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95" r:id="rId4"/>
    <p:sldId id="296" r:id="rId5"/>
    <p:sldId id="298" r:id="rId6"/>
    <p:sldId id="299" r:id="rId7"/>
    <p:sldId id="297" r:id="rId8"/>
    <p:sldId id="294" r:id="rId9"/>
    <p:sldId id="265" r:id="rId10"/>
    <p:sldId id="293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4821E-C2F7-8A46-040C-8705FC5A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6AB9A9-0038-1236-3515-0292432A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0B6CE-30A5-A41F-40C6-37F18818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2E358-9EC0-0BB5-8BD9-743AA05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D726C-61EF-DCDF-EFD2-1D254CBE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21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73FD1-2327-A04B-7BE8-3AB209E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7F064-268D-B301-2EA9-63CB1AE7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2A33A-115D-F366-AC8C-2F7B3B2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6B657-6440-0309-9F65-C5113FC8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74B63-95E9-264B-BBEE-159573D2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78E8A3-57C9-BC3F-6025-812DA9689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1094E-03CB-5E9F-A3B0-75DDCB37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39DC4-103E-4936-81C7-BD9EC79E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2527E-D899-2372-28EF-21A7051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BECF2-A7CF-F0FE-2971-56B1B9C2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443FA-FA16-08F3-0A4C-F765485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39C68-BE3C-D05C-5C68-98C651E3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774F4-5A67-8D62-84E0-AA2CE291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ED7FD-733B-6D2E-F893-8DD60F56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7B251-597A-B34D-1F8D-3B937EAD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3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7147B-AB13-75DA-52A9-21C65A7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FCF43-0E41-370F-E476-C010E043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C3330-902B-EE32-4F3D-DD4A745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0793-3B98-5DAB-61CF-047F1E34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DA42E-E860-7655-00F1-DEE3D00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04A0-93CB-D510-C3A2-CA43D4B9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8090A-7E91-6EB5-317A-86E86FD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77CE03-7DE3-7FAC-4B6D-23CEE3B5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895E56-B798-38CA-0073-54CB0D9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78EE5-4688-9E4A-09C7-EC308175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B17B0-D47F-8EBA-0535-90809D26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90ECA-D14E-FD71-30CD-45CF75E4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49A855-ADC2-027B-8394-4CD86BF7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9B6F10-BE6E-0C8F-CADD-63DB2C38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FC48BD-4078-6368-F7CB-0889542AC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A422E-E2AA-9097-D30C-2B4AB717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C27FD9-DC20-5FA1-BC77-3D89F1CB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EB51E6-EE10-581F-6875-3D5DE6EA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80FA3C-7301-7767-E0A5-F800279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EB6EE-FD1D-B9C7-4228-C9B729C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552468-5091-E966-1AB4-D6424ABD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1B88AD-A5A3-24E6-164C-0F71530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BB47DD-E6FD-1EEF-59AE-C8C74A7C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9F64F0-EEFC-391C-8137-E30EC2AC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21FCAE-92A2-FBA1-3C8D-B22F670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7AB20-5683-40A6-3379-80D2937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0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CCEF9-D36D-C107-CE6C-C6AA422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91443-CE72-55BB-742E-64DAFBD5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3C5F87-EF24-EAB0-DFF5-EF4E5D03B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E0DEE-7C91-9CD7-0B1A-0392C03F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1A1AC2-3AF5-E40A-89D4-2D1BC561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B326F-D55C-F53C-00AA-1510530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0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7DC63-0FED-F702-362A-01B69BAB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EA0291-EBA8-DE84-4CE8-A3E1B7BE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CA5DED-382D-4336-B718-B471C178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BBF8DE-E03F-4466-C582-E74AD946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5D007-A126-E6AA-1BA9-565D354F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FE03A-D2BB-D081-DD19-DF72916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954588-1A62-4449-8295-5F510EB7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7F236-FA93-EA79-EDA3-789633D1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E7468-DDB5-7E74-B3E9-168461D1E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AABCA-3EF2-4316-A591-5150F8AE44F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1DB02-00FE-C571-F818-C7E8A567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D69F3-7FDC-635C-5703-CE8AD770C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8441AA-14EA-815E-2834-A9DEEB5D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Week6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週報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深蹲姿勢智慧調整輔助系統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81F29F37-4B60-158D-1A78-E8F21C15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毛裕綸、游俊彥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BD8B3-A2CD-3697-EA3B-2A41774F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檢驗結果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A2138-14F7-2F4F-ED61-97CD079E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上圖所繪製黃線，是輔助我自己做人工檢驗，並不會由模型自行產生。由身體中線至右分別為第一條、第二條、第三條。第一條與第二條表示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個肩寬。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根據研究指出深蹲雙膝距離約為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1~1.5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個肩寬。那麼只要我第二條與第三條的黃線間隔不超過第一條與第二條，那麼即使測試集中所生成的圖片與原始圖片有差距，其矯正結果還是可以使用的。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76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6D029-5990-A6A6-8100-3616ECE9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CC637-DFFD-2833-BEB3-FC121E0A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模型對深蹲影片進行姿勢判定後，將姿勢錯誤的影片逐幀輸出圖片並餵給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模型進行矯正，最後將結果個別在網頁上呈現</a:t>
            </a:r>
          </a:p>
        </p:txBody>
      </p:sp>
    </p:spTree>
    <p:extLst>
      <p:ext uri="{BB962C8B-B14F-4D97-AF65-F5344CB8AC3E}">
        <p14:creationId xmlns:p14="http://schemas.microsoft.com/office/powerpoint/2010/main" val="353550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FD6C92C-8790-4BA5-F343-DDA959F1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28" y="698159"/>
            <a:ext cx="7829943" cy="587245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5067F7-7FDE-F9D6-E988-269E178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甘特圖</a:t>
            </a:r>
          </a:p>
        </p:txBody>
      </p:sp>
    </p:spTree>
    <p:extLst>
      <p:ext uri="{BB962C8B-B14F-4D97-AF65-F5344CB8AC3E}">
        <p14:creationId xmlns:p14="http://schemas.microsoft.com/office/powerpoint/2010/main" val="125323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4E6A8-D433-2153-795C-040982FB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待處理事項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D57C21-B726-E857-AA9D-445F335C5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資料集蒐集問題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影片上傳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擷取身體節點並進行預處裡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模型進行姿勢判斷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將不正確動作逐幀輸出成圖片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將上述圖片經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模型生成矯正圖片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整合呈現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(10/9~11/20)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加強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(Now~11/15)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每週擴充資料集以進行訓練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摘要、海報製作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(Now~11/1)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簡報、影片製作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(Now~11/30)</a:t>
            </a:r>
          </a:p>
          <a:p>
            <a:pPr marL="0" indent="0">
              <a:buNone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624658-F84F-129D-0780-B9C344DE40DE}"/>
              </a:ext>
            </a:extLst>
          </p:cNvPr>
          <p:cNvSpPr/>
          <p:nvPr/>
        </p:nvSpPr>
        <p:spPr>
          <a:xfrm>
            <a:off x="1375794" y="4587380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AD98D3-CAAE-7C68-8185-B33A032182DD}"/>
              </a:ext>
            </a:extLst>
          </p:cNvPr>
          <p:cNvSpPr/>
          <p:nvPr/>
        </p:nvSpPr>
        <p:spPr>
          <a:xfrm>
            <a:off x="982910" y="2001794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D1AE90-5374-1694-01E8-46EBF205B8D2}"/>
              </a:ext>
            </a:extLst>
          </p:cNvPr>
          <p:cNvSpPr/>
          <p:nvPr/>
        </p:nvSpPr>
        <p:spPr>
          <a:xfrm>
            <a:off x="982910" y="2540087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B5E317-CDEE-AE69-E22D-523994DE6934}"/>
              </a:ext>
            </a:extLst>
          </p:cNvPr>
          <p:cNvSpPr/>
          <p:nvPr/>
        </p:nvSpPr>
        <p:spPr>
          <a:xfrm>
            <a:off x="992697" y="5048775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3E1BEB-CDA9-B728-1849-C9D4C027012E}"/>
              </a:ext>
            </a:extLst>
          </p:cNvPr>
          <p:cNvSpPr/>
          <p:nvPr/>
        </p:nvSpPr>
        <p:spPr>
          <a:xfrm>
            <a:off x="6112429" y="2513143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007839-3C88-FA23-265E-6A05FF636554}"/>
              </a:ext>
            </a:extLst>
          </p:cNvPr>
          <p:cNvSpPr/>
          <p:nvPr/>
        </p:nvSpPr>
        <p:spPr>
          <a:xfrm>
            <a:off x="6112429" y="2001794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5CBF53-8009-E1E0-E8E9-1A9873D9B2F7}"/>
              </a:ext>
            </a:extLst>
          </p:cNvPr>
          <p:cNvSpPr/>
          <p:nvPr/>
        </p:nvSpPr>
        <p:spPr>
          <a:xfrm>
            <a:off x="1375794" y="4242718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66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BA104-4648-E88C-B389-8FF99E77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姿勢判定模型資料集蒐集方式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CC5F529-E7E7-930F-6185-FFE90C76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：抓取網路上的影片素材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其他八種深蹲類別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：自行錄製影片，分類都是先以標準姿勢為膝蓋與雙腳距離為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倍肩寬為標準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例如製作過寬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過窄這類時，會以雙腳距離超過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倍肩寬、膝蓋       距離小於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倍肩寬的姿勢來進行動作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：因為資料集當中包含動作的全程，所以在蹲到最底的過程中膝蓋距離會逐漸變大，就會導致誤判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例如在過寬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過寬這類，在完全站立時的姿勢可能比較貼近過寬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標準，在蹲下去的過程中膝蓋才會慢慢打開變成過寬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7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7F97B-35AD-7296-3DD5-7B5AF83D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嘗試的解決方法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3F2612-26D3-C0D1-797E-8C7932C6C0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34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號節點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軸座標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數字越大越下面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因為每個影片會逐幀輸出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檔，因此可以找出所有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號節點的最小值，並將與最小值差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0.03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檔案刪除，讓模型只針對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蹲到最底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這三種情況進行判定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2F3513-5908-B7A6-EE10-9F7D8671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724" y="1460226"/>
            <a:ext cx="2737341" cy="46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9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>
            <a:extLst>
              <a:ext uri="{FF2B5EF4-FFF2-40B4-BE49-F238E27FC236}">
                <a16:creationId xmlns:a16="http://schemas.microsoft.com/office/drawing/2014/main" id="{085FFB38-0B2C-0A4A-0742-F397ACDF4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在原先將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檔彙整成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檔的程式中加入以下幾行程式碼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B5513C-C945-70DE-6E25-1E0C6C1D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542" y="1955727"/>
            <a:ext cx="6120914" cy="31275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B704670-CE6C-0E32-3140-965F7B52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036" y="5111436"/>
            <a:ext cx="8205927" cy="1390008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53A792F4-C9FC-2939-6E5A-9A69E23A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3"/>
            <a:ext cx="10515600" cy="132556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嘗試的解決方法</a:t>
            </a:r>
          </a:p>
        </p:txBody>
      </p:sp>
    </p:spTree>
    <p:extLst>
      <p:ext uri="{BB962C8B-B14F-4D97-AF65-F5344CB8AC3E}">
        <p14:creationId xmlns:p14="http://schemas.microsoft.com/office/powerpoint/2010/main" val="366696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81DD300-9446-7092-319D-AE3894FE3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37" y="1784622"/>
            <a:ext cx="6332938" cy="2818158"/>
          </a:xfrm>
          <a:prstGeom prst="rect">
            <a:avLst/>
          </a:prstGeom>
        </p:spPr>
      </p:pic>
      <p:sp>
        <p:nvSpPr>
          <p:cNvPr id="10" name="標題 9">
            <a:extLst>
              <a:ext uri="{FF2B5EF4-FFF2-40B4-BE49-F238E27FC236}">
                <a16:creationId xmlns:a16="http://schemas.microsoft.com/office/drawing/2014/main" id="{7AA2D03C-EE66-8BEF-70E1-2EE62E3E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8AFC53A-28D1-9FA3-C66F-33756511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37" y="4696714"/>
            <a:ext cx="6525536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3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88751-49FD-10C2-9A54-E5F2B7D9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2FC36-6AA1-B562-DBB5-4AA24E202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Epoch:500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Batch  size:1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07E140-7D59-D167-73A8-BDF6FC9E7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58"/>
          <a:stretch/>
        </p:blipFill>
        <p:spPr>
          <a:xfrm>
            <a:off x="6163112" y="1978031"/>
            <a:ext cx="3541098" cy="308262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5BE0D99-BC02-BEF3-8F88-C91B8110E1B8}"/>
              </a:ext>
            </a:extLst>
          </p:cNvPr>
          <p:cNvSpPr txBox="1"/>
          <p:nvPr/>
        </p:nvSpPr>
        <p:spPr>
          <a:xfrm>
            <a:off x="7410921" y="519559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Loss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圖表</a:t>
            </a:r>
          </a:p>
        </p:txBody>
      </p:sp>
    </p:spTree>
    <p:extLst>
      <p:ext uri="{BB962C8B-B14F-4D97-AF65-F5344CB8AC3E}">
        <p14:creationId xmlns:p14="http://schemas.microsoft.com/office/powerpoint/2010/main" val="176111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947CE-F6EC-8A52-106E-B46BBA39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B858F19-DCDF-0420-78DB-5DB8A3BC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AA6508-18F9-6574-08D4-E83A12A9A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0"/>
          <a:stretch/>
        </p:blipFill>
        <p:spPr>
          <a:xfrm>
            <a:off x="1151093" y="2163614"/>
            <a:ext cx="3253727" cy="4522862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28DE1C4-67DF-284C-305B-61D689BBADA0}"/>
              </a:ext>
            </a:extLst>
          </p:cNvPr>
          <p:cNvCxnSpPr/>
          <p:nvPr/>
        </p:nvCxnSpPr>
        <p:spPr>
          <a:xfrm>
            <a:off x="1946246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D455D22-492B-BE6B-90A1-E72F5658920E}"/>
              </a:ext>
            </a:extLst>
          </p:cNvPr>
          <p:cNvCxnSpPr/>
          <p:nvPr/>
        </p:nvCxnSpPr>
        <p:spPr>
          <a:xfrm>
            <a:off x="2157369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8AE39AC-DB28-4106-AE3A-CA4F1C4E1DDF}"/>
              </a:ext>
            </a:extLst>
          </p:cNvPr>
          <p:cNvCxnSpPr/>
          <p:nvPr/>
        </p:nvCxnSpPr>
        <p:spPr>
          <a:xfrm>
            <a:off x="2358704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C228ED6-9247-6C4D-A188-23A8010842AF}"/>
              </a:ext>
            </a:extLst>
          </p:cNvPr>
          <p:cNvCxnSpPr/>
          <p:nvPr/>
        </p:nvCxnSpPr>
        <p:spPr>
          <a:xfrm>
            <a:off x="1946246" y="532840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94525A7-0641-23CB-8390-D38890F4808A}"/>
              </a:ext>
            </a:extLst>
          </p:cNvPr>
          <p:cNvCxnSpPr/>
          <p:nvPr/>
        </p:nvCxnSpPr>
        <p:spPr>
          <a:xfrm>
            <a:off x="2178341" y="5313017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2487DE7-D10A-3DD2-1325-34335BDE55C9}"/>
              </a:ext>
            </a:extLst>
          </p:cNvPr>
          <p:cNvCxnSpPr/>
          <p:nvPr/>
        </p:nvCxnSpPr>
        <p:spPr>
          <a:xfrm>
            <a:off x="2386667" y="5328402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4B7E85CE-FDB2-5450-2E62-7E555BC3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58" y="2163614"/>
            <a:ext cx="3253724" cy="4522862"/>
          </a:xfrm>
          <a:prstGeom prst="rect">
            <a:avLst/>
          </a:prstGeom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B5E4AF-0E83-D762-3722-DDD61CD7A20A}"/>
              </a:ext>
            </a:extLst>
          </p:cNvPr>
          <p:cNvCxnSpPr/>
          <p:nvPr/>
        </p:nvCxnSpPr>
        <p:spPr>
          <a:xfrm>
            <a:off x="5286462" y="2810311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1817F48-C694-D929-A265-3B2417549DBD}"/>
              </a:ext>
            </a:extLst>
          </p:cNvPr>
          <p:cNvCxnSpPr/>
          <p:nvPr/>
        </p:nvCxnSpPr>
        <p:spPr>
          <a:xfrm>
            <a:off x="5521354" y="2810311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67DD7AC-1F02-CF63-5B6D-D9F9341E2046}"/>
              </a:ext>
            </a:extLst>
          </p:cNvPr>
          <p:cNvCxnSpPr/>
          <p:nvPr/>
        </p:nvCxnSpPr>
        <p:spPr>
          <a:xfrm>
            <a:off x="5705912" y="281031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616B65C-0CFE-29D2-0232-2739E28E50AA}"/>
              </a:ext>
            </a:extLst>
          </p:cNvPr>
          <p:cNvCxnSpPr/>
          <p:nvPr/>
        </p:nvCxnSpPr>
        <p:spPr>
          <a:xfrm>
            <a:off x="5286462" y="5328406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263464-8DB0-F6D9-5697-3790B9F412AD}"/>
              </a:ext>
            </a:extLst>
          </p:cNvPr>
          <p:cNvCxnSpPr/>
          <p:nvPr/>
        </p:nvCxnSpPr>
        <p:spPr>
          <a:xfrm>
            <a:off x="5521354" y="5328405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45005C4-7E67-DC36-CEAF-8164604CD72F}"/>
              </a:ext>
            </a:extLst>
          </p:cNvPr>
          <p:cNvCxnSpPr/>
          <p:nvPr/>
        </p:nvCxnSpPr>
        <p:spPr>
          <a:xfrm>
            <a:off x="5705912" y="5328404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FB223563-5F60-91B3-2F2A-DCED5BE2E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739" y="2163614"/>
            <a:ext cx="3253725" cy="4530425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81C590E-DDC0-2A95-2FCF-1F692A9EFF7B}"/>
              </a:ext>
            </a:extLst>
          </p:cNvPr>
          <p:cNvCxnSpPr/>
          <p:nvPr/>
        </p:nvCxnSpPr>
        <p:spPr>
          <a:xfrm>
            <a:off x="8735735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83C639A-78AD-0792-CA44-221AA6FEAB3F}"/>
              </a:ext>
            </a:extLst>
          </p:cNvPr>
          <p:cNvCxnSpPr/>
          <p:nvPr/>
        </p:nvCxnSpPr>
        <p:spPr>
          <a:xfrm>
            <a:off x="8928682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5F2E2C5-4E4B-08C8-90F4-051DFDF006A1}"/>
              </a:ext>
            </a:extLst>
          </p:cNvPr>
          <p:cNvCxnSpPr/>
          <p:nvPr/>
        </p:nvCxnSpPr>
        <p:spPr>
          <a:xfrm>
            <a:off x="9096462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AECD479-A8DE-3EDC-0713-8CBF480A1069}"/>
              </a:ext>
            </a:extLst>
          </p:cNvPr>
          <p:cNvCxnSpPr/>
          <p:nvPr/>
        </p:nvCxnSpPr>
        <p:spPr>
          <a:xfrm>
            <a:off x="8721753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0C887A-1B62-DAC3-0AC7-1418FEFE6F9E}"/>
              </a:ext>
            </a:extLst>
          </p:cNvPr>
          <p:cNvCxnSpPr/>
          <p:nvPr/>
        </p:nvCxnSpPr>
        <p:spPr>
          <a:xfrm>
            <a:off x="8928682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6B4BA506-2558-3BB9-EFE5-1CEE1067BC59}"/>
              </a:ext>
            </a:extLst>
          </p:cNvPr>
          <p:cNvCxnSpPr/>
          <p:nvPr/>
        </p:nvCxnSpPr>
        <p:spPr>
          <a:xfrm>
            <a:off x="9116036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549</Words>
  <Application>Microsoft Office PowerPoint</Application>
  <PresentationFormat>寬螢幕</PresentationFormat>
  <Paragraphs>41</Paragraphs>
  <Slides>11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標楷體</vt:lpstr>
      <vt:lpstr>Arial</vt:lpstr>
      <vt:lpstr>Calibri</vt:lpstr>
      <vt:lpstr>Calibri Light</vt:lpstr>
      <vt:lpstr>Wingdings</vt:lpstr>
      <vt:lpstr>Office 佈景主題</vt:lpstr>
      <vt:lpstr>Week6 週報 深蹲姿勢智慧調整輔助系統</vt:lpstr>
      <vt:lpstr>甘特圖</vt:lpstr>
      <vt:lpstr>待處理事項</vt:lpstr>
      <vt:lpstr>姿勢判定模型資料集蒐集方式</vt:lpstr>
      <vt:lpstr>嘗試的解決方法</vt:lpstr>
      <vt:lpstr>嘗試的解決方法</vt:lpstr>
      <vt:lpstr>PowerPoint 簡報</vt:lpstr>
      <vt:lpstr>系統優化</vt:lpstr>
      <vt:lpstr>系統優化</vt:lpstr>
      <vt:lpstr>檢驗結果</vt:lpstr>
      <vt:lpstr>系統整合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Week30 週報 深蹲姿勢智慧調整輔助系統</dc:title>
  <dc:creator>俊彥 游</dc:creator>
  <cp:lastModifiedBy>俊彥 游</cp:lastModifiedBy>
  <cp:revision>26</cp:revision>
  <dcterms:created xsi:type="dcterms:W3CDTF">2023-09-04T18:47:46Z</dcterms:created>
  <dcterms:modified xsi:type="dcterms:W3CDTF">2023-10-19T19:28:32Z</dcterms:modified>
</cp:coreProperties>
</file>