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8" r:id="rId7"/>
    <p:sldId id="270" r:id="rId8"/>
    <p:sldId id="271" r:id="rId9"/>
    <p:sldId id="263" r:id="rId10"/>
    <p:sldId id="258" r:id="rId11"/>
    <p:sldId id="261" r:id="rId12"/>
    <p:sldId id="26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53942-000B-9B85-E685-43D9A729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9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FDC580-00C0-E67D-FA95-8F9D6779C925}"/>
              </a:ext>
            </a:extLst>
          </p:cNvPr>
          <p:cNvSpPr txBox="1"/>
          <p:nvPr/>
        </p:nvSpPr>
        <p:spPr>
          <a:xfrm>
            <a:off x="914400" y="1398540"/>
            <a:ext cx="405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影片上傳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156564-579E-3C35-E1B0-588F41CA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86" y="2038156"/>
            <a:ext cx="7507028" cy="38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0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C55B1E4-3017-C398-E6D6-AC4FC6B0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55F2B5-B654-D02C-9D81-58BDEA9BCFC4}"/>
              </a:ext>
            </a:extLst>
          </p:cNvPr>
          <p:cNvSpPr txBox="1"/>
          <p:nvPr/>
        </p:nvSpPr>
        <p:spPr>
          <a:xfrm>
            <a:off x="923109" y="1265620"/>
            <a:ext cx="3152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將影片餵給模型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84A406-18D3-71AF-6D2A-288BBF7C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83" y="1849800"/>
            <a:ext cx="7731034" cy="20952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9108B21-E6A3-2D15-41D3-7FACEBC2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83" y="4955398"/>
            <a:ext cx="7456286" cy="9778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FD50BE4-3959-0F4C-CD8A-243EC6468921}"/>
              </a:ext>
            </a:extLst>
          </p:cNvPr>
          <p:cNvSpPr txBox="1"/>
          <p:nvPr/>
        </p:nvSpPr>
        <p:spPr>
          <a:xfrm>
            <a:off x="923109" y="4262613"/>
            <a:ext cx="5399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展示判定結果</a:t>
            </a:r>
          </a:p>
        </p:txBody>
      </p:sp>
    </p:spTree>
    <p:extLst>
      <p:ext uri="{BB962C8B-B14F-4D97-AF65-F5344CB8AC3E}">
        <p14:creationId xmlns:p14="http://schemas.microsoft.com/office/powerpoint/2010/main" val="318011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004593B-6A3F-19FB-74C9-B1376365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未完成工作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2C3032-5E35-D63D-BB38-682351F5C321}"/>
              </a:ext>
            </a:extLst>
          </p:cNvPr>
          <p:cNvSpPr txBox="1"/>
          <p:nvPr/>
        </p:nvSpPr>
        <p:spPr>
          <a:xfrm>
            <a:off x="1338563" y="1709330"/>
            <a:ext cx="9007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模型整合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Squat_result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getVideoStream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網頁呈現介面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(index.html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squat_analysis.html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result.html)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99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11F49-3BC0-9662-7244-3DF357EB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8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8CBBA-E058-8360-CD75-28519196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336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深蹲姿勢判斷模型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49D35-DBEE-CB45-F786-3F08E83D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71" y="1595444"/>
            <a:ext cx="6378923" cy="25204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FFA7EC-3488-55AA-C313-448CB1A6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6" y="2317332"/>
            <a:ext cx="4636267" cy="158816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FD0519-D562-308C-3B1A-CCF73CD3E3EB}"/>
              </a:ext>
            </a:extLst>
          </p:cNvPr>
          <p:cNvSpPr txBox="1">
            <a:spLocks/>
          </p:cNvSpPr>
          <p:nvPr/>
        </p:nvSpPr>
        <p:spPr>
          <a:xfrm>
            <a:off x="646026" y="4621858"/>
            <a:ext cx="10559473" cy="69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模型大致上已可以正確判定九種深蹲類別，不過在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這項會有大約一半被判定為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9E490DD-2CAF-F71F-8970-C085BF0DC435}"/>
              </a:ext>
            </a:extLst>
          </p:cNvPr>
          <p:cNvCxnSpPr/>
          <p:nvPr/>
        </p:nvCxnSpPr>
        <p:spPr>
          <a:xfrm>
            <a:off x="5712822" y="3429000"/>
            <a:ext cx="262998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2EA6EB-B19F-545F-90D2-3AA57BACA511}"/>
              </a:ext>
            </a:extLst>
          </p:cNvPr>
          <p:cNvCxnSpPr/>
          <p:nvPr/>
        </p:nvCxnSpPr>
        <p:spPr>
          <a:xfrm>
            <a:off x="1854926" y="3823063"/>
            <a:ext cx="14107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5B122-7E83-054B-2A92-90DAF33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5BDF8-156B-35BE-4E6F-20CD0A5C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763"/>
            <a:ext cx="10515600" cy="4351338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擷取身體節點並對資料進行預處理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37C604-B72D-656E-1E38-B7B78F6E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88" y="1759168"/>
            <a:ext cx="5308623" cy="50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6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5B122-7E83-054B-2A92-90DAF33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5BDF8-156B-35BE-4E6F-20CD0A5C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進行姿勢判斷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59D13C-CE3C-B6FC-E11D-41A67829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6" y="2033723"/>
            <a:ext cx="683990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5B122-7E83-054B-2A92-90DAF33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5BDF8-156B-35BE-4E6F-20CD0A5C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將姿勢不標準的影片逐幀輸出圖片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4ED67E-5BE5-CFA6-F227-4EAD03EB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7" y="2151372"/>
            <a:ext cx="5182049" cy="18411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B59FDC1-D46C-46A4-8898-0E6B3268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59" y="2072995"/>
            <a:ext cx="5718544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D0F63-7D70-2825-F146-3533FFD4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83DAAE-E841-8342-D1DB-103EC98DE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102" y="1943848"/>
            <a:ext cx="6121791" cy="81988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6434BBD-5DD3-7CFC-FFE2-4A917B958817}"/>
              </a:ext>
            </a:extLst>
          </p:cNvPr>
          <p:cNvSpPr txBox="1"/>
          <p:nvPr/>
        </p:nvSpPr>
        <p:spPr>
          <a:xfrm>
            <a:off x="3136173" y="2891246"/>
            <a:ext cx="591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Squat_result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：顯示深蹲判定結果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雙腳距離；膝蓋距離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getVideoStream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Load model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411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205</Words>
  <Application>Microsoft Office PowerPoint</Application>
  <PresentationFormat>寬螢幕</PresentationFormat>
  <Paragraphs>27</Paragraphs>
  <Slides>12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Office 佈景主題</vt:lpstr>
      <vt:lpstr>Week2 週報 深蹲姿勢智慧調整輔助系統</vt:lpstr>
      <vt:lpstr>甘特圖</vt:lpstr>
      <vt:lpstr>系統優化</vt:lpstr>
      <vt:lpstr>系統優化</vt:lpstr>
      <vt:lpstr>系統整合</vt:lpstr>
      <vt:lpstr>系統整合</vt:lpstr>
      <vt:lpstr>系統整合</vt:lpstr>
      <vt:lpstr>系統整合</vt:lpstr>
      <vt:lpstr>Flask網頁呈現</vt:lpstr>
      <vt:lpstr>Flask網頁呈現</vt:lpstr>
      <vt:lpstr>Flask網頁呈現</vt:lpstr>
      <vt:lpstr>未完成工作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俊彥 游</cp:lastModifiedBy>
  <cp:revision>5</cp:revision>
  <dcterms:created xsi:type="dcterms:W3CDTF">2023-09-04T18:47:46Z</dcterms:created>
  <dcterms:modified xsi:type="dcterms:W3CDTF">2023-09-24T18:31:25Z</dcterms:modified>
</cp:coreProperties>
</file>