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A77B94-E6BD-4566-9DB4-63D7D84F2F8B}">
          <p14:sldIdLst>
            <p14:sldId id="256"/>
            <p14:sldId id="257"/>
            <p14:sldId id="260"/>
            <p14:sldId id="258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E401A-75AC-06BC-1BC5-6E3BB7F7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1574"/>
            <a:ext cx="12192000" cy="2387600"/>
          </a:xfrm>
        </p:spPr>
        <p:txBody>
          <a:bodyPr/>
          <a:lstStyle/>
          <a:p>
            <a:r>
              <a:rPr lang="zh-TW" altLang="en-US" b="1" dirty="0"/>
              <a:t>下肢重訓姿勢矯正輔助系統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F384D2-DC7F-4A26-950F-54A32737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9174"/>
            <a:ext cx="9144000" cy="4198826"/>
          </a:xfrm>
        </p:spPr>
        <p:txBody>
          <a:bodyPr>
            <a:normAutofit/>
          </a:bodyPr>
          <a:lstStyle/>
          <a:p>
            <a:r>
              <a:rPr lang="zh-TW" altLang="en-US" dirty="0"/>
              <a:t>第十二周報告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en-US" altLang="zh-TW" dirty="0"/>
              <a:t>ACS109101</a:t>
            </a:r>
            <a:r>
              <a:rPr lang="zh-TW" altLang="en-US" dirty="0"/>
              <a:t> 游俊彥</a:t>
            </a:r>
            <a:endParaRPr lang="en-US" altLang="zh-TW" dirty="0"/>
          </a:p>
          <a:p>
            <a:r>
              <a:rPr lang="en-US" altLang="zh-TW" dirty="0"/>
              <a:t>ACS109122</a:t>
            </a:r>
            <a:r>
              <a:rPr lang="zh-TW" altLang="en-US" dirty="0"/>
              <a:t> 毛裕綸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指導教授：王讚彬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77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06DA9-46DC-CAC9-2F58-D31FE88A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41" y="1849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後來發現只是</a:t>
            </a:r>
            <a:r>
              <a:rPr lang="en-US" altLang="zh-TW" dirty="0"/>
              <a:t>vs</a:t>
            </a:r>
            <a:r>
              <a:rPr lang="zh-TW" altLang="en-US" dirty="0"/>
              <a:t>中的這個軟體沒安裝到，安裝完後就正常了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C756AA-4077-20FD-9ACC-52863B8F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9709"/>
            <a:ext cx="7973538" cy="225774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D12D12D8-B104-F113-5B71-86806DF4D2E4}"/>
              </a:ext>
            </a:extLst>
          </p:cNvPr>
          <p:cNvSpPr/>
          <p:nvPr/>
        </p:nvSpPr>
        <p:spPr>
          <a:xfrm>
            <a:off x="5147441" y="3028543"/>
            <a:ext cx="3153103" cy="1757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95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66E3D-6CFF-440B-40E9-AD778F69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1" y="100210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組建好之後發現有</a:t>
            </a:r>
            <a:r>
              <a:rPr lang="en-US" altLang="zh-TW" sz="2000" dirty="0"/>
              <a:t>11</a:t>
            </a:r>
            <a:r>
              <a:rPr lang="zh-TW" altLang="en-US" sz="2000" dirty="0"/>
              <a:t>個錯誤，</a:t>
            </a:r>
            <a:r>
              <a:rPr lang="en-US" altLang="zh-TW" sz="2000" dirty="0"/>
              <a:t>732</a:t>
            </a:r>
            <a:r>
              <a:rPr lang="zh-TW" altLang="en-US" sz="2000" dirty="0"/>
              <a:t>個警告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62FADA-F56B-F3B6-AF67-E5C86383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134"/>
            <a:ext cx="12192000" cy="15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9917D-FB3F-81E8-7D30-9D7AA580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6" y="13157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sz="2200" dirty="0"/>
              <a:t>依照指示去執行會跳出</a:t>
            </a:r>
            <a:br>
              <a:rPr lang="en-US" altLang="zh-TW" sz="2200" dirty="0"/>
            </a:br>
            <a:r>
              <a:rPr lang="en-US" altLang="zh-TW" sz="2200" dirty="0"/>
              <a:t>File “C:\openpose\build\examples\tutorial_api_python\01_body_from_image.py”, line 4, in &lt;module&gt;</a:t>
            </a:r>
            <a:r>
              <a:rPr lang="zh-TW" altLang="en-US" sz="2200" dirty="0"/>
              <a:t> </a:t>
            </a:r>
            <a:r>
              <a:rPr lang="en-US" altLang="zh-TW" sz="2200" dirty="0"/>
              <a:t>import cv2</a:t>
            </a:r>
            <a:br>
              <a:rPr lang="en-US" altLang="zh-TW" sz="2200" dirty="0"/>
            </a:br>
            <a:r>
              <a:rPr lang="en-US" altLang="zh-TW" sz="2200" dirty="0" err="1"/>
              <a:t>ModuleNotFoundError</a:t>
            </a:r>
            <a:r>
              <a:rPr lang="en-US" altLang="zh-TW" sz="2200" dirty="0"/>
              <a:t>: No module named 'cv2'</a:t>
            </a:r>
            <a:endParaRPr lang="zh-TW" altLang="en-US" sz="2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CC6989-D80E-C27D-9956-6332DB69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9" y="3086866"/>
            <a:ext cx="10907441" cy="31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4A6F-5362-9865-98FF-775B2DB4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18" y="64831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上網查發現是忘記下載</a:t>
            </a:r>
            <a:r>
              <a:rPr lang="en-US" altLang="zh-TW" sz="2000" dirty="0" err="1"/>
              <a:t>opencv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56C183-8408-AE2D-503C-0CC0F77C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1619157"/>
            <a:ext cx="6363588" cy="13336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0BB201-FDE7-66BF-C500-0869C8B5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4864772"/>
            <a:ext cx="10212225" cy="58110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30D7940-CC5D-E981-9272-B77099E40A7F}"/>
              </a:ext>
            </a:extLst>
          </p:cNvPr>
          <p:cNvSpPr txBox="1"/>
          <p:nvPr/>
        </p:nvSpPr>
        <p:spPr>
          <a:xfrm>
            <a:off x="373118" y="3807373"/>
            <a:ext cx="11616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下載完後發現錯誤訊息變成</a:t>
            </a:r>
            <a:br>
              <a:rPr lang="en-US" altLang="zh-TW" dirty="0"/>
            </a:br>
            <a:r>
              <a:rPr lang="en-US" altLang="zh-TW" dirty="0"/>
              <a:t>Error: </a:t>
            </a:r>
            <a:r>
              <a:rPr lang="en-US" altLang="zh-TW" dirty="0" err="1"/>
              <a:t>OpenPose</a:t>
            </a:r>
            <a:r>
              <a:rPr lang="en-US" altLang="zh-TW" dirty="0"/>
              <a:t> library could not be found. Did you enable `BUILD_PYTHON` in </a:t>
            </a:r>
            <a:r>
              <a:rPr lang="en-US" altLang="zh-TW" dirty="0" err="1"/>
              <a:t>CMake</a:t>
            </a:r>
            <a:r>
              <a:rPr lang="en-US" altLang="zh-TW" dirty="0"/>
              <a:t> and have this Python</a:t>
            </a:r>
          </a:p>
          <a:p>
            <a:r>
              <a:rPr lang="en-US" altLang="zh-TW" dirty="0"/>
              <a:t>script in the right folder?</a:t>
            </a:r>
            <a:r>
              <a:rPr lang="zh-TW" altLang="en-US" dirty="0"/>
              <a:t> </a:t>
            </a:r>
            <a:r>
              <a:rPr lang="en-US" altLang="zh-TW" dirty="0"/>
              <a:t>No module named '</a:t>
            </a:r>
            <a:r>
              <a:rPr lang="en-US" altLang="zh-TW" dirty="0" err="1"/>
              <a:t>pyopenpose</a:t>
            </a:r>
            <a:r>
              <a:rPr lang="en-US" altLang="zh-TW" dirty="0"/>
              <a:t>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05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4483E-A492-E856-FAA5-4543EEF1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1" y="-368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後來我試了這個方法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47A1E-BC27-FA7A-40ED-60E79C9C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5" y="883282"/>
            <a:ext cx="6004052" cy="28560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5DEC7A-56B9-5E8E-7106-D1EDDBF8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5" y="4546708"/>
            <a:ext cx="11592910" cy="22369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98B375E-5FBC-0169-E842-70681DEB590D}"/>
              </a:ext>
            </a:extLst>
          </p:cNvPr>
          <p:cNvSpPr txBox="1"/>
          <p:nvPr/>
        </p:nvSpPr>
        <p:spPr>
          <a:xfrm>
            <a:off x="181681" y="4091152"/>
            <a:ext cx="33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得到這些錯誤</a:t>
            </a:r>
          </a:p>
        </p:txBody>
      </p:sp>
    </p:spTree>
    <p:extLst>
      <p:ext uri="{BB962C8B-B14F-4D97-AF65-F5344CB8AC3E}">
        <p14:creationId xmlns:p14="http://schemas.microsoft.com/office/powerpoint/2010/main" val="6956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7EEB-439F-1C91-0DE7-1AC28CCE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97" y="0"/>
            <a:ext cx="10515600" cy="107205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後來我在虛擬環境下再試一次，並在</a:t>
            </a:r>
            <a:r>
              <a:rPr lang="en-US" altLang="zh-TW" sz="2000" dirty="0" err="1"/>
              <a:t>Cmake</a:t>
            </a:r>
            <a:r>
              <a:rPr lang="zh-TW" altLang="en-US" sz="2000" dirty="0"/>
              <a:t>第一次</a:t>
            </a:r>
            <a:r>
              <a:rPr lang="en-US" altLang="zh-TW" sz="2000" dirty="0"/>
              <a:t>configure</a:t>
            </a:r>
            <a:r>
              <a:rPr lang="zh-TW" altLang="en-US" sz="2000" dirty="0"/>
              <a:t>前</a:t>
            </a:r>
            <a:r>
              <a:rPr lang="en-US" altLang="zh-TW" sz="2000" dirty="0"/>
              <a:t>add entry python</a:t>
            </a:r>
            <a:r>
              <a:rPr lang="zh-TW" altLang="en-US" sz="2000" dirty="0"/>
              <a:t>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97FCA-0216-46A8-74FB-A2B0DB48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7" y="56581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最後還是得出一樣的錯誤訊息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en-US" sz="2000" dirty="0"/>
              <a:t>                                                                        </a:t>
            </a:r>
            <a:r>
              <a:rPr lang="en-US" altLang="zh-TW" sz="2000" dirty="0"/>
              <a:t>BUILD PYTHON</a:t>
            </a:r>
            <a:r>
              <a:rPr lang="zh-TW" altLang="en-US" sz="2000" dirty="0"/>
              <a:t>確實有打勾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E2B507-35FF-E729-2CC7-39CBEB20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7" y="1072055"/>
            <a:ext cx="3801005" cy="22291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699E59-56E2-C030-8520-1596D1F2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7" y="3429000"/>
            <a:ext cx="9173855" cy="20195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26A483-7B23-0E6C-AD58-762850824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40" y="5658161"/>
            <a:ext cx="573485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A9BC4-5550-970D-D82E-793C7693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2A3F8-1BD7-97AE-0F05-52FBE103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安裝</a:t>
            </a:r>
            <a:r>
              <a:rPr lang="en-US" altLang="zh-TW" dirty="0"/>
              <a:t>Exercise Correction</a:t>
            </a:r>
            <a:r>
              <a:rPr lang="zh-TW" altLang="en-US" dirty="0"/>
              <a:t>遇到的問題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安裝</a:t>
            </a:r>
            <a:r>
              <a:rPr lang="en-US" altLang="zh-TW" dirty="0" err="1"/>
              <a:t>OpenPose</a:t>
            </a:r>
            <a:r>
              <a:rPr lang="zh-TW" altLang="en-US" dirty="0"/>
              <a:t>遇到的問題</a:t>
            </a:r>
          </a:p>
        </p:txBody>
      </p:sp>
    </p:spTree>
    <p:extLst>
      <p:ext uri="{BB962C8B-B14F-4D97-AF65-F5344CB8AC3E}">
        <p14:creationId xmlns:p14="http://schemas.microsoft.com/office/powerpoint/2010/main" val="41091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F675E-C765-DBCC-063A-2840070A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7" y="113963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接續上一次我無法</a:t>
            </a:r>
            <a:r>
              <a:rPr lang="en-US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</a:t>
            </a:r>
            <a:r>
              <a:rPr lang="zh-TW" altLang="zh-TW" sz="20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後發現要重裝一遍就可以了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59BEBA-A30B-81BB-F715-4CE0FDAE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012" y="2285254"/>
            <a:ext cx="4124622" cy="437459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93EBA926-BFB5-6AF6-D7FE-26E22C8E475A}"/>
              </a:ext>
            </a:extLst>
          </p:cNvPr>
          <p:cNvSpPr txBox="1">
            <a:spLocks/>
          </p:cNvSpPr>
          <p:nvPr/>
        </p:nvSpPr>
        <p:spPr>
          <a:xfrm>
            <a:off x="710980" y="31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Exercise Correction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77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62B6B-837A-F0F9-ED50-A6BB9F8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65" y="10923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圖是我裝完後成功跑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 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的畫面</a:t>
            </a: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但有一個問題是他說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 matching distribution found for 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mediapipe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-silicon==0.8.10.1 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7E734D-64D3-DABF-9581-A50254BB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" y="2112779"/>
            <a:ext cx="10838952" cy="21677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70B13F-FC5A-BB0B-5997-80A65569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" y="5277635"/>
            <a:ext cx="11092070" cy="14120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DCC2A6-907C-653B-B747-E0DF35CD64E0}"/>
              </a:ext>
            </a:extLst>
          </p:cNvPr>
          <p:cNvSpPr txBox="1"/>
          <p:nvPr/>
        </p:nvSpPr>
        <p:spPr>
          <a:xfrm>
            <a:off x="433346" y="4908303"/>
            <a:ext cx="697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嘗試過不指定版本直接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pip install 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裝裝看但也不行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48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1BE9A-6BBA-D23A-74DA-D3E42934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01A603-6020-7AF5-525B-1FD99AE1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86" y="71561"/>
            <a:ext cx="4673917" cy="39120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BCD17F6-7247-8A9E-F34C-544F9D39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47" y="71561"/>
            <a:ext cx="4673919" cy="39120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56BC971-11B1-48B6-CF7F-7693DC2DEB68}"/>
              </a:ext>
            </a:extLst>
          </p:cNvPr>
          <p:cNvSpPr txBox="1"/>
          <p:nvPr/>
        </p:nvSpPr>
        <p:spPr>
          <a:xfrm>
            <a:off x="480390" y="4160564"/>
            <a:ext cx="1087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原本以為是他的版本太舊已經不見了 但查過後有找到 所以這次試著指定版本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0.8.10.1 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然而結果還是一樣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F1A10A-6DA5-87E6-2AE3-701C8FC1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86" y="4807117"/>
            <a:ext cx="10306480" cy="15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E138C-E6B7-2FCD-824F-1C786A1E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0160C7-F25C-67DA-9523-7744DA2AE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76" y="102825"/>
            <a:ext cx="6681054" cy="55920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5C6523-E6A1-9399-A7D3-A8A2B08B8664}"/>
              </a:ext>
            </a:extLst>
          </p:cNvPr>
          <p:cNvSpPr txBox="1"/>
          <p:nvPr/>
        </p:nvSpPr>
        <p:spPr>
          <a:xfrm>
            <a:off x="3910056" y="595713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上圖是只要用她的網頁而已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19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DDBB0-5772-37A3-0F67-5D71E4E71C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3326" y="799457"/>
            <a:ext cx="10515600" cy="37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執行到第四行指令時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DCD239-22D6-51B7-2DFD-7FA1A7AC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6" y="1362213"/>
            <a:ext cx="5583061" cy="46785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BFC529-171D-A84D-BD1B-4C423AE82141}"/>
              </a:ext>
            </a:extLst>
          </p:cNvPr>
          <p:cNvSpPr txBox="1"/>
          <p:nvPr/>
        </p:nvSpPr>
        <p:spPr>
          <a:xfrm>
            <a:off x="123326" y="622590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最後一行跳出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SyntaxError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Unexpected reserved word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BB9581-B991-90B5-E05F-B507BE5058A6}"/>
              </a:ext>
            </a:extLst>
          </p:cNvPr>
          <p:cNvSpPr txBox="1"/>
          <p:nvPr/>
        </p:nvSpPr>
        <p:spPr>
          <a:xfrm>
            <a:off x="5919780" y="11775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他上面標示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await 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照著他的路徑打開有誤的檔案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0857B9F-DB0B-5944-F7E4-1F804A55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0" y="1616479"/>
            <a:ext cx="6180355" cy="15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B4D0B-AB7A-055F-435C-46E36EB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672DF-D7E7-6632-6606-C9BA385C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openpose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1.7.0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cmake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3.26.3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visual studio community 2019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python 3.11.3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cudnn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8.0.5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cuda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 11.1</a:t>
            </a:r>
          </a:p>
        </p:txBody>
      </p:sp>
    </p:spTree>
    <p:extLst>
      <p:ext uri="{BB962C8B-B14F-4D97-AF65-F5344CB8AC3E}">
        <p14:creationId xmlns:p14="http://schemas.microsoft.com/office/powerpoint/2010/main" val="135111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EB53D-B614-12C4-E73D-6B9C33BE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38" y="49124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一開始嘗試</a:t>
            </a:r>
            <a:r>
              <a:rPr lang="en-US" altLang="zh-TW" sz="2000" dirty="0" err="1"/>
              <a:t>CMake</a:t>
            </a:r>
            <a:r>
              <a:rPr lang="zh-TW" altLang="en-US" sz="2000" dirty="0"/>
              <a:t>時會出現這個錯誤訊息，不過我的</a:t>
            </a:r>
            <a:r>
              <a:rPr lang="en-US" altLang="zh-TW" sz="2000" dirty="0"/>
              <a:t>visual studio </a:t>
            </a:r>
            <a:r>
              <a:rPr lang="zh-TW" altLang="en-US" sz="2000" dirty="0"/>
              <a:t>確實是有安裝好的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AB5976-5318-CC4D-A01E-A7DDCEFD3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1596394"/>
            <a:ext cx="6257925" cy="24765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1CAF44-9C27-F885-AB5C-5CC92E3C9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6" y="4213663"/>
            <a:ext cx="7696597" cy="26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454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探索</Template>
  <TotalTime>309</TotalTime>
  <Words>371</Words>
  <Application>Microsoft Office PowerPoint</Application>
  <PresentationFormat>寬螢幕</PresentationFormat>
  <Paragraphs>38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AvenirNext LT Pro Medium</vt:lpstr>
      <vt:lpstr>微軟正黑體</vt:lpstr>
      <vt:lpstr>Arial</vt:lpstr>
      <vt:lpstr>Avenir Next LT Pro</vt:lpstr>
      <vt:lpstr>Lato</vt:lpstr>
      <vt:lpstr>Posterama</vt:lpstr>
      <vt:lpstr>Wingdings</vt:lpstr>
      <vt:lpstr>ExploreVTI</vt:lpstr>
      <vt:lpstr>下肢重訓姿勢矯正輔助系統</vt:lpstr>
      <vt:lpstr>目錄</vt:lpstr>
      <vt:lpstr>接續上一次我無法pip install後發現要重裝一遍就可以了</vt:lpstr>
      <vt:lpstr>PowerPoint 簡報</vt:lpstr>
      <vt:lpstr>PowerPoint 簡報</vt:lpstr>
      <vt:lpstr>PowerPoint 簡報</vt:lpstr>
      <vt:lpstr>PowerPoint 簡報</vt:lpstr>
      <vt:lpstr>OpenPose</vt:lpstr>
      <vt:lpstr>一開始嘗試CMake時會出現這個錯誤訊息，不過我的visual studio 確實是有安裝好的</vt:lpstr>
      <vt:lpstr>PowerPoint 簡報</vt:lpstr>
      <vt:lpstr>組建好之後發現有11個錯誤，732個警告</vt:lpstr>
      <vt:lpstr>依照指示去執行會跳出 File “C:\openpose\build\examples\tutorial_api_python\01_body_from_image.py”, line 4, in &lt;module&gt; import cv2 ModuleNotFoundError: No module named 'cv2'</vt:lpstr>
      <vt:lpstr>上網查發現是忘記下載opencv</vt:lpstr>
      <vt:lpstr>後來我試了這個方法</vt:lpstr>
      <vt:lpstr>後來我在虛擬環境下再試一次，並在Cmake第一次configure前add entry python版本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下肢重訓姿勢矯正輔助系統</dc:title>
  <dc:creator>俊彥 游</dc:creator>
  <cp:lastModifiedBy>俊彥 游</cp:lastModifiedBy>
  <cp:revision>2</cp:revision>
  <dcterms:created xsi:type="dcterms:W3CDTF">2023-05-03T15:11:09Z</dcterms:created>
  <dcterms:modified xsi:type="dcterms:W3CDTF">2023-05-04T00:38:03Z</dcterms:modified>
</cp:coreProperties>
</file>