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67" r:id="rId5"/>
    <p:sldId id="258" r:id="rId6"/>
    <p:sldId id="259" r:id="rId7"/>
    <p:sldId id="260" r:id="rId8"/>
    <p:sldId id="269" r:id="rId9"/>
    <p:sldId id="268" r:id="rId10"/>
    <p:sldId id="262" r:id="rId11"/>
    <p:sldId id="266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24515-0E0F-1B08-00DE-CDD90DFC6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提升跳躍力輔助系統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DC57D5-FD21-A901-8D0A-ACF77055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27362"/>
          </a:xfrm>
        </p:spPr>
        <p:txBody>
          <a:bodyPr/>
          <a:lstStyle/>
          <a:p>
            <a:pPr algn="l"/>
            <a:endParaRPr lang="en-US" altLang="zh-TW" dirty="0"/>
          </a:p>
          <a:p>
            <a:r>
              <a:rPr lang="zh-TW" altLang="en-US" dirty="0"/>
              <a:t>組員：</a:t>
            </a:r>
            <a:endParaRPr lang="en-US" altLang="zh-TW" dirty="0"/>
          </a:p>
          <a:p>
            <a:r>
              <a:rPr lang="en-US" altLang="zh-TW" dirty="0"/>
              <a:t>ACS109101</a:t>
            </a:r>
            <a:r>
              <a:rPr lang="zh-TW" altLang="en-US" dirty="0"/>
              <a:t> 游俊彥</a:t>
            </a:r>
            <a:endParaRPr lang="en-US" altLang="zh-TW" dirty="0"/>
          </a:p>
          <a:p>
            <a:r>
              <a:rPr lang="en-US" altLang="zh-TW" dirty="0"/>
              <a:t>ACS109122</a:t>
            </a:r>
            <a:r>
              <a:rPr lang="zh-TW" altLang="en-US" dirty="0"/>
              <a:t> 毛裕綸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指導教授：王讚彬</a:t>
            </a:r>
          </a:p>
        </p:txBody>
      </p:sp>
    </p:spTree>
    <p:extLst>
      <p:ext uri="{BB962C8B-B14F-4D97-AF65-F5344CB8AC3E}">
        <p14:creationId xmlns:p14="http://schemas.microsoft.com/office/powerpoint/2010/main" val="161819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91A7A-6CF7-C82A-04C2-0DA5459D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功能性訓練動作姿態矯正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61AD7-7EBD-90A5-30CD-1CAB087F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系統同時也可以在使用者進行訓練時為使用者矯正訓練動作姿態，幫助使用者在不受傷的前提下有效率地訓練目標肌群。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774CD5-DD29-F49C-B9F9-DC755DF9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02" y="3037708"/>
            <a:ext cx="6504996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6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B54B7-9808-784D-9885-93F2E3B6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經費規劃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024F2-62FA-02DA-861A-729BD7F8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手機一台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儲存訓練集的硬碟</a:t>
            </a:r>
            <a:r>
              <a:rPr lang="en-US" altLang="zh-TW" dirty="0"/>
              <a:t>(optional)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55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414ED-C166-FCFB-01AE-5F566EF6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OpenPose</a:t>
            </a:r>
            <a:r>
              <a:rPr lang="zh-TW" altLang="en-US" dirty="0"/>
              <a:t>遇到的問題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0FFFE5-6B1E-0095-9CF3-66C6C1E8C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7" y="1612118"/>
            <a:ext cx="9267866" cy="5020094"/>
          </a:xfrm>
        </p:spPr>
      </p:pic>
    </p:spTree>
    <p:extLst>
      <p:ext uri="{BB962C8B-B14F-4D97-AF65-F5344CB8AC3E}">
        <p14:creationId xmlns:p14="http://schemas.microsoft.com/office/powerpoint/2010/main" val="190165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3D38A-2F82-8C55-00F2-C26D5F11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下周進度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3325F-348F-6EC7-4748-304C2F75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如何在</a:t>
            </a:r>
            <a:r>
              <a:rPr lang="en-US" altLang="zh-TW" dirty="0"/>
              <a:t>Anaconda</a:t>
            </a:r>
            <a:r>
              <a:rPr lang="zh-TW" altLang="en-US" dirty="0"/>
              <a:t>虛擬環境下使用</a:t>
            </a:r>
            <a:r>
              <a:rPr lang="en-US" altLang="zh-TW" dirty="0" err="1"/>
              <a:t>OpenPose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搜尋程式碼、運動相關文獻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60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8E4C4-E595-8FC1-CF09-7BEFA7BA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E1D310-E6BF-DFC2-5282-C7810832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設計動機與目的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系統功能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經費規劃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下周進度</a:t>
            </a:r>
          </a:p>
        </p:txBody>
      </p:sp>
    </p:spTree>
    <p:extLst>
      <p:ext uri="{BB962C8B-B14F-4D97-AF65-F5344CB8AC3E}">
        <p14:creationId xmlns:p14="http://schemas.microsoft.com/office/powerpoint/2010/main" val="44993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5FFCB-55F0-9B79-789E-7B7D9A86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CEBCE2-F87F-CCC2-453B-29D54DE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現代人除了工作、念書之外，越來越多人利用閒暇時間來運動，無論是參與各種球類運動、有氧、重訓、瑜珈、拳擊等等，</a:t>
            </a:r>
            <a:br>
              <a:rPr lang="en-US" altLang="zh-TW" dirty="0"/>
            </a:br>
            <a:r>
              <a:rPr lang="zh-TW" altLang="en-US" dirty="0"/>
              <a:t>而不同的運動也會有不同的身體素質要求，例如球類運動通常需要良好的跳躍力及爆發力。</a:t>
            </a:r>
            <a:br>
              <a:rPr lang="en-US" altLang="zh-TW" dirty="0"/>
            </a:br>
            <a:r>
              <a:rPr lang="zh-TW" altLang="en-US" dirty="0"/>
              <a:t>身在排球與籃球十分盛行的中教大，讓我們決定結合去年由學長所開發的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智慧罰球輔助系統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」，進一步</a:t>
            </a:r>
            <a:r>
              <a:rPr lang="zh-TW" altLang="en-US" dirty="0"/>
              <a:t>開發一款能夠提供使用者跳躍姿勢改善以及相關訓練建議的系統。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532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8E522-B387-23F8-FD8D-639737C6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設計動機與目的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49342-E2F5-9705-D619-A063D3951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利用學長的資料完成</a:t>
            </a:r>
            <a:r>
              <a:rPr lang="en-US" altLang="zh-TW" dirty="0" err="1"/>
              <a:t>OpenPose</a:t>
            </a:r>
            <a:r>
              <a:rPr lang="zh-TW" altLang="en-US" dirty="0"/>
              <a:t>與虛擬環境的架設。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對</a:t>
            </a:r>
            <a:r>
              <a:rPr lang="en-US" altLang="zh-TW" dirty="0"/>
              <a:t>｢</a:t>
            </a:r>
            <a:r>
              <a:rPr lang="zh-TW" altLang="en-US" dirty="0"/>
              <a:t>智慧罰球輔助系統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」進行進一步模仿，擴展到能偵測到其他動作的功能。</a:t>
            </a:r>
            <a:endParaRPr lang="en-US" altLang="zh-TW" b="0" i="0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開發成手機應用程式，以利於隨時隨地使用。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34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23805-C3C9-A7E9-2892-A4690E2C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DCA8B-9C8B-CB51-B424-9350D6D5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運動姿態矯正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功能性訓練動作建議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功能性訓練動作姿態矯正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91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352AC-6FD0-0206-6A6D-47D8158E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運動姿態矯正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1C214-22F6-42B0-8A11-B1C9F238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針對使用者所做出的跳躍動作進行節點分析，進而建議使用者改善姿勢</a:t>
            </a:r>
            <a:r>
              <a:rPr lang="en-US" altLang="zh-TW" dirty="0"/>
              <a:t>(</a:t>
            </a:r>
            <a:r>
              <a:rPr lang="zh-TW" altLang="en-US" dirty="0"/>
              <a:t>腳的落點、屈膝角度、手擺動的幅度</a:t>
            </a:r>
            <a:r>
              <a:rPr lang="en-US" altLang="zh-TW" dirty="0"/>
              <a:t>)</a:t>
            </a:r>
            <a:r>
              <a:rPr lang="zh-TW" altLang="en-US" dirty="0"/>
              <a:t>，從而讓各肌群的功能發揮到最大。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BD8AE46-A399-7640-F0F5-D3A51A00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713" y="3207885"/>
            <a:ext cx="2562583" cy="33151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1F0B7C0-F3CF-92B4-4F05-9E903C421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213" y="3207885"/>
            <a:ext cx="2131122" cy="32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9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F85AA-3801-011F-F65B-59EC5A7B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功能性訓練動作建議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6D1244-F255-E487-C7FB-0909A210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在經過上一步的姿態矯正後，若使用者還想進一步加強運動表現，則系統會再提供加強相關肌群的功能性訓練動作，且可依照使用者的條件，提供徒手訓練、基本器材訓練以及完整器材訓練。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7DE5FBC-04EF-5CE9-F411-5A445193E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2559"/>
            <a:ext cx="2773960" cy="27739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00FFAA3-5472-9872-896F-470C04360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20" y="3682559"/>
            <a:ext cx="2773960" cy="277396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DD66A50-07E9-2583-85FF-327702E7D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84" y="3682559"/>
            <a:ext cx="2810316" cy="28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5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53C32-36F2-9F89-680A-DEF8D577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跳躍使用到的肌群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EC031-8485-A45A-C042-9B57C58A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533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股四頭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臀大肌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腿後腱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小腿肌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避免動作太多做不完，先針對股四頭和臀大肌提供訓練動作和姿勢矯正。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FD2856-5BA7-BA07-B25A-A9B107E55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50" y="709396"/>
            <a:ext cx="5711599" cy="34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9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2270DD-0845-E55B-7169-69378494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097"/>
            <a:ext cx="10515600" cy="56718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股四頭肌：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自重深蹲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啞鈴深蹲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槓鈴深蹲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臀大肌：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橋式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啞鈴臀推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槓鈴臀推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76382D-52F4-1FC8-E1F3-7619052D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07" y="221075"/>
            <a:ext cx="6751320" cy="1983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B654C6-3C7D-E20A-A0FE-8A2DF5B1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5" y="2712081"/>
            <a:ext cx="3924844" cy="3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5341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探索</Template>
  <TotalTime>230</TotalTime>
  <Words>473</Words>
  <Application>Microsoft Office PowerPoint</Application>
  <PresentationFormat>寬螢幕</PresentationFormat>
  <Paragraphs>49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AvenirNext LT Pro Medium</vt:lpstr>
      <vt:lpstr>Microsoft JhengHei</vt:lpstr>
      <vt:lpstr>Microsoft JhengHei</vt:lpstr>
      <vt:lpstr>Arial</vt:lpstr>
      <vt:lpstr>Avenir Next LT Pro</vt:lpstr>
      <vt:lpstr>Posterama</vt:lpstr>
      <vt:lpstr>Wingdings</vt:lpstr>
      <vt:lpstr>ExploreVTI</vt:lpstr>
      <vt:lpstr>提升跳躍力輔助系統</vt:lpstr>
      <vt:lpstr>目錄</vt:lpstr>
      <vt:lpstr>設計動機與目的</vt:lpstr>
      <vt:lpstr>設計動機與目的</vt:lpstr>
      <vt:lpstr>系統功能</vt:lpstr>
      <vt:lpstr>運動姿態矯正</vt:lpstr>
      <vt:lpstr>功能性訓練動作建議</vt:lpstr>
      <vt:lpstr>跳躍使用到的肌群</vt:lpstr>
      <vt:lpstr>PowerPoint 簡報</vt:lpstr>
      <vt:lpstr>功能性訓練動作姿態矯正</vt:lpstr>
      <vt:lpstr>經費規劃</vt:lpstr>
      <vt:lpstr>使用OpenPose遇到的問題</vt:lpstr>
      <vt:lpstr>下周進度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提升運動表現輔助系統</dc:title>
  <dc:creator>俊彥 游</dc:creator>
  <cp:lastModifiedBy>俊彥 游</cp:lastModifiedBy>
  <cp:revision>7</cp:revision>
  <dcterms:created xsi:type="dcterms:W3CDTF">2023-02-10T16:59:45Z</dcterms:created>
  <dcterms:modified xsi:type="dcterms:W3CDTF">2023-03-15T14:54:38Z</dcterms:modified>
</cp:coreProperties>
</file>