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4" r:id="rId4"/>
    <p:sldId id="265" r:id="rId5"/>
    <p:sldId id="266" r:id="rId6"/>
    <p:sldId id="268" r:id="rId7"/>
    <p:sldId id="270" r:id="rId8"/>
    <p:sldId id="271" r:id="rId9"/>
    <p:sldId id="263" r:id="rId10"/>
    <p:sldId id="258" r:id="rId11"/>
    <p:sldId id="261" r:id="rId12"/>
    <p:sldId id="260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94821E-C2F7-8A46-040C-8705FC5A0C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F6AB9A9-0038-1236-3515-0292432A9A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CB0B6CE-30A5-A41F-40C6-37F18818B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AABCA-3EF2-4316-A591-5150F8AE44F4}" type="datetimeFigureOut">
              <a:rPr lang="zh-TW" altLang="en-US" smtClean="0"/>
              <a:t>2023/9/25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B02E358-9EC0-0BB5-8BD9-743AA05C9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82D726C-61EF-DCDF-EFD2-1D254CBE4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C7559-4B51-43AB-8024-A24F832BBA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2210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173FD1-2327-A04B-7BE8-3AB209E70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707F064-268D-B301-2EA9-63CB1AE71A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2C2A33A-115D-F366-AC8C-2F7B3B2B2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AABCA-3EF2-4316-A591-5150F8AE44F4}" type="datetimeFigureOut">
              <a:rPr lang="zh-TW" altLang="en-US" smtClean="0"/>
              <a:t>2023/9/25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F86B657-6440-0309-9F65-C5113FC8E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C574B63-95E9-264B-BBEE-159573D2B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C7559-4B51-43AB-8024-A24F832BBA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0610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A678E8A3-57C9-BC3F-6025-812DA96898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651094E-03CB-5E9F-A3B0-75DDCB37CF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D039DC4-103E-4936-81C7-BD9EC79E7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AABCA-3EF2-4316-A591-5150F8AE44F4}" type="datetimeFigureOut">
              <a:rPr lang="zh-TW" altLang="en-US" smtClean="0"/>
              <a:t>2023/9/25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402527E-D899-2372-28EF-21A70511C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34BECF2-A7CF-F0FE-2971-56B1B9C24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C7559-4B51-43AB-8024-A24F832BBA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477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A443FA-FA16-08F3-0A4C-F7654852B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A939C68-BE3C-D05C-5C68-98C651E39D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B3774F4-5A67-8D62-84E0-AA2CE2915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AABCA-3EF2-4316-A591-5150F8AE44F4}" type="datetimeFigureOut">
              <a:rPr lang="zh-TW" altLang="en-US" smtClean="0"/>
              <a:t>2023/9/25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E9ED7FD-733B-6D2E-F893-8DD60F56C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F07B251-597A-B34D-1F8D-3B937EAD0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C7559-4B51-43AB-8024-A24F832BBA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6032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47147B-AB13-75DA-52A9-21C65A768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ABFCF43-0E41-370F-E476-C010E04373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AFC3330-902B-EE32-4F3D-DD4A745AC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AABCA-3EF2-4316-A591-5150F8AE44F4}" type="datetimeFigureOut">
              <a:rPr lang="zh-TW" altLang="en-US" smtClean="0"/>
              <a:t>2023/9/25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6C20793-3B98-5DAB-61CF-047F1E34A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B8DA42E-E860-7655-00F1-DEE3D0071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C7559-4B51-43AB-8024-A24F832BBA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6126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D904A0-93CB-D510-C3A2-CA43D4B93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688090A-7E91-6EB5-317A-86E86FDFB0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477CE03-7DE3-7FAC-4B6D-23CEE3B570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0895E56-B798-38CA-0073-54CB0D942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AABCA-3EF2-4316-A591-5150F8AE44F4}" type="datetimeFigureOut">
              <a:rPr lang="zh-TW" altLang="en-US" smtClean="0"/>
              <a:t>2023/9/25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5378EE5-4688-9E4A-09C7-EC308175C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18B17B0-D47F-8EBA-0535-90809D263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C7559-4B51-43AB-8024-A24F832BBA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0296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790ECA-D14E-FD71-30CD-45CF75E4D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649A855-ADC2-027B-8394-4CD86BF7A5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B9B6F10-BE6E-0C8F-CADD-63DB2C3860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58FC48BD-4078-6368-F7CB-0889542ACC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F19A422E-E2AA-9097-D30C-2B4AB71708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7FC27FD9-DC20-5FA1-BC77-3D89F1CBD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AABCA-3EF2-4316-A591-5150F8AE44F4}" type="datetimeFigureOut">
              <a:rPr lang="zh-TW" altLang="en-US" smtClean="0"/>
              <a:t>2023/9/25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04EB51E6-EE10-581F-6875-3D5DE6EA7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1080FA3C-7301-7767-E0A5-F80027916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C7559-4B51-43AB-8024-A24F832BBA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8853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AEB6EE-FD1D-B9C7-4228-C9B729C1A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77552468-5091-E966-1AB4-D6424ABD0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AABCA-3EF2-4316-A591-5150F8AE44F4}" type="datetimeFigureOut">
              <a:rPr lang="zh-TW" altLang="en-US" smtClean="0"/>
              <a:t>2023/9/25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EC1B88AD-A5A3-24E6-164C-0F7153029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DBB47DD-E6FD-1EEF-59AE-C8C74A7C3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C7559-4B51-43AB-8024-A24F832BBA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3118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39F64F0-EEFC-391C-8137-E30EC2AC7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AABCA-3EF2-4316-A591-5150F8AE44F4}" type="datetimeFigureOut">
              <a:rPr lang="zh-TW" altLang="en-US" smtClean="0"/>
              <a:t>2023/9/25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6921FCAE-92A2-FBA1-3C8D-B22F67062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947AB20-5683-40A6-3379-80D2937C9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C7559-4B51-43AB-8024-A24F832BBA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6068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ECCEF9-D36D-C107-CE6C-C6AA422C3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E591443-CE72-55BB-742E-64DAFBD54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73C5F87-EF24-EAB0-DFF5-EF4E5D03B6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A9E0DEE-7C91-9CD7-0B1A-0392C03F0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AABCA-3EF2-4316-A591-5150F8AE44F4}" type="datetimeFigureOut">
              <a:rPr lang="zh-TW" altLang="en-US" smtClean="0"/>
              <a:t>2023/9/25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61A1AC2-3AF5-E40A-89D4-2D1BC561C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37B326F-D55C-F53C-00AA-1510530F7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C7559-4B51-43AB-8024-A24F832BBA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6009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C7DC63-0FED-F702-362A-01B69BAB3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FAEA0291-EBA8-DE84-4CE8-A3E1B7BE0C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DCA5DED-382D-4336-B718-B471C17839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CBBF8DE-E03F-4466-C582-E74AD946D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AABCA-3EF2-4316-A591-5150F8AE44F4}" type="datetimeFigureOut">
              <a:rPr lang="zh-TW" altLang="en-US" smtClean="0"/>
              <a:t>2023/9/25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745D007-A126-E6AA-1BA9-565D354F5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5BFE03A-D2BB-D081-DD19-DF7291674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C7559-4B51-43AB-8024-A24F832BBA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8443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64954588-1A62-4449-8295-5F510EB71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CC7F236-FA93-EA79-EDA3-789633D133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2BE7468-DDB5-7E74-B3E9-168461D1E3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8AABCA-3EF2-4316-A591-5150F8AE44F4}" type="datetimeFigureOut">
              <a:rPr lang="zh-TW" altLang="en-US" smtClean="0"/>
              <a:t>2023/9/25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5F1DB02-00FE-C571-F818-C7E8A5677B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93D69F3-7FDC-635C-5703-CE8AD770C6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3C7559-4B51-43AB-8024-A24F832BBA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5371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E58441AA-14EA-815E-2834-A9DEEB5D99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altLang="zh-TW">
                <a:latin typeface="標楷體" panose="03000509000000000000" pitchFamily="65" charset="-120"/>
                <a:ea typeface="標楷體" panose="03000509000000000000" pitchFamily="65" charset="-120"/>
              </a:rPr>
              <a:t>Week2</a:t>
            </a:r>
            <a:r>
              <a:rPr lang="zh-TW" altLang="en-US">
                <a:latin typeface="標楷體" panose="03000509000000000000" pitchFamily="65" charset="-120"/>
                <a:ea typeface="標楷體" panose="03000509000000000000" pitchFamily="65" charset="-120"/>
              </a:rPr>
              <a:t>週報</a:t>
            </a: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深蹲姿勢智慧調整輔助系統</a:t>
            </a:r>
            <a:endParaRPr lang="zh-TW" altLang="en-US" dirty="0"/>
          </a:p>
        </p:txBody>
      </p:sp>
      <p:sp>
        <p:nvSpPr>
          <p:cNvPr id="5" name="副標題 2">
            <a:extLst>
              <a:ext uri="{FF2B5EF4-FFF2-40B4-BE49-F238E27FC236}">
                <a16:creationId xmlns:a16="http://schemas.microsoft.com/office/drawing/2014/main" id="{81F29F37-4B60-158D-1A78-E8F21C1568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組員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毛裕綸、游俊彥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65969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853942-000B-9B85-E685-43D9A729A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6690"/>
            <a:ext cx="10515600" cy="1325563"/>
          </a:xfrm>
        </p:spPr>
        <p:txBody>
          <a:bodyPr/>
          <a:lstStyle/>
          <a:p>
            <a:pPr algn="ctr"/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Flask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網頁呈現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08FDC580-00C0-E67D-FA95-8F9D6779C925}"/>
              </a:ext>
            </a:extLst>
          </p:cNvPr>
          <p:cNvSpPr txBox="1"/>
          <p:nvPr/>
        </p:nvSpPr>
        <p:spPr>
          <a:xfrm>
            <a:off x="914400" y="1398540"/>
            <a:ext cx="40581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影片上傳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9156564-579E-3C35-E1B0-588F41CAAF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2486" y="2038156"/>
            <a:ext cx="7507028" cy="3879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6004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8C55B1E4-3017-C398-E6D6-AC4FC6B08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Flask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網頁呈現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B55F2B5-B654-D02C-9D81-58BDEA9BCFC4}"/>
              </a:ext>
            </a:extLst>
          </p:cNvPr>
          <p:cNvSpPr txBox="1"/>
          <p:nvPr/>
        </p:nvSpPr>
        <p:spPr>
          <a:xfrm>
            <a:off x="923109" y="1265620"/>
            <a:ext cx="31525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將影片餵給模型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9184A406-18D3-71AF-6D2A-288BBF7CFF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0483" y="1849800"/>
            <a:ext cx="7731034" cy="2095203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49108B21-E6A3-2D15-41D3-7FACEBC2AB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0483" y="4955398"/>
            <a:ext cx="7456286" cy="977874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4FD50BE4-3959-0F4C-CD8A-243EC6468921}"/>
              </a:ext>
            </a:extLst>
          </p:cNvPr>
          <p:cNvSpPr txBox="1"/>
          <p:nvPr/>
        </p:nvSpPr>
        <p:spPr>
          <a:xfrm>
            <a:off x="923109" y="4262613"/>
            <a:ext cx="53993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展示判定結果</a:t>
            </a:r>
          </a:p>
        </p:txBody>
      </p:sp>
    </p:spTree>
    <p:extLst>
      <p:ext uri="{BB962C8B-B14F-4D97-AF65-F5344CB8AC3E}">
        <p14:creationId xmlns:p14="http://schemas.microsoft.com/office/powerpoint/2010/main" val="31801166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C004593B-6A3F-19FB-74C9-B13763651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未完成工作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1B2C3032-5E35-D63D-BB38-682351F5C321}"/>
              </a:ext>
            </a:extLst>
          </p:cNvPr>
          <p:cNvSpPr txBox="1"/>
          <p:nvPr/>
        </p:nvSpPr>
        <p:spPr>
          <a:xfrm>
            <a:off x="1338563" y="1709330"/>
            <a:ext cx="900721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模型整合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en-US" altLang="zh-TW" sz="28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Squat_result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8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getVideoStream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網頁呈現介面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(index.html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squat_analysis.html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result.html)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74990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5FD6C92C-8790-4BA5-F343-DDA959F128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1028" y="698159"/>
            <a:ext cx="7829943" cy="5872458"/>
          </a:xfr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835067F7-7FDE-F9D6-E988-269E1788E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甘特圖</a:t>
            </a:r>
          </a:p>
        </p:txBody>
      </p:sp>
    </p:spTree>
    <p:extLst>
      <p:ext uri="{BB962C8B-B14F-4D97-AF65-F5344CB8AC3E}">
        <p14:creationId xmlns:p14="http://schemas.microsoft.com/office/powerpoint/2010/main" val="1253237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C11F49-3BC0-9662-7244-3DF357EB8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9881"/>
            <a:ext cx="10515600" cy="1325563"/>
          </a:xfrm>
        </p:spPr>
        <p:txBody>
          <a:bodyPr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系統優化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BC8CBBA-E058-8360-CD75-28519196F8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2336"/>
            <a:ext cx="10515600" cy="4351338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深蹲姿勢判斷模型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E349D35-DBEE-CB45-F786-3F08E83D68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4371" y="1595444"/>
            <a:ext cx="6378923" cy="2520452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F9FFA7EC-3488-55AA-C313-448CB1A6C3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026" y="2317332"/>
            <a:ext cx="4636267" cy="1588168"/>
          </a:xfrm>
          <a:prstGeom prst="rect">
            <a:avLst/>
          </a:prstGeom>
        </p:spPr>
      </p:pic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DAFD0519-D562-308C-3B1A-CCF73CD3E3EB}"/>
              </a:ext>
            </a:extLst>
          </p:cNvPr>
          <p:cNvSpPr txBox="1">
            <a:spLocks/>
          </p:cNvSpPr>
          <p:nvPr/>
        </p:nvSpPr>
        <p:spPr>
          <a:xfrm>
            <a:off x="646026" y="4621858"/>
            <a:ext cx="10559473" cy="69806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模型大致上已可以正確判定九種深蹲類別，不過在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過寬</a:t>
            </a:r>
            <a: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標準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這項會有大約一半被判定為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過寬</a:t>
            </a:r>
            <a: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過寬</a:t>
            </a:r>
          </a:p>
        </p:txBody>
      </p: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99E490DD-2CAF-F71F-8970-C085BF0DC435}"/>
              </a:ext>
            </a:extLst>
          </p:cNvPr>
          <p:cNvCxnSpPr/>
          <p:nvPr/>
        </p:nvCxnSpPr>
        <p:spPr>
          <a:xfrm>
            <a:off x="5712822" y="3429000"/>
            <a:ext cx="2629989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5B2EA6EB-B19F-545F-90D2-3AA57BACA511}"/>
              </a:ext>
            </a:extLst>
          </p:cNvPr>
          <p:cNvCxnSpPr/>
          <p:nvPr/>
        </p:nvCxnSpPr>
        <p:spPr>
          <a:xfrm>
            <a:off x="1854926" y="3823063"/>
            <a:ext cx="1410788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578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22947CE-F6EC-8A52-106E-B46BBA3913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深蹲姿勢矯正模型</a:t>
            </a: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6B858F19-DCDF-0420-78DB-5DB8A3BC2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系統優化</a:t>
            </a:r>
          </a:p>
        </p:txBody>
      </p:sp>
    </p:spTree>
    <p:extLst>
      <p:ext uri="{BB962C8B-B14F-4D97-AF65-F5344CB8AC3E}">
        <p14:creationId xmlns:p14="http://schemas.microsoft.com/office/powerpoint/2010/main" val="335000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66D029-5990-A6A6-8100-3616ECE9F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系統整合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00CC637-DFFD-2833-BEB3-FC121E0AB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LSTM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模型對深蹲影片進行姿勢判定後，將姿勢錯誤的影片逐幀輸出圖片並餵給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pix2pix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模型進行矯正，最後將結果個別在網頁上呈現</a:t>
            </a:r>
          </a:p>
        </p:txBody>
      </p:sp>
    </p:spTree>
    <p:extLst>
      <p:ext uri="{BB962C8B-B14F-4D97-AF65-F5344CB8AC3E}">
        <p14:creationId xmlns:p14="http://schemas.microsoft.com/office/powerpoint/2010/main" val="3535504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85B122-7E83-054B-2A92-90DAF3356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系統整合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F15BDF8-156B-35BE-4E6F-20CD0A5C00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5763"/>
            <a:ext cx="10515600" cy="4351338"/>
          </a:xfrm>
        </p:spPr>
        <p:txBody>
          <a:bodyPr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擷取身體節點並對資料進行預處理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237C604-B72D-656E-1E38-B7B78F6E2F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1688" y="1759168"/>
            <a:ext cx="5308623" cy="5098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964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85B122-7E83-054B-2A92-90DAF3356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系統整合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F15BDF8-156B-35BE-4E6F-20CD0A5C00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53331"/>
            <a:ext cx="10515600" cy="4351338"/>
          </a:xfrm>
        </p:spPr>
        <p:txBody>
          <a:bodyPr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進行姿勢判斷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5A59D13C-CE3C-B6FC-E11D-41A678297C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6046" y="2033723"/>
            <a:ext cx="6839905" cy="19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3917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85B122-7E83-054B-2A92-90DAF3356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系統整合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F15BDF8-156B-35BE-4E6F-20CD0A5C00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53331"/>
            <a:ext cx="10515600" cy="4351338"/>
          </a:xfrm>
        </p:spPr>
        <p:txBody>
          <a:bodyPr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將姿勢不標準的影片逐幀輸出圖片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C4ED67E-5BE5-CFA6-F227-4EAD03EB56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477" y="2151372"/>
            <a:ext cx="5182049" cy="1841152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5B59FDC1-D46C-46A4-8898-0E6B326816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9359" y="2072995"/>
            <a:ext cx="5718544" cy="3139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2038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AD0F63-7D70-2825-F146-3533FFD49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Flask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網頁呈現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C783DAAE-E841-8342-D1DB-103EC98DE4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5102" y="1943848"/>
            <a:ext cx="6121791" cy="819883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C6434BBD-5DD3-7CFC-FFE2-4A917B958817}"/>
              </a:ext>
            </a:extLst>
          </p:cNvPr>
          <p:cNvSpPr txBox="1"/>
          <p:nvPr/>
        </p:nvSpPr>
        <p:spPr>
          <a:xfrm>
            <a:off x="3136173" y="2891246"/>
            <a:ext cx="59196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Squat_result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：顯示深蹲判定結果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雙腳距離；膝蓋距離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getVideoStream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Load model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541182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595</TotalTime>
  <Words>205</Words>
  <Application>Microsoft Office PowerPoint</Application>
  <PresentationFormat>寬螢幕</PresentationFormat>
  <Paragraphs>27</Paragraphs>
  <Slides>12</Slides>
  <Notes>0</Notes>
  <HiddenSlides>4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7" baseType="lpstr">
      <vt:lpstr>標楷體</vt:lpstr>
      <vt:lpstr>Arial</vt:lpstr>
      <vt:lpstr>Calibri</vt:lpstr>
      <vt:lpstr>Calibri Light</vt:lpstr>
      <vt:lpstr>Office 佈景主題</vt:lpstr>
      <vt:lpstr>Week2週報 深蹲姿勢智慧調整輔助系統</vt:lpstr>
      <vt:lpstr>甘特圖</vt:lpstr>
      <vt:lpstr>系統優化</vt:lpstr>
      <vt:lpstr>系統優化</vt:lpstr>
      <vt:lpstr>系統整合</vt:lpstr>
      <vt:lpstr>系統整合</vt:lpstr>
      <vt:lpstr>系統整合</vt:lpstr>
      <vt:lpstr>系統整合</vt:lpstr>
      <vt:lpstr>Flask網頁呈現</vt:lpstr>
      <vt:lpstr>Flask網頁呈現</vt:lpstr>
      <vt:lpstr>Flask網頁呈現</vt:lpstr>
      <vt:lpstr>未完成工作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Week30 週報 深蹲姿勢智慧調整輔助系統</dc:title>
  <dc:creator>俊彥 游</dc:creator>
  <cp:lastModifiedBy>俊彥 游</cp:lastModifiedBy>
  <cp:revision>6</cp:revision>
  <dcterms:created xsi:type="dcterms:W3CDTF">2023-09-04T18:47:46Z</dcterms:created>
  <dcterms:modified xsi:type="dcterms:W3CDTF">2023-09-24T18:34:27Z</dcterms:modified>
</cp:coreProperties>
</file>