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A34B4-B106-50F4-BF35-C9FAB663F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C59E0C-AE3B-C593-4224-32F497792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890CB5-00D5-986C-A695-B4E76FB4C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E58CE-D295-6E3B-E79C-EB3DDBA8F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23E80-1722-1501-CCAA-05D36A7B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823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0F625-6454-85A9-B757-01D55CCE9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442FF5-9DE3-5B72-CE7B-14C2C4D88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236EB4-45D6-FEEA-57C5-E51FB86A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8B02B8-5AA7-8E30-A5EF-B6F4C61E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5565B3-6D4D-BF5E-FF2A-D6E8B50C5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56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D242C4-F241-E5C5-9D72-FB1148897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8A01B-CC39-2F9D-6B6E-2C54B9FC1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8C39A3-0F22-0711-B43D-43E32455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78E87-EC6C-2A1A-9873-E88BEE0E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0C1E-868A-E162-D3AF-1A5D069E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4639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F0B4F7-6887-3075-5F71-9E772E80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F574F7-64BF-2BB4-4019-9343EBF0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E958AF-D4C7-1CE5-EBCE-665ACD23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1A85B-C8DE-8814-2DCD-CEF6F16E4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76D3AE-292A-9E9F-7484-8BFBE2AC2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395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580ADB-C78C-D415-59F5-1BBA6C29A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6EA52D-5E0D-07CC-6052-57E3C281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6BB0F4-326A-8E26-B9D0-E0AF4AA78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025E2A-DE61-7BDE-7C2B-B4C17EB1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5290825-3F70-3B09-CB2F-9ABD37AB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9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AAA605-0A17-745D-DBC9-B506CAA55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E81DF0-D3A6-A6CC-F37B-E240E1FCF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9BB61-B5D3-0A9F-97A6-8D426675A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A739EC-13CD-6C0F-9EDB-5FBC1BD8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60D1DA-FF25-9094-E40B-2B69D1DF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CEBF50-0ED2-BC59-BDE4-4604F80D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51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D693D4-4BEF-17D9-A53F-AEBBC0AF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CF0B578-27FD-9128-3C2D-69E82A5FC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F8F85F-E079-D7C6-8FED-5F0078659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6F785B-C74E-6F97-3DF5-45052F3FF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7E3D23F-145D-1FE9-66CE-916476C110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91D8E0E-96AB-E660-2C41-F213015F8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F5274C-9D9E-C949-268F-3AE9E432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8DA1B3-4277-8F46-CFF2-0D5F080C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05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D1ECC-B95F-C87D-9AC9-A1838CC2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954949-B93B-4C5F-8444-A558044C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E203A16-E4FF-B7A3-D50C-934987B1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6EA5BFC-4098-F618-F469-F8F9F979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15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B88E77-AC5A-21B1-614D-104AFBBFA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6964DA-4FB7-BB93-553A-9106DFEB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FF05AF-0298-C324-630F-57260DF40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57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1D155B-A9AB-4838-D90F-F1130AF22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EDB898-F279-3CEB-CB2E-3773D6336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434D37-D497-C493-5549-A7CF07C0F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5CC646-C2F7-CAD4-0236-DC2A72EF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2ADCD3-AC80-E680-068C-A68B3364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05AA99-AF80-96D5-0AF8-6C16E37FF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443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E635F-2744-F171-649E-1D012CF4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A192-5450-5772-4B9D-756B7FE03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AA79B2-C1A4-2CEC-1382-BE93BB737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20555E-3536-1F81-70D0-05B64549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6A985F-532C-4BD0-1ABF-96EB0C94B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AD10F2-E319-1DA8-4B40-6E76EEFB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9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1FD1C68-CFDA-86CA-D093-F57A1E2D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19A25-0455-9107-2930-F4F814A40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74CAF6-0199-7E63-221D-7B64D3AA1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1A781B-2E77-4233-9080-F7479EEEF648}" type="datetimeFigureOut">
              <a:rPr kumimoji="1" lang="ja-JP" altLang="en-US" smtClean="0"/>
              <a:t>2024/12/31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2FD24-A5C9-D027-540A-F5D8B4932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497FE0-3776-5405-2E33-4FD28405B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B214-A54A-4392-B170-BFCEE177F5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60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C9156377-2850-7A61-15C4-7C82CDD02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" y="4388"/>
            <a:ext cx="12190009" cy="423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6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07C6A-31D3-DDC4-74EB-C0614AE1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18095245-FF49-422F-4FC2-2F0E8AA47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" y="1101668"/>
            <a:ext cx="12190009" cy="423403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0C4AD0E-8645-AA40-896A-02DE2721778F}"/>
              </a:ext>
            </a:extLst>
          </p:cNvPr>
          <p:cNvSpPr txBox="1"/>
          <p:nvPr/>
        </p:nvSpPr>
        <p:spPr>
          <a:xfrm>
            <a:off x="477520" y="4267200"/>
            <a:ext cx="6228080" cy="461665"/>
          </a:xfrm>
          <a:prstGeom prst="rect">
            <a:avLst/>
          </a:prstGeom>
          <a:solidFill>
            <a:srgbClr val="001440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Pattern recognition of life science data</a:t>
            </a:r>
            <a:endParaRPr kumimoji="1" lang="ja-JP" altLang="en-US" sz="2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5010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ワイド画面</PresentationFormat>
  <Paragraphs>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水野　忠快</dc:creator>
  <cp:lastModifiedBy>水野　忠快</cp:lastModifiedBy>
  <cp:revision>2</cp:revision>
  <dcterms:created xsi:type="dcterms:W3CDTF">2024-12-31T14:49:44Z</dcterms:created>
  <dcterms:modified xsi:type="dcterms:W3CDTF">2024-12-31T14:54:13Z</dcterms:modified>
</cp:coreProperties>
</file>