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34"/>
    <a:srgbClr val="FFFFFF"/>
    <a:srgbClr val="0B76BE"/>
    <a:srgbClr val="F39905"/>
    <a:srgbClr val="E8324B"/>
    <a:srgbClr val="9DC814"/>
    <a:srgbClr val="F39801"/>
    <a:srgbClr val="9CC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>
        <p:scale>
          <a:sx n="66" d="100"/>
          <a:sy n="66" d="100"/>
        </p:scale>
        <p:origin x="1396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CCCC2-27A5-FF29-0216-AD4261FF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3DD946-7E13-5D8E-6745-1081F467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FE9-E570-029F-DDF5-60FFCBF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A3DB1-9B32-5F5D-DE27-5CBA2517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F5B4-8DF8-742F-2689-4CBE247A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2307E-BB95-E057-EC42-1F9298FE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514091-5ADB-AA27-42A0-06ED4D3F0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3E9CA3-58D3-952E-6B1C-E890FBF1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1263C-B51D-71C3-F5AB-13D42BAF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7310C-4CA8-9D7F-4FDC-3E22AF1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1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2F6B5E-5DE6-2389-5ECB-0F0273E2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46010A-0535-A384-EBA1-BCC9E122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6C4A8-A087-24E8-EBCD-BCF4D8FA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03358-E43B-8538-C988-D45C126B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0E545-5305-28FE-0D39-C35DB50F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84189-79E2-908D-6FCA-3A88D971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494BD4-33C4-0F49-71E4-779424E7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530ED-3900-8FEB-9F7D-1F384112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79691-B4EC-A682-2D4E-133F622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A6F64-3FD2-11E6-1E78-FCB4ADD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6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A13C1-525C-D1CC-54AD-5A125A39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D977F6-283E-DB11-8A6D-BE1EA23E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2BE8F-5992-6205-C830-FB75453E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7C41B-0B13-DA1D-A41A-83DC38A7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E5A27-81A9-967E-BFFE-C6457DAE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63D46-DC3E-B553-0540-031A6268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EA382-DC33-1229-E373-EEC324749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9F9D4-F34A-B08B-B2A6-2B623FE7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F0483-0876-04E5-F653-BA6FD567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0DD050-0CA5-9DF8-79A4-30878AA7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EE766-16E7-C923-4CE6-A3BDCDD6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316A1-2F7E-91AB-D5D8-3BECFFA4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729CA3-31FC-F075-D4CD-D4B7EE22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F2644-929C-8E71-22E7-F32FBB42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C9C300-CFEA-06A6-9F66-A59D1B2B9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BDCB4F-BAD9-E273-4B54-CC19D703F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7EE7AD-0864-B2B3-E8B8-0AD04803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F4DFDE-A948-FEF0-6A2A-C7067638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C70EF-BE87-25F7-6D2A-F4EBD39B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21940-9A55-A41D-92D0-9DA1863B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3300AD-CD7D-9A24-1E3C-63724E7B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B4772-B9A3-2E13-4DB3-35280504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39AE73-E92B-9B18-6426-0702DD5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FD8A58-B7C7-FCA5-1E5F-9FB80613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863D14-828D-5809-8DC2-7F320198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28F69A-CAB3-E446-B8A8-0C5256FD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5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19D92-C02E-2494-E1D6-F6FD812B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3B47F-FDB7-9934-6078-F9B23964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900CA-5D7C-63BB-AE2E-3B08FCD8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A813-8D67-2650-C52A-E2E31A4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F959A-370B-4E85-C2FB-52F571E3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8B49D2-0E99-F7A8-3290-A9897387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5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EFBAA-6BB1-F399-61AD-D0D61DB2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475BB-345F-B81B-EB84-F811DD4C9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5EDC81-8CD5-FE02-4325-BCBB6954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3B47C-419F-C256-DB65-6C07A854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347BD7-E308-A288-0384-B0019334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1124A4-2FF8-EB1B-6C3A-A5086F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0F538E-BB13-6D2B-DF0D-4425375A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F93D8-5390-7D09-743D-B07AF58D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6230D-7640-712C-7E3A-8726D743E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B504-187D-4094-9503-3B388679D9CD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B6DAB-7945-53B9-A22B-7CF733E96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0DCA6-93A8-01A1-4D02-B39B0768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E819-8112-475A-AFE8-54E9069E6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3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EFF80-6B05-E05E-FEAE-F978717DC80A}"/>
              </a:ext>
            </a:extLst>
          </p:cNvPr>
          <p:cNvSpPr txBox="1"/>
          <p:nvPr/>
        </p:nvSpPr>
        <p:spPr>
          <a:xfrm>
            <a:off x="2309150" y="906925"/>
            <a:ext cx="831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M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A</a:t>
            </a:r>
            <a:r>
              <a:rPr kumimoji="1" lang="en-US" altLang="ja-JP" sz="9600" dirty="0">
                <a:solidFill>
                  <a:srgbClr val="9CC813"/>
                </a:solidFill>
                <a:latin typeface="Gill Sans Ultra Bold" panose="020B0A02020104020203" pitchFamily="34" charset="0"/>
              </a:rPr>
              <a:t>C</a:t>
            </a:r>
            <a:r>
              <a:rPr kumimoji="1" lang="en-US" altLang="ja-JP" sz="9600" dirty="0">
                <a:latin typeface="Gill Sans Ultra Bold" panose="020B0A02020104020203" pitchFamily="34" charset="0"/>
              </a:rPr>
              <a:t> </a:t>
            </a:r>
            <a:r>
              <a:rPr kumimoji="1" lang="en-US" altLang="ja-JP" sz="9600" dirty="0">
                <a:solidFill>
                  <a:srgbClr val="F39905"/>
                </a:solidFill>
                <a:latin typeface="Gill Sans Ultra Bold" panose="020B0A02020104020203" pitchFamily="34" charset="0"/>
              </a:rPr>
              <a:t>O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b</a:t>
            </a:r>
            <a:r>
              <a:rPr kumimoji="1" lang="en-US" altLang="ja-JP" sz="9600" dirty="0">
                <a:solidFill>
                  <a:srgbClr val="9DC814"/>
                </a:solidFill>
                <a:latin typeface="Gill Sans Ultra Bold" panose="020B0A02020104020203" pitchFamily="34" charset="0"/>
              </a:rPr>
              <a:t>s</a:t>
            </a:r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.</a:t>
            </a:r>
            <a:endParaRPr kumimoji="1" lang="ja-JP" altLang="en-US" sz="9600" dirty="0">
              <a:solidFill>
                <a:srgbClr val="E8324B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1026" name="Picture 2" descr="TOY STORE☆おもちゃ屋☆ロゴイラスト - No: 1099004｜無料 ...">
            <a:extLst>
              <a:ext uri="{FF2B5EF4-FFF2-40B4-BE49-F238E27FC236}">
                <a16:creationId xmlns:a16="http://schemas.microsoft.com/office/drawing/2014/main" id="{51FDDC00-AEEF-6F96-6CD4-A7083145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87" y="2712575"/>
            <a:ext cx="33718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C1C625-5E77-AAEB-588D-0A3587466185}"/>
              </a:ext>
            </a:extLst>
          </p:cNvPr>
          <p:cNvSpPr txBox="1"/>
          <p:nvPr/>
        </p:nvSpPr>
        <p:spPr>
          <a:xfrm>
            <a:off x="4087151" y="3201223"/>
            <a:ext cx="8310621" cy="15696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M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A</a:t>
            </a:r>
            <a:r>
              <a:rPr kumimoji="1" lang="en-US" altLang="ja-JP" sz="9600" dirty="0">
                <a:solidFill>
                  <a:srgbClr val="9CC813"/>
                </a:solidFill>
                <a:latin typeface="Gill Sans Ultra Bold" panose="020B0A02020104020203" pitchFamily="34" charset="0"/>
              </a:rPr>
              <a:t>C</a:t>
            </a:r>
            <a:r>
              <a:rPr kumimoji="1" lang="en-US" altLang="ja-JP" sz="9600" dirty="0">
                <a:latin typeface="Gill Sans Ultra Bold" panose="020B0A02020104020203" pitchFamily="34" charset="0"/>
              </a:rPr>
              <a:t> </a:t>
            </a:r>
            <a:r>
              <a:rPr kumimoji="1" lang="en-US" altLang="ja-JP" sz="9600" dirty="0">
                <a:solidFill>
                  <a:srgbClr val="F39905"/>
                </a:solidFill>
                <a:latin typeface="Gill Sans Ultra Bold" panose="020B0A02020104020203" pitchFamily="34" charset="0"/>
              </a:rPr>
              <a:t>O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b</a:t>
            </a:r>
            <a:r>
              <a:rPr kumimoji="1" lang="en-US" altLang="ja-JP" sz="9600" dirty="0">
                <a:solidFill>
                  <a:srgbClr val="9DC814"/>
                </a:solidFill>
                <a:latin typeface="Gill Sans Ultra Bold" panose="020B0A02020104020203" pitchFamily="34" charset="0"/>
              </a:rPr>
              <a:t>s</a:t>
            </a:r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.</a:t>
            </a:r>
            <a:endParaRPr kumimoji="1" lang="ja-JP" altLang="en-US" sz="9600" dirty="0">
              <a:solidFill>
                <a:srgbClr val="E8324B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C1C625-5E77-AAEB-588D-0A3587466185}"/>
              </a:ext>
            </a:extLst>
          </p:cNvPr>
          <p:cNvSpPr txBox="1"/>
          <p:nvPr/>
        </p:nvSpPr>
        <p:spPr>
          <a:xfrm>
            <a:off x="1940689" y="3606696"/>
            <a:ext cx="8310621" cy="15696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M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A</a:t>
            </a:r>
            <a:r>
              <a:rPr kumimoji="1" lang="en-US" altLang="ja-JP" sz="9600" dirty="0">
                <a:solidFill>
                  <a:srgbClr val="9CC813"/>
                </a:solidFill>
                <a:latin typeface="Gill Sans Ultra Bold" panose="020B0A02020104020203" pitchFamily="34" charset="0"/>
              </a:rPr>
              <a:t>C</a:t>
            </a:r>
            <a:r>
              <a:rPr kumimoji="1" lang="en-US" altLang="ja-JP" sz="9600" dirty="0">
                <a:latin typeface="Gill Sans Ultra Bold" panose="020B0A02020104020203" pitchFamily="34" charset="0"/>
              </a:rPr>
              <a:t> </a:t>
            </a:r>
            <a:r>
              <a:rPr kumimoji="1" lang="en-US" altLang="ja-JP" sz="9600" dirty="0">
                <a:solidFill>
                  <a:srgbClr val="F39905"/>
                </a:solidFill>
                <a:latin typeface="Gill Sans Ultra Bold" panose="020B0A02020104020203" pitchFamily="34" charset="0"/>
              </a:rPr>
              <a:t>O</a:t>
            </a:r>
            <a:r>
              <a:rPr kumimoji="1" lang="en-US" altLang="ja-JP" sz="9600" dirty="0">
                <a:solidFill>
                  <a:srgbClr val="0B76BE"/>
                </a:solidFill>
                <a:latin typeface="Gill Sans Ultra Bold" panose="020B0A02020104020203" pitchFamily="34" charset="0"/>
              </a:rPr>
              <a:t>b</a:t>
            </a:r>
            <a:r>
              <a:rPr kumimoji="1" lang="en-US" altLang="ja-JP" sz="9600" dirty="0">
                <a:solidFill>
                  <a:srgbClr val="9DC814"/>
                </a:solidFill>
                <a:latin typeface="Gill Sans Ultra Bold" panose="020B0A02020104020203" pitchFamily="34" charset="0"/>
              </a:rPr>
              <a:t>s</a:t>
            </a:r>
            <a:r>
              <a:rPr kumimoji="1" lang="en-US" altLang="ja-JP" sz="9600" dirty="0">
                <a:solidFill>
                  <a:srgbClr val="E8324B"/>
                </a:solidFill>
                <a:latin typeface="Gill Sans Ultra Bold" panose="020B0A02020104020203" pitchFamily="34" charset="0"/>
              </a:rPr>
              <a:t>.</a:t>
            </a:r>
            <a:endParaRPr kumimoji="1" lang="ja-JP" altLang="en-US" sz="9600" dirty="0">
              <a:solidFill>
                <a:srgbClr val="E8324B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EFF80-6B05-E05E-FEAE-F978717DC80A}"/>
              </a:ext>
            </a:extLst>
          </p:cNvPr>
          <p:cNvSpPr txBox="1"/>
          <p:nvPr/>
        </p:nvSpPr>
        <p:spPr>
          <a:xfrm>
            <a:off x="2286001" y="299254"/>
            <a:ext cx="831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i="1" dirty="0">
                <a:solidFill>
                  <a:srgbClr val="134734"/>
                </a:solidFill>
                <a:latin typeface="Eras Bold ITC" panose="020B0907030504020204" pitchFamily="34" charset="0"/>
              </a:rPr>
              <a:t>MAC-Obs.</a:t>
            </a:r>
            <a:endParaRPr kumimoji="1" lang="ja-JP" altLang="en-US" sz="9600" i="1" dirty="0">
              <a:solidFill>
                <a:srgbClr val="134734"/>
              </a:solidFill>
              <a:latin typeface="Eras Bold ITC" panose="020B0907030504020204" pitchFamily="34" charset="0"/>
            </a:endParaRPr>
          </a:p>
        </p:txBody>
      </p:sp>
      <p:pic>
        <p:nvPicPr>
          <p:cNvPr id="2050" name="Picture 2" descr="Mac-House 公式オンラインストア">
            <a:extLst>
              <a:ext uri="{FF2B5EF4-FFF2-40B4-BE49-F238E27FC236}">
                <a16:creationId xmlns:a16="http://schemas.microsoft.com/office/drawing/2014/main" id="{2831B4DA-4BFB-3477-5FB4-5984AEC7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31704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FDB1B-6653-D750-0209-95C06D56F082}"/>
              </a:ext>
            </a:extLst>
          </p:cNvPr>
          <p:cNvSpPr txBox="1"/>
          <p:nvPr/>
        </p:nvSpPr>
        <p:spPr>
          <a:xfrm>
            <a:off x="1876926" y="4489290"/>
            <a:ext cx="8624236" cy="1569660"/>
          </a:xfrm>
          <a:prstGeom prst="rect">
            <a:avLst/>
          </a:prstGeom>
          <a:solidFill>
            <a:srgbClr val="13473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i="1" dirty="0">
                <a:solidFill>
                  <a:srgbClr val="FFFFFF"/>
                </a:solidFill>
                <a:latin typeface="Eras Bold ITC" panose="020B0907030504020204" pitchFamily="34" charset="0"/>
              </a:rPr>
              <a:t>MAC-Obs.</a:t>
            </a:r>
            <a:endParaRPr kumimoji="1" lang="ja-JP" altLang="en-US" sz="9600" i="1" dirty="0">
              <a:solidFill>
                <a:srgbClr val="FFFFFF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Eras Bold ITC</vt:lpstr>
      <vt:lpstr>Gill Sans Ultra 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山本吉伸</dc:creator>
  <cp:lastModifiedBy>山本吉伸</cp:lastModifiedBy>
  <cp:revision>2</cp:revision>
  <dcterms:created xsi:type="dcterms:W3CDTF">2024-10-14T13:11:38Z</dcterms:created>
  <dcterms:modified xsi:type="dcterms:W3CDTF">2024-10-14T14:00:57Z</dcterms:modified>
</cp:coreProperties>
</file>