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4660"/>
  </p:normalViewPr>
  <p:slideViewPr>
    <p:cSldViewPr snapToGrid="0">
      <p:cViewPr>
        <p:scale>
          <a:sx n="75" d="100"/>
          <a:sy n="75" d="100"/>
        </p:scale>
        <p:origin x="5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C4EC4-8ACC-DEFC-49ED-3FACC0509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D71739-4BCF-5D3C-1085-9B4A4DF89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398733-DF11-C7E8-8F42-93FEAE54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6AD45-652B-AEBE-EC7C-AEA20613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E211CC-F283-B032-EC42-260FE830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9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FED84-BC89-6938-D3D1-6D697F93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73D9FA-D849-138B-D3A4-CCA2A9B4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6E855-0188-0C75-5E1C-021EA0B5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00550-0515-3E57-962C-C479C14D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DEE814-E3F0-62A9-38DB-8DC5B9C2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31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2C72E9-6A06-91D4-583E-11E78DD31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31A19-9D16-9A0D-2217-C57C06F02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E4BC0-7177-1E02-FB37-111594B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B2050-65C6-5DF0-1C77-C6DCD71D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D79627-EB49-DB02-F0A2-B41BDB72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EAFD9-A4A4-9415-EA07-2A179AD9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19E0F-3A50-C6DA-0DC8-244D67FF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AF43-6567-F6B2-31C0-8D776610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EAB551-CB3B-FD83-F0B3-293769AC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DE290-BA63-8268-47F7-5B53D47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9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2A69B-27A9-B875-F2F2-6274D5F0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F27857-B5ED-5F5D-5EB6-5FC9051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2E76-9F15-01A2-5D25-625DA2F0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447AC-D709-FF51-0B84-B50B2601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D81049-A0D6-3F4F-7975-8F719BE4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46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8B8E7-0D8A-FE07-33BE-A932405B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CAFD7-F058-6B84-48A9-998CB8E24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BF3657-0CA5-F865-47B8-7DB9D16EA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5EEB65-B100-BB11-F9E7-53566AB5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79C9C4-5C6F-65FE-B95B-3A96D075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733CA9-AB28-0F61-E22D-B4E0804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7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2B11-42B5-57FD-2372-A9187125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F0ECD-7DF8-A489-C266-4527E70B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9C2842-A5A8-F82A-53BF-7A12B78F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247940-5CBC-D214-5DC5-1C472398E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02FEB7-FB3D-95DB-ABCE-3A2120756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1B8B50-1F5B-D81F-53E9-FCFAB2A6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F3B4A-5842-766D-EB93-60217005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FB9BE5-187A-3BE9-8AED-BBE04D5F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35160-B06B-D3DD-800A-836DC818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9F26B4-C018-2198-B9E7-19CE1A16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E88C38-032F-41D0-DCF0-4FCBD3D8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A74BE-2C2E-2A3E-70B5-B756E69A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77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872D2A-DE0E-F1E5-AB83-51990FDA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58B055-C44C-58C1-9CF2-E4858B22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C70BA4-9175-2B73-54A7-E259BB2F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6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BCE77-B041-14BB-4B78-3E0331B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BFAEB-6980-0887-A2B5-6CCEAB09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172A5-029C-7C4B-6584-6B852C085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93BBF-72ED-E05A-C878-2C1A79C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C306C0-3319-BA42-A334-13AC5CEA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A46A0-B6ED-3E59-A18A-7D574C79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0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5EA7-74CA-5400-3E3E-9F259EE3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EA9FA2-91FB-405D-9486-F9B9BE27F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1EF7CD-CE5F-35B1-8B47-A64C21E2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720532-2A64-1E3F-BE50-5F6BAE00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7B4CA3-5599-8785-41BA-E56D0CCB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A57E74-32A1-0B0A-6A49-77F3ACEE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7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9C7AE8-4DEC-F342-E01D-119BF8C9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35E3C-7C96-6190-465D-9078FB83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EF5315-780D-F954-BAC0-4AA94E582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8775-8AB4-4DB5-AF68-5FAC87983329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90E91B-FA05-4C7F-07B3-C126F698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BABBF-8352-CB56-D473-54472703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C8B2-C2D5-428E-963B-AE0A0A51D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79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izukidenshi.com/catalog/g/g100167/" TargetMode="External"/><Relationship Id="rId2" Type="http://schemas.openxmlformats.org/officeDocument/2006/relationships/hyperlink" Target="https://akizukidenshi.com/catalog/g/g10656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58A4-5169-B1C2-D3AD-D2977C0B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PuppiWi</a:t>
            </a:r>
            <a:r>
              <a:rPr lang="ja-JP" altLang="en-US" dirty="0"/>
              <a:t>用拡張基盤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F2967F-F11E-605D-F1EC-BA28D9A69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6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kumimoji="1" lang="ja-JP" altLang="en-US" dirty="0"/>
              <a:t>水野翔太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01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C3764-6606-DDB8-087E-BC78A9F2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結線イメージ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A4B2E77-DED4-8693-45BB-B72ECBF7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9"/>
          <a:stretch/>
        </p:blipFill>
        <p:spPr>
          <a:xfrm>
            <a:off x="1038268" y="1710070"/>
            <a:ext cx="1819232" cy="343786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88EFF06-C3DB-5E1A-6A55-C04BD8AFB660}"/>
              </a:ext>
            </a:extLst>
          </p:cNvPr>
          <p:cNvCxnSpPr>
            <a:cxnSpLocks/>
          </p:cNvCxnSpPr>
          <p:nvPr/>
        </p:nvCxnSpPr>
        <p:spPr>
          <a:xfrm>
            <a:off x="2476500" y="4118966"/>
            <a:ext cx="108267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3B1112A-5CB2-F7EA-35A2-BCE97D938DC7}"/>
              </a:ext>
            </a:extLst>
          </p:cNvPr>
          <p:cNvCxnSpPr>
            <a:cxnSpLocks/>
          </p:cNvCxnSpPr>
          <p:nvPr/>
        </p:nvCxnSpPr>
        <p:spPr>
          <a:xfrm>
            <a:off x="2476500" y="4244577"/>
            <a:ext cx="1079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8D21D3-3820-6A85-A3D1-BBE64345088C}"/>
              </a:ext>
            </a:extLst>
          </p:cNvPr>
          <p:cNvCxnSpPr>
            <a:cxnSpLocks/>
          </p:cNvCxnSpPr>
          <p:nvPr/>
        </p:nvCxnSpPr>
        <p:spPr>
          <a:xfrm>
            <a:off x="2476500" y="4370188"/>
            <a:ext cx="1079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70A2FE1-5E94-7315-AFFF-6F8DA2FCAF27}"/>
              </a:ext>
            </a:extLst>
          </p:cNvPr>
          <p:cNvCxnSpPr>
            <a:cxnSpLocks/>
          </p:cNvCxnSpPr>
          <p:nvPr/>
        </p:nvCxnSpPr>
        <p:spPr>
          <a:xfrm>
            <a:off x="2476500" y="4495800"/>
            <a:ext cx="10795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0569FD58-29CC-4EAD-EC9C-B3BB8E9AC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5" t="69268" r="39027" b="16752"/>
          <a:stretch/>
        </p:blipFill>
        <p:spPr>
          <a:xfrm>
            <a:off x="2708275" y="4091402"/>
            <a:ext cx="749300" cy="480597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83FC2B6-F98C-2BFC-DCC9-F1280115C9CF}"/>
              </a:ext>
            </a:extLst>
          </p:cNvPr>
          <p:cNvCxnSpPr>
            <a:cxnSpLocks/>
          </p:cNvCxnSpPr>
          <p:nvPr/>
        </p:nvCxnSpPr>
        <p:spPr>
          <a:xfrm>
            <a:off x="2626518" y="2343148"/>
            <a:ext cx="2478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AF92AB5-E50E-4D0C-EA69-395C5E610B0B}"/>
              </a:ext>
            </a:extLst>
          </p:cNvPr>
          <p:cNvSpPr/>
          <p:nvPr/>
        </p:nvSpPr>
        <p:spPr>
          <a:xfrm>
            <a:off x="4075262" y="3466788"/>
            <a:ext cx="704551" cy="219869"/>
          </a:xfrm>
          <a:prstGeom prst="rect">
            <a:avLst/>
          </a:prstGeom>
          <a:noFill/>
          <a:ln w="38100">
            <a:solidFill>
              <a:srgbClr val="4EC9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FS5103B</a:t>
            </a:r>
            <a:endParaRPr kumimoji="1" lang="ja-JP" altLang="en-US" sz="105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DF812DD-42FC-B161-A33F-00E541BAB91F}"/>
              </a:ext>
            </a:extLst>
          </p:cNvPr>
          <p:cNvSpPr/>
          <p:nvPr/>
        </p:nvSpPr>
        <p:spPr>
          <a:xfrm>
            <a:off x="4075262" y="3761250"/>
            <a:ext cx="704551" cy="219869"/>
          </a:xfrm>
          <a:prstGeom prst="rect">
            <a:avLst/>
          </a:prstGeom>
          <a:noFill/>
          <a:ln w="38100">
            <a:solidFill>
              <a:srgbClr val="4EC9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FS5103B</a:t>
            </a:r>
            <a:endParaRPr kumimoji="1" lang="ja-JP" altLang="en-US" sz="105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C418624-831B-99A2-18EB-32D1B463BF0D}"/>
              </a:ext>
            </a:extLst>
          </p:cNvPr>
          <p:cNvSpPr/>
          <p:nvPr/>
        </p:nvSpPr>
        <p:spPr>
          <a:xfrm>
            <a:off x="4075262" y="4055712"/>
            <a:ext cx="704551" cy="219869"/>
          </a:xfrm>
          <a:prstGeom prst="rect">
            <a:avLst/>
          </a:prstGeom>
          <a:noFill/>
          <a:ln w="38100">
            <a:solidFill>
              <a:srgbClr val="4EC9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FS5103B</a:t>
            </a:r>
            <a:endParaRPr kumimoji="1" lang="ja-JP" altLang="en-US" sz="105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FAC64DB-AB07-BF0E-03A5-C83FF1A1B373}"/>
              </a:ext>
            </a:extLst>
          </p:cNvPr>
          <p:cNvSpPr/>
          <p:nvPr/>
        </p:nvSpPr>
        <p:spPr>
          <a:xfrm>
            <a:off x="4075262" y="4350174"/>
            <a:ext cx="704551" cy="219869"/>
          </a:xfrm>
          <a:prstGeom prst="rect">
            <a:avLst/>
          </a:prstGeom>
          <a:noFill/>
          <a:ln w="38100">
            <a:solidFill>
              <a:srgbClr val="4EC9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ja-JP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FS5103B</a:t>
            </a:r>
            <a:endParaRPr kumimoji="1" lang="ja-JP" altLang="en-US" sz="1050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2B0E3C5-8D48-987A-EBE6-E7B31160051C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3550219" y="3576723"/>
            <a:ext cx="525043" cy="53630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A72BB99-444C-4959-DF55-260F6B09756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550219" y="3871185"/>
            <a:ext cx="525043" cy="36745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7E4BB92-CA83-941A-818C-2DCAED3196C2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559175" y="4165647"/>
            <a:ext cx="516087" cy="20454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0F224FBC-CD0B-AD17-477F-10009FD33F96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550219" y="4460109"/>
            <a:ext cx="525043" cy="35691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67D8FCB-7777-38AD-EE2A-477EB899A40B}"/>
              </a:ext>
            </a:extLst>
          </p:cNvPr>
          <p:cNvCxnSpPr>
            <a:cxnSpLocks/>
          </p:cNvCxnSpPr>
          <p:nvPr/>
        </p:nvCxnSpPr>
        <p:spPr>
          <a:xfrm>
            <a:off x="4779687" y="3519484"/>
            <a:ext cx="325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CE4503A1-22AD-3FAC-C90D-A38D0B1FC58B}"/>
              </a:ext>
            </a:extLst>
          </p:cNvPr>
          <p:cNvCxnSpPr>
            <a:cxnSpLocks/>
          </p:cNvCxnSpPr>
          <p:nvPr/>
        </p:nvCxnSpPr>
        <p:spPr>
          <a:xfrm>
            <a:off x="4779687" y="3811946"/>
            <a:ext cx="325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B93FB7C1-CDA1-5B5D-B3ED-640EEC850D51}"/>
              </a:ext>
            </a:extLst>
          </p:cNvPr>
          <p:cNvCxnSpPr>
            <a:cxnSpLocks/>
          </p:cNvCxnSpPr>
          <p:nvPr/>
        </p:nvCxnSpPr>
        <p:spPr>
          <a:xfrm>
            <a:off x="5105400" y="2343148"/>
            <a:ext cx="0" cy="23336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C4B3F3C5-E626-9192-2574-6A897478E024}"/>
              </a:ext>
            </a:extLst>
          </p:cNvPr>
          <p:cNvGrpSpPr/>
          <p:nvPr/>
        </p:nvGrpSpPr>
        <p:grpSpPr>
          <a:xfrm>
            <a:off x="4773165" y="3585832"/>
            <a:ext cx="169316" cy="88441"/>
            <a:chOff x="3705225" y="2999843"/>
            <a:chExt cx="169316" cy="88441"/>
          </a:xfrm>
        </p:grpSpPr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F142067D-E40F-7620-48AC-CB1A0ACA52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5225" y="3045281"/>
              <a:ext cx="115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1" name="二等辺三角形 160">
              <a:extLst>
                <a:ext uri="{FF2B5EF4-FFF2-40B4-BE49-F238E27FC236}">
                  <a16:creationId xmlns:a16="http://schemas.microsoft.com/office/drawing/2014/main" id="{8D5C145A-3E68-FA06-6533-16052F56C220}"/>
                </a:ext>
              </a:extLst>
            </p:cNvPr>
            <p:cNvSpPr/>
            <p:nvPr/>
          </p:nvSpPr>
          <p:spPr>
            <a:xfrm rot="5400000">
              <a:off x="3787929" y="3001673"/>
              <a:ext cx="88441" cy="847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77752B63-6D07-82AC-74BF-204A1792C12A}"/>
              </a:ext>
            </a:extLst>
          </p:cNvPr>
          <p:cNvGrpSpPr/>
          <p:nvPr/>
        </p:nvGrpSpPr>
        <p:grpSpPr>
          <a:xfrm>
            <a:off x="4773165" y="3872054"/>
            <a:ext cx="169316" cy="88441"/>
            <a:chOff x="3705225" y="2999843"/>
            <a:chExt cx="169316" cy="88441"/>
          </a:xfrm>
        </p:grpSpPr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78EDF5DC-17E8-855A-AC2A-A86712B8FA02}"/>
                </a:ext>
              </a:extLst>
            </p:cNvPr>
            <p:cNvCxnSpPr>
              <a:cxnSpLocks/>
            </p:cNvCxnSpPr>
            <p:nvPr/>
          </p:nvCxnSpPr>
          <p:spPr>
            <a:xfrm>
              <a:off x="3705225" y="3045281"/>
              <a:ext cx="115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9" name="二等辺三角形 168">
              <a:extLst>
                <a:ext uri="{FF2B5EF4-FFF2-40B4-BE49-F238E27FC236}">
                  <a16:creationId xmlns:a16="http://schemas.microsoft.com/office/drawing/2014/main" id="{DB56F828-EC90-3047-B5AD-64E27CC11591}"/>
                </a:ext>
              </a:extLst>
            </p:cNvPr>
            <p:cNvSpPr/>
            <p:nvPr/>
          </p:nvSpPr>
          <p:spPr>
            <a:xfrm rot="5400000">
              <a:off x="3787929" y="3001673"/>
              <a:ext cx="88441" cy="847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DF9B76B0-0BA4-EDFA-2E99-DEDBDDB33775}"/>
              </a:ext>
            </a:extLst>
          </p:cNvPr>
          <p:cNvGrpSpPr/>
          <p:nvPr/>
        </p:nvGrpSpPr>
        <p:grpSpPr>
          <a:xfrm>
            <a:off x="4773165" y="4444499"/>
            <a:ext cx="169316" cy="88441"/>
            <a:chOff x="3705225" y="2999843"/>
            <a:chExt cx="169316" cy="88441"/>
          </a:xfrm>
        </p:grpSpPr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47851781-40CB-8F00-D03D-B0F109703AD8}"/>
                </a:ext>
              </a:extLst>
            </p:cNvPr>
            <p:cNvCxnSpPr>
              <a:cxnSpLocks/>
            </p:cNvCxnSpPr>
            <p:nvPr/>
          </p:nvCxnSpPr>
          <p:spPr>
            <a:xfrm>
              <a:off x="3705225" y="3045281"/>
              <a:ext cx="115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2" name="二等辺三角形 171">
              <a:extLst>
                <a:ext uri="{FF2B5EF4-FFF2-40B4-BE49-F238E27FC236}">
                  <a16:creationId xmlns:a16="http://schemas.microsoft.com/office/drawing/2014/main" id="{06855FBF-B793-B8B3-152C-04F6EDD12D70}"/>
                </a:ext>
              </a:extLst>
            </p:cNvPr>
            <p:cNvSpPr/>
            <p:nvPr/>
          </p:nvSpPr>
          <p:spPr>
            <a:xfrm rot="5400000">
              <a:off x="3787929" y="3001673"/>
              <a:ext cx="88441" cy="847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0C0F8838-7659-1E8F-5000-94FA5528AD56}"/>
              </a:ext>
            </a:extLst>
          </p:cNvPr>
          <p:cNvGrpSpPr/>
          <p:nvPr/>
        </p:nvGrpSpPr>
        <p:grpSpPr>
          <a:xfrm>
            <a:off x="4773165" y="4158276"/>
            <a:ext cx="169316" cy="88441"/>
            <a:chOff x="3705225" y="2999843"/>
            <a:chExt cx="169316" cy="88441"/>
          </a:xfrm>
        </p:grpSpPr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86F877E-4310-6D1B-2322-BE3EF39D3CA8}"/>
                </a:ext>
              </a:extLst>
            </p:cNvPr>
            <p:cNvCxnSpPr>
              <a:cxnSpLocks/>
            </p:cNvCxnSpPr>
            <p:nvPr/>
          </p:nvCxnSpPr>
          <p:spPr>
            <a:xfrm>
              <a:off x="3705225" y="3045281"/>
              <a:ext cx="115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5" name="二等辺三角形 174">
              <a:extLst>
                <a:ext uri="{FF2B5EF4-FFF2-40B4-BE49-F238E27FC236}">
                  <a16:creationId xmlns:a16="http://schemas.microsoft.com/office/drawing/2014/main" id="{C7F984B6-27C4-3814-161F-F79129B84D8F}"/>
                </a:ext>
              </a:extLst>
            </p:cNvPr>
            <p:cNvSpPr/>
            <p:nvPr/>
          </p:nvSpPr>
          <p:spPr>
            <a:xfrm rot="5400000">
              <a:off x="3787929" y="3001673"/>
              <a:ext cx="88441" cy="8478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A386C351-1AA3-EB8D-BED1-D50C349ED6D7}"/>
              </a:ext>
            </a:extLst>
          </p:cNvPr>
          <p:cNvCxnSpPr>
            <a:cxnSpLocks/>
          </p:cNvCxnSpPr>
          <p:nvPr/>
        </p:nvCxnSpPr>
        <p:spPr>
          <a:xfrm>
            <a:off x="4779687" y="4396870"/>
            <a:ext cx="325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665FFBC9-1CAF-D656-CF6B-B3FB8A1EB947}"/>
              </a:ext>
            </a:extLst>
          </p:cNvPr>
          <p:cNvCxnSpPr>
            <a:cxnSpLocks/>
          </p:cNvCxnSpPr>
          <p:nvPr/>
        </p:nvCxnSpPr>
        <p:spPr>
          <a:xfrm>
            <a:off x="4779687" y="4104408"/>
            <a:ext cx="3255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0448E7E1-CCAE-1EB6-C03A-5A92656A2FCA}"/>
              </a:ext>
            </a:extLst>
          </p:cNvPr>
          <p:cNvCxnSpPr>
            <a:cxnSpLocks/>
          </p:cNvCxnSpPr>
          <p:nvPr/>
        </p:nvCxnSpPr>
        <p:spPr>
          <a:xfrm>
            <a:off x="5004764" y="4676775"/>
            <a:ext cx="2010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5" name="楕円 184">
            <a:extLst>
              <a:ext uri="{FF2B5EF4-FFF2-40B4-BE49-F238E27FC236}">
                <a16:creationId xmlns:a16="http://schemas.microsoft.com/office/drawing/2014/main" id="{E6B69E7D-5A68-2CE4-B3A9-4459042F0668}"/>
              </a:ext>
            </a:extLst>
          </p:cNvPr>
          <p:cNvSpPr/>
          <p:nvPr/>
        </p:nvSpPr>
        <p:spPr>
          <a:xfrm>
            <a:off x="5067208" y="4637588"/>
            <a:ext cx="76132" cy="783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FF57A8EA-D748-D3E2-8E6C-A66D2D11774A}"/>
              </a:ext>
            </a:extLst>
          </p:cNvPr>
          <p:cNvSpPr txBox="1"/>
          <p:nvPr/>
        </p:nvSpPr>
        <p:spPr>
          <a:xfrm>
            <a:off x="4830867" y="4662839"/>
            <a:ext cx="540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5V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629346-5D8C-C6B1-FC41-1AA46E7A50C1}"/>
              </a:ext>
            </a:extLst>
          </p:cNvPr>
          <p:cNvSpPr txBox="1"/>
          <p:nvPr/>
        </p:nvSpPr>
        <p:spPr>
          <a:xfrm>
            <a:off x="5304856" y="3445874"/>
            <a:ext cx="30403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サーボモータとラズパイを同じ</a:t>
            </a:r>
            <a:r>
              <a:rPr kumimoji="1" lang="en-US" altLang="ja-JP" dirty="0"/>
              <a:t>5V</a:t>
            </a:r>
            <a:r>
              <a:rPr kumimoji="1" lang="ja-JP" altLang="en-US" dirty="0"/>
              <a:t>電源で動作させる。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GPIO</a:t>
            </a:r>
            <a:r>
              <a:rPr kumimoji="1" lang="ja-JP" altLang="en-US" dirty="0"/>
              <a:t>は図の場所でなくても問題なし。変更可能。</a:t>
            </a:r>
          </a:p>
        </p:txBody>
      </p:sp>
    </p:spTree>
    <p:extLst>
      <p:ext uri="{BB962C8B-B14F-4D97-AF65-F5344CB8AC3E}">
        <p14:creationId xmlns:p14="http://schemas.microsoft.com/office/powerpoint/2010/main" val="39954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F809B-06BB-53E2-55E3-3B08155E8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9C559-05C1-5F3B-270D-5398AB9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ドータボードイメージ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9160B9B-8DE8-3B84-4F78-E12E9926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19"/>
          <a:stretch/>
        </p:blipFill>
        <p:spPr>
          <a:xfrm>
            <a:off x="1038268" y="1710070"/>
            <a:ext cx="1819232" cy="343786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C9D621-CC5D-3F6C-F572-A620E0F4E618}"/>
              </a:ext>
            </a:extLst>
          </p:cNvPr>
          <p:cNvSpPr/>
          <p:nvPr/>
        </p:nvSpPr>
        <p:spPr>
          <a:xfrm>
            <a:off x="2392680" y="2095500"/>
            <a:ext cx="1270000" cy="256794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C4A356-2BC5-62D0-77B7-4A129E7BCF7E}"/>
              </a:ext>
            </a:extLst>
          </p:cNvPr>
          <p:cNvSpPr/>
          <p:nvPr/>
        </p:nvSpPr>
        <p:spPr>
          <a:xfrm>
            <a:off x="2736850" y="4290060"/>
            <a:ext cx="925830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servo4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636349B-732B-1DDD-61AB-CC82C23F1661}"/>
              </a:ext>
            </a:extLst>
          </p:cNvPr>
          <p:cNvSpPr/>
          <p:nvPr/>
        </p:nvSpPr>
        <p:spPr>
          <a:xfrm>
            <a:off x="2736850" y="3943985"/>
            <a:ext cx="925830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servo3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450DE9A-F489-1711-81FF-09A69FD11EA0}"/>
              </a:ext>
            </a:extLst>
          </p:cNvPr>
          <p:cNvSpPr/>
          <p:nvPr/>
        </p:nvSpPr>
        <p:spPr>
          <a:xfrm>
            <a:off x="2736850" y="3597910"/>
            <a:ext cx="925830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servo2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1DE77C-5A70-D91F-AD62-9E6A587F8B3C}"/>
              </a:ext>
            </a:extLst>
          </p:cNvPr>
          <p:cNvSpPr/>
          <p:nvPr/>
        </p:nvSpPr>
        <p:spPr>
          <a:xfrm>
            <a:off x="2736850" y="3251835"/>
            <a:ext cx="925830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servo1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C512A8-699D-38D8-F8BA-0F783BFB13F0}"/>
              </a:ext>
            </a:extLst>
          </p:cNvPr>
          <p:cNvSpPr/>
          <p:nvPr/>
        </p:nvSpPr>
        <p:spPr>
          <a:xfrm>
            <a:off x="3105150" y="2095500"/>
            <a:ext cx="469900" cy="46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DC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ジャック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A74D86-D76A-67E2-5835-71EF4D8E0D50}"/>
              </a:ext>
            </a:extLst>
          </p:cNvPr>
          <p:cNvSpPr txBox="1"/>
          <p:nvPr/>
        </p:nvSpPr>
        <p:spPr>
          <a:xfrm>
            <a:off x="3910330" y="1582340"/>
            <a:ext cx="339464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それぞれのサーボモータと</a:t>
            </a:r>
            <a:r>
              <a:rPr kumimoji="1" lang="en-US" altLang="ja-JP" dirty="0"/>
              <a:t>GPIO</a:t>
            </a:r>
            <a:r>
              <a:rPr kumimoji="1" lang="ja-JP" altLang="en-US" dirty="0"/>
              <a:t>の接続は</a:t>
            </a:r>
            <a:endParaRPr kumimoji="1" lang="en-US" altLang="ja-JP" dirty="0"/>
          </a:p>
          <a:p>
            <a:r>
              <a:rPr kumimoji="1" lang="en-US" altLang="ja-JP" dirty="0"/>
              <a:t>Servo1:GPIO6</a:t>
            </a:r>
          </a:p>
          <a:p>
            <a:r>
              <a:rPr kumimoji="1" lang="en-US" altLang="ja-JP" dirty="0"/>
              <a:t>Servo2:GPIO13</a:t>
            </a:r>
            <a:endParaRPr kumimoji="1" lang="ja-JP" altLang="en-US" dirty="0"/>
          </a:p>
          <a:p>
            <a:r>
              <a:rPr kumimoji="1" lang="en-US" altLang="ja-JP" dirty="0"/>
              <a:t>Servo3:GPIO19</a:t>
            </a:r>
            <a:endParaRPr lang="en-US" altLang="ja-JP" dirty="0"/>
          </a:p>
          <a:p>
            <a:r>
              <a:rPr kumimoji="1" lang="en-US" altLang="ja-JP" dirty="0"/>
              <a:t>Servo4:GPIO26</a:t>
            </a:r>
          </a:p>
          <a:p>
            <a:endParaRPr lang="en-US" altLang="ja-JP" dirty="0"/>
          </a:p>
          <a:p>
            <a:r>
              <a:rPr kumimoji="1" lang="ja-JP" altLang="en-US" dirty="0"/>
              <a:t>サーボモータと基盤との接続にはピンヘッダを使用することを想定。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接続先は上記のものを希望するが、変更することは可能。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5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5A944-E5B7-6906-CAA5-CC2BB773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部品リスト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7271D-4A66-EEA6-374B-71C66AEF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DC</a:t>
            </a:r>
            <a:r>
              <a:rPr kumimoji="1" lang="ja-JP" altLang="en-US" dirty="0"/>
              <a:t>ジャック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MJ-179PH</a:t>
            </a:r>
          </a:p>
          <a:p>
            <a:pPr lvl="2"/>
            <a:r>
              <a:rPr lang="en-US" altLang="ja-JP" dirty="0">
                <a:hlinkClick r:id="rId2"/>
              </a:rPr>
              <a:t>https://akizukidenshi.com/catalog/g/g106568/</a:t>
            </a:r>
            <a:endParaRPr kumimoji="1" lang="en-US" altLang="ja-JP" dirty="0"/>
          </a:p>
          <a:p>
            <a:pPr lvl="1"/>
            <a:r>
              <a:rPr lang="ja-JP" altLang="en-US" dirty="0"/>
              <a:t>サーボモータとラズパイに電力供給</a:t>
            </a:r>
            <a:endParaRPr kumimoji="1" lang="en-US" altLang="ja-JP" dirty="0"/>
          </a:p>
          <a:p>
            <a:r>
              <a:rPr lang="ja-JP" altLang="en-US" dirty="0"/>
              <a:t>コネクタ</a:t>
            </a:r>
            <a:endParaRPr lang="en-US" altLang="ja-JP" dirty="0"/>
          </a:p>
          <a:p>
            <a:pPr lvl="1"/>
            <a:r>
              <a:rPr kumimoji="1" lang="fr-FR" altLang="ja-JP" dirty="0"/>
              <a:t>FS5103B</a:t>
            </a:r>
            <a:r>
              <a:rPr kumimoji="1" lang="ja-JP" altLang="en-US" dirty="0"/>
              <a:t>と接続するためのもの</a:t>
            </a:r>
            <a:endParaRPr kumimoji="1" lang="fr-FR" altLang="ja-JP" dirty="0"/>
          </a:p>
          <a:p>
            <a:pPr lvl="1"/>
            <a:r>
              <a:rPr lang="ja-JP" altLang="en-US" dirty="0"/>
              <a:t>ピンヘッダを使用</a:t>
            </a:r>
            <a:endParaRPr kumimoji="1" lang="fr-FR" altLang="ja-JP" dirty="0"/>
          </a:p>
          <a:p>
            <a:pPr lvl="2"/>
            <a:r>
              <a:rPr kumimoji="1" lang="fr-FR" altLang="ja-JP" dirty="0">
                <a:hlinkClick r:id="rId3"/>
              </a:rPr>
              <a:t>https://akizukidenshi.com/catalog/g/g100167/</a:t>
            </a:r>
            <a:endParaRPr lang="fr-FR" altLang="ja-JP" dirty="0"/>
          </a:p>
          <a:p>
            <a:pPr lvl="1"/>
            <a:endParaRPr lang="fr-FR" altLang="ja-JP" dirty="0"/>
          </a:p>
          <a:p>
            <a:pPr lvl="1"/>
            <a:endParaRPr lang="fr-FR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060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150</Words>
  <Application>Microsoft Office PowerPoint</Application>
  <PresentationFormat>ワイド画面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Consolas</vt:lpstr>
      <vt:lpstr>Office テーマ</vt:lpstr>
      <vt:lpstr>PuppiWi用拡張基盤</vt:lpstr>
      <vt:lpstr>結線イメージ</vt:lpstr>
      <vt:lpstr>ドータボードイメージ</vt:lpstr>
      <vt:lpstr>部品リスト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山本吉伸</dc:creator>
  <cp:lastModifiedBy>山本吉伸</cp:lastModifiedBy>
  <cp:revision>2</cp:revision>
  <dcterms:created xsi:type="dcterms:W3CDTF">2024-11-06T09:11:02Z</dcterms:created>
  <dcterms:modified xsi:type="dcterms:W3CDTF">2024-11-06T09:33:14Z</dcterms:modified>
</cp:coreProperties>
</file>