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4660"/>
  </p:normalViewPr>
  <p:slideViewPr>
    <p:cSldViewPr snapToGrid="0">
      <p:cViewPr>
        <p:scale>
          <a:sx n="150" d="100"/>
          <a:sy n="150" d="100"/>
        </p:scale>
        <p:origin x="-19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B7DE1-99B3-0268-D2D3-6A69B664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A10212-63B3-C924-96A6-090243AA7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550786-355E-1673-0E71-A105F6CB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9B73-050E-EB32-6A35-71EADF47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1778-2742-CF57-5A06-EA0BC5F5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91D20-5665-E93D-A248-A36F2E53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9162B1-07B0-310D-7C88-1F52FC61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F12C1-8F3B-3C77-30B5-5A2B5E4D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39DDF-5D4E-363C-8E99-49C5F292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9FD93-AC5F-BD1B-AC54-219C611D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7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61FC92-8018-CCBF-8FEA-5424EA25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C58B83-2C53-8E65-BD0A-7081C833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BCD2D-D8DE-F70D-FDB3-DEE77CFE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4C227-21BF-8470-2B01-1BD7DE7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D23CE-C9A6-86B1-9313-D73B828B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4E4D4-BCB4-3E2F-6614-B6027FB5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2D681-8FD9-4310-CEC0-F301B08F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7392A-9303-D25D-C62D-6FEE832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65246-D215-6B3D-8FD8-1CEE936E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63E00-776F-3ED4-CAC2-59743CF5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7B929-588B-3FEB-C5CE-86847440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0807A3-094C-D773-1525-9D21DF6D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DC09B-5B77-AC79-BE86-A5C5ED68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A1075-FFA9-C2A4-271A-D7B19F1A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6AD2C-645A-E3FC-90FA-A804A6FE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F5F70-4B51-FEB3-9003-F9B34BD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E836E-8E60-8C46-4D63-260C668A4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6F706-459B-CAEC-3798-F8073E02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6ECDD-A65A-261F-C8DE-98C2D019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CB185-7F33-C195-03A3-2AA2257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137FCB-C04C-3A00-C8B4-CF05E69A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1AD93-3F5A-5522-758A-F033DA24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7F1152-8F21-3B6D-17C9-D9F1DC48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FAEBA9-2690-B791-32FF-AAF42F33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9A220C-60C4-D364-18F6-754EFEDF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1286D8-4961-B430-6558-F03A90EE5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9EB0B-6CD2-533D-93D7-690310C1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F0F358-E5D9-2CC1-BCB0-09C4116F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58B1CC-398F-D718-68A0-202F835B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055EB-40FF-D43C-CCAD-BAD454E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B4FDBE-09B9-EE15-551A-8B72954B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50BD9D-5CE3-79B4-136D-27E5B3E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8BFF08-ECA5-71F4-3331-C166801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3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D9636-BBEE-DD28-448F-CD2E2DF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AAD16A-61A1-211B-DA16-8B72D4C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0154BE-3C02-22E7-C870-1F76BF2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3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65DB6-635B-FF78-C39E-0A325970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8421EE-5991-E66E-4123-EC28C31B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6C1225-7169-C0C3-F71E-D44CF9D2A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9A7ED-309B-9D4E-287E-9A2B5DF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1BC682-52F9-0C7B-F997-139E678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4BAEF-6F56-AF35-1D39-53524C4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7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1DF77-2197-2500-AA66-79E649BD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887C7A-E9C6-E066-84DB-C059711D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32F3A-2FC6-6647-34D2-46968B81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9A9CF0-AFD3-2CCB-6E3E-73D0FB83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57279-F2D5-E02C-F260-67BFB200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65A494-4476-CE16-9AF9-F368272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B0C263-D131-467B-A5C4-184EB146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3FA7D3-CFFA-1E94-56A8-9569AE53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CB59D2-07A2-E2A4-6B0B-3CA5D7266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3393-A1EF-44B2-A67F-1D3FC701E18E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37809E-E2A3-7DE4-64FC-9F1BEEDFA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8A50F-6BCC-901A-36DF-23DBEBBFF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0EA2-5882-45E0-A6A9-F3E0E88DD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7F43A-2310-63E3-8ED3-3092EF330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06F41-0664-BAA4-D663-4BAAFFBD8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5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C2A2BF5-06C6-F39F-346C-0B05F8DC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1" y="1390669"/>
            <a:ext cx="4445792" cy="38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8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C2A2BF5-06C6-F39F-346C-0B05F8DC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1" y="1390669"/>
            <a:ext cx="4445792" cy="3871363"/>
          </a:xfrm>
          <a:prstGeom prst="rect">
            <a:avLst/>
          </a:prstGeom>
        </p:spPr>
      </p:pic>
      <p:sp>
        <p:nvSpPr>
          <p:cNvPr id="2" name="矢印: 上下 1">
            <a:extLst>
              <a:ext uri="{FF2B5EF4-FFF2-40B4-BE49-F238E27FC236}">
                <a16:creationId xmlns:a16="http://schemas.microsoft.com/office/drawing/2014/main" id="{84AB4919-2C90-8E69-77B0-973A1BCCA247}"/>
              </a:ext>
            </a:extLst>
          </p:cNvPr>
          <p:cNvSpPr/>
          <p:nvPr/>
        </p:nvSpPr>
        <p:spPr>
          <a:xfrm>
            <a:off x="1831975" y="1638300"/>
            <a:ext cx="406400" cy="30511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矢印: 上下 2">
            <a:extLst>
              <a:ext uri="{FF2B5EF4-FFF2-40B4-BE49-F238E27FC236}">
                <a16:creationId xmlns:a16="http://schemas.microsoft.com/office/drawing/2014/main" id="{4114E8FF-7B90-6E0E-0D95-24E9D9AC422B}"/>
              </a:ext>
            </a:extLst>
          </p:cNvPr>
          <p:cNvSpPr/>
          <p:nvPr/>
        </p:nvSpPr>
        <p:spPr>
          <a:xfrm>
            <a:off x="4352925" y="1943100"/>
            <a:ext cx="406400" cy="145732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317F42DE-8843-43E6-77E3-A1D9EA392ECE}"/>
              </a:ext>
            </a:extLst>
          </p:cNvPr>
          <p:cNvSpPr/>
          <p:nvPr/>
        </p:nvSpPr>
        <p:spPr>
          <a:xfrm>
            <a:off x="2317009" y="1638300"/>
            <a:ext cx="406400" cy="16541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B98B840C-49F6-7A22-C0A8-F53CAA1101EC}"/>
              </a:ext>
            </a:extLst>
          </p:cNvPr>
          <p:cNvSpPr/>
          <p:nvPr/>
        </p:nvSpPr>
        <p:spPr>
          <a:xfrm>
            <a:off x="2317009" y="3292475"/>
            <a:ext cx="406400" cy="13970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上下 5">
            <a:extLst>
              <a:ext uri="{FF2B5EF4-FFF2-40B4-BE49-F238E27FC236}">
                <a16:creationId xmlns:a16="http://schemas.microsoft.com/office/drawing/2014/main" id="{83F2FBB3-6289-9363-46FC-AA86D7F1BAB0}"/>
              </a:ext>
            </a:extLst>
          </p:cNvPr>
          <p:cNvSpPr/>
          <p:nvPr/>
        </p:nvSpPr>
        <p:spPr>
          <a:xfrm>
            <a:off x="4787900" y="1943101"/>
            <a:ext cx="406400" cy="838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635C3B0C-7D4C-CB63-DD8A-370C63882CA5}"/>
              </a:ext>
            </a:extLst>
          </p:cNvPr>
          <p:cNvSpPr/>
          <p:nvPr/>
        </p:nvSpPr>
        <p:spPr>
          <a:xfrm>
            <a:off x="4787900" y="2781301"/>
            <a:ext cx="406400" cy="64769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065C1996-E67F-EBC2-0CBE-7F215C28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10065" y="1404455"/>
            <a:ext cx="4444369" cy="387129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D533BB-AAD2-FB9C-5C07-19DB75E6C12E}"/>
              </a:ext>
            </a:extLst>
          </p:cNvPr>
          <p:cNvSpPr txBox="1"/>
          <p:nvPr/>
        </p:nvSpPr>
        <p:spPr>
          <a:xfrm>
            <a:off x="3870325" y="1298578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0F104A-E456-ECD2-847F-F0DF6B4F0C37}"/>
              </a:ext>
            </a:extLst>
          </p:cNvPr>
          <p:cNvSpPr txBox="1"/>
          <p:nvPr/>
        </p:nvSpPr>
        <p:spPr>
          <a:xfrm>
            <a:off x="3146425" y="2308228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8.5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D2503B-E8AA-C700-5A59-A21F34DAB49E}"/>
              </a:ext>
            </a:extLst>
          </p:cNvPr>
          <p:cNvSpPr txBox="1"/>
          <p:nvPr/>
        </p:nvSpPr>
        <p:spPr>
          <a:xfrm>
            <a:off x="4654550" y="2308228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8.5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96821A-3169-79C4-831C-DC4C0E0D21FA}"/>
              </a:ext>
            </a:extLst>
          </p:cNvPr>
          <p:cNvSpPr txBox="1"/>
          <p:nvPr/>
        </p:nvSpPr>
        <p:spPr>
          <a:xfrm>
            <a:off x="4441825" y="3749520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B4BDF5-48CF-105D-A2C3-5CF17FD98909}"/>
              </a:ext>
            </a:extLst>
          </p:cNvPr>
          <p:cNvSpPr txBox="1"/>
          <p:nvPr/>
        </p:nvSpPr>
        <p:spPr>
          <a:xfrm>
            <a:off x="4032249" y="4860770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F36CF5-A35D-B6E8-38DB-A625A9EAA50B}"/>
              </a:ext>
            </a:extLst>
          </p:cNvPr>
          <p:cNvSpPr txBox="1"/>
          <p:nvPr/>
        </p:nvSpPr>
        <p:spPr>
          <a:xfrm>
            <a:off x="4768849" y="4860770"/>
            <a:ext cx="7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873F8E-F764-6B14-ADB3-178D9BA1E255}"/>
              </a:ext>
            </a:extLst>
          </p:cNvPr>
          <p:cNvSpPr txBox="1"/>
          <p:nvPr/>
        </p:nvSpPr>
        <p:spPr>
          <a:xfrm>
            <a:off x="2178049" y="5127470"/>
            <a:ext cx="13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単位（㎝）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0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C645E6-0D0E-8196-49B2-2ADF5DB7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3" y="856265"/>
            <a:ext cx="6858594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7465DA-DAF3-CB77-7EEC-594B8541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0" t="20920" r="51919" b="22697"/>
          <a:stretch/>
        </p:blipFill>
        <p:spPr>
          <a:xfrm>
            <a:off x="2718261" y="2069869"/>
            <a:ext cx="2909455" cy="2901142"/>
          </a:xfrm>
          <a:prstGeom prst="rect">
            <a:avLst/>
          </a:prstGeom>
        </p:spPr>
      </p:pic>
      <p:sp>
        <p:nvSpPr>
          <p:cNvPr id="3" name="矢印: 上下 2">
            <a:extLst>
              <a:ext uri="{FF2B5EF4-FFF2-40B4-BE49-F238E27FC236}">
                <a16:creationId xmlns:a16="http://schemas.microsoft.com/office/drawing/2014/main" id="{CFAEBA98-718B-6C4C-ED6A-25D871D3573D}"/>
              </a:ext>
            </a:extLst>
          </p:cNvPr>
          <p:cNvSpPr/>
          <p:nvPr/>
        </p:nvSpPr>
        <p:spPr>
          <a:xfrm>
            <a:off x="3170325" y="2331720"/>
            <a:ext cx="406400" cy="5996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0F5FE9E0-5B64-3F39-1A42-999A7E25026F}"/>
              </a:ext>
            </a:extLst>
          </p:cNvPr>
          <p:cNvSpPr/>
          <p:nvPr/>
        </p:nvSpPr>
        <p:spPr>
          <a:xfrm>
            <a:off x="3170325" y="3429000"/>
            <a:ext cx="406400" cy="5289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6FBB927A-D6A6-0BED-8EAC-971326511D8D}"/>
              </a:ext>
            </a:extLst>
          </p:cNvPr>
          <p:cNvSpPr/>
          <p:nvPr/>
        </p:nvSpPr>
        <p:spPr>
          <a:xfrm rot="5400000">
            <a:off x="4125395" y="3017434"/>
            <a:ext cx="406400" cy="5996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C51F7B-F0DE-D72D-DA88-698E22553758}"/>
              </a:ext>
            </a:extLst>
          </p:cNvPr>
          <p:cNvSpPr txBox="1"/>
          <p:nvPr/>
        </p:nvSpPr>
        <p:spPr>
          <a:xfrm>
            <a:off x="2897447" y="3494094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CC708B-5477-81C6-6636-DECAF789A387}"/>
              </a:ext>
            </a:extLst>
          </p:cNvPr>
          <p:cNvSpPr txBox="1"/>
          <p:nvPr/>
        </p:nvSpPr>
        <p:spPr>
          <a:xfrm>
            <a:off x="2718261" y="4663234"/>
            <a:ext cx="138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単位（㎝）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5B1759-4295-885C-1FDE-E625882695AD}"/>
              </a:ext>
            </a:extLst>
          </p:cNvPr>
          <p:cNvSpPr txBox="1"/>
          <p:nvPr/>
        </p:nvSpPr>
        <p:spPr>
          <a:xfrm>
            <a:off x="2897447" y="2464518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A39B8-B90B-0CE7-552E-6E8FCFF09796}"/>
              </a:ext>
            </a:extLst>
          </p:cNvPr>
          <p:cNvSpPr txBox="1"/>
          <p:nvPr/>
        </p:nvSpPr>
        <p:spPr>
          <a:xfrm>
            <a:off x="4028788" y="2830949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66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DAF40D2-B501-03D6-9B90-BEBE470D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64" t="20893" r="7174" b="32249"/>
          <a:stretch/>
        </p:blipFill>
        <p:spPr>
          <a:xfrm>
            <a:off x="2718261" y="2223468"/>
            <a:ext cx="2953509" cy="2411064"/>
          </a:xfrm>
          <a:prstGeom prst="rect">
            <a:avLst/>
          </a:prstGeom>
        </p:spPr>
      </p:pic>
      <p:sp>
        <p:nvSpPr>
          <p:cNvPr id="3" name="矢印: 上下 2">
            <a:extLst>
              <a:ext uri="{FF2B5EF4-FFF2-40B4-BE49-F238E27FC236}">
                <a16:creationId xmlns:a16="http://schemas.microsoft.com/office/drawing/2014/main" id="{CFAEBA98-718B-6C4C-ED6A-25D871D3573D}"/>
              </a:ext>
            </a:extLst>
          </p:cNvPr>
          <p:cNvSpPr/>
          <p:nvPr/>
        </p:nvSpPr>
        <p:spPr>
          <a:xfrm>
            <a:off x="3143355" y="2531142"/>
            <a:ext cx="406400" cy="5996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0F5FE9E0-5B64-3F39-1A42-999A7E25026F}"/>
              </a:ext>
            </a:extLst>
          </p:cNvPr>
          <p:cNvSpPr/>
          <p:nvPr/>
        </p:nvSpPr>
        <p:spPr>
          <a:xfrm>
            <a:off x="3170325" y="3429000"/>
            <a:ext cx="406400" cy="5289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6FBB927A-D6A6-0BED-8EAC-971326511D8D}"/>
              </a:ext>
            </a:extLst>
          </p:cNvPr>
          <p:cNvSpPr/>
          <p:nvPr/>
        </p:nvSpPr>
        <p:spPr>
          <a:xfrm rot="5400000">
            <a:off x="3978756" y="2870794"/>
            <a:ext cx="406400" cy="89289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C51F7B-F0DE-D72D-DA88-698E22553758}"/>
              </a:ext>
            </a:extLst>
          </p:cNvPr>
          <p:cNvSpPr txBox="1"/>
          <p:nvPr/>
        </p:nvSpPr>
        <p:spPr>
          <a:xfrm>
            <a:off x="2897447" y="3494094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CC708B-5477-81C6-6636-DECAF789A387}"/>
              </a:ext>
            </a:extLst>
          </p:cNvPr>
          <p:cNvSpPr txBox="1"/>
          <p:nvPr/>
        </p:nvSpPr>
        <p:spPr>
          <a:xfrm>
            <a:off x="4284294" y="4326755"/>
            <a:ext cx="138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単位（㎝）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5B1759-4295-885C-1FDE-E625882695AD}"/>
              </a:ext>
            </a:extLst>
          </p:cNvPr>
          <p:cNvSpPr txBox="1"/>
          <p:nvPr/>
        </p:nvSpPr>
        <p:spPr>
          <a:xfrm>
            <a:off x="2897447" y="2607950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A39B8-B90B-0CE7-552E-6E8FCFF09796}"/>
              </a:ext>
            </a:extLst>
          </p:cNvPr>
          <p:cNvSpPr txBox="1"/>
          <p:nvPr/>
        </p:nvSpPr>
        <p:spPr>
          <a:xfrm>
            <a:off x="4028788" y="2830949"/>
            <a:ext cx="784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575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ワイド画面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山本吉伸</dc:creator>
  <cp:lastModifiedBy>山本吉伸</cp:lastModifiedBy>
  <cp:revision>3</cp:revision>
  <dcterms:created xsi:type="dcterms:W3CDTF">2024-09-23T07:34:18Z</dcterms:created>
  <dcterms:modified xsi:type="dcterms:W3CDTF">2024-09-23T07:58:00Z</dcterms:modified>
</cp:coreProperties>
</file>