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77" r:id="rId20"/>
    <p:sldId id="270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追記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332</Words>
  <Application>Microsoft Office PowerPoint</Application>
  <PresentationFormat>ワイド画面</PresentationFormat>
  <Paragraphs>51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Messaging API設定</vt:lpstr>
      <vt:lpstr>Messaging API設定 Webhookを有効にする</vt:lpstr>
      <vt:lpstr>Messaging API設定 Webhookを有効にする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3</cp:revision>
  <dcterms:created xsi:type="dcterms:W3CDTF">2024-03-17T07:16:18Z</dcterms:created>
  <dcterms:modified xsi:type="dcterms:W3CDTF">2024-03-17T08:17:19Z</dcterms:modified>
</cp:coreProperties>
</file>