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77" r:id="rId20"/>
    <p:sldId id="270" r:id="rId21"/>
    <p:sldId id="276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trike="sngStrike" dirty="0"/>
              <a:t>48v.me</a:t>
            </a:r>
            <a:r>
              <a:rPr lang="ja-JP" altLang="en-US" strike="sngStrike" dirty="0"/>
              <a:t>にアップロード</a:t>
            </a:r>
            <a:endParaRPr kumimoji="1" lang="ja-JP" altLang="en-US" strike="sngStrike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16812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545</Words>
  <Application>Microsoft Office PowerPoint</Application>
  <PresentationFormat>ワイド画面</PresentationFormat>
  <Paragraphs>82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48v.meにアップロード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4</cp:revision>
  <dcterms:created xsi:type="dcterms:W3CDTF">2024-03-17T07:16:18Z</dcterms:created>
  <dcterms:modified xsi:type="dcterms:W3CDTF">2024-05-17T04:29:09Z</dcterms:modified>
</cp:coreProperties>
</file>