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8" r:id="rId18"/>
    <p:sldId id="279" r:id="rId19"/>
    <p:sldId id="284" r:id="rId20"/>
    <p:sldId id="287" r:id="rId21"/>
    <p:sldId id="286" r:id="rId22"/>
    <p:sldId id="277" r:id="rId23"/>
    <p:sldId id="270" r:id="rId24"/>
    <p:sldId id="276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BC6AE-9686-45C3-6D34-415AEE69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359A2-1881-1128-7B4B-56631E4C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81E1-3212-AD5C-BB41-2043E537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A9091-6FB2-2575-E35A-91CC2D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AA30C-3958-B02D-CDDD-B444231E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6A20-9840-5C7D-3EE5-879072EA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5CC4E-3E08-FABE-27D5-53DF4EECF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95F2D-199D-3A76-BCAF-60C50FEB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8672D-CF07-6906-7182-FAC895E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1B767-9E05-8457-FD77-0F5766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21927B-FCAB-3E17-60B8-6A049583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B0B988-FC8E-D3E3-5F17-E32F3E7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E51BE-6A02-E999-230E-226D12A0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B4D5F-77F6-FAF4-B12C-E7EEEFBE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85A7A-D9D9-B7CF-8241-64B9E22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3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E6152-ECF5-6187-E6C8-FACCB92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720C-AFBE-D514-C59C-DC49E38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37E1-A8E5-364D-CF9F-C4EC3639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9A13-A1A0-2B65-D73E-C3D8B45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E6555-425C-8CC6-C542-98704505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8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093C9-6746-1959-F745-CF104FC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1C293-61FB-7D0B-7209-9EA7E9A2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BD784-3712-B550-C760-CABF4E50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DEEA0-A926-F831-5EFF-9293AE0E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8E745-31EF-8BBA-6D24-FD2A1EEC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2E4C-5E95-E5C3-BEA3-E15474EF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88199-A303-E052-DCB7-F83AC362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1BC71-F618-2DA6-F8FC-FE8C52116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7A28D-FBD2-56CE-EF13-B832CB86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C3D3-520F-EE80-A0D6-433F1B22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28ED-DE21-2E32-C4D8-863205E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03FA5-CE2F-DE81-B3BE-642D118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D9209-974A-0726-4718-3FD8501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711BB3-490A-243D-82AC-745476DC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66D77-297F-42EE-0386-59D93BFC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7F953C-E988-AFD5-F1A0-098F73F7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B9FBF-BC43-0925-38B4-08901670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4F2953-94BE-4B43-DB5B-F29D0D74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F483B-DBC4-DD4A-FE5F-CB3A789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A597-686C-4067-625B-DC7F1ABB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D041B2-9FEA-330A-D96F-F856212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45E77-7892-4BDD-B429-C9A8C58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966DE9-F8FA-0AC6-B9B4-7BB6C89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520AC-64A3-5E17-32E9-0B39DFF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7962B5-ABF8-9138-1E3D-29FEEF8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1D6D6-E37F-6E9E-E9CE-53C21C44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43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0EEC1-A679-6B29-312A-AB3159B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E7360-E929-2872-7F27-88489604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1093C-674D-7AD4-8617-B4520D6C3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897A2-6BC7-B7ED-80EF-85860A2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78A1B-BEDE-1E1F-6B61-FEA2C592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BA03B-A794-C294-F80C-AEF2FF92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FBEFA-8A32-8F2A-7565-74FD98F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911A63-3207-80C9-B1FD-1F571DAA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E9501-0D7F-1D3C-21D6-51669458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38AA99-F45B-43B8-B98A-2DE41F0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5E1A3-0D78-FE1F-FE75-1E41BD7D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B9711-4D50-B175-E145-F1B6B2F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3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5714E-CD0A-BC95-2855-A516D8CA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1A6E-2A53-41C0-DAB1-E28C2FB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163D-3C04-7C4A-7860-A7AFBE4B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019C-97EB-44CC-A4A8-F801B4293A73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A7447-4AAF-7A2C-572C-FF359D8B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BCBE1-177E-DAAB-B339-A2A597BED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D7AF-5BF0-4134-84D8-7A8F64ECD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zunoshota2001/bot-tut-service-engineering-s/blob/main/webhook.py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zunoshota2001/bot-tut-service-engineering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ja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F2710-AD8C-C6B8-6AB8-7918520F5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対話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D708DA-5F44-5CEB-F543-C00B4CD3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はじめての</a:t>
            </a:r>
            <a:r>
              <a:rPr kumimoji="1" lang="en-US" altLang="ja-JP" dirty="0"/>
              <a:t>LINEBOT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57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746B099-B9E7-AE95-95A6-F56FBE09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1565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チャネルを作成するには、チャネルの種類を選択します。</a:t>
            </a:r>
            <a:endParaRPr kumimoji="1"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>
                <a:highlight>
                  <a:srgbClr val="FFFF00"/>
                </a:highlight>
              </a:rPr>
              <a:t>Messaging API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403DE414-0B8B-9AAF-B5AF-1A79E243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5888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必要な項目を入力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00B4D62-A0D9-AF0A-C1AC-B16B2F47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6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新規チャネル作成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作成完了後にはチャンネルの設定ページに遷移します。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5213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C5AA9E9A-2864-9326-BFC5-8FF4BC70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22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チャネルを確認しよう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コードから作成したチャネルを友達登録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初期設定では、</a:t>
            </a:r>
            <a:r>
              <a:rPr lang="en-US" altLang="ja-JP" dirty="0"/>
              <a:t>LINE</a:t>
            </a:r>
            <a:r>
              <a:rPr lang="ja-JP" altLang="en-US" dirty="0"/>
              <a:t>が用意している</a:t>
            </a:r>
            <a:r>
              <a:rPr lang="ja-JP" altLang="en-US" dirty="0">
                <a:highlight>
                  <a:srgbClr val="FFFF00"/>
                </a:highlight>
              </a:rPr>
              <a:t>あいさつメッセージ</a:t>
            </a:r>
            <a:r>
              <a:rPr lang="ja-JP" altLang="en-US" dirty="0"/>
              <a:t>が表示される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13818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トークン発行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2007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5240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トークン発行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ページ最下部からアクセストークンを発行できる。</a:t>
            </a:r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発行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211D8105-B01C-C03A-4F61-83D09A98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74727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チャンネルシークレットの取得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チャネルアクセストークンを発行するまで</a:t>
            </a:r>
          </a:p>
        </p:txBody>
      </p:sp>
    </p:spTree>
    <p:extLst>
      <p:ext uri="{BB962C8B-B14F-4D97-AF65-F5344CB8AC3E}">
        <p14:creationId xmlns:p14="http://schemas.microsoft.com/office/powerpoint/2010/main" val="17635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3E341-AA7C-67EF-28B9-1B6DED3B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3BB85-E00D-69E5-B012-891B9E78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</a:t>
            </a:r>
            <a:r>
              <a:rPr kumimoji="1" lang="ja-JP" altLang="en-US" dirty="0"/>
              <a:t>アカウントがある</a:t>
            </a:r>
            <a:endParaRPr kumimoji="1" lang="en-US" altLang="ja-JP" dirty="0"/>
          </a:p>
          <a:p>
            <a:r>
              <a:rPr kumimoji="1" lang="en-US" altLang="ja-JP" dirty="0"/>
              <a:t>48v.me </a:t>
            </a:r>
            <a:r>
              <a:rPr kumimoji="1" lang="ja-JP" altLang="en-US" dirty="0"/>
              <a:t>にアカウントがある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FTP</a:t>
            </a:r>
            <a:r>
              <a:rPr kumimoji="1" lang="ja-JP" altLang="en-US" dirty="0"/>
              <a:t>でプログラムを置ける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39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ページ下部へスクロール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4724CE2-8316-B914-9216-4058D92D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2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チャンネルシークレットの取得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チャンネルシークレット</a:t>
            </a:r>
            <a:r>
              <a:rPr kumimoji="1" lang="ja-JP" altLang="en-US" dirty="0"/>
              <a:t>をメモしておいてください。</a:t>
            </a:r>
            <a:endParaRPr lang="en-US" altLang="ja-JP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A5BCCC0-5C11-823C-F52E-6D99682B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541" y="987425"/>
            <a:ext cx="4481494" cy="4873625"/>
          </a:xfrm>
        </p:spPr>
      </p:pic>
    </p:spTree>
    <p:extLst>
      <p:ext uri="{BB962C8B-B14F-4D97-AF65-F5344CB8AC3E}">
        <p14:creationId xmlns:p14="http://schemas.microsoft.com/office/powerpoint/2010/main" val="8821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Webhook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を設定するまで</a:t>
            </a:r>
          </a:p>
        </p:txBody>
      </p:sp>
    </p:spTree>
    <p:extLst>
      <p:ext uri="{BB962C8B-B14F-4D97-AF65-F5344CB8AC3E}">
        <p14:creationId xmlns:p14="http://schemas.microsoft.com/office/powerpoint/2010/main" val="307154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ja-JP" altLang="en-US" dirty="0"/>
              <a:t>チャネルの詳細画面から、</a:t>
            </a:r>
            <a:r>
              <a:rPr kumimoji="1" lang="en-US" altLang="ja-JP" dirty="0">
                <a:highlight>
                  <a:srgbClr val="FFFF00"/>
                </a:highlight>
              </a:rPr>
              <a:t>Messaging API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FDFEE4-1918-7803-13BA-FC19617AA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334742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Messaging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設定</a:t>
            </a:r>
            <a:br>
              <a:rPr lang="en-US" altLang="ja-JP" dirty="0"/>
            </a:br>
            <a:r>
              <a:rPr lang="en-US" altLang="ja-JP" dirty="0"/>
              <a:t>Webhook</a:t>
            </a:r>
            <a:r>
              <a:rPr lang="ja-JP" altLang="en-US" dirty="0"/>
              <a:t>を有効にする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コードの下に</a:t>
            </a:r>
            <a:r>
              <a:rPr kumimoji="1" lang="en-US" altLang="ja-JP" dirty="0">
                <a:highlight>
                  <a:srgbClr val="FFFF00"/>
                </a:highlight>
              </a:rPr>
              <a:t>Webhook</a:t>
            </a:r>
            <a:r>
              <a:rPr kumimoji="1" lang="ja-JP" altLang="en-US" dirty="0">
                <a:highlight>
                  <a:srgbClr val="FFFF00"/>
                </a:highlight>
              </a:rPr>
              <a:t>設定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編集</a:t>
            </a:r>
            <a:r>
              <a:rPr lang="ja-JP" altLang="en-US" dirty="0"/>
              <a:t>をクリックし、</a:t>
            </a:r>
            <a:r>
              <a:rPr lang="en-US" altLang="ja-JP" dirty="0"/>
              <a:t>URL</a:t>
            </a:r>
            <a:r>
              <a:rPr lang="ja-JP" altLang="en-US" dirty="0"/>
              <a:t>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URL</a:t>
            </a:r>
            <a:r>
              <a:rPr lang="ja-JP" altLang="en-US" dirty="0"/>
              <a:t>は</a:t>
            </a:r>
            <a:r>
              <a:rPr lang="en-US" altLang="ja-JP" dirty="0"/>
              <a:t>48v.me</a:t>
            </a:r>
            <a:r>
              <a:rPr lang="ja-JP" altLang="en-US" dirty="0"/>
              <a:t>上に設置した、「</a:t>
            </a:r>
            <a:r>
              <a:rPr lang="en-US" altLang="ja-JP" dirty="0"/>
              <a:t>webhook.py</a:t>
            </a:r>
            <a:r>
              <a:rPr lang="ja-JP" altLang="en-US" dirty="0"/>
              <a:t>」を設定してください。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webhook.py</a:t>
            </a:r>
          </a:p>
          <a:p>
            <a:r>
              <a:rPr lang="en-US" altLang="ja-JP" dirty="0">
                <a:hlinkClick r:id="rId2"/>
              </a:rPr>
              <a:t>https://github.com/mizunoshota2001/bot-tut-service-engineering-s/blob/main/webhook.py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9FDE8133-FFFB-3E42-2DFE-66947015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66328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サンプルコードを見てみよう</a:t>
            </a:r>
          </a:p>
        </p:txBody>
      </p:sp>
    </p:spTree>
    <p:extLst>
      <p:ext uri="{BB962C8B-B14F-4D97-AF65-F5344CB8AC3E}">
        <p14:creationId xmlns:p14="http://schemas.microsoft.com/office/powerpoint/2010/main" val="20484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29</a:t>
            </a:r>
            <a:r>
              <a:rPr lang="ja-JP" alt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行目</a:t>
            </a:r>
            <a:r>
              <a:rPr lang="en-US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~</a:t>
            </a:r>
            <a:endParaRPr lang="fr-FR" altLang="ja-JP" sz="12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handler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TextMessageContent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altLang="ja-JP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handle_message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api_instance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fr-FR" altLang="ja-JP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reply_token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.reply_token,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fr-FR" altLang="ja-JP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TextMessage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fr-FR" altLang="ja-JP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fr-FR" altLang="ja-JP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.message.text)]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)</a:t>
            </a:r>
          </a:p>
          <a:p>
            <a:r>
              <a:rPr lang="fr-FR" altLang="ja-JP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どこにユーザが送信したメッセージが格納されていますか。</a:t>
            </a:r>
            <a:endParaRPr lang="fr-FR" altLang="ja-JP" sz="1600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.message.text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ユーザにメッセージを送信するにはどのようにしますか。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reply_message_with_http_info</a:t>
            </a:r>
            <a:endParaRPr kumimoji="1" lang="fr-FR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74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C3531-1E6B-6471-4C80-CFB33D2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おうむ返しさせてみよう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035F3-C049-0B9E-16A9-359F7186BBD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StrictStr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Any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notificationDisabled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StrictBool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</a:t>
            </a:r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altLang="ja-JP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kumimoji="1" lang="ja-JP" altLang="en-US" sz="1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36DA23-10FB-2C00-727A-BFA34339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ReplyMessageRequest</a:t>
            </a:r>
            <a:r>
              <a:rPr lang="en-US" altLang="ja-JP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replyToken</a:t>
            </a:r>
            <a:r>
              <a:rPr kumimoji="1" lang="ja-JP" altLang="en-US" dirty="0"/>
              <a:t>は</a:t>
            </a: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kumimoji="1" lang="ja-JP" altLang="en-US" dirty="0"/>
              <a:t>に格納されているものを使用します。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fr-FR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.reply_token</a:t>
            </a:r>
            <a:r>
              <a:rPr lang="ja-JP" altLang="en-US" dirty="0"/>
              <a:t>は一度使用すると失効されます。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複数のメッセージを送りたい場合には、</a:t>
            </a:r>
            <a:r>
              <a:rPr lang="en-US" altLang="ja-JP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messages</a:t>
            </a:r>
            <a:r>
              <a:rPr lang="ja-JP" altLang="en-US" dirty="0"/>
              <a:t>に複数のメッセージを格納してください。</a:t>
            </a:r>
            <a:endParaRPr lang="fr-FR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533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使用するプログラムをダウンロードするまで</a:t>
            </a:r>
          </a:p>
        </p:txBody>
      </p:sp>
    </p:spTree>
    <p:extLst>
      <p:ext uri="{BB962C8B-B14F-4D97-AF65-F5344CB8AC3E}">
        <p14:creationId xmlns:p14="http://schemas.microsoft.com/office/powerpoint/2010/main" val="1583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CA1D-85FA-A08C-6792-47D945A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ソースコードをダウンロードしよう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C0CF713-425E-95A9-B6FC-8A58FD53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75" y="987425"/>
            <a:ext cx="5387425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F03510-9FFC-9E8F-A8DF-7C13188DF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3"/>
              </a:rPr>
              <a:t>https://github.com/mizunoshota2001/bot-tut-service-engineering-s</a:t>
            </a:r>
            <a:br>
              <a:rPr kumimoji="1" lang="fr-FR" altLang="ja-JP" dirty="0"/>
            </a:br>
            <a:r>
              <a:rPr kumimoji="1" lang="ja-JP" altLang="en-US" dirty="0"/>
              <a:t>この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ベースとなるプログラムとその説明を公開しています。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でダウンロード</a:t>
            </a:r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48DE635-D316-6235-F052-25C9BDF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3915068"/>
            <a:ext cx="1114581" cy="4763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EF219AD-AABC-A8E0-A284-D911AB24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285" y="3915068"/>
            <a:ext cx="2428740" cy="202130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BE8C4CF-6877-96C7-9593-41C9B0F035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54369" y="4153226"/>
            <a:ext cx="18957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382C0115-06D7-F3D9-498D-E3D1DD8C10F1}"/>
              </a:ext>
            </a:extLst>
          </p:cNvPr>
          <p:cNvSpPr/>
          <p:nvPr/>
        </p:nvSpPr>
        <p:spPr>
          <a:xfrm>
            <a:off x="2040211" y="5426363"/>
            <a:ext cx="1724052" cy="476317"/>
          </a:xfrm>
          <a:prstGeom prst="donut">
            <a:avLst>
              <a:gd name="adj" fmla="val 219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13EE-88A4-814E-18F7-8580E24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trike="sngStrike" dirty="0"/>
              <a:t>48v.me</a:t>
            </a:r>
            <a:r>
              <a:rPr lang="ja-JP" altLang="en-US" strike="sngStrike" dirty="0"/>
              <a:t>にアップロード</a:t>
            </a:r>
            <a:endParaRPr kumimoji="1" lang="ja-JP" altLang="en-US" strike="sngStrike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6D758-7FD9-DD61-37F3-C9539A617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168126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D7FF-7ABE-BBB9-5446-77125BA3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E21D7-1C13-0141-8104-8A5EDB0F0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公式</a:t>
            </a:r>
            <a:r>
              <a:rPr kumimoji="1" lang="en-US" altLang="ja-JP" dirty="0"/>
              <a:t>LINE-BOT</a:t>
            </a:r>
            <a:r>
              <a:rPr kumimoji="1" lang="ja-JP" altLang="en-US" dirty="0"/>
              <a:t>用のチャネルを作成するまで</a:t>
            </a:r>
          </a:p>
        </p:txBody>
      </p:sp>
    </p:spTree>
    <p:extLst>
      <p:ext uri="{BB962C8B-B14F-4D97-AF65-F5344CB8AC3E}">
        <p14:creationId xmlns:p14="http://schemas.microsoft.com/office/powerpoint/2010/main" val="2458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dirty="0"/>
              <a:t>ログインしよう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fr-FR" altLang="ja-JP" dirty="0">
                <a:hlinkClick r:id="rId2"/>
              </a:rPr>
              <a:t>https://developers.line.biz/ja/</a:t>
            </a:r>
            <a:endParaRPr kumimoji="1" lang="fr-FR" altLang="ja-JP" dirty="0"/>
          </a:p>
          <a:p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C1EF85E-36EB-F87B-34D5-6D83DAAA7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8939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アカウントを作成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F0BC3440-06F2-5612-17F2-4E9E20DDB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95404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599D-BB4F-F745-4F36-CF3F2A4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LINE</a:t>
            </a:r>
            <a:r>
              <a:rPr lang="ja-JP" altLang="en-US" dirty="0"/>
              <a:t> </a:t>
            </a:r>
            <a:r>
              <a:rPr lang="en-US" altLang="ja-JP" dirty="0"/>
              <a:t>Developers</a:t>
            </a:r>
            <a:br>
              <a:rPr lang="en-US" altLang="ja-JP" dirty="0"/>
            </a:br>
            <a:r>
              <a:rPr lang="ja-JP" altLang="en-US" b="0" i="0" dirty="0">
                <a:effectLst/>
                <a:latin typeface="Roboto" panose="020F0502020204030204" pitchFamily="2" charset="0"/>
              </a:rPr>
              <a:t>新規プロバイダー作成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1AA3-0B77-B5F7-4F26-7C295F9E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38761CD2-5B51-E009-7B3A-4681187F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581" y="987425"/>
            <a:ext cx="5623413" cy="4873625"/>
          </a:xfrm>
        </p:spPr>
      </p:pic>
    </p:spTree>
    <p:extLst>
      <p:ext uri="{BB962C8B-B14F-4D97-AF65-F5344CB8AC3E}">
        <p14:creationId xmlns:p14="http://schemas.microsoft.com/office/powerpoint/2010/main" val="23462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570</Words>
  <Application>Microsoft Office PowerPoint</Application>
  <PresentationFormat>ワイド画面</PresentationFormat>
  <Paragraphs>88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游ゴシック Light</vt:lpstr>
      <vt:lpstr>Arial</vt:lpstr>
      <vt:lpstr>Consolas</vt:lpstr>
      <vt:lpstr>Roboto</vt:lpstr>
      <vt:lpstr>Office テーマ</vt:lpstr>
      <vt:lpstr>LINE対話</vt:lpstr>
      <vt:lpstr>前提</vt:lpstr>
      <vt:lpstr>GitHub</vt:lpstr>
      <vt:lpstr>GitHub ソースコードをダウンロードしよう</vt:lpstr>
      <vt:lpstr>48v.meにアップロード</vt:lpstr>
      <vt:lpstr>LINE Developers</vt:lpstr>
      <vt:lpstr>LINE Developers ログインしよう</vt:lpstr>
      <vt:lpstr>LINE Developers アカウントを作成</vt:lpstr>
      <vt:lpstr>LINE Developers 新規プロバイダー作成</vt:lpstr>
      <vt:lpstr>LINE Developers 新規プロバイダー作成</vt:lpstr>
      <vt:lpstr>LINE Developers 新規チャネル作成</vt:lpstr>
      <vt:lpstr>LINE Developers 新規チャネル作成</vt:lpstr>
      <vt:lpstr>LINE Developers 新規チャネル作成</vt:lpstr>
      <vt:lpstr>LINE Developers チャネルを確認しよう</vt:lpstr>
      <vt:lpstr>LINE Developers チャネルを確認しよう</vt:lpstr>
      <vt:lpstr>トークン発行</vt:lpstr>
      <vt:lpstr>トークン発行</vt:lpstr>
      <vt:lpstr>トークン発行</vt:lpstr>
      <vt:lpstr>チャンネルシークレットの取得</vt:lpstr>
      <vt:lpstr>チャンネルシークレットの取得</vt:lpstr>
      <vt:lpstr>チャンネルシークレットの取得</vt:lpstr>
      <vt:lpstr>Messaging API設定</vt:lpstr>
      <vt:lpstr>Messaging API設定 Webhookを有効にする</vt:lpstr>
      <vt:lpstr>Messaging API設定 Webhookを有効にする</vt:lpstr>
      <vt:lpstr>おうむ返しさせてみよう</vt:lpstr>
      <vt:lpstr>おうむ返しさせてみよう</vt:lpstr>
      <vt:lpstr>おうむ返しさせてみよう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作成中</dc:title>
  <dc:creator>山本吉伸</dc:creator>
  <cp:lastModifiedBy>山本吉伸</cp:lastModifiedBy>
  <cp:revision>5</cp:revision>
  <dcterms:created xsi:type="dcterms:W3CDTF">2024-03-17T07:16:18Z</dcterms:created>
  <dcterms:modified xsi:type="dcterms:W3CDTF">2024-05-21T09:55:59Z</dcterms:modified>
</cp:coreProperties>
</file>