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49421-B50B-2D53-E867-F82ECB41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60517-6D3E-C4BD-E5D6-A573EF34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A296F-7A9D-5B90-409A-2AE833BF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17D89A-BF24-C2B6-588D-BBA8B1C1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4CA7F-DF75-FC24-9E6C-603248E4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83606-1E4E-C8BB-2B74-5B1C8719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7DAE76-D7A1-7486-2C79-7ADCCBD5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3B515-B224-4050-6527-96DCC994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7A61B-27CB-BE8E-F56E-BDBD0AD1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B96EC-36F4-A951-8CA0-CD21C77E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95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400083-34E3-3939-7EEB-2713CE57E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739C5-4B12-E84F-EA7A-0D6D9978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17EC6-16FA-A8D1-C260-3DFF53A1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D6751C-E23B-CCFB-BC97-BBA55958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CB3EA-0562-ED7F-E870-75B41FA1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EAA5D-2EF3-9871-44AD-0E6B737D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6A56D-3EB5-D85F-5CEC-C431CEEB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6EB17-51D4-46C2-1D16-F9C6073E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CF1FB0-CE14-EB8E-D7DC-A8580548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2C014-F2BF-29A9-43F5-7AEE32D7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DAD7B-8D91-BD71-9C42-04F25A1E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C11B91-69BD-6523-911D-EDBE0F36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005EF7-FD47-CEE8-71B4-0D250506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EFAC2-C420-143F-A831-DC592F4A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0E8EB-C78F-C6D0-8EA2-4357DCE4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85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81C70-40AA-F30A-5AEE-5C170487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67DB3D-BD35-ECC2-4D71-B448BA82A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DC3F00-97ED-6A4F-2387-64C6382C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AAB49-C713-CDD3-D1D2-491FD3C5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6BA13-5081-7879-950F-E29C3C5E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334A0E-836E-22EC-71BC-F9A0A0CD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0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FF983-B256-7693-1699-3036AB10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214EBF-3544-5939-ABE6-04CFDBAE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B1213C-BB01-777A-F7F0-C86752E3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E141C3-415F-007D-4B7D-99FCA3801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A40C37-77D3-5DF2-4389-2D9AD0FDC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2D67F8-F7EC-2CE0-A48C-CA3F515A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B51740-3401-49AC-3B14-1E89DA6F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68B990-1A5F-5A29-3058-B5F84DDB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960A0-48F6-4152-B061-E51F03B4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F68E59-984B-36FA-F4EF-044496E0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288CA4-018F-8518-8EF6-20D79562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3B87B7-247D-C538-420E-94A5E778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20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26348-8EA4-531C-8C10-94875BCC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3A56BC-A093-01E5-2575-50CF9A24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914EF-8A3B-35B7-3DEB-43BF71CE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29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98A0E-0244-B4B5-8ACA-BD4AFAE1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C9B57-F75A-F6E4-4C68-23EA3FC5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CAD777-3241-2FF1-8AFC-9C19F3F67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6B51A8-F82B-B9AD-D79A-2735F316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B96169-72F8-A750-021F-7DA2E618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53678B-A59B-ACBD-5D47-2FB0C99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AADD5-9CC1-0A3A-D47D-A5F73BEC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7E9AF4-C285-F59C-B08A-7EBC18B5B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1D9BDD-11DD-8CC6-1CA6-553399CA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657407-574A-5301-72DF-6ABB265B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7948D3-A119-17E9-FAA7-DE7A6AA6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096E5B-D41E-6B67-8B7B-7C28D434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3870AA-57C3-6AE2-C4A0-6B830D19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184BC-090C-8635-911B-4D9E6057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63AE3-82FD-5BE2-EBF7-42B6E9FF4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9F31-051F-4191-BED3-E09F243CE43F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C3294-D394-4F07-3269-3960C6294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86C88-91AE-7F06-0A4A-E8E82E4C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231-8DD0-4496-8F28-D600A2FCA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0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A4D79-B91B-CB3E-AA4B-E185AC36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2024/11/19</a:t>
            </a:r>
            <a:br>
              <a:rPr lang="en-US" altLang="ja-JP" dirty="0"/>
            </a:br>
            <a:r>
              <a:rPr kumimoji="1" lang="ja-JP" altLang="en-US" dirty="0"/>
              <a:t>プリンタ講習会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C7841A-1274-376C-D183-C07913415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水野翔太</a:t>
            </a:r>
          </a:p>
        </p:txBody>
      </p:sp>
    </p:spTree>
    <p:extLst>
      <p:ext uri="{BB962C8B-B14F-4D97-AF65-F5344CB8AC3E}">
        <p14:creationId xmlns:p14="http://schemas.microsoft.com/office/powerpoint/2010/main" val="66182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8A314-8CF8-9D18-A34B-F3290124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00A0F-5994-B7FA-0CFA-559C093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松本くん</a:t>
            </a:r>
            <a:endParaRPr kumimoji="1" lang="en-US" altLang="ja-JP" dirty="0"/>
          </a:p>
          <a:p>
            <a:r>
              <a:rPr lang="ja-JP" altLang="en-US" dirty="0"/>
              <a:t>水野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5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2D3E3-342C-326B-3631-330D9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アブストラクト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B6B7B-1795-8BFB-B411-1048FB00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こんなことやります</a:t>
            </a:r>
          </a:p>
        </p:txBody>
      </p:sp>
    </p:spTree>
    <p:extLst>
      <p:ext uri="{BB962C8B-B14F-4D97-AF65-F5344CB8AC3E}">
        <p14:creationId xmlns:p14="http://schemas.microsoft.com/office/powerpoint/2010/main" val="136106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5AF83-29EE-1230-0C2A-0092497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355E1E-B5A3-ED06-681E-280C2CB3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をとりあえず入れよう</a:t>
            </a:r>
            <a:endParaRPr kumimoji="1" lang="en-US" altLang="ja-JP" dirty="0"/>
          </a:p>
          <a:p>
            <a:pPr lvl="1"/>
            <a:r>
              <a:rPr lang="ja-JP" altLang="en-US" dirty="0"/>
              <a:t>ファイルを手元に持ってくるため</a:t>
            </a:r>
            <a:endParaRPr kumimoji="1" lang="en-US" altLang="ja-JP" dirty="0"/>
          </a:p>
          <a:p>
            <a:r>
              <a:rPr kumimoji="1" lang="ja-JP" altLang="en-US" dirty="0"/>
              <a:t>伝統芸能</a:t>
            </a:r>
            <a:r>
              <a:rPr kumimoji="1" lang="en-US" altLang="ja-JP" dirty="0"/>
              <a:t>buffer</a:t>
            </a:r>
            <a:r>
              <a:rPr kumimoji="1" lang="ja-JP" altLang="en-US" dirty="0"/>
              <a:t>送信芸</a:t>
            </a:r>
            <a:endParaRPr kumimoji="1" lang="en-US" altLang="ja-JP" dirty="0"/>
          </a:p>
          <a:p>
            <a:r>
              <a:rPr lang="ja-JP" altLang="en-US" dirty="0"/>
              <a:t>新手</a:t>
            </a:r>
            <a:r>
              <a:rPr lang="en-US" altLang="ja-JP" dirty="0"/>
              <a:t>SDK</a:t>
            </a:r>
            <a:r>
              <a:rPr lang="ja-JP" altLang="en-US" dirty="0"/>
              <a:t>によるプリントアウト</a:t>
            </a:r>
            <a:endParaRPr kumimoji="1" lang="en-US" altLang="ja-JP" dirty="0"/>
          </a:p>
          <a:p>
            <a:r>
              <a:rPr kumimoji="1" lang="en-US" altLang="ja-JP" dirty="0"/>
              <a:t>SDK</a:t>
            </a:r>
            <a:r>
              <a:rPr kumimoji="1" lang="ja-JP" altLang="en-US" dirty="0"/>
              <a:t>用のライブラリを作りました。</a:t>
            </a:r>
            <a:endParaRPr kumimoji="1" lang="en-US" altLang="ja-JP" dirty="0"/>
          </a:p>
          <a:p>
            <a:pPr lvl="1"/>
            <a:r>
              <a:rPr lang="en-US" altLang="ja-JP" dirty="0"/>
              <a:t>SDK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r>
              <a:rPr kumimoji="1" lang="ja-JP" altLang="en-US" dirty="0"/>
              <a:t>使い方はドキュメントを頑張って読もう</a:t>
            </a:r>
            <a:endParaRPr kumimoji="1" lang="en-US" altLang="ja-JP" dirty="0"/>
          </a:p>
          <a:p>
            <a:pPr lvl="1"/>
            <a:r>
              <a:rPr lang="ja-JP" altLang="en-US" dirty="0"/>
              <a:t>ドキュメントの読み方</a:t>
            </a:r>
            <a:endParaRPr lang="en-US" altLang="ja-JP" dirty="0"/>
          </a:p>
          <a:p>
            <a:r>
              <a:rPr lang="ja-JP" altLang="en-US" dirty="0"/>
              <a:t>サンプルの紹介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26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2024/11/19 プリンタ講習会</vt:lpstr>
      <vt:lpstr>自己紹介</vt:lpstr>
      <vt:lpstr>アブストラクト</vt:lpstr>
      <vt:lpstr>目次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山本吉伸</dc:creator>
  <cp:lastModifiedBy>山本吉伸</cp:lastModifiedBy>
  <cp:revision>1</cp:revision>
  <dcterms:created xsi:type="dcterms:W3CDTF">2024-11-14T03:45:40Z</dcterms:created>
  <dcterms:modified xsi:type="dcterms:W3CDTF">2024-11-14T03:45:40Z</dcterms:modified>
</cp:coreProperties>
</file>