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7B52-982C-451E-BA7B-4D88B2D0B23A}" type="datetimeFigureOut">
              <a:rPr lang="en-GB" smtClean="0"/>
              <a:pPr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FF94-30C2-4AB1-A402-82746BDCC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MMDRAW extra feature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some ANONs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Yes, it works on many tabs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568952" cy="482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Something really cool that we can’t show you unless face-to-face so here’s a demo!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n-GB" dirty="0" smtClean="0"/>
              <a:t>Shared drawing application feature using node.js, sockets.io and express.</a:t>
            </a:r>
          </a:p>
          <a:p>
            <a:endParaRPr lang="en-GB" dirty="0" smtClean="0"/>
          </a:p>
          <a:p>
            <a:r>
              <a:rPr lang="en-GB" dirty="0" smtClean="0"/>
              <a:t>I removed this feature from the canvas itself before submitting but have provided a copy of </a:t>
            </a:r>
            <a:r>
              <a:rPr lang="en-GB" smtClean="0"/>
              <a:t>working </a:t>
            </a:r>
            <a:r>
              <a:rPr lang="en-GB" smtClean="0"/>
              <a:t>folder; </a:t>
            </a:r>
            <a:r>
              <a:rPr lang="en-GB" dirty="0" smtClean="0"/>
              <a:t>here’s how it works...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drawing application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will be a button on the drawing application that will take you to a separate server, on which you can draw with other people, real-time.</a:t>
            </a:r>
          </a:p>
          <a:p>
            <a:endParaRPr lang="en-GB" dirty="0" smtClean="0"/>
          </a:p>
          <a:p>
            <a:r>
              <a:rPr lang="en-GB" dirty="0" smtClean="0"/>
              <a:t>It is currently still in progress, I have set up the server on </a:t>
            </a:r>
            <a:r>
              <a:rPr lang="en-GB" dirty="0" err="1" smtClean="0"/>
              <a:t>learn.gold</a:t>
            </a:r>
            <a:r>
              <a:rPr lang="en-GB" dirty="0" smtClean="0"/>
              <a:t> but code still needs tweaking since it refuses to work on a custom port. Along with this, the overall “real time drawing application” feature needs improving </a:t>
            </a:r>
            <a:r>
              <a:rPr lang="en-GB" i="1" dirty="0" smtClean="0"/>
              <a:t>aesthetically (it is not very visually appealing).</a:t>
            </a:r>
            <a:endParaRPr lang="en-GB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try it yourself using the following steps: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Download node.js</a:t>
            </a:r>
          </a:p>
          <a:p>
            <a:r>
              <a:rPr lang="en-GB" dirty="0" smtClean="0"/>
              <a:t>Run </a:t>
            </a:r>
            <a:r>
              <a:rPr lang="en-GB" dirty="0" err="1" smtClean="0"/>
              <a:t>cmd</a:t>
            </a:r>
            <a:r>
              <a:rPr lang="en-GB" dirty="0" smtClean="0"/>
              <a:t>/terminal</a:t>
            </a:r>
          </a:p>
          <a:p>
            <a:r>
              <a:rPr lang="en-GB" dirty="0" smtClean="0"/>
              <a:t>Open the </a:t>
            </a:r>
            <a:r>
              <a:rPr lang="en-GB" dirty="0" err="1" smtClean="0"/>
              <a:t>sharedcode</a:t>
            </a:r>
            <a:r>
              <a:rPr lang="en-GB" dirty="0" smtClean="0"/>
              <a:t> file provided through </a:t>
            </a:r>
            <a:r>
              <a:rPr lang="en-GB" dirty="0" err="1" smtClean="0"/>
              <a:t>cmd</a:t>
            </a:r>
            <a:r>
              <a:rPr lang="en-GB" dirty="0" smtClean="0"/>
              <a:t>/terminal</a:t>
            </a:r>
          </a:p>
          <a:p>
            <a:r>
              <a:rPr lang="en-GB" dirty="0" smtClean="0"/>
              <a:t>Enter “node server.js”</a:t>
            </a:r>
          </a:p>
          <a:p>
            <a:r>
              <a:rPr lang="en-GB" dirty="0" smtClean="0"/>
              <a:t>A message will appear when running</a:t>
            </a:r>
          </a:p>
          <a:p>
            <a:r>
              <a:rPr lang="en-GB" dirty="0" smtClean="0"/>
              <a:t>Open the shared application file through localhost:3000</a:t>
            </a:r>
          </a:p>
          <a:p>
            <a:r>
              <a:rPr lang="en-GB" dirty="0" smtClean="0"/>
              <a:t>Draw </a:t>
            </a:r>
            <a:r>
              <a:rPr lang="en-GB" b="1" dirty="0" smtClean="0"/>
              <a:t>alone</a:t>
            </a:r>
            <a:r>
              <a:rPr lang="en-GB" dirty="0" smtClean="0"/>
              <a:t> on different tabs (For now! Soon, we shall be able to draw with other people)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925144"/>
          </a:xfrm>
        </p:spPr>
        <p:txBody>
          <a:bodyPr/>
          <a:lstStyle/>
          <a:p>
            <a:r>
              <a:rPr lang="en-GB" dirty="0" smtClean="0"/>
              <a:t>Once running you can check it out on localhost:3000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00808"/>
            <a:ext cx="52754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013176"/>
            <a:ext cx="2743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65104"/>
          </a:xfrm>
        </p:spPr>
        <p:txBody>
          <a:bodyPr/>
          <a:lstStyle/>
          <a:p>
            <a:r>
              <a:rPr lang="en-GB" dirty="0" smtClean="0"/>
              <a:t>The shared application feature is quite plain at the moment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134" b="4559"/>
          <a:stretch>
            <a:fillRect/>
          </a:stretch>
        </p:blipFill>
        <p:spPr bwMode="auto">
          <a:xfrm>
            <a:off x="3851920" y="1628800"/>
            <a:ext cx="496855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781128"/>
          </a:xfrm>
        </p:spPr>
        <p:txBody>
          <a:bodyPr/>
          <a:lstStyle/>
          <a:p>
            <a:r>
              <a:rPr lang="en-GB" dirty="0" smtClean="0"/>
              <a:t>You can change the size of the pen tool</a:t>
            </a:r>
          </a:p>
          <a:p>
            <a:endParaRPr lang="en-GB" dirty="0" smtClean="0"/>
          </a:p>
          <a:p>
            <a:r>
              <a:rPr lang="en-GB" dirty="0" smtClean="0"/>
              <a:t>More colours to come soon..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628800"/>
            <a:ext cx="4088816" cy="193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8964" y="2348880"/>
            <a:ext cx="337135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221088"/>
            <a:ext cx="3376465" cy="164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change the background to different shades of grey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 BEST OF ALL...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34732"/>
          <a:stretch>
            <a:fillRect/>
          </a:stretch>
        </p:blipFill>
        <p:spPr bwMode="auto">
          <a:xfrm>
            <a:off x="3779912" y="1556792"/>
            <a:ext cx="50405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2697"/>
          <a:stretch>
            <a:fillRect/>
          </a:stretch>
        </p:blipFill>
        <p:spPr bwMode="auto">
          <a:xfrm>
            <a:off x="3779912" y="3068960"/>
            <a:ext cx="504056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r="7864"/>
          <a:stretch>
            <a:fillRect/>
          </a:stretch>
        </p:blipFill>
        <p:spPr bwMode="auto">
          <a:xfrm>
            <a:off x="3779912" y="4725144"/>
            <a:ext cx="504225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draw simultaneously on different tabs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44893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252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MMDRAW extra feature</vt:lpstr>
      <vt:lpstr> Something really cool that we can’t show you unless face-to-face so here’s a demo!</vt:lpstr>
      <vt:lpstr>Shared drawing application feature</vt:lpstr>
      <vt:lpstr>You can try it yourself using the following steps:</vt:lpstr>
      <vt:lpstr>Slide 5</vt:lpstr>
      <vt:lpstr>Slide 6</vt:lpstr>
      <vt:lpstr>Slide 7</vt:lpstr>
      <vt:lpstr>Slide 8</vt:lpstr>
      <vt:lpstr>You can draw simultaneously on different tabs</vt:lpstr>
      <vt:lpstr>Yes, it works on many tabs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MMDRAW</dc:title>
  <dc:creator>Mizna</dc:creator>
  <cp:lastModifiedBy>Mizna</cp:lastModifiedBy>
  <cp:revision>68</cp:revision>
  <dcterms:created xsi:type="dcterms:W3CDTF">2018-03-08T09:59:07Z</dcterms:created>
  <dcterms:modified xsi:type="dcterms:W3CDTF">2018-03-12T21:58:18Z</dcterms:modified>
</cp:coreProperties>
</file>