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unknown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9"/>
    <p:restoredTop sz="94671"/>
  </p:normalViewPr>
  <p:slideViewPr>
    <p:cSldViewPr snapToGrid="0" snapToObjects="1">
      <p:cViewPr>
        <p:scale>
          <a:sx n="118" d="100"/>
          <a:sy n="118" d="100"/>
        </p:scale>
        <p:origin x="-26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4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2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2F49-4AE5-CA46-8331-47AA445F95D6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3B74E-A465-844D-A438-2DCD393C3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3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&amp; Distributed Graph Methods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Volodymir</a:t>
            </a:r>
            <a:r>
              <a:rPr lang="en-US" dirty="0" smtClean="0"/>
              <a:t>, Nauman, Benjamin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6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Applications involving Graph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Matrix Completion on Graphs (</a:t>
            </a:r>
            <a:r>
              <a:rPr lang="en-US" sz="2400" dirty="0" smtClean="0">
                <a:solidFill>
                  <a:srgbClr val="0000FF"/>
                </a:solidFill>
              </a:rPr>
              <a:t>online &amp; distributed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Robust PCA on Graphs &amp; fast versions (</a:t>
            </a:r>
            <a:r>
              <a:rPr lang="en-US" sz="2400" dirty="0" smtClean="0">
                <a:solidFill>
                  <a:srgbClr val="0000FF"/>
                </a:solidFill>
              </a:rPr>
              <a:t>distributed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Signal smoothing on graphs (</a:t>
            </a:r>
            <a:r>
              <a:rPr lang="en-US" sz="2400" dirty="0" smtClean="0">
                <a:solidFill>
                  <a:srgbClr val="0000FF"/>
                </a:solidFill>
              </a:rPr>
              <a:t>distributed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Total Variation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distributed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Clustering?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Semi-supervised learning?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Each of the above needs a specific design</a:t>
            </a:r>
            <a:r>
              <a:rPr lang="is-IS" sz="2400" i="1" dirty="0" smtClean="0">
                <a:solidFill>
                  <a:srgbClr val="FF0000"/>
                </a:solidFill>
              </a:rPr>
              <a:t>….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22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smtClean="0"/>
              <a:t>Matrix </a:t>
            </a:r>
            <a:r>
              <a:rPr lang="en-US" dirty="0" smtClean="0"/>
              <a:t>Completion 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Three problems: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 smtClean="0"/>
              <a:t>new users / videos or both users &amp; videos?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Complete new rows and columns &amp; compute graphs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 smtClean="0"/>
              <a:t>Old users &amp; videos update</a:t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slight perturbation update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400" dirty="0" smtClean="0"/>
              <a:t>Given graphs &amp; incomplete matrix, make the computations distributed</a:t>
            </a:r>
          </a:p>
        </p:txBody>
      </p:sp>
    </p:spTree>
    <p:extLst>
      <p:ext uri="{BB962C8B-B14F-4D97-AF65-F5344CB8AC3E}">
        <p14:creationId xmlns:p14="http://schemas.microsoft.com/office/powerpoint/2010/main" val="3144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81050" y="1690689"/>
            <a:ext cx="3760705" cy="33038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1050" y="1690689"/>
            <a:ext cx="2402351" cy="2050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050" y="1690689"/>
            <a:ext cx="1888048" cy="1517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1a. Online Matrix Completion on Graphs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1050" y="1690689"/>
            <a:ext cx="1237675" cy="9793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201365" y="1963166"/>
            <a:ext cx="79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8662" y="13213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18725" y="1518500"/>
            <a:ext cx="65037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9098" y="1509472"/>
            <a:ext cx="65037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2688" y="2664638"/>
            <a:ext cx="0" cy="53809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62688" y="3202732"/>
            <a:ext cx="0" cy="53809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9426" y="189907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319471" y="3939920"/>
            <a:ext cx="888650" cy="764092"/>
          </a:xfrm>
          <a:prstGeom prst="line">
            <a:avLst/>
          </a:prstGeom>
          <a:ln w="38100" cmpd="sng">
            <a:solidFill>
              <a:srgbClr val="FF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64603" y="1752813"/>
            <a:ext cx="39605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Local updates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Start with a small batch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Add videos &amp; users (batches)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Complete the matrix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Update the user &amp; video graphs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Ensure global updates?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</p:txBody>
      </p:sp>
      <p:pic>
        <p:nvPicPr>
          <p:cNvPr id="26" name="Picture 2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0" y="5430204"/>
            <a:ext cx="73025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3258128" y="2950148"/>
            <a:ext cx="1237675" cy="97933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1050" y="2956305"/>
            <a:ext cx="1888048" cy="1517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70259" y="2956305"/>
            <a:ext cx="1237675" cy="97933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13690" y="2950924"/>
            <a:ext cx="650373" cy="979330"/>
          </a:xfrm>
          <a:prstGeom prst="rect">
            <a:avLst/>
          </a:prstGeom>
          <a:solidFill>
            <a:schemeClr val="accent5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01365" y="3228782"/>
            <a:ext cx="79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8662" y="258697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18725" y="2784116"/>
            <a:ext cx="65037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2688" y="3930254"/>
            <a:ext cx="0" cy="53809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3924" y="3163193"/>
            <a:ext cx="76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46524" y="1209709"/>
            <a:ext cx="1237675" cy="97933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66839" y="1482186"/>
            <a:ext cx="79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94136" y="84037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74900" y="141809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495803" y="2870212"/>
            <a:ext cx="650373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4306" y="3147050"/>
            <a:ext cx="9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95803" y="2956305"/>
            <a:ext cx="650373" cy="979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38877" y="2950924"/>
            <a:ext cx="650373" cy="979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33964" y="2485436"/>
            <a:ext cx="116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users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31772" y="2304593"/>
            <a:ext cx="227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users &amp; 1-hop KNN from past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820523" y="4776793"/>
            <a:ext cx="1888048" cy="15174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820523" y="4776793"/>
            <a:ext cx="1888048" cy="97933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68135" y="4859918"/>
            <a:ext cx="1123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updated low rank 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820523" y="5756123"/>
            <a:ext cx="1888048" cy="53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702161" y="5756123"/>
            <a:ext cx="0" cy="53809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6200000">
            <a:off x="813836" y="547219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videos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297601" y="5391697"/>
            <a:ext cx="1888048" cy="364425"/>
          </a:xfrm>
          <a:prstGeom prst="rect">
            <a:avLst/>
          </a:prstGeom>
          <a:solidFill>
            <a:srgbClr val="4472C4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97601" y="5756123"/>
            <a:ext cx="1888048" cy="5380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190953" y="4696343"/>
            <a:ext cx="227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videos &amp; 1-hop KNN from past</a:t>
            </a:r>
            <a:endParaRPr lang="en-US" dirty="0"/>
          </a:p>
        </p:txBody>
      </p:sp>
      <p:pic>
        <p:nvPicPr>
          <p:cNvPr id="55" name="Picture 5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15" y="381065"/>
            <a:ext cx="5872597" cy="41874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169627" y="37030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Algo</a:t>
            </a:r>
            <a:r>
              <a:rPr lang="en-US" dirty="0" smtClean="0"/>
              <a:t> A: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659214" y="1271833"/>
            <a:ext cx="1280725" cy="917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Algo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 A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Right Arrow 63"/>
          <p:cNvSpPr/>
          <p:nvPr/>
        </p:nvSpPr>
        <p:spPr>
          <a:xfrm>
            <a:off x="2765936" y="1549709"/>
            <a:ext cx="492192" cy="408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494234" y="2990748"/>
            <a:ext cx="1280725" cy="917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Algo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 A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6862377" y="3335705"/>
            <a:ext cx="492192" cy="408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5210736" y="3337439"/>
            <a:ext cx="492192" cy="408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2765936" y="3335705"/>
            <a:ext cx="492192" cy="408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774332" y="5506249"/>
            <a:ext cx="492192" cy="408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3783885" y="5540884"/>
            <a:ext cx="492192" cy="408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73088" y="5297519"/>
            <a:ext cx="1280725" cy="9172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Algo</a:t>
            </a:r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rgbClr val="FF0000"/>
                </a:solidFill>
              </a:rPr>
              <a:t> A</a:t>
            </a:r>
            <a:endParaRPr 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6433970" y="5551647"/>
            <a:ext cx="492192" cy="4089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53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Distributed Robust PCA on Graphs</a:t>
            </a:r>
            <a:endParaRPr lang="en-US" dirty="0"/>
          </a:p>
        </p:txBody>
      </p:sp>
      <p:pic>
        <p:nvPicPr>
          <p:cNvPr id="4" name="distributed_RPCAG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964" y="2722750"/>
            <a:ext cx="9115115" cy="1948521"/>
          </a:xfrm>
        </p:spPr>
      </p:pic>
    </p:spTree>
    <p:extLst>
      <p:ext uri="{BB962C8B-B14F-4D97-AF65-F5344CB8AC3E}">
        <p14:creationId xmlns:p14="http://schemas.microsoft.com/office/powerpoint/2010/main" val="381077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172</Words>
  <Application>Microsoft Macintosh PowerPoint</Application>
  <PresentationFormat>On-screen Show (4:3)</PresentationFormat>
  <Paragraphs>48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Online &amp; Distributed Graph Methods </vt:lpstr>
      <vt:lpstr>Applications involving Graph Regularization</vt:lpstr>
      <vt:lpstr>1. Matrix Completion on Graphs</vt:lpstr>
      <vt:lpstr>1a. Online Matrix Completion on Graphs</vt:lpstr>
      <vt:lpstr>PowerPoint Presentation</vt:lpstr>
      <vt:lpstr>PowerPoint Presentation</vt:lpstr>
      <vt:lpstr>2. Distributed Robust PCA on Graphs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&amp; Distributed Graph Methods </dc:title>
  <dc:creator>Microsoft Office User</dc:creator>
  <cp:lastModifiedBy>Nauman Shahid</cp:lastModifiedBy>
  <cp:revision>34</cp:revision>
  <dcterms:created xsi:type="dcterms:W3CDTF">2016-07-27T12:06:22Z</dcterms:created>
  <dcterms:modified xsi:type="dcterms:W3CDTF">2016-07-28T15:57:53Z</dcterms:modified>
</cp:coreProperties>
</file>