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A13F0-4AA4-4BF2-9E28-1637F287AF41}" v="7" dt="2024-10-25T07:29:40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62" y="4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l Bilal" userId="7c23999a-70e8-458f-a059-9e5cd752c74c" providerId="ADAL" clId="{152A13F0-4AA4-4BF2-9E28-1637F287AF41}"/>
    <pc:docChg chg="undo custSel modSld modMainMaster">
      <pc:chgData name="Adil Bilal" userId="7c23999a-70e8-458f-a059-9e5cd752c74c" providerId="ADAL" clId="{152A13F0-4AA4-4BF2-9E28-1637F287AF41}" dt="2024-10-25T07:31:06.478" v="19" actId="26606"/>
      <pc:docMkLst>
        <pc:docMk/>
      </pc:docMkLst>
      <pc:sldChg chg="addSp modSp mod setBg">
        <pc:chgData name="Adil Bilal" userId="7c23999a-70e8-458f-a059-9e5cd752c74c" providerId="ADAL" clId="{152A13F0-4AA4-4BF2-9E28-1637F287AF41}" dt="2024-10-25T07:30:27.139" v="11" actId="26606"/>
        <pc:sldMkLst>
          <pc:docMk/>
          <pc:sldMk cId="0" sldId="256"/>
        </pc:sldMkLst>
        <pc:spChg chg="mod">
          <ac:chgData name="Adil Bilal" userId="7c23999a-70e8-458f-a059-9e5cd752c74c" providerId="ADAL" clId="{152A13F0-4AA4-4BF2-9E28-1637F287AF41}" dt="2024-10-25T07:30:27.139" v="11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Adil Bilal" userId="7c23999a-70e8-458f-a059-9e5cd752c74c" providerId="ADAL" clId="{152A13F0-4AA4-4BF2-9E28-1637F287AF41}" dt="2024-10-25T07:30:27.139" v="11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Adil Bilal" userId="7c23999a-70e8-458f-a059-9e5cd752c74c" providerId="ADAL" clId="{152A13F0-4AA4-4BF2-9E28-1637F287AF41}" dt="2024-10-25T07:30:27.139" v="11" actId="26606"/>
          <ac:spMkLst>
            <pc:docMk/>
            <pc:sldMk cId="0" sldId="256"/>
            <ac:spMk id="8" creationId="{4522B21E-B2B9-4C72-9A71-C87EFD137480}"/>
          </ac:spMkLst>
        </pc:spChg>
        <pc:spChg chg="add">
          <ac:chgData name="Adil Bilal" userId="7c23999a-70e8-458f-a059-9e5cd752c74c" providerId="ADAL" clId="{152A13F0-4AA4-4BF2-9E28-1637F287AF41}" dt="2024-10-25T07:30:27.139" v="11" actId="26606"/>
          <ac:spMkLst>
            <pc:docMk/>
            <pc:sldMk cId="0" sldId="256"/>
            <ac:spMk id="10" creationId="{5EB7D2A2-F448-44D4-938C-DC84CBCB3B1E}"/>
          </ac:spMkLst>
        </pc:spChg>
        <pc:spChg chg="add">
          <ac:chgData name="Adil Bilal" userId="7c23999a-70e8-458f-a059-9e5cd752c74c" providerId="ADAL" clId="{152A13F0-4AA4-4BF2-9E28-1637F287AF41}" dt="2024-10-25T07:30:27.139" v="11" actId="26606"/>
          <ac:spMkLst>
            <pc:docMk/>
            <pc:sldMk cId="0" sldId="256"/>
            <ac:spMk id="12" creationId="{871AEA07-1E14-44B4-8E55-64EF049CD66F}"/>
          </ac:spMkLst>
        </pc:spChg>
        <pc:cxnChg chg="add">
          <ac:chgData name="Adil Bilal" userId="7c23999a-70e8-458f-a059-9e5cd752c74c" providerId="ADAL" clId="{152A13F0-4AA4-4BF2-9E28-1637F287AF41}" dt="2024-10-25T07:30:27.139" v="11" actId="26606"/>
          <ac:cxnSpMkLst>
            <pc:docMk/>
            <pc:sldMk cId="0" sldId="256"/>
            <ac:cxnSpMk id="14" creationId="{F7C8EA93-3210-4C62-99E9-153C275E3A87}"/>
          </ac:cxnSpMkLst>
        </pc:cxnChg>
      </pc:sldChg>
      <pc:sldChg chg="addSp modSp mod setBg">
        <pc:chgData name="Adil Bilal" userId="7c23999a-70e8-458f-a059-9e5cd752c74c" providerId="ADAL" clId="{152A13F0-4AA4-4BF2-9E28-1637F287AF41}" dt="2024-10-25T07:30:31.182" v="12" actId="26606"/>
        <pc:sldMkLst>
          <pc:docMk/>
          <pc:sldMk cId="0" sldId="257"/>
        </pc:sldMkLst>
        <pc:spChg chg="mod">
          <ac:chgData name="Adil Bilal" userId="7c23999a-70e8-458f-a059-9e5cd752c74c" providerId="ADAL" clId="{152A13F0-4AA4-4BF2-9E28-1637F287AF41}" dt="2024-10-25T07:30:31.182" v="12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Adil Bilal" userId="7c23999a-70e8-458f-a059-9e5cd752c74c" providerId="ADAL" clId="{152A13F0-4AA4-4BF2-9E28-1637F287AF41}" dt="2024-10-25T07:30:31.182" v="12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Adil Bilal" userId="7c23999a-70e8-458f-a059-9e5cd752c74c" providerId="ADAL" clId="{152A13F0-4AA4-4BF2-9E28-1637F287AF41}" dt="2024-10-25T07:30:31.182" v="12" actId="26606"/>
          <ac:spMkLst>
            <pc:docMk/>
            <pc:sldMk cId="0" sldId="257"/>
            <ac:spMk id="8" creationId="{DBF61EA3-B236-439E-9C0B-340980D56BEE}"/>
          </ac:spMkLst>
        </pc:spChg>
        <pc:spChg chg="add">
          <ac:chgData name="Adil Bilal" userId="7c23999a-70e8-458f-a059-9e5cd752c74c" providerId="ADAL" clId="{152A13F0-4AA4-4BF2-9E28-1637F287AF41}" dt="2024-10-25T07:30:31.182" v="12" actId="26606"/>
          <ac:spMkLst>
            <pc:docMk/>
            <pc:sldMk cId="0" sldId="257"/>
            <ac:spMk id="14" creationId="{E659831F-0D9A-4C63-9EBB-8435B85A440F}"/>
          </ac:spMkLst>
        </pc:spChg>
        <pc:grpChg chg="add">
          <ac:chgData name="Adil Bilal" userId="7c23999a-70e8-458f-a059-9e5cd752c74c" providerId="ADAL" clId="{152A13F0-4AA4-4BF2-9E28-1637F287AF41}" dt="2024-10-25T07:30:31.182" v="12" actId="26606"/>
          <ac:grpSpMkLst>
            <pc:docMk/>
            <pc:sldMk cId="0" sldId="257"/>
            <ac:grpSpMk id="10" creationId="{28FAF094-D087-493F-8DF9-A486C2D6BBAA}"/>
          </ac:grpSpMkLst>
        </pc:grpChg>
      </pc:sldChg>
      <pc:sldChg chg="addSp modSp mod setBg">
        <pc:chgData name="Adil Bilal" userId="7c23999a-70e8-458f-a059-9e5cd752c74c" providerId="ADAL" clId="{152A13F0-4AA4-4BF2-9E28-1637F287AF41}" dt="2024-10-25T07:30:34.573" v="13" actId="26606"/>
        <pc:sldMkLst>
          <pc:docMk/>
          <pc:sldMk cId="0" sldId="258"/>
        </pc:sldMkLst>
        <pc:spChg chg="mod">
          <ac:chgData name="Adil Bilal" userId="7c23999a-70e8-458f-a059-9e5cd752c74c" providerId="ADAL" clId="{152A13F0-4AA4-4BF2-9E28-1637F287AF41}" dt="2024-10-25T07:30:34.573" v="13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Adil Bilal" userId="7c23999a-70e8-458f-a059-9e5cd752c74c" providerId="ADAL" clId="{152A13F0-4AA4-4BF2-9E28-1637F287AF41}" dt="2024-10-25T07:30:34.573" v="13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Adil Bilal" userId="7c23999a-70e8-458f-a059-9e5cd752c74c" providerId="ADAL" clId="{152A13F0-4AA4-4BF2-9E28-1637F287AF41}" dt="2024-10-25T07:30:34.573" v="13" actId="26606"/>
          <ac:spMkLst>
            <pc:docMk/>
            <pc:sldMk cId="0" sldId="258"/>
            <ac:spMk id="8" creationId="{B6CDA21F-E7AF-4C75-8395-33F58D5B0E45}"/>
          </ac:spMkLst>
        </pc:spChg>
        <pc:spChg chg="add">
          <ac:chgData name="Adil Bilal" userId="7c23999a-70e8-458f-a059-9e5cd752c74c" providerId="ADAL" clId="{152A13F0-4AA4-4BF2-9E28-1637F287AF41}" dt="2024-10-25T07:30:34.573" v="13" actId="26606"/>
          <ac:spMkLst>
            <pc:docMk/>
            <pc:sldMk cId="0" sldId="258"/>
            <ac:spMk id="15" creationId="{D5B0017B-2ECA-49AF-B397-DC140825DF8D}"/>
          </ac:spMkLst>
        </pc:spChg>
        <pc:grpChg chg="add">
          <ac:chgData name="Adil Bilal" userId="7c23999a-70e8-458f-a059-9e5cd752c74c" providerId="ADAL" clId="{152A13F0-4AA4-4BF2-9E28-1637F287AF41}" dt="2024-10-25T07:30:34.573" v="13" actId="26606"/>
          <ac:grpSpMkLst>
            <pc:docMk/>
            <pc:sldMk cId="0" sldId="258"/>
            <ac:grpSpMk id="10" creationId="{AE1C45F0-260A-458C-96ED-C1F6D2151219}"/>
          </ac:grpSpMkLst>
        </pc:grpChg>
        <pc:cxnChg chg="add">
          <ac:chgData name="Adil Bilal" userId="7c23999a-70e8-458f-a059-9e5cd752c74c" providerId="ADAL" clId="{152A13F0-4AA4-4BF2-9E28-1637F287AF41}" dt="2024-10-25T07:30:34.573" v="13" actId="26606"/>
          <ac:cxnSpMkLst>
            <pc:docMk/>
            <pc:sldMk cId="0" sldId="258"/>
            <ac:cxnSpMk id="17" creationId="{6CF1BAF6-AD41-4082-B212-8A1F9A2E8779}"/>
          </ac:cxnSpMkLst>
        </pc:cxnChg>
      </pc:sldChg>
      <pc:sldChg chg="addSp modSp mod setBg">
        <pc:chgData name="Adil Bilal" userId="7c23999a-70e8-458f-a059-9e5cd752c74c" providerId="ADAL" clId="{152A13F0-4AA4-4BF2-9E28-1637F287AF41}" dt="2024-10-25T07:30:39.934" v="14" actId="26606"/>
        <pc:sldMkLst>
          <pc:docMk/>
          <pc:sldMk cId="0" sldId="259"/>
        </pc:sldMkLst>
        <pc:spChg chg="mod">
          <ac:chgData name="Adil Bilal" userId="7c23999a-70e8-458f-a059-9e5cd752c74c" providerId="ADAL" clId="{152A13F0-4AA4-4BF2-9E28-1637F287AF41}" dt="2024-10-25T07:30:39.934" v="14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Adil Bilal" userId="7c23999a-70e8-458f-a059-9e5cd752c74c" providerId="ADAL" clId="{152A13F0-4AA4-4BF2-9E28-1637F287AF41}" dt="2024-10-25T07:30:39.934" v="14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Adil Bilal" userId="7c23999a-70e8-458f-a059-9e5cd752c74c" providerId="ADAL" clId="{152A13F0-4AA4-4BF2-9E28-1637F287AF41}" dt="2024-10-25T07:30:39.934" v="14" actId="26606"/>
          <ac:spMkLst>
            <pc:docMk/>
            <pc:sldMk cId="0" sldId="259"/>
            <ac:spMk id="8" creationId="{4DA718D0-4865-4629-8134-44F68D41D574}"/>
          </ac:spMkLst>
        </pc:spChg>
        <pc:spChg chg="add">
          <ac:chgData name="Adil Bilal" userId="7c23999a-70e8-458f-a059-9e5cd752c74c" providerId="ADAL" clId="{152A13F0-4AA4-4BF2-9E28-1637F287AF41}" dt="2024-10-25T07:30:39.934" v="14" actId="26606"/>
          <ac:spMkLst>
            <pc:docMk/>
            <pc:sldMk cId="0" sldId="259"/>
            <ac:spMk id="14" creationId="{CBC4F608-B4B8-48C3-9572-C0F061B1CD99}"/>
          </ac:spMkLst>
        </pc:spChg>
        <pc:grpChg chg="add">
          <ac:chgData name="Adil Bilal" userId="7c23999a-70e8-458f-a059-9e5cd752c74c" providerId="ADAL" clId="{152A13F0-4AA4-4BF2-9E28-1637F287AF41}" dt="2024-10-25T07:30:39.934" v="14" actId="26606"/>
          <ac:grpSpMkLst>
            <pc:docMk/>
            <pc:sldMk cId="0" sldId="259"/>
            <ac:grpSpMk id="10" creationId="{65167ED7-6315-43AB-B1B6-C326D5FD8F84}"/>
          </ac:grpSpMkLst>
        </pc:grpChg>
      </pc:sldChg>
      <pc:sldChg chg="addSp modSp mod setBg">
        <pc:chgData name="Adil Bilal" userId="7c23999a-70e8-458f-a059-9e5cd752c74c" providerId="ADAL" clId="{152A13F0-4AA4-4BF2-9E28-1637F287AF41}" dt="2024-10-25T07:30:45.159" v="15" actId="26606"/>
        <pc:sldMkLst>
          <pc:docMk/>
          <pc:sldMk cId="0" sldId="260"/>
        </pc:sldMkLst>
        <pc:spChg chg="mod">
          <ac:chgData name="Adil Bilal" userId="7c23999a-70e8-458f-a059-9e5cd752c74c" providerId="ADAL" clId="{152A13F0-4AA4-4BF2-9E28-1637F287AF41}" dt="2024-10-25T07:30:45.159" v="15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Adil Bilal" userId="7c23999a-70e8-458f-a059-9e5cd752c74c" providerId="ADAL" clId="{152A13F0-4AA4-4BF2-9E28-1637F287AF41}" dt="2024-10-25T07:30:45.159" v="15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Adil Bilal" userId="7c23999a-70e8-458f-a059-9e5cd752c74c" providerId="ADAL" clId="{152A13F0-4AA4-4BF2-9E28-1637F287AF41}" dt="2024-10-25T07:30:45.159" v="15" actId="26606"/>
          <ac:spMkLst>
            <pc:docMk/>
            <pc:sldMk cId="0" sldId="260"/>
            <ac:spMk id="8" creationId="{B6CDA21F-E7AF-4C75-8395-33F58D5B0E45}"/>
          </ac:spMkLst>
        </pc:spChg>
        <pc:spChg chg="add">
          <ac:chgData name="Adil Bilal" userId="7c23999a-70e8-458f-a059-9e5cd752c74c" providerId="ADAL" clId="{152A13F0-4AA4-4BF2-9E28-1637F287AF41}" dt="2024-10-25T07:30:45.159" v="15" actId="26606"/>
          <ac:spMkLst>
            <pc:docMk/>
            <pc:sldMk cId="0" sldId="260"/>
            <ac:spMk id="15" creationId="{D5B0017B-2ECA-49AF-B397-DC140825DF8D}"/>
          </ac:spMkLst>
        </pc:spChg>
        <pc:grpChg chg="add">
          <ac:chgData name="Adil Bilal" userId="7c23999a-70e8-458f-a059-9e5cd752c74c" providerId="ADAL" clId="{152A13F0-4AA4-4BF2-9E28-1637F287AF41}" dt="2024-10-25T07:30:45.159" v="15" actId="26606"/>
          <ac:grpSpMkLst>
            <pc:docMk/>
            <pc:sldMk cId="0" sldId="260"/>
            <ac:grpSpMk id="10" creationId="{AE1C45F0-260A-458C-96ED-C1F6D2151219}"/>
          </ac:grpSpMkLst>
        </pc:grpChg>
        <pc:cxnChg chg="add">
          <ac:chgData name="Adil Bilal" userId="7c23999a-70e8-458f-a059-9e5cd752c74c" providerId="ADAL" clId="{152A13F0-4AA4-4BF2-9E28-1637F287AF41}" dt="2024-10-25T07:30:45.159" v="15" actId="26606"/>
          <ac:cxnSpMkLst>
            <pc:docMk/>
            <pc:sldMk cId="0" sldId="260"/>
            <ac:cxnSpMk id="17" creationId="{6CF1BAF6-AD41-4082-B212-8A1F9A2E8779}"/>
          </ac:cxnSpMkLst>
        </pc:cxnChg>
      </pc:sldChg>
      <pc:sldChg chg="addSp delSp modSp mod setBg">
        <pc:chgData name="Adil Bilal" userId="7c23999a-70e8-458f-a059-9e5cd752c74c" providerId="ADAL" clId="{152A13F0-4AA4-4BF2-9E28-1637F287AF41}" dt="2024-10-25T07:30:15.753" v="10" actId="13219"/>
        <pc:sldMkLst>
          <pc:docMk/>
          <pc:sldMk cId="0" sldId="261"/>
        </pc:sldMkLst>
        <pc:spChg chg="mod">
          <ac:chgData name="Adil Bilal" userId="7c23999a-70e8-458f-a059-9e5cd752c74c" providerId="ADAL" clId="{152A13F0-4AA4-4BF2-9E28-1637F287AF41}" dt="2024-10-25T07:29:51.261" v="9" actId="26606"/>
          <ac:spMkLst>
            <pc:docMk/>
            <pc:sldMk cId="0" sldId="261"/>
            <ac:spMk id="2" creationId="{00000000-0000-0000-0000-000000000000}"/>
          </ac:spMkLst>
        </pc:spChg>
        <pc:spChg chg="mod">
          <ac:chgData name="Adil Bilal" userId="7c23999a-70e8-458f-a059-9e5cd752c74c" providerId="ADAL" clId="{152A13F0-4AA4-4BF2-9E28-1637F287AF41}" dt="2024-10-25T07:29:51.261" v="9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Adil Bilal" userId="7c23999a-70e8-458f-a059-9e5cd752c74c" providerId="ADAL" clId="{152A13F0-4AA4-4BF2-9E28-1637F287AF41}" dt="2024-10-25T07:29:51.231" v="8" actId="26606"/>
          <ac:spMkLst>
            <pc:docMk/>
            <pc:sldMk cId="0" sldId="261"/>
            <ac:spMk id="15" creationId="{DBC6133C-0615-4CE4-9132-37E609A9BDFA}"/>
          </ac:spMkLst>
        </pc:spChg>
        <pc:spChg chg="add del">
          <ac:chgData name="Adil Bilal" userId="7c23999a-70e8-458f-a059-9e5cd752c74c" providerId="ADAL" clId="{152A13F0-4AA4-4BF2-9E28-1637F287AF41}" dt="2024-10-25T07:29:51.231" v="8" actId="26606"/>
          <ac:spMkLst>
            <pc:docMk/>
            <pc:sldMk cId="0" sldId="261"/>
            <ac:spMk id="17" creationId="{169CC832-2974-4E8D-90ED-3E2941BA7336}"/>
          </ac:spMkLst>
        </pc:spChg>
        <pc:spChg chg="add del">
          <ac:chgData name="Adil Bilal" userId="7c23999a-70e8-458f-a059-9e5cd752c74c" providerId="ADAL" clId="{152A13F0-4AA4-4BF2-9E28-1637F287AF41}" dt="2024-10-25T07:29:51.231" v="8" actId="26606"/>
          <ac:spMkLst>
            <pc:docMk/>
            <pc:sldMk cId="0" sldId="261"/>
            <ac:spMk id="19" creationId="{55222F96-971A-4F90-B841-6BAB416C7AC1}"/>
          </ac:spMkLst>
        </pc:spChg>
        <pc:spChg chg="add del">
          <ac:chgData name="Adil Bilal" userId="7c23999a-70e8-458f-a059-9e5cd752c74c" providerId="ADAL" clId="{152A13F0-4AA4-4BF2-9E28-1637F287AF41}" dt="2024-10-25T07:29:51.231" v="8" actId="26606"/>
          <ac:spMkLst>
            <pc:docMk/>
            <pc:sldMk cId="0" sldId="261"/>
            <ac:spMk id="21" creationId="{08980754-6F4B-43C9-B9BE-127B6BED6586}"/>
          </ac:spMkLst>
        </pc:spChg>
        <pc:spChg chg="add del">
          <ac:chgData name="Adil Bilal" userId="7c23999a-70e8-458f-a059-9e5cd752c74c" providerId="ADAL" clId="{152A13F0-4AA4-4BF2-9E28-1637F287AF41}" dt="2024-10-25T07:29:51.231" v="8" actId="26606"/>
          <ac:spMkLst>
            <pc:docMk/>
            <pc:sldMk cId="0" sldId="261"/>
            <ac:spMk id="23" creationId="{2C1BBA94-3F40-40AA-8BB9-E69E25E537C1}"/>
          </ac:spMkLst>
        </pc:spChg>
        <pc:spChg chg="add">
          <ac:chgData name="Adil Bilal" userId="7c23999a-70e8-458f-a059-9e5cd752c74c" providerId="ADAL" clId="{152A13F0-4AA4-4BF2-9E28-1637F287AF41}" dt="2024-10-25T07:29:51.261" v="9" actId="26606"/>
          <ac:spMkLst>
            <pc:docMk/>
            <pc:sldMk cId="0" sldId="261"/>
            <ac:spMk id="25" creationId="{058A14AF-9FB5-4CC7-BA35-E8E85D3EDF0E}"/>
          </ac:spMkLst>
        </pc:spChg>
        <pc:spChg chg="add">
          <ac:chgData name="Adil Bilal" userId="7c23999a-70e8-458f-a059-9e5cd752c74c" providerId="ADAL" clId="{152A13F0-4AA4-4BF2-9E28-1637F287AF41}" dt="2024-10-25T07:29:51.261" v="9" actId="26606"/>
          <ac:spMkLst>
            <pc:docMk/>
            <pc:sldMk cId="0" sldId="261"/>
            <ac:spMk id="26" creationId="{3A9A4357-BD1D-4622-A4FE-766E6AB8DE84}"/>
          </ac:spMkLst>
        </pc:spChg>
        <pc:spChg chg="add">
          <ac:chgData name="Adil Bilal" userId="7c23999a-70e8-458f-a059-9e5cd752c74c" providerId="ADAL" clId="{152A13F0-4AA4-4BF2-9E28-1637F287AF41}" dt="2024-10-25T07:29:51.261" v="9" actId="26606"/>
          <ac:spMkLst>
            <pc:docMk/>
            <pc:sldMk cId="0" sldId="261"/>
            <ac:spMk id="27" creationId="{E659831F-0D9A-4C63-9EBB-8435B85A440F}"/>
          </ac:spMkLst>
        </pc:spChg>
        <pc:spChg chg="add">
          <ac:chgData name="Adil Bilal" userId="7c23999a-70e8-458f-a059-9e5cd752c74c" providerId="ADAL" clId="{152A13F0-4AA4-4BF2-9E28-1637F287AF41}" dt="2024-10-25T07:29:51.261" v="9" actId="26606"/>
          <ac:spMkLst>
            <pc:docMk/>
            <pc:sldMk cId="0" sldId="261"/>
            <ac:spMk id="28" creationId="{E6995CE5-F890-4ABA-82A2-26507CE8D2A3}"/>
          </ac:spMkLst>
        </pc:spChg>
        <pc:graphicFrameChg chg="add mod">
          <ac:chgData name="Adil Bilal" userId="7c23999a-70e8-458f-a059-9e5cd752c74c" providerId="ADAL" clId="{152A13F0-4AA4-4BF2-9E28-1637F287AF41}" dt="2024-10-25T07:28:51.948" v="4"/>
          <ac:graphicFrameMkLst>
            <pc:docMk/>
            <pc:sldMk cId="0" sldId="261"/>
            <ac:graphicFrameMk id="4" creationId="{9C962688-87F1-A894-D8BA-945004E2AFEC}"/>
          </ac:graphicFrameMkLst>
        </pc:graphicFrameChg>
        <pc:graphicFrameChg chg="add mod">
          <ac:chgData name="Adil Bilal" userId="7c23999a-70e8-458f-a059-9e5cd752c74c" providerId="ADAL" clId="{152A13F0-4AA4-4BF2-9E28-1637F287AF41}" dt="2024-10-25T07:28:51.948" v="4"/>
          <ac:graphicFrameMkLst>
            <pc:docMk/>
            <pc:sldMk cId="0" sldId="261"/>
            <ac:graphicFrameMk id="5" creationId="{885FCA53-D0EB-2B01-6C1F-D6C1FF9C1543}"/>
          </ac:graphicFrameMkLst>
        </pc:graphicFrameChg>
        <pc:graphicFrameChg chg="add mod">
          <ac:chgData name="Adil Bilal" userId="7c23999a-70e8-458f-a059-9e5cd752c74c" providerId="ADAL" clId="{152A13F0-4AA4-4BF2-9E28-1637F287AF41}" dt="2024-10-25T07:28:51.948" v="4"/>
          <ac:graphicFrameMkLst>
            <pc:docMk/>
            <pc:sldMk cId="0" sldId="261"/>
            <ac:graphicFrameMk id="6" creationId="{4EBEE27D-FF8B-1A7F-F08D-0A7F0C0A7468}"/>
          </ac:graphicFrameMkLst>
        </pc:graphicFrameChg>
        <pc:graphicFrameChg chg="add mod">
          <ac:chgData name="Adil Bilal" userId="7c23999a-70e8-458f-a059-9e5cd752c74c" providerId="ADAL" clId="{152A13F0-4AA4-4BF2-9E28-1637F287AF41}" dt="2024-10-25T07:28:51.948" v="4"/>
          <ac:graphicFrameMkLst>
            <pc:docMk/>
            <pc:sldMk cId="0" sldId="261"/>
            <ac:graphicFrameMk id="7" creationId="{CD37CE86-5016-6DFE-427E-51FDD1B4AA29}"/>
          </ac:graphicFrameMkLst>
        </pc:graphicFrameChg>
        <pc:graphicFrameChg chg="add mod">
          <ac:chgData name="Adil Bilal" userId="7c23999a-70e8-458f-a059-9e5cd752c74c" providerId="ADAL" clId="{152A13F0-4AA4-4BF2-9E28-1637F287AF41}" dt="2024-10-25T07:28:51.948" v="4"/>
          <ac:graphicFrameMkLst>
            <pc:docMk/>
            <pc:sldMk cId="0" sldId="261"/>
            <ac:graphicFrameMk id="8" creationId="{6401FFBB-8B1F-C085-E8CF-4F18787D5E30}"/>
          </ac:graphicFrameMkLst>
        </pc:graphicFrameChg>
        <pc:graphicFrameChg chg="add mod">
          <ac:chgData name="Adil Bilal" userId="7c23999a-70e8-458f-a059-9e5cd752c74c" providerId="ADAL" clId="{152A13F0-4AA4-4BF2-9E28-1637F287AF41}" dt="2024-10-25T07:28:51.948" v="4"/>
          <ac:graphicFrameMkLst>
            <pc:docMk/>
            <pc:sldMk cId="0" sldId="261"/>
            <ac:graphicFrameMk id="9" creationId="{83F491A8-F00A-AE6C-1032-AE3EA2BF0514}"/>
          </ac:graphicFrameMkLst>
        </pc:graphicFrameChg>
        <pc:graphicFrameChg chg="add mod modGraphic">
          <ac:chgData name="Adil Bilal" userId="7c23999a-70e8-458f-a059-9e5cd752c74c" providerId="ADAL" clId="{152A13F0-4AA4-4BF2-9E28-1637F287AF41}" dt="2024-10-25T07:30:15.753" v="10" actId="13219"/>
          <ac:graphicFrameMkLst>
            <pc:docMk/>
            <pc:sldMk cId="0" sldId="261"/>
            <ac:graphicFrameMk id="10" creationId="{1DD6F939-1590-A555-0B69-3B6552CE1205}"/>
          </ac:graphicFrameMkLst>
        </pc:graphicFrameChg>
      </pc:sldChg>
      <pc:sldChg chg="addSp modSp mod setBg">
        <pc:chgData name="Adil Bilal" userId="7c23999a-70e8-458f-a059-9e5cd752c74c" providerId="ADAL" clId="{152A13F0-4AA4-4BF2-9E28-1637F287AF41}" dt="2024-10-25T07:30:48.589" v="16" actId="26606"/>
        <pc:sldMkLst>
          <pc:docMk/>
          <pc:sldMk cId="0" sldId="262"/>
        </pc:sldMkLst>
        <pc:spChg chg="mod">
          <ac:chgData name="Adil Bilal" userId="7c23999a-70e8-458f-a059-9e5cd752c74c" providerId="ADAL" clId="{152A13F0-4AA4-4BF2-9E28-1637F287AF41}" dt="2024-10-25T07:30:48.589" v="16" actId="26606"/>
          <ac:spMkLst>
            <pc:docMk/>
            <pc:sldMk cId="0" sldId="262"/>
            <ac:spMk id="2" creationId="{00000000-0000-0000-0000-000000000000}"/>
          </ac:spMkLst>
        </pc:spChg>
        <pc:spChg chg="mod">
          <ac:chgData name="Adil Bilal" userId="7c23999a-70e8-458f-a059-9e5cd752c74c" providerId="ADAL" clId="{152A13F0-4AA4-4BF2-9E28-1637F287AF41}" dt="2024-10-25T07:30:48.589" v="16" actId="26606"/>
          <ac:spMkLst>
            <pc:docMk/>
            <pc:sldMk cId="0" sldId="262"/>
            <ac:spMk id="3" creationId="{00000000-0000-0000-0000-000000000000}"/>
          </ac:spMkLst>
        </pc:spChg>
        <pc:spChg chg="add">
          <ac:chgData name="Adil Bilal" userId="7c23999a-70e8-458f-a059-9e5cd752c74c" providerId="ADAL" clId="{152A13F0-4AA4-4BF2-9E28-1637F287AF41}" dt="2024-10-25T07:30:48.589" v="16" actId="26606"/>
          <ac:spMkLst>
            <pc:docMk/>
            <pc:sldMk cId="0" sldId="262"/>
            <ac:spMk id="8" creationId="{B6CDA21F-E7AF-4C75-8395-33F58D5B0E45}"/>
          </ac:spMkLst>
        </pc:spChg>
        <pc:spChg chg="add">
          <ac:chgData name="Adil Bilal" userId="7c23999a-70e8-458f-a059-9e5cd752c74c" providerId="ADAL" clId="{152A13F0-4AA4-4BF2-9E28-1637F287AF41}" dt="2024-10-25T07:30:48.589" v="16" actId="26606"/>
          <ac:spMkLst>
            <pc:docMk/>
            <pc:sldMk cId="0" sldId="262"/>
            <ac:spMk id="15" creationId="{D5B0017B-2ECA-49AF-B397-DC140825DF8D}"/>
          </ac:spMkLst>
        </pc:spChg>
        <pc:grpChg chg="add">
          <ac:chgData name="Adil Bilal" userId="7c23999a-70e8-458f-a059-9e5cd752c74c" providerId="ADAL" clId="{152A13F0-4AA4-4BF2-9E28-1637F287AF41}" dt="2024-10-25T07:30:48.589" v="16" actId="26606"/>
          <ac:grpSpMkLst>
            <pc:docMk/>
            <pc:sldMk cId="0" sldId="262"/>
            <ac:grpSpMk id="10" creationId="{AE1C45F0-260A-458C-96ED-C1F6D2151219}"/>
          </ac:grpSpMkLst>
        </pc:grpChg>
        <pc:cxnChg chg="add">
          <ac:chgData name="Adil Bilal" userId="7c23999a-70e8-458f-a059-9e5cd752c74c" providerId="ADAL" clId="{152A13F0-4AA4-4BF2-9E28-1637F287AF41}" dt="2024-10-25T07:30:48.589" v="16" actId="26606"/>
          <ac:cxnSpMkLst>
            <pc:docMk/>
            <pc:sldMk cId="0" sldId="262"/>
            <ac:cxnSpMk id="17" creationId="{6CF1BAF6-AD41-4082-B212-8A1F9A2E8779}"/>
          </ac:cxnSpMkLst>
        </pc:cxnChg>
      </pc:sldChg>
      <pc:sldChg chg="addSp modSp mod setBg">
        <pc:chgData name="Adil Bilal" userId="7c23999a-70e8-458f-a059-9e5cd752c74c" providerId="ADAL" clId="{152A13F0-4AA4-4BF2-9E28-1637F287AF41}" dt="2024-10-25T07:30:55.918" v="17" actId="26606"/>
        <pc:sldMkLst>
          <pc:docMk/>
          <pc:sldMk cId="0" sldId="263"/>
        </pc:sldMkLst>
        <pc:spChg chg="mod">
          <ac:chgData name="Adil Bilal" userId="7c23999a-70e8-458f-a059-9e5cd752c74c" providerId="ADAL" clId="{152A13F0-4AA4-4BF2-9E28-1637F287AF41}" dt="2024-10-25T07:30:55.918" v="17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Adil Bilal" userId="7c23999a-70e8-458f-a059-9e5cd752c74c" providerId="ADAL" clId="{152A13F0-4AA4-4BF2-9E28-1637F287AF41}" dt="2024-10-25T07:30:55.918" v="17" actId="26606"/>
          <ac:spMkLst>
            <pc:docMk/>
            <pc:sldMk cId="0" sldId="263"/>
            <ac:spMk id="3" creationId="{00000000-0000-0000-0000-000000000000}"/>
          </ac:spMkLst>
        </pc:spChg>
        <pc:spChg chg="add">
          <ac:chgData name="Adil Bilal" userId="7c23999a-70e8-458f-a059-9e5cd752c74c" providerId="ADAL" clId="{152A13F0-4AA4-4BF2-9E28-1637F287AF41}" dt="2024-10-25T07:30:55.918" v="17" actId="26606"/>
          <ac:spMkLst>
            <pc:docMk/>
            <pc:sldMk cId="0" sldId="263"/>
            <ac:spMk id="8" creationId="{4DA718D0-4865-4629-8134-44F68D41D574}"/>
          </ac:spMkLst>
        </pc:spChg>
        <pc:spChg chg="add">
          <ac:chgData name="Adil Bilal" userId="7c23999a-70e8-458f-a059-9e5cd752c74c" providerId="ADAL" clId="{152A13F0-4AA4-4BF2-9E28-1637F287AF41}" dt="2024-10-25T07:30:55.918" v="17" actId="26606"/>
          <ac:spMkLst>
            <pc:docMk/>
            <pc:sldMk cId="0" sldId="263"/>
            <ac:spMk id="14" creationId="{CBC4F608-B4B8-48C3-9572-C0F061B1CD99}"/>
          </ac:spMkLst>
        </pc:spChg>
        <pc:grpChg chg="add">
          <ac:chgData name="Adil Bilal" userId="7c23999a-70e8-458f-a059-9e5cd752c74c" providerId="ADAL" clId="{152A13F0-4AA4-4BF2-9E28-1637F287AF41}" dt="2024-10-25T07:30:55.918" v="17" actId="26606"/>
          <ac:grpSpMkLst>
            <pc:docMk/>
            <pc:sldMk cId="0" sldId="263"/>
            <ac:grpSpMk id="10" creationId="{65167ED7-6315-43AB-B1B6-C326D5FD8F84}"/>
          </ac:grpSpMkLst>
        </pc:grpChg>
      </pc:sldChg>
      <pc:sldChg chg="addSp modSp mod setBg">
        <pc:chgData name="Adil Bilal" userId="7c23999a-70e8-458f-a059-9e5cd752c74c" providerId="ADAL" clId="{152A13F0-4AA4-4BF2-9E28-1637F287AF41}" dt="2024-10-25T07:31:00.392" v="18" actId="26606"/>
        <pc:sldMkLst>
          <pc:docMk/>
          <pc:sldMk cId="0" sldId="264"/>
        </pc:sldMkLst>
        <pc:spChg chg="mod">
          <ac:chgData name="Adil Bilal" userId="7c23999a-70e8-458f-a059-9e5cd752c74c" providerId="ADAL" clId="{152A13F0-4AA4-4BF2-9E28-1637F287AF41}" dt="2024-10-25T07:31:00.392" v="18" actId="26606"/>
          <ac:spMkLst>
            <pc:docMk/>
            <pc:sldMk cId="0" sldId="264"/>
            <ac:spMk id="2" creationId="{00000000-0000-0000-0000-000000000000}"/>
          </ac:spMkLst>
        </pc:spChg>
        <pc:spChg chg="mod">
          <ac:chgData name="Adil Bilal" userId="7c23999a-70e8-458f-a059-9e5cd752c74c" providerId="ADAL" clId="{152A13F0-4AA4-4BF2-9E28-1637F287AF41}" dt="2024-10-25T07:31:00.392" v="18" actId="26606"/>
          <ac:spMkLst>
            <pc:docMk/>
            <pc:sldMk cId="0" sldId="264"/>
            <ac:spMk id="3" creationId="{00000000-0000-0000-0000-000000000000}"/>
          </ac:spMkLst>
        </pc:spChg>
        <pc:spChg chg="add">
          <ac:chgData name="Adil Bilal" userId="7c23999a-70e8-458f-a059-9e5cd752c74c" providerId="ADAL" clId="{152A13F0-4AA4-4BF2-9E28-1637F287AF41}" dt="2024-10-25T07:31:00.392" v="18" actId="26606"/>
          <ac:spMkLst>
            <pc:docMk/>
            <pc:sldMk cId="0" sldId="264"/>
            <ac:spMk id="8" creationId="{B6CDA21F-E7AF-4C75-8395-33F58D5B0E45}"/>
          </ac:spMkLst>
        </pc:spChg>
        <pc:spChg chg="add">
          <ac:chgData name="Adil Bilal" userId="7c23999a-70e8-458f-a059-9e5cd752c74c" providerId="ADAL" clId="{152A13F0-4AA4-4BF2-9E28-1637F287AF41}" dt="2024-10-25T07:31:00.392" v="18" actId="26606"/>
          <ac:spMkLst>
            <pc:docMk/>
            <pc:sldMk cId="0" sldId="264"/>
            <ac:spMk id="15" creationId="{D5B0017B-2ECA-49AF-B397-DC140825DF8D}"/>
          </ac:spMkLst>
        </pc:spChg>
        <pc:grpChg chg="add">
          <ac:chgData name="Adil Bilal" userId="7c23999a-70e8-458f-a059-9e5cd752c74c" providerId="ADAL" clId="{152A13F0-4AA4-4BF2-9E28-1637F287AF41}" dt="2024-10-25T07:31:00.392" v="18" actId="26606"/>
          <ac:grpSpMkLst>
            <pc:docMk/>
            <pc:sldMk cId="0" sldId="264"/>
            <ac:grpSpMk id="10" creationId="{AE1C45F0-260A-458C-96ED-C1F6D2151219}"/>
          </ac:grpSpMkLst>
        </pc:grpChg>
        <pc:cxnChg chg="add">
          <ac:chgData name="Adil Bilal" userId="7c23999a-70e8-458f-a059-9e5cd752c74c" providerId="ADAL" clId="{152A13F0-4AA4-4BF2-9E28-1637F287AF41}" dt="2024-10-25T07:31:00.392" v="18" actId="26606"/>
          <ac:cxnSpMkLst>
            <pc:docMk/>
            <pc:sldMk cId="0" sldId="264"/>
            <ac:cxnSpMk id="17" creationId="{6CF1BAF6-AD41-4082-B212-8A1F9A2E8779}"/>
          </ac:cxnSpMkLst>
        </pc:cxnChg>
      </pc:sldChg>
      <pc:sldChg chg="addSp modSp mod setBg">
        <pc:chgData name="Adil Bilal" userId="7c23999a-70e8-458f-a059-9e5cd752c74c" providerId="ADAL" clId="{152A13F0-4AA4-4BF2-9E28-1637F287AF41}" dt="2024-10-25T07:31:06.478" v="19" actId="26606"/>
        <pc:sldMkLst>
          <pc:docMk/>
          <pc:sldMk cId="0" sldId="265"/>
        </pc:sldMkLst>
        <pc:spChg chg="mod">
          <ac:chgData name="Adil Bilal" userId="7c23999a-70e8-458f-a059-9e5cd752c74c" providerId="ADAL" clId="{152A13F0-4AA4-4BF2-9E28-1637F287AF41}" dt="2024-10-25T07:31:06.478" v="19" actId="26606"/>
          <ac:spMkLst>
            <pc:docMk/>
            <pc:sldMk cId="0" sldId="265"/>
            <ac:spMk id="2" creationId="{00000000-0000-0000-0000-000000000000}"/>
          </ac:spMkLst>
        </pc:spChg>
        <pc:spChg chg="mod">
          <ac:chgData name="Adil Bilal" userId="7c23999a-70e8-458f-a059-9e5cd752c74c" providerId="ADAL" clId="{152A13F0-4AA4-4BF2-9E28-1637F287AF41}" dt="2024-10-25T07:31:06.478" v="19" actId="26606"/>
          <ac:spMkLst>
            <pc:docMk/>
            <pc:sldMk cId="0" sldId="265"/>
            <ac:spMk id="3" creationId="{00000000-0000-0000-0000-000000000000}"/>
          </ac:spMkLst>
        </pc:spChg>
        <pc:spChg chg="add">
          <ac:chgData name="Adil Bilal" userId="7c23999a-70e8-458f-a059-9e5cd752c74c" providerId="ADAL" clId="{152A13F0-4AA4-4BF2-9E28-1637F287AF41}" dt="2024-10-25T07:31:06.478" v="19" actId="26606"/>
          <ac:spMkLst>
            <pc:docMk/>
            <pc:sldMk cId="0" sldId="265"/>
            <ac:spMk id="8" creationId="{DBF61EA3-B236-439E-9C0B-340980D56BEE}"/>
          </ac:spMkLst>
        </pc:spChg>
        <pc:spChg chg="add">
          <ac:chgData name="Adil Bilal" userId="7c23999a-70e8-458f-a059-9e5cd752c74c" providerId="ADAL" clId="{152A13F0-4AA4-4BF2-9E28-1637F287AF41}" dt="2024-10-25T07:31:06.478" v="19" actId="26606"/>
          <ac:spMkLst>
            <pc:docMk/>
            <pc:sldMk cId="0" sldId="265"/>
            <ac:spMk id="14" creationId="{E659831F-0D9A-4C63-9EBB-8435B85A440F}"/>
          </ac:spMkLst>
        </pc:spChg>
        <pc:grpChg chg="add">
          <ac:chgData name="Adil Bilal" userId="7c23999a-70e8-458f-a059-9e5cd752c74c" providerId="ADAL" clId="{152A13F0-4AA4-4BF2-9E28-1637F287AF41}" dt="2024-10-25T07:31:06.478" v="19" actId="26606"/>
          <ac:grpSpMkLst>
            <pc:docMk/>
            <pc:sldMk cId="0" sldId="265"/>
            <ac:grpSpMk id="10" creationId="{28FAF094-D087-493F-8DF9-A486C2D6BBAA}"/>
          </ac:grpSpMkLst>
        </pc:grpChg>
      </pc:sldChg>
      <pc:sldMasterChg chg="modSp modSldLayout">
        <pc:chgData name="Adil Bilal" userId="7c23999a-70e8-458f-a059-9e5cd752c74c" providerId="ADAL" clId="{152A13F0-4AA4-4BF2-9E28-1637F287AF41}" dt="2024-10-25T07:26:55.361" v="0"/>
        <pc:sldMasterMkLst>
          <pc:docMk/>
          <pc:sldMasterMk cId="2209977519" sldId="2147483648"/>
        </pc:sldMasterMkLst>
        <pc:spChg chg="mod">
          <ac:chgData name="Adil Bilal" userId="7c23999a-70e8-458f-a059-9e5cd752c74c" providerId="ADAL" clId="{152A13F0-4AA4-4BF2-9E28-1637F287AF41}" dt="2024-10-25T07:26:55.361" v="0"/>
          <ac:spMkLst>
            <pc:docMk/>
            <pc:sldMasterMk cId="2209977519" sldId="2147483648"/>
            <ac:spMk id="2" creationId="{00000000-0000-0000-0000-000000000000}"/>
          </ac:spMkLst>
        </pc:spChg>
        <pc:spChg chg="mod">
          <ac:chgData name="Adil Bilal" userId="7c23999a-70e8-458f-a059-9e5cd752c74c" providerId="ADAL" clId="{152A13F0-4AA4-4BF2-9E28-1637F287AF41}" dt="2024-10-25T07:26:55.361" v="0"/>
          <ac:spMkLst>
            <pc:docMk/>
            <pc:sldMasterMk cId="2209977519" sldId="2147483648"/>
            <ac:spMk id="3" creationId="{00000000-0000-0000-0000-000000000000}"/>
          </ac:spMkLst>
        </pc:spChg>
        <pc:spChg chg="mod">
          <ac:chgData name="Adil Bilal" userId="7c23999a-70e8-458f-a059-9e5cd752c74c" providerId="ADAL" clId="{152A13F0-4AA4-4BF2-9E28-1637F287AF41}" dt="2024-10-25T07:26:55.361" v="0"/>
          <ac:spMkLst>
            <pc:docMk/>
            <pc:sldMasterMk cId="2209977519" sldId="2147483648"/>
            <ac:spMk id="4" creationId="{00000000-0000-0000-0000-000000000000}"/>
          </ac:spMkLst>
        </pc:spChg>
        <pc:spChg chg="mod">
          <ac:chgData name="Adil Bilal" userId="7c23999a-70e8-458f-a059-9e5cd752c74c" providerId="ADAL" clId="{152A13F0-4AA4-4BF2-9E28-1637F287AF41}" dt="2024-10-25T07:26:55.361" v="0"/>
          <ac:spMkLst>
            <pc:docMk/>
            <pc:sldMasterMk cId="2209977519" sldId="2147483648"/>
            <ac:spMk id="5" creationId="{00000000-0000-0000-0000-000000000000}"/>
          </ac:spMkLst>
        </pc:spChg>
        <pc:spChg chg="mod">
          <ac:chgData name="Adil Bilal" userId="7c23999a-70e8-458f-a059-9e5cd752c74c" providerId="ADAL" clId="{152A13F0-4AA4-4BF2-9E28-1637F287AF41}" dt="2024-10-25T07:26:55.361" v="0"/>
          <ac:spMkLst>
            <pc:docMk/>
            <pc:sldMasterMk cId="2209977519" sldId="2147483648"/>
            <ac:spMk id="6" creationId="{00000000-0000-0000-0000-000000000000}"/>
          </ac:spMkLst>
        </pc:spChg>
        <pc:sldLayoutChg chg="modSp">
          <pc:chgData name="Adil Bilal" userId="7c23999a-70e8-458f-a059-9e5cd752c74c" providerId="ADAL" clId="{152A13F0-4AA4-4BF2-9E28-1637F287AF41}" dt="2024-10-25T07:26:55.361" v="0"/>
          <pc:sldLayoutMkLst>
            <pc:docMk/>
            <pc:sldMasterMk cId="2209977519" sldId="2147483648"/>
            <pc:sldLayoutMk cId="3168075583" sldId="2147483649"/>
          </pc:sldLayoutMkLst>
          <pc:spChg chg="mod">
            <ac:chgData name="Adil Bilal" userId="7c23999a-70e8-458f-a059-9e5cd752c74c" providerId="ADAL" clId="{152A13F0-4AA4-4BF2-9E28-1637F287AF41}" dt="2024-10-25T07:26:55.361" v="0"/>
            <ac:spMkLst>
              <pc:docMk/>
              <pc:sldMasterMk cId="2209977519" sldId="2147483648"/>
              <pc:sldLayoutMk cId="3168075583" sldId="2147483649"/>
              <ac:spMk id="2" creationId="{00000000-0000-0000-0000-000000000000}"/>
            </ac:spMkLst>
          </pc:spChg>
          <pc:spChg chg="mod">
            <ac:chgData name="Adil Bilal" userId="7c23999a-70e8-458f-a059-9e5cd752c74c" providerId="ADAL" clId="{152A13F0-4AA4-4BF2-9E28-1637F287AF41}" dt="2024-10-25T07:26:55.361" v="0"/>
            <ac:spMkLst>
              <pc:docMk/>
              <pc:sldMasterMk cId="2209977519" sldId="2147483648"/>
              <pc:sldLayoutMk cId="3168075583" sldId="2147483649"/>
              <ac:spMk id="3" creationId="{00000000-0000-0000-0000-000000000000}"/>
            </ac:spMkLst>
          </pc:spChg>
        </pc:sldLayoutChg>
        <pc:sldLayoutChg chg="modSp">
          <pc:chgData name="Adil Bilal" userId="7c23999a-70e8-458f-a059-9e5cd752c74c" providerId="ADAL" clId="{152A13F0-4AA4-4BF2-9E28-1637F287AF41}" dt="2024-10-25T07:26:55.361" v="0"/>
          <pc:sldLayoutMkLst>
            <pc:docMk/>
            <pc:sldMasterMk cId="2209977519" sldId="2147483648"/>
            <pc:sldLayoutMk cId="960648375" sldId="2147483651"/>
          </pc:sldLayoutMkLst>
          <pc:spChg chg="mod">
            <ac:chgData name="Adil Bilal" userId="7c23999a-70e8-458f-a059-9e5cd752c74c" providerId="ADAL" clId="{152A13F0-4AA4-4BF2-9E28-1637F287AF41}" dt="2024-10-25T07:26:55.361" v="0"/>
            <ac:spMkLst>
              <pc:docMk/>
              <pc:sldMasterMk cId="2209977519" sldId="2147483648"/>
              <pc:sldLayoutMk cId="960648375" sldId="2147483651"/>
              <ac:spMk id="2" creationId="{00000000-0000-0000-0000-000000000000}"/>
            </ac:spMkLst>
          </pc:spChg>
          <pc:spChg chg="mod">
            <ac:chgData name="Adil Bilal" userId="7c23999a-70e8-458f-a059-9e5cd752c74c" providerId="ADAL" clId="{152A13F0-4AA4-4BF2-9E28-1637F287AF41}" dt="2024-10-25T07:26:55.361" v="0"/>
            <ac:spMkLst>
              <pc:docMk/>
              <pc:sldMasterMk cId="2209977519" sldId="2147483648"/>
              <pc:sldLayoutMk cId="960648375" sldId="2147483651"/>
              <ac:spMk id="3" creationId="{00000000-0000-0000-0000-000000000000}"/>
            </ac:spMkLst>
          </pc:spChg>
        </pc:sldLayoutChg>
        <pc:sldLayoutChg chg="modSp">
          <pc:chgData name="Adil Bilal" userId="7c23999a-70e8-458f-a059-9e5cd752c74c" providerId="ADAL" clId="{152A13F0-4AA4-4BF2-9E28-1637F287AF41}" dt="2024-10-25T07:26:55.361" v="0"/>
          <pc:sldLayoutMkLst>
            <pc:docMk/>
            <pc:sldMasterMk cId="2209977519" sldId="2147483648"/>
            <pc:sldLayoutMk cId="2782244947" sldId="2147483652"/>
          </pc:sldLayoutMkLst>
          <pc:spChg chg="mod">
            <ac:chgData name="Adil Bilal" userId="7c23999a-70e8-458f-a059-9e5cd752c74c" providerId="ADAL" clId="{152A13F0-4AA4-4BF2-9E28-1637F287AF41}" dt="2024-10-25T07:26:55.361" v="0"/>
            <ac:spMkLst>
              <pc:docMk/>
              <pc:sldMasterMk cId="2209977519" sldId="2147483648"/>
              <pc:sldLayoutMk cId="2782244947" sldId="2147483652"/>
              <ac:spMk id="3" creationId="{00000000-0000-0000-0000-000000000000}"/>
            </ac:spMkLst>
          </pc:spChg>
          <pc:spChg chg="mod">
            <ac:chgData name="Adil Bilal" userId="7c23999a-70e8-458f-a059-9e5cd752c74c" providerId="ADAL" clId="{152A13F0-4AA4-4BF2-9E28-1637F287AF41}" dt="2024-10-25T07:26:55.361" v="0"/>
            <ac:spMkLst>
              <pc:docMk/>
              <pc:sldMasterMk cId="2209977519" sldId="2147483648"/>
              <pc:sldLayoutMk cId="2782244947" sldId="2147483652"/>
              <ac:spMk id="4" creationId="{00000000-0000-0000-0000-000000000000}"/>
            </ac:spMkLst>
          </pc:spChg>
        </pc:sldLayoutChg>
        <pc:sldLayoutChg chg="modSp">
          <pc:chgData name="Adil Bilal" userId="7c23999a-70e8-458f-a059-9e5cd752c74c" providerId="ADAL" clId="{152A13F0-4AA4-4BF2-9E28-1637F287AF41}" dt="2024-10-25T07:26:55.361" v="0"/>
          <pc:sldLayoutMkLst>
            <pc:docMk/>
            <pc:sldMasterMk cId="2209977519" sldId="2147483648"/>
            <pc:sldLayoutMk cId="990158736" sldId="2147483653"/>
          </pc:sldLayoutMkLst>
          <pc:spChg chg="mod">
            <ac:chgData name="Adil Bilal" userId="7c23999a-70e8-458f-a059-9e5cd752c74c" providerId="ADAL" clId="{152A13F0-4AA4-4BF2-9E28-1637F287AF41}" dt="2024-10-25T07:26:55.361" v="0"/>
            <ac:spMkLst>
              <pc:docMk/>
              <pc:sldMasterMk cId="2209977519" sldId="2147483648"/>
              <pc:sldLayoutMk cId="990158736" sldId="2147483653"/>
              <ac:spMk id="3" creationId="{00000000-0000-0000-0000-000000000000}"/>
            </ac:spMkLst>
          </pc:spChg>
          <pc:spChg chg="mod">
            <ac:chgData name="Adil Bilal" userId="7c23999a-70e8-458f-a059-9e5cd752c74c" providerId="ADAL" clId="{152A13F0-4AA4-4BF2-9E28-1637F287AF41}" dt="2024-10-25T07:26:55.361" v="0"/>
            <ac:spMkLst>
              <pc:docMk/>
              <pc:sldMasterMk cId="2209977519" sldId="2147483648"/>
              <pc:sldLayoutMk cId="990158736" sldId="2147483653"/>
              <ac:spMk id="4" creationId="{00000000-0000-0000-0000-000000000000}"/>
            </ac:spMkLst>
          </pc:spChg>
          <pc:spChg chg="mod">
            <ac:chgData name="Adil Bilal" userId="7c23999a-70e8-458f-a059-9e5cd752c74c" providerId="ADAL" clId="{152A13F0-4AA4-4BF2-9E28-1637F287AF41}" dt="2024-10-25T07:26:55.361" v="0"/>
            <ac:spMkLst>
              <pc:docMk/>
              <pc:sldMasterMk cId="2209977519" sldId="2147483648"/>
              <pc:sldLayoutMk cId="990158736" sldId="2147483653"/>
              <ac:spMk id="5" creationId="{00000000-0000-0000-0000-000000000000}"/>
            </ac:spMkLst>
          </pc:spChg>
          <pc:spChg chg="mod">
            <ac:chgData name="Adil Bilal" userId="7c23999a-70e8-458f-a059-9e5cd752c74c" providerId="ADAL" clId="{152A13F0-4AA4-4BF2-9E28-1637F287AF41}" dt="2024-10-25T07:26:55.361" v="0"/>
            <ac:spMkLst>
              <pc:docMk/>
              <pc:sldMasterMk cId="2209977519" sldId="2147483648"/>
              <pc:sldLayoutMk cId="990158736" sldId="2147483653"/>
              <ac:spMk id="6" creationId="{00000000-0000-0000-0000-000000000000}"/>
            </ac:spMkLst>
          </pc:spChg>
        </pc:sldLayoutChg>
        <pc:sldLayoutChg chg="modSp">
          <pc:chgData name="Adil Bilal" userId="7c23999a-70e8-458f-a059-9e5cd752c74c" providerId="ADAL" clId="{152A13F0-4AA4-4BF2-9E28-1637F287AF41}" dt="2024-10-25T07:26:55.361" v="0"/>
          <pc:sldLayoutMkLst>
            <pc:docMk/>
            <pc:sldMasterMk cId="2209977519" sldId="2147483648"/>
            <pc:sldLayoutMk cId="1840726560" sldId="2147483656"/>
          </pc:sldLayoutMkLst>
          <pc:spChg chg="mod">
            <ac:chgData name="Adil Bilal" userId="7c23999a-70e8-458f-a059-9e5cd752c74c" providerId="ADAL" clId="{152A13F0-4AA4-4BF2-9E28-1637F287AF41}" dt="2024-10-25T07:26:55.361" v="0"/>
            <ac:spMkLst>
              <pc:docMk/>
              <pc:sldMasterMk cId="2209977519" sldId="2147483648"/>
              <pc:sldLayoutMk cId="1840726560" sldId="2147483656"/>
              <ac:spMk id="2" creationId="{00000000-0000-0000-0000-000000000000}"/>
            </ac:spMkLst>
          </pc:spChg>
          <pc:spChg chg="mod">
            <ac:chgData name="Adil Bilal" userId="7c23999a-70e8-458f-a059-9e5cd752c74c" providerId="ADAL" clId="{152A13F0-4AA4-4BF2-9E28-1637F287AF41}" dt="2024-10-25T07:26:55.361" v="0"/>
            <ac:spMkLst>
              <pc:docMk/>
              <pc:sldMasterMk cId="2209977519" sldId="2147483648"/>
              <pc:sldLayoutMk cId="1840726560" sldId="2147483656"/>
              <ac:spMk id="3" creationId="{00000000-0000-0000-0000-000000000000}"/>
            </ac:spMkLst>
          </pc:spChg>
          <pc:spChg chg="mod">
            <ac:chgData name="Adil Bilal" userId="7c23999a-70e8-458f-a059-9e5cd752c74c" providerId="ADAL" clId="{152A13F0-4AA4-4BF2-9E28-1637F287AF41}" dt="2024-10-25T07:26:55.361" v="0"/>
            <ac:spMkLst>
              <pc:docMk/>
              <pc:sldMasterMk cId="2209977519" sldId="2147483648"/>
              <pc:sldLayoutMk cId="1840726560" sldId="2147483656"/>
              <ac:spMk id="4" creationId="{00000000-0000-0000-0000-000000000000}"/>
            </ac:spMkLst>
          </pc:spChg>
        </pc:sldLayoutChg>
        <pc:sldLayoutChg chg="modSp">
          <pc:chgData name="Adil Bilal" userId="7c23999a-70e8-458f-a059-9e5cd752c74c" providerId="ADAL" clId="{152A13F0-4AA4-4BF2-9E28-1637F287AF41}" dt="2024-10-25T07:26:55.361" v="0"/>
          <pc:sldLayoutMkLst>
            <pc:docMk/>
            <pc:sldMasterMk cId="2209977519" sldId="2147483648"/>
            <pc:sldLayoutMk cId="3889236939" sldId="2147483657"/>
          </pc:sldLayoutMkLst>
          <pc:spChg chg="mod">
            <ac:chgData name="Adil Bilal" userId="7c23999a-70e8-458f-a059-9e5cd752c74c" providerId="ADAL" clId="{152A13F0-4AA4-4BF2-9E28-1637F287AF41}" dt="2024-10-25T07:26:55.361" v="0"/>
            <ac:spMkLst>
              <pc:docMk/>
              <pc:sldMasterMk cId="2209977519" sldId="2147483648"/>
              <pc:sldLayoutMk cId="3889236939" sldId="2147483657"/>
              <ac:spMk id="2" creationId="{00000000-0000-0000-0000-000000000000}"/>
            </ac:spMkLst>
          </pc:spChg>
          <pc:spChg chg="mod">
            <ac:chgData name="Adil Bilal" userId="7c23999a-70e8-458f-a059-9e5cd752c74c" providerId="ADAL" clId="{152A13F0-4AA4-4BF2-9E28-1637F287AF41}" dt="2024-10-25T07:26:55.361" v="0"/>
            <ac:spMkLst>
              <pc:docMk/>
              <pc:sldMasterMk cId="2209977519" sldId="2147483648"/>
              <pc:sldLayoutMk cId="3889236939" sldId="2147483657"/>
              <ac:spMk id="3" creationId="{00000000-0000-0000-0000-000000000000}"/>
            </ac:spMkLst>
          </pc:spChg>
          <pc:spChg chg="mod">
            <ac:chgData name="Adil Bilal" userId="7c23999a-70e8-458f-a059-9e5cd752c74c" providerId="ADAL" clId="{152A13F0-4AA4-4BF2-9E28-1637F287AF41}" dt="2024-10-25T07:26:55.361" v="0"/>
            <ac:spMkLst>
              <pc:docMk/>
              <pc:sldMasterMk cId="2209977519" sldId="2147483648"/>
              <pc:sldLayoutMk cId="3889236939" sldId="2147483657"/>
              <ac:spMk id="4" creationId="{00000000-0000-0000-0000-000000000000}"/>
            </ac:spMkLst>
          </pc:spChg>
        </pc:sldLayoutChg>
        <pc:sldLayoutChg chg="modSp">
          <pc:chgData name="Adil Bilal" userId="7c23999a-70e8-458f-a059-9e5cd752c74c" providerId="ADAL" clId="{152A13F0-4AA4-4BF2-9E28-1637F287AF41}" dt="2024-10-25T07:26:55.361" v="0"/>
          <pc:sldLayoutMkLst>
            <pc:docMk/>
            <pc:sldMasterMk cId="2209977519" sldId="2147483648"/>
            <pc:sldLayoutMk cId="3612223792" sldId="2147483659"/>
          </pc:sldLayoutMkLst>
          <pc:spChg chg="mod">
            <ac:chgData name="Adil Bilal" userId="7c23999a-70e8-458f-a059-9e5cd752c74c" providerId="ADAL" clId="{152A13F0-4AA4-4BF2-9E28-1637F287AF41}" dt="2024-10-25T07:26:55.361" v="0"/>
            <ac:spMkLst>
              <pc:docMk/>
              <pc:sldMasterMk cId="2209977519" sldId="2147483648"/>
              <pc:sldLayoutMk cId="3612223792" sldId="2147483659"/>
              <ac:spMk id="2" creationId="{00000000-0000-0000-0000-000000000000}"/>
            </ac:spMkLst>
          </pc:spChg>
          <pc:spChg chg="mod">
            <ac:chgData name="Adil Bilal" userId="7c23999a-70e8-458f-a059-9e5cd752c74c" providerId="ADAL" clId="{152A13F0-4AA4-4BF2-9E28-1637F287AF41}" dt="2024-10-25T07:26:55.361" v="0"/>
            <ac:spMkLst>
              <pc:docMk/>
              <pc:sldMasterMk cId="2209977519" sldId="2147483648"/>
              <pc:sldLayoutMk cId="3612223792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99A41-193D-4D3F-A37F-D66095E6FAE5}" type="datetimeFigureOut">
              <a:rPr lang="en-AU" smtClean="0"/>
              <a:t>25/10/2024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A1CBE-3092-41A7-A3AA-E8432A30768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02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A1CBE-3092-41A7-A3AA-E8432A30768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547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Credit Score Prediction using Machine Learning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t>Student Name | Course Name | Date of Submission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AU" sz="5400"/>
              <a:t>Conclusion and Final Thoughts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XGBoost provided the best balance of performance and generalisation.</a:t>
            </a:r>
          </a:p>
          <a:p>
            <a:r>
              <a:rPr lang="en-US" sz="2400"/>
              <a:t>Feature selection played a crucial role in improving model accuracy.</a:t>
            </a:r>
          </a:p>
          <a:p>
            <a:r>
              <a:rPr lang="en-US" sz="2400"/>
              <a:t>Future work: Incorporate additional datasets for better predictions.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AU" sz="5400"/>
              <a:t>Introduction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Objective: Predict customer credit scores (Good, Poor, Standard) using machine learning models.</a:t>
            </a:r>
          </a:p>
          <a:p>
            <a:r>
              <a:rPr lang="en-US" sz="2400"/>
              <a:t>Datasets Used: train.csv (training/testing) and vald.csv (validation).</a:t>
            </a:r>
          </a:p>
          <a:p>
            <a:r>
              <a:rPr lang="en-US" sz="2400"/>
              <a:t>Goal: Build, compare, and recommend the best predictive model.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/>
              <a:t>Data Overview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AU" sz="2400"/>
              <a:t>train.csv: Contains labeled data with financial records and credit scores.</a:t>
            </a:r>
          </a:p>
          <a:p>
            <a:r>
              <a:rPr lang="en-AU" sz="2400"/>
              <a:t>vald.csv: Validation data without target labels.</a:t>
            </a:r>
          </a:p>
          <a:p>
            <a:r>
              <a:rPr lang="en-AU" sz="2400"/>
              <a:t>Key Features: Age, Income, Loans, Debt, Credit Mix, etc.</a:t>
            </a:r>
          </a:p>
          <a:p>
            <a:r>
              <a:rPr lang="en-AU" sz="2400"/>
              <a:t>Data Cleaning: Handled missing values and encoded categorical variables.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AU" sz="5400"/>
              <a:t>Feature Selection and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US" sz="2000"/>
              <a:t>Created new features: Debt-to-Income Ratio, Credit Utilisation Ratio.</a:t>
            </a:r>
          </a:p>
          <a:p>
            <a:r>
              <a:rPr lang="en-US" sz="2000"/>
              <a:t>Key Features Identified: Debt-to-Income Ratio, Number of Loans, Credit Utilisation Ratio.</a:t>
            </a:r>
          </a:p>
          <a:p>
            <a:r>
              <a:rPr lang="en-US" sz="2000"/>
              <a:t>Feature selection based on correlation analysis and domain knowledge.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Models Used and Training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AU" sz="2400"/>
              <a:t>Models: Logistic Regression, Decision Trees, Random Forests, XGBoost, ANN.</a:t>
            </a:r>
          </a:p>
          <a:p>
            <a:r>
              <a:rPr lang="en-AU" sz="2400"/>
              <a:t>80/20 split used for train/test on train.csv.</a:t>
            </a:r>
          </a:p>
          <a:p>
            <a:r>
              <a:rPr lang="en-AU" sz="2400"/>
              <a:t>Applied k-fold cross-validation and GridSearchCV for hyperparameter tuning.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Model Comparison and Performance Metrics</a:t>
            </a:r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Comparison of key metrics:</a:t>
            </a:r>
          </a:p>
          <a:p>
            <a:r>
              <a:rPr lang="en-US" sz="2000"/>
              <a:t>  - Accuracy, Precision, Recall, F1-Score, AUC-ROC.</a:t>
            </a:r>
          </a:p>
          <a:p>
            <a:r>
              <a:rPr lang="en-US" sz="2000"/>
              <a:t>XGBoost achieved the best performance in testing and validation.</a:t>
            </a:r>
          </a:p>
          <a:p>
            <a:r>
              <a:rPr lang="en-US" sz="2000"/>
              <a:t>Random Forests and ANN also performed well, but with higher training times.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DD6F939-1590-A555-0B69-3B6552CE1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79054"/>
              </p:ext>
            </p:extLst>
          </p:nvPr>
        </p:nvGraphicFramePr>
        <p:xfrm>
          <a:off x="5911532" y="3071198"/>
          <a:ext cx="5150282" cy="254036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767505">
                  <a:extLst>
                    <a:ext uri="{9D8B030D-6E8A-4147-A177-3AD203B41FA5}">
                      <a16:colId xmlns:a16="http://schemas.microsoft.com/office/drawing/2014/main" val="3984464938"/>
                    </a:ext>
                  </a:extLst>
                </a:gridCol>
                <a:gridCol w="893576">
                  <a:extLst>
                    <a:ext uri="{9D8B030D-6E8A-4147-A177-3AD203B41FA5}">
                      <a16:colId xmlns:a16="http://schemas.microsoft.com/office/drawing/2014/main" val="976170703"/>
                    </a:ext>
                  </a:extLst>
                </a:gridCol>
                <a:gridCol w="894876">
                  <a:extLst>
                    <a:ext uri="{9D8B030D-6E8A-4147-A177-3AD203B41FA5}">
                      <a16:colId xmlns:a16="http://schemas.microsoft.com/office/drawing/2014/main" val="1207475942"/>
                    </a:ext>
                  </a:extLst>
                </a:gridCol>
                <a:gridCol w="636234">
                  <a:extLst>
                    <a:ext uri="{9D8B030D-6E8A-4147-A177-3AD203B41FA5}">
                      <a16:colId xmlns:a16="http://schemas.microsoft.com/office/drawing/2014/main" val="3428554787"/>
                    </a:ext>
                  </a:extLst>
                </a:gridCol>
                <a:gridCol w="607640">
                  <a:extLst>
                    <a:ext uri="{9D8B030D-6E8A-4147-A177-3AD203B41FA5}">
                      <a16:colId xmlns:a16="http://schemas.microsoft.com/office/drawing/2014/main" val="419968638"/>
                    </a:ext>
                  </a:extLst>
                </a:gridCol>
                <a:gridCol w="530958">
                  <a:extLst>
                    <a:ext uri="{9D8B030D-6E8A-4147-A177-3AD203B41FA5}">
                      <a16:colId xmlns:a16="http://schemas.microsoft.com/office/drawing/2014/main" val="2491724053"/>
                    </a:ext>
                  </a:extLst>
                </a:gridCol>
                <a:gridCol w="819493">
                  <a:extLst>
                    <a:ext uri="{9D8B030D-6E8A-4147-A177-3AD203B41FA5}">
                      <a16:colId xmlns:a16="http://schemas.microsoft.com/office/drawing/2014/main" val="2173954107"/>
                    </a:ext>
                  </a:extLst>
                </a:gridCol>
              </a:tblGrid>
              <a:tr h="556484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AU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AU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AU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AU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F1-Score</a:t>
                      </a:r>
                      <a:endParaRPr lang="en-AU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AUC-ROC</a:t>
                      </a:r>
                      <a:endParaRPr lang="en-AU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3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Training Time</a:t>
                      </a:r>
                      <a:endParaRPr lang="en-AU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867166"/>
                  </a:ext>
                </a:extLst>
              </a:tr>
              <a:tr h="45666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Logistic Regression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84.20%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83.80%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83.50%</a:t>
                      </a:r>
                      <a:endParaRPr lang="en-AU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83.70%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0.85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 seconds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627171"/>
                  </a:ext>
                </a:extLst>
              </a:tr>
              <a:tr h="45666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Decision Trees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85.50%</a:t>
                      </a:r>
                      <a:endParaRPr lang="en-AU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85.00%</a:t>
                      </a:r>
                      <a:endParaRPr lang="en-AU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84.80%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84.90%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0.86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 seconds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174462"/>
                  </a:ext>
                </a:extLst>
              </a:tr>
              <a:tr h="456666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Random Forests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89.10%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88.50%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88.80%</a:t>
                      </a:r>
                      <a:endParaRPr lang="en-AU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88.70%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0.92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12 seconds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754702"/>
                  </a:ext>
                </a:extLst>
              </a:tr>
              <a:tr h="30694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XGBoost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90.30%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89.70%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89.90%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89.80%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0.93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15 seconds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251585"/>
                  </a:ext>
                </a:extLst>
              </a:tr>
              <a:tr h="306940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ANN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88.50%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88.00%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88.10%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88.00%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0.91</a:t>
                      </a:r>
                      <a:endParaRPr lang="en-AU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30 seconds</a:t>
                      </a:r>
                      <a:endParaRPr lang="en-AU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7380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/>
              <a:t>Validation Results (vald.csv)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XGBoost performed the best on vald.csv with minimal performance drop.</a:t>
            </a:r>
          </a:p>
          <a:p>
            <a:r>
              <a:rPr lang="en-US" sz="2400"/>
              <a:t>Random Forests showed some overfitting on test data.</a:t>
            </a:r>
          </a:p>
          <a:p>
            <a:r>
              <a:rPr lang="en-US" sz="2400"/>
              <a:t>Validation results confirmed the generalisation ability of models.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/>
              <a:t>Key Insights from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US" sz="2000"/>
              <a:t>Debt-to-Income Ratio and Credit Utilisation Ratio were the most influential features.</a:t>
            </a:r>
          </a:p>
          <a:p>
            <a:r>
              <a:rPr lang="en-US" sz="2000"/>
              <a:t>Number of Loans and Payment Behaviour also impacted credit scores.</a:t>
            </a:r>
          </a:p>
          <a:p>
            <a:r>
              <a:rPr lang="en-US" sz="2000"/>
              <a:t>XGBoost emerged as the best-performing model overall.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AU" sz="480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Improve models further by exploring external financial data.</a:t>
            </a:r>
          </a:p>
          <a:p>
            <a:r>
              <a:rPr lang="en-US" sz="2400"/>
              <a:t>Focus on reducing debt and timely payments to improve credit scores.</a:t>
            </a:r>
          </a:p>
          <a:p>
            <a:r>
              <a:rPr lang="en-US" sz="2400"/>
              <a:t>Experiment with ensemble techniques (e.g., stacking models).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463</Words>
  <Application>Microsoft Office PowerPoint</Application>
  <PresentationFormat>Widescreen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Narrow</vt:lpstr>
      <vt:lpstr>Arial</vt:lpstr>
      <vt:lpstr>Calibri</vt:lpstr>
      <vt:lpstr>Office Theme</vt:lpstr>
      <vt:lpstr>Credit Score Prediction using Machine Learning Models</vt:lpstr>
      <vt:lpstr>Introduction</vt:lpstr>
      <vt:lpstr>Data Overview and Preparation</vt:lpstr>
      <vt:lpstr>Feature Selection and Engineering</vt:lpstr>
      <vt:lpstr>Models Used and Training Process</vt:lpstr>
      <vt:lpstr>Model Comparison and Performance Metrics</vt:lpstr>
      <vt:lpstr>Validation Results (vald.csv)</vt:lpstr>
      <vt:lpstr>Key Insights from the Analysis</vt:lpstr>
      <vt:lpstr>Recommendations</vt:lpstr>
      <vt:lpstr>Conclusion and Final Thoughts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Adil Bilal</cp:lastModifiedBy>
  <cp:revision>1</cp:revision>
  <dcterms:created xsi:type="dcterms:W3CDTF">2013-01-27T09:14:16Z</dcterms:created>
  <dcterms:modified xsi:type="dcterms:W3CDTF">2024-10-25T07:31:08Z</dcterms:modified>
  <cp:category/>
</cp:coreProperties>
</file>