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1218BF-D14B-6BE0-E927-8F732C4B4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A8060A-42F9-02F0-6A39-48E9A7F12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B2785A-2BB8-E57A-C8D4-F59D2E1B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A86458-D19A-47CB-7052-5B2FC60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C16405-56D4-84AD-A2F5-FD55E7BF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9286D-F9F4-449E-A91C-C60E4305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7B2FD5-F80D-78F2-F32B-7397E470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263055-398A-14F4-5E9A-8A7C8575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229CD-E341-2C59-66C9-3CD78218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1E3A28-5B50-6E59-4666-FD94C80D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B614D2E-383A-E6B6-66F8-D7886C62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35A551-80DB-D038-08B0-A2F552E4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3DB2EC-E6B8-853E-9E75-E365FBF1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420E8A-06E7-98AC-B756-F4C5612E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BB6014-96B1-CBF6-45DB-B34F2A3D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85D707-E39E-7F2E-1ACC-8A7A4F20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66921A-6A1C-90ED-EADB-FEAB18AB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C3CA1B-DEFA-9E4E-A97D-BBBEF38A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0BA7F5-0B5D-7EB7-4D88-EA4F70A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B20143-1204-4877-5ED7-89C168D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3F74E-B2C6-4599-B151-B4B4620D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BF79C1-8373-2CA9-A52C-58E4963B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163A73-D5AD-EEB0-FA2C-6CFAAE2F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DAD8D7-BDF4-CB31-B1B9-CE26D676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6AE99-8487-1E14-2785-0715E2A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ED3C0-0DA9-1D1B-F3CB-618871C4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B5172-CC7F-B534-D89C-6F0ADDF6D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53FC00-4167-C39A-B91F-2825F32BB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C8312F-B69E-A4D0-418B-AAC4926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CE08ED-0E2B-DD7F-BF9F-B65C4874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0D1E3C-2890-D372-5D66-F2C2D40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2A6FF-3C38-170E-1DEE-E7243005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667ED8-A2AB-B718-990C-D7E75241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0A1F8E-5DD7-F00A-5EE4-B1BFC370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7E252D9-0263-2813-24A7-D63490FE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4AB073-C135-D99D-5C8E-B00CECC65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1F4F3A-BA80-B7C3-0E47-CA557FE1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81ADE2-07B1-1F55-0756-2F6F0470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7FAB7C-F1BB-7ED9-E22F-E0649D9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E319-36BD-EDBE-D1DE-FCC227DD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D1FF41A-7A2F-1484-ACC7-3A174961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E56948-544D-41C7-EE5B-4F99A637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C1E3B5-43EC-9964-1B43-FAAC764F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C414AD-3BD6-B878-E7FA-2CD088E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664C35-DEED-9DFD-6102-CCB95435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FC23E87-1675-C340-1C53-9921C31B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EC0ED-9AF4-F240-EC54-02BB0F02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8A0F5-F08F-3276-F62D-706D47C8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2271DB-4F85-7CB8-9FBB-5098E054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BEA18D-2E1F-EFDA-275E-85336E1E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4A696E-4531-BD09-35A2-D6CFECA4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222925-1766-59A2-E986-E5DE1417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99D9D-B783-C944-42C1-8AFF1527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640586-2200-711F-E514-2DA8D8FA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3F11B7-488C-BBF5-EAFB-2A8F190D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85DC23-B25F-D6CB-271D-6426A9A9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FFB482-D3C6-1D5C-DDE6-4BAB71C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D268F6-80F7-FF0C-F7C9-95AF369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0511503-9561-FCBA-0844-14C6F745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F8CA47-A548-8117-1CFD-3E20A3EA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651087-EBB3-8834-6305-766845DB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FBCB-87EF-4340-BFA6-416A96329B3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9C07BC-10BC-9740-6B0E-5F733031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B40DD3-ED2D-BEE1-6D24-E6FB61C5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7731-8827-4A2B-8F51-7F5834615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1D9C4-93B5-A015-5FDD-169EFF04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573" y="0"/>
            <a:ext cx="9144000" cy="2387600"/>
          </a:xfrm>
        </p:spPr>
        <p:txBody>
          <a:bodyPr/>
          <a:lstStyle/>
          <a:p>
            <a:r>
              <a:rPr lang="en-US" b="1" dirty="0"/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EBA921-EC1E-90B2-C336-40654BC02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the key reasons for attrition, creating actionable insights, and presenting them through a dashboard.</a:t>
            </a:r>
          </a:p>
        </p:txBody>
      </p:sp>
    </p:spTree>
    <p:extLst>
      <p:ext uri="{BB962C8B-B14F-4D97-AF65-F5344CB8AC3E}">
        <p14:creationId xmlns:p14="http://schemas.microsoft.com/office/powerpoint/2010/main" val="190670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2E295-7F24-59D4-C945-728E6C3C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109" y="-1247228"/>
            <a:ext cx="9144000" cy="2387600"/>
          </a:xfrm>
        </p:spPr>
        <p:txBody>
          <a:bodyPr/>
          <a:lstStyle/>
          <a:p>
            <a:r>
              <a:rPr lang="en-US" b="1" dirty="0"/>
              <a:t>Data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B89A33-35F3-C72D-8903-83ECF3C9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92" y="1626093"/>
            <a:ext cx="10783615" cy="4610933"/>
          </a:xfrm>
        </p:spPr>
        <p:txBody>
          <a:bodyPr>
            <a:noAutofit/>
          </a:bodyPr>
          <a:lstStyle/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are spread across different departments and locations.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departments have more exits than others.(e.g. Finance, Marketing)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employees who left had lower engagement.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Newer employees (short tenure) are more likely to leave.(e.g.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Job_Level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Younger and older employees show more exits compared to mid-aged groups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/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itchFamily="34" charset="0"/>
                <a:cs typeface="Arial" pitchFamily="34" charset="0"/>
              </a:rPr>
              <a:t>Attrition is highest for entry-level employees at Job Level 1 when older individuals (&gt;46) are hired, and for senior employees (&gt;36) at Job Level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200" dirty="0">
              <a:latin typeface="Arial" pitchFamily="34" charset="0"/>
              <a:cs typeface="Arial" pitchFamily="34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Mid-level 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roles (Job Levels 2–4) experience relatively stable retention.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2" y="382137"/>
            <a:ext cx="10765258" cy="614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76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AEA6D-89FF-8369-2F41-FFCB5CB9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b="1" dirty="0"/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2D10-39BE-1079-7021-6138105D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579" y="1425274"/>
            <a:ext cx="11014842" cy="4007452"/>
          </a:xfrm>
        </p:spPr>
        <p:txBody>
          <a:bodyPr>
            <a:normAutofit fontScale="92500"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Focus on departments with higher attrition (e.g., Finance, Marketing)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Increase engagement activities (team bonding, feedback sessions, recognition)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Provide extra support for new joiners in the first 2–3 years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Offer flexible policies and wellness programs for younger and older </a:t>
            </a:r>
            <a:r>
              <a:rPr lang="en-US" altLang="en-US" dirty="0" smtClean="0">
                <a:latin typeface="Arial" panose="020B0604020202020204" pitchFamily="34" charset="0"/>
              </a:rPr>
              <a:t>employees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Provide targeted support for older hires at entry-level (Job Level 1) through mentorship, tailored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onboarding</a:t>
            </a:r>
            <a:r>
              <a:rPr lang="en-IN" dirty="0">
                <a:latin typeface="Arial" pitchFamily="34" charset="0"/>
                <a:cs typeface="Arial" pitchFamily="34" charset="0"/>
              </a:rPr>
              <a:t>, and role alignment</a:t>
            </a:r>
            <a:endParaRPr lang="en-US" altLang="en-US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8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E229C-EC4C-C98F-0E7A-566EC329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b="1" dirty="0"/>
              <a:t>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B5912E-1741-5F32-9ED6-EDD5A3D6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745" y="1376855"/>
            <a:ext cx="11109434" cy="4876799"/>
          </a:xfrm>
        </p:spPr>
        <p:txBody>
          <a:bodyPr>
            <a:normAutofit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Run department-level surveys and career workshops to identify stress points and offer tailored growth opportunities.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Create a quarterly “Employee Connect Calendar” with planned events, recognition ceremonies, and open feedback forums.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Implement a structured buddy/mentorship program and regular check-ins during the first 24 months.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Build clear career growth and learning pathways.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Introduce hybrid work, health camps, and skill-upskilling initiatives to balance both flexibility and career growth.</a:t>
            </a:r>
          </a:p>
        </p:txBody>
      </p:sp>
    </p:spTree>
    <p:extLst>
      <p:ext uri="{BB962C8B-B14F-4D97-AF65-F5344CB8AC3E}">
        <p14:creationId xmlns:p14="http://schemas.microsoft.com/office/powerpoint/2010/main" val="123686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271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Employee Attrition</vt:lpstr>
      <vt:lpstr>Data Insight</vt:lpstr>
      <vt:lpstr>PowerPoint Presentation</vt:lpstr>
      <vt:lpstr>Recommendation</vt:lpstr>
      <vt:lpstr>Implementation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PARTH THAKKAR</dc:creator>
  <cp:lastModifiedBy>MANISH</cp:lastModifiedBy>
  <cp:revision>5</cp:revision>
  <dcterms:created xsi:type="dcterms:W3CDTF">2025-09-17T13:14:34Z</dcterms:created>
  <dcterms:modified xsi:type="dcterms:W3CDTF">2025-09-23T22:41:06Z</dcterms:modified>
</cp:coreProperties>
</file>