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5AC"/>
    <a:srgbClr val="ECD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88" d="100"/>
          <a:sy n="88" d="100"/>
        </p:scale>
        <p:origin x="4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F74FF-275B-4574-AED6-1ADE3838022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D68721-1808-4135-BA0D-25C4826A91C7}">
      <dgm:prSet phldrT="[Text]"/>
      <dgm:spPr/>
      <dgm:t>
        <a:bodyPr/>
        <a:lstStyle/>
        <a:p>
          <a:r>
            <a:rPr lang="en-US" dirty="0" smtClean="0"/>
            <a:t>Import tkinter module</a:t>
          </a:r>
          <a:endParaRPr lang="en-US" dirty="0"/>
        </a:p>
      </dgm:t>
    </dgm:pt>
    <dgm:pt modelId="{747A4630-72E0-43BA-B346-4FE7C5ED7CC5}" type="parTrans" cxnId="{5CD4FA31-97B8-42EF-8F04-135400D594C6}">
      <dgm:prSet/>
      <dgm:spPr/>
      <dgm:t>
        <a:bodyPr/>
        <a:lstStyle/>
        <a:p>
          <a:endParaRPr lang="en-US"/>
        </a:p>
      </dgm:t>
    </dgm:pt>
    <dgm:pt modelId="{515E0D4D-0920-4B79-9AD8-510CAEAE0A88}" type="sibTrans" cxnId="{5CD4FA31-97B8-42EF-8F04-135400D594C6}">
      <dgm:prSet/>
      <dgm:spPr/>
      <dgm:t>
        <a:bodyPr/>
        <a:lstStyle/>
        <a:p>
          <a:endParaRPr lang="en-US"/>
        </a:p>
      </dgm:t>
    </dgm:pt>
    <dgm:pt modelId="{35121A32-8A3E-4053-8E5C-C4B2317036D6}">
      <dgm:prSet phldrT="[Text]"/>
      <dgm:spPr/>
      <dgm:t>
        <a:bodyPr/>
        <a:lstStyle/>
        <a:p>
          <a:r>
            <a:rPr lang="en-US" dirty="0" smtClean="0"/>
            <a:t>Import tkinter module</a:t>
          </a:r>
          <a:endParaRPr lang="en-US" dirty="0"/>
        </a:p>
      </dgm:t>
    </dgm:pt>
    <dgm:pt modelId="{B4DCF57C-65DD-40E2-96DD-F3D2B10959C7}" type="parTrans" cxnId="{85479114-6D2F-4D2E-95D7-9E9FABD11311}">
      <dgm:prSet/>
      <dgm:spPr/>
      <dgm:t>
        <a:bodyPr/>
        <a:lstStyle/>
        <a:p>
          <a:endParaRPr lang="en-US"/>
        </a:p>
      </dgm:t>
    </dgm:pt>
    <dgm:pt modelId="{65CFB8E8-F2E3-45C1-85CA-77A58031C420}" type="sibTrans" cxnId="{85479114-6D2F-4D2E-95D7-9E9FABD11311}">
      <dgm:prSet/>
      <dgm:spPr/>
      <dgm:t>
        <a:bodyPr/>
        <a:lstStyle/>
        <a:p>
          <a:endParaRPr lang="en-US"/>
        </a:p>
      </dgm:t>
    </dgm:pt>
    <dgm:pt modelId="{8E713DA4-8958-4B83-9F3C-19E384F17943}">
      <dgm:prSet phldrT="[Text]"/>
      <dgm:spPr/>
      <dgm:t>
        <a:bodyPr/>
        <a:lstStyle/>
        <a:p>
          <a:r>
            <a:rPr lang="en-US" dirty="0" smtClean="0"/>
            <a:t>Rename the GUI Window</a:t>
          </a:r>
          <a:endParaRPr lang="en-US" dirty="0"/>
        </a:p>
      </dgm:t>
    </dgm:pt>
    <dgm:pt modelId="{F3BB74D9-6516-4F29-8039-922AF0C9C8E6}" type="parTrans" cxnId="{9C2DBCD6-C34B-4F73-9C67-59CA400BD8DB}">
      <dgm:prSet/>
      <dgm:spPr/>
      <dgm:t>
        <a:bodyPr/>
        <a:lstStyle/>
        <a:p>
          <a:endParaRPr lang="en-US"/>
        </a:p>
      </dgm:t>
    </dgm:pt>
    <dgm:pt modelId="{619A9120-D472-4E09-B6F1-6C67B5FE23AC}" type="sibTrans" cxnId="{9C2DBCD6-C34B-4F73-9C67-59CA400BD8DB}">
      <dgm:prSet/>
      <dgm:spPr/>
      <dgm:t>
        <a:bodyPr/>
        <a:lstStyle/>
        <a:p>
          <a:endParaRPr lang="en-US"/>
        </a:p>
      </dgm:t>
    </dgm:pt>
    <dgm:pt modelId="{A40C962E-2DD9-4E44-86CC-50DF42BB9A30}">
      <dgm:prSet/>
      <dgm:spPr/>
      <dgm:t>
        <a:bodyPr/>
        <a:lstStyle/>
        <a:p>
          <a:r>
            <a:rPr lang="en-US" dirty="0" smtClean="0"/>
            <a:t>Geomatry Management using pack</a:t>
          </a:r>
          <a:endParaRPr lang="en-US" dirty="0"/>
        </a:p>
      </dgm:t>
    </dgm:pt>
    <dgm:pt modelId="{85549530-F310-457A-A3F1-3D22888B287E}" type="parTrans" cxnId="{F1836697-0D8F-4D7C-ADA5-E748E2AEF013}">
      <dgm:prSet/>
      <dgm:spPr/>
      <dgm:t>
        <a:bodyPr/>
        <a:lstStyle/>
        <a:p>
          <a:endParaRPr lang="en-US"/>
        </a:p>
      </dgm:t>
    </dgm:pt>
    <dgm:pt modelId="{3E423C12-603A-4A0A-8B43-38F28C193403}" type="sibTrans" cxnId="{F1836697-0D8F-4D7C-ADA5-E748E2AEF013}">
      <dgm:prSet/>
      <dgm:spPr/>
      <dgm:t>
        <a:bodyPr/>
        <a:lstStyle/>
        <a:p>
          <a:endParaRPr lang="en-US"/>
        </a:p>
      </dgm:t>
    </dgm:pt>
    <dgm:pt modelId="{5CDEAF33-4A4B-4822-B56E-80E34E16B6E3}">
      <dgm:prSet/>
      <dgm:spPr/>
      <dgm:t>
        <a:bodyPr/>
        <a:lstStyle/>
        <a:p>
          <a:r>
            <a:rPr lang="en-US" dirty="0" smtClean="0"/>
            <a:t>Mainloop</a:t>
          </a:r>
          <a:r>
            <a:rPr lang="en-US" baseline="0" dirty="0" smtClean="0"/>
            <a:t> Method</a:t>
          </a:r>
          <a:endParaRPr lang="en-US" dirty="0"/>
        </a:p>
      </dgm:t>
    </dgm:pt>
    <dgm:pt modelId="{1AC42574-F2B4-41B5-8B0D-1EA414AFABA3}" type="parTrans" cxnId="{4F01B59F-9925-4C1E-AB48-18D6D1AC9760}">
      <dgm:prSet/>
      <dgm:spPr/>
      <dgm:t>
        <a:bodyPr/>
        <a:lstStyle/>
        <a:p>
          <a:endParaRPr lang="en-US"/>
        </a:p>
      </dgm:t>
    </dgm:pt>
    <dgm:pt modelId="{F580B3F1-F3E9-433A-8FBC-4FF4918E8B0D}" type="sibTrans" cxnId="{4F01B59F-9925-4C1E-AB48-18D6D1AC9760}">
      <dgm:prSet/>
      <dgm:spPr/>
      <dgm:t>
        <a:bodyPr/>
        <a:lstStyle/>
        <a:p>
          <a:endParaRPr lang="en-US"/>
        </a:p>
      </dgm:t>
    </dgm:pt>
    <dgm:pt modelId="{CDD5843F-D7F7-4424-88FD-A568B8D53072}" type="pres">
      <dgm:prSet presAssocID="{BCBF74FF-275B-4574-AED6-1ADE3838022F}" presName="Name0" presStyleCnt="0">
        <dgm:presLayoutVars>
          <dgm:dir/>
          <dgm:resizeHandles val="exact"/>
        </dgm:presLayoutVars>
      </dgm:prSet>
      <dgm:spPr/>
    </dgm:pt>
    <dgm:pt modelId="{348BDEED-FE9E-4381-8F9B-9C81145A801D}" type="pres">
      <dgm:prSet presAssocID="{78D68721-1808-4135-BA0D-25C4826A91C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22039-A0AF-4BA0-9F87-A4C479B38BE1}" type="pres">
      <dgm:prSet presAssocID="{515E0D4D-0920-4B79-9AD8-510CAEAE0A88}" presName="sibTrans" presStyleLbl="sibTrans2D1" presStyleIdx="0" presStyleCnt="4"/>
      <dgm:spPr/>
    </dgm:pt>
    <dgm:pt modelId="{11CCC9A8-A643-477E-908D-F770243F86BD}" type="pres">
      <dgm:prSet presAssocID="{515E0D4D-0920-4B79-9AD8-510CAEAE0A88}" presName="connectorText" presStyleLbl="sibTrans2D1" presStyleIdx="0" presStyleCnt="4"/>
      <dgm:spPr/>
    </dgm:pt>
    <dgm:pt modelId="{F2053590-131E-43DB-99A8-3C063FD38851}" type="pres">
      <dgm:prSet presAssocID="{35121A32-8A3E-4053-8E5C-C4B2317036D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D6537-629B-4848-A662-E610A72C3754}" type="pres">
      <dgm:prSet presAssocID="{65CFB8E8-F2E3-45C1-85CA-77A58031C420}" presName="sibTrans" presStyleLbl="sibTrans2D1" presStyleIdx="1" presStyleCnt="4"/>
      <dgm:spPr/>
    </dgm:pt>
    <dgm:pt modelId="{D49196A7-2048-4443-AB68-4917E2EF501A}" type="pres">
      <dgm:prSet presAssocID="{65CFB8E8-F2E3-45C1-85CA-77A58031C420}" presName="connectorText" presStyleLbl="sibTrans2D1" presStyleIdx="1" presStyleCnt="4"/>
      <dgm:spPr/>
    </dgm:pt>
    <dgm:pt modelId="{DAA406D9-E825-41C2-8436-0045BCFB1381}" type="pres">
      <dgm:prSet presAssocID="{8E713DA4-8958-4B83-9F3C-19E384F17943}" presName="node" presStyleLbl="node1" presStyleIdx="2" presStyleCnt="5" custScaleX="91190" custScaleY="1053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3A9EE-6D1D-4A78-A5BD-FC1AFB86B3D6}" type="pres">
      <dgm:prSet presAssocID="{619A9120-D472-4E09-B6F1-6C67B5FE23AC}" presName="sibTrans" presStyleLbl="sibTrans2D1" presStyleIdx="2" presStyleCnt="4"/>
      <dgm:spPr/>
    </dgm:pt>
    <dgm:pt modelId="{8E33D95F-8CE1-4CA4-B4B7-EAEA3459A975}" type="pres">
      <dgm:prSet presAssocID="{619A9120-D472-4E09-B6F1-6C67B5FE23AC}" presName="connectorText" presStyleLbl="sibTrans2D1" presStyleIdx="2" presStyleCnt="4"/>
      <dgm:spPr/>
    </dgm:pt>
    <dgm:pt modelId="{25F2F794-D121-4D74-BE45-D46CD941FB23}" type="pres">
      <dgm:prSet presAssocID="{A40C962E-2DD9-4E44-86CC-50DF42BB9A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8268E-7C9A-4765-BC5F-3D013EE04D54}" type="pres">
      <dgm:prSet presAssocID="{3E423C12-603A-4A0A-8B43-38F28C193403}" presName="sibTrans" presStyleLbl="sibTrans2D1" presStyleIdx="3" presStyleCnt="4"/>
      <dgm:spPr/>
    </dgm:pt>
    <dgm:pt modelId="{3D62B2BF-AB2C-4D10-9D88-282CB019A9A6}" type="pres">
      <dgm:prSet presAssocID="{3E423C12-603A-4A0A-8B43-38F28C193403}" presName="connectorText" presStyleLbl="sibTrans2D1" presStyleIdx="3" presStyleCnt="4"/>
      <dgm:spPr/>
    </dgm:pt>
    <dgm:pt modelId="{850084DB-2FAC-4056-BEAE-9AC00872F440}" type="pres">
      <dgm:prSet presAssocID="{5CDEAF33-4A4B-4822-B56E-80E34E16B6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FB7869-BD81-4EF9-8BC5-3EA7BA128D92}" type="presOf" srcId="{5CDEAF33-4A4B-4822-B56E-80E34E16B6E3}" destId="{850084DB-2FAC-4056-BEAE-9AC00872F440}" srcOrd="0" destOrd="0" presId="urn:microsoft.com/office/officeart/2005/8/layout/process1"/>
    <dgm:cxn modelId="{5139773C-AF24-45C4-B0DC-CDE9BB3A34C1}" type="presOf" srcId="{515E0D4D-0920-4B79-9AD8-510CAEAE0A88}" destId="{11CCC9A8-A643-477E-908D-F770243F86BD}" srcOrd="1" destOrd="0" presId="urn:microsoft.com/office/officeart/2005/8/layout/process1"/>
    <dgm:cxn modelId="{F1836697-0D8F-4D7C-ADA5-E748E2AEF013}" srcId="{BCBF74FF-275B-4574-AED6-1ADE3838022F}" destId="{A40C962E-2DD9-4E44-86CC-50DF42BB9A30}" srcOrd="3" destOrd="0" parTransId="{85549530-F310-457A-A3F1-3D22888B287E}" sibTransId="{3E423C12-603A-4A0A-8B43-38F28C193403}"/>
    <dgm:cxn modelId="{5CD4FA31-97B8-42EF-8F04-135400D594C6}" srcId="{BCBF74FF-275B-4574-AED6-1ADE3838022F}" destId="{78D68721-1808-4135-BA0D-25C4826A91C7}" srcOrd="0" destOrd="0" parTransId="{747A4630-72E0-43BA-B346-4FE7C5ED7CC5}" sibTransId="{515E0D4D-0920-4B79-9AD8-510CAEAE0A88}"/>
    <dgm:cxn modelId="{33774728-A637-4D0B-9077-61F77EA630F3}" type="presOf" srcId="{65CFB8E8-F2E3-45C1-85CA-77A58031C420}" destId="{D49196A7-2048-4443-AB68-4917E2EF501A}" srcOrd="1" destOrd="0" presId="urn:microsoft.com/office/officeart/2005/8/layout/process1"/>
    <dgm:cxn modelId="{9C2DBCD6-C34B-4F73-9C67-59CA400BD8DB}" srcId="{BCBF74FF-275B-4574-AED6-1ADE3838022F}" destId="{8E713DA4-8958-4B83-9F3C-19E384F17943}" srcOrd="2" destOrd="0" parTransId="{F3BB74D9-6516-4F29-8039-922AF0C9C8E6}" sibTransId="{619A9120-D472-4E09-B6F1-6C67B5FE23AC}"/>
    <dgm:cxn modelId="{07CD220A-8ED9-4591-AE6D-B3B7E17E015B}" type="presOf" srcId="{619A9120-D472-4E09-B6F1-6C67B5FE23AC}" destId="{B583A9EE-6D1D-4A78-A5BD-FC1AFB86B3D6}" srcOrd="0" destOrd="0" presId="urn:microsoft.com/office/officeart/2005/8/layout/process1"/>
    <dgm:cxn modelId="{BC052A27-0EA1-431B-A9DA-66862C4D0310}" type="presOf" srcId="{35121A32-8A3E-4053-8E5C-C4B2317036D6}" destId="{F2053590-131E-43DB-99A8-3C063FD38851}" srcOrd="0" destOrd="0" presId="urn:microsoft.com/office/officeart/2005/8/layout/process1"/>
    <dgm:cxn modelId="{A326F9D1-9C4D-4C03-8143-AB340C6459FD}" type="presOf" srcId="{515E0D4D-0920-4B79-9AD8-510CAEAE0A88}" destId="{BD422039-A0AF-4BA0-9F87-A4C479B38BE1}" srcOrd="0" destOrd="0" presId="urn:microsoft.com/office/officeart/2005/8/layout/process1"/>
    <dgm:cxn modelId="{85479114-6D2F-4D2E-95D7-9E9FABD11311}" srcId="{BCBF74FF-275B-4574-AED6-1ADE3838022F}" destId="{35121A32-8A3E-4053-8E5C-C4B2317036D6}" srcOrd="1" destOrd="0" parTransId="{B4DCF57C-65DD-40E2-96DD-F3D2B10959C7}" sibTransId="{65CFB8E8-F2E3-45C1-85CA-77A58031C420}"/>
    <dgm:cxn modelId="{D16778EC-F348-4273-8ABF-7933DF69E33B}" type="presOf" srcId="{78D68721-1808-4135-BA0D-25C4826A91C7}" destId="{348BDEED-FE9E-4381-8F9B-9C81145A801D}" srcOrd="0" destOrd="0" presId="urn:microsoft.com/office/officeart/2005/8/layout/process1"/>
    <dgm:cxn modelId="{D2E4795D-58CA-47FF-B7FD-44E685724300}" type="presOf" srcId="{619A9120-D472-4E09-B6F1-6C67B5FE23AC}" destId="{8E33D95F-8CE1-4CA4-B4B7-EAEA3459A975}" srcOrd="1" destOrd="0" presId="urn:microsoft.com/office/officeart/2005/8/layout/process1"/>
    <dgm:cxn modelId="{4F01B59F-9925-4C1E-AB48-18D6D1AC9760}" srcId="{BCBF74FF-275B-4574-AED6-1ADE3838022F}" destId="{5CDEAF33-4A4B-4822-B56E-80E34E16B6E3}" srcOrd="4" destOrd="0" parTransId="{1AC42574-F2B4-41B5-8B0D-1EA414AFABA3}" sibTransId="{F580B3F1-F3E9-433A-8FBC-4FF4918E8B0D}"/>
    <dgm:cxn modelId="{FB6533EA-574B-416A-A818-8A56E76D1C3B}" type="presOf" srcId="{A40C962E-2DD9-4E44-86CC-50DF42BB9A30}" destId="{25F2F794-D121-4D74-BE45-D46CD941FB23}" srcOrd="0" destOrd="0" presId="urn:microsoft.com/office/officeart/2005/8/layout/process1"/>
    <dgm:cxn modelId="{DA5BF083-8F57-4FF5-AE22-CA03BF6F7A63}" type="presOf" srcId="{3E423C12-603A-4A0A-8B43-38F28C193403}" destId="{3D62B2BF-AB2C-4D10-9D88-282CB019A9A6}" srcOrd="1" destOrd="0" presId="urn:microsoft.com/office/officeart/2005/8/layout/process1"/>
    <dgm:cxn modelId="{27D4948C-7D93-4C37-80CB-7C2E4BC5482B}" type="presOf" srcId="{BCBF74FF-275B-4574-AED6-1ADE3838022F}" destId="{CDD5843F-D7F7-4424-88FD-A568B8D53072}" srcOrd="0" destOrd="0" presId="urn:microsoft.com/office/officeart/2005/8/layout/process1"/>
    <dgm:cxn modelId="{AB20E5BA-F9AA-4DAB-BC5F-292BC90D2C09}" type="presOf" srcId="{65CFB8E8-F2E3-45C1-85CA-77A58031C420}" destId="{3A5D6537-629B-4848-A662-E610A72C3754}" srcOrd="0" destOrd="0" presId="urn:microsoft.com/office/officeart/2005/8/layout/process1"/>
    <dgm:cxn modelId="{20D8C34D-4315-4A71-B1F3-59362DF0539B}" type="presOf" srcId="{3E423C12-603A-4A0A-8B43-38F28C193403}" destId="{5E98268E-7C9A-4765-BC5F-3D013EE04D54}" srcOrd="0" destOrd="0" presId="urn:microsoft.com/office/officeart/2005/8/layout/process1"/>
    <dgm:cxn modelId="{1193C10F-9B82-4D07-BB13-114E5351EEE1}" type="presOf" srcId="{8E713DA4-8958-4B83-9F3C-19E384F17943}" destId="{DAA406D9-E825-41C2-8436-0045BCFB1381}" srcOrd="0" destOrd="0" presId="urn:microsoft.com/office/officeart/2005/8/layout/process1"/>
    <dgm:cxn modelId="{B093BE6C-F106-4312-895C-50271E5CDE7D}" type="presParOf" srcId="{CDD5843F-D7F7-4424-88FD-A568B8D53072}" destId="{348BDEED-FE9E-4381-8F9B-9C81145A801D}" srcOrd="0" destOrd="0" presId="urn:microsoft.com/office/officeart/2005/8/layout/process1"/>
    <dgm:cxn modelId="{3E6BB085-CCD5-489F-843E-FB8FCB301B32}" type="presParOf" srcId="{CDD5843F-D7F7-4424-88FD-A568B8D53072}" destId="{BD422039-A0AF-4BA0-9F87-A4C479B38BE1}" srcOrd="1" destOrd="0" presId="urn:microsoft.com/office/officeart/2005/8/layout/process1"/>
    <dgm:cxn modelId="{F306C4BC-C823-4578-9FBC-8610B296B09A}" type="presParOf" srcId="{BD422039-A0AF-4BA0-9F87-A4C479B38BE1}" destId="{11CCC9A8-A643-477E-908D-F770243F86BD}" srcOrd="0" destOrd="0" presId="urn:microsoft.com/office/officeart/2005/8/layout/process1"/>
    <dgm:cxn modelId="{C666E771-22CA-4FF3-A8CA-7B720BD47F14}" type="presParOf" srcId="{CDD5843F-D7F7-4424-88FD-A568B8D53072}" destId="{F2053590-131E-43DB-99A8-3C063FD38851}" srcOrd="2" destOrd="0" presId="urn:microsoft.com/office/officeart/2005/8/layout/process1"/>
    <dgm:cxn modelId="{2CAA4437-4E32-4AD7-BE93-C16244ECFB15}" type="presParOf" srcId="{CDD5843F-D7F7-4424-88FD-A568B8D53072}" destId="{3A5D6537-629B-4848-A662-E610A72C3754}" srcOrd="3" destOrd="0" presId="urn:microsoft.com/office/officeart/2005/8/layout/process1"/>
    <dgm:cxn modelId="{21B0ABA1-90D3-4B7B-9AC5-42B5D314B561}" type="presParOf" srcId="{3A5D6537-629B-4848-A662-E610A72C3754}" destId="{D49196A7-2048-4443-AB68-4917E2EF501A}" srcOrd="0" destOrd="0" presId="urn:microsoft.com/office/officeart/2005/8/layout/process1"/>
    <dgm:cxn modelId="{010134E7-0CAA-4F77-A903-A0A67E2A215C}" type="presParOf" srcId="{CDD5843F-D7F7-4424-88FD-A568B8D53072}" destId="{DAA406D9-E825-41C2-8436-0045BCFB1381}" srcOrd="4" destOrd="0" presId="urn:microsoft.com/office/officeart/2005/8/layout/process1"/>
    <dgm:cxn modelId="{ECFE0E5B-897B-41F2-B067-60E60A9A03BF}" type="presParOf" srcId="{CDD5843F-D7F7-4424-88FD-A568B8D53072}" destId="{B583A9EE-6D1D-4A78-A5BD-FC1AFB86B3D6}" srcOrd="5" destOrd="0" presId="urn:microsoft.com/office/officeart/2005/8/layout/process1"/>
    <dgm:cxn modelId="{4F8F7E1C-FE83-4814-87C5-703432984318}" type="presParOf" srcId="{B583A9EE-6D1D-4A78-A5BD-FC1AFB86B3D6}" destId="{8E33D95F-8CE1-4CA4-B4B7-EAEA3459A975}" srcOrd="0" destOrd="0" presId="urn:microsoft.com/office/officeart/2005/8/layout/process1"/>
    <dgm:cxn modelId="{062F5C0D-D631-4A51-AA43-5CD5A7ED3B16}" type="presParOf" srcId="{CDD5843F-D7F7-4424-88FD-A568B8D53072}" destId="{25F2F794-D121-4D74-BE45-D46CD941FB23}" srcOrd="6" destOrd="0" presId="urn:microsoft.com/office/officeart/2005/8/layout/process1"/>
    <dgm:cxn modelId="{7B35382B-FEA3-4E0C-9ADF-0482F8B36CF0}" type="presParOf" srcId="{CDD5843F-D7F7-4424-88FD-A568B8D53072}" destId="{5E98268E-7C9A-4765-BC5F-3D013EE04D54}" srcOrd="7" destOrd="0" presId="urn:microsoft.com/office/officeart/2005/8/layout/process1"/>
    <dgm:cxn modelId="{67DE54A3-FF4C-424D-8B86-042C3DCB3306}" type="presParOf" srcId="{5E98268E-7C9A-4765-BC5F-3D013EE04D54}" destId="{3D62B2BF-AB2C-4D10-9D88-282CB019A9A6}" srcOrd="0" destOrd="0" presId="urn:microsoft.com/office/officeart/2005/8/layout/process1"/>
    <dgm:cxn modelId="{6D4F577B-F648-4533-855B-FD508268F8A0}" type="presParOf" srcId="{CDD5843F-D7F7-4424-88FD-A568B8D53072}" destId="{850084DB-2FAC-4056-BEAE-9AC00872F44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BDEED-FE9E-4381-8F9B-9C81145A801D}">
      <dsp:nvSpPr>
        <dsp:cNvPr id="0" name=""/>
        <dsp:cNvSpPr/>
      </dsp:nvSpPr>
      <dsp:spPr>
        <a:xfrm>
          <a:off x="18" y="229771"/>
          <a:ext cx="1569782" cy="986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Import tkinter module</a:t>
          </a:r>
          <a:endParaRPr lang="en-US" sz="1800" kern="1200" dirty="0"/>
        </a:p>
      </dsp:txBody>
      <dsp:txXfrm>
        <a:off x="28898" y="258651"/>
        <a:ext cx="1512022" cy="928259"/>
      </dsp:txXfrm>
    </dsp:sp>
    <dsp:sp modelId="{BD422039-A0AF-4BA0-9F87-A4C479B38BE1}">
      <dsp:nvSpPr>
        <dsp:cNvPr id="0" name=""/>
        <dsp:cNvSpPr/>
      </dsp:nvSpPr>
      <dsp:spPr>
        <a:xfrm>
          <a:off x="1726778" y="528128"/>
          <a:ext cx="332793" cy="38930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26778" y="605989"/>
        <a:ext cx="232955" cy="233583"/>
      </dsp:txXfrm>
    </dsp:sp>
    <dsp:sp modelId="{F2053590-131E-43DB-99A8-3C063FD38851}">
      <dsp:nvSpPr>
        <dsp:cNvPr id="0" name=""/>
        <dsp:cNvSpPr/>
      </dsp:nvSpPr>
      <dsp:spPr>
        <a:xfrm>
          <a:off x="2197713" y="229771"/>
          <a:ext cx="1569782" cy="986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Import tkinter module</a:t>
          </a:r>
          <a:endParaRPr lang="en-US" sz="1800" kern="1200" dirty="0"/>
        </a:p>
      </dsp:txBody>
      <dsp:txXfrm>
        <a:off x="2226593" y="258651"/>
        <a:ext cx="1512022" cy="928259"/>
      </dsp:txXfrm>
    </dsp:sp>
    <dsp:sp modelId="{3A5D6537-629B-4848-A662-E610A72C3754}">
      <dsp:nvSpPr>
        <dsp:cNvPr id="0" name=""/>
        <dsp:cNvSpPr/>
      </dsp:nvSpPr>
      <dsp:spPr>
        <a:xfrm>
          <a:off x="3924473" y="528128"/>
          <a:ext cx="332793" cy="38930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24473" y="605989"/>
        <a:ext cx="232955" cy="233583"/>
      </dsp:txXfrm>
    </dsp:sp>
    <dsp:sp modelId="{DAA406D9-E825-41C2-8436-0045BCFB1381}">
      <dsp:nvSpPr>
        <dsp:cNvPr id="0" name=""/>
        <dsp:cNvSpPr/>
      </dsp:nvSpPr>
      <dsp:spPr>
        <a:xfrm>
          <a:off x="4395408" y="203341"/>
          <a:ext cx="1431484" cy="10388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Rename the GUI Window</a:t>
          </a:r>
          <a:endParaRPr lang="en-US" sz="1800" kern="1200" dirty="0"/>
        </a:p>
      </dsp:txBody>
      <dsp:txXfrm>
        <a:off x="4425836" y="233769"/>
        <a:ext cx="1370628" cy="978023"/>
      </dsp:txXfrm>
    </dsp:sp>
    <dsp:sp modelId="{B583A9EE-6D1D-4A78-A5BD-FC1AFB86B3D6}">
      <dsp:nvSpPr>
        <dsp:cNvPr id="0" name=""/>
        <dsp:cNvSpPr/>
      </dsp:nvSpPr>
      <dsp:spPr>
        <a:xfrm>
          <a:off x="5983870" y="528128"/>
          <a:ext cx="332793" cy="38930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983870" y="605989"/>
        <a:ext cx="232955" cy="233583"/>
      </dsp:txXfrm>
    </dsp:sp>
    <dsp:sp modelId="{25F2F794-D121-4D74-BE45-D46CD941FB23}">
      <dsp:nvSpPr>
        <dsp:cNvPr id="0" name=""/>
        <dsp:cNvSpPr/>
      </dsp:nvSpPr>
      <dsp:spPr>
        <a:xfrm>
          <a:off x="6454805" y="229771"/>
          <a:ext cx="1569782" cy="986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Geomatry Management using pack</a:t>
          </a:r>
          <a:endParaRPr lang="en-US" sz="1800" kern="1200" dirty="0"/>
        </a:p>
      </dsp:txBody>
      <dsp:txXfrm>
        <a:off x="6483685" y="258651"/>
        <a:ext cx="1512022" cy="928259"/>
      </dsp:txXfrm>
    </dsp:sp>
    <dsp:sp modelId="{5E98268E-7C9A-4765-BC5F-3D013EE04D54}">
      <dsp:nvSpPr>
        <dsp:cNvPr id="0" name=""/>
        <dsp:cNvSpPr/>
      </dsp:nvSpPr>
      <dsp:spPr>
        <a:xfrm>
          <a:off x="8181565" y="528128"/>
          <a:ext cx="332793" cy="38930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181565" y="605989"/>
        <a:ext cx="232955" cy="233583"/>
      </dsp:txXfrm>
    </dsp:sp>
    <dsp:sp modelId="{850084DB-2FAC-4056-BEAE-9AC00872F440}">
      <dsp:nvSpPr>
        <dsp:cNvPr id="0" name=""/>
        <dsp:cNvSpPr/>
      </dsp:nvSpPr>
      <dsp:spPr>
        <a:xfrm>
          <a:off x="8652500" y="229771"/>
          <a:ext cx="1569782" cy="986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Mainloop</a:t>
          </a:r>
          <a:r>
            <a:rPr lang="en-US" sz="1800" kern="1200" baseline="0" dirty="0" smtClean="0"/>
            <a:t> Method</a:t>
          </a:r>
          <a:endParaRPr lang="en-US" sz="1800" kern="1200" dirty="0"/>
        </a:p>
      </dsp:txBody>
      <dsp:txXfrm>
        <a:off x="8681380" y="258651"/>
        <a:ext cx="1512022" cy="92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2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0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0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3266-C182-4BDF-9B13-5AB9EAB295E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844F-4E2F-4ACB-B43F-0CD2CC3D6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769532" y="306837"/>
            <a:ext cx="3067047" cy="2922007"/>
            <a:chOff x="8769532" y="306837"/>
            <a:chExt cx="3067047" cy="2922007"/>
          </a:xfrm>
        </p:grpSpPr>
        <p:sp>
          <p:nvSpPr>
            <p:cNvPr id="17" name="Bent Arrow 16"/>
            <p:cNvSpPr/>
            <p:nvPr/>
          </p:nvSpPr>
          <p:spPr>
            <a:xfrm rot="5400000" flipV="1">
              <a:off x="9149170" y="82027"/>
              <a:ext cx="1846106" cy="2605382"/>
            </a:xfrm>
            <a:prstGeom prst="bentArrow">
              <a:avLst>
                <a:gd name="adj1" fmla="val 21808"/>
                <a:gd name="adj2" fmla="val 21277"/>
                <a:gd name="adj3" fmla="val 37766"/>
                <a:gd name="adj4" fmla="val 45048"/>
              </a:avLst>
            </a:prstGeom>
            <a:solidFill>
              <a:srgbClr val="E5C5AC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9913910" y="1306176"/>
              <a:ext cx="2922007" cy="92333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</a:rPr>
                <a:t>Widgaets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" y="0"/>
            <a:ext cx="6366294" cy="923330"/>
          </a:xfrm>
          <a:prstGeom prst="rect">
            <a:avLst/>
          </a:prstGeom>
          <a:solidFill>
            <a:srgbClr val="E5C5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Flow For a </a:t>
            </a:r>
            <a:r>
              <a:rPr lang="en-US" sz="5400" b="1" dirty="0">
                <a:solidFill>
                  <a:schemeClr val="bg1"/>
                </a:solidFill>
              </a:rPr>
              <a:t>Basic GUI</a:t>
            </a:r>
          </a:p>
        </p:txBody>
      </p:sp>
      <p:sp>
        <p:nvSpPr>
          <p:cNvPr id="7" name="Rectangle 6"/>
          <p:cNvSpPr/>
          <p:nvPr/>
        </p:nvSpPr>
        <p:spPr>
          <a:xfrm>
            <a:off x="9420045" y="5762445"/>
            <a:ext cx="2771955" cy="1017917"/>
          </a:xfrm>
          <a:prstGeom prst="rect">
            <a:avLst/>
          </a:prstGeom>
          <a:solidFill>
            <a:srgbClr val="E5C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91441472"/>
              </p:ext>
            </p:extLst>
          </p:nvPr>
        </p:nvGraphicFramePr>
        <p:xfrm>
          <a:off x="1035169" y="5412437"/>
          <a:ext cx="10222301" cy="144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Freeform 23"/>
          <p:cNvSpPr/>
          <p:nvPr/>
        </p:nvSpPr>
        <p:spPr>
          <a:xfrm>
            <a:off x="69669" y="715326"/>
            <a:ext cx="836866" cy="5600083"/>
          </a:xfrm>
          <a:custGeom>
            <a:avLst/>
            <a:gdLst>
              <a:gd name="connsiteX0" fmla="*/ 522514 w 836866"/>
              <a:gd name="connsiteY0" fmla="*/ 260034 h 5600083"/>
              <a:gd name="connsiteX1" fmla="*/ 235131 w 836866"/>
              <a:gd name="connsiteY1" fmla="*/ 1331188 h 5600083"/>
              <a:gd name="connsiteX2" fmla="*/ 679268 w 836866"/>
              <a:gd name="connsiteY2" fmla="*/ 2062708 h 5600083"/>
              <a:gd name="connsiteX3" fmla="*/ 217714 w 836866"/>
              <a:gd name="connsiteY3" fmla="*/ 2959691 h 5600083"/>
              <a:gd name="connsiteX4" fmla="*/ 722811 w 836866"/>
              <a:gd name="connsiteY4" fmla="*/ 3821840 h 5600083"/>
              <a:gd name="connsiteX5" fmla="*/ 209005 w 836866"/>
              <a:gd name="connsiteY5" fmla="*/ 4919120 h 5600083"/>
              <a:gd name="connsiteX6" fmla="*/ 627017 w 836866"/>
              <a:gd name="connsiteY6" fmla="*/ 5328423 h 5600083"/>
              <a:gd name="connsiteX7" fmla="*/ 592182 w 836866"/>
              <a:gd name="connsiteY7" fmla="*/ 5067165 h 5600083"/>
              <a:gd name="connsiteX8" fmla="*/ 836022 w 836866"/>
              <a:gd name="connsiteY8" fmla="*/ 5293588 h 5600083"/>
              <a:gd name="connsiteX9" fmla="*/ 670560 w 836866"/>
              <a:gd name="connsiteY9" fmla="*/ 5598388 h 5600083"/>
              <a:gd name="connsiteX10" fmla="*/ 618308 w 836866"/>
              <a:gd name="connsiteY10" fmla="*/ 5415508 h 5600083"/>
              <a:gd name="connsiteX11" fmla="*/ 513805 w 836866"/>
              <a:gd name="connsiteY11" fmla="*/ 5389383 h 5600083"/>
              <a:gd name="connsiteX12" fmla="*/ 8708 w 836866"/>
              <a:gd name="connsiteY12" fmla="*/ 5075874 h 5600083"/>
              <a:gd name="connsiteX13" fmla="*/ 461554 w 836866"/>
              <a:gd name="connsiteY13" fmla="*/ 3935051 h 5600083"/>
              <a:gd name="connsiteX14" fmla="*/ 0 w 836866"/>
              <a:gd name="connsiteY14" fmla="*/ 3029360 h 5600083"/>
              <a:gd name="connsiteX15" fmla="*/ 461554 w 836866"/>
              <a:gd name="connsiteY15" fmla="*/ 2132377 h 5600083"/>
              <a:gd name="connsiteX16" fmla="*/ 52251 w 836866"/>
              <a:gd name="connsiteY16" fmla="*/ 1531485 h 5600083"/>
              <a:gd name="connsiteX17" fmla="*/ 478971 w 836866"/>
              <a:gd name="connsiteY17" fmla="*/ 94571 h 5600083"/>
              <a:gd name="connsiteX18" fmla="*/ 522514 w 836866"/>
              <a:gd name="connsiteY18" fmla="*/ 260034 h 560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6866" h="5600083">
                <a:moveTo>
                  <a:pt x="522514" y="260034"/>
                </a:moveTo>
                <a:cubicBezTo>
                  <a:pt x="481874" y="466137"/>
                  <a:pt x="209005" y="1030742"/>
                  <a:pt x="235131" y="1331188"/>
                </a:cubicBezTo>
                <a:cubicBezTo>
                  <a:pt x="261257" y="1631634"/>
                  <a:pt x="682171" y="1791291"/>
                  <a:pt x="679268" y="2062708"/>
                </a:cubicBezTo>
                <a:cubicBezTo>
                  <a:pt x="676365" y="2334125"/>
                  <a:pt x="210457" y="2666503"/>
                  <a:pt x="217714" y="2959691"/>
                </a:cubicBezTo>
                <a:cubicBezTo>
                  <a:pt x="224971" y="3252879"/>
                  <a:pt x="724262" y="3495269"/>
                  <a:pt x="722811" y="3821840"/>
                </a:cubicBezTo>
                <a:cubicBezTo>
                  <a:pt x="721360" y="4148411"/>
                  <a:pt x="224971" y="4668023"/>
                  <a:pt x="209005" y="4919120"/>
                </a:cubicBezTo>
                <a:cubicBezTo>
                  <a:pt x="193039" y="5170217"/>
                  <a:pt x="563154" y="5303749"/>
                  <a:pt x="627017" y="5328423"/>
                </a:cubicBezTo>
                <a:cubicBezTo>
                  <a:pt x="690880" y="5353097"/>
                  <a:pt x="557348" y="5072971"/>
                  <a:pt x="592182" y="5067165"/>
                </a:cubicBezTo>
                <a:cubicBezTo>
                  <a:pt x="627016" y="5061359"/>
                  <a:pt x="822959" y="5205051"/>
                  <a:pt x="836022" y="5293588"/>
                </a:cubicBezTo>
                <a:cubicBezTo>
                  <a:pt x="849085" y="5382125"/>
                  <a:pt x="706846" y="5578068"/>
                  <a:pt x="670560" y="5598388"/>
                </a:cubicBezTo>
                <a:cubicBezTo>
                  <a:pt x="634274" y="5618708"/>
                  <a:pt x="644434" y="5450342"/>
                  <a:pt x="618308" y="5415508"/>
                </a:cubicBezTo>
                <a:cubicBezTo>
                  <a:pt x="592182" y="5380674"/>
                  <a:pt x="615405" y="5445989"/>
                  <a:pt x="513805" y="5389383"/>
                </a:cubicBezTo>
                <a:cubicBezTo>
                  <a:pt x="412205" y="5332777"/>
                  <a:pt x="17416" y="5318263"/>
                  <a:pt x="8708" y="5075874"/>
                </a:cubicBezTo>
                <a:cubicBezTo>
                  <a:pt x="-1" y="4833485"/>
                  <a:pt x="463005" y="4276137"/>
                  <a:pt x="461554" y="3935051"/>
                </a:cubicBezTo>
                <a:cubicBezTo>
                  <a:pt x="460103" y="3593965"/>
                  <a:pt x="0" y="3329806"/>
                  <a:pt x="0" y="3029360"/>
                </a:cubicBezTo>
                <a:cubicBezTo>
                  <a:pt x="0" y="2728914"/>
                  <a:pt x="452845" y="2382023"/>
                  <a:pt x="461554" y="2132377"/>
                </a:cubicBezTo>
                <a:cubicBezTo>
                  <a:pt x="470263" y="1882731"/>
                  <a:pt x="49348" y="1871119"/>
                  <a:pt x="52251" y="1531485"/>
                </a:cubicBezTo>
                <a:cubicBezTo>
                  <a:pt x="55154" y="1191851"/>
                  <a:pt x="399142" y="300674"/>
                  <a:pt x="478971" y="94571"/>
                </a:cubicBezTo>
                <a:cubicBezTo>
                  <a:pt x="558800" y="-111532"/>
                  <a:pt x="563154" y="53931"/>
                  <a:pt x="522514" y="260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Jawad</dc:creator>
  <cp:lastModifiedBy>Muhammad Jawad</cp:lastModifiedBy>
  <cp:revision>7</cp:revision>
  <dcterms:created xsi:type="dcterms:W3CDTF">2023-10-06T19:18:24Z</dcterms:created>
  <dcterms:modified xsi:type="dcterms:W3CDTF">2023-10-06T20:13:35Z</dcterms:modified>
</cp:coreProperties>
</file>