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01" autoAdjust="0"/>
    <p:restoredTop sz="94660"/>
  </p:normalViewPr>
  <p:slideViewPr>
    <p:cSldViewPr snapToGrid="0">
      <p:cViewPr varScale="1">
        <p:scale>
          <a:sx n="64" d="100"/>
          <a:sy n="64" d="100"/>
        </p:scale>
        <p:origin x="3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61B3-F6D4-8601-20EC-5AD632545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CF925-C087-8E7C-3C4A-2F0AB2B31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2CD84-38F8-F546-753D-372AB22B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6EE3-6BF0-404B-80A1-B5063EC7C1E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8E6D3-A328-B4B9-7913-33BDDBC2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C5005-8C29-4A91-FFB7-096768E7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05D-63AB-4B5F-80E8-2DBE9C62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1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4A662-3FBF-42F4-E03F-F767B420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C113C-ADA5-6930-A2BC-F7FB656C5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31C92-0116-27F0-E6C7-2E0FB942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6EE3-6BF0-404B-80A1-B5063EC7C1E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4751E-5698-00E9-751E-853FDD3E9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F013F-5600-63C2-CAE5-60D9D0AB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05D-63AB-4B5F-80E8-2DBE9C62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0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7DB083-7903-4B51-BD0B-C99AD859F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7116A-4FEB-4221-19EB-10F7B7B8F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29E74-1074-ED08-32ED-27555767B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6EE3-6BF0-404B-80A1-B5063EC7C1E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8CF12-A533-81E0-FF34-09669EDA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B7850-E425-B7F9-D315-5E3F649F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05D-63AB-4B5F-80E8-2DBE9C62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5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A7A2-4DE6-CA3D-C1BE-3F4B18C2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98CFF-6C3E-82D8-DD3A-6B9D3F3EF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334CB-736B-F720-0678-0B631EBA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6EE3-6BF0-404B-80A1-B5063EC7C1E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17D7E-C701-F91F-23D1-69F6317B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B07AB-1245-5234-2417-8D99DCD9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05D-63AB-4B5F-80E8-2DBE9C62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7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FD6C-9390-9DC7-49C5-78CE46D05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63F1F-17CE-3717-5B3E-25D9B1325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92D1A-DF38-1449-D839-39F7D34D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6EE3-6BF0-404B-80A1-B5063EC7C1E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63758-D70C-81A1-EF6F-83E7B713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8E408-F1EC-9994-A374-0A5CFF19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05D-63AB-4B5F-80E8-2DBE9C62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1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5BF02-5D23-2965-77DA-CDE2C61B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26E72-DC6B-9848-7A72-C323BC404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50C84-0EAD-072D-75C6-B9A4F8BAA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DE541-7B61-ED8E-C4E8-B8E65238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6EE3-6BF0-404B-80A1-B5063EC7C1E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B61D0-A6DF-146A-1A74-8FA6B8F9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1ED45-4962-F27E-754D-A15CE804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05D-63AB-4B5F-80E8-2DBE9C62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1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F2FB-DCF4-AD0D-5967-B95E3237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FD7E-59C9-C01F-F17F-C513D219C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349CF-54E8-5526-6C91-52B992655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2D4043-1E81-4FCE-F4FA-E7C437639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AF4F3-0160-D15A-05AC-4FB724961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1E7A2-6F80-D6C2-F4FF-EEBD3E83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6EE3-6BF0-404B-80A1-B5063EC7C1E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E7EBA0-B9F6-34FB-467E-2C5B67E7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31F1D-5B1D-38FF-A449-1A848B74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05D-63AB-4B5F-80E8-2DBE9C62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3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9BD3-8EFF-187E-EF55-C1A58167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4B6AF-5F89-DED1-5071-743D27E2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6EE3-6BF0-404B-80A1-B5063EC7C1E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BBDE8-3AB9-4249-C616-7C3D79363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9087A-FE6B-DECA-2818-10DAA8EC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05D-63AB-4B5F-80E8-2DBE9C62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8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6F190E-64D1-3484-5F21-B9F77A82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6EE3-6BF0-404B-80A1-B5063EC7C1E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51F18-4844-E497-0A64-F8E59478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63D6F-3BED-73B1-7724-48263237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05D-63AB-4B5F-80E8-2DBE9C62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0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BEFE-9F2F-CED4-B41F-77CB0EC2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D3908-91E7-8CE6-7879-E7AEDBEBE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EE308-D8C6-508C-1840-929715CFB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F3D05-4D56-E743-0397-5436D5259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6EE3-6BF0-404B-80A1-B5063EC7C1E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0E004-9102-A326-D1A9-AB73944A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24016-017B-A203-104C-8224CB66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05D-63AB-4B5F-80E8-2DBE9C62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9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C538-39F1-7D32-430A-9DC67400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90E68-0515-3531-725C-0B5CF1BCC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68F8B-A704-12D9-3692-A72D5E3CC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354D4-4176-32B4-C233-57BE93C4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6EE3-6BF0-404B-80A1-B5063EC7C1E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553CD-C485-4EE6-FCD4-A84FD6CD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20A35-9CC2-3905-2448-0BE83382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05D-63AB-4B5F-80E8-2DBE9C62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9266F-ACC5-4BD2-50BE-28A217FBD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B20E1-E4D9-EBDE-89EE-6068F7142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AC83B-1570-6F0B-1FE1-5A6E669A4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DD6EE3-6BF0-404B-80A1-B5063EC7C1E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DA0EA-6B97-8339-CC57-B210B94B5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7FDBF-04CD-B25E-6BB4-DE46400A0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3E405D-63AB-4B5F-80E8-2DBE9C62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318C164F-C8BB-0A99-9C04-CA3434AB63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505" b="19225"/>
          <a:stretch/>
        </p:blipFill>
        <p:spPr bwMode="auto">
          <a:xfrm>
            <a:off x="457200" y="457212"/>
            <a:ext cx="11277600" cy="59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80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D120B37-BB87-5A15-78AF-DC1A9B4E2CC7}"/>
              </a:ext>
            </a:extLst>
          </p:cNvPr>
          <p:cNvSpPr/>
          <p:nvPr/>
        </p:nvSpPr>
        <p:spPr>
          <a:xfrm>
            <a:off x="1879600" y="381000"/>
            <a:ext cx="8432800" cy="10541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2">
                    <a:lumMod val="90000"/>
                    <a:lumOff val="1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MLOPs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52263A-F028-7088-55E9-75B435642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20" y="1963435"/>
            <a:ext cx="9780608" cy="4124849"/>
          </a:xfrm>
          <a:prstGeom prst="roundRect">
            <a:avLst>
              <a:gd name="adj" fmla="val 630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77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diagram of a cloud&#10;&#10;Description automatically generated">
            <a:extLst>
              <a:ext uri="{FF2B5EF4-FFF2-40B4-BE49-F238E27FC236}">
                <a16:creationId xmlns:a16="http://schemas.microsoft.com/office/drawing/2014/main" id="{90A37903-A943-6D8E-9AF5-38A761B51A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021" t="32766" r="8025" b="4065"/>
          <a:stretch/>
        </p:blipFill>
        <p:spPr bwMode="auto">
          <a:xfrm>
            <a:off x="647700" y="1803399"/>
            <a:ext cx="11163300" cy="4495801"/>
          </a:xfrm>
          <a:prstGeom prst="roundRect">
            <a:avLst>
              <a:gd name="adj" fmla="val 46021"/>
            </a:avLst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D120B37-BB87-5A15-78AF-DC1A9B4E2CC7}"/>
              </a:ext>
            </a:extLst>
          </p:cNvPr>
          <p:cNvSpPr/>
          <p:nvPr/>
        </p:nvSpPr>
        <p:spPr>
          <a:xfrm>
            <a:off x="1879600" y="381000"/>
            <a:ext cx="8432800" cy="10541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2">
                    <a:lumMod val="90000"/>
                    <a:lumOff val="1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Stages MLOPs</a:t>
            </a:r>
          </a:p>
        </p:txBody>
      </p:sp>
    </p:spTree>
    <p:extLst>
      <p:ext uri="{BB962C8B-B14F-4D97-AF65-F5344CB8AC3E}">
        <p14:creationId xmlns:p14="http://schemas.microsoft.com/office/powerpoint/2010/main" val="322986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ADLaM Display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Jawad</dc:creator>
  <cp:lastModifiedBy>Muhammad Jawad</cp:lastModifiedBy>
  <cp:revision>5</cp:revision>
  <dcterms:created xsi:type="dcterms:W3CDTF">2024-04-27T22:05:38Z</dcterms:created>
  <dcterms:modified xsi:type="dcterms:W3CDTF">2024-05-01T19:01:45Z</dcterms:modified>
</cp:coreProperties>
</file>