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ACCC0-8E88-4EF6-81BF-1AD7A46E8204}" v="54" dt="2024-11-24T15:15:44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8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 jha" userId="4f6ead6e-1d21-424d-8726-d46e105acd22" providerId="ADAL" clId="{350ACCC0-8E88-4EF6-81BF-1AD7A46E8204}"/>
    <pc:docChg chg="undo redo custSel addSld delSld modSld sldOrd">
      <pc:chgData name="Mayank jha" userId="4f6ead6e-1d21-424d-8726-d46e105acd22" providerId="ADAL" clId="{350ACCC0-8E88-4EF6-81BF-1AD7A46E8204}" dt="2024-11-24T15:15:44.848" v="5912"/>
      <pc:docMkLst>
        <pc:docMk/>
      </pc:docMkLst>
      <pc:sldChg chg="addSp modSp new mod setBg addAnim modAnim">
        <pc:chgData name="Mayank jha" userId="4f6ead6e-1d21-424d-8726-d46e105acd22" providerId="ADAL" clId="{350ACCC0-8E88-4EF6-81BF-1AD7A46E8204}" dt="2024-11-24T13:53:35.840" v="5407" actId="20577"/>
        <pc:sldMkLst>
          <pc:docMk/>
          <pc:sldMk cId="3920528766" sldId="256"/>
        </pc:sldMkLst>
        <pc:spChg chg="mod">
          <ac:chgData name="Mayank jha" userId="4f6ead6e-1d21-424d-8726-d46e105acd22" providerId="ADAL" clId="{350ACCC0-8E88-4EF6-81BF-1AD7A46E8204}" dt="2024-11-24T13:53:35.840" v="5407" actId="20577"/>
          <ac:spMkLst>
            <pc:docMk/>
            <pc:sldMk cId="3920528766" sldId="256"/>
            <ac:spMk id="2" creationId="{0933A60D-08B0-31E5-289C-3934EAC9DA19}"/>
          </ac:spMkLst>
        </pc:spChg>
        <pc:spChg chg="mod">
          <ac:chgData name="Mayank jha" userId="4f6ead6e-1d21-424d-8726-d46e105acd22" providerId="ADAL" clId="{350ACCC0-8E88-4EF6-81BF-1AD7A46E8204}" dt="2024-11-24T10:26:05.172" v="1108" actId="26606"/>
          <ac:spMkLst>
            <pc:docMk/>
            <pc:sldMk cId="3920528766" sldId="256"/>
            <ac:spMk id="3" creationId="{D68A3714-45CE-B4EC-B4FC-E1A6CBBFF524}"/>
          </ac:spMkLst>
        </pc:spChg>
        <pc:spChg chg="add">
          <ac:chgData name="Mayank jha" userId="4f6ead6e-1d21-424d-8726-d46e105acd22" providerId="ADAL" clId="{350ACCC0-8E88-4EF6-81BF-1AD7A46E8204}" dt="2024-11-24T10:26:05.172" v="1108" actId="26606"/>
          <ac:spMkLst>
            <pc:docMk/>
            <pc:sldMk cId="3920528766" sldId="256"/>
            <ac:spMk id="8" creationId="{4E1BEB12-92AF-4445-98AD-4C7756E7C93B}"/>
          </ac:spMkLst>
        </pc:spChg>
        <pc:spChg chg="add">
          <ac:chgData name="Mayank jha" userId="4f6ead6e-1d21-424d-8726-d46e105acd22" providerId="ADAL" clId="{350ACCC0-8E88-4EF6-81BF-1AD7A46E8204}" dt="2024-11-24T10:26:05.172" v="1108" actId="26606"/>
          <ac:spMkLst>
            <pc:docMk/>
            <pc:sldMk cId="3920528766" sldId="256"/>
            <ac:spMk id="10" creationId="{D0522C2C-7B5C-48A7-A969-03941E5D2E76}"/>
          </ac:spMkLst>
        </pc:spChg>
        <pc:spChg chg="add">
          <ac:chgData name="Mayank jha" userId="4f6ead6e-1d21-424d-8726-d46e105acd22" providerId="ADAL" clId="{350ACCC0-8E88-4EF6-81BF-1AD7A46E8204}" dt="2024-11-24T10:26:05.172" v="1108" actId="26606"/>
          <ac:spMkLst>
            <pc:docMk/>
            <pc:sldMk cId="3920528766" sldId="256"/>
            <ac:spMk id="12" creationId="{9C682A1A-5B2D-4111-BBD6-620165633E5B}"/>
          </ac:spMkLst>
        </pc:spChg>
        <pc:spChg chg="add">
          <ac:chgData name="Mayank jha" userId="4f6ead6e-1d21-424d-8726-d46e105acd22" providerId="ADAL" clId="{350ACCC0-8E88-4EF6-81BF-1AD7A46E8204}" dt="2024-11-24T10:26:05.172" v="1108" actId="26606"/>
          <ac:spMkLst>
            <pc:docMk/>
            <pc:sldMk cId="3920528766" sldId="256"/>
            <ac:spMk id="14" creationId="{D6EE29F2-D77F-4BD0-A20B-334D316A1C9D}"/>
          </ac:spMkLst>
        </pc:spChg>
        <pc:spChg chg="add">
          <ac:chgData name="Mayank jha" userId="4f6ead6e-1d21-424d-8726-d46e105acd22" providerId="ADAL" clId="{350ACCC0-8E88-4EF6-81BF-1AD7A46E8204}" dt="2024-11-24T10:26:05.172" v="1108" actId="26606"/>
          <ac:spMkLst>
            <pc:docMk/>
            <pc:sldMk cId="3920528766" sldId="256"/>
            <ac:spMk id="16" creationId="{22D09ED2-868F-42C6-866E-F92E0CEF314F}"/>
          </ac:spMkLst>
        </pc:spChg>
      </pc:sldChg>
      <pc:sldChg chg="addSp modSp new mod setBg">
        <pc:chgData name="Mayank jha" userId="4f6ead6e-1d21-424d-8726-d46e105acd22" providerId="ADAL" clId="{350ACCC0-8E88-4EF6-81BF-1AD7A46E8204}" dt="2024-11-24T14:23:08.059" v="5910" actId="14100"/>
        <pc:sldMkLst>
          <pc:docMk/>
          <pc:sldMk cId="363264346" sldId="257"/>
        </pc:sldMkLst>
        <pc:spChg chg="mod">
          <ac:chgData name="Mayank jha" userId="4f6ead6e-1d21-424d-8726-d46e105acd22" providerId="ADAL" clId="{350ACCC0-8E88-4EF6-81BF-1AD7A46E8204}" dt="2024-11-24T10:26:15.517" v="1111" actId="26606"/>
          <ac:spMkLst>
            <pc:docMk/>
            <pc:sldMk cId="363264346" sldId="257"/>
            <ac:spMk id="2" creationId="{5CAA1E48-AF0A-8101-6316-E1683AF4D67A}"/>
          </ac:spMkLst>
        </pc:spChg>
        <pc:spChg chg="mod">
          <ac:chgData name="Mayank jha" userId="4f6ead6e-1d21-424d-8726-d46e105acd22" providerId="ADAL" clId="{350ACCC0-8E88-4EF6-81BF-1AD7A46E8204}" dt="2024-11-24T14:23:08.059" v="5910" actId="14100"/>
          <ac:spMkLst>
            <pc:docMk/>
            <pc:sldMk cId="363264346" sldId="257"/>
            <ac:spMk id="3" creationId="{F8C81763-917A-8535-26E0-C6AD0368033C}"/>
          </ac:spMkLst>
        </pc:spChg>
        <pc:spChg chg="add">
          <ac:chgData name="Mayank jha" userId="4f6ead6e-1d21-424d-8726-d46e105acd22" providerId="ADAL" clId="{350ACCC0-8E88-4EF6-81BF-1AD7A46E8204}" dt="2024-11-24T10:26:15.517" v="1111" actId="26606"/>
          <ac:spMkLst>
            <pc:docMk/>
            <pc:sldMk cId="363264346" sldId="257"/>
            <ac:spMk id="8" creationId="{907EF6B7-1338-4443-8C46-6A318D952DFD}"/>
          </ac:spMkLst>
        </pc:spChg>
        <pc:spChg chg="add">
          <ac:chgData name="Mayank jha" userId="4f6ead6e-1d21-424d-8726-d46e105acd22" providerId="ADAL" clId="{350ACCC0-8E88-4EF6-81BF-1AD7A46E8204}" dt="2024-11-24T10:26:15.517" v="1111" actId="26606"/>
          <ac:spMkLst>
            <pc:docMk/>
            <pc:sldMk cId="363264346" sldId="257"/>
            <ac:spMk id="10" creationId="{DAAE4CDD-124C-4DCF-9584-B6033B545DD5}"/>
          </ac:spMkLst>
        </pc:spChg>
        <pc:spChg chg="add">
          <ac:chgData name="Mayank jha" userId="4f6ead6e-1d21-424d-8726-d46e105acd22" providerId="ADAL" clId="{350ACCC0-8E88-4EF6-81BF-1AD7A46E8204}" dt="2024-11-24T10:26:15.517" v="1111" actId="26606"/>
          <ac:spMkLst>
            <pc:docMk/>
            <pc:sldMk cId="363264346" sldId="257"/>
            <ac:spMk id="12" creationId="{081E4A58-353D-44AE-B2FC-2A74E2E400F7}"/>
          </ac:spMkLst>
        </pc:spChg>
      </pc:sldChg>
      <pc:sldChg chg="addSp modSp new mod setBg">
        <pc:chgData name="Mayank jha" userId="4f6ead6e-1d21-424d-8726-d46e105acd22" providerId="ADAL" clId="{350ACCC0-8E88-4EF6-81BF-1AD7A46E8204}" dt="2024-11-24T10:26:20.337" v="1112" actId="26606"/>
        <pc:sldMkLst>
          <pc:docMk/>
          <pc:sldMk cId="1491599486" sldId="258"/>
        </pc:sldMkLst>
        <pc:spChg chg="mod">
          <ac:chgData name="Mayank jha" userId="4f6ead6e-1d21-424d-8726-d46e105acd22" providerId="ADAL" clId="{350ACCC0-8E88-4EF6-81BF-1AD7A46E8204}" dt="2024-11-24T10:26:20.337" v="1112" actId="26606"/>
          <ac:spMkLst>
            <pc:docMk/>
            <pc:sldMk cId="1491599486" sldId="258"/>
            <ac:spMk id="2" creationId="{FEE03525-90D5-0145-3401-0CB03F7B86DF}"/>
          </ac:spMkLst>
        </pc:spChg>
        <pc:spChg chg="mod">
          <ac:chgData name="Mayank jha" userId="4f6ead6e-1d21-424d-8726-d46e105acd22" providerId="ADAL" clId="{350ACCC0-8E88-4EF6-81BF-1AD7A46E8204}" dt="2024-11-24T10:26:20.337" v="1112" actId="26606"/>
          <ac:spMkLst>
            <pc:docMk/>
            <pc:sldMk cId="1491599486" sldId="258"/>
            <ac:spMk id="3" creationId="{09C477FC-32BB-71FD-5B6B-8D14369479C3}"/>
          </ac:spMkLst>
        </pc:spChg>
        <pc:spChg chg="add">
          <ac:chgData name="Mayank jha" userId="4f6ead6e-1d21-424d-8726-d46e105acd22" providerId="ADAL" clId="{350ACCC0-8E88-4EF6-81BF-1AD7A46E8204}" dt="2024-11-24T10:26:20.337" v="1112" actId="26606"/>
          <ac:spMkLst>
            <pc:docMk/>
            <pc:sldMk cId="1491599486" sldId="258"/>
            <ac:spMk id="8" creationId="{907EF6B7-1338-4443-8C46-6A318D952DFD}"/>
          </ac:spMkLst>
        </pc:spChg>
        <pc:spChg chg="add">
          <ac:chgData name="Mayank jha" userId="4f6ead6e-1d21-424d-8726-d46e105acd22" providerId="ADAL" clId="{350ACCC0-8E88-4EF6-81BF-1AD7A46E8204}" dt="2024-11-24T10:26:20.337" v="1112" actId="26606"/>
          <ac:spMkLst>
            <pc:docMk/>
            <pc:sldMk cId="1491599486" sldId="258"/>
            <ac:spMk id="10" creationId="{DAAE4CDD-124C-4DCF-9584-B6033B545DD5}"/>
          </ac:spMkLst>
        </pc:spChg>
        <pc:spChg chg="add">
          <ac:chgData name="Mayank jha" userId="4f6ead6e-1d21-424d-8726-d46e105acd22" providerId="ADAL" clId="{350ACCC0-8E88-4EF6-81BF-1AD7A46E8204}" dt="2024-11-24T10:26:20.337" v="1112" actId="26606"/>
          <ac:spMkLst>
            <pc:docMk/>
            <pc:sldMk cId="1491599486" sldId="258"/>
            <ac:spMk id="12" creationId="{081E4A58-353D-44AE-B2FC-2A74E2E400F7}"/>
          </ac:spMkLst>
        </pc:spChg>
      </pc:sldChg>
      <pc:sldChg chg="addSp delSp modSp new mod setBg addAnim delAnim">
        <pc:chgData name="Mayank jha" userId="4f6ead6e-1d21-424d-8726-d46e105acd22" providerId="ADAL" clId="{350ACCC0-8E88-4EF6-81BF-1AD7A46E8204}" dt="2024-11-24T12:00:39.872" v="3144" actId="1076"/>
        <pc:sldMkLst>
          <pc:docMk/>
          <pc:sldMk cId="1549156575" sldId="259"/>
        </pc:sldMkLst>
        <pc:spChg chg="mod ord">
          <ac:chgData name="Mayank jha" userId="4f6ead6e-1d21-424d-8726-d46e105acd22" providerId="ADAL" clId="{350ACCC0-8E88-4EF6-81BF-1AD7A46E8204}" dt="2024-11-24T12:00:39.872" v="3144" actId="1076"/>
          <ac:spMkLst>
            <pc:docMk/>
            <pc:sldMk cId="1549156575" sldId="259"/>
            <ac:spMk id="2" creationId="{CFA6F9AE-7A8A-61AE-62B5-A74CDC1C4039}"/>
          </ac:spMkLst>
        </pc:spChg>
        <pc:spChg chg="del">
          <ac:chgData name="Mayank jha" userId="4f6ead6e-1d21-424d-8726-d46e105acd22" providerId="ADAL" clId="{350ACCC0-8E88-4EF6-81BF-1AD7A46E8204}" dt="2024-11-24T10:21:38.275" v="1067" actId="478"/>
          <ac:spMkLst>
            <pc:docMk/>
            <pc:sldMk cId="1549156575" sldId="259"/>
            <ac:spMk id="3" creationId="{4448886B-66C5-7C9D-A73D-7CCA3DBE3A94}"/>
          </ac:spMkLst>
        </pc:spChg>
        <pc:spChg chg="add del mod">
          <ac:chgData name="Mayank jha" userId="4f6ead6e-1d21-424d-8726-d46e105acd22" providerId="ADAL" clId="{350ACCC0-8E88-4EF6-81BF-1AD7A46E8204}" dt="2024-11-24T10:26:52.589" v="1115"/>
          <ac:spMkLst>
            <pc:docMk/>
            <pc:sldMk cId="1549156575" sldId="259"/>
            <ac:spMk id="10" creationId="{6EE1C4CD-79EF-A296-F442-2C5480AC2DB9}"/>
          </ac:spMkLst>
        </pc:spChg>
        <pc:spChg chg="add del">
          <ac:chgData name="Mayank jha" userId="4f6ead6e-1d21-424d-8726-d46e105acd22" providerId="ADAL" clId="{350ACCC0-8E88-4EF6-81BF-1AD7A46E8204}" dt="2024-11-24T10:24:40.259" v="1104" actId="26606"/>
          <ac:spMkLst>
            <pc:docMk/>
            <pc:sldMk cId="1549156575" sldId="259"/>
            <ac:spMk id="11" creationId="{1C4FDBE2-32F7-4AC4-A40C-C51C65B1D474}"/>
          </ac:spMkLst>
        </pc:spChg>
        <pc:spChg chg="add del">
          <ac:chgData name="Mayank jha" userId="4f6ead6e-1d21-424d-8726-d46e105acd22" providerId="ADAL" clId="{350ACCC0-8E88-4EF6-81BF-1AD7A46E8204}" dt="2024-11-24T10:24:40.259" v="1104" actId="26606"/>
          <ac:spMkLst>
            <pc:docMk/>
            <pc:sldMk cId="1549156575" sldId="259"/>
            <ac:spMk id="12" creationId="{E2B33195-5BCA-4BB7-A82D-6739522687DD}"/>
          </ac:spMkLst>
        </pc:spChg>
        <pc:spChg chg="add del">
          <ac:chgData name="Mayank jha" userId="4f6ead6e-1d21-424d-8726-d46e105acd22" providerId="ADAL" clId="{350ACCC0-8E88-4EF6-81BF-1AD7A46E8204}" dt="2024-11-24T10:24:40.259" v="1104" actId="26606"/>
          <ac:spMkLst>
            <pc:docMk/>
            <pc:sldMk cId="1549156575" sldId="259"/>
            <ac:spMk id="13" creationId="{CF8AD9F3-9AF6-494F-83A3-2F677563935C}"/>
          </ac:spMkLst>
        </pc:spChg>
        <pc:spChg chg="add del">
          <ac:chgData name="Mayank jha" userId="4f6ead6e-1d21-424d-8726-d46e105acd22" providerId="ADAL" clId="{350ACCC0-8E88-4EF6-81BF-1AD7A46E8204}" dt="2024-11-24T10:23:10.614" v="1083" actId="26606"/>
          <ac:spMkLst>
            <pc:docMk/>
            <pc:sldMk cId="1549156575" sldId="259"/>
            <ac:spMk id="14" creationId="{C4879EFC-8E62-4E00-973C-C45EE9EC676D}"/>
          </ac:spMkLst>
        </pc:spChg>
        <pc:spChg chg="add del">
          <ac:chgData name="Mayank jha" userId="4f6ead6e-1d21-424d-8726-d46e105acd22" providerId="ADAL" clId="{350ACCC0-8E88-4EF6-81BF-1AD7A46E8204}" dt="2024-11-24T10:24:40.259" v="1104" actId="26606"/>
          <ac:spMkLst>
            <pc:docMk/>
            <pc:sldMk cId="1549156575" sldId="259"/>
            <ac:spMk id="15" creationId="{11156773-3FB3-46D9-9F87-821287404830}"/>
          </ac:spMkLst>
        </pc:spChg>
        <pc:spChg chg="add del">
          <ac:chgData name="Mayank jha" userId="4f6ead6e-1d21-424d-8726-d46e105acd22" providerId="ADAL" clId="{350ACCC0-8E88-4EF6-81BF-1AD7A46E8204}" dt="2024-11-24T10:23:10.614" v="1083" actId="26606"/>
          <ac:spMkLst>
            <pc:docMk/>
            <pc:sldMk cId="1549156575" sldId="259"/>
            <ac:spMk id="16" creationId="{D6A9C53F-5F90-40A5-8C85-5412D39C8C68}"/>
          </ac:spMkLst>
        </pc:spChg>
        <pc:spChg chg="add del">
          <ac:chgData name="Mayank jha" userId="4f6ead6e-1d21-424d-8726-d46e105acd22" providerId="ADAL" clId="{350ACCC0-8E88-4EF6-81BF-1AD7A46E8204}" dt="2024-11-24T10:24:40.259" v="1104" actId="26606"/>
          <ac:spMkLst>
            <pc:docMk/>
            <pc:sldMk cId="1549156575" sldId="259"/>
            <ac:spMk id="17" creationId="{E8EA24D0-C854-4AA8-B8FD-D252660D8840}"/>
          </ac:spMkLst>
        </pc:spChg>
        <pc:spChg chg="add del">
          <ac:chgData name="Mayank jha" userId="4f6ead6e-1d21-424d-8726-d46e105acd22" providerId="ADAL" clId="{350ACCC0-8E88-4EF6-81BF-1AD7A46E8204}" dt="2024-11-24T10:23:11.573" v="1086" actId="26606"/>
          <ac:spMkLst>
            <pc:docMk/>
            <pc:sldMk cId="1549156575" sldId="259"/>
            <ac:spMk id="18" creationId="{022BDE4A-8A20-4A69-9C5A-581C82036A4D}"/>
          </ac:spMkLst>
        </pc:spChg>
        <pc:spChg chg="add del">
          <ac:chgData name="Mayank jha" userId="4f6ead6e-1d21-424d-8726-d46e105acd22" providerId="ADAL" clId="{350ACCC0-8E88-4EF6-81BF-1AD7A46E8204}" dt="2024-11-24T10:24:54.119" v="1105" actId="26606"/>
          <ac:spMkLst>
            <pc:docMk/>
            <pc:sldMk cId="1549156575" sldId="259"/>
            <ac:spMk id="19" creationId="{2151139A-886F-4B97-8815-729AD3831BBD}"/>
          </ac:spMkLst>
        </pc:spChg>
        <pc:spChg chg="add del">
          <ac:chgData name="Mayank jha" userId="4f6ead6e-1d21-424d-8726-d46e105acd22" providerId="ADAL" clId="{350ACCC0-8E88-4EF6-81BF-1AD7A46E8204}" dt="2024-11-24T10:23:12.865" v="1088" actId="26606"/>
          <ac:spMkLst>
            <pc:docMk/>
            <pc:sldMk cId="1549156575" sldId="259"/>
            <ac:spMk id="20" creationId="{99ED5833-B85B-4103-8A3B-CAB0308E6C15}"/>
          </ac:spMkLst>
        </pc:spChg>
        <pc:spChg chg="add del">
          <ac:chgData name="Mayank jha" userId="4f6ead6e-1d21-424d-8726-d46e105acd22" providerId="ADAL" clId="{350ACCC0-8E88-4EF6-81BF-1AD7A46E8204}" dt="2024-11-24T10:24:54.119" v="1105" actId="26606"/>
          <ac:spMkLst>
            <pc:docMk/>
            <pc:sldMk cId="1549156575" sldId="259"/>
            <ac:spMk id="21" creationId="{AB5E08C4-8CDD-4623-A5B8-E998C6DEE3B7}"/>
          </ac:spMkLst>
        </pc:spChg>
        <pc:spChg chg="add del">
          <ac:chgData name="Mayank jha" userId="4f6ead6e-1d21-424d-8726-d46e105acd22" providerId="ADAL" clId="{350ACCC0-8E88-4EF6-81BF-1AD7A46E8204}" dt="2024-11-24T10:23:17.481" v="1091" actId="26606"/>
          <ac:spMkLst>
            <pc:docMk/>
            <pc:sldMk cId="1549156575" sldId="259"/>
            <ac:spMk id="22" creationId="{27BDFED6-6E33-4606-AFE2-886ADB1C018E}"/>
          </ac:spMkLst>
        </pc:spChg>
        <pc:spChg chg="add del">
          <ac:chgData name="Mayank jha" userId="4f6ead6e-1d21-424d-8726-d46e105acd22" providerId="ADAL" clId="{350ACCC0-8E88-4EF6-81BF-1AD7A46E8204}" dt="2024-11-24T10:23:17.481" v="1091" actId="26606"/>
          <ac:spMkLst>
            <pc:docMk/>
            <pc:sldMk cId="1549156575" sldId="259"/>
            <ac:spMk id="23" creationId="{890DEF05-784E-4B61-89E4-04C4ECF4E5A0}"/>
          </ac:spMkLst>
        </pc:spChg>
        <pc:spChg chg="add del">
          <ac:chgData name="Mayank jha" userId="4f6ead6e-1d21-424d-8726-d46e105acd22" providerId="ADAL" clId="{350ACCC0-8E88-4EF6-81BF-1AD7A46E8204}" dt="2024-11-24T10:24:54.119" v="1105" actId="26606"/>
          <ac:spMkLst>
            <pc:docMk/>
            <pc:sldMk cId="1549156575" sldId="259"/>
            <ac:spMk id="25" creationId="{15F33878-D502-4FFA-8ACE-F2AECDB2A23F}"/>
          </ac:spMkLst>
        </pc:spChg>
        <pc:spChg chg="add del">
          <ac:chgData name="Mayank jha" userId="4f6ead6e-1d21-424d-8726-d46e105acd22" providerId="ADAL" clId="{350ACCC0-8E88-4EF6-81BF-1AD7A46E8204}" dt="2024-11-24T10:23:19.129" v="1093" actId="26606"/>
          <ac:spMkLst>
            <pc:docMk/>
            <pc:sldMk cId="1549156575" sldId="259"/>
            <ac:spMk id="26" creationId="{99ED5833-B85B-4103-8A3B-CAB0308E6C15}"/>
          </ac:spMkLst>
        </pc:spChg>
        <pc:spChg chg="add del">
          <ac:chgData name="Mayank jha" userId="4f6ead6e-1d21-424d-8726-d46e105acd22" providerId="ADAL" clId="{350ACCC0-8E88-4EF6-81BF-1AD7A46E8204}" dt="2024-11-24T10:24:54.119" v="1105" actId="26606"/>
          <ac:spMkLst>
            <pc:docMk/>
            <pc:sldMk cId="1549156575" sldId="259"/>
            <ac:spMk id="27" creationId="{D3539FEE-81D3-4406-802E-60B20B16F4F6}"/>
          </ac:spMkLst>
        </pc:spChg>
        <pc:spChg chg="add del">
          <ac:chgData name="Mayank jha" userId="4f6ead6e-1d21-424d-8726-d46e105acd22" providerId="ADAL" clId="{350ACCC0-8E88-4EF6-81BF-1AD7A46E8204}" dt="2024-11-24T10:23:25.828" v="1095" actId="26606"/>
          <ac:spMkLst>
            <pc:docMk/>
            <pc:sldMk cId="1549156575" sldId="259"/>
            <ac:spMk id="28" creationId="{96646FC9-C66D-4EC7-8310-0DD4ACC49C6C}"/>
          </ac:spMkLst>
        </pc:spChg>
        <pc:spChg chg="add del">
          <ac:chgData name="Mayank jha" userId="4f6ead6e-1d21-424d-8726-d46e105acd22" providerId="ADAL" clId="{350ACCC0-8E88-4EF6-81BF-1AD7A46E8204}" dt="2024-11-24T10:23:25.828" v="1095" actId="26606"/>
          <ac:spMkLst>
            <pc:docMk/>
            <pc:sldMk cId="1549156575" sldId="259"/>
            <ac:spMk id="29" creationId="{A3473CF9-37EB-43E7-89EF-D2D1C53D1DAC}"/>
          </ac:spMkLst>
        </pc:spChg>
        <pc:spChg chg="add del">
          <ac:chgData name="Mayank jha" userId="4f6ead6e-1d21-424d-8726-d46e105acd22" providerId="ADAL" clId="{350ACCC0-8E88-4EF6-81BF-1AD7A46E8204}" dt="2024-11-24T10:23:25.828" v="1095" actId="26606"/>
          <ac:spMkLst>
            <pc:docMk/>
            <pc:sldMk cId="1549156575" sldId="259"/>
            <ac:spMk id="30" creationId="{586B4EF9-43BA-4655-A6FF-1D8E21574C95}"/>
          </ac:spMkLst>
        </pc:spChg>
        <pc:spChg chg="add del">
          <ac:chgData name="Mayank jha" userId="4f6ead6e-1d21-424d-8726-d46e105acd22" providerId="ADAL" clId="{350ACCC0-8E88-4EF6-81BF-1AD7A46E8204}" dt="2024-11-24T10:24:54.119" v="1105" actId="26606"/>
          <ac:spMkLst>
            <pc:docMk/>
            <pc:sldMk cId="1549156575" sldId="259"/>
            <ac:spMk id="31" creationId="{DC701763-729E-462F-A5A8-E0DEFEB1E2E4}"/>
          </ac:spMkLst>
        </pc:spChg>
        <pc:spChg chg="add del mod">
          <ac:chgData name="Mayank jha" userId="4f6ead6e-1d21-424d-8726-d46e105acd22" providerId="ADAL" clId="{350ACCC0-8E88-4EF6-81BF-1AD7A46E8204}" dt="2024-11-24T10:27:16.561" v="1119"/>
          <ac:spMkLst>
            <pc:docMk/>
            <pc:sldMk cId="1549156575" sldId="259"/>
            <ac:spMk id="32" creationId="{71CE40D4-78C3-870D-9E3A-7BBAD2C17A2C}"/>
          </ac:spMkLst>
        </pc:spChg>
        <pc:spChg chg="add mod">
          <ac:chgData name="Mayank jha" userId="4f6ead6e-1d21-424d-8726-d46e105acd22" providerId="ADAL" clId="{350ACCC0-8E88-4EF6-81BF-1AD7A46E8204}" dt="2024-11-24T12:00:39.456" v="3143" actId="1076"/>
          <ac:spMkLst>
            <pc:docMk/>
            <pc:sldMk cId="1549156575" sldId="259"/>
            <ac:spMk id="33" creationId="{B5A635BF-C9CF-FE7B-5BCE-2162C8D4BC55}"/>
          </ac:spMkLst>
        </pc:spChg>
        <pc:spChg chg="add">
          <ac:chgData name="Mayank jha" userId="4f6ead6e-1d21-424d-8726-d46e105acd22" providerId="ADAL" clId="{350ACCC0-8E88-4EF6-81BF-1AD7A46E8204}" dt="2024-11-24T10:24:54.119" v="1105" actId="26606"/>
          <ac:spMkLst>
            <pc:docMk/>
            <pc:sldMk cId="1549156575" sldId="259"/>
            <ac:spMk id="36" creationId="{265517E6-731F-4E8F-9FC3-57499CC1D260}"/>
          </ac:spMkLst>
        </pc:spChg>
        <pc:spChg chg="add">
          <ac:chgData name="Mayank jha" userId="4f6ead6e-1d21-424d-8726-d46e105acd22" providerId="ADAL" clId="{350ACCC0-8E88-4EF6-81BF-1AD7A46E8204}" dt="2024-11-24T10:24:54.119" v="1105" actId="26606"/>
          <ac:spMkLst>
            <pc:docMk/>
            <pc:sldMk cId="1549156575" sldId="259"/>
            <ac:spMk id="38" creationId="{6024FDB6-ADEE-441F-BE33-7FBD2998E76F}"/>
          </ac:spMkLst>
        </pc:spChg>
        <pc:spChg chg="add">
          <ac:chgData name="Mayank jha" userId="4f6ead6e-1d21-424d-8726-d46e105acd22" providerId="ADAL" clId="{350ACCC0-8E88-4EF6-81BF-1AD7A46E8204}" dt="2024-11-24T10:24:54.119" v="1105" actId="26606"/>
          <ac:spMkLst>
            <pc:docMk/>
            <pc:sldMk cId="1549156575" sldId="259"/>
            <ac:spMk id="40" creationId="{18E928D9-3091-4385-B979-265D55AD02CE}"/>
          </ac:spMkLst>
        </pc:spChg>
        <pc:spChg chg="add">
          <ac:chgData name="Mayank jha" userId="4f6ead6e-1d21-424d-8726-d46e105acd22" providerId="ADAL" clId="{350ACCC0-8E88-4EF6-81BF-1AD7A46E8204}" dt="2024-11-24T10:24:54.119" v="1105" actId="26606"/>
          <ac:spMkLst>
            <pc:docMk/>
            <pc:sldMk cId="1549156575" sldId="259"/>
            <ac:spMk id="42" creationId="{7D602432-D774-4CF5-94E8-7D52D01059D2}"/>
          </ac:spMkLst>
        </pc:spChg>
        <pc:picChg chg="add del mod">
          <ac:chgData name="Mayank jha" userId="4f6ead6e-1d21-424d-8726-d46e105acd22" providerId="ADAL" clId="{350ACCC0-8E88-4EF6-81BF-1AD7A46E8204}" dt="2024-11-24T10:22:31.339" v="1075" actId="478"/>
          <ac:picMkLst>
            <pc:docMk/>
            <pc:sldMk cId="1549156575" sldId="259"/>
            <ac:picMk id="5" creationId="{31682A01-1ECD-FB4B-D138-90166E247883}"/>
          </ac:picMkLst>
        </pc:picChg>
        <pc:picChg chg="add mod ord">
          <ac:chgData name="Mayank jha" userId="4f6ead6e-1d21-424d-8726-d46e105acd22" providerId="ADAL" clId="{350ACCC0-8E88-4EF6-81BF-1AD7A46E8204}" dt="2024-11-24T10:43:54.124" v="1670" actId="208"/>
          <ac:picMkLst>
            <pc:docMk/>
            <pc:sldMk cId="1549156575" sldId="259"/>
            <ac:picMk id="7" creationId="{97D55037-EB5A-449A-06BA-3565262606E4}"/>
          </ac:picMkLst>
        </pc:picChg>
        <pc:picChg chg="add mod">
          <ac:chgData name="Mayank jha" userId="4f6ead6e-1d21-424d-8726-d46e105acd22" providerId="ADAL" clId="{350ACCC0-8E88-4EF6-81BF-1AD7A46E8204}" dt="2024-11-24T10:43:48.349" v="1669" actId="208"/>
          <ac:picMkLst>
            <pc:docMk/>
            <pc:sldMk cId="1549156575" sldId="259"/>
            <ac:picMk id="9" creationId="{06D18EAC-4B7C-AF1F-5884-68BD40B3E84E}"/>
          </ac:picMkLst>
        </pc:picChg>
        <pc:cxnChg chg="add del">
          <ac:chgData name="Mayank jha" userId="4f6ead6e-1d21-424d-8726-d46e105acd22" providerId="ADAL" clId="{350ACCC0-8E88-4EF6-81BF-1AD7A46E8204}" dt="2024-11-24T10:23:17.481" v="1091" actId="26606"/>
          <ac:cxnSpMkLst>
            <pc:docMk/>
            <pc:sldMk cId="1549156575" sldId="259"/>
            <ac:cxnSpMk id="24" creationId="{C41BAEC7-F7B0-4224-8B18-8F74B7D87F0B}"/>
          </ac:cxnSpMkLst>
        </pc:cxnChg>
      </pc:sldChg>
      <pc:sldChg chg="addSp delSp modSp new del mod">
        <pc:chgData name="Mayank jha" userId="4f6ead6e-1d21-424d-8726-d46e105acd22" providerId="ADAL" clId="{350ACCC0-8E88-4EF6-81BF-1AD7A46E8204}" dt="2024-11-24T13:31:29.702" v="5400" actId="47"/>
        <pc:sldMkLst>
          <pc:docMk/>
          <pc:sldMk cId="514580765" sldId="260"/>
        </pc:sldMkLst>
        <pc:spChg chg="mod">
          <ac:chgData name="Mayank jha" userId="4f6ead6e-1d21-424d-8726-d46e105acd22" providerId="ADAL" clId="{350ACCC0-8E88-4EF6-81BF-1AD7A46E8204}" dt="2024-11-24T10:41:43.224" v="1650"/>
          <ac:spMkLst>
            <pc:docMk/>
            <pc:sldMk cId="514580765" sldId="260"/>
            <ac:spMk id="2" creationId="{AB243D31-A849-1CDD-287C-991E5D33B2C5}"/>
          </ac:spMkLst>
        </pc:spChg>
        <pc:spChg chg="del">
          <ac:chgData name="Mayank jha" userId="4f6ead6e-1d21-424d-8726-d46e105acd22" providerId="ADAL" clId="{350ACCC0-8E88-4EF6-81BF-1AD7A46E8204}" dt="2024-11-24T10:42:08.669" v="1651" actId="931"/>
          <ac:spMkLst>
            <pc:docMk/>
            <pc:sldMk cId="514580765" sldId="260"/>
            <ac:spMk id="3" creationId="{0C7BE266-10FE-2612-364F-A7D785E2F205}"/>
          </ac:spMkLst>
        </pc:spChg>
        <pc:picChg chg="add mod">
          <ac:chgData name="Mayank jha" userId="4f6ead6e-1d21-424d-8726-d46e105acd22" providerId="ADAL" clId="{350ACCC0-8E88-4EF6-81BF-1AD7A46E8204}" dt="2024-11-24T10:42:21.983" v="1656" actId="14100"/>
          <ac:picMkLst>
            <pc:docMk/>
            <pc:sldMk cId="514580765" sldId="260"/>
            <ac:picMk id="5" creationId="{AAE898CD-C62B-E0AC-FB88-1F32C68FF999}"/>
          </ac:picMkLst>
        </pc:picChg>
      </pc:sldChg>
      <pc:sldChg chg="new del">
        <pc:chgData name="Mayank jha" userId="4f6ead6e-1d21-424d-8726-d46e105acd22" providerId="ADAL" clId="{350ACCC0-8E88-4EF6-81BF-1AD7A46E8204}" dt="2024-11-24T13:31:32.503" v="5402" actId="47"/>
        <pc:sldMkLst>
          <pc:docMk/>
          <pc:sldMk cId="3052640452" sldId="261"/>
        </pc:sldMkLst>
      </pc:sldChg>
      <pc:sldChg chg="new del">
        <pc:chgData name="Mayank jha" userId="4f6ead6e-1d21-424d-8726-d46e105acd22" providerId="ADAL" clId="{350ACCC0-8E88-4EF6-81BF-1AD7A46E8204}" dt="2024-11-24T13:31:34.402" v="5403" actId="47"/>
        <pc:sldMkLst>
          <pc:docMk/>
          <pc:sldMk cId="1990915771" sldId="262"/>
        </pc:sldMkLst>
      </pc:sldChg>
      <pc:sldChg chg="addSp delSp modSp new mod setBg">
        <pc:chgData name="Mayank jha" userId="4f6ead6e-1d21-424d-8726-d46e105acd22" providerId="ADAL" clId="{350ACCC0-8E88-4EF6-81BF-1AD7A46E8204}" dt="2024-11-24T11:06:03.405" v="2552" actId="14100"/>
        <pc:sldMkLst>
          <pc:docMk/>
          <pc:sldMk cId="450446973" sldId="263"/>
        </pc:sldMkLst>
        <pc:spChg chg="mod">
          <ac:chgData name="Mayank jha" userId="4f6ead6e-1d21-424d-8726-d46e105acd22" providerId="ADAL" clId="{350ACCC0-8E88-4EF6-81BF-1AD7A46E8204}" dt="2024-11-24T10:43:23.525" v="1664" actId="1076"/>
          <ac:spMkLst>
            <pc:docMk/>
            <pc:sldMk cId="450446973" sldId="263"/>
            <ac:spMk id="2" creationId="{74E4A639-67A6-9190-00CE-55B5463FE84B}"/>
          </ac:spMkLst>
        </pc:spChg>
        <pc:spChg chg="del mod">
          <ac:chgData name="Mayank jha" userId="4f6ead6e-1d21-424d-8726-d46e105acd22" providerId="ADAL" clId="{350ACCC0-8E88-4EF6-81BF-1AD7A46E8204}" dt="2024-11-24T10:44:37.269" v="1675" actId="478"/>
          <ac:spMkLst>
            <pc:docMk/>
            <pc:sldMk cId="450446973" sldId="263"/>
            <ac:spMk id="3" creationId="{0836EE82-B6E8-D8BE-40F3-6E9EE643E2D0}"/>
          </ac:spMkLst>
        </pc:spChg>
        <pc:spChg chg="add mod">
          <ac:chgData name="Mayank jha" userId="4f6ead6e-1d21-424d-8726-d46e105acd22" providerId="ADAL" clId="{350ACCC0-8E88-4EF6-81BF-1AD7A46E8204}" dt="2024-11-24T11:06:03.405" v="2552" actId="14100"/>
          <ac:spMkLst>
            <pc:docMk/>
            <pc:sldMk cId="450446973" sldId="263"/>
            <ac:spMk id="5" creationId="{10AB16E4-E35C-33F0-7786-581EAB1FF9F3}"/>
          </ac:spMkLst>
        </pc:spChg>
        <pc:spChg chg="add mod">
          <ac:chgData name="Mayank jha" userId="4f6ead6e-1d21-424d-8726-d46e105acd22" providerId="ADAL" clId="{350ACCC0-8E88-4EF6-81BF-1AD7A46E8204}" dt="2024-11-24T11:03:29.666" v="2540"/>
          <ac:spMkLst>
            <pc:docMk/>
            <pc:sldMk cId="450446973" sldId="263"/>
            <ac:spMk id="6" creationId="{5373F0D9-0B2B-68FE-941C-976613A31E50}"/>
          </ac:spMkLst>
        </pc:spChg>
        <pc:spChg chg="add">
          <ac:chgData name="Mayank jha" userId="4f6ead6e-1d21-424d-8726-d46e105acd22" providerId="ADAL" clId="{350ACCC0-8E88-4EF6-81BF-1AD7A46E8204}" dt="2024-11-24T10:42:46.763" v="1658" actId="26606"/>
          <ac:spMkLst>
            <pc:docMk/>
            <pc:sldMk cId="450446973" sldId="263"/>
            <ac:spMk id="8" creationId="{907EF6B7-1338-4443-8C46-6A318D952DFD}"/>
          </ac:spMkLst>
        </pc:spChg>
        <pc:spChg chg="add">
          <ac:chgData name="Mayank jha" userId="4f6ead6e-1d21-424d-8726-d46e105acd22" providerId="ADAL" clId="{350ACCC0-8E88-4EF6-81BF-1AD7A46E8204}" dt="2024-11-24T10:42:46.763" v="1658" actId="26606"/>
          <ac:spMkLst>
            <pc:docMk/>
            <pc:sldMk cId="450446973" sldId="263"/>
            <ac:spMk id="10" creationId="{DAAE4CDD-124C-4DCF-9584-B6033B545DD5}"/>
          </ac:spMkLst>
        </pc:spChg>
        <pc:spChg chg="add">
          <ac:chgData name="Mayank jha" userId="4f6ead6e-1d21-424d-8726-d46e105acd22" providerId="ADAL" clId="{350ACCC0-8E88-4EF6-81BF-1AD7A46E8204}" dt="2024-11-24T10:42:46.763" v="1658" actId="26606"/>
          <ac:spMkLst>
            <pc:docMk/>
            <pc:sldMk cId="450446973" sldId="263"/>
            <ac:spMk id="12" creationId="{081E4A58-353D-44AE-B2FC-2A74E2E400F7}"/>
          </ac:spMkLst>
        </pc:spChg>
        <pc:picChg chg="add mod">
          <ac:chgData name="Mayank jha" userId="4f6ead6e-1d21-424d-8726-d46e105acd22" providerId="ADAL" clId="{350ACCC0-8E88-4EF6-81BF-1AD7A46E8204}" dt="2024-11-24T10:44:15.174" v="1673" actId="208"/>
          <ac:picMkLst>
            <pc:docMk/>
            <pc:sldMk cId="450446973" sldId="263"/>
            <ac:picMk id="4" creationId="{8A6B963F-E5E4-F303-933F-FEB416FA630C}"/>
          </ac:picMkLst>
        </pc:picChg>
      </pc:sldChg>
      <pc:sldChg chg="new del">
        <pc:chgData name="Mayank jha" userId="4f6ead6e-1d21-424d-8726-d46e105acd22" providerId="ADAL" clId="{350ACCC0-8E88-4EF6-81BF-1AD7A46E8204}" dt="2024-11-24T13:31:31.321" v="5401" actId="47"/>
        <pc:sldMkLst>
          <pc:docMk/>
          <pc:sldMk cId="1571388212" sldId="264"/>
        </pc:sldMkLst>
      </pc:sldChg>
      <pc:sldChg chg="modSp mod">
        <pc:chgData name="Mayank jha" userId="4f6ead6e-1d21-424d-8726-d46e105acd22" providerId="ADAL" clId="{350ACCC0-8E88-4EF6-81BF-1AD7A46E8204}" dt="2024-11-24T11:47:28.188" v="3022" actId="1076"/>
        <pc:sldMkLst>
          <pc:docMk/>
          <pc:sldMk cId="369613021" sldId="265"/>
        </pc:sldMkLst>
        <pc:spChg chg="mod">
          <ac:chgData name="Mayank jha" userId="4f6ead6e-1d21-424d-8726-d46e105acd22" providerId="ADAL" clId="{350ACCC0-8E88-4EF6-81BF-1AD7A46E8204}" dt="2024-11-24T11:05:01.275" v="2546"/>
          <ac:spMkLst>
            <pc:docMk/>
            <pc:sldMk cId="369613021" sldId="265"/>
            <ac:spMk id="2" creationId="{EDD101A7-86A2-8E73-6BE8-D3540A81D497}"/>
          </ac:spMkLst>
        </pc:spChg>
        <pc:spChg chg="mod">
          <ac:chgData name="Mayank jha" userId="4f6ead6e-1d21-424d-8726-d46e105acd22" providerId="ADAL" clId="{350ACCC0-8E88-4EF6-81BF-1AD7A46E8204}" dt="2024-11-24T11:47:28.188" v="3022" actId="1076"/>
          <ac:spMkLst>
            <pc:docMk/>
            <pc:sldMk cId="369613021" sldId="265"/>
            <ac:spMk id="5" creationId="{4F2B2A3D-5038-3FEA-7D25-380100CD7627}"/>
          </ac:spMkLst>
        </pc:spChg>
        <pc:picChg chg="mod">
          <ac:chgData name="Mayank jha" userId="4f6ead6e-1d21-424d-8726-d46e105acd22" providerId="ADAL" clId="{350ACCC0-8E88-4EF6-81BF-1AD7A46E8204}" dt="2024-11-24T11:05:48.387" v="2550" actId="1076"/>
          <ac:picMkLst>
            <pc:docMk/>
            <pc:sldMk cId="369613021" sldId="265"/>
            <ac:picMk id="4" creationId="{2711DDF2-955E-DE57-CF2D-70F783B9781A}"/>
          </ac:picMkLst>
        </pc:picChg>
      </pc:sldChg>
      <pc:sldChg chg="addSp delSp add del setBg delDesignElem">
        <pc:chgData name="Mayank jha" userId="4f6ead6e-1d21-424d-8726-d46e105acd22" providerId="ADAL" clId="{350ACCC0-8E88-4EF6-81BF-1AD7A46E8204}" dt="2024-11-24T11:04:30.075" v="2543"/>
        <pc:sldMkLst>
          <pc:docMk/>
          <pc:sldMk cId="3918763897" sldId="265"/>
        </pc:sldMkLst>
        <pc:spChg chg="add del">
          <ac:chgData name="Mayank jha" userId="4f6ead6e-1d21-424d-8726-d46e105acd22" providerId="ADAL" clId="{350ACCC0-8E88-4EF6-81BF-1AD7A46E8204}" dt="2024-11-24T11:04:30.075" v="2543"/>
          <ac:spMkLst>
            <pc:docMk/>
            <pc:sldMk cId="3918763897" sldId="265"/>
            <ac:spMk id="8" creationId="{82666A23-75BD-E83D-C9D4-E0A3D8FD4EBA}"/>
          </ac:spMkLst>
        </pc:spChg>
        <pc:spChg chg="add del">
          <ac:chgData name="Mayank jha" userId="4f6ead6e-1d21-424d-8726-d46e105acd22" providerId="ADAL" clId="{350ACCC0-8E88-4EF6-81BF-1AD7A46E8204}" dt="2024-11-24T11:04:30.075" v="2543"/>
          <ac:spMkLst>
            <pc:docMk/>
            <pc:sldMk cId="3918763897" sldId="265"/>
            <ac:spMk id="10" creationId="{7A0D3848-F576-C636-14F5-0FD429D7F6CD}"/>
          </ac:spMkLst>
        </pc:spChg>
        <pc:spChg chg="add del">
          <ac:chgData name="Mayank jha" userId="4f6ead6e-1d21-424d-8726-d46e105acd22" providerId="ADAL" clId="{350ACCC0-8E88-4EF6-81BF-1AD7A46E8204}" dt="2024-11-24T11:04:30.075" v="2543"/>
          <ac:spMkLst>
            <pc:docMk/>
            <pc:sldMk cId="3918763897" sldId="265"/>
            <ac:spMk id="12" creationId="{309CCF25-FA65-F1D0-9D84-CA9F1E7999A5}"/>
          </ac:spMkLst>
        </pc:spChg>
      </pc:sldChg>
      <pc:sldChg chg="addSp delSp modSp mod">
        <pc:chgData name="Mayank jha" userId="4f6ead6e-1d21-424d-8726-d46e105acd22" providerId="ADAL" clId="{350ACCC0-8E88-4EF6-81BF-1AD7A46E8204}" dt="2024-11-24T14:03:04.625" v="5414" actId="20577"/>
        <pc:sldMkLst>
          <pc:docMk/>
          <pc:sldMk cId="3465321550" sldId="266"/>
        </pc:sldMkLst>
        <pc:spChg chg="mod">
          <ac:chgData name="Mayank jha" userId="4f6ead6e-1d21-424d-8726-d46e105acd22" providerId="ADAL" clId="{350ACCC0-8E88-4EF6-81BF-1AD7A46E8204}" dt="2024-11-24T11:49:24.721" v="3103" actId="1076"/>
          <ac:spMkLst>
            <pc:docMk/>
            <pc:sldMk cId="3465321550" sldId="266"/>
            <ac:spMk id="2" creationId="{6969304D-8497-80CF-EA20-33ECACFDB4D4}"/>
          </ac:spMkLst>
        </pc:spChg>
        <pc:spChg chg="mod">
          <ac:chgData name="Mayank jha" userId="4f6ead6e-1d21-424d-8726-d46e105acd22" providerId="ADAL" clId="{350ACCC0-8E88-4EF6-81BF-1AD7A46E8204}" dt="2024-11-24T14:03:04.625" v="5414" actId="20577"/>
          <ac:spMkLst>
            <pc:docMk/>
            <pc:sldMk cId="3465321550" sldId="266"/>
            <ac:spMk id="33" creationId="{E3B91394-D565-C178-98FB-F02A101127CA}"/>
          </ac:spMkLst>
        </pc:spChg>
        <pc:picChg chg="add mod">
          <ac:chgData name="Mayank jha" userId="4f6ead6e-1d21-424d-8726-d46e105acd22" providerId="ADAL" clId="{350ACCC0-8E88-4EF6-81BF-1AD7A46E8204}" dt="2024-11-24T11:55:08.371" v="3126" actId="931"/>
          <ac:picMkLst>
            <pc:docMk/>
            <pc:sldMk cId="3465321550" sldId="266"/>
            <ac:picMk id="4" creationId="{960D683A-B0EC-0163-0A7C-A3380EDC737D}"/>
          </ac:picMkLst>
        </pc:picChg>
        <pc:picChg chg="add del mod">
          <ac:chgData name="Mayank jha" userId="4f6ead6e-1d21-424d-8726-d46e105acd22" providerId="ADAL" clId="{350ACCC0-8E88-4EF6-81BF-1AD7A46E8204}" dt="2024-11-24T12:09:25.438" v="3150" actId="14100"/>
          <ac:picMkLst>
            <pc:docMk/>
            <pc:sldMk cId="3465321550" sldId="266"/>
            <ac:picMk id="7" creationId="{A4ED2E88-5615-6292-86CD-B1FEC759979A}"/>
          </ac:picMkLst>
        </pc:picChg>
        <pc:picChg chg="mod">
          <ac:chgData name="Mayank jha" userId="4f6ead6e-1d21-424d-8726-d46e105acd22" providerId="ADAL" clId="{350ACCC0-8E88-4EF6-81BF-1AD7A46E8204}" dt="2024-11-24T12:07:02.315" v="3147" actId="14100"/>
          <ac:picMkLst>
            <pc:docMk/>
            <pc:sldMk cId="3465321550" sldId="266"/>
            <ac:picMk id="9" creationId="{1A45F34D-8C1B-7B4E-31BA-03C03A75A420}"/>
          </ac:picMkLst>
        </pc:picChg>
      </pc:sldChg>
      <pc:sldChg chg="addSp modSp mod ord">
        <pc:chgData name="Mayank jha" userId="4f6ead6e-1d21-424d-8726-d46e105acd22" providerId="ADAL" clId="{350ACCC0-8E88-4EF6-81BF-1AD7A46E8204}" dt="2024-11-24T13:30:28.210" v="5384" actId="1076"/>
        <pc:sldMkLst>
          <pc:docMk/>
          <pc:sldMk cId="2201625458" sldId="267"/>
        </pc:sldMkLst>
        <pc:spChg chg="mod">
          <ac:chgData name="Mayank jha" userId="4f6ead6e-1d21-424d-8726-d46e105acd22" providerId="ADAL" clId="{350ACCC0-8E88-4EF6-81BF-1AD7A46E8204}" dt="2024-11-24T12:49:45.098" v="3990" actId="6549"/>
          <ac:spMkLst>
            <pc:docMk/>
            <pc:sldMk cId="2201625458" sldId="267"/>
            <ac:spMk id="2" creationId="{58BBD924-59F8-0607-0ACD-965D84CFF27B}"/>
          </ac:spMkLst>
        </pc:spChg>
        <pc:spChg chg="mod">
          <ac:chgData name="Mayank jha" userId="4f6ead6e-1d21-424d-8726-d46e105acd22" providerId="ADAL" clId="{350ACCC0-8E88-4EF6-81BF-1AD7A46E8204}" dt="2024-11-24T13:30:22.402" v="5383" actId="1076"/>
          <ac:spMkLst>
            <pc:docMk/>
            <pc:sldMk cId="2201625458" sldId="267"/>
            <ac:spMk id="5" creationId="{38E821DB-5B4A-B043-915E-86D5F66A80B4}"/>
          </ac:spMkLst>
        </pc:spChg>
        <pc:picChg chg="add">
          <ac:chgData name="Mayank jha" userId="4f6ead6e-1d21-424d-8726-d46e105acd22" providerId="ADAL" clId="{350ACCC0-8E88-4EF6-81BF-1AD7A46E8204}" dt="2024-11-24T12:49:56.017" v="3991"/>
          <ac:picMkLst>
            <pc:docMk/>
            <pc:sldMk cId="2201625458" sldId="267"/>
            <ac:picMk id="3" creationId="{DF65F69A-E609-80B1-DB2B-0B0E26107E96}"/>
          </ac:picMkLst>
        </pc:picChg>
        <pc:picChg chg="mod">
          <ac:chgData name="Mayank jha" userId="4f6ead6e-1d21-424d-8726-d46e105acd22" providerId="ADAL" clId="{350ACCC0-8E88-4EF6-81BF-1AD7A46E8204}" dt="2024-11-24T13:30:28.210" v="5384" actId="1076"/>
          <ac:picMkLst>
            <pc:docMk/>
            <pc:sldMk cId="2201625458" sldId="267"/>
            <ac:picMk id="4" creationId="{047E54F4-DB36-BDE4-CAC7-53DF5738C13E}"/>
          </ac:picMkLst>
        </pc:picChg>
      </pc:sldChg>
      <pc:sldChg chg="delSp add del setBg delDesignElem">
        <pc:chgData name="Mayank jha" userId="4f6ead6e-1d21-424d-8726-d46e105acd22" providerId="ADAL" clId="{350ACCC0-8E88-4EF6-81BF-1AD7A46E8204}" dt="2024-11-24T12:49:05.579" v="3959" actId="47"/>
        <pc:sldMkLst>
          <pc:docMk/>
          <pc:sldMk cId="2235793500" sldId="267"/>
        </pc:sldMkLst>
        <pc:spChg chg="del">
          <ac:chgData name="Mayank jha" userId="4f6ead6e-1d21-424d-8726-d46e105acd22" providerId="ADAL" clId="{350ACCC0-8E88-4EF6-81BF-1AD7A46E8204}" dt="2024-11-24T12:49:02.696" v="3958"/>
          <ac:spMkLst>
            <pc:docMk/>
            <pc:sldMk cId="2235793500" sldId="267"/>
            <ac:spMk id="8" creationId="{0E2DC86D-B2ED-E132-A31B-CEE8C15D60B9}"/>
          </ac:spMkLst>
        </pc:spChg>
        <pc:spChg chg="del">
          <ac:chgData name="Mayank jha" userId="4f6ead6e-1d21-424d-8726-d46e105acd22" providerId="ADAL" clId="{350ACCC0-8E88-4EF6-81BF-1AD7A46E8204}" dt="2024-11-24T12:49:02.696" v="3958"/>
          <ac:spMkLst>
            <pc:docMk/>
            <pc:sldMk cId="2235793500" sldId="267"/>
            <ac:spMk id="10" creationId="{30BE9E45-F553-E19D-4E5A-3F7C1F270628}"/>
          </ac:spMkLst>
        </pc:spChg>
        <pc:spChg chg="del">
          <ac:chgData name="Mayank jha" userId="4f6ead6e-1d21-424d-8726-d46e105acd22" providerId="ADAL" clId="{350ACCC0-8E88-4EF6-81BF-1AD7A46E8204}" dt="2024-11-24T12:49:02.696" v="3958"/>
          <ac:spMkLst>
            <pc:docMk/>
            <pc:sldMk cId="2235793500" sldId="267"/>
            <ac:spMk id="12" creationId="{5C77E7F7-0374-BAA3-6757-ACDB4333DB7E}"/>
          </ac:spMkLst>
        </pc:spChg>
      </pc:sldChg>
      <pc:sldChg chg="addSp delSp add del setBg delDesignElem">
        <pc:chgData name="Mayank jha" userId="4f6ead6e-1d21-424d-8726-d46e105acd22" providerId="ADAL" clId="{350ACCC0-8E88-4EF6-81BF-1AD7A46E8204}" dt="2024-11-24T12:55:52.541" v="4271"/>
        <pc:sldMkLst>
          <pc:docMk/>
          <pc:sldMk cId="3183447660" sldId="268"/>
        </pc:sldMkLst>
        <pc:spChg chg="add del">
          <ac:chgData name="Mayank jha" userId="4f6ead6e-1d21-424d-8726-d46e105acd22" providerId="ADAL" clId="{350ACCC0-8E88-4EF6-81BF-1AD7A46E8204}" dt="2024-11-24T12:55:52.541" v="4271"/>
          <ac:spMkLst>
            <pc:docMk/>
            <pc:sldMk cId="3183447660" sldId="268"/>
            <ac:spMk id="8" creationId="{E9693F44-D352-0DEB-A342-49EF99B4DCC1}"/>
          </ac:spMkLst>
        </pc:spChg>
        <pc:spChg chg="add del">
          <ac:chgData name="Mayank jha" userId="4f6ead6e-1d21-424d-8726-d46e105acd22" providerId="ADAL" clId="{350ACCC0-8E88-4EF6-81BF-1AD7A46E8204}" dt="2024-11-24T12:55:52.541" v="4271"/>
          <ac:spMkLst>
            <pc:docMk/>
            <pc:sldMk cId="3183447660" sldId="268"/>
            <ac:spMk id="10" creationId="{CC069CBA-EFA7-C9B8-3E05-03EABB017F86}"/>
          </ac:spMkLst>
        </pc:spChg>
        <pc:spChg chg="add del">
          <ac:chgData name="Mayank jha" userId="4f6ead6e-1d21-424d-8726-d46e105acd22" providerId="ADAL" clId="{350ACCC0-8E88-4EF6-81BF-1AD7A46E8204}" dt="2024-11-24T12:55:52.541" v="4271"/>
          <ac:spMkLst>
            <pc:docMk/>
            <pc:sldMk cId="3183447660" sldId="268"/>
            <ac:spMk id="12" creationId="{77B6799A-91CF-FCE0-342E-49F0DA7872AB}"/>
          </ac:spMkLst>
        </pc:spChg>
      </pc:sldChg>
      <pc:sldChg chg="addSp delSp modSp mod">
        <pc:chgData name="Mayank jha" userId="4f6ead6e-1d21-424d-8726-d46e105acd22" providerId="ADAL" clId="{350ACCC0-8E88-4EF6-81BF-1AD7A46E8204}" dt="2024-11-24T14:22:26.637" v="5909" actId="1076"/>
        <pc:sldMkLst>
          <pc:docMk/>
          <pc:sldMk cId="3374431297" sldId="268"/>
        </pc:sldMkLst>
        <pc:spChg chg="mod">
          <ac:chgData name="Mayank jha" userId="4f6ead6e-1d21-424d-8726-d46e105acd22" providerId="ADAL" clId="{350ACCC0-8E88-4EF6-81BF-1AD7A46E8204}" dt="2024-11-24T14:22:26.637" v="5909" actId="1076"/>
          <ac:spMkLst>
            <pc:docMk/>
            <pc:sldMk cId="3374431297" sldId="268"/>
            <ac:spMk id="2" creationId="{8B12CC1A-E964-BD1E-BFB6-D5CA48685CCF}"/>
          </ac:spMkLst>
        </pc:spChg>
        <pc:spChg chg="add mod">
          <ac:chgData name="Mayank jha" userId="4f6ead6e-1d21-424d-8726-d46e105acd22" providerId="ADAL" clId="{350ACCC0-8E88-4EF6-81BF-1AD7A46E8204}" dt="2024-11-24T14:19:16.682" v="5908" actId="1076"/>
          <ac:spMkLst>
            <pc:docMk/>
            <pc:sldMk cId="3374431297" sldId="268"/>
            <ac:spMk id="3" creationId="{BE0E8EEC-CA2D-64A6-7288-739918A0E7E6}"/>
          </ac:spMkLst>
        </pc:spChg>
        <pc:spChg chg="del">
          <ac:chgData name="Mayank jha" userId="4f6ead6e-1d21-424d-8726-d46e105acd22" providerId="ADAL" clId="{350ACCC0-8E88-4EF6-81BF-1AD7A46E8204}" dt="2024-11-24T12:56:26.341" v="4290" actId="478"/>
          <ac:spMkLst>
            <pc:docMk/>
            <pc:sldMk cId="3374431297" sldId="268"/>
            <ac:spMk id="5" creationId="{F947AACF-FA3A-37A0-E4B0-BF5775EED773}"/>
          </ac:spMkLst>
        </pc:spChg>
        <pc:picChg chg="del">
          <ac:chgData name="Mayank jha" userId="4f6ead6e-1d21-424d-8726-d46e105acd22" providerId="ADAL" clId="{350ACCC0-8E88-4EF6-81BF-1AD7A46E8204}" dt="2024-11-24T12:56:22.311" v="4289" actId="478"/>
          <ac:picMkLst>
            <pc:docMk/>
            <pc:sldMk cId="3374431297" sldId="268"/>
            <ac:picMk id="4" creationId="{6F213757-BE85-D88F-133C-03059FF11F1A}"/>
          </ac:picMkLst>
        </pc:picChg>
      </pc:sldChg>
      <pc:sldChg chg="addSp delSp modSp mod delAnim modAnim">
        <pc:chgData name="Mayank jha" userId="4f6ead6e-1d21-424d-8726-d46e105acd22" providerId="ADAL" clId="{350ACCC0-8E88-4EF6-81BF-1AD7A46E8204}" dt="2024-11-24T15:15:44.848" v="5912"/>
        <pc:sldMkLst>
          <pc:docMk/>
          <pc:sldMk cId="3703615822" sldId="269"/>
        </pc:sldMkLst>
        <pc:spChg chg="mod">
          <ac:chgData name="Mayank jha" userId="4f6ead6e-1d21-424d-8726-d46e105acd22" providerId="ADAL" clId="{350ACCC0-8E88-4EF6-81BF-1AD7A46E8204}" dt="2024-11-24T13:31:26.883" v="5399" actId="1076"/>
          <ac:spMkLst>
            <pc:docMk/>
            <pc:sldMk cId="3703615822" sldId="269"/>
            <ac:spMk id="2" creationId="{5E302F45-E86F-E496-55B7-7304301C842C}"/>
          </ac:spMkLst>
        </pc:spChg>
        <pc:spChg chg="del">
          <ac:chgData name="Mayank jha" userId="4f6ead6e-1d21-424d-8726-d46e105acd22" providerId="ADAL" clId="{350ACCC0-8E88-4EF6-81BF-1AD7A46E8204}" dt="2024-11-24T13:31:11.824" v="5396" actId="478"/>
          <ac:spMkLst>
            <pc:docMk/>
            <pc:sldMk cId="3703615822" sldId="269"/>
            <ac:spMk id="3" creationId="{9F0C372A-0FE5-6EC8-3F40-5BE2F2559431}"/>
          </ac:spMkLst>
        </pc:spChg>
        <pc:spChg chg="add del mod">
          <ac:chgData name="Mayank jha" userId="4f6ead6e-1d21-424d-8726-d46e105acd22" providerId="ADAL" clId="{350ACCC0-8E88-4EF6-81BF-1AD7A46E8204}" dt="2024-11-24T13:31:19.322" v="5398" actId="478"/>
          <ac:spMkLst>
            <pc:docMk/>
            <pc:sldMk cId="3703615822" sldId="269"/>
            <ac:spMk id="5" creationId="{4CA0B9B9-820A-52E7-6BF7-8BFA98C02A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BE5F-51AD-5CB3-B254-C336349FD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4684C-2043-A1E1-85D9-FE2562C27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AED4-2A80-9FE1-BB86-901C547E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A84B-9667-404F-B92A-D3F72FF69D81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10D54-AFAD-D9F2-01A0-23E9DB7D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2381-B92E-A165-0215-F4A72468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141-018A-439C-BF8F-BDB08873A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6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EFFC-8A1D-694C-6EFD-CA576726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D9271-34DE-1F21-3B40-3FAA59892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C648-1578-F72F-FE86-AA66BCC4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A84B-9667-404F-B92A-D3F72FF69D81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9679C-3BE5-DEED-EBD3-F8CCA039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25BF8-3BAC-2104-D931-68F0CA39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141-018A-439C-BF8F-BDB08873A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38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2A71B-ED02-9872-0C74-BD487C49B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EF15A-1AD4-B2AA-52A4-3E4A2DB7C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F0D09-2264-0771-7444-1C59B9F9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A84B-9667-404F-B92A-D3F72FF69D81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A105-8D22-CF9E-96D5-F6765785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9BC6-F96F-0C0A-584D-936ED0A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141-018A-439C-BF8F-BDB08873A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13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3F15-4E9C-63E8-DAC1-01CB3F61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0AD6-959A-4828-BC79-BB813A564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FA42B-4FE9-B599-AA2C-4043001D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A84B-9667-404F-B92A-D3F72FF69D81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266A7-3E68-E526-2912-17A0A038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4A1D-6947-3924-B183-A8A5D223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141-018A-439C-BF8F-BDB08873A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0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63BE-391C-E0DE-C6CE-81F630B0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E6468-12C2-F696-A497-9F6999F6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E606-4D06-D988-71AC-8D0F0E47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A84B-9667-404F-B92A-D3F72FF69D81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F55F-42A3-3E2D-AB73-7C83746A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8014-80DF-1543-0D76-7013623D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141-018A-439C-BF8F-BDB08873A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9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319D-EBD6-6CFE-80F1-9D369E30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C41C-B9C0-1578-31F6-E9A7584B4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EB336-3507-F4B3-29B6-E060FA372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35A6E-D6F4-FA0E-B031-CF3A5F76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A84B-9667-404F-B92A-D3F72FF69D81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87ACD-9CB0-3DAB-CDB8-25377256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CE021-DBE2-3316-1F94-2989B9F5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141-018A-439C-BF8F-BDB08873A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05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01CD-82CA-C5E7-F52C-ACE95F04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D2414-BD94-23BD-AAD6-49875C6ED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008FE-C1ED-B277-B915-7CE97A043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CDECB-B54B-D99D-9D64-46F5E4FAE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45DFC-2243-1993-27CB-DDB231CAB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AF833-F23A-6ED5-6711-44AAFF39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A84B-9667-404F-B92A-D3F72FF69D81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01809-C18A-2D53-810C-DEBC5157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5FD88-E478-7887-C413-38F9F01A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141-018A-439C-BF8F-BDB08873A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84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333B-5B78-FB8E-05FD-EED57F4C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47BE7-52DD-8290-813D-5648E4B5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A84B-9667-404F-B92A-D3F72FF69D81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B3DF7-2792-8CDD-43CF-9A722F1F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5FDE9-5444-8138-21D8-DFE8FCCD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141-018A-439C-BF8F-BDB08873A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6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787EC-03BA-F8AE-B3C3-5F8D85D9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A84B-9667-404F-B92A-D3F72FF69D81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B3370-7717-5627-EFE0-317FE661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C3FB-D6DB-3746-4252-75352056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141-018A-439C-BF8F-BDB08873A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3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2384-3405-5F7A-5318-776EF3AE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F238-7CD9-2D2D-7BC5-576781C3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C2E33-D9A9-1ADB-DBB3-89C07AD9A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249FA-5075-35A3-408D-6AF3A300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A84B-9667-404F-B92A-D3F72FF69D81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5EDB6-7881-65C6-6D56-7A5E2E38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262E4-AE1A-42A1-61CB-C49AC39B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141-018A-439C-BF8F-BDB08873A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1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DA4B-4823-54D7-2DDF-227EA1B5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859CF-7C03-AB86-CA90-4E1106BC6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DF16E-37B8-6C9D-CACE-AAD5FCFAB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DB560-7A9E-AE67-45B4-63D6EF8D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A84B-9667-404F-B92A-D3F72FF69D81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524B5-EC76-32D4-8B97-DD5246CC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9137A-9A93-0910-CFD8-13FBECA4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141-018A-439C-BF8F-BDB08873A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9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B12FC-B170-5054-43DE-C5830177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8F153-B067-83D8-DE5B-246AF5AB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2F31A-A60C-83B5-C3DA-1AA9484F0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FA84B-9667-404F-B92A-D3F72FF69D81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C7D6-5EBB-1B13-6B1F-91B241EB8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B2786-9F90-AEDD-8283-319758053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82141-018A-439C-BF8F-BDB08873A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0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3A60D-08B0-31E5-289C-3934EAC9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Funding in Startups</a:t>
            </a:r>
            <a:br>
              <a:rPr lang="en-US" dirty="0"/>
            </a:br>
            <a:r>
              <a:rPr lang="en-US" dirty="0"/>
              <a:t>-Trends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A3714-45CE-B4EC-B4FC-E1A6CBBFF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Mayank Jha </a:t>
            </a:r>
          </a:p>
          <a:p>
            <a:pPr algn="r"/>
            <a:r>
              <a:rPr lang="en-US" dirty="0"/>
              <a:t>Analyst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52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0882D-A515-8854-C503-1604DE171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CBED87-72E2-8268-7A1F-A026614F1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505884-5DF3-358A-B59E-2CC95D37A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C5A25CC-0D26-5067-C1FD-285C280B8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344C5C-22F6-5D55-1A97-2E763F46E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E8727B5-9F37-1928-B6F5-E01719D34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02F45-E86F-E496-55B7-7304301C8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8424" y="886638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61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A1E48-AF0A-8101-6316-E1683AF4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1763-917A-8535-26E0-C6AD03680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454" y="876694"/>
            <a:ext cx="7326770" cy="5862498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Overview of Dataset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Funds (Amount, Sources and Funding Rounds)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Distribution of Startups (outside USA region)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Distribution of Startups (USA regions)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Target  Markets and Categories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Recommendation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6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03525-90D5-0145-3401-0CB03F7B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477FC-32BB-71FD-5B6B-8D143694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Dataset contains information on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Funds (Amount and Sources)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Origin of Startup (Year and Location)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Focus of Startup (Categories and Market)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Current Status (operating/closed/acquired)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59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65517E6-731F-4E8F-9FC3-57499CC1D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024FDB6-ADEE-441F-BE33-7FBD2998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6F9AE-7A8A-61AE-62B5-A74CDC1C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47" y="-520070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Funding Rounds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6D18EAC-4B7C-AF1F-5884-68BD40B3E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836" y="143441"/>
            <a:ext cx="4674253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  <a:ln>
            <a:solidFill>
              <a:srgbClr val="FFC000"/>
            </a:solidFill>
          </a:ln>
        </p:spPr>
      </p:pic>
      <p:pic>
        <p:nvPicPr>
          <p:cNvPr id="7" name="Picture 6" descr="A graph of a number of funding rounds&#10;&#10;Description automatically generated">
            <a:extLst>
              <a:ext uri="{FF2B5EF4-FFF2-40B4-BE49-F238E27FC236}">
                <a16:creationId xmlns:a16="http://schemas.microsoft.com/office/drawing/2014/main" id="{97D55037-EB5A-449A-06BA-356526260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48" y="3502644"/>
            <a:ext cx="4721737" cy="3187173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  <a:ln>
            <a:solidFill>
              <a:srgbClr val="FFC000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5A635BF-C9CF-FE7B-5BCE-2162C8D4BC55}"/>
              </a:ext>
            </a:extLst>
          </p:cNvPr>
          <p:cNvSpPr txBox="1"/>
          <p:nvPr/>
        </p:nvSpPr>
        <p:spPr>
          <a:xfrm>
            <a:off x="970961" y="2648932"/>
            <a:ext cx="4732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start-ups don’t seek funding beyond  Round F (6 rounds).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Closed Start-ups usually reach Round C funding.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Start-ups are acquired before Round E funding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15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71B451-E2FD-D5E4-50C8-052D99248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57B914-FE32-F155-91B1-3A04CF5FD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0EE53C1-3E44-30AD-3B49-509D5FCCF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BD924-59F8-0607-0ACD-965D84CF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163" y="1646347"/>
            <a:ext cx="3887158" cy="4461163"/>
          </a:xfrm>
        </p:spPr>
        <p:txBody>
          <a:bodyPr>
            <a:normAutofit/>
          </a:bodyPr>
          <a:lstStyle/>
          <a:p>
            <a:r>
              <a:rPr lang="en-IN" dirty="0"/>
              <a:t>Sources of Funding</a:t>
            </a:r>
            <a:br>
              <a:rPr lang="en-IN" dirty="0"/>
            </a:br>
            <a:br>
              <a:rPr lang="en-IN" dirty="0"/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83CAE13-9B28-9EBE-6500-583E19E57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47E54F4-DB36-BDE4-CAC7-53DF5738C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640" y="199421"/>
            <a:ext cx="7111347" cy="4385744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821DB-5B4A-B043-915E-86D5F66A80B4}"/>
              </a:ext>
            </a:extLst>
          </p:cNvPr>
          <p:cNvSpPr txBox="1"/>
          <p:nvPr/>
        </p:nvSpPr>
        <p:spPr>
          <a:xfrm>
            <a:off x="4159527" y="4585165"/>
            <a:ext cx="7267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More than three-quarters of funding is sourced from either Seed Funding or Venture Capital Investments.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Angel Investors  and Debt Financing are third and fourth biggest source of funds for startups.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62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4A639-67A6-9190-00CE-55B5463F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163" y="1646347"/>
            <a:ext cx="3887158" cy="4461163"/>
          </a:xfrm>
        </p:spPr>
        <p:txBody>
          <a:bodyPr>
            <a:normAutofit/>
          </a:bodyPr>
          <a:lstStyle/>
          <a:p>
            <a:r>
              <a:rPr lang="en-IN" dirty="0"/>
              <a:t>Distribution of Startups (outside USA region)</a:t>
            </a:r>
            <a:br>
              <a:rPr lang="en-IN" dirty="0"/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8A6B963F-E5E4-F303-933F-FEB416FA6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58" y="24995"/>
            <a:ext cx="7738894" cy="4385744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AB16E4-E35C-33F0-7786-581EAB1FF9F3}"/>
              </a:ext>
            </a:extLst>
          </p:cNvPr>
          <p:cNvSpPr txBox="1"/>
          <p:nvPr/>
        </p:nvSpPr>
        <p:spPr>
          <a:xfrm>
            <a:off x="4450058" y="4497195"/>
            <a:ext cx="7738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Globally, number of start-ups peaked in 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Outside USA, Great Britain consistently produces most start-ups.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2007, Canada is the second-largest Start-up producers with France, Israel, India are ranked interchangeably over the years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44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FB3D0F-AE0C-8532-24E6-70BF3ECFC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0DCBC9-97ED-0C8E-23C6-63B1BD56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0A35BE-AA35-EB17-53C8-D22795EE0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101A7-86A2-8E73-6BE8-D3540A81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163" y="1646347"/>
            <a:ext cx="3887158" cy="4461163"/>
          </a:xfrm>
        </p:spPr>
        <p:txBody>
          <a:bodyPr>
            <a:normAutofit/>
          </a:bodyPr>
          <a:lstStyle/>
          <a:p>
            <a:r>
              <a:rPr lang="en-IN" dirty="0"/>
              <a:t>Distribution of Startups (USA regions)</a:t>
            </a:r>
            <a:br>
              <a:rPr lang="en-IN" dirty="0"/>
            </a:br>
            <a:br>
              <a:rPr lang="en-IN" dirty="0"/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F4B06FF-94E1-7568-9CEC-B93C4730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711DDF2-955E-DE57-CF2D-70F783B97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4067" y="55726"/>
            <a:ext cx="7711137" cy="4385744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2B2A3D-5038-3FEA-7D25-380100CD7627}"/>
              </a:ext>
            </a:extLst>
          </p:cNvPr>
          <p:cNvSpPr txBox="1"/>
          <p:nvPr/>
        </p:nvSpPr>
        <p:spPr>
          <a:xfrm>
            <a:off x="4159527" y="4357074"/>
            <a:ext cx="7267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Most USA star-ups are based out of San Francisco Bay Area and Los Angeles.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On Eastern coast, only Washington DC and Boston are major Star-up centers while most start-ups choose to be based out of Western Coast.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Following global trends, number of Start-ups have reduced after 2012.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1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F5194B-1CC8-4D17-1446-D4D9D88DA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452A7B4-2819-FFC1-4FD0-C8384E8A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9FCD6CB-A6E9-0B65-1BD3-8D6FFFDA1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B907E985-64DF-B079-9C6F-942B49C7E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9304D-8497-80CF-EA20-33ECACFD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97" y="-374115"/>
            <a:ext cx="587706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Target Markets &amp; Focus Categories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D8CD2E-2085-0947-C23B-2EAC5516B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5F34D-8C1B-7B4E-31BA-03C03A75A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6197" y="147288"/>
            <a:ext cx="5448872" cy="3117022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  <a:ln>
            <a:solidFill>
              <a:srgbClr val="FFC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ED2E88-5615-6292-86CD-B1FEC7599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6197" y="3503084"/>
            <a:ext cx="5417304" cy="3117021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  <a:ln>
            <a:solidFill>
              <a:srgbClr val="FFC000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3B91394-D565-C178-98FB-F02A101127CA}"/>
              </a:ext>
            </a:extLst>
          </p:cNvPr>
          <p:cNvSpPr txBox="1"/>
          <p:nvPr/>
        </p:nvSpPr>
        <p:spPr>
          <a:xfrm>
            <a:off x="339452" y="2662986"/>
            <a:ext cx="47322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Biotech and Software market areas most funded sectors over years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Aptos" panose="02110004020202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Gaming Start-ups outnumber other categories by a huge margin but other sectors like Health care, software, biotech, mobile outperform in terms of funding.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Aptos" panose="02110004020202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Many sectors like Enterprise 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software, advertising, clean Technology have seen a significant reduction in funding from investors, while E-commerce has entered Top 5 in both funding and number of start-ups.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32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56FF7A-F983-BE54-8BDC-CCAE70D82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70F25F-4C6A-13F9-16D4-63E37653C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84FC6C6-26B1-7BE5-8C07-91A27D384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2CC1A-E964-BD1E-BFB6-D5CA4868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694" y="1659664"/>
            <a:ext cx="5985769" cy="4461163"/>
          </a:xfrm>
        </p:spPr>
        <p:txBody>
          <a:bodyPr>
            <a:normAutofit/>
          </a:bodyPr>
          <a:lstStyle/>
          <a:p>
            <a:r>
              <a:rPr lang="en-IN" dirty="0"/>
              <a:t>RECOMMENDATIONS</a:t>
            </a:r>
            <a:br>
              <a:rPr lang="en-IN" dirty="0"/>
            </a:br>
            <a:br>
              <a:rPr lang="en-IN" dirty="0"/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F4544317-172F-8911-F4DA-E16C03103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E8EEC-CA2D-64A6-7288-739918A0E7E6}"/>
              </a:ext>
            </a:extLst>
          </p:cNvPr>
          <p:cNvSpPr txBox="1"/>
          <p:nvPr/>
        </p:nvSpPr>
        <p:spPr>
          <a:xfrm>
            <a:off x="5144841" y="1292019"/>
            <a:ext cx="55335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USA east coast and Great Britain has high density of start-ups, but Israel, China  and Israel are also attractive hub for Start-ups.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Rise in number of gaming startup and lack of proportionate investment can be a big opportunity for investors.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Angel Investors can focus on start-ups seeking seed-funding to increase their portfolio.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E-commerce start-up founders face stiff competition due to rise in numbers in that category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3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409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Wingdings</vt:lpstr>
      <vt:lpstr>Office Theme</vt:lpstr>
      <vt:lpstr>Funding in Startups -Trends Analysis</vt:lpstr>
      <vt:lpstr>Agenda</vt:lpstr>
      <vt:lpstr>Overview</vt:lpstr>
      <vt:lpstr>Funding Rounds</vt:lpstr>
      <vt:lpstr>Sources of Funding  </vt:lpstr>
      <vt:lpstr>Distribution of Startups (outside USA region) </vt:lpstr>
      <vt:lpstr>Distribution of Startups (USA regions)  </vt:lpstr>
      <vt:lpstr>Target Markets &amp; Focus Categories</vt:lpstr>
      <vt:lpstr>RECOMMENDATIONS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Mayank jha</dc:creator>
  <cp:lastModifiedBy>Mayank jha</cp:lastModifiedBy>
  <cp:revision>1</cp:revision>
  <dcterms:created xsi:type="dcterms:W3CDTF">2024-11-24T09:30:15Z</dcterms:created>
  <dcterms:modified xsi:type="dcterms:W3CDTF">2024-11-24T15:15:53Z</dcterms:modified>
</cp:coreProperties>
</file>