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457200" y="98656"/>
            <a:ext cx="8229601" cy="1143001"/>
          </a:xfrm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British Airways Review Analysis - Key Insights</a:t>
            </a:r>
          </a:p>
        </p:txBody>
      </p:sp>
      <p:sp>
        <p:nvSpPr>
          <p:cNvPr id="95" name="TextBox 2"/>
          <p:cNvSpPr txBox="1"/>
          <p:nvPr/>
        </p:nvSpPr>
        <p:spPr>
          <a:xfrm>
            <a:off x="292753" y="998519"/>
            <a:ext cx="8389552" cy="5882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1. </a:t>
            </a:r>
            <a:r>
              <a:rPr b="1"/>
              <a:t>Sentiment Analysis</a:t>
            </a:r>
            <a:r>
              <a:t>:</a:t>
            </a:r>
          </a:p>
          <a:p>
            <a:pPr/>
            <a:r>
              <a:t>   - Positive: 65%</a:t>
            </a:r>
          </a:p>
          <a:p>
            <a:pPr/>
            <a:r>
              <a:t>   - Negative: 32%</a:t>
            </a:r>
          </a:p>
          <a:p>
            <a:pPr/>
            <a:r>
              <a:t>   - Neutral: 3%</a:t>
            </a:r>
          </a:p>
          <a:p>
            <a:pPr/>
            <a:r>
              <a:t>   - Majority of reviews are positive, but a significant portion (32%) express dissatisfaction.</a:t>
            </a:r>
          </a:p>
          <a:p>
            <a:pPr/>
          </a:p>
          <a:p>
            <a:pPr/>
            <a:r>
              <a:t>2. </a:t>
            </a:r>
            <a:r>
              <a:rPr b="1"/>
              <a:t>Common Topics in Negative Reviews:</a:t>
            </a:r>
          </a:p>
          <a:p>
            <a:pPr/>
            <a:r>
              <a:t>   - Delays, lost luggage, poor customer service, and refund issues.</a:t>
            </a:r>
          </a:p>
          <a:p>
            <a:pPr/>
            <a:r>
              <a:t>   - Long waiting times at airports.</a:t>
            </a:r>
          </a:p>
          <a:p>
            <a:pPr/>
          </a:p>
          <a:p>
            <a:pPr/>
            <a:r>
              <a:t>3. </a:t>
            </a:r>
            <a:r>
              <a:rPr b="1"/>
              <a:t>Word Cloud Analysis:</a:t>
            </a:r>
            <a:endParaRPr b="1"/>
          </a:p>
          <a:p>
            <a:pPr/>
            <a:r>
              <a:t>   - Most frequent words: 'flight', 'service', 'delays', 'experience', 'customer', 'luggage'.</a:t>
            </a:r>
          </a:p>
          <a:p>
            <a:pPr/>
            <a:r>
              <a:t>   - Highlights key areas of customer concern and satisfaction.</a:t>
            </a:r>
          </a:p>
          <a:p>
            <a:pPr/>
          </a:p>
          <a:p>
            <a:pPr/>
            <a:r>
              <a:t>4. </a:t>
            </a:r>
            <a:r>
              <a:rPr b="1"/>
              <a:t>Actionable Insights:</a:t>
            </a:r>
            <a:endParaRPr b="1"/>
          </a:p>
          <a:p>
            <a:pPr/>
            <a:r>
              <a:t>   - Improve baggage handling and reduce lost luggage complaints.</a:t>
            </a:r>
          </a:p>
          <a:p>
            <a:pPr/>
            <a:r>
              <a:t>   - Address customer service concerns and streamline refunds.</a:t>
            </a:r>
          </a:p>
          <a:p>
            <a:pPr/>
            <a:r>
              <a:t>   - Enhance communication about delays to improve customer experience.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7062" y="3047854"/>
            <a:ext cx="2286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4820" y="785581"/>
            <a:ext cx="2589691" cy="1639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