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261873" y="398260"/>
            <a:ext cx="3804875" cy="1151495"/>
          </a:xfrm>
          <a:prstGeom prst="rect">
            <a:avLst/>
          </a:prstGeom>
        </p:spPr>
        <p:txBody>
          <a:bodyPr/>
          <a:lstStyle>
            <a:lvl1pPr defTabSz="256031">
              <a:defRPr sz="2464"/>
            </a:lvl1pPr>
          </a:lstStyle>
          <a:p>
            <a:pPr/>
            <a:r>
              <a:t>Customer Booking Prediction - Business Insights</a:t>
            </a:r>
          </a:p>
        </p:txBody>
      </p:sp>
      <p:sp>
        <p:nvSpPr>
          <p:cNvPr id="95" name="TextBox 2"/>
          <p:cNvSpPr txBox="1"/>
          <p:nvPr/>
        </p:nvSpPr>
        <p:spPr>
          <a:xfrm>
            <a:off x="64772" y="1598448"/>
            <a:ext cx="8620472" cy="547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</a:p>
          <a:p>
            <a:pPr>
              <a:defRPr sz="1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📊 </a:t>
            </a:r>
            <a:r>
              <a:rPr b="1"/>
              <a:t>Key Business Insights: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Purchase Lead Time Matters: Customers who book far in advance are more likely to complete their bookings. </a:t>
            </a:r>
          </a:p>
          <a:p>
            <a:pPr>
              <a:defRPr sz="1600"/>
            </a:pPr>
            <a:r>
              <a:t>   - Consider offering last-minute discounts to capture late-bookers.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Route and Flight Timing are Critical: </a:t>
            </a:r>
          </a:p>
          <a:p>
            <a:pPr>
              <a:defRPr sz="1600"/>
            </a:pPr>
            <a:r>
              <a:t>   - Popular routes and specific flight hours strongly influence booking completion.</a:t>
            </a:r>
          </a:p>
          <a:p>
            <a:pPr>
              <a:defRPr sz="1600"/>
            </a:pPr>
            <a:r>
              <a:t>   - Airlines can optimize pricing strategies based on peak hours.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Booking Origin and Stay Duration:</a:t>
            </a:r>
          </a:p>
          <a:p>
            <a:pPr>
              <a:defRPr sz="1600"/>
            </a:pPr>
            <a:r>
              <a:t>   - Travelers from certain locations are more likely to complete bookings.</a:t>
            </a:r>
          </a:p>
          <a:p>
            <a:pPr>
              <a:defRPr sz="1600"/>
            </a:pPr>
            <a:r>
              <a:t>   - Longer stays increase booking probability—offer extended stay promotions.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Additional Services Have Minimal Impact:</a:t>
            </a:r>
          </a:p>
          <a:p>
            <a:pPr>
              <a:defRPr sz="1600"/>
            </a:pPr>
            <a:r>
              <a:t>   - Preferences like meals, baggage, and seat selection have little influence on final booking.</a:t>
            </a:r>
          </a:p>
          <a:p>
            <a:pPr>
              <a:defRPr sz="1600"/>
            </a:pPr>
            <a:r>
              <a:t>   - Upselling strategies should be adjusted accordingly.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5686" y="-9902"/>
            <a:ext cx="4623153" cy="2559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