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75" r:id="rId4"/>
    <p:sldId id="283" r:id="rId5"/>
    <p:sldId id="285" r:id="rId6"/>
    <p:sldId id="286" r:id="rId7"/>
    <p:sldId id="261" r:id="rId8"/>
    <p:sldId id="288" r:id="rId9"/>
    <p:sldId id="289" r:id="rId10"/>
    <p:sldId id="282" r:id="rId11"/>
    <p:sldId id="271" r:id="rId12"/>
    <p:sldId id="272" r:id="rId13"/>
    <p:sldId id="276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30994-6AE9-48B0-BF8F-C7E5E556F03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0D1364-82B7-4750-B4E5-8D31D53C5FF5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dirty="0" smtClean="0"/>
            <a:t>Main Program</a:t>
          </a:r>
        </a:p>
        <a:p>
          <a:r>
            <a:rPr lang="en-US" sz="2400" dirty="0" smtClean="0"/>
            <a:t>Global variable </a:t>
          </a:r>
          <a:r>
            <a:rPr lang="en-US" sz="2400" dirty="0" err="1" smtClean="0"/>
            <a:t>gVar</a:t>
          </a:r>
          <a:r>
            <a:rPr lang="en-US" sz="2400" dirty="0" smtClean="0"/>
            <a:t> = 0</a:t>
          </a:r>
          <a:endParaRPr lang="en-IN" sz="2400" dirty="0"/>
        </a:p>
      </dgm:t>
    </dgm:pt>
    <dgm:pt modelId="{CBEBA75E-13BA-4B2C-9968-87EDF601140A}" type="parTrans" cxnId="{D142DC79-F1CB-4A3E-A19F-A21E7F6BEBAC}">
      <dgm:prSet/>
      <dgm:spPr/>
      <dgm:t>
        <a:bodyPr/>
        <a:lstStyle/>
        <a:p>
          <a:endParaRPr lang="en-IN"/>
        </a:p>
      </dgm:t>
    </dgm:pt>
    <dgm:pt modelId="{433E6F7B-C09A-4404-8814-23799428A23C}" type="sibTrans" cxnId="{D142DC79-F1CB-4A3E-A19F-A21E7F6BEBAC}">
      <dgm:prSet/>
      <dgm:spPr/>
      <dgm:t>
        <a:bodyPr/>
        <a:lstStyle/>
        <a:p>
          <a:endParaRPr lang="en-IN"/>
        </a:p>
      </dgm:t>
    </dgm:pt>
    <dgm:pt modelId="{A271F986-24E3-46A8-9DD8-37F6E964B514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Thread 1</a:t>
          </a:r>
        </a:p>
        <a:p>
          <a:endParaRPr lang="en-US" sz="2000" dirty="0" smtClean="0"/>
        </a:p>
        <a:p>
          <a:r>
            <a:rPr lang="en-US" sz="2000" dirty="0" smtClean="0"/>
            <a:t>call </a:t>
          </a:r>
          <a:r>
            <a:rPr lang="en-US" sz="2000" dirty="0" err="1" smtClean="0"/>
            <a:t>proc</a:t>
          </a:r>
          <a:endParaRPr lang="en-US" sz="2000" dirty="0" smtClean="0"/>
        </a:p>
      </dgm:t>
    </dgm:pt>
    <dgm:pt modelId="{1476ED7D-4F20-4200-A5A2-9A80848D1644}" type="parTrans" cxnId="{000A984C-71CC-4344-AA45-58F0C234FE62}">
      <dgm:prSet/>
      <dgm:spPr/>
      <dgm:t>
        <a:bodyPr/>
        <a:lstStyle/>
        <a:p>
          <a:endParaRPr lang="en-IN"/>
        </a:p>
      </dgm:t>
    </dgm:pt>
    <dgm:pt modelId="{B803B449-9A20-4422-93CC-BC3F91EB4F1D}" type="sibTrans" cxnId="{000A984C-71CC-4344-AA45-58F0C234FE62}">
      <dgm:prSet/>
      <dgm:spPr/>
      <dgm:t>
        <a:bodyPr/>
        <a:lstStyle/>
        <a:p>
          <a:endParaRPr lang="en-IN"/>
        </a:p>
      </dgm:t>
    </dgm:pt>
    <dgm:pt modelId="{B2B6BF78-923B-4976-9B8E-23D2FF432802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Thread 2</a:t>
          </a:r>
        </a:p>
        <a:p>
          <a:endParaRPr lang="en-US" sz="2000" dirty="0" smtClean="0"/>
        </a:p>
        <a:p>
          <a:r>
            <a:rPr lang="en-US" sz="2000" dirty="0" smtClean="0"/>
            <a:t>call </a:t>
          </a:r>
          <a:r>
            <a:rPr lang="en-US" sz="2000" dirty="0" err="1" smtClean="0"/>
            <a:t>proc</a:t>
          </a:r>
          <a:endParaRPr lang="en-US" sz="2000" dirty="0" smtClean="0"/>
        </a:p>
      </dgm:t>
    </dgm:pt>
    <dgm:pt modelId="{3FE621FC-023E-4754-9CEC-A1DE34C98EF3}" type="parTrans" cxnId="{9D1C0722-94E8-4F00-B6B0-F6A5B38102BF}">
      <dgm:prSet/>
      <dgm:spPr/>
      <dgm:t>
        <a:bodyPr/>
        <a:lstStyle/>
        <a:p>
          <a:endParaRPr lang="en-IN"/>
        </a:p>
      </dgm:t>
    </dgm:pt>
    <dgm:pt modelId="{546A9FCA-D456-45E7-B1A4-9FEB374A6375}" type="sibTrans" cxnId="{9D1C0722-94E8-4F00-B6B0-F6A5B38102BF}">
      <dgm:prSet/>
      <dgm:spPr/>
      <dgm:t>
        <a:bodyPr/>
        <a:lstStyle/>
        <a:p>
          <a:endParaRPr lang="en-IN"/>
        </a:p>
      </dgm:t>
    </dgm:pt>
    <dgm:pt modelId="{3BBA977C-809E-46CD-A6AA-3CA3C5964456}" type="pres">
      <dgm:prSet presAssocID="{F4330994-6AE9-48B0-BF8F-C7E5E556F03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0D9710F-DE7D-4BA2-B4B2-A14ADF12DAC4}" type="pres">
      <dgm:prSet presAssocID="{EE0D1364-82B7-4750-B4E5-8D31D53C5FF5}" presName="roof" presStyleLbl="dkBgShp" presStyleIdx="0" presStyleCnt="2"/>
      <dgm:spPr/>
      <dgm:t>
        <a:bodyPr/>
        <a:lstStyle/>
        <a:p>
          <a:endParaRPr lang="en-IN"/>
        </a:p>
      </dgm:t>
    </dgm:pt>
    <dgm:pt modelId="{685EABB7-0F3F-45D7-8F73-F1F18A089DE5}" type="pres">
      <dgm:prSet presAssocID="{EE0D1364-82B7-4750-B4E5-8D31D53C5FF5}" presName="pillars" presStyleCnt="0"/>
      <dgm:spPr/>
    </dgm:pt>
    <dgm:pt modelId="{D6EAA504-49AE-4A03-B198-BD991F2F2133}" type="pres">
      <dgm:prSet presAssocID="{EE0D1364-82B7-4750-B4E5-8D31D53C5FF5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C5B2E8-2D11-46C4-9EC1-3D38E0A5B8DC}" type="pres">
      <dgm:prSet presAssocID="{B2B6BF78-923B-4976-9B8E-23D2FF432802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E4A2A3-8C1B-4B3B-A1DF-E4280DAFFDDF}" type="pres">
      <dgm:prSet presAssocID="{EE0D1364-82B7-4750-B4E5-8D31D53C5FF5}" presName="base" presStyleLbl="dkBgShp" presStyleIdx="1" presStyleCnt="2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000A984C-71CC-4344-AA45-58F0C234FE62}" srcId="{EE0D1364-82B7-4750-B4E5-8D31D53C5FF5}" destId="{A271F986-24E3-46A8-9DD8-37F6E964B514}" srcOrd="0" destOrd="0" parTransId="{1476ED7D-4F20-4200-A5A2-9A80848D1644}" sibTransId="{B803B449-9A20-4422-93CC-BC3F91EB4F1D}"/>
    <dgm:cxn modelId="{D142DC79-F1CB-4A3E-A19F-A21E7F6BEBAC}" srcId="{F4330994-6AE9-48B0-BF8F-C7E5E556F034}" destId="{EE0D1364-82B7-4750-B4E5-8D31D53C5FF5}" srcOrd="0" destOrd="0" parTransId="{CBEBA75E-13BA-4B2C-9968-87EDF601140A}" sibTransId="{433E6F7B-C09A-4404-8814-23799428A23C}"/>
    <dgm:cxn modelId="{6691DA68-AC0B-473D-89A1-9C1503B7795B}" type="presOf" srcId="{B2B6BF78-923B-4976-9B8E-23D2FF432802}" destId="{35C5B2E8-2D11-46C4-9EC1-3D38E0A5B8DC}" srcOrd="0" destOrd="0" presId="urn:microsoft.com/office/officeart/2005/8/layout/hList3"/>
    <dgm:cxn modelId="{9D1C0722-94E8-4F00-B6B0-F6A5B38102BF}" srcId="{EE0D1364-82B7-4750-B4E5-8D31D53C5FF5}" destId="{B2B6BF78-923B-4976-9B8E-23D2FF432802}" srcOrd="1" destOrd="0" parTransId="{3FE621FC-023E-4754-9CEC-A1DE34C98EF3}" sibTransId="{546A9FCA-D456-45E7-B1A4-9FEB374A6375}"/>
    <dgm:cxn modelId="{792A502D-BE43-4F02-9270-EEE86C863659}" type="presOf" srcId="{A271F986-24E3-46A8-9DD8-37F6E964B514}" destId="{D6EAA504-49AE-4A03-B198-BD991F2F2133}" srcOrd="0" destOrd="0" presId="urn:microsoft.com/office/officeart/2005/8/layout/hList3"/>
    <dgm:cxn modelId="{DF256D13-1B12-4838-9FE9-9F7FE7C63C2D}" type="presOf" srcId="{F4330994-6AE9-48B0-BF8F-C7E5E556F034}" destId="{3BBA977C-809E-46CD-A6AA-3CA3C5964456}" srcOrd="0" destOrd="0" presId="urn:microsoft.com/office/officeart/2005/8/layout/hList3"/>
    <dgm:cxn modelId="{CF4765D2-678A-4323-BF6E-A60265BF94E5}" type="presOf" srcId="{EE0D1364-82B7-4750-B4E5-8D31D53C5FF5}" destId="{70D9710F-DE7D-4BA2-B4B2-A14ADF12DAC4}" srcOrd="0" destOrd="0" presId="urn:microsoft.com/office/officeart/2005/8/layout/hList3"/>
    <dgm:cxn modelId="{3BE9CB66-8E61-4C9E-ADFC-803D021519C0}" type="presParOf" srcId="{3BBA977C-809E-46CD-A6AA-3CA3C5964456}" destId="{70D9710F-DE7D-4BA2-B4B2-A14ADF12DAC4}" srcOrd="0" destOrd="0" presId="urn:microsoft.com/office/officeart/2005/8/layout/hList3"/>
    <dgm:cxn modelId="{95CC6317-0C21-471F-AD08-5A1F1BA057BC}" type="presParOf" srcId="{3BBA977C-809E-46CD-A6AA-3CA3C5964456}" destId="{685EABB7-0F3F-45D7-8F73-F1F18A089DE5}" srcOrd="1" destOrd="0" presId="urn:microsoft.com/office/officeart/2005/8/layout/hList3"/>
    <dgm:cxn modelId="{94E08078-8034-428C-AE48-DE016A3461D4}" type="presParOf" srcId="{685EABB7-0F3F-45D7-8F73-F1F18A089DE5}" destId="{D6EAA504-49AE-4A03-B198-BD991F2F2133}" srcOrd="0" destOrd="0" presId="urn:microsoft.com/office/officeart/2005/8/layout/hList3"/>
    <dgm:cxn modelId="{2BAC82B1-C77F-4E63-8760-40FF0B194659}" type="presParOf" srcId="{685EABB7-0F3F-45D7-8F73-F1F18A089DE5}" destId="{35C5B2E8-2D11-46C4-9EC1-3D38E0A5B8DC}" srcOrd="1" destOrd="0" presId="urn:microsoft.com/office/officeart/2005/8/layout/hList3"/>
    <dgm:cxn modelId="{DA2BBC7C-C5CB-4533-A4A5-FA4BC084E9E8}" type="presParOf" srcId="{3BBA977C-809E-46CD-A6AA-3CA3C5964456}" destId="{1EE4A2A3-8C1B-4B3B-A1DF-E4280DAFFDD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7B6351-B287-477F-89B6-204A228EC3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F74A32-B389-4053-8A29-9547916EDCC6}">
      <dgm:prSet phldrT="[Text]"/>
      <dgm:spPr/>
      <dgm:t>
        <a:bodyPr/>
        <a:lstStyle/>
        <a:p>
          <a:r>
            <a:rPr lang="en-US" dirty="0" err="1" smtClean="0"/>
            <a:t>lVar</a:t>
          </a:r>
          <a:r>
            <a:rPr lang="en-US" dirty="0" smtClean="0"/>
            <a:t> = -1</a:t>
          </a:r>
          <a:endParaRPr lang="en-IN" dirty="0"/>
        </a:p>
      </dgm:t>
    </dgm:pt>
    <dgm:pt modelId="{5466F159-F440-4426-A883-209D95FAC20B}" type="parTrans" cxnId="{4FB835FD-C8E1-465C-9642-EB3FCCF7630B}">
      <dgm:prSet/>
      <dgm:spPr/>
      <dgm:t>
        <a:bodyPr/>
        <a:lstStyle/>
        <a:p>
          <a:endParaRPr lang="en-IN"/>
        </a:p>
      </dgm:t>
    </dgm:pt>
    <dgm:pt modelId="{2ECFEC38-D479-4974-BE74-17851A6EDE0D}" type="sibTrans" cxnId="{4FB835FD-C8E1-465C-9642-EB3FCCF7630B}">
      <dgm:prSet/>
      <dgm:spPr/>
      <dgm:t>
        <a:bodyPr/>
        <a:lstStyle/>
        <a:p>
          <a:endParaRPr lang="en-IN"/>
        </a:p>
      </dgm:t>
    </dgm:pt>
    <dgm:pt modelId="{2735AC21-56B6-45C7-8D01-FE03FD1290D6}" type="pres">
      <dgm:prSet presAssocID="{EB7B6351-B287-477F-89B6-204A228EC33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9387F7-3ACD-420C-9069-92E87386E0F7}" type="pres">
      <dgm:prSet presAssocID="{9FF74A32-B389-4053-8A29-9547916EDCC6}" presName="node" presStyleLbl="node1" presStyleIdx="0" presStyleCnt="1" custScaleX="1380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20CC3EC-A35F-4B98-A083-4F20F362BF40}" type="presOf" srcId="{EB7B6351-B287-477F-89B6-204A228EC331}" destId="{2735AC21-56B6-45C7-8D01-FE03FD1290D6}" srcOrd="0" destOrd="0" presId="urn:microsoft.com/office/officeart/2005/8/layout/default"/>
    <dgm:cxn modelId="{4FB835FD-C8E1-465C-9642-EB3FCCF7630B}" srcId="{EB7B6351-B287-477F-89B6-204A228EC331}" destId="{9FF74A32-B389-4053-8A29-9547916EDCC6}" srcOrd="0" destOrd="0" parTransId="{5466F159-F440-4426-A883-209D95FAC20B}" sibTransId="{2ECFEC38-D479-4974-BE74-17851A6EDE0D}"/>
    <dgm:cxn modelId="{95E22AFA-E7FB-46B9-8F21-CE4ABC64BBEB}" type="presOf" srcId="{9FF74A32-B389-4053-8A29-9547916EDCC6}" destId="{039387F7-3ACD-420C-9069-92E87386E0F7}" srcOrd="0" destOrd="0" presId="urn:microsoft.com/office/officeart/2005/8/layout/default"/>
    <dgm:cxn modelId="{A12ED6B4-A5E3-40BF-B4BD-34CCD03A7EEE}" type="presParOf" srcId="{2735AC21-56B6-45C7-8D01-FE03FD1290D6}" destId="{039387F7-3ACD-420C-9069-92E87386E0F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B7B6351-B287-477F-89B6-204A228EC3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F74A32-B389-4053-8A29-9547916EDCC6}">
      <dgm:prSet phldrT="[Text]"/>
      <dgm:spPr/>
      <dgm:t>
        <a:bodyPr/>
        <a:lstStyle/>
        <a:p>
          <a:r>
            <a:rPr lang="en-US" dirty="0" err="1" smtClean="0"/>
            <a:t>gVar</a:t>
          </a:r>
          <a:r>
            <a:rPr lang="en-US" dirty="0" smtClean="0"/>
            <a:t> = 0</a:t>
          </a:r>
          <a:endParaRPr lang="en-IN" dirty="0"/>
        </a:p>
      </dgm:t>
    </dgm:pt>
    <dgm:pt modelId="{5466F159-F440-4426-A883-209D95FAC20B}" type="parTrans" cxnId="{4FB835FD-C8E1-465C-9642-EB3FCCF7630B}">
      <dgm:prSet/>
      <dgm:spPr/>
      <dgm:t>
        <a:bodyPr/>
        <a:lstStyle/>
        <a:p>
          <a:endParaRPr lang="en-IN"/>
        </a:p>
      </dgm:t>
    </dgm:pt>
    <dgm:pt modelId="{2ECFEC38-D479-4974-BE74-17851A6EDE0D}" type="sibTrans" cxnId="{4FB835FD-C8E1-465C-9642-EB3FCCF7630B}">
      <dgm:prSet/>
      <dgm:spPr/>
      <dgm:t>
        <a:bodyPr/>
        <a:lstStyle/>
        <a:p>
          <a:endParaRPr lang="en-IN"/>
        </a:p>
      </dgm:t>
    </dgm:pt>
    <dgm:pt modelId="{2735AC21-56B6-45C7-8D01-FE03FD1290D6}" type="pres">
      <dgm:prSet presAssocID="{EB7B6351-B287-477F-89B6-204A228EC33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9387F7-3ACD-420C-9069-92E87386E0F7}" type="pres">
      <dgm:prSet presAssocID="{9FF74A32-B389-4053-8A29-9547916EDCC6}" presName="node" presStyleLbl="node1" presStyleIdx="0" presStyleCnt="1" custScaleX="138020" custScaleY="100135" custLinFactNeighborY="-36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FB835FD-C8E1-465C-9642-EB3FCCF7630B}" srcId="{EB7B6351-B287-477F-89B6-204A228EC331}" destId="{9FF74A32-B389-4053-8A29-9547916EDCC6}" srcOrd="0" destOrd="0" parTransId="{5466F159-F440-4426-A883-209D95FAC20B}" sibTransId="{2ECFEC38-D479-4974-BE74-17851A6EDE0D}"/>
    <dgm:cxn modelId="{61C7D302-6F19-4E27-B59A-F8B39B1E1C12}" type="presOf" srcId="{9FF74A32-B389-4053-8A29-9547916EDCC6}" destId="{039387F7-3ACD-420C-9069-92E87386E0F7}" srcOrd="0" destOrd="0" presId="urn:microsoft.com/office/officeart/2005/8/layout/default"/>
    <dgm:cxn modelId="{F59B4C84-7EF0-41C8-B11B-DB36949F8E22}" type="presOf" srcId="{EB7B6351-B287-477F-89B6-204A228EC331}" destId="{2735AC21-56B6-45C7-8D01-FE03FD1290D6}" srcOrd="0" destOrd="0" presId="urn:microsoft.com/office/officeart/2005/8/layout/default"/>
    <dgm:cxn modelId="{7B235057-F85B-4CE8-8D2D-41ED922FB99E}" type="presParOf" srcId="{2735AC21-56B6-45C7-8D01-FE03FD1290D6}" destId="{039387F7-3ACD-420C-9069-92E87386E0F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4330994-6AE9-48B0-BF8F-C7E5E556F03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0D1364-82B7-4750-B4E5-8D31D53C5FF5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dirty="0" smtClean="0"/>
            <a:t>Main Program</a:t>
          </a:r>
          <a:endParaRPr lang="en-IN" sz="2800" dirty="0"/>
        </a:p>
      </dgm:t>
    </dgm:pt>
    <dgm:pt modelId="{CBEBA75E-13BA-4B2C-9968-87EDF601140A}" type="parTrans" cxnId="{D142DC79-F1CB-4A3E-A19F-A21E7F6BEBAC}">
      <dgm:prSet/>
      <dgm:spPr/>
      <dgm:t>
        <a:bodyPr/>
        <a:lstStyle/>
        <a:p>
          <a:endParaRPr lang="en-IN"/>
        </a:p>
      </dgm:t>
    </dgm:pt>
    <dgm:pt modelId="{433E6F7B-C09A-4404-8814-23799428A23C}" type="sibTrans" cxnId="{D142DC79-F1CB-4A3E-A19F-A21E7F6BEBAC}">
      <dgm:prSet/>
      <dgm:spPr/>
      <dgm:t>
        <a:bodyPr/>
        <a:lstStyle/>
        <a:p>
          <a:endParaRPr lang="en-IN"/>
        </a:p>
      </dgm:t>
    </dgm:pt>
    <dgm:pt modelId="{A271F986-24E3-46A8-9DD8-37F6E964B514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Thread 1</a:t>
          </a:r>
        </a:p>
        <a:p>
          <a:endParaRPr lang="en-US" sz="2000" dirty="0" smtClean="0"/>
        </a:p>
        <a:p>
          <a:r>
            <a:rPr lang="en-US" sz="2000" dirty="0" smtClean="0"/>
            <a:t>call </a:t>
          </a:r>
          <a:r>
            <a:rPr lang="en-US" sz="2000" dirty="0" err="1" smtClean="0"/>
            <a:t>proc</a:t>
          </a:r>
          <a:endParaRPr lang="en-US" sz="2000" dirty="0" smtClean="0"/>
        </a:p>
      </dgm:t>
    </dgm:pt>
    <dgm:pt modelId="{1476ED7D-4F20-4200-A5A2-9A80848D1644}" type="parTrans" cxnId="{000A984C-71CC-4344-AA45-58F0C234FE62}">
      <dgm:prSet/>
      <dgm:spPr/>
      <dgm:t>
        <a:bodyPr/>
        <a:lstStyle/>
        <a:p>
          <a:endParaRPr lang="en-IN"/>
        </a:p>
      </dgm:t>
    </dgm:pt>
    <dgm:pt modelId="{B803B449-9A20-4422-93CC-BC3F91EB4F1D}" type="sibTrans" cxnId="{000A984C-71CC-4344-AA45-58F0C234FE62}">
      <dgm:prSet/>
      <dgm:spPr/>
      <dgm:t>
        <a:bodyPr/>
        <a:lstStyle/>
        <a:p>
          <a:endParaRPr lang="en-IN"/>
        </a:p>
      </dgm:t>
    </dgm:pt>
    <dgm:pt modelId="{B2B6BF78-923B-4976-9B8E-23D2FF432802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Thread 2</a:t>
          </a:r>
        </a:p>
        <a:p>
          <a:endParaRPr lang="en-US" sz="2000" dirty="0" smtClean="0"/>
        </a:p>
        <a:p>
          <a:r>
            <a:rPr lang="en-US" sz="2000" dirty="0" smtClean="0"/>
            <a:t>call </a:t>
          </a:r>
          <a:r>
            <a:rPr lang="en-US" sz="2000" dirty="0" err="1" smtClean="0"/>
            <a:t>proc</a:t>
          </a:r>
          <a:endParaRPr lang="en-US" sz="2000" dirty="0" smtClean="0"/>
        </a:p>
      </dgm:t>
    </dgm:pt>
    <dgm:pt modelId="{3FE621FC-023E-4754-9CEC-A1DE34C98EF3}" type="parTrans" cxnId="{9D1C0722-94E8-4F00-B6B0-F6A5B38102BF}">
      <dgm:prSet/>
      <dgm:spPr/>
      <dgm:t>
        <a:bodyPr/>
        <a:lstStyle/>
        <a:p>
          <a:endParaRPr lang="en-IN"/>
        </a:p>
      </dgm:t>
    </dgm:pt>
    <dgm:pt modelId="{546A9FCA-D456-45E7-B1A4-9FEB374A6375}" type="sibTrans" cxnId="{9D1C0722-94E8-4F00-B6B0-F6A5B38102BF}">
      <dgm:prSet/>
      <dgm:spPr/>
      <dgm:t>
        <a:bodyPr/>
        <a:lstStyle/>
        <a:p>
          <a:endParaRPr lang="en-IN"/>
        </a:p>
      </dgm:t>
    </dgm:pt>
    <dgm:pt modelId="{3BBA977C-809E-46CD-A6AA-3CA3C5964456}" type="pres">
      <dgm:prSet presAssocID="{F4330994-6AE9-48B0-BF8F-C7E5E556F03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0D9710F-DE7D-4BA2-B4B2-A14ADF12DAC4}" type="pres">
      <dgm:prSet presAssocID="{EE0D1364-82B7-4750-B4E5-8D31D53C5FF5}" presName="roof" presStyleLbl="dkBgShp" presStyleIdx="0" presStyleCnt="2"/>
      <dgm:spPr/>
      <dgm:t>
        <a:bodyPr/>
        <a:lstStyle/>
        <a:p>
          <a:endParaRPr lang="en-IN"/>
        </a:p>
      </dgm:t>
    </dgm:pt>
    <dgm:pt modelId="{685EABB7-0F3F-45D7-8F73-F1F18A089DE5}" type="pres">
      <dgm:prSet presAssocID="{EE0D1364-82B7-4750-B4E5-8D31D53C5FF5}" presName="pillars" presStyleCnt="0"/>
      <dgm:spPr/>
    </dgm:pt>
    <dgm:pt modelId="{D6EAA504-49AE-4A03-B198-BD991F2F2133}" type="pres">
      <dgm:prSet presAssocID="{EE0D1364-82B7-4750-B4E5-8D31D53C5FF5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C5B2E8-2D11-46C4-9EC1-3D38E0A5B8DC}" type="pres">
      <dgm:prSet presAssocID="{B2B6BF78-923B-4976-9B8E-23D2FF432802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E4A2A3-8C1B-4B3B-A1DF-E4280DAFFDDF}" type="pres">
      <dgm:prSet presAssocID="{EE0D1364-82B7-4750-B4E5-8D31D53C5FF5}" presName="base" presStyleLbl="dkBgShp" presStyleIdx="1" presStyleCnt="2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000A984C-71CC-4344-AA45-58F0C234FE62}" srcId="{EE0D1364-82B7-4750-B4E5-8D31D53C5FF5}" destId="{A271F986-24E3-46A8-9DD8-37F6E964B514}" srcOrd="0" destOrd="0" parTransId="{1476ED7D-4F20-4200-A5A2-9A80848D1644}" sibTransId="{B803B449-9A20-4422-93CC-BC3F91EB4F1D}"/>
    <dgm:cxn modelId="{D142DC79-F1CB-4A3E-A19F-A21E7F6BEBAC}" srcId="{F4330994-6AE9-48B0-BF8F-C7E5E556F034}" destId="{EE0D1364-82B7-4750-B4E5-8D31D53C5FF5}" srcOrd="0" destOrd="0" parTransId="{CBEBA75E-13BA-4B2C-9968-87EDF601140A}" sibTransId="{433E6F7B-C09A-4404-8814-23799428A23C}"/>
    <dgm:cxn modelId="{9D1C0722-94E8-4F00-B6B0-F6A5B38102BF}" srcId="{EE0D1364-82B7-4750-B4E5-8D31D53C5FF5}" destId="{B2B6BF78-923B-4976-9B8E-23D2FF432802}" srcOrd="1" destOrd="0" parTransId="{3FE621FC-023E-4754-9CEC-A1DE34C98EF3}" sibTransId="{546A9FCA-D456-45E7-B1A4-9FEB374A6375}"/>
    <dgm:cxn modelId="{D5927A71-79F1-4260-8C9C-E4B04CC2E687}" type="presOf" srcId="{A271F986-24E3-46A8-9DD8-37F6E964B514}" destId="{D6EAA504-49AE-4A03-B198-BD991F2F2133}" srcOrd="0" destOrd="0" presId="urn:microsoft.com/office/officeart/2005/8/layout/hList3"/>
    <dgm:cxn modelId="{B1168BA2-AC40-4EB7-809C-1FEA5CA53536}" type="presOf" srcId="{B2B6BF78-923B-4976-9B8E-23D2FF432802}" destId="{35C5B2E8-2D11-46C4-9EC1-3D38E0A5B8DC}" srcOrd="0" destOrd="0" presId="urn:microsoft.com/office/officeart/2005/8/layout/hList3"/>
    <dgm:cxn modelId="{F425B224-F949-44B6-9742-9199504E3FED}" type="presOf" srcId="{F4330994-6AE9-48B0-BF8F-C7E5E556F034}" destId="{3BBA977C-809E-46CD-A6AA-3CA3C5964456}" srcOrd="0" destOrd="0" presId="urn:microsoft.com/office/officeart/2005/8/layout/hList3"/>
    <dgm:cxn modelId="{7FBD781C-FB0C-4759-BD2A-EFA9E758C0E4}" type="presOf" srcId="{EE0D1364-82B7-4750-B4E5-8D31D53C5FF5}" destId="{70D9710F-DE7D-4BA2-B4B2-A14ADF12DAC4}" srcOrd="0" destOrd="0" presId="urn:microsoft.com/office/officeart/2005/8/layout/hList3"/>
    <dgm:cxn modelId="{390E1405-4766-4151-946A-C7BD648B111C}" type="presParOf" srcId="{3BBA977C-809E-46CD-A6AA-3CA3C5964456}" destId="{70D9710F-DE7D-4BA2-B4B2-A14ADF12DAC4}" srcOrd="0" destOrd="0" presId="urn:microsoft.com/office/officeart/2005/8/layout/hList3"/>
    <dgm:cxn modelId="{99E17837-3F64-419F-B61C-1E129D201865}" type="presParOf" srcId="{3BBA977C-809E-46CD-A6AA-3CA3C5964456}" destId="{685EABB7-0F3F-45D7-8F73-F1F18A089DE5}" srcOrd="1" destOrd="0" presId="urn:microsoft.com/office/officeart/2005/8/layout/hList3"/>
    <dgm:cxn modelId="{828C8276-A5F6-4277-9941-0EFF102965F8}" type="presParOf" srcId="{685EABB7-0F3F-45D7-8F73-F1F18A089DE5}" destId="{D6EAA504-49AE-4A03-B198-BD991F2F2133}" srcOrd="0" destOrd="0" presId="urn:microsoft.com/office/officeart/2005/8/layout/hList3"/>
    <dgm:cxn modelId="{D77B9607-0C17-48BC-BE19-51F1B3BA4FD5}" type="presParOf" srcId="{685EABB7-0F3F-45D7-8F73-F1F18A089DE5}" destId="{35C5B2E8-2D11-46C4-9EC1-3D38E0A5B8DC}" srcOrd="1" destOrd="0" presId="urn:microsoft.com/office/officeart/2005/8/layout/hList3"/>
    <dgm:cxn modelId="{701602CB-CFFF-4E1A-8E1A-F3C49997F7FF}" type="presParOf" srcId="{3BBA977C-809E-46CD-A6AA-3CA3C5964456}" destId="{1EE4A2A3-8C1B-4B3B-A1DF-E4280DAFFDD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BC00C22-D11B-4E34-871F-F9ED028370C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283DBB-B8DA-4DED-8C5A-830135A5A83C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2000" dirty="0" smtClean="0"/>
            <a:t>Procedure </a:t>
          </a:r>
          <a:r>
            <a:rPr lang="en-US" sz="2000" dirty="0" err="1" smtClean="0"/>
            <a:t>proc</a:t>
          </a:r>
          <a:r>
            <a:rPr lang="en-US" sz="2000" dirty="0" smtClean="0"/>
            <a:t>()</a:t>
          </a:r>
        </a:p>
        <a:p>
          <a:pPr algn="l"/>
          <a:r>
            <a:rPr lang="en-US" sz="2000" dirty="0" smtClean="0"/>
            <a:t>	___</a:t>
          </a:r>
        </a:p>
        <a:p>
          <a:pPr algn="l"/>
          <a:r>
            <a:rPr lang="en-US" sz="2000" dirty="0" smtClean="0"/>
            <a:t>	Lock()</a:t>
          </a:r>
        </a:p>
        <a:p>
          <a:pPr algn="l"/>
          <a:r>
            <a:rPr lang="en-US" sz="2000" dirty="0" smtClean="0"/>
            <a:t>	If </a:t>
          </a:r>
          <a:r>
            <a:rPr lang="en-US" sz="2000" dirty="0" err="1" smtClean="0"/>
            <a:t>gVar</a:t>
          </a:r>
          <a:r>
            <a:rPr lang="en-US" sz="2000" dirty="0" smtClean="0"/>
            <a:t> &lt; 0</a:t>
          </a:r>
        </a:p>
        <a:p>
          <a:pPr algn="l"/>
          <a:r>
            <a:rPr lang="en-US" sz="2000" dirty="0" smtClean="0"/>
            <a:t>		</a:t>
          </a:r>
          <a:r>
            <a:rPr lang="en-US" sz="2000" dirty="0" err="1" smtClean="0"/>
            <a:t>gVar</a:t>
          </a:r>
          <a:r>
            <a:rPr lang="en-US" sz="2000" dirty="0" smtClean="0"/>
            <a:t> = </a:t>
          </a:r>
          <a:r>
            <a:rPr lang="en-US" sz="2000" dirty="0" err="1" smtClean="0"/>
            <a:t>gVar</a:t>
          </a:r>
          <a:r>
            <a:rPr lang="en-US" sz="2000" dirty="0" smtClean="0"/>
            <a:t> + 1 	</a:t>
          </a:r>
        </a:p>
        <a:p>
          <a:pPr algn="l"/>
          <a:r>
            <a:rPr lang="en-US" sz="2000" dirty="0" smtClean="0"/>
            <a:t>	else</a:t>
          </a:r>
        </a:p>
        <a:p>
          <a:pPr algn="l"/>
          <a:r>
            <a:rPr lang="en-US" sz="2000" dirty="0" smtClean="0"/>
            <a:t>		</a:t>
          </a:r>
          <a:r>
            <a:rPr lang="en-US" sz="2000" dirty="0" err="1" smtClean="0"/>
            <a:t>gVar</a:t>
          </a:r>
          <a:r>
            <a:rPr lang="en-US" sz="2000" dirty="0" smtClean="0"/>
            <a:t> &lt; </a:t>
          </a:r>
          <a:r>
            <a:rPr lang="en-US" sz="2000" dirty="0" err="1" smtClean="0"/>
            <a:t>gVar</a:t>
          </a:r>
          <a:r>
            <a:rPr lang="en-US" sz="2000" dirty="0" smtClean="0"/>
            <a:t> - 1</a:t>
          </a:r>
        </a:p>
        <a:p>
          <a:pPr algn="l"/>
          <a:r>
            <a:rPr lang="en-US" sz="2000" dirty="0" smtClean="0"/>
            <a:t>	</a:t>
          </a:r>
          <a:r>
            <a:rPr lang="en-US" sz="2000" dirty="0" err="1" smtClean="0"/>
            <a:t>lVal</a:t>
          </a:r>
          <a:r>
            <a:rPr lang="en-US" sz="2000" dirty="0" smtClean="0"/>
            <a:t> = </a:t>
          </a:r>
          <a:r>
            <a:rPr lang="en-US" sz="2000" dirty="0" err="1" smtClean="0"/>
            <a:t>gVar</a:t>
          </a:r>
          <a:endParaRPr lang="en-US" sz="2000" dirty="0" smtClean="0"/>
        </a:p>
        <a:p>
          <a:pPr algn="l"/>
          <a:r>
            <a:rPr lang="en-US" sz="2000" dirty="0" smtClean="0"/>
            <a:t>	Unlock()</a:t>
          </a:r>
        </a:p>
        <a:p>
          <a:pPr algn="l"/>
          <a:r>
            <a:rPr lang="en-US" sz="2000" dirty="0" smtClean="0"/>
            <a:t>	___</a:t>
          </a:r>
        </a:p>
        <a:p>
          <a:pPr algn="l"/>
          <a:r>
            <a:rPr lang="en-US" sz="2000" dirty="0" smtClean="0"/>
            <a:t>End Procedure</a:t>
          </a:r>
          <a:endParaRPr lang="en-IN" sz="2000" dirty="0"/>
        </a:p>
      </dgm:t>
    </dgm:pt>
    <dgm:pt modelId="{9EBFD05F-3C2E-406E-A39E-53C0C5711241}" type="parTrans" cxnId="{C573E418-6B1E-44C8-93A1-49FD1D62A348}">
      <dgm:prSet/>
      <dgm:spPr/>
      <dgm:t>
        <a:bodyPr/>
        <a:lstStyle/>
        <a:p>
          <a:endParaRPr lang="en-IN"/>
        </a:p>
      </dgm:t>
    </dgm:pt>
    <dgm:pt modelId="{30352FF5-B8D6-46FD-A5B2-C31974DF8505}" type="sibTrans" cxnId="{C573E418-6B1E-44C8-93A1-49FD1D62A348}">
      <dgm:prSet/>
      <dgm:spPr/>
      <dgm:t>
        <a:bodyPr/>
        <a:lstStyle/>
        <a:p>
          <a:endParaRPr lang="en-IN"/>
        </a:p>
      </dgm:t>
    </dgm:pt>
    <dgm:pt modelId="{8B0FD728-1E80-45C3-8E2C-DB924FD123B2}" type="pres">
      <dgm:prSet presAssocID="{FBC00C22-D11B-4E34-871F-F9ED028370C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DC67E90-72F4-42E2-9C7C-D92BB0B13B3E}" type="pres">
      <dgm:prSet presAssocID="{15283DBB-B8DA-4DED-8C5A-830135A5A83C}" presName="node" presStyleLbl="node1" presStyleIdx="0" presStyleCnt="1" custScaleX="111116" custScaleY="204572" custLinFactNeighborY="-27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E614122-0BBB-45B4-9E9D-92193D8D35DC}" type="presOf" srcId="{FBC00C22-D11B-4E34-871F-F9ED028370C4}" destId="{8B0FD728-1E80-45C3-8E2C-DB924FD123B2}" srcOrd="0" destOrd="0" presId="urn:microsoft.com/office/officeart/2005/8/layout/default"/>
    <dgm:cxn modelId="{C573E418-6B1E-44C8-93A1-49FD1D62A348}" srcId="{FBC00C22-D11B-4E34-871F-F9ED028370C4}" destId="{15283DBB-B8DA-4DED-8C5A-830135A5A83C}" srcOrd="0" destOrd="0" parTransId="{9EBFD05F-3C2E-406E-A39E-53C0C5711241}" sibTransId="{30352FF5-B8D6-46FD-A5B2-C31974DF8505}"/>
    <dgm:cxn modelId="{CE2FB7CD-2FFD-4816-AB48-3492E19F7EA1}" type="presOf" srcId="{15283DBB-B8DA-4DED-8C5A-830135A5A83C}" destId="{0DC67E90-72F4-42E2-9C7C-D92BB0B13B3E}" srcOrd="0" destOrd="0" presId="urn:microsoft.com/office/officeart/2005/8/layout/default"/>
    <dgm:cxn modelId="{94A8F38B-A491-4F5A-805A-A45C31440EC2}" type="presParOf" srcId="{8B0FD728-1E80-45C3-8E2C-DB924FD123B2}" destId="{0DC67E90-72F4-42E2-9C7C-D92BB0B13B3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C00C22-D11B-4E34-871F-F9ED028370C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283DBB-B8DA-4DED-8C5A-830135A5A83C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2000" dirty="0" smtClean="0"/>
            <a:t>Procedure </a:t>
          </a:r>
          <a:r>
            <a:rPr lang="en-US" sz="2000" dirty="0" err="1" smtClean="0"/>
            <a:t>proc</a:t>
          </a:r>
          <a:r>
            <a:rPr lang="en-US" sz="2000" dirty="0" smtClean="0"/>
            <a:t>()</a:t>
          </a:r>
        </a:p>
        <a:p>
          <a:pPr algn="l"/>
          <a:r>
            <a:rPr lang="en-US" sz="2000" dirty="0" smtClean="0"/>
            <a:t>	___</a:t>
          </a:r>
        </a:p>
        <a:p>
          <a:pPr algn="l"/>
          <a:r>
            <a:rPr lang="en-US" sz="2000" dirty="0" smtClean="0"/>
            <a:t>	___</a:t>
          </a:r>
        </a:p>
        <a:p>
          <a:pPr algn="l"/>
          <a:r>
            <a:rPr lang="en-US" sz="2000" dirty="0" smtClean="0"/>
            <a:t>	___	</a:t>
          </a:r>
          <a:br>
            <a:rPr lang="en-US" sz="2000" dirty="0" smtClean="0"/>
          </a:br>
          <a:r>
            <a:rPr lang="en-US" sz="2000" dirty="0" smtClean="0"/>
            <a:t>	If </a:t>
          </a:r>
          <a:r>
            <a:rPr lang="en-US" sz="2000" dirty="0" err="1" smtClean="0"/>
            <a:t>gVar</a:t>
          </a:r>
          <a:r>
            <a:rPr lang="en-US" sz="2000" dirty="0" smtClean="0"/>
            <a:t> &lt; 0</a:t>
          </a:r>
        </a:p>
        <a:p>
          <a:pPr algn="l"/>
          <a:r>
            <a:rPr lang="en-US" sz="2000" dirty="0" smtClean="0"/>
            <a:t>		</a:t>
          </a:r>
          <a:r>
            <a:rPr lang="en-US" sz="2000" dirty="0" err="1" smtClean="0"/>
            <a:t>gVar</a:t>
          </a:r>
          <a:r>
            <a:rPr lang="en-US" sz="2000" dirty="0" smtClean="0"/>
            <a:t> =  </a:t>
          </a:r>
          <a:r>
            <a:rPr lang="en-US" sz="2000" dirty="0" err="1" smtClean="0"/>
            <a:t>gVar</a:t>
          </a:r>
          <a:r>
            <a:rPr lang="en-US" sz="2000" dirty="0" smtClean="0"/>
            <a:t> + 1 	</a:t>
          </a:r>
        </a:p>
        <a:p>
          <a:pPr algn="l"/>
          <a:r>
            <a:rPr lang="en-US" sz="2000" dirty="0" smtClean="0"/>
            <a:t>	else</a:t>
          </a:r>
        </a:p>
        <a:p>
          <a:pPr algn="l"/>
          <a:r>
            <a:rPr lang="en-US" sz="2000" dirty="0" smtClean="0"/>
            <a:t>		</a:t>
          </a:r>
          <a:r>
            <a:rPr lang="en-US" sz="2000" dirty="0" err="1" smtClean="0"/>
            <a:t>gVar</a:t>
          </a:r>
          <a:r>
            <a:rPr lang="en-US" sz="2000" dirty="0" smtClean="0"/>
            <a:t> =  </a:t>
          </a:r>
          <a:r>
            <a:rPr lang="en-US" sz="2000" dirty="0" err="1" smtClean="0"/>
            <a:t>gVar</a:t>
          </a:r>
          <a:r>
            <a:rPr lang="en-US" sz="2000" dirty="0" smtClean="0"/>
            <a:t> – 1</a:t>
          </a:r>
        </a:p>
        <a:p>
          <a:pPr algn="l"/>
          <a:r>
            <a:rPr lang="en-US" sz="2000" dirty="0" smtClean="0"/>
            <a:t>	</a:t>
          </a:r>
          <a:r>
            <a:rPr lang="en-US" sz="2000" dirty="0" err="1" smtClean="0"/>
            <a:t>lVal</a:t>
          </a:r>
          <a:r>
            <a:rPr lang="en-US" sz="2000" dirty="0" smtClean="0"/>
            <a:t> = </a:t>
          </a:r>
          <a:r>
            <a:rPr lang="en-US" sz="2000" dirty="0" err="1" smtClean="0"/>
            <a:t>gVar</a:t>
          </a:r>
          <a:endParaRPr lang="en-US" sz="2000" dirty="0" smtClean="0"/>
        </a:p>
        <a:p>
          <a:pPr algn="l"/>
          <a:r>
            <a:rPr lang="en-US" sz="2000" dirty="0" smtClean="0"/>
            <a:t>	____</a:t>
          </a:r>
        </a:p>
        <a:p>
          <a:pPr algn="l"/>
          <a:r>
            <a:rPr lang="en-US" sz="2000" dirty="0" smtClean="0"/>
            <a:t>	____</a:t>
          </a:r>
        </a:p>
        <a:p>
          <a:pPr algn="l"/>
          <a:r>
            <a:rPr lang="en-US" sz="2000" dirty="0" smtClean="0"/>
            <a:t>	____</a:t>
          </a:r>
        </a:p>
        <a:p>
          <a:pPr algn="l"/>
          <a:r>
            <a:rPr lang="en-US" sz="2000" dirty="0" smtClean="0"/>
            <a:t>End Procedure</a:t>
          </a:r>
          <a:endParaRPr lang="en-IN" sz="2000" dirty="0"/>
        </a:p>
      </dgm:t>
    </dgm:pt>
    <dgm:pt modelId="{9EBFD05F-3C2E-406E-A39E-53C0C5711241}" type="parTrans" cxnId="{C573E418-6B1E-44C8-93A1-49FD1D62A348}">
      <dgm:prSet/>
      <dgm:spPr/>
      <dgm:t>
        <a:bodyPr/>
        <a:lstStyle/>
        <a:p>
          <a:endParaRPr lang="en-IN"/>
        </a:p>
      </dgm:t>
    </dgm:pt>
    <dgm:pt modelId="{30352FF5-B8D6-46FD-A5B2-C31974DF8505}" type="sibTrans" cxnId="{C573E418-6B1E-44C8-93A1-49FD1D62A348}">
      <dgm:prSet/>
      <dgm:spPr/>
      <dgm:t>
        <a:bodyPr/>
        <a:lstStyle/>
        <a:p>
          <a:endParaRPr lang="en-IN"/>
        </a:p>
      </dgm:t>
    </dgm:pt>
    <dgm:pt modelId="{8B0FD728-1E80-45C3-8E2C-DB924FD123B2}" type="pres">
      <dgm:prSet presAssocID="{FBC00C22-D11B-4E34-871F-F9ED028370C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DC67E90-72F4-42E2-9C7C-D92BB0B13B3E}" type="pres">
      <dgm:prSet presAssocID="{15283DBB-B8DA-4DED-8C5A-830135A5A83C}" presName="node" presStyleLbl="node1" presStyleIdx="0" presStyleCnt="1" custScaleY="195825" custLinFactNeighborY="-30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489CA6-2747-496B-8C76-690A8DAC8A59}" type="presOf" srcId="{15283DBB-B8DA-4DED-8C5A-830135A5A83C}" destId="{0DC67E90-72F4-42E2-9C7C-D92BB0B13B3E}" srcOrd="0" destOrd="0" presId="urn:microsoft.com/office/officeart/2005/8/layout/default"/>
    <dgm:cxn modelId="{245E115F-49D9-4FEC-8E93-194E6FF4C75C}" type="presOf" srcId="{FBC00C22-D11B-4E34-871F-F9ED028370C4}" destId="{8B0FD728-1E80-45C3-8E2C-DB924FD123B2}" srcOrd="0" destOrd="0" presId="urn:microsoft.com/office/officeart/2005/8/layout/default"/>
    <dgm:cxn modelId="{C573E418-6B1E-44C8-93A1-49FD1D62A348}" srcId="{FBC00C22-D11B-4E34-871F-F9ED028370C4}" destId="{15283DBB-B8DA-4DED-8C5A-830135A5A83C}" srcOrd="0" destOrd="0" parTransId="{9EBFD05F-3C2E-406E-A39E-53C0C5711241}" sibTransId="{30352FF5-B8D6-46FD-A5B2-C31974DF8505}"/>
    <dgm:cxn modelId="{5F483DA2-888A-47EE-88D1-89A688D51D1F}" type="presParOf" srcId="{8B0FD728-1E80-45C3-8E2C-DB924FD123B2}" destId="{0DC67E90-72F4-42E2-9C7C-D92BB0B13B3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933C8B-2FDC-407C-A66D-E187FB9868D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8734BD5-D0B9-419A-8DE2-4E944D79478C}">
      <dgm:prSet phldrT="[Text]"/>
      <dgm:spPr/>
      <dgm:t>
        <a:bodyPr/>
        <a:lstStyle/>
        <a:p>
          <a:r>
            <a:rPr lang="en-US" dirty="0" smtClean="0"/>
            <a:t>Thread 1</a:t>
          </a:r>
          <a:endParaRPr lang="en-IN" dirty="0"/>
        </a:p>
      </dgm:t>
    </dgm:pt>
    <dgm:pt modelId="{29B2C562-0627-4840-8A6F-E0626BCD103E}" type="parTrans" cxnId="{FCB92348-04DD-4506-B80E-E58E3DF058B8}">
      <dgm:prSet/>
      <dgm:spPr/>
      <dgm:t>
        <a:bodyPr/>
        <a:lstStyle/>
        <a:p>
          <a:endParaRPr lang="en-IN"/>
        </a:p>
      </dgm:t>
    </dgm:pt>
    <dgm:pt modelId="{F3A456F8-B729-4E63-821F-BD55D047F8B5}" type="sibTrans" cxnId="{FCB92348-04DD-4506-B80E-E58E3DF058B8}">
      <dgm:prSet/>
      <dgm:spPr/>
      <dgm:t>
        <a:bodyPr/>
        <a:lstStyle/>
        <a:p>
          <a:endParaRPr lang="en-IN"/>
        </a:p>
      </dgm:t>
    </dgm:pt>
    <dgm:pt modelId="{700CD090-B2D9-441F-AD9F-5FE45A9CDA2C}">
      <dgm:prSet phldrT="[Text]"/>
      <dgm:spPr/>
      <dgm:t>
        <a:bodyPr/>
        <a:lstStyle/>
        <a:p>
          <a:endParaRPr lang="en-IN" dirty="0"/>
        </a:p>
      </dgm:t>
    </dgm:pt>
    <dgm:pt modelId="{DB182237-FBF2-4B07-B54F-68CE7411E7B6}" type="parTrans" cxnId="{3A44E010-481C-4BCB-B142-CC3B3BFB9085}">
      <dgm:prSet/>
      <dgm:spPr/>
      <dgm:t>
        <a:bodyPr/>
        <a:lstStyle/>
        <a:p>
          <a:endParaRPr lang="en-IN"/>
        </a:p>
      </dgm:t>
    </dgm:pt>
    <dgm:pt modelId="{89582603-0F1C-4802-854C-6BB2B4D580A0}" type="sibTrans" cxnId="{3A44E010-481C-4BCB-B142-CC3B3BFB9085}">
      <dgm:prSet/>
      <dgm:spPr/>
      <dgm:t>
        <a:bodyPr/>
        <a:lstStyle/>
        <a:p>
          <a:endParaRPr lang="en-IN"/>
        </a:p>
      </dgm:t>
    </dgm:pt>
    <dgm:pt modelId="{90FF0751-3CB6-4BAB-8183-3BB2E97C9E9B}">
      <dgm:prSet phldrT="[Text]"/>
      <dgm:spPr/>
      <dgm:t>
        <a:bodyPr/>
        <a:lstStyle/>
        <a:p>
          <a:endParaRPr lang="en-IN" dirty="0"/>
        </a:p>
      </dgm:t>
    </dgm:pt>
    <dgm:pt modelId="{7B172AB3-E28C-434E-B5CA-43AB38E88095}" type="parTrans" cxnId="{2FEB1793-8617-48C0-A744-2F6AB7A10364}">
      <dgm:prSet/>
      <dgm:spPr/>
      <dgm:t>
        <a:bodyPr/>
        <a:lstStyle/>
        <a:p>
          <a:endParaRPr lang="en-IN"/>
        </a:p>
      </dgm:t>
    </dgm:pt>
    <dgm:pt modelId="{1D1F5F0B-D3ED-417A-AD79-1225FB5BC817}" type="sibTrans" cxnId="{2FEB1793-8617-48C0-A744-2F6AB7A10364}">
      <dgm:prSet/>
      <dgm:spPr/>
      <dgm:t>
        <a:bodyPr/>
        <a:lstStyle/>
        <a:p>
          <a:endParaRPr lang="en-IN"/>
        </a:p>
      </dgm:t>
    </dgm:pt>
    <dgm:pt modelId="{977A82A0-63D2-46C4-909A-08C6D32089B8}">
      <dgm:prSet phldrT="[Text]"/>
      <dgm:spPr/>
      <dgm:t>
        <a:bodyPr/>
        <a:lstStyle/>
        <a:p>
          <a:r>
            <a:rPr lang="en-US" dirty="0" smtClean="0"/>
            <a:t>Thread 2</a:t>
          </a:r>
          <a:endParaRPr lang="en-IN" dirty="0"/>
        </a:p>
      </dgm:t>
    </dgm:pt>
    <dgm:pt modelId="{DE5A9499-F5D1-4DB2-BD39-A326750DA73C}" type="parTrans" cxnId="{EE54211D-0EB7-487C-9DE1-CA3330EB8E71}">
      <dgm:prSet/>
      <dgm:spPr/>
      <dgm:t>
        <a:bodyPr/>
        <a:lstStyle/>
        <a:p>
          <a:endParaRPr lang="en-IN"/>
        </a:p>
      </dgm:t>
    </dgm:pt>
    <dgm:pt modelId="{7E34C2E7-5483-408F-A5E2-78B44FB0C0BE}" type="sibTrans" cxnId="{EE54211D-0EB7-487C-9DE1-CA3330EB8E71}">
      <dgm:prSet/>
      <dgm:spPr/>
      <dgm:t>
        <a:bodyPr/>
        <a:lstStyle/>
        <a:p>
          <a:endParaRPr lang="en-IN"/>
        </a:p>
      </dgm:t>
    </dgm:pt>
    <dgm:pt modelId="{01DE0E4A-2470-4837-B3A6-22F8F0F95DA9}">
      <dgm:prSet phldrT="[Text]"/>
      <dgm:spPr/>
      <dgm:t>
        <a:bodyPr/>
        <a:lstStyle/>
        <a:p>
          <a:endParaRPr lang="en-IN" dirty="0"/>
        </a:p>
      </dgm:t>
    </dgm:pt>
    <dgm:pt modelId="{8A7665A7-361F-4FD6-BDA4-2977223BFAA8}" type="parTrans" cxnId="{30CDA756-0B02-44A9-B2F2-F054B5576A20}">
      <dgm:prSet/>
      <dgm:spPr/>
      <dgm:t>
        <a:bodyPr/>
        <a:lstStyle/>
        <a:p>
          <a:endParaRPr lang="en-IN"/>
        </a:p>
      </dgm:t>
    </dgm:pt>
    <dgm:pt modelId="{CF11F81B-DBDB-4616-A8B9-DF5239F8307D}" type="sibTrans" cxnId="{30CDA756-0B02-44A9-B2F2-F054B5576A20}">
      <dgm:prSet/>
      <dgm:spPr/>
      <dgm:t>
        <a:bodyPr/>
        <a:lstStyle/>
        <a:p>
          <a:endParaRPr lang="en-IN"/>
        </a:p>
      </dgm:t>
    </dgm:pt>
    <dgm:pt modelId="{8508168D-3F72-48E8-9F5B-A93C89C37E27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IN" dirty="0"/>
        </a:p>
      </dgm:t>
    </dgm:pt>
    <dgm:pt modelId="{7370DE6F-BE61-4B61-A368-48CA01C24A59}" type="parTrans" cxnId="{787401A5-492A-4ACF-A133-2292B6319D69}">
      <dgm:prSet/>
      <dgm:spPr/>
      <dgm:t>
        <a:bodyPr/>
        <a:lstStyle/>
        <a:p>
          <a:endParaRPr lang="en-IN"/>
        </a:p>
      </dgm:t>
    </dgm:pt>
    <dgm:pt modelId="{0DD8051A-913B-4CC1-B7C7-CB301329B027}" type="sibTrans" cxnId="{787401A5-492A-4ACF-A133-2292B6319D69}">
      <dgm:prSet/>
      <dgm:spPr/>
      <dgm:t>
        <a:bodyPr/>
        <a:lstStyle/>
        <a:p>
          <a:endParaRPr lang="en-IN"/>
        </a:p>
      </dgm:t>
    </dgm:pt>
    <dgm:pt modelId="{65AF5B08-AB38-49E0-9E60-04BD704F51A9}">
      <dgm:prSet phldrT="[Text]"/>
      <dgm:spPr/>
      <dgm:t>
        <a:bodyPr/>
        <a:lstStyle/>
        <a:p>
          <a:endParaRPr lang="en-IN" dirty="0"/>
        </a:p>
      </dgm:t>
    </dgm:pt>
    <dgm:pt modelId="{9F12F511-D262-4B9D-813D-68A6F134C6A8}" type="parTrans" cxnId="{B2120558-897A-4925-94A8-F6BDF48FEDE5}">
      <dgm:prSet/>
      <dgm:spPr/>
      <dgm:t>
        <a:bodyPr/>
        <a:lstStyle/>
        <a:p>
          <a:endParaRPr lang="en-IN"/>
        </a:p>
      </dgm:t>
    </dgm:pt>
    <dgm:pt modelId="{F7629185-2864-4C2C-A237-CE4E8FF06DD3}" type="sibTrans" cxnId="{B2120558-897A-4925-94A8-F6BDF48FEDE5}">
      <dgm:prSet/>
      <dgm:spPr/>
      <dgm:t>
        <a:bodyPr/>
        <a:lstStyle/>
        <a:p>
          <a:endParaRPr lang="en-IN"/>
        </a:p>
      </dgm:t>
    </dgm:pt>
    <dgm:pt modelId="{C2C07F76-8BA8-4D40-9C0F-60EE85CD1C1A}">
      <dgm:prSet phldrT="[Text]"/>
      <dgm:spPr/>
      <dgm:t>
        <a:bodyPr/>
        <a:lstStyle/>
        <a:p>
          <a:endParaRPr lang="en-IN" dirty="0"/>
        </a:p>
      </dgm:t>
    </dgm:pt>
    <dgm:pt modelId="{F6493E5D-F514-4103-8600-3F8E16F4E187}" type="parTrans" cxnId="{B5DB817D-6C2E-474B-A229-99D23E676B0D}">
      <dgm:prSet/>
      <dgm:spPr/>
      <dgm:t>
        <a:bodyPr/>
        <a:lstStyle/>
        <a:p>
          <a:endParaRPr lang="en-IN"/>
        </a:p>
      </dgm:t>
    </dgm:pt>
    <dgm:pt modelId="{A86FFF49-D69E-4638-813D-1440AB4AF778}" type="sibTrans" cxnId="{B5DB817D-6C2E-474B-A229-99D23E676B0D}">
      <dgm:prSet/>
      <dgm:spPr/>
      <dgm:t>
        <a:bodyPr/>
        <a:lstStyle/>
        <a:p>
          <a:endParaRPr lang="en-IN"/>
        </a:p>
      </dgm:t>
    </dgm:pt>
    <dgm:pt modelId="{6EAFD023-B40E-4A9B-8FAE-7115236467BB}">
      <dgm:prSet phldrT="[Text]"/>
      <dgm:spPr/>
      <dgm:t>
        <a:bodyPr/>
        <a:lstStyle/>
        <a:p>
          <a:endParaRPr lang="en-IN" dirty="0"/>
        </a:p>
      </dgm:t>
    </dgm:pt>
    <dgm:pt modelId="{B71F6369-719A-48E8-97C2-05BFE0C410E2}" type="parTrans" cxnId="{F5165F87-8562-4F63-8793-056592CFB309}">
      <dgm:prSet/>
      <dgm:spPr/>
      <dgm:t>
        <a:bodyPr/>
        <a:lstStyle/>
        <a:p>
          <a:endParaRPr lang="en-IN"/>
        </a:p>
      </dgm:t>
    </dgm:pt>
    <dgm:pt modelId="{4E550D13-DB71-48DB-88EA-3F8A8CFFC261}" type="sibTrans" cxnId="{F5165F87-8562-4F63-8793-056592CFB309}">
      <dgm:prSet/>
      <dgm:spPr/>
      <dgm:t>
        <a:bodyPr/>
        <a:lstStyle/>
        <a:p>
          <a:endParaRPr lang="en-IN"/>
        </a:p>
      </dgm:t>
    </dgm:pt>
    <dgm:pt modelId="{E957FAFA-18AD-46A5-A88C-CF7F6A148CAD}" type="pres">
      <dgm:prSet presAssocID="{AD933C8B-2FDC-407C-A66D-E187FB9868D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A879ECFE-F0B3-402C-B420-9A0C949CF17D}" type="pres">
      <dgm:prSet presAssocID="{78734BD5-D0B9-419A-8DE2-4E944D79478C}" presName="horFlow" presStyleCnt="0"/>
      <dgm:spPr/>
    </dgm:pt>
    <dgm:pt modelId="{03482834-C0F8-4092-A7DC-8E72D9C9ECA0}" type="pres">
      <dgm:prSet presAssocID="{78734BD5-D0B9-419A-8DE2-4E944D79478C}" presName="bigChev" presStyleLbl="node1" presStyleIdx="0" presStyleCnt="3" custScaleX="62094" custScaleY="26334" custLinFactNeighborX="8835" custLinFactNeighborY="-17272"/>
      <dgm:spPr/>
      <dgm:t>
        <a:bodyPr/>
        <a:lstStyle/>
        <a:p>
          <a:endParaRPr lang="en-IN"/>
        </a:p>
      </dgm:t>
    </dgm:pt>
    <dgm:pt modelId="{CDBF8B9F-8105-4A6D-9FF8-1133224B0E74}" type="pres">
      <dgm:prSet presAssocID="{DB182237-FBF2-4B07-B54F-68CE7411E7B6}" presName="parTrans" presStyleCnt="0"/>
      <dgm:spPr/>
    </dgm:pt>
    <dgm:pt modelId="{8BA626D4-CAEF-4F17-AA58-9B6ACF4D9CAB}" type="pres">
      <dgm:prSet presAssocID="{700CD090-B2D9-441F-AD9F-5FE45A9CDA2C}" presName="node" presStyleLbl="alignAccFollowNode1" presStyleIdx="0" presStyleCnt="6" custScaleX="113154" custScaleY="28967" custLinFactNeighborX="84175" custLinFactNeighborY="-2154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9EB977-6739-4038-B377-E76BC440F70E}" type="pres">
      <dgm:prSet presAssocID="{89582603-0F1C-4802-854C-6BB2B4D580A0}" presName="sibTrans" presStyleCnt="0"/>
      <dgm:spPr/>
    </dgm:pt>
    <dgm:pt modelId="{174FFED8-CD85-4396-A9E8-B8740F1DDB50}" type="pres">
      <dgm:prSet presAssocID="{90FF0751-3CB6-4BAB-8183-3BB2E97C9E9B}" presName="node" presStyleLbl="alignAccFollowNode1" presStyleIdx="1" presStyleCnt="6" custScaleX="165669" custScaleY="28967" custLinFactNeighborX="10537" custLinFactNeighborY="-2154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B03353-6D31-4EA3-84CA-24B1F4082482}" type="pres">
      <dgm:prSet presAssocID="{78734BD5-D0B9-419A-8DE2-4E944D79478C}" presName="vSp" presStyleCnt="0"/>
      <dgm:spPr/>
    </dgm:pt>
    <dgm:pt modelId="{A84E10A5-BAB0-4FD4-BEFB-8A0A38C49C5D}" type="pres">
      <dgm:prSet presAssocID="{977A82A0-63D2-46C4-909A-08C6D32089B8}" presName="horFlow" presStyleCnt="0"/>
      <dgm:spPr/>
    </dgm:pt>
    <dgm:pt modelId="{E7F6C47F-3ECD-4F37-B001-7CC10A81B4BD}" type="pres">
      <dgm:prSet presAssocID="{977A82A0-63D2-46C4-909A-08C6D32089B8}" presName="bigChev" presStyleLbl="node1" presStyleIdx="1" presStyleCnt="3" custScaleX="57047" custScaleY="28967" custLinFactNeighborX="11364" custLinFactNeighborY="46568"/>
      <dgm:spPr/>
      <dgm:t>
        <a:bodyPr/>
        <a:lstStyle/>
        <a:p>
          <a:endParaRPr lang="en-IN"/>
        </a:p>
      </dgm:t>
    </dgm:pt>
    <dgm:pt modelId="{25D85075-4A06-4284-A0DC-2C3E6F43B6CA}" type="pres">
      <dgm:prSet presAssocID="{8A7665A7-361F-4FD6-BDA4-2977223BFAA8}" presName="parTrans" presStyleCnt="0"/>
      <dgm:spPr/>
    </dgm:pt>
    <dgm:pt modelId="{2E0EF8C3-93B5-48CA-BF66-9A70C53C4E78}" type="pres">
      <dgm:prSet presAssocID="{01DE0E4A-2470-4837-B3A6-22F8F0F95DA9}" presName="node" presStyleLbl="alignAccFollowNode1" presStyleIdx="2" presStyleCnt="6" custScaleX="124469" custScaleY="31864" custLinFactNeighborX="87003" custLinFactNeighborY="5602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21CDE3-A615-4317-9158-87E1C1773790}" type="pres">
      <dgm:prSet presAssocID="{CF11F81B-DBDB-4616-A8B9-DF5239F8307D}" presName="sibTrans" presStyleCnt="0"/>
      <dgm:spPr/>
    </dgm:pt>
    <dgm:pt modelId="{3C67EB30-C724-4311-9BB5-21D3FF9992D8}" type="pres">
      <dgm:prSet presAssocID="{6EAFD023-B40E-4A9B-8FAE-7115236467BB}" presName="node" presStyleLbl="alignAccFollowNode1" presStyleIdx="3" presStyleCnt="6" custScaleX="150608" custScaleY="31864" custLinFactNeighborX="87003" custLinFactNeighborY="5602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1091AA-24B4-45F2-A8F0-EC7A246DF65B}" type="pres">
      <dgm:prSet presAssocID="{977A82A0-63D2-46C4-909A-08C6D32089B8}" presName="vSp" presStyleCnt="0"/>
      <dgm:spPr/>
    </dgm:pt>
    <dgm:pt modelId="{09AF161A-7345-42D1-89DE-15E0D5B57BC3}" type="pres">
      <dgm:prSet presAssocID="{8508168D-3F72-48E8-9F5B-A93C89C37E27}" presName="horFlow" presStyleCnt="0"/>
      <dgm:spPr/>
    </dgm:pt>
    <dgm:pt modelId="{65DFA201-8C02-4A91-8DCC-2819B1197467}" type="pres">
      <dgm:prSet presAssocID="{8508168D-3F72-48E8-9F5B-A93C89C37E27}" presName="bigChev" presStyleLbl="node1" presStyleIdx="2" presStyleCnt="3" custScaleX="59084" custScaleY="26336" custLinFactNeighborX="8642" custLinFactNeighborY="-49108"/>
      <dgm:spPr/>
      <dgm:t>
        <a:bodyPr/>
        <a:lstStyle/>
        <a:p>
          <a:endParaRPr lang="en-IN"/>
        </a:p>
      </dgm:t>
    </dgm:pt>
    <dgm:pt modelId="{0A06E6D6-8889-4232-BBAD-64134B920475}" type="pres">
      <dgm:prSet presAssocID="{F6493E5D-F514-4103-8600-3F8E16F4E187}" presName="parTrans" presStyleCnt="0"/>
      <dgm:spPr/>
    </dgm:pt>
    <dgm:pt modelId="{3461AA50-4E2D-470F-919D-FA60676E1C75}" type="pres">
      <dgm:prSet presAssocID="{C2C07F76-8BA8-4D40-9C0F-60EE85CD1C1A}" presName="node" presStyleLbl="alignAccFollowNode1" presStyleIdx="4" presStyleCnt="6" custScaleX="121000" custScaleY="26336" custLinFactNeighborX="86134" custLinFactNeighborY="-5916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378541-51F2-442D-B469-5982C6B2BDE4}" type="pres">
      <dgm:prSet presAssocID="{A86FFF49-D69E-4638-813D-1440AB4AF778}" presName="sibTrans" presStyleCnt="0"/>
      <dgm:spPr/>
    </dgm:pt>
    <dgm:pt modelId="{9C27C48E-381F-4E75-8A3B-DB07E3A7A6B2}" type="pres">
      <dgm:prSet presAssocID="{65AF5B08-AB38-49E0-9E60-04BD704F51A9}" presName="node" presStyleLbl="alignAccFollowNode1" presStyleIdx="5" presStyleCnt="6" custScaleX="161051" custScaleY="26336" custLinFactNeighborX="16722" custLinFactNeighborY="-5916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5DB817D-6C2E-474B-A229-99D23E676B0D}" srcId="{8508168D-3F72-48E8-9F5B-A93C89C37E27}" destId="{C2C07F76-8BA8-4D40-9C0F-60EE85CD1C1A}" srcOrd="0" destOrd="0" parTransId="{F6493E5D-F514-4103-8600-3F8E16F4E187}" sibTransId="{A86FFF49-D69E-4638-813D-1440AB4AF778}"/>
    <dgm:cxn modelId="{C4FB00A8-9682-40D2-8334-1F8B8BD9D276}" type="presOf" srcId="{90FF0751-3CB6-4BAB-8183-3BB2E97C9E9B}" destId="{174FFED8-CD85-4396-A9E8-B8740F1DDB50}" srcOrd="0" destOrd="0" presId="urn:microsoft.com/office/officeart/2005/8/layout/lProcess3"/>
    <dgm:cxn modelId="{6A7ADF5E-2788-41CD-9E0A-B65D418184E3}" type="presOf" srcId="{6EAFD023-B40E-4A9B-8FAE-7115236467BB}" destId="{3C67EB30-C724-4311-9BB5-21D3FF9992D8}" srcOrd="0" destOrd="0" presId="urn:microsoft.com/office/officeart/2005/8/layout/lProcess3"/>
    <dgm:cxn modelId="{3A44E010-481C-4BCB-B142-CC3B3BFB9085}" srcId="{78734BD5-D0B9-419A-8DE2-4E944D79478C}" destId="{700CD090-B2D9-441F-AD9F-5FE45A9CDA2C}" srcOrd="0" destOrd="0" parTransId="{DB182237-FBF2-4B07-B54F-68CE7411E7B6}" sibTransId="{89582603-0F1C-4802-854C-6BB2B4D580A0}"/>
    <dgm:cxn modelId="{A2D5E2D6-5C3F-411F-A7CD-F08E0EF828A0}" type="presOf" srcId="{01DE0E4A-2470-4837-B3A6-22F8F0F95DA9}" destId="{2E0EF8C3-93B5-48CA-BF66-9A70C53C4E78}" srcOrd="0" destOrd="0" presId="urn:microsoft.com/office/officeart/2005/8/layout/lProcess3"/>
    <dgm:cxn modelId="{30CDA756-0B02-44A9-B2F2-F054B5576A20}" srcId="{977A82A0-63D2-46C4-909A-08C6D32089B8}" destId="{01DE0E4A-2470-4837-B3A6-22F8F0F95DA9}" srcOrd="0" destOrd="0" parTransId="{8A7665A7-361F-4FD6-BDA4-2977223BFAA8}" sibTransId="{CF11F81B-DBDB-4616-A8B9-DF5239F8307D}"/>
    <dgm:cxn modelId="{2FEB1793-8617-48C0-A744-2F6AB7A10364}" srcId="{78734BD5-D0B9-419A-8DE2-4E944D79478C}" destId="{90FF0751-3CB6-4BAB-8183-3BB2E97C9E9B}" srcOrd="1" destOrd="0" parTransId="{7B172AB3-E28C-434E-B5CA-43AB38E88095}" sibTransId="{1D1F5F0B-D3ED-417A-AD79-1225FB5BC817}"/>
    <dgm:cxn modelId="{EE54211D-0EB7-487C-9DE1-CA3330EB8E71}" srcId="{AD933C8B-2FDC-407C-A66D-E187FB9868D7}" destId="{977A82A0-63D2-46C4-909A-08C6D32089B8}" srcOrd="1" destOrd="0" parTransId="{DE5A9499-F5D1-4DB2-BD39-A326750DA73C}" sibTransId="{7E34C2E7-5483-408F-A5E2-78B44FB0C0BE}"/>
    <dgm:cxn modelId="{541967A5-88BB-44C8-9BA6-D1F26FA38DF7}" type="presOf" srcId="{8508168D-3F72-48E8-9F5B-A93C89C37E27}" destId="{65DFA201-8C02-4A91-8DCC-2819B1197467}" srcOrd="0" destOrd="0" presId="urn:microsoft.com/office/officeart/2005/8/layout/lProcess3"/>
    <dgm:cxn modelId="{B2120558-897A-4925-94A8-F6BDF48FEDE5}" srcId="{8508168D-3F72-48E8-9F5B-A93C89C37E27}" destId="{65AF5B08-AB38-49E0-9E60-04BD704F51A9}" srcOrd="1" destOrd="0" parTransId="{9F12F511-D262-4B9D-813D-68A6F134C6A8}" sibTransId="{F7629185-2864-4C2C-A237-CE4E8FF06DD3}"/>
    <dgm:cxn modelId="{AA2D196F-982C-4CE1-AEBB-8074B0B2C544}" type="presOf" srcId="{977A82A0-63D2-46C4-909A-08C6D32089B8}" destId="{E7F6C47F-3ECD-4F37-B001-7CC10A81B4BD}" srcOrd="0" destOrd="0" presId="urn:microsoft.com/office/officeart/2005/8/layout/lProcess3"/>
    <dgm:cxn modelId="{F5165F87-8562-4F63-8793-056592CFB309}" srcId="{977A82A0-63D2-46C4-909A-08C6D32089B8}" destId="{6EAFD023-B40E-4A9B-8FAE-7115236467BB}" srcOrd="1" destOrd="0" parTransId="{B71F6369-719A-48E8-97C2-05BFE0C410E2}" sibTransId="{4E550D13-DB71-48DB-88EA-3F8A8CFFC261}"/>
    <dgm:cxn modelId="{8204DDEA-7069-45C9-A3FC-E8C04E33FF2B}" type="presOf" srcId="{700CD090-B2D9-441F-AD9F-5FE45A9CDA2C}" destId="{8BA626D4-CAEF-4F17-AA58-9B6ACF4D9CAB}" srcOrd="0" destOrd="0" presId="urn:microsoft.com/office/officeart/2005/8/layout/lProcess3"/>
    <dgm:cxn modelId="{229EA50B-3B2E-4D99-8F9B-6E33CBA44191}" type="presOf" srcId="{AD933C8B-2FDC-407C-A66D-E187FB9868D7}" destId="{E957FAFA-18AD-46A5-A88C-CF7F6A148CAD}" srcOrd="0" destOrd="0" presId="urn:microsoft.com/office/officeart/2005/8/layout/lProcess3"/>
    <dgm:cxn modelId="{9328855B-E283-454E-A568-F6182DC9C7D5}" type="presOf" srcId="{C2C07F76-8BA8-4D40-9C0F-60EE85CD1C1A}" destId="{3461AA50-4E2D-470F-919D-FA60676E1C75}" srcOrd="0" destOrd="0" presId="urn:microsoft.com/office/officeart/2005/8/layout/lProcess3"/>
    <dgm:cxn modelId="{FAED7D80-C39D-4BC7-B9A8-83B188027644}" type="presOf" srcId="{65AF5B08-AB38-49E0-9E60-04BD704F51A9}" destId="{9C27C48E-381F-4E75-8A3B-DB07E3A7A6B2}" srcOrd="0" destOrd="0" presId="urn:microsoft.com/office/officeart/2005/8/layout/lProcess3"/>
    <dgm:cxn modelId="{787401A5-492A-4ACF-A133-2292B6319D69}" srcId="{AD933C8B-2FDC-407C-A66D-E187FB9868D7}" destId="{8508168D-3F72-48E8-9F5B-A93C89C37E27}" srcOrd="2" destOrd="0" parTransId="{7370DE6F-BE61-4B61-A368-48CA01C24A59}" sibTransId="{0DD8051A-913B-4CC1-B7C7-CB301329B027}"/>
    <dgm:cxn modelId="{FCB92348-04DD-4506-B80E-E58E3DF058B8}" srcId="{AD933C8B-2FDC-407C-A66D-E187FB9868D7}" destId="{78734BD5-D0B9-419A-8DE2-4E944D79478C}" srcOrd="0" destOrd="0" parTransId="{29B2C562-0627-4840-8A6F-E0626BCD103E}" sibTransId="{F3A456F8-B729-4E63-821F-BD55D047F8B5}"/>
    <dgm:cxn modelId="{F95C656A-50EB-484A-913D-EC5EE8D943FF}" type="presOf" srcId="{78734BD5-D0B9-419A-8DE2-4E944D79478C}" destId="{03482834-C0F8-4092-A7DC-8E72D9C9ECA0}" srcOrd="0" destOrd="0" presId="urn:microsoft.com/office/officeart/2005/8/layout/lProcess3"/>
    <dgm:cxn modelId="{25951805-1370-4142-9BB5-3441CB2180E0}" type="presParOf" srcId="{E957FAFA-18AD-46A5-A88C-CF7F6A148CAD}" destId="{A879ECFE-F0B3-402C-B420-9A0C949CF17D}" srcOrd="0" destOrd="0" presId="urn:microsoft.com/office/officeart/2005/8/layout/lProcess3"/>
    <dgm:cxn modelId="{6DDB36FC-4C67-412A-B546-2F76734B332D}" type="presParOf" srcId="{A879ECFE-F0B3-402C-B420-9A0C949CF17D}" destId="{03482834-C0F8-4092-A7DC-8E72D9C9ECA0}" srcOrd="0" destOrd="0" presId="urn:microsoft.com/office/officeart/2005/8/layout/lProcess3"/>
    <dgm:cxn modelId="{A7D624A4-90C3-44BD-8427-6427F3954BF1}" type="presParOf" srcId="{A879ECFE-F0B3-402C-B420-9A0C949CF17D}" destId="{CDBF8B9F-8105-4A6D-9FF8-1133224B0E74}" srcOrd="1" destOrd="0" presId="urn:microsoft.com/office/officeart/2005/8/layout/lProcess3"/>
    <dgm:cxn modelId="{A8FFE1DA-4D66-452B-84EB-1A7A5ACCFEAF}" type="presParOf" srcId="{A879ECFE-F0B3-402C-B420-9A0C949CF17D}" destId="{8BA626D4-CAEF-4F17-AA58-9B6ACF4D9CAB}" srcOrd="2" destOrd="0" presId="urn:microsoft.com/office/officeart/2005/8/layout/lProcess3"/>
    <dgm:cxn modelId="{AAFAD74E-18A5-454D-865E-348D8350078D}" type="presParOf" srcId="{A879ECFE-F0B3-402C-B420-9A0C949CF17D}" destId="{6D9EB977-6739-4038-B377-E76BC440F70E}" srcOrd="3" destOrd="0" presId="urn:microsoft.com/office/officeart/2005/8/layout/lProcess3"/>
    <dgm:cxn modelId="{31CBC6B1-1533-4C61-A9FC-1FD468B48A06}" type="presParOf" srcId="{A879ECFE-F0B3-402C-B420-9A0C949CF17D}" destId="{174FFED8-CD85-4396-A9E8-B8740F1DDB50}" srcOrd="4" destOrd="0" presId="urn:microsoft.com/office/officeart/2005/8/layout/lProcess3"/>
    <dgm:cxn modelId="{7436FCF3-1452-4714-B8E5-09BE176AF2BF}" type="presParOf" srcId="{E957FAFA-18AD-46A5-A88C-CF7F6A148CAD}" destId="{0BB03353-6D31-4EA3-84CA-24B1F4082482}" srcOrd="1" destOrd="0" presId="urn:microsoft.com/office/officeart/2005/8/layout/lProcess3"/>
    <dgm:cxn modelId="{1A11DBC1-B672-4531-B1F4-0A84D4FF41CD}" type="presParOf" srcId="{E957FAFA-18AD-46A5-A88C-CF7F6A148CAD}" destId="{A84E10A5-BAB0-4FD4-BEFB-8A0A38C49C5D}" srcOrd="2" destOrd="0" presId="urn:microsoft.com/office/officeart/2005/8/layout/lProcess3"/>
    <dgm:cxn modelId="{5DA9DB7A-254F-48D7-A9C5-7D8F6BBE5940}" type="presParOf" srcId="{A84E10A5-BAB0-4FD4-BEFB-8A0A38C49C5D}" destId="{E7F6C47F-3ECD-4F37-B001-7CC10A81B4BD}" srcOrd="0" destOrd="0" presId="urn:microsoft.com/office/officeart/2005/8/layout/lProcess3"/>
    <dgm:cxn modelId="{CF1139EF-9AC0-4306-9328-62A22BC18237}" type="presParOf" srcId="{A84E10A5-BAB0-4FD4-BEFB-8A0A38C49C5D}" destId="{25D85075-4A06-4284-A0DC-2C3E6F43B6CA}" srcOrd="1" destOrd="0" presId="urn:microsoft.com/office/officeart/2005/8/layout/lProcess3"/>
    <dgm:cxn modelId="{514AD146-0E45-4E71-9B80-7E6BBF13795B}" type="presParOf" srcId="{A84E10A5-BAB0-4FD4-BEFB-8A0A38C49C5D}" destId="{2E0EF8C3-93B5-48CA-BF66-9A70C53C4E78}" srcOrd="2" destOrd="0" presId="urn:microsoft.com/office/officeart/2005/8/layout/lProcess3"/>
    <dgm:cxn modelId="{DDF39C2E-8710-4975-872E-942E6AFCFE2B}" type="presParOf" srcId="{A84E10A5-BAB0-4FD4-BEFB-8A0A38C49C5D}" destId="{4021CDE3-A615-4317-9158-87E1C1773790}" srcOrd="3" destOrd="0" presId="urn:microsoft.com/office/officeart/2005/8/layout/lProcess3"/>
    <dgm:cxn modelId="{8769244A-12F8-43F7-9C0C-A041FE6C4908}" type="presParOf" srcId="{A84E10A5-BAB0-4FD4-BEFB-8A0A38C49C5D}" destId="{3C67EB30-C724-4311-9BB5-21D3FF9992D8}" srcOrd="4" destOrd="0" presId="urn:microsoft.com/office/officeart/2005/8/layout/lProcess3"/>
    <dgm:cxn modelId="{C7D6ADC8-E5D1-4824-B50F-F3E94D7A6380}" type="presParOf" srcId="{E957FAFA-18AD-46A5-A88C-CF7F6A148CAD}" destId="{2B1091AA-24B4-45F2-A8F0-EC7A246DF65B}" srcOrd="3" destOrd="0" presId="urn:microsoft.com/office/officeart/2005/8/layout/lProcess3"/>
    <dgm:cxn modelId="{EA09D96E-4B05-4325-B3B0-5B03799A3A63}" type="presParOf" srcId="{E957FAFA-18AD-46A5-A88C-CF7F6A148CAD}" destId="{09AF161A-7345-42D1-89DE-15E0D5B57BC3}" srcOrd="4" destOrd="0" presId="urn:microsoft.com/office/officeart/2005/8/layout/lProcess3"/>
    <dgm:cxn modelId="{18F9FBCC-65A2-4C19-B242-29533778F6FD}" type="presParOf" srcId="{09AF161A-7345-42D1-89DE-15E0D5B57BC3}" destId="{65DFA201-8C02-4A91-8DCC-2819B1197467}" srcOrd="0" destOrd="0" presId="urn:microsoft.com/office/officeart/2005/8/layout/lProcess3"/>
    <dgm:cxn modelId="{F40E0451-7901-4113-B811-459CB391C29D}" type="presParOf" srcId="{09AF161A-7345-42D1-89DE-15E0D5B57BC3}" destId="{0A06E6D6-8889-4232-BBAD-64134B920475}" srcOrd="1" destOrd="0" presId="urn:microsoft.com/office/officeart/2005/8/layout/lProcess3"/>
    <dgm:cxn modelId="{1AEB99D2-6306-4E67-9DC3-243C5A956E51}" type="presParOf" srcId="{09AF161A-7345-42D1-89DE-15E0D5B57BC3}" destId="{3461AA50-4E2D-470F-919D-FA60676E1C75}" srcOrd="2" destOrd="0" presId="urn:microsoft.com/office/officeart/2005/8/layout/lProcess3"/>
    <dgm:cxn modelId="{D8BC8FF3-FA31-41D7-A11E-2368EBE023F8}" type="presParOf" srcId="{09AF161A-7345-42D1-89DE-15E0D5B57BC3}" destId="{B9378541-51F2-442D-B469-5982C6B2BDE4}" srcOrd="3" destOrd="0" presId="urn:microsoft.com/office/officeart/2005/8/layout/lProcess3"/>
    <dgm:cxn modelId="{40C607E3-5207-43DE-9364-5337278B64D8}" type="presParOf" srcId="{09AF161A-7345-42D1-89DE-15E0D5B57BC3}" destId="{9C27C48E-381F-4E75-8A3B-DB07E3A7A6B2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7B6351-B287-477F-89B6-204A228EC3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F74A32-B389-4053-8A29-9547916EDCC6}">
      <dgm:prSet phldrT="[Text]"/>
      <dgm:spPr/>
      <dgm:t>
        <a:bodyPr/>
        <a:lstStyle/>
        <a:p>
          <a:r>
            <a:rPr lang="en-US" dirty="0" err="1" smtClean="0"/>
            <a:t>gVar</a:t>
          </a:r>
          <a:r>
            <a:rPr lang="en-US" dirty="0" smtClean="0"/>
            <a:t> = 0</a:t>
          </a:r>
          <a:endParaRPr lang="en-IN" dirty="0"/>
        </a:p>
      </dgm:t>
    </dgm:pt>
    <dgm:pt modelId="{5466F159-F440-4426-A883-209D95FAC20B}" type="parTrans" cxnId="{4FB835FD-C8E1-465C-9642-EB3FCCF7630B}">
      <dgm:prSet/>
      <dgm:spPr/>
      <dgm:t>
        <a:bodyPr/>
        <a:lstStyle/>
        <a:p>
          <a:endParaRPr lang="en-IN"/>
        </a:p>
      </dgm:t>
    </dgm:pt>
    <dgm:pt modelId="{2ECFEC38-D479-4974-BE74-17851A6EDE0D}" type="sibTrans" cxnId="{4FB835FD-C8E1-465C-9642-EB3FCCF7630B}">
      <dgm:prSet/>
      <dgm:spPr/>
      <dgm:t>
        <a:bodyPr/>
        <a:lstStyle/>
        <a:p>
          <a:endParaRPr lang="en-IN"/>
        </a:p>
      </dgm:t>
    </dgm:pt>
    <dgm:pt modelId="{2735AC21-56B6-45C7-8D01-FE03FD1290D6}" type="pres">
      <dgm:prSet presAssocID="{EB7B6351-B287-477F-89B6-204A228EC33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9387F7-3ACD-420C-9069-92E87386E0F7}" type="pres">
      <dgm:prSet presAssocID="{9FF74A32-B389-4053-8A29-9547916EDCC6}" presName="node" presStyleLbl="node1" presStyleIdx="0" presStyleCnt="1" custScaleX="138020" custScaleY="100135" custLinFactNeighborY="-36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FB835FD-C8E1-465C-9642-EB3FCCF7630B}" srcId="{EB7B6351-B287-477F-89B6-204A228EC331}" destId="{9FF74A32-B389-4053-8A29-9547916EDCC6}" srcOrd="0" destOrd="0" parTransId="{5466F159-F440-4426-A883-209D95FAC20B}" sibTransId="{2ECFEC38-D479-4974-BE74-17851A6EDE0D}"/>
    <dgm:cxn modelId="{4487E731-6BEC-4CD9-B484-8FA91401A45D}" type="presOf" srcId="{9FF74A32-B389-4053-8A29-9547916EDCC6}" destId="{039387F7-3ACD-420C-9069-92E87386E0F7}" srcOrd="0" destOrd="0" presId="urn:microsoft.com/office/officeart/2005/8/layout/default"/>
    <dgm:cxn modelId="{2E754484-B2FE-4FB5-B5A1-F587C9A94E56}" type="presOf" srcId="{EB7B6351-B287-477F-89B6-204A228EC331}" destId="{2735AC21-56B6-45C7-8D01-FE03FD1290D6}" srcOrd="0" destOrd="0" presId="urn:microsoft.com/office/officeart/2005/8/layout/default"/>
    <dgm:cxn modelId="{F37CF6F2-E1B8-439F-A89F-4E7FFB7AB646}" type="presParOf" srcId="{2735AC21-56B6-45C7-8D01-FE03FD1290D6}" destId="{039387F7-3ACD-420C-9069-92E87386E0F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7B6351-B287-477F-89B6-204A228EC3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F74A32-B389-4053-8A29-9547916EDCC6}">
      <dgm:prSet phldrT="[Text]"/>
      <dgm:spPr/>
      <dgm:t>
        <a:bodyPr/>
        <a:lstStyle/>
        <a:p>
          <a:r>
            <a:rPr lang="en-US" dirty="0" err="1" smtClean="0"/>
            <a:t>gVar</a:t>
          </a:r>
          <a:r>
            <a:rPr lang="en-US" dirty="0" smtClean="0"/>
            <a:t> </a:t>
          </a:r>
          <a:r>
            <a:rPr lang="en-US" smtClean="0"/>
            <a:t>=  -2</a:t>
          </a:r>
          <a:endParaRPr lang="en-IN" dirty="0"/>
        </a:p>
      </dgm:t>
    </dgm:pt>
    <dgm:pt modelId="{5466F159-F440-4426-A883-209D95FAC20B}" type="parTrans" cxnId="{4FB835FD-C8E1-465C-9642-EB3FCCF7630B}">
      <dgm:prSet/>
      <dgm:spPr/>
      <dgm:t>
        <a:bodyPr/>
        <a:lstStyle/>
        <a:p>
          <a:endParaRPr lang="en-IN"/>
        </a:p>
      </dgm:t>
    </dgm:pt>
    <dgm:pt modelId="{2ECFEC38-D479-4974-BE74-17851A6EDE0D}" type="sibTrans" cxnId="{4FB835FD-C8E1-465C-9642-EB3FCCF7630B}">
      <dgm:prSet/>
      <dgm:spPr/>
      <dgm:t>
        <a:bodyPr/>
        <a:lstStyle/>
        <a:p>
          <a:endParaRPr lang="en-IN"/>
        </a:p>
      </dgm:t>
    </dgm:pt>
    <dgm:pt modelId="{2735AC21-56B6-45C7-8D01-FE03FD1290D6}" type="pres">
      <dgm:prSet presAssocID="{EB7B6351-B287-477F-89B6-204A228EC33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9387F7-3ACD-420C-9069-92E87386E0F7}" type="pres">
      <dgm:prSet presAssocID="{9FF74A32-B389-4053-8A29-9547916EDCC6}" presName="node" presStyleLbl="node1" presStyleIdx="0" presStyleCnt="1" custScaleX="156077" custScaleY="90909" custLinFactNeighborX="-42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DF29175-C196-4F3D-B23B-F25E229D8F2C}" type="presOf" srcId="{9FF74A32-B389-4053-8A29-9547916EDCC6}" destId="{039387F7-3ACD-420C-9069-92E87386E0F7}" srcOrd="0" destOrd="0" presId="urn:microsoft.com/office/officeart/2005/8/layout/default"/>
    <dgm:cxn modelId="{4FB835FD-C8E1-465C-9642-EB3FCCF7630B}" srcId="{EB7B6351-B287-477F-89B6-204A228EC331}" destId="{9FF74A32-B389-4053-8A29-9547916EDCC6}" srcOrd="0" destOrd="0" parTransId="{5466F159-F440-4426-A883-209D95FAC20B}" sibTransId="{2ECFEC38-D479-4974-BE74-17851A6EDE0D}"/>
    <dgm:cxn modelId="{1DF57FA7-6B62-47C0-B01C-5001470FE298}" type="presOf" srcId="{EB7B6351-B287-477F-89B6-204A228EC331}" destId="{2735AC21-56B6-45C7-8D01-FE03FD1290D6}" srcOrd="0" destOrd="0" presId="urn:microsoft.com/office/officeart/2005/8/layout/default"/>
    <dgm:cxn modelId="{1C738D28-A3A4-4EC4-B735-9E0B5875FDEA}" type="presParOf" srcId="{2735AC21-56B6-45C7-8D01-FE03FD1290D6}" destId="{039387F7-3ACD-420C-9069-92E87386E0F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7B6351-B287-477F-89B6-204A228EC3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F74A32-B389-4053-8A29-9547916EDCC6}">
      <dgm:prSet phldrT="[Text]"/>
      <dgm:spPr/>
      <dgm:t>
        <a:bodyPr/>
        <a:lstStyle/>
        <a:p>
          <a:r>
            <a:rPr lang="en-US" dirty="0" err="1" smtClean="0"/>
            <a:t>gVar</a:t>
          </a:r>
          <a:r>
            <a:rPr lang="en-US" dirty="0" smtClean="0"/>
            <a:t> = -1</a:t>
          </a:r>
          <a:endParaRPr lang="en-IN" dirty="0"/>
        </a:p>
      </dgm:t>
    </dgm:pt>
    <dgm:pt modelId="{5466F159-F440-4426-A883-209D95FAC20B}" type="parTrans" cxnId="{4FB835FD-C8E1-465C-9642-EB3FCCF7630B}">
      <dgm:prSet/>
      <dgm:spPr/>
      <dgm:t>
        <a:bodyPr/>
        <a:lstStyle/>
        <a:p>
          <a:endParaRPr lang="en-IN"/>
        </a:p>
      </dgm:t>
    </dgm:pt>
    <dgm:pt modelId="{2ECFEC38-D479-4974-BE74-17851A6EDE0D}" type="sibTrans" cxnId="{4FB835FD-C8E1-465C-9642-EB3FCCF7630B}">
      <dgm:prSet/>
      <dgm:spPr/>
      <dgm:t>
        <a:bodyPr/>
        <a:lstStyle/>
        <a:p>
          <a:endParaRPr lang="en-IN"/>
        </a:p>
      </dgm:t>
    </dgm:pt>
    <dgm:pt modelId="{2735AC21-56B6-45C7-8D01-FE03FD1290D6}" type="pres">
      <dgm:prSet presAssocID="{EB7B6351-B287-477F-89B6-204A228EC33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9387F7-3ACD-420C-9069-92E87386E0F7}" type="pres">
      <dgm:prSet presAssocID="{9FF74A32-B389-4053-8A29-9547916EDCC6}" presName="node" presStyleLbl="node1" presStyleIdx="0" presStyleCnt="1" custScaleX="138079" custLinFactNeighborY="339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FB835FD-C8E1-465C-9642-EB3FCCF7630B}" srcId="{EB7B6351-B287-477F-89B6-204A228EC331}" destId="{9FF74A32-B389-4053-8A29-9547916EDCC6}" srcOrd="0" destOrd="0" parTransId="{5466F159-F440-4426-A883-209D95FAC20B}" sibTransId="{2ECFEC38-D479-4974-BE74-17851A6EDE0D}"/>
    <dgm:cxn modelId="{4B116357-B22B-451E-884D-4A44A665FA04}" type="presOf" srcId="{9FF74A32-B389-4053-8A29-9547916EDCC6}" destId="{039387F7-3ACD-420C-9069-92E87386E0F7}" srcOrd="0" destOrd="0" presId="urn:microsoft.com/office/officeart/2005/8/layout/default"/>
    <dgm:cxn modelId="{AD1981E1-39AC-4FA3-991F-5B16DBB08251}" type="presOf" srcId="{EB7B6351-B287-477F-89B6-204A228EC331}" destId="{2735AC21-56B6-45C7-8D01-FE03FD1290D6}" srcOrd="0" destOrd="0" presId="urn:microsoft.com/office/officeart/2005/8/layout/default"/>
    <dgm:cxn modelId="{E34CD580-97EC-40A9-B7B2-A585D908043B}" type="presParOf" srcId="{2735AC21-56B6-45C7-8D01-FE03FD1290D6}" destId="{039387F7-3ACD-420C-9069-92E87386E0F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7B6351-B287-477F-89B6-204A228EC3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F74A32-B389-4053-8A29-9547916EDCC6}">
      <dgm:prSet phldrT="[Text]"/>
      <dgm:spPr/>
      <dgm:t>
        <a:bodyPr/>
        <a:lstStyle/>
        <a:p>
          <a:r>
            <a:rPr lang="en-US" dirty="0" err="1" smtClean="0"/>
            <a:t>lVar</a:t>
          </a:r>
          <a:r>
            <a:rPr lang="en-US" dirty="0" smtClean="0"/>
            <a:t> </a:t>
          </a:r>
          <a:r>
            <a:rPr lang="en-US" smtClean="0"/>
            <a:t>= -2</a:t>
          </a:r>
          <a:endParaRPr lang="en-IN" dirty="0"/>
        </a:p>
      </dgm:t>
    </dgm:pt>
    <dgm:pt modelId="{5466F159-F440-4426-A883-209D95FAC20B}" type="parTrans" cxnId="{4FB835FD-C8E1-465C-9642-EB3FCCF7630B}">
      <dgm:prSet/>
      <dgm:spPr/>
      <dgm:t>
        <a:bodyPr/>
        <a:lstStyle/>
        <a:p>
          <a:endParaRPr lang="en-IN"/>
        </a:p>
      </dgm:t>
    </dgm:pt>
    <dgm:pt modelId="{2ECFEC38-D479-4974-BE74-17851A6EDE0D}" type="sibTrans" cxnId="{4FB835FD-C8E1-465C-9642-EB3FCCF7630B}">
      <dgm:prSet/>
      <dgm:spPr/>
      <dgm:t>
        <a:bodyPr/>
        <a:lstStyle/>
        <a:p>
          <a:endParaRPr lang="en-IN"/>
        </a:p>
      </dgm:t>
    </dgm:pt>
    <dgm:pt modelId="{2735AC21-56B6-45C7-8D01-FE03FD1290D6}" type="pres">
      <dgm:prSet presAssocID="{EB7B6351-B287-477F-89B6-204A228EC33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9387F7-3ACD-420C-9069-92E87386E0F7}" type="pres">
      <dgm:prSet presAssocID="{9FF74A32-B389-4053-8A29-9547916EDCC6}" presName="node" presStyleLbl="node1" presStyleIdx="0" presStyleCnt="1" custScaleX="1380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159EDDA-9E8D-491B-8E5C-B710C2D14F14}" type="presOf" srcId="{EB7B6351-B287-477F-89B6-204A228EC331}" destId="{2735AC21-56B6-45C7-8D01-FE03FD1290D6}" srcOrd="0" destOrd="0" presId="urn:microsoft.com/office/officeart/2005/8/layout/default"/>
    <dgm:cxn modelId="{4FB835FD-C8E1-465C-9642-EB3FCCF7630B}" srcId="{EB7B6351-B287-477F-89B6-204A228EC331}" destId="{9FF74A32-B389-4053-8A29-9547916EDCC6}" srcOrd="0" destOrd="0" parTransId="{5466F159-F440-4426-A883-209D95FAC20B}" sibTransId="{2ECFEC38-D479-4974-BE74-17851A6EDE0D}"/>
    <dgm:cxn modelId="{D5830A46-3698-4346-97BB-A4AE7641D195}" type="presOf" srcId="{9FF74A32-B389-4053-8A29-9547916EDCC6}" destId="{039387F7-3ACD-420C-9069-92E87386E0F7}" srcOrd="0" destOrd="0" presId="urn:microsoft.com/office/officeart/2005/8/layout/default"/>
    <dgm:cxn modelId="{66B43355-C748-40EF-B11E-8C220D504FB0}" type="presParOf" srcId="{2735AC21-56B6-45C7-8D01-FE03FD1290D6}" destId="{039387F7-3ACD-420C-9069-92E87386E0F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7B6351-B287-477F-89B6-204A228EC3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F74A32-B389-4053-8A29-9547916EDCC6}">
      <dgm:prSet phldrT="[Text]"/>
      <dgm:spPr/>
      <dgm:t>
        <a:bodyPr/>
        <a:lstStyle/>
        <a:p>
          <a:r>
            <a:rPr lang="en-US" dirty="0" err="1" smtClean="0"/>
            <a:t>gVar</a:t>
          </a:r>
          <a:r>
            <a:rPr lang="en-US" dirty="0" smtClean="0"/>
            <a:t> = 0</a:t>
          </a:r>
          <a:endParaRPr lang="en-IN" dirty="0"/>
        </a:p>
      </dgm:t>
    </dgm:pt>
    <dgm:pt modelId="{5466F159-F440-4426-A883-209D95FAC20B}" type="parTrans" cxnId="{4FB835FD-C8E1-465C-9642-EB3FCCF7630B}">
      <dgm:prSet/>
      <dgm:spPr/>
      <dgm:t>
        <a:bodyPr/>
        <a:lstStyle/>
        <a:p>
          <a:endParaRPr lang="en-IN"/>
        </a:p>
      </dgm:t>
    </dgm:pt>
    <dgm:pt modelId="{2ECFEC38-D479-4974-BE74-17851A6EDE0D}" type="sibTrans" cxnId="{4FB835FD-C8E1-465C-9642-EB3FCCF7630B}">
      <dgm:prSet/>
      <dgm:spPr/>
      <dgm:t>
        <a:bodyPr/>
        <a:lstStyle/>
        <a:p>
          <a:endParaRPr lang="en-IN"/>
        </a:p>
      </dgm:t>
    </dgm:pt>
    <dgm:pt modelId="{2735AC21-56B6-45C7-8D01-FE03FD1290D6}" type="pres">
      <dgm:prSet presAssocID="{EB7B6351-B287-477F-89B6-204A228EC33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9387F7-3ACD-420C-9069-92E87386E0F7}" type="pres">
      <dgm:prSet presAssocID="{9FF74A32-B389-4053-8A29-9547916EDCC6}" presName="node" presStyleLbl="node1" presStyleIdx="0" presStyleCnt="1" custScaleX="85916" custScaleY="51371" custLinFactNeighborX="-1185" custLinFactNeighborY="145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FB835FD-C8E1-465C-9642-EB3FCCF7630B}" srcId="{EB7B6351-B287-477F-89B6-204A228EC331}" destId="{9FF74A32-B389-4053-8A29-9547916EDCC6}" srcOrd="0" destOrd="0" parTransId="{5466F159-F440-4426-A883-209D95FAC20B}" sibTransId="{2ECFEC38-D479-4974-BE74-17851A6EDE0D}"/>
    <dgm:cxn modelId="{C61BDFD2-DF52-44E6-8841-056A109ABBEF}" type="presOf" srcId="{9FF74A32-B389-4053-8A29-9547916EDCC6}" destId="{039387F7-3ACD-420C-9069-92E87386E0F7}" srcOrd="0" destOrd="0" presId="urn:microsoft.com/office/officeart/2005/8/layout/default"/>
    <dgm:cxn modelId="{196CD6FB-D81F-45C7-A1CE-8E2308AC51C6}" type="presOf" srcId="{EB7B6351-B287-477F-89B6-204A228EC331}" destId="{2735AC21-56B6-45C7-8D01-FE03FD1290D6}" srcOrd="0" destOrd="0" presId="urn:microsoft.com/office/officeart/2005/8/layout/default"/>
    <dgm:cxn modelId="{F110D0A8-1C87-4A2C-A6C8-4C0121B1EA1B}" type="presParOf" srcId="{2735AC21-56B6-45C7-8D01-FE03FD1290D6}" destId="{039387F7-3ACD-420C-9069-92E87386E0F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7B6351-B287-477F-89B6-204A228EC33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F74A32-B389-4053-8A29-9547916EDCC6}">
      <dgm:prSet phldrT="[Text]"/>
      <dgm:spPr/>
      <dgm:t>
        <a:bodyPr/>
        <a:lstStyle/>
        <a:p>
          <a:r>
            <a:rPr lang="en-US" dirty="0" err="1" smtClean="0"/>
            <a:t>gVar</a:t>
          </a:r>
          <a:r>
            <a:rPr lang="en-US" dirty="0" smtClean="0"/>
            <a:t> = -1</a:t>
          </a:r>
          <a:endParaRPr lang="en-IN" dirty="0"/>
        </a:p>
      </dgm:t>
    </dgm:pt>
    <dgm:pt modelId="{5466F159-F440-4426-A883-209D95FAC20B}" type="parTrans" cxnId="{4FB835FD-C8E1-465C-9642-EB3FCCF7630B}">
      <dgm:prSet/>
      <dgm:spPr/>
      <dgm:t>
        <a:bodyPr/>
        <a:lstStyle/>
        <a:p>
          <a:endParaRPr lang="en-IN"/>
        </a:p>
      </dgm:t>
    </dgm:pt>
    <dgm:pt modelId="{2ECFEC38-D479-4974-BE74-17851A6EDE0D}" type="sibTrans" cxnId="{4FB835FD-C8E1-465C-9642-EB3FCCF7630B}">
      <dgm:prSet/>
      <dgm:spPr/>
      <dgm:t>
        <a:bodyPr/>
        <a:lstStyle/>
        <a:p>
          <a:endParaRPr lang="en-IN"/>
        </a:p>
      </dgm:t>
    </dgm:pt>
    <dgm:pt modelId="{2735AC21-56B6-45C7-8D01-FE03FD1290D6}" type="pres">
      <dgm:prSet presAssocID="{EB7B6351-B287-477F-89B6-204A228EC33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9387F7-3ACD-420C-9069-92E87386E0F7}" type="pres">
      <dgm:prSet presAssocID="{9FF74A32-B389-4053-8A29-9547916EDCC6}" presName="node" presStyleLbl="node1" presStyleIdx="0" presStyleCnt="1" custScaleX="1380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FB835FD-C8E1-465C-9642-EB3FCCF7630B}" srcId="{EB7B6351-B287-477F-89B6-204A228EC331}" destId="{9FF74A32-B389-4053-8A29-9547916EDCC6}" srcOrd="0" destOrd="0" parTransId="{5466F159-F440-4426-A883-209D95FAC20B}" sibTransId="{2ECFEC38-D479-4974-BE74-17851A6EDE0D}"/>
    <dgm:cxn modelId="{C8518B42-ADFB-43A5-9A32-A96CD389029C}" type="presOf" srcId="{9FF74A32-B389-4053-8A29-9547916EDCC6}" destId="{039387F7-3ACD-420C-9069-92E87386E0F7}" srcOrd="0" destOrd="0" presId="urn:microsoft.com/office/officeart/2005/8/layout/default"/>
    <dgm:cxn modelId="{2BA3DA2C-EE92-4C7D-B960-377AAE0765BE}" type="presOf" srcId="{EB7B6351-B287-477F-89B6-204A228EC331}" destId="{2735AC21-56B6-45C7-8D01-FE03FD1290D6}" srcOrd="0" destOrd="0" presId="urn:microsoft.com/office/officeart/2005/8/layout/default"/>
    <dgm:cxn modelId="{C803A1C7-964B-45E1-A7C2-77D90E6101DB}" type="presParOf" srcId="{2735AC21-56B6-45C7-8D01-FE03FD1290D6}" destId="{039387F7-3ACD-420C-9069-92E87386E0F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9710F-DE7D-4BA2-B4B2-A14ADF12DAC4}">
      <dsp:nvSpPr>
        <dsp:cNvPr id="0" name=""/>
        <dsp:cNvSpPr/>
      </dsp:nvSpPr>
      <dsp:spPr>
        <a:xfrm>
          <a:off x="0" y="0"/>
          <a:ext cx="4176464" cy="1408888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Main Program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Global variable </a:t>
          </a:r>
          <a:r>
            <a:rPr lang="en-US" sz="2400" kern="1200" dirty="0" err="1" smtClean="0"/>
            <a:t>gVar</a:t>
          </a:r>
          <a:r>
            <a:rPr lang="en-US" sz="2400" kern="1200" dirty="0" smtClean="0"/>
            <a:t> = 0</a:t>
          </a:r>
          <a:endParaRPr lang="en-IN" sz="2400" kern="1200" dirty="0"/>
        </a:p>
      </dsp:txBody>
      <dsp:txXfrm>
        <a:off x="0" y="0"/>
        <a:ext cx="4176464" cy="1408888"/>
      </dsp:txXfrm>
    </dsp:sp>
    <dsp:sp modelId="{D6EAA504-49AE-4A03-B198-BD991F2F2133}">
      <dsp:nvSpPr>
        <dsp:cNvPr id="0" name=""/>
        <dsp:cNvSpPr/>
      </dsp:nvSpPr>
      <dsp:spPr>
        <a:xfrm>
          <a:off x="0" y="1408888"/>
          <a:ext cx="2088232" cy="2958666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Thread 1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call </a:t>
          </a:r>
          <a:r>
            <a:rPr lang="en-US" sz="2000" kern="1200" dirty="0" err="1" smtClean="0"/>
            <a:t>proc</a:t>
          </a:r>
          <a:endParaRPr lang="en-US" sz="2000" kern="1200" dirty="0" smtClean="0"/>
        </a:p>
      </dsp:txBody>
      <dsp:txXfrm>
        <a:off x="0" y="1408888"/>
        <a:ext cx="2088232" cy="2958666"/>
      </dsp:txXfrm>
    </dsp:sp>
    <dsp:sp modelId="{35C5B2E8-2D11-46C4-9EC1-3D38E0A5B8DC}">
      <dsp:nvSpPr>
        <dsp:cNvPr id="0" name=""/>
        <dsp:cNvSpPr/>
      </dsp:nvSpPr>
      <dsp:spPr>
        <a:xfrm>
          <a:off x="2088232" y="1408888"/>
          <a:ext cx="2088232" cy="2958666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Thread 2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call </a:t>
          </a:r>
          <a:r>
            <a:rPr lang="en-US" sz="2000" kern="1200" dirty="0" err="1" smtClean="0"/>
            <a:t>proc</a:t>
          </a:r>
          <a:endParaRPr lang="en-US" sz="2000" kern="1200" dirty="0" smtClean="0"/>
        </a:p>
      </dsp:txBody>
      <dsp:txXfrm>
        <a:off x="2088232" y="1408888"/>
        <a:ext cx="2088232" cy="2958666"/>
      </dsp:txXfrm>
    </dsp:sp>
    <dsp:sp modelId="{1EE4A2A3-8C1B-4B3B-A1DF-E4280DAFFDDF}">
      <dsp:nvSpPr>
        <dsp:cNvPr id="0" name=""/>
        <dsp:cNvSpPr/>
      </dsp:nvSpPr>
      <dsp:spPr>
        <a:xfrm>
          <a:off x="0" y="4367555"/>
          <a:ext cx="4176464" cy="32874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387F7-3ACD-420C-9069-92E87386E0F7}">
      <dsp:nvSpPr>
        <dsp:cNvPr id="0" name=""/>
        <dsp:cNvSpPr/>
      </dsp:nvSpPr>
      <dsp:spPr>
        <a:xfrm>
          <a:off x="23109" y="171"/>
          <a:ext cx="935708" cy="4067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lVar</a:t>
          </a:r>
          <a:r>
            <a:rPr lang="en-US" sz="1800" kern="1200" dirty="0" smtClean="0"/>
            <a:t> = -1</a:t>
          </a:r>
          <a:endParaRPr lang="en-IN" sz="1800" kern="1200" dirty="0"/>
        </a:p>
      </dsp:txBody>
      <dsp:txXfrm>
        <a:off x="23109" y="171"/>
        <a:ext cx="935708" cy="4067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387F7-3ACD-420C-9069-92E87386E0F7}">
      <dsp:nvSpPr>
        <dsp:cNvPr id="0" name=""/>
        <dsp:cNvSpPr/>
      </dsp:nvSpPr>
      <dsp:spPr>
        <a:xfrm>
          <a:off x="114954" y="0"/>
          <a:ext cx="850211" cy="370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gVar</a:t>
          </a:r>
          <a:r>
            <a:rPr lang="en-US" sz="1700" kern="1200" dirty="0" smtClean="0"/>
            <a:t> = 0</a:t>
          </a:r>
          <a:endParaRPr lang="en-IN" sz="1700" kern="1200" dirty="0"/>
        </a:p>
      </dsp:txBody>
      <dsp:txXfrm>
        <a:off x="114954" y="0"/>
        <a:ext cx="850211" cy="3701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9710F-DE7D-4BA2-B4B2-A14ADF12DAC4}">
      <dsp:nvSpPr>
        <dsp:cNvPr id="0" name=""/>
        <dsp:cNvSpPr/>
      </dsp:nvSpPr>
      <dsp:spPr>
        <a:xfrm>
          <a:off x="0" y="0"/>
          <a:ext cx="4176464" cy="1408888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Main Program</a:t>
          </a:r>
          <a:endParaRPr lang="en-IN" sz="2800" kern="1200" dirty="0"/>
        </a:p>
      </dsp:txBody>
      <dsp:txXfrm>
        <a:off x="0" y="0"/>
        <a:ext cx="4176464" cy="1408888"/>
      </dsp:txXfrm>
    </dsp:sp>
    <dsp:sp modelId="{D6EAA504-49AE-4A03-B198-BD991F2F2133}">
      <dsp:nvSpPr>
        <dsp:cNvPr id="0" name=""/>
        <dsp:cNvSpPr/>
      </dsp:nvSpPr>
      <dsp:spPr>
        <a:xfrm>
          <a:off x="0" y="1408888"/>
          <a:ext cx="2088232" cy="2958666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Thread 1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call </a:t>
          </a:r>
          <a:r>
            <a:rPr lang="en-US" sz="2000" kern="1200" dirty="0" err="1" smtClean="0"/>
            <a:t>proc</a:t>
          </a:r>
          <a:endParaRPr lang="en-US" sz="2000" kern="1200" dirty="0" smtClean="0"/>
        </a:p>
      </dsp:txBody>
      <dsp:txXfrm>
        <a:off x="0" y="1408888"/>
        <a:ext cx="2088232" cy="2958666"/>
      </dsp:txXfrm>
    </dsp:sp>
    <dsp:sp modelId="{35C5B2E8-2D11-46C4-9EC1-3D38E0A5B8DC}">
      <dsp:nvSpPr>
        <dsp:cNvPr id="0" name=""/>
        <dsp:cNvSpPr/>
      </dsp:nvSpPr>
      <dsp:spPr>
        <a:xfrm>
          <a:off x="2088232" y="1408888"/>
          <a:ext cx="2088232" cy="2958666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Thread 2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call </a:t>
          </a:r>
          <a:r>
            <a:rPr lang="en-US" sz="2000" kern="1200" dirty="0" err="1" smtClean="0"/>
            <a:t>proc</a:t>
          </a:r>
          <a:endParaRPr lang="en-US" sz="2000" kern="1200" dirty="0" smtClean="0"/>
        </a:p>
      </dsp:txBody>
      <dsp:txXfrm>
        <a:off x="2088232" y="1408888"/>
        <a:ext cx="2088232" cy="2958666"/>
      </dsp:txXfrm>
    </dsp:sp>
    <dsp:sp modelId="{1EE4A2A3-8C1B-4B3B-A1DF-E4280DAFFDDF}">
      <dsp:nvSpPr>
        <dsp:cNvPr id="0" name=""/>
        <dsp:cNvSpPr/>
      </dsp:nvSpPr>
      <dsp:spPr>
        <a:xfrm>
          <a:off x="0" y="4367555"/>
          <a:ext cx="4176464" cy="328740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67E90-72F4-42E2-9C7C-D92BB0B13B3E}">
      <dsp:nvSpPr>
        <dsp:cNvPr id="0" name=""/>
        <dsp:cNvSpPr/>
      </dsp:nvSpPr>
      <dsp:spPr>
        <a:xfrm>
          <a:off x="34502" y="0"/>
          <a:ext cx="4298802" cy="4748629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Procedure </a:t>
          </a:r>
          <a:r>
            <a:rPr lang="en-US" sz="2000" kern="1200" dirty="0" err="1" smtClean="0"/>
            <a:t>proc</a:t>
          </a:r>
          <a:r>
            <a:rPr lang="en-US" sz="2000" kern="1200" dirty="0" smtClean="0"/>
            <a:t>()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___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Lock()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If </a:t>
          </a:r>
          <a:r>
            <a:rPr lang="en-US" sz="2000" kern="1200" dirty="0" err="1" smtClean="0"/>
            <a:t>gVar</a:t>
          </a:r>
          <a:r>
            <a:rPr lang="en-US" sz="2000" kern="1200" dirty="0" smtClean="0"/>
            <a:t> &lt; 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	</a:t>
          </a:r>
          <a:r>
            <a:rPr lang="en-US" sz="2000" kern="1200" dirty="0" err="1" smtClean="0"/>
            <a:t>gVar</a:t>
          </a:r>
          <a:r>
            <a:rPr lang="en-US" sz="2000" kern="1200" dirty="0" smtClean="0"/>
            <a:t> = </a:t>
          </a:r>
          <a:r>
            <a:rPr lang="en-US" sz="2000" kern="1200" dirty="0" err="1" smtClean="0"/>
            <a:t>gVar</a:t>
          </a:r>
          <a:r>
            <a:rPr lang="en-US" sz="2000" kern="1200" dirty="0" smtClean="0"/>
            <a:t> + 1 	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else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	</a:t>
          </a:r>
          <a:r>
            <a:rPr lang="en-US" sz="2000" kern="1200" dirty="0" err="1" smtClean="0"/>
            <a:t>gVar</a:t>
          </a:r>
          <a:r>
            <a:rPr lang="en-US" sz="2000" kern="1200" dirty="0" smtClean="0"/>
            <a:t> &lt; </a:t>
          </a:r>
          <a:r>
            <a:rPr lang="en-US" sz="2000" kern="1200" dirty="0" err="1" smtClean="0"/>
            <a:t>gVar</a:t>
          </a:r>
          <a:r>
            <a:rPr lang="en-US" sz="2000" kern="1200" dirty="0" smtClean="0"/>
            <a:t> - 1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</a:t>
          </a:r>
          <a:r>
            <a:rPr lang="en-US" sz="2000" kern="1200" dirty="0" err="1" smtClean="0"/>
            <a:t>lVal</a:t>
          </a:r>
          <a:r>
            <a:rPr lang="en-US" sz="2000" kern="1200" dirty="0" smtClean="0"/>
            <a:t> = </a:t>
          </a:r>
          <a:r>
            <a:rPr lang="en-US" sz="2000" kern="1200" dirty="0" err="1" smtClean="0"/>
            <a:t>gVar</a:t>
          </a:r>
          <a:endParaRPr 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Unlock()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___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End Procedure</a:t>
          </a:r>
          <a:endParaRPr lang="en-IN" sz="2000" kern="1200" dirty="0"/>
        </a:p>
      </dsp:txBody>
      <dsp:txXfrm>
        <a:off x="34502" y="0"/>
        <a:ext cx="4298802" cy="4748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67E90-72F4-42E2-9C7C-D92BB0B13B3E}">
      <dsp:nvSpPr>
        <dsp:cNvPr id="0" name=""/>
        <dsp:cNvSpPr/>
      </dsp:nvSpPr>
      <dsp:spPr>
        <a:xfrm>
          <a:off x="2132" y="0"/>
          <a:ext cx="4363542" cy="5126944"/>
        </a:xfrm>
        <a:prstGeom prst="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Procedure </a:t>
          </a:r>
          <a:r>
            <a:rPr lang="en-US" sz="2000" kern="1200" dirty="0" err="1" smtClean="0"/>
            <a:t>proc</a:t>
          </a:r>
          <a:r>
            <a:rPr lang="en-US" sz="2000" kern="1200" dirty="0" smtClean="0"/>
            <a:t>()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___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___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___	</a:t>
          </a:r>
          <a:br>
            <a:rPr lang="en-US" sz="2000" kern="1200" dirty="0" smtClean="0"/>
          </a:br>
          <a:r>
            <a:rPr lang="en-US" sz="2000" kern="1200" dirty="0" smtClean="0"/>
            <a:t>	If </a:t>
          </a:r>
          <a:r>
            <a:rPr lang="en-US" sz="2000" kern="1200" dirty="0" err="1" smtClean="0"/>
            <a:t>gVar</a:t>
          </a:r>
          <a:r>
            <a:rPr lang="en-US" sz="2000" kern="1200" dirty="0" smtClean="0"/>
            <a:t> &lt; 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	</a:t>
          </a:r>
          <a:r>
            <a:rPr lang="en-US" sz="2000" kern="1200" dirty="0" err="1" smtClean="0"/>
            <a:t>gVar</a:t>
          </a:r>
          <a:r>
            <a:rPr lang="en-US" sz="2000" kern="1200" dirty="0" smtClean="0"/>
            <a:t> =  </a:t>
          </a:r>
          <a:r>
            <a:rPr lang="en-US" sz="2000" kern="1200" dirty="0" err="1" smtClean="0"/>
            <a:t>gVar</a:t>
          </a:r>
          <a:r>
            <a:rPr lang="en-US" sz="2000" kern="1200" dirty="0" smtClean="0"/>
            <a:t> + 1 	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else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	</a:t>
          </a:r>
          <a:r>
            <a:rPr lang="en-US" sz="2000" kern="1200" dirty="0" err="1" smtClean="0"/>
            <a:t>gVar</a:t>
          </a:r>
          <a:r>
            <a:rPr lang="en-US" sz="2000" kern="1200" dirty="0" smtClean="0"/>
            <a:t> =  </a:t>
          </a:r>
          <a:r>
            <a:rPr lang="en-US" sz="2000" kern="1200" dirty="0" err="1" smtClean="0"/>
            <a:t>gVar</a:t>
          </a:r>
          <a:r>
            <a:rPr lang="en-US" sz="2000" kern="1200" dirty="0" smtClean="0"/>
            <a:t> –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</a:t>
          </a:r>
          <a:r>
            <a:rPr lang="en-US" sz="2000" kern="1200" dirty="0" err="1" smtClean="0"/>
            <a:t>lVal</a:t>
          </a:r>
          <a:r>
            <a:rPr lang="en-US" sz="2000" kern="1200" dirty="0" smtClean="0"/>
            <a:t> = </a:t>
          </a:r>
          <a:r>
            <a:rPr lang="en-US" sz="2000" kern="1200" dirty="0" err="1" smtClean="0"/>
            <a:t>gVar</a:t>
          </a:r>
          <a:endParaRPr 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____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____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	____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End Procedure</a:t>
          </a:r>
          <a:endParaRPr lang="en-IN" sz="2000" kern="1200" dirty="0"/>
        </a:p>
      </dsp:txBody>
      <dsp:txXfrm>
        <a:off x="2132" y="0"/>
        <a:ext cx="4363542" cy="5126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82834-C0F8-4092-A7DC-8E72D9C9ECA0}">
      <dsp:nvSpPr>
        <dsp:cNvPr id="0" name=""/>
        <dsp:cNvSpPr/>
      </dsp:nvSpPr>
      <dsp:spPr>
        <a:xfrm>
          <a:off x="41780" y="723007"/>
          <a:ext cx="2059302" cy="349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Thread 1</a:t>
          </a:r>
          <a:endParaRPr lang="en-IN" sz="2200" kern="1200" dirty="0"/>
        </a:p>
      </dsp:txBody>
      <dsp:txXfrm>
        <a:off x="216450" y="723007"/>
        <a:ext cx="1709963" cy="349339"/>
      </dsp:txXfrm>
    </dsp:sp>
    <dsp:sp modelId="{8BA626D4-CAEF-4F17-AA58-9B6ACF4D9CAB}">
      <dsp:nvSpPr>
        <dsp:cNvPr id="0" name=""/>
        <dsp:cNvSpPr/>
      </dsp:nvSpPr>
      <dsp:spPr>
        <a:xfrm>
          <a:off x="1956240" y="730130"/>
          <a:ext cx="3114715" cy="3189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 dirty="0"/>
        </a:p>
      </dsp:txBody>
      <dsp:txXfrm>
        <a:off x="2115711" y="730130"/>
        <a:ext cx="2795773" cy="318942"/>
      </dsp:txXfrm>
    </dsp:sp>
    <dsp:sp modelId="{174FFED8-CD85-4396-A9E8-B8740F1DDB50}">
      <dsp:nvSpPr>
        <dsp:cNvPr id="0" name=""/>
        <dsp:cNvSpPr/>
      </dsp:nvSpPr>
      <dsp:spPr>
        <a:xfrm>
          <a:off x="4364892" y="730130"/>
          <a:ext cx="4560261" cy="31894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 dirty="0"/>
        </a:p>
      </dsp:txBody>
      <dsp:txXfrm>
        <a:off x="4524363" y="730130"/>
        <a:ext cx="4241319" cy="318942"/>
      </dsp:txXfrm>
    </dsp:sp>
    <dsp:sp modelId="{E7F6C47F-3ECD-4F37-B001-7CC10A81B4BD}">
      <dsp:nvSpPr>
        <dsp:cNvPr id="0" name=""/>
        <dsp:cNvSpPr/>
      </dsp:nvSpPr>
      <dsp:spPr>
        <a:xfrm>
          <a:off x="52683" y="2104948"/>
          <a:ext cx="1891922" cy="3842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Thread 2</a:t>
          </a:r>
          <a:endParaRPr lang="en-IN" sz="2200" kern="1200" dirty="0"/>
        </a:p>
      </dsp:txBody>
      <dsp:txXfrm>
        <a:off x="244817" y="2104948"/>
        <a:ext cx="1507655" cy="384267"/>
      </dsp:txXfrm>
    </dsp:sp>
    <dsp:sp modelId="{2E0EF8C3-93B5-48CA-BF66-9A70C53C4E78}">
      <dsp:nvSpPr>
        <dsp:cNvPr id="0" name=""/>
        <dsp:cNvSpPr/>
      </dsp:nvSpPr>
      <dsp:spPr>
        <a:xfrm>
          <a:off x="1799758" y="2120814"/>
          <a:ext cx="3426176" cy="350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 dirty="0"/>
        </a:p>
      </dsp:txBody>
      <dsp:txXfrm>
        <a:off x="1975178" y="2120814"/>
        <a:ext cx="3075337" cy="350839"/>
      </dsp:txXfrm>
    </dsp:sp>
    <dsp:sp modelId="{3C67EB30-C724-4311-9BB5-21D3FF9992D8}">
      <dsp:nvSpPr>
        <dsp:cNvPr id="0" name=""/>
        <dsp:cNvSpPr/>
      </dsp:nvSpPr>
      <dsp:spPr>
        <a:xfrm>
          <a:off x="4779466" y="2120814"/>
          <a:ext cx="4145687" cy="3508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 dirty="0"/>
        </a:p>
      </dsp:txBody>
      <dsp:txXfrm>
        <a:off x="4954886" y="2120814"/>
        <a:ext cx="3794848" cy="350839"/>
      </dsp:txXfrm>
    </dsp:sp>
    <dsp:sp modelId="{65DFA201-8C02-4A91-8DCC-2819B1197467}">
      <dsp:nvSpPr>
        <dsp:cNvPr id="0" name=""/>
        <dsp:cNvSpPr/>
      </dsp:nvSpPr>
      <dsp:spPr>
        <a:xfrm>
          <a:off x="40948" y="1405726"/>
          <a:ext cx="1959477" cy="3493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Process</a:t>
          </a:r>
          <a:endParaRPr lang="en-IN" sz="2200" kern="1200" dirty="0"/>
        </a:p>
      </dsp:txBody>
      <dsp:txXfrm>
        <a:off x="215631" y="1405726"/>
        <a:ext cx="1610112" cy="349365"/>
      </dsp:txXfrm>
    </dsp:sp>
    <dsp:sp modelId="{3461AA50-4E2D-470F-919D-FA60676E1C75}">
      <dsp:nvSpPr>
        <dsp:cNvPr id="0" name=""/>
        <dsp:cNvSpPr/>
      </dsp:nvSpPr>
      <dsp:spPr>
        <a:xfrm>
          <a:off x="1863965" y="1435414"/>
          <a:ext cx="3330687" cy="2899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 dirty="0"/>
        </a:p>
      </dsp:txBody>
      <dsp:txXfrm>
        <a:off x="2008952" y="1435414"/>
        <a:ext cx="3040714" cy="289973"/>
      </dsp:txXfrm>
    </dsp:sp>
    <dsp:sp modelId="{9C27C48E-381F-4E75-8A3B-DB07E3A7A6B2}">
      <dsp:nvSpPr>
        <dsp:cNvPr id="0" name=""/>
        <dsp:cNvSpPr/>
      </dsp:nvSpPr>
      <dsp:spPr>
        <a:xfrm>
          <a:off x="4492008" y="1435414"/>
          <a:ext cx="4433145" cy="2899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 dirty="0"/>
        </a:p>
      </dsp:txBody>
      <dsp:txXfrm>
        <a:off x="4636995" y="1435414"/>
        <a:ext cx="4143172" cy="2899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387F7-3ACD-420C-9069-92E87386E0F7}">
      <dsp:nvSpPr>
        <dsp:cNvPr id="0" name=""/>
        <dsp:cNvSpPr/>
      </dsp:nvSpPr>
      <dsp:spPr>
        <a:xfrm>
          <a:off x="114954" y="0"/>
          <a:ext cx="850211" cy="370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gVar</a:t>
          </a:r>
          <a:r>
            <a:rPr lang="en-US" sz="1700" kern="1200" dirty="0" smtClean="0"/>
            <a:t> = 0</a:t>
          </a:r>
          <a:endParaRPr lang="en-IN" sz="1700" kern="1200" dirty="0"/>
        </a:p>
      </dsp:txBody>
      <dsp:txXfrm>
        <a:off x="114954" y="0"/>
        <a:ext cx="850211" cy="370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387F7-3ACD-420C-9069-92E87386E0F7}">
      <dsp:nvSpPr>
        <dsp:cNvPr id="0" name=""/>
        <dsp:cNvSpPr/>
      </dsp:nvSpPr>
      <dsp:spPr>
        <a:xfrm>
          <a:off x="0" y="21744"/>
          <a:ext cx="1040479" cy="363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gVar</a:t>
          </a:r>
          <a:r>
            <a:rPr lang="en-US" sz="1600" kern="1200" dirty="0" smtClean="0"/>
            <a:t> </a:t>
          </a:r>
          <a:r>
            <a:rPr lang="en-US" sz="1600" kern="1200" smtClean="0"/>
            <a:t>=  -2</a:t>
          </a:r>
          <a:endParaRPr lang="en-IN" sz="1600" kern="1200" dirty="0"/>
        </a:p>
      </dsp:txBody>
      <dsp:txXfrm>
        <a:off x="0" y="21744"/>
        <a:ext cx="1040479" cy="363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387F7-3ACD-420C-9069-92E87386E0F7}">
      <dsp:nvSpPr>
        <dsp:cNvPr id="0" name=""/>
        <dsp:cNvSpPr/>
      </dsp:nvSpPr>
      <dsp:spPr>
        <a:xfrm>
          <a:off x="352" y="96091"/>
          <a:ext cx="863391" cy="375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gVar</a:t>
          </a:r>
          <a:r>
            <a:rPr lang="en-US" sz="1600" kern="1200" dirty="0" smtClean="0"/>
            <a:t> = -1</a:t>
          </a:r>
          <a:endParaRPr lang="en-IN" sz="1600" kern="1200" dirty="0"/>
        </a:p>
      </dsp:txBody>
      <dsp:txXfrm>
        <a:off x="352" y="96091"/>
        <a:ext cx="863391" cy="3751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387F7-3ACD-420C-9069-92E87386E0F7}">
      <dsp:nvSpPr>
        <dsp:cNvPr id="0" name=""/>
        <dsp:cNvSpPr/>
      </dsp:nvSpPr>
      <dsp:spPr>
        <a:xfrm>
          <a:off x="114954" y="249"/>
          <a:ext cx="850211" cy="369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lVar</a:t>
          </a:r>
          <a:r>
            <a:rPr lang="en-US" sz="1700" kern="1200" dirty="0" smtClean="0"/>
            <a:t> </a:t>
          </a:r>
          <a:r>
            <a:rPr lang="en-US" sz="1700" kern="1200" smtClean="0"/>
            <a:t>= -2</a:t>
          </a:r>
          <a:endParaRPr lang="en-IN" sz="1700" kern="1200" dirty="0"/>
        </a:p>
      </dsp:txBody>
      <dsp:txXfrm>
        <a:off x="114954" y="249"/>
        <a:ext cx="850211" cy="3696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387F7-3ACD-420C-9069-92E87386E0F7}">
      <dsp:nvSpPr>
        <dsp:cNvPr id="0" name=""/>
        <dsp:cNvSpPr/>
      </dsp:nvSpPr>
      <dsp:spPr>
        <a:xfrm>
          <a:off x="67480" y="103406"/>
          <a:ext cx="989862" cy="355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gVar</a:t>
          </a:r>
          <a:r>
            <a:rPr lang="en-US" sz="1600" kern="1200" dirty="0" smtClean="0"/>
            <a:t> = 0</a:t>
          </a:r>
          <a:endParaRPr lang="en-IN" sz="1600" kern="1200" dirty="0"/>
        </a:p>
      </dsp:txBody>
      <dsp:txXfrm>
        <a:off x="67480" y="103406"/>
        <a:ext cx="989862" cy="3551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387F7-3ACD-420C-9069-92E87386E0F7}">
      <dsp:nvSpPr>
        <dsp:cNvPr id="0" name=""/>
        <dsp:cNvSpPr/>
      </dsp:nvSpPr>
      <dsp:spPr>
        <a:xfrm>
          <a:off x="23109" y="171"/>
          <a:ext cx="935708" cy="4067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gVar</a:t>
          </a:r>
          <a:r>
            <a:rPr lang="en-US" sz="1700" kern="1200" dirty="0" smtClean="0"/>
            <a:t> = -1</a:t>
          </a:r>
          <a:endParaRPr lang="en-IN" sz="1700" kern="1200" dirty="0"/>
        </a:p>
      </dsp:txBody>
      <dsp:txXfrm>
        <a:off x="23109" y="171"/>
        <a:ext cx="935708" cy="406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49442-9CAC-4B82-8931-568EAF298B32}" type="datetimeFigureOut">
              <a:rPr lang="en-IN" smtClean="0"/>
              <a:t>22-03-2013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B43C4-C98D-4681-9BAD-4456BE5B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6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4188-59C4-47B8-8A23-058EF93130DA}" type="datetimeFigureOut">
              <a:rPr lang="en-IN" smtClean="0"/>
              <a:t>22-03-2013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4F-5E05-4C6D-9B7C-53FF76C0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0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4188-59C4-47B8-8A23-058EF93130DA}" type="datetimeFigureOut">
              <a:rPr lang="en-IN" smtClean="0"/>
              <a:t>22-03-2013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4F-5E05-4C6D-9B7C-53FF76C0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4188-59C4-47B8-8A23-058EF93130DA}" type="datetimeFigureOut">
              <a:rPr lang="en-IN" smtClean="0"/>
              <a:t>22-03-2013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4F-5E05-4C6D-9B7C-53FF76C0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4188-59C4-47B8-8A23-058EF93130DA}" type="datetimeFigureOut">
              <a:rPr lang="en-IN" smtClean="0"/>
              <a:t>22-03-2013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4F-5E05-4C6D-9B7C-53FF76C0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4188-59C4-47B8-8A23-058EF93130DA}" type="datetimeFigureOut">
              <a:rPr lang="en-IN" smtClean="0"/>
              <a:t>22-03-2013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4F-5E05-4C6D-9B7C-53FF76C0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4188-59C4-47B8-8A23-058EF93130DA}" type="datetimeFigureOut">
              <a:rPr lang="en-IN" smtClean="0"/>
              <a:t>22-03-2013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4F-5E05-4C6D-9B7C-53FF76C0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05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4188-59C4-47B8-8A23-058EF93130DA}" type="datetimeFigureOut">
              <a:rPr lang="en-IN" smtClean="0"/>
              <a:t>22-03-2013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4F-5E05-4C6D-9B7C-53FF76C0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2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4188-59C4-47B8-8A23-058EF93130DA}" type="datetimeFigureOut">
              <a:rPr lang="en-IN" smtClean="0"/>
              <a:t>22-03-2013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4F-5E05-4C6D-9B7C-53FF76C0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4188-59C4-47B8-8A23-058EF93130DA}" type="datetimeFigureOut">
              <a:rPr lang="en-IN" smtClean="0"/>
              <a:t>22-03-2013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4F-5E05-4C6D-9B7C-53FF76C0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4188-59C4-47B8-8A23-058EF93130DA}" type="datetimeFigureOut">
              <a:rPr lang="en-IN" smtClean="0"/>
              <a:t>22-03-2013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4F-5E05-4C6D-9B7C-53FF76C0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5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4188-59C4-47B8-8A23-058EF93130DA}" type="datetimeFigureOut">
              <a:rPr lang="en-IN" smtClean="0"/>
              <a:t>22-03-2013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414F-5E05-4C6D-9B7C-53FF76C0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4188-59C4-47B8-8A23-058EF93130DA}" type="datetimeFigureOut">
              <a:rPr lang="en-IN" smtClean="0"/>
              <a:t>22-03-2013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B414F-5E05-4C6D-9B7C-53FF76C0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cc.gnu.org/" TargetMode="External"/><Relationship Id="rId2" Type="http://schemas.openxmlformats.org/officeDocument/2006/relationships/hyperlink" Target="http://en.wikipedia.org/wik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cc.gnu.org/onlinedocs/gccint" TargetMode="External"/><Relationship Id="rId5" Type="http://schemas.openxmlformats.org/officeDocument/2006/relationships/hyperlink" Target="http://dinosaur.compilertools.net/yacc/index.html" TargetMode="External"/><Relationship Id="rId4" Type="http://schemas.openxmlformats.org/officeDocument/2006/relationships/hyperlink" Target="http://flex.sourceforge.ne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26" Type="http://schemas.microsoft.com/office/2007/relationships/diagramDrawing" Target="../diagrams/drawing7.xml"/><Relationship Id="rId39" Type="http://schemas.openxmlformats.org/officeDocument/2006/relationships/diagramQuickStyle" Target="../diagrams/quickStyle10.xml"/><Relationship Id="rId21" Type="http://schemas.microsoft.com/office/2007/relationships/diagramDrawing" Target="../diagrams/drawing6.xml"/><Relationship Id="rId34" Type="http://schemas.openxmlformats.org/officeDocument/2006/relationships/diagramQuickStyle" Target="../diagrams/quickStyle9.xml"/><Relationship Id="rId42" Type="http://schemas.openxmlformats.org/officeDocument/2006/relationships/diagramData" Target="../diagrams/data11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9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24" Type="http://schemas.openxmlformats.org/officeDocument/2006/relationships/diagramQuickStyle" Target="../diagrams/quickStyle7.xml"/><Relationship Id="rId32" Type="http://schemas.openxmlformats.org/officeDocument/2006/relationships/diagramData" Target="../diagrams/data9.xml"/><Relationship Id="rId37" Type="http://schemas.openxmlformats.org/officeDocument/2006/relationships/diagramData" Target="../diagrams/data10.xml"/><Relationship Id="rId40" Type="http://schemas.openxmlformats.org/officeDocument/2006/relationships/diagramColors" Target="../diagrams/colors10.xml"/><Relationship Id="rId45" Type="http://schemas.openxmlformats.org/officeDocument/2006/relationships/diagramColors" Target="../diagrams/colors11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diagramLayout" Target="../diagrams/layout7.xml"/><Relationship Id="rId28" Type="http://schemas.openxmlformats.org/officeDocument/2006/relationships/diagramLayout" Target="../diagrams/layout8.xml"/><Relationship Id="rId36" Type="http://schemas.microsoft.com/office/2007/relationships/diagramDrawing" Target="../diagrams/drawing9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31" Type="http://schemas.microsoft.com/office/2007/relationships/diagramDrawing" Target="../diagrams/drawing8.xml"/><Relationship Id="rId44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diagramData" Target="../diagrams/data7.xml"/><Relationship Id="rId27" Type="http://schemas.openxmlformats.org/officeDocument/2006/relationships/diagramData" Target="../diagrams/data8.xml"/><Relationship Id="rId30" Type="http://schemas.openxmlformats.org/officeDocument/2006/relationships/diagramColors" Target="../diagrams/colors8.xml"/><Relationship Id="rId35" Type="http://schemas.openxmlformats.org/officeDocument/2006/relationships/diagramColors" Target="../diagrams/colors9.xml"/><Relationship Id="rId43" Type="http://schemas.openxmlformats.org/officeDocument/2006/relationships/diagramLayout" Target="../diagrams/layout11.xml"/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7.xml"/><Relationship Id="rId33" Type="http://schemas.openxmlformats.org/officeDocument/2006/relationships/diagramLayout" Target="../diagrams/layout9.xml"/><Relationship Id="rId38" Type="http://schemas.openxmlformats.org/officeDocument/2006/relationships/diagramLayout" Target="../diagrams/layout10.xml"/><Relationship Id="rId46" Type="http://schemas.microsoft.com/office/2007/relationships/diagramDrawing" Target="../diagrams/drawing11.xml"/><Relationship Id="rId20" Type="http://schemas.openxmlformats.org/officeDocument/2006/relationships/diagramColors" Target="../diagrams/colors6.xml"/><Relationship Id="rId41" Type="http://schemas.microsoft.com/office/2007/relationships/diagramDrawing" Target="../diagrams/drawin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94421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GCC Extension for Detecting Critical Section in a Multi-threaded Environment</a:t>
            </a:r>
            <a:endParaRPr lang="en-IN" sz="40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17391" y="3933056"/>
            <a:ext cx="4659065" cy="144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solidFill>
                  <a:schemeClr val="tx1"/>
                </a:solidFill>
              </a:rPr>
              <a:t>Guides</a:t>
            </a:r>
          </a:p>
          <a:p>
            <a:endParaRPr lang="en-US" sz="1800" u="sng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Internal: Prof. K. K. </a:t>
            </a:r>
            <a:r>
              <a:rPr lang="en-US" sz="1800" dirty="0" err="1" smtClean="0">
                <a:solidFill>
                  <a:schemeClr val="tx1"/>
                </a:solidFill>
              </a:rPr>
              <a:t>Nandedkar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External: </a:t>
            </a:r>
            <a:r>
              <a:rPr lang="en-US" sz="1800" dirty="0" err="1" smtClean="0">
                <a:solidFill>
                  <a:schemeClr val="tx1"/>
                </a:solidFill>
              </a:rPr>
              <a:t>Vedang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Manerikar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Gaurav</a:t>
            </a:r>
            <a:r>
              <a:rPr lang="en-US" sz="1800" dirty="0" smtClean="0">
                <a:solidFill>
                  <a:schemeClr val="tx1"/>
                </a:solidFill>
              </a:rPr>
              <a:t> Jain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27584" y="3933056"/>
            <a:ext cx="3189807" cy="2304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smtClean="0">
                <a:solidFill>
                  <a:schemeClr val="tx1"/>
                </a:solidFill>
              </a:rPr>
              <a:t>Members</a:t>
            </a:r>
          </a:p>
          <a:p>
            <a:endParaRPr lang="en-US" sz="1800" u="sng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Vishal </a:t>
            </a:r>
            <a:r>
              <a:rPr lang="en-US" sz="1800" dirty="0" err="1" smtClean="0">
                <a:solidFill>
                  <a:schemeClr val="tx1"/>
                </a:solidFill>
              </a:rPr>
              <a:t>Dawange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Mayur </a:t>
            </a:r>
            <a:r>
              <a:rPr lang="en-US" sz="1800" dirty="0" err="1" smtClean="0">
                <a:solidFill>
                  <a:schemeClr val="tx1"/>
                </a:solidFill>
              </a:rPr>
              <a:t>Jadhav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Akash </a:t>
            </a:r>
            <a:r>
              <a:rPr lang="en-US" sz="1800" dirty="0" err="1" smtClean="0">
                <a:solidFill>
                  <a:schemeClr val="tx1"/>
                </a:solidFill>
              </a:rPr>
              <a:t>Kothawale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Prasad </a:t>
            </a:r>
            <a:r>
              <a:rPr lang="en-US" sz="1800" dirty="0" err="1" smtClean="0">
                <a:solidFill>
                  <a:schemeClr val="tx1"/>
                </a:solidFill>
              </a:rPr>
              <a:t>Muley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15815" y="3119425"/>
            <a:ext cx="3189807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CO - 507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183" y="5382313"/>
            <a:ext cx="3852217" cy="6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0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cases</a:t>
            </a:r>
          </a:p>
          <a:p>
            <a:pPr lvl="1"/>
            <a:r>
              <a:rPr lang="en-US" dirty="0"/>
              <a:t>2 threads accessing same shared primitive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dirty="0"/>
              <a:t>4 threads accessing 2 user-defined variables, with no </a:t>
            </a:r>
            <a:r>
              <a:rPr lang="en-US" dirty="0" smtClean="0"/>
              <a:t>locking</a:t>
            </a:r>
            <a:endParaRPr lang="en-US" dirty="0"/>
          </a:p>
          <a:p>
            <a:pPr lvl="1"/>
            <a:r>
              <a:rPr lang="en-US" dirty="0"/>
              <a:t>2 threads accessing 2 shared </a:t>
            </a:r>
            <a:r>
              <a:rPr lang="en-US" dirty="0" smtClean="0"/>
              <a:t>variables, </a:t>
            </a:r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is synchronized and other is </a:t>
            </a:r>
            <a:r>
              <a:rPr lang="en-US" dirty="0" smtClean="0"/>
              <a:t>not</a:t>
            </a:r>
            <a:endParaRPr lang="en-IN" dirty="0" smtClean="0"/>
          </a:p>
          <a:p>
            <a:pPr lvl="1"/>
            <a:r>
              <a:rPr lang="en-US" dirty="0" smtClean="0"/>
              <a:t>Operations performed on shadowed global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Software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Support Tools</a:t>
            </a:r>
          </a:p>
          <a:p>
            <a:pPr lvl="1"/>
            <a:r>
              <a:rPr lang="en-US" sz="2400" dirty="0" err="1" smtClean="0"/>
              <a:t>Gcc</a:t>
            </a:r>
            <a:r>
              <a:rPr lang="en-US" sz="2400" dirty="0" smtClean="0"/>
              <a:t> (GNU C compiler)</a:t>
            </a:r>
          </a:p>
          <a:p>
            <a:pPr lvl="1"/>
            <a:r>
              <a:rPr lang="en-US" sz="2400" dirty="0" err="1" smtClean="0"/>
              <a:t>Lex</a:t>
            </a:r>
            <a:r>
              <a:rPr lang="en-US" sz="2400" dirty="0" smtClean="0"/>
              <a:t> (Lexical </a:t>
            </a:r>
            <a:r>
              <a:rPr lang="en-US" sz="2400" dirty="0" err="1" smtClean="0"/>
              <a:t>Analyser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Yacc</a:t>
            </a:r>
            <a:r>
              <a:rPr lang="en-US" sz="2400" dirty="0" smtClean="0"/>
              <a:t> (</a:t>
            </a:r>
            <a:r>
              <a:rPr lang="en-IN" sz="2400" dirty="0" smtClean="0"/>
              <a:t>Yet </a:t>
            </a:r>
            <a:r>
              <a:rPr lang="en-IN" sz="2400" dirty="0"/>
              <a:t>Another </a:t>
            </a:r>
            <a:r>
              <a:rPr lang="en-IN" sz="2400" dirty="0" smtClean="0"/>
              <a:t>Compiler-Compiler)</a:t>
            </a:r>
          </a:p>
          <a:p>
            <a:pPr marL="457200" lvl="1" indent="0">
              <a:buNone/>
            </a:pPr>
            <a:endParaRPr lang="en-IN" sz="2400" dirty="0" smtClean="0"/>
          </a:p>
          <a:p>
            <a:r>
              <a:rPr lang="en-US" sz="2800" dirty="0" smtClean="0"/>
              <a:t>Development Tools</a:t>
            </a:r>
          </a:p>
          <a:p>
            <a:pPr lvl="1"/>
            <a:r>
              <a:rPr lang="en-US" sz="2400" dirty="0" err="1" smtClean="0"/>
              <a:t>Emacs</a:t>
            </a:r>
            <a:r>
              <a:rPr lang="en-US" sz="2400" dirty="0" smtClean="0"/>
              <a:t> (Text Editor)</a:t>
            </a:r>
          </a:p>
          <a:p>
            <a:pPr lvl="1"/>
            <a:r>
              <a:rPr lang="en-US" sz="2400" dirty="0" err="1" smtClean="0"/>
              <a:t>Cscope</a:t>
            </a:r>
            <a:r>
              <a:rPr lang="en-US" sz="2400" dirty="0"/>
              <a:t> </a:t>
            </a:r>
            <a:r>
              <a:rPr lang="en-US" sz="2400" dirty="0" smtClean="0"/>
              <a:t>(Source browsing tool)</a:t>
            </a:r>
          </a:p>
          <a:p>
            <a:pPr lvl="1"/>
            <a:r>
              <a:rPr lang="en-US" sz="2400" dirty="0" err="1" smtClean="0"/>
              <a:t>Git</a:t>
            </a:r>
            <a:r>
              <a:rPr lang="en-US" sz="2400" dirty="0" smtClean="0"/>
              <a:t> (Content tracker)</a:t>
            </a:r>
            <a:endParaRPr lang="en-IN" sz="24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05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sz="2800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Targeting </a:t>
            </a:r>
            <a:r>
              <a:rPr lang="en-AU" sz="2800" dirty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more thread and </a:t>
            </a:r>
            <a:r>
              <a:rPr lang="en-AU" sz="2800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synchronization libraries.</a:t>
            </a:r>
          </a:p>
          <a:p>
            <a:pPr lvl="0"/>
            <a:endParaRPr lang="en-AU" sz="2800" dirty="0"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  <a:p>
            <a:pPr lvl="0"/>
            <a:r>
              <a:rPr lang="en-AU" sz="2800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Porting this concept to other </a:t>
            </a:r>
            <a:r>
              <a:rPr lang="en-AU" sz="2800" dirty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programming languages.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381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ts val="1072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Bugs </a:t>
            </a:r>
            <a:r>
              <a:rPr lang="en-US" dirty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that are notoriously difficult to find in Parallel programming can be handled by </a:t>
            </a:r>
            <a:r>
              <a:rPr lang="en-US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compiler</a:t>
            </a:r>
          </a:p>
          <a:p>
            <a:pPr lvl="0">
              <a:spcBef>
                <a:spcPts val="0"/>
              </a:spcBef>
              <a:buSzPts val="1072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dirty="0"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  <a:p>
            <a:pPr lvl="0">
              <a:spcBef>
                <a:spcPts val="0"/>
              </a:spcBef>
              <a:buSzPts val="1072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Framework </a:t>
            </a:r>
            <a:r>
              <a:rPr lang="en-US" dirty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would help to automatically detect critical </a:t>
            </a:r>
            <a:r>
              <a:rPr lang="en-US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sections and help the programmer save a reasonable amount of time</a:t>
            </a:r>
            <a:endParaRPr lang="en-US" dirty="0"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003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dirty="0" smtClean="0"/>
              <a:t>[1]	Dr</a:t>
            </a:r>
            <a:r>
              <a:rPr lang="en-US" sz="2000" dirty="0"/>
              <a:t>. </a:t>
            </a:r>
            <a:r>
              <a:rPr lang="en-US" sz="2000" dirty="0" err="1"/>
              <a:t>Niranjan</a:t>
            </a:r>
            <a:r>
              <a:rPr lang="en-US" sz="2000" dirty="0"/>
              <a:t>, N. </a:t>
            </a:r>
            <a:r>
              <a:rPr lang="en-US" sz="2000" dirty="0" err="1"/>
              <a:t>Chiplunkar</a:t>
            </a:r>
            <a:r>
              <a:rPr lang="en-US" sz="2000" dirty="0"/>
              <a:t>,  B. </a:t>
            </a:r>
            <a:r>
              <a:rPr lang="en-US" sz="2000" dirty="0" err="1"/>
              <a:t>Neelima</a:t>
            </a:r>
            <a:r>
              <a:rPr lang="en-US" sz="2000" dirty="0"/>
              <a:t>, Mr. Deepak, “Multithreaded </a:t>
            </a:r>
            <a:r>
              <a:rPr lang="en-US" sz="2000" dirty="0" smtClean="0"/>
              <a:t>	Programming </a:t>
            </a:r>
            <a:r>
              <a:rPr lang="en-US" sz="2000" dirty="0"/>
              <a:t>Framework Development for </a:t>
            </a:r>
            <a:r>
              <a:rPr lang="en-US" sz="2000" dirty="0" err="1"/>
              <a:t>gcc</a:t>
            </a:r>
            <a:r>
              <a:rPr lang="en-US" sz="2000" dirty="0"/>
              <a:t> infrastructure”, </a:t>
            </a:r>
            <a:r>
              <a:rPr lang="en-US" sz="2000" dirty="0" smtClean="0"/>
              <a:t>	Computer </a:t>
            </a:r>
            <a:r>
              <a:rPr lang="en-US" sz="2000" dirty="0"/>
              <a:t>Research and Development (ICCRD), </a:t>
            </a:r>
            <a:r>
              <a:rPr lang="en-US" sz="2000" dirty="0" smtClean="0"/>
              <a:t>2011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[2]</a:t>
            </a:r>
            <a:r>
              <a:rPr lang="en-US" sz="2000" dirty="0"/>
              <a:t>	Critical Sections, Race Conditions, Thread Synchronization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u="sng" dirty="0">
                <a:hlinkClick r:id="rId2"/>
              </a:rPr>
              <a:t>http://en.wikipedia.org/wiki/</a:t>
            </a:r>
            <a:r>
              <a:rPr lang="en-US" sz="2000" dirty="0"/>
              <a:t> 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[3]	GCC </a:t>
            </a:r>
            <a:r>
              <a:rPr lang="en-US" sz="2000" dirty="0"/>
              <a:t>- </a:t>
            </a:r>
            <a:r>
              <a:rPr lang="en-US" sz="2000" u="sng" dirty="0">
                <a:hlinkClick r:id="rId3"/>
              </a:rPr>
              <a:t>http://gcc.gnu.org</a:t>
            </a:r>
            <a:r>
              <a:rPr lang="en-US" sz="2000" u="sng" dirty="0" smtClean="0">
                <a:hlinkClick r:id="rId3"/>
              </a:rPr>
              <a:t>/</a:t>
            </a: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[4]	Fast </a:t>
            </a:r>
            <a:r>
              <a:rPr lang="en-US" sz="2000" dirty="0"/>
              <a:t>Lexical Analyzer - </a:t>
            </a:r>
            <a:r>
              <a:rPr lang="en-US" sz="2000" u="sng" dirty="0">
                <a:hlinkClick r:id="rId4"/>
              </a:rPr>
              <a:t>http://flex.sourceforge.net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[5]	</a:t>
            </a:r>
            <a:r>
              <a:rPr lang="en-US" sz="2000" dirty="0" err="1" smtClean="0"/>
              <a:t>Yacc</a:t>
            </a:r>
            <a:r>
              <a:rPr lang="en-US" sz="2000" dirty="0" smtClean="0"/>
              <a:t> </a:t>
            </a:r>
            <a:r>
              <a:rPr lang="en-US" sz="2000" dirty="0"/>
              <a:t>- </a:t>
            </a:r>
            <a:r>
              <a:rPr lang="en-US" sz="2000" u="sng" dirty="0">
                <a:hlinkClick r:id="rId5"/>
              </a:rPr>
              <a:t>http://dinosaur.compilertools.net/yacc/index.html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[6]	GCC </a:t>
            </a:r>
            <a:r>
              <a:rPr lang="en-US" sz="2000" dirty="0"/>
              <a:t>Internals - </a:t>
            </a:r>
            <a:r>
              <a:rPr lang="en-US" sz="2000" u="sng" dirty="0">
                <a:hlinkClick r:id="rId6"/>
              </a:rPr>
              <a:t>http://gcc.gnu.org/onlinedocs/gccint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5327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229600" cy="2376264"/>
          </a:xfrm>
        </p:spPr>
        <p:txBody>
          <a:bodyPr>
            <a:noAutofit/>
          </a:bodyPr>
          <a:lstStyle/>
          <a:p>
            <a:r>
              <a:rPr lang="en-US" sz="4800" dirty="0"/>
              <a:t>Questions?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Thank You!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021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3E3D2D"/>
              </a:buClr>
              <a:buSzPct val="76000"/>
            </a:pPr>
            <a:r>
              <a:rPr lang="en-US" sz="2400" dirty="0" smtClean="0">
                <a:solidFill>
                  <a:srgbClr val="3E3D2D"/>
                </a:solidFill>
                <a:hlinkClick r:id="rId2" action="ppaction://hlinksldjump"/>
              </a:rPr>
              <a:t>Proposition</a:t>
            </a:r>
            <a:endParaRPr lang="en-US" sz="2400" dirty="0" smtClean="0">
              <a:solidFill>
                <a:srgbClr val="3E3D2D"/>
              </a:solidFill>
            </a:endParaRPr>
          </a:p>
          <a:p>
            <a:pPr>
              <a:buClr>
                <a:srgbClr val="3E3D2D"/>
              </a:buClr>
              <a:buSzPct val="76000"/>
            </a:pPr>
            <a:r>
              <a:rPr lang="en-US" sz="2400" dirty="0" smtClean="0">
                <a:solidFill>
                  <a:srgbClr val="3E3D2D"/>
                </a:solidFill>
                <a:hlinkClick r:id="rId3" action="ppaction://hlinksldjump"/>
              </a:rPr>
              <a:t>Critical Section</a:t>
            </a:r>
            <a:r>
              <a:rPr lang="en-US" sz="2400" dirty="0" smtClean="0">
                <a:solidFill>
                  <a:srgbClr val="3E3D2D"/>
                </a:solidFill>
              </a:rPr>
              <a:t>, </a:t>
            </a:r>
            <a:r>
              <a:rPr lang="en-US" sz="2400" dirty="0" smtClean="0">
                <a:solidFill>
                  <a:srgbClr val="3E3D2D"/>
                </a:solidFill>
                <a:hlinkClick r:id="rId4" action="ppaction://hlinksldjump"/>
              </a:rPr>
              <a:t>Race Condition</a:t>
            </a:r>
            <a:r>
              <a:rPr lang="en-US" sz="2400" dirty="0" smtClean="0">
                <a:solidFill>
                  <a:srgbClr val="3E3D2D"/>
                </a:solidFill>
              </a:rPr>
              <a:t>, </a:t>
            </a:r>
            <a:r>
              <a:rPr lang="en-US" sz="2400" dirty="0" smtClean="0">
                <a:solidFill>
                  <a:srgbClr val="3E3D2D"/>
                </a:solidFill>
                <a:hlinkClick r:id="rId5" action="ppaction://hlinksldjump"/>
              </a:rPr>
              <a:t>Synchronization</a:t>
            </a:r>
            <a:endParaRPr lang="en-US" sz="2400" dirty="0" smtClean="0">
              <a:solidFill>
                <a:srgbClr val="3E3D2D"/>
              </a:solidFill>
            </a:endParaRPr>
          </a:p>
          <a:p>
            <a:pPr>
              <a:buClr>
                <a:srgbClr val="3E3D2D"/>
              </a:buClr>
              <a:buSzPct val="76000"/>
            </a:pPr>
            <a:r>
              <a:rPr lang="en-US" sz="2400" dirty="0" smtClean="0">
                <a:solidFill>
                  <a:srgbClr val="3E3D2D"/>
                </a:solidFill>
                <a:hlinkClick r:id="rId6" action="ppaction://hlinksldjump"/>
              </a:rPr>
              <a:t>Architecture</a:t>
            </a:r>
            <a:endParaRPr lang="en-US" sz="2000" dirty="0" smtClean="0">
              <a:solidFill>
                <a:srgbClr val="3E3D2D"/>
              </a:solidFill>
            </a:endParaRPr>
          </a:p>
          <a:p>
            <a:pPr algn="just">
              <a:buClr>
                <a:srgbClr val="3E3D2D"/>
              </a:buClr>
              <a:buSzPct val="76000"/>
            </a:pPr>
            <a:r>
              <a:rPr lang="en-US" sz="2400" dirty="0" smtClean="0">
                <a:solidFill>
                  <a:srgbClr val="3E3D2D"/>
                </a:solidFill>
                <a:hlinkClick r:id="" action="ppaction://noaction"/>
              </a:rPr>
              <a:t>Output</a:t>
            </a:r>
            <a:endParaRPr lang="en-US" sz="2400" dirty="0" smtClean="0">
              <a:solidFill>
                <a:srgbClr val="3E3D2D"/>
              </a:solidFill>
            </a:endParaRPr>
          </a:p>
          <a:p>
            <a:pPr algn="just">
              <a:buClr>
                <a:srgbClr val="3E3D2D"/>
              </a:buClr>
              <a:buSzPct val="76000"/>
            </a:pPr>
            <a:r>
              <a:rPr lang="en-US" sz="2400" dirty="0" smtClean="0">
                <a:solidFill>
                  <a:srgbClr val="3E3D2D"/>
                </a:solidFill>
                <a:hlinkClick r:id="rId7" action="ppaction://hlinksldjump"/>
              </a:rPr>
              <a:t>Test Cases</a:t>
            </a:r>
            <a:endParaRPr lang="en-US" sz="2400" dirty="0" smtClean="0">
              <a:solidFill>
                <a:srgbClr val="3E3D2D"/>
              </a:solidFill>
            </a:endParaRPr>
          </a:p>
          <a:p>
            <a:pPr>
              <a:buClr>
                <a:srgbClr val="3E3D2D"/>
              </a:buClr>
              <a:buSzPct val="76000"/>
            </a:pPr>
            <a:r>
              <a:rPr lang="en-US" sz="2400" dirty="0" smtClean="0">
                <a:solidFill>
                  <a:srgbClr val="3E3D2D"/>
                </a:solidFill>
                <a:hlinkClick r:id="rId8" action="ppaction://hlinksldjump"/>
              </a:rPr>
              <a:t>Free Software used</a:t>
            </a:r>
            <a:endParaRPr lang="en-US" sz="2400" dirty="0" smtClean="0">
              <a:solidFill>
                <a:srgbClr val="3E3D2D"/>
              </a:solidFill>
            </a:endParaRPr>
          </a:p>
          <a:p>
            <a:pPr>
              <a:buClr>
                <a:srgbClr val="3E3D2D"/>
              </a:buClr>
              <a:buSzPct val="76000"/>
            </a:pPr>
            <a:r>
              <a:rPr lang="en-US" sz="2400" dirty="0" smtClean="0">
                <a:solidFill>
                  <a:srgbClr val="3E3D2D"/>
                </a:solidFill>
                <a:hlinkClick r:id="rId9" action="ppaction://hlinksldjump"/>
              </a:rPr>
              <a:t>Future Enhancements</a:t>
            </a:r>
            <a:endParaRPr lang="en-US" sz="2400" dirty="0" smtClean="0">
              <a:solidFill>
                <a:srgbClr val="3E3D2D"/>
              </a:solidFill>
            </a:endParaRPr>
          </a:p>
          <a:p>
            <a:pPr>
              <a:buClr>
                <a:srgbClr val="3E3D2D"/>
              </a:buClr>
              <a:buSzPct val="76000"/>
            </a:pPr>
            <a:r>
              <a:rPr lang="en-US" sz="2400" dirty="0" smtClean="0">
                <a:solidFill>
                  <a:srgbClr val="3E3D2D"/>
                </a:solidFill>
                <a:hlinkClick r:id="rId10" action="ppaction://hlinksldjump"/>
              </a:rPr>
              <a:t>Conclusion</a:t>
            </a:r>
            <a:endParaRPr lang="en-US" sz="2400" dirty="0" smtClean="0">
              <a:solidFill>
                <a:srgbClr val="3E3D2D"/>
              </a:solidFill>
            </a:endParaRPr>
          </a:p>
          <a:p>
            <a:pPr>
              <a:buClr>
                <a:srgbClr val="3E3D2D"/>
              </a:buClr>
              <a:buSzPct val="76000"/>
            </a:pPr>
            <a:r>
              <a:rPr lang="en-US" sz="2400" dirty="0" smtClean="0">
                <a:solidFill>
                  <a:srgbClr val="3E3D2D"/>
                </a:solidFill>
                <a:hlinkClick r:id="rId11" action="ppaction://hlinksldjump"/>
              </a:rPr>
              <a:t>References</a:t>
            </a:r>
            <a:endParaRPr lang="en-US" sz="2400" dirty="0" smtClean="0">
              <a:solidFill>
                <a:srgbClr val="3E3D2D"/>
              </a:solidFill>
            </a:endParaRPr>
          </a:p>
          <a:p>
            <a:pPr>
              <a:buClr>
                <a:srgbClr val="3E3D2D"/>
              </a:buClr>
              <a:buSzPct val="76000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746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Clr>
                <a:srgbClr val="3E3D2D"/>
              </a:buClr>
              <a:buSzPct val="76000"/>
              <a:buNone/>
            </a:pPr>
            <a:endParaRPr lang="en-US" sz="2800" dirty="0" smtClean="0"/>
          </a:p>
          <a:p>
            <a:pPr marL="0" indent="0">
              <a:buClr>
                <a:srgbClr val="3E3D2D"/>
              </a:buClr>
              <a:buSzPct val="76000"/>
              <a:buNone/>
            </a:pPr>
            <a:endParaRPr lang="en-US" sz="2800" dirty="0" smtClean="0"/>
          </a:p>
          <a:p>
            <a:pPr marL="0" indent="0">
              <a:buClr>
                <a:srgbClr val="3E3D2D"/>
              </a:buClr>
              <a:buSzPct val="76000"/>
              <a:buNone/>
            </a:pPr>
            <a:r>
              <a:rPr lang="en-US" sz="2800" dirty="0" smtClean="0"/>
              <a:t>We propose a tool that extends the capability of GCC to</a:t>
            </a:r>
          </a:p>
          <a:p>
            <a:pPr marL="0" indent="0">
              <a:buClr>
                <a:srgbClr val="3E3D2D"/>
              </a:buClr>
              <a:buSzPct val="76000"/>
              <a:buNone/>
            </a:pPr>
            <a:r>
              <a:rPr lang="en-US" sz="2800" dirty="0" smtClean="0"/>
              <a:t>1. Identify Critical Sections for Synchronization bugs</a:t>
            </a:r>
            <a:br>
              <a:rPr lang="en-US" sz="2800" dirty="0" smtClean="0"/>
            </a:br>
            <a:r>
              <a:rPr lang="en-US" sz="2800" dirty="0" smtClean="0"/>
              <a:t>2. </a:t>
            </a:r>
            <a:r>
              <a:rPr lang="en-IN" sz="2800" dirty="0" smtClean="0"/>
              <a:t>Provide synchronization, </a:t>
            </a:r>
            <a:r>
              <a:rPr lang="en-IN" sz="2800" dirty="0"/>
              <a:t>by introducing </a:t>
            </a:r>
            <a:r>
              <a:rPr lang="en-IN" sz="2800" dirty="0" smtClean="0"/>
              <a:t>proper locking mechanism 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867104" y="3187408"/>
            <a:ext cx="3528392" cy="458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882136" y="3181912"/>
            <a:ext cx="3207629" cy="458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98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Critical Section?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0045046"/>
              </p:ext>
            </p:extLst>
          </p:nvPr>
        </p:nvGraphicFramePr>
        <p:xfrm>
          <a:off x="251520" y="1628800"/>
          <a:ext cx="4176464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4030946"/>
              </p:ext>
            </p:extLst>
          </p:nvPr>
        </p:nvGraphicFramePr>
        <p:xfrm>
          <a:off x="4572000" y="1394774"/>
          <a:ext cx="4367808" cy="5148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 10"/>
          <p:cNvSpPr/>
          <p:nvPr/>
        </p:nvSpPr>
        <p:spPr>
          <a:xfrm>
            <a:off x="5220072" y="2938592"/>
            <a:ext cx="3168352" cy="1983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9" grpId="0">
        <p:bldAsOne/>
      </p:bldGraphic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IN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8382659"/>
              </p:ext>
            </p:extLst>
          </p:nvPr>
        </p:nvGraphicFramePr>
        <p:xfrm>
          <a:off x="109423" y="2748267"/>
          <a:ext cx="8925154" cy="3358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6012" y="169214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		0	1	2	3	4	5</a:t>
            </a:r>
            <a:endParaRPr lang="en-IN" sz="2400" dirty="0"/>
          </a:p>
        </p:txBody>
      </p:sp>
      <p:sp>
        <p:nvSpPr>
          <p:cNvPr id="15" name="Right Arrow 14"/>
          <p:cNvSpPr/>
          <p:nvPr/>
        </p:nvSpPr>
        <p:spPr>
          <a:xfrm>
            <a:off x="323528" y="2153809"/>
            <a:ext cx="8712968" cy="26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107024910"/>
              </p:ext>
            </p:extLst>
          </p:nvPr>
        </p:nvGraphicFramePr>
        <p:xfrm>
          <a:off x="2483768" y="3461153"/>
          <a:ext cx="1080120" cy="370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922314256"/>
              </p:ext>
            </p:extLst>
          </p:nvPr>
        </p:nvGraphicFramePr>
        <p:xfrm>
          <a:off x="5279768" y="3456296"/>
          <a:ext cx="1040617" cy="407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107378765"/>
              </p:ext>
            </p:extLst>
          </p:nvPr>
        </p:nvGraphicFramePr>
        <p:xfrm>
          <a:off x="4666364" y="4752440"/>
          <a:ext cx="864096" cy="541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060370734"/>
              </p:ext>
            </p:extLst>
          </p:nvPr>
        </p:nvGraphicFramePr>
        <p:xfrm>
          <a:off x="6300192" y="3463649"/>
          <a:ext cx="1080120" cy="370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311956003"/>
              </p:ext>
            </p:extLst>
          </p:nvPr>
        </p:nvGraphicFramePr>
        <p:xfrm>
          <a:off x="3527884" y="4759341"/>
          <a:ext cx="1152128" cy="541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25" name="Straight Arrow Connector 24"/>
          <p:cNvCxnSpPr>
            <a:endCxn id="23" idx="0"/>
          </p:cNvCxnSpPr>
          <p:nvPr/>
        </p:nvCxnSpPr>
        <p:spPr>
          <a:xfrm>
            <a:off x="3126899" y="3795941"/>
            <a:ext cx="977049" cy="96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04048" y="3888504"/>
            <a:ext cx="792088" cy="96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2332523744"/>
              </p:ext>
            </p:extLst>
          </p:nvPr>
        </p:nvGraphicFramePr>
        <p:xfrm>
          <a:off x="6349289" y="2924944"/>
          <a:ext cx="981927" cy="407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64336" y="2730986"/>
            <a:ext cx="109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</a:t>
            </a:r>
            <a:endParaRPr lang="en-IN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67147861"/>
              </p:ext>
            </p:extLst>
          </p:nvPr>
        </p:nvGraphicFramePr>
        <p:xfrm>
          <a:off x="6349289" y="2445823"/>
          <a:ext cx="981927" cy="407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cxnSp>
        <p:nvCxnSpPr>
          <p:cNvPr id="6" name="Straight Arrow Connector 5"/>
          <p:cNvCxnSpPr>
            <a:endCxn id="16" idx="3"/>
          </p:cNvCxnSpPr>
          <p:nvPr/>
        </p:nvCxnSpPr>
        <p:spPr>
          <a:xfrm flipH="1" flipV="1">
            <a:off x="7331216" y="2649379"/>
            <a:ext cx="433120" cy="266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1"/>
            <a:endCxn id="28" idx="3"/>
          </p:cNvCxnSpPr>
          <p:nvPr/>
        </p:nvCxnSpPr>
        <p:spPr>
          <a:xfrm flipH="1">
            <a:off x="7331216" y="2915652"/>
            <a:ext cx="433120" cy="212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12786016"/>
              </p:ext>
            </p:extLst>
          </p:nvPr>
        </p:nvGraphicFramePr>
        <p:xfrm>
          <a:off x="1763688" y="4149080"/>
          <a:ext cx="1080120" cy="370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cxnSp>
        <p:nvCxnSpPr>
          <p:cNvPr id="5" name="Straight Arrow Connector 4"/>
          <p:cNvCxnSpPr>
            <a:endCxn id="17" idx="2"/>
          </p:cNvCxnSpPr>
          <p:nvPr/>
        </p:nvCxnSpPr>
        <p:spPr>
          <a:xfrm flipV="1">
            <a:off x="2267744" y="3831256"/>
            <a:ext cx="756084" cy="317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7" grpId="0">
        <p:bldAsOne/>
      </p:bldGraphic>
      <p:bldGraphic spid="18" grpId="0">
        <p:bldAsOne/>
      </p:bldGraphic>
      <p:bldGraphic spid="19" grpId="0">
        <p:bldAsOne/>
      </p:bldGraphic>
      <p:bldGraphic spid="22" grpId="0">
        <p:bldAsOne/>
      </p:bldGraphic>
      <p:bldGraphic spid="23" grpId="0">
        <p:bldAsOne/>
      </p:bldGraphic>
      <p:bldGraphic spid="28" grpId="0">
        <p:bldAsOne/>
      </p:bldGraphic>
      <p:bldP spid="3" grpId="0"/>
      <p:bldGraphic spid="16" grpId="0">
        <p:bldAsOne/>
      </p:bldGraphic>
      <p:bldGraphic spid="2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21854900"/>
              </p:ext>
            </p:extLst>
          </p:nvPr>
        </p:nvGraphicFramePr>
        <p:xfrm>
          <a:off x="251520" y="1628800"/>
          <a:ext cx="4176464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90496292"/>
              </p:ext>
            </p:extLst>
          </p:nvPr>
        </p:nvGraphicFramePr>
        <p:xfrm>
          <a:off x="4681508" y="1556792"/>
          <a:ext cx="436780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>
          <a:xfrm>
            <a:off x="5617288" y="2578552"/>
            <a:ext cx="758477" cy="3866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4120" y="4903299"/>
            <a:ext cx="1110487" cy="3866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9" grpId="0">
        <p:bldAsOne/>
      </p:bldGraphic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sp>
        <p:nvSpPr>
          <p:cNvPr id="5" name="Freeform 4"/>
          <p:cNvSpPr/>
          <p:nvPr/>
        </p:nvSpPr>
        <p:spPr>
          <a:xfrm>
            <a:off x="2339552" y="2925304"/>
            <a:ext cx="648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419552" y="1809304"/>
            <a:ext cx="172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Parser</a:t>
            </a:r>
          </a:p>
        </p:txBody>
      </p:sp>
      <p:sp>
        <p:nvSpPr>
          <p:cNvPr id="7" name="Freeform 6"/>
          <p:cNvSpPr/>
          <p:nvPr/>
        </p:nvSpPr>
        <p:spPr>
          <a:xfrm>
            <a:off x="3023551" y="1593304"/>
            <a:ext cx="2628000" cy="309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419552" y="2781304"/>
            <a:ext cx="172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Tokenization</a:t>
            </a:r>
          </a:p>
        </p:txBody>
      </p:sp>
      <p:sp>
        <p:nvSpPr>
          <p:cNvPr id="9" name="Freeform 8"/>
          <p:cNvSpPr/>
          <p:nvPr/>
        </p:nvSpPr>
        <p:spPr>
          <a:xfrm>
            <a:off x="3419552" y="3681304"/>
            <a:ext cx="172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Grammar</a:t>
            </a:r>
          </a:p>
        </p:txBody>
      </p:sp>
      <p:sp>
        <p:nvSpPr>
          <p:cNvPr id="10" name="Freeform 9"/>
          <p:cNvSpPr/>
          <p:nvPr/>
        </p:nvSpPr>
        <p:spPr>
          <a:xfrm>
            <a:off x="6407552" y="2781304"/>
            <a:ext cx="226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Generating Tables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5723552" y="2925304"/>
            <a:ext cx="648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659552" y="4149304"/>
            <a:ext cx="172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Analysis</a:t>
            </a:r>
          </a:p>
        </p:txBody>
      </p:sp>
      <p:sp>
        <p:nvSpPr>
          <p:cNvPr id="13" name="Freeform 12"/>
          <p:cNvSpPr/>
          <p:nvPr/>
        </p:nvSpPr>
        <p:spPr>
          <a:xfrm>
            <a:off x="6659552" y="5517304"/>
            <a:ext cx="172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Output</a:t>
            </a:r>
          </a:p>
        </p:txBody>
      </p:sp>
      <p:sp>
        <p:nvSpPr>
          <p:cNvPr id="14" name="Freeform 13"/>
          <p:cNvSpPr/>
          <p:nvPr/>
        </p:nvSpPr>
        <p:spPr>
          <a:xfrm>
            <a:off x="7307552" y="3501304"/>
            <a:ext cx="360000" cy="576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307552" y="4869304"/>
            <a:ext cx="360000" cy="576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51520" y="2781000"/>
            <a:ext cx="2016032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Input Source Code</a:t>
            </a:r>
            <a:endParaRPr lang="en-IN" sz="1800" b="0" i="0" u="none" strike="noStrike" baseline="0" dirty="0">
              <a:ln>
                <a:noFill/>
              </a:ln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339552" y="2925304"/>
            <a:ext cx="648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419552" y="1809304"/>
            <a:ext cx="172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Parser</a:t>
            </a:r>
          </a:p>
        </p:txBody>
      </p:sp>
      <p:sp>
        <p:nvSpPr>
          <p:cNvPr id="19" name="Freeform 18"/>
          <p:cNvSpPr/>
          <p:nvPr/>
        </p:nvSpPr>
        <p:spPr>
          <a:xfrm>
            <a:off x="3023551" y="1593304"/>
            <a:ext cx="2628000" cy="309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419552" y="3681304"/>
            <a:ext cx="172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Tokenization</a:t>
            </a:r>
          </a:p>
        </p:txBody>
      </p:sp>
      <p:sp>
        <p:nvSpPr>
          <p:cNvPr id="21" name="Freeform 20"/>
          <p:cNvSpPr/>
          <p:nvPr/>
        </p:nvSpPr>
        <p:spPr>
          <a:xfrm>
            <a:off x="3419552" y="2781000"/>
            <a:ext cx="172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Grammar</a:t>
            </a:r>
          </a:p>
        </p:txBody>
      </p:sp>
      <p:sp>
        <p:nvSpPr>
          <p:cNvPr id="22" name="Freeform 21"/>
          <p:cNvSpPr/>
          <p:nvPr/>
        </p:nvSpPr>
        <p:spPr>
          <a:xfrm>
            <a:off x="6407552" y="2781304"/>
            <a:ext cx="226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Generating Tables</a:t>
            </a:r>
          </a:p>
        </p:txBody>
      </p:sp>
      <p:sp>
        <p:nvSpPr>
          <p:cNvPr id="23" name="Freeform 22"/>
          <p:cNvSpPr/>
          <p:nvPr/>
        </p:nvSpPr>
        <p:spPr>
          <a:xfrm>
            <a:off x="5723552" y="2925304"/>
            <a:ext cx="648000" cy="288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659552" y="4149304"/>
            <a:ext cx="172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Analysis</a:t>
            </a:r>
          </a:p>
        </p:txBody>
      </p:sp>
      <p:sp>
        <p:nvSpPr>
          <p:cNvPr id="25" name="Freeform 24"/>
          <p:cNvSpPr/>
          <p:nvPr/>
        </p:nvSpPr>
        <p:spPr>
          <a:xfrm>
            <a:off x="6659552" y="5517304"/>
            <a:ext cx="172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Output</a:t>
            </a:r>
          </a:p>
        </p:txBody>
      </p:sp>
      <p:sp>
        <p:nvSpPr>
          <p:cNvPr id="26" name="Freeform 25"/>
          <p:cNvSpPr/>
          <p:nvPr/>
        </p:nvSpPr>
        <p:spPr>
          <a:xfrm>
            <a:off x="7307552" y="3501304"/>
            <a:ext cx="360000" cy="576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7307552" y="4869304"/>
            <a:ext cx="360000" cy="576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3419552" y="1881303"/>
            <a:ext cx="172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1684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553679" y="3871502"/>
            <a:ext cx="2783270" cy="60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Semaphores’ Table</a:t>
            </a:r>
            <a:endParaRPr lang="en-IN" dirty="0"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9552" y="908720"/>
            <a:ext cx="1440160" cy="12961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File(s)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95536" y="1061120"/>
            <a:ext cx="1440160" cy="12961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File(s)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65168" y="1196752"/>
            <a:ext cx="1440160" cy="12961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File(s)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076056" y="620688"/>
            <a:ext cx="3528392" cy="2016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Parser </a:t>
            </a:r>
          </a:p>
          <a:p>
            <a:pPr algn="ctr"/>
            <a:r>
              <a:rPr lang="en-US" sz="3200" dirty="0" smtClean="0"/>
              <a:t>&amp; </a:t>
            </a:r>
          </a:p>
          <a:p>
            <a:pPr algn="ctr"/>
            <a:r>
              <a:rPr lang="en-US" sz="3200" dirty="0"/>
              <a:t>Grammar Definition </a:t>
            </a:r>
          </a:p>
          <a:p>
            <a:pPr algn="ctr"/>
            <a:r>
              <a:rPr lang="en-US" sz="3200" dirty="0"/>
              <a:t>(</a:t>
            </a:r>
            <a:r>
              <a:rPr lang="en-US" sz="3200" dirty="0" err="1"/>
              <a:t>yacc</a:t>
            </a:r>
            <a:r>
              <a:rPr lang="en-US" sz="3200" dirty="0"/>
              <a:t>)</a:t>
            </a:r>
            <a:endParaRPr lang="en-IN" sz="3200" dirty="0"/>
          </a:p>
        </p:txBody>
      </p:sp>
      <p:sp>
        <p:nvSpPr>
          <p:cNvPr id="27" name="Rectangle 26"/>
          <p:cNvSpPr/>
          <p:nvPr/>
        </p:nvSpPr>
        <p:spPr>
          <a:xfrm>
            <a:off x="5553679" y="3848187"/>
            <a:ext cx="2783270" cy="60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Global </a:t>
            </a:r>
            <a:r>
              <a:rPr lang="en-IN" dirty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variables </a:t>
            </a:r>
            <a:r>
              <a:rPr lang="en-IN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Table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53679" y="3860341"/>
            <a:ext cx="2783270" cy="6101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dirty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User-defined Functions </a:t>
            </a:r>
            <a:r>
              <a:rPr lang="en-IN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Table</a:t>
            </a:r>
            <a:endParaRPr lang="en-IN" dirty="0"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53679" y="3830110"/>
            <a:ext cx="2783270" cy="6708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Parameter table </a:t>
            </a:r>
            <a:r>
              <a:rPr lang="en-IN" dirty="0" err="1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Table</a:t>
            </a:r>
            <a:endParaRPr lang="en-IN" dirty="0"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53679" y="3860606"/>
            <a:ext cx="2783270" cy="60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Thread Functions </a:t>
            </a:r>
            <a:r>
              <a:rPr lang="en-IN" dirty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Table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53679" y="3871502"/>
            <a:ext cx="2783270" cy="60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Shared Memory log </a:t>
            </a:r>
            <a:r>
              <a:rPr lang="en-IN" dirty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695324" y="1628800"/>
            <a:ext cx="2217848" cy="9287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Grammar File</a:t>
            </a:r>
            <a:endParaRPr lang="en-IN" sz="2400" dirty="0"/>
          </a:p>
        </p:txBody>
      </p:sp>
      <p:sp>
        <p:nvSpPr>
          <p:cNvPr id="26" name="Rectangle 25"/>
          <p:cNvSpPr/>
          <p:nvPr/>
        </p:nvSpPr>
        <p:spPr>
          <a:xfrm>
            <a:off x="5076056" y="2996952"/>
            <a:ext cx="3528392" cy="2016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Tokenizer</a:t>
            </a:r>
            <a:r>
              <a:rPr lang="en-US" sz="3200" dirty="0" smtClean="0"/>
              <a:t> (</a:t>
            </a:r>
            <a:r>
              <a:rPr lang="en-US" sz="3200" dirty="0" err="1" smtClean="0"/>
              <a:t>lex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smtClean="0"/>
              <a:t>&amp;</a:t>
            </a:r>
          </a:p>
          <a:p>
            <a:pPr algn="ctr"/>
            <a:r>
              <a:rPr lang="en-US" sz="3200" dirty="0" smtClean="0"/>
              <a:t>Table Generator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30494" y="620688"/>
            <a:ext cx="3547507" cy="40767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3200" dirty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Critical </a:t>
            </a:r>
            <a:r>
              <a:rPr lang="en-IN" sz="3200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Section Table</a:t>
            </a:r>
          </a:p>
          <a:p>
            <a:pPr marL="342900" lvl="0" indent="-342900">
              <a:buFont typeface="Arial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000" dirty="0" smtClean="0"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  <a:p>
            <a:pPr marL="342900" lvl="0" indent="-342900">
              <a:buFont typeface="Arial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Index</a:t>
            </a:r>
          </a:p>
          <a:p>
            <a:pPr marL="342900" lvl="0" indent="-342900">
              <a:buFont typeface="Arial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Shared Object</a:t>
            </a:r>
          </a:p>
          <a:p>
            <a:pPr marL="342900" lvl="0" indent="-342900">
              <a:buFont typeface="Arial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Thread-Function Index</a:t>
            </a:r>
          </a:p>
          <a:p>
            <a:pPr marL="342900" lvl="0" indent="-342900">
              <a:buFont typeface="Arial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Minimum location</a:t>
            </a:r>
          </a:p>
          <a:p>
            <a:pPr marL="342900" lvl="0" indent="-342900">
              <a:buFont typeface="Arial" pitchFamily="34" charset="0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Maximum location</a:t>
            </a:r>
            <a:endParaRPr lang="en-IN" sz="2000" dirty="0"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920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65495E-6 L 0.59705 -2.6549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4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66327E-6 L 0.59862 -0.0011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1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99815E-6 L 0.59861 0.0002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994 L -0.57413 -0.389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3" y="-19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8659E-6 L -0.57448 -0.254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3" y="-127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185 L -0.57448 -0.088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3" y="-53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7 0.0104 L -0.58195 0.049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3" y="19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54209E-6 L -0.57518 0.1850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67" y="9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104 L -0.57448 0.321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50" y="165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2" grpId="0" animBg="1"/>
      <p:bldP spid="2" grpId="1" animBg="1"/>
      <p:bldP spid="26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Critical Sections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2">
              <a:buSzPts val="1072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Index: 0</a:t>
            </a:r>
          </a:p>
          <a:p>
            <a:pPr marL="228600" lvl="2" indent="0">
              <a:buSzPts val="1072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	Shared Object: x</a:t>
            </a:r>
          </a:p>
          <a:p>
            <a:pPr marL="228600" lvl="2" indent="0">
              <a:buSzPts val="1072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	Thread Function index: 1</a:t>
            </a:r>
          </a:p>
          <a:p>
            <a:pPr marL="228600" lvl="2" indent="0">
              <a:buSzPts val="1072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200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	</a:t>
            </a:r>
            <a:r>
              <a:rPr lang="en-IN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Minimum</a:t>
            </a:r>
            <a:r>
              <a:rPr lang="en-IN" sz="22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 location</a:t>
            </a:r>
            <a:r>
              <a:rPr lang="en-IN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: 16</a:t>
            </a:r>
          </a:p>
          <a:p>
            <a:pPr marL="228600" lvl="2" indent="0">
              <a:buSzPts val="1072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200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	</a:t>
            </a:r>
            <a:r>
              <a:rPr lang="en-IN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Maximum</a:t>
            </a:r>
            <a:r>
              <a:rPr lang="en-IN" sz="22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 location</a:t>
            </a:r>
            <a:r>
              <a:rPr lang="en-IN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: 19</a:t>
            </a:r>
          </a:p>
          <a:p>
            <a:pPr marL="457200" lvl="2">
              <a:buSzPts val="1072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200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  <a:p>
            <a:pPr marL="457200" lvl="2">
              <a:buSzPts val="1072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Index: 1</a:t>
            </a:r>
          </a:p>
          <a:p>
            <a:pPr marL="228600" lvl="2" indent="0">
              <a:buSzPts val="1072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	Shared Object: x</a:t>
            </a:r>
          </a:p>
          <a:p>
            <a:pPr marL="228600" lvl="2" indent="0">
              <a:buSzPts val="1072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	Thread Function index: 2</a:t>
            </a:r>
          </a:p>
          <a:p>
            <a:pPr marL="228600" lvl="2" indent="0">
              <a:buSzPts val="1072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200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	Minimum </a:t>
            </a:r>
            <a:r>
              <a:rPr lang="en-IN" sz="2200" dirty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location: </a:t>
            </a:r>
            <a:r>
              <a:rPr lang="en-IN" sz="2200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24</a:t>
            </a:r>
            <a:endParaRPr lang="en-IN" sz="2200" dirty="0"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  <a:p>
            <a:pPr marL="228600" lvl="2" indent="0">
              <a:buSzPts val="1072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IN" sz="2200" dirty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	Maximum location: </a:t>
            </a:r>
            <a:r>
              <a:rPr lang="en-IN" sz="2200" dirty="0" smtClean="0">
                <a:solidFill>
                  <a:srgbClr val="000000"/>
                </a:solidFill>
                <a:latin typeface="Calibri" pitchFamily="34"/>
                <a:ea typeface="Arial" pitchFamily="2"/>
                <a:cs typeface="Arial" pitchFamily="2"/>
              </a:rPr>
              <a:t>28</a:t>
            </a:r>
            <a:endParaRPr lang="en-IN" sz="2200" dirty="0"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  <a:p>
            <a:pPr marL="228600" lvl="2" indent="0">
              <a:buSzPts val="1072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200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  <a:p>
            <a:pPr marL="228600" lvl="2" indent="0">
              <a:buSzPts val="1072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US" sz="2200" dirty="0"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  <a:p>
            <a:pPr marL="228600" lvl="2" indent="0">
              <a:buSzPts val="1072"/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IN" sz="2200" b="0" i="0" u="none" strike="noStrike" baseline="0" dirty="0">
              <a:ln>
                <a:noFill/>
              </a:ln>
              <a:solidFill>
                <a:srgbClr val="000000"/>
              </a:solidFill>
              <a:latin typeface="Calibri" pitchFamily="34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886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369</Words>
  <Application>Microsoft Office PowerPoint</Application>
  <PresentationFormat>On-screen Show (4:3)</PresentationFormat>
  <Paragraphs>169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GCC Extension for Detecting Critical Section in a Multi-threaded Environment</vt:lpstr>
      <vt:lpstr>Agenda</vt:lpstr>
      <vt:lpstr>Proposition</vt:lpstr>
      <vt:lpstr>What is Critical Section?</vt:lpstr>
      <vt:lpstr>Race Condition</vt:lpstr>
      <vt:lpstr>Synchronization</vt:lpstr>
      <vt:lpstr>Architecture</vt:lpstr>
      <vt:lpstr>PowerPoint Presentation</vt:lpstr>
      <vt:lpstr>Critical Sections</vt:lpstr>
      <vt:lpstr>Test Cases</vt:lpstr>
      <vt:lpstr>Free Software used</vt:lpstr>
      <vt:lpstr>Future Enhancements</vt:lpstr>
      <vt:lpstr>Conclusion</vt:lpstr>
      <vt:lpstr>References</vt:lpstr>
      <vt:lpstr>Questions? 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 Extension for Detecting Critical Section in a Multi-threaded Environment</dc:title>
  <dc:creator>Akash</dc:creator>
  <cp:lastModifiedBy>Akash</cp:lastModifiedBy>
  <cp:revision>460</cp:revision>
  <dcterms:created xsi:type="dcterms:W3CDTF">2013-03-12T16:49:57Z</dcterms:created>
  <dcterms:modified xsi:type="dcterms:W3CDTF">2013-03-21T20:59:30Z</dcterms:modified>
</cp:coreProperties>
</file>