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7556500" cy="10693400"/>
  <p:notesSz cx="7556500" cy="10693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4623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4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B</a:t>
            </a:r>
            <a:r>
              <a:rPr dirty="0"/>
              <a:t>izmates </a:t>
            </a:r>
            <a:r>
              <a:rPr spc="-5" dirty="0"/>
              <a:t>P</a:t>
            </a:r>
            <a:r>
              <a:rPr dirty="0"/>
              <a:t>rogram</a:t>
            </a:r>
            <a:r>
              <a:rPr spc="-10" dirty="0"/>
              <a:t> </a:t>
            </a:r>
            <a:r>
              <a:rPr dirty="0"/>
              <a:t>Level 1</a:t>
            </a:r>
            <a:r>
              <a:rPr spc="10" dirty="0"/>
              <a:t> </a:t>
            </a:r>
            <a:r>
              <a:rPr dirty="0"/>
              <a:t>- </a:t>
            </a:r>
            <a:r>
              <a:rPr spc="-10" dirty="0"/>
              <a:t> </a:t>
            </a:r>
            <a:r>
              <a:rPr dirty="0"/>
              <a:t>Rank A</a:t>
            </a:r>
            <a:r>
              <a:rPr spc="-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Lesson 1</a:t>
            </a:r>
            <a:r>
              <a:rPr spc="5" dirty="0"/>
              <a:t> </a:t>
            </a:r>
            <a:r>
              <a:rPr spc="55" dirty="0">
                <a:latin typeface="Arial Narrow"/>
                <a:cs typeface="Arial Narrow"/>
              </a:rPr>
              <a:t>–</a:t>
            </a:r>
            <a:r>
              <a:rPr spc="30" dirty="0">
                <a:latin typeface="Arial Narrow"/>
                <a:cs typeface="Arial Narrow"/>
              </a:rPr>
              <a:t> </a:t>
            </a:r>
            <a:r>
              <a:rPr dirty="0"/>
              <a:t>I,</a:t>
            </a:r>
            <a:r>
              <a:rPr spc="-25" dirty="0"/>
              <a:t> </a:t>
            </a:r>
            <a:r>
              <a:rPr dirty="0"/>
              <a:t>you, he,</a:t>
            </a:r>
            <a:r>
              <a:rPr spc="-10" dirty="0"/>
              <a:t> </a:t>
            </a:r>
            <a:r>
              <a:rPr dirty="0"/>
              <a:t>she,</a:t>
            </a:r>
            <a:r>
              <a:rPr spc="-10" dirty="0"/>
              <a:t> </a:t>
            </a:r>
            <a:r>
              <a:rPr dirty="0"/>
              <a:t>it,</a:t>
            </a:r>
            <a:r>
              <a:rPr spc="-10" dirty="0"/>
              <a:t> </a:t>
            </a:r>
            <a:r>
              <a:rPr dirty="0"/>
              <a:t>we, they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B</a:t>
            </a:r>
            <a:r>
              <a:rPr dirty="0"/>
              <a:t>izmates </a:t>
            </a:r>
            <a:r>
              <a:rPr spc="-5" dirty="0"/>
              <a:t>P</a:t>
            </a:r>
            <a:r>
              <a:rPr dirty="0"/>
              <a:t>rogram</a:t>
            </a:r>
            <a:r>
              <a:rPr spc="-10" dirty="0"/>
              <a:t> </a:t>
            </a:r>
            <a:r>
              <a:rPr dirty="0"/>
              <a:t>Level 1</a:t>
            </a:r>
            <a:r>
              <a:rPr spc="10" dirty="0"/>
              <a:t> </a:t>
            </a:r>
            <a:r>
              <a:rPr dirty="0"/>
              <a:t>- </a:t>
            </a:r>
            <a:r>
              <a:rPr spc="-10" dirty="0"/>
              <a:t> </a:t>
            </a:r>
            <a:r>
              <a:rPr dirty="0"/>
              <a:t>Rank A</a:t>
            </a:r>
            <a:r>
              <a:rPr spc="-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Lesson 1</a:t>
            </a:r>
            <a:r>
              <a:rPr spc="5" dirty="0"/>
              <a:t> </a:t>
            </a:r>
            <a:r>
              <a:rPr spc="55" dirty="0">
                <a:latin typeface="Arial Narrow"/>
                <a:cs typeface="Arial Narrow"/>
              </a:rPr>
              <a:t>–</a:t>
            </a:r>
            <a:r>
              <a:rPr spc="30" dirty="0">
                <a:latin typeface="Arial Narrow"/>
                <a:cs typeface="Arial Narrow"/>
              </a:rPr>
              <a:t> </a:t>
            </a:r>
            <a:r>
              <a:rPr dirty="0"/>
              <a:t>I,</a:t>
            </a:r>
            <a:r>
              <a:rPr spc="-25" dirty="0"/>
              <a:t> </a:t>
            </a:r>
            <a:r>
              <a:rPr dirty="0"/>
              <a:t>you, he,</a:t>
            </a:r>
            <a:r>
              <a:rPr spc="-10" dirty="0"/>
              <a:t> </a:t>
            </a:r>
            <a:r>
              <a:rPr dirty="0"/>
              <a:t>she,</a:t>
            </a:r>
            <a:r>
              <a:rPr spc="-10" dirty="0"/>
              <a:t> </a:t>
            </a:r>
            <a:r>
              <a:rPr dirty="0"/>
              <a:t>it,</a:t>
            </a:r>
            <a:r>
              <a:rPr spc="-10" dirty="0"/>
              <a:t> </a:t>
            </a:r>
            <a:r>
              <a:rPr dirty="0"/>
              <a:t>we, they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B</a:t>
            </a:r>
            <a:r>
              <a:rPr dirty="0"/>
              <a:t>izmates </a:t>
            </a:r>
            <a:r>
              <a:rPr spc="-5" dirty="0"/>
              <a:t>P</a:t>
            </a:r>
            <a:r>
              <a:rPr dirty="0"/>
              <a:t>rogram</a:t>
            </a:r>
            <a:r>
              <a:rPr spc="-10" dirty="0"/>
              <a:t> </a:t>
            </a:r>
            <a:r>
              <a:rPr dirty="0"/>
              <a:t>Level 1</a:t>
            </a:r>
            <a:r>
              <a:rPr spc="10" dirty="0"/>
              <a:t> </a:t>
            </a:r>
            <a:r>
              <a:rPr dirty="0"/>
              <a:t>- </a:t>
            </a:r>
            <a:r>
              <a:rPr spc="-10" dirty="0"/>
              <a:t> </a:t>
            </a:r>
            <a:r>
              <a:rPr dirty="0"/>
              <a:t>Rank A</a:t>
            </a:r>
            <a:r>
              <a:rPr spc="-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Lesson 1</a:t>
            </a:r>
            <a:r>
              <a:rPr spc="5" dirty="0"/>
              <a:t> </a:t>
            </a:r>
            <a:r>
              <a:rPr spc="55" dirty="0">
                <a:latin typeface="Arial Narrow"/>
                <a:cs typeface="Arial Narrow"/>
              </a:rPr>
              <a:t>–</a:t>
            </a:r>
            <a:r>
              <a:rPr spc="30" dirty="0">
                <a:latin typeface="Arial Narrow"/>
                <a:cs typeface="Arial Narrow"/>
              </a:rPr>
              <a:t> </a:t>
            </a:r>
            <a:r>
              <a:rPr dirty="0"/>
              <a:t>I,</a:t>
            </a:r>
            <a:r>
              <a:rPr spc="-25" dirty="0"/>
              <a:t> </a:t>
            </a:r>
            <a:r>
              <a:rPr dirty="0"/>
              <a:t>you, he,</a:t>
            </a:r>
            <a:r>
              <a:rPr spc="-10" dirty="0"/>
              <a:t> </a:t>
            </a:r>
            <a:r>
              <a:rPr dirty="0"/>
              <a:t>she,</a:t>
            </a:r>
            <a:r>
              <a:rPr spc="-10" dirty="0"/>
              <a:t> </a:t>
            </a:r>
            <a:r>
              <a:rPr dirty="0"/>
              <a:t>it,</a:t>
            </a:r>
            <a:r>
              <a:rPr spc="-10" dirty="0"/>
              <a:t> </a:t>
            </a:r>
            <a:r>
              <a:rPr dirty="0"/>
              <a:t>we, they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B</a:t>
            </a:r>
            <a:r>
              <a:rPr dirty="0"/>
              <a:t>izmates </a:t>
            </a:r>
            <a:r>
              <a:rPr spc="-5" dirty="0"/>
              <a:t>P</a:t>
            </a:r>
            <a:r>
              <a:rPr dirty="0"/>
              <a:t>rogram</a:t>
            </a:r>
            <a:r>
              <a:rPr spc="-10" dirty="0"/>
              <a:t> </a:t>
            </a:r>
            <a:r>
              <a:rPr dirty="0"/>
              <a:t>Level 1</a:t>
            </a:r>
            <a:r>
              <a:rPr spc="10" dirty="0"/>
              <a:t> </a:t>
            </a:r>
            <a:r>
              <a:rPr dirty="0"/>
              <a:t>- </a:t>
            </a:r>
            <a:r>
              <a:rPr spc="-10" dirty="0"/>
              <a:t> </a:t>
            </a:r>
            <a:r>
              <a:rPr dirty="0"/>
              <a:t>Rank A</a:t>
            </a:r>
            <a:r>
              <a:rPr spc="-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Lesson 1</a:t>
            </a:r>
            <a:r>
              <a:rPr spc="5" dirty="0"/>
              <a:t> </a:t>
            </a:r>
            <a:r>
              <a:rPr spc="55" dirty="0">
                <a:latin typeface="Arial Narrow"/>
                <a:cs typeface="Arial Narrow"/>
              </a:rPr>
              <a:t>–</a:t>
            </a:r>
            <a:r>
              <a:rPr spc="30" dirty="0">
                <a:latin typeface="Arial Narrow"/>
                <a:cs typeface="Arial Narrow"/>
              </a:rPr>
              <a:t> </a:t>
            </a:r>
            <a:r>
              <a:rPr dirty="0"/>
              <a:t>I,</a:t>
            </a:r>
            <a:r>
              <a:rPr spc="-25" dirty="0"/>
              <a:t> </a:t>
            </a:r>
            <a:r>
              <a:rPr dirty="0"/>
              <a:t>you, he,</a:t>
            </a:r>
            <a:r>
              <a:rPr spc="-10" dirty="0"/>
              <a:t> </a:t>
            </a:r>
            <a:r>
              <a:rPr dirty="0"/>
              <a:t>she,</a:t>
            </a:r>
            <a:r>
              <a:rPr spc="-10" dirty="0"/>
              <a:t> </a:t>
            </a:r>
            <a:r>
              <a:rPr dirty="0"/>
              <a:t>it,</a:t>
            </a:r>
            <a:r>
              <a:rPr spc="-10" dirty="0"/>
              <a:t> </a:t>
            </a:r>
            <a:r>
              <a:rPr dirty="0"/>
              <a:t>we, they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B</a:t>
            </a:r>
            <a:r>
              <a:rPr dirty="0"/>
              <a:t>izmates </a:t>
            </a:r>
            <a:r>
              <a:rPr spc="-5" dirty="0"/>
              <a:t>P</a:t>
            </a:r>
            <a:r>
              <a:rPr dirty="0"/>
              <a:t>rogram</a:t>
            </a:r>
            <a:r>
              <a:rPr spc="-10" dirty="0"/>
              <a:t> </a:t>
            </a:r>
            <a:r>
              <a:rPr dirty="0"/>
              <a:t>Level 1</a:t>
            </a:r>
            <a:r>
              <a:rPr spc="10" dirty="0"/>
              <a:t> </a:t>
            </a:r>
            <a:r>
              <a:rPr dirty="0"/>
              <a:t>- </a:t>
            </a:r>
            <a:r>
              <a:rPr spc="-10" dirty="0"/>
              <a:t> </a:t>
            </a:r>
            <a:r>
              <a:rPr dirty="0"/>
              <a:t>Rank A</a:t>
            </a:r>
            <a:r>
              <a:rPr spc="-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Lesson 1</a:t>
            </a:r>
            <a:r>
              <a:rPr spc="5" dirty="0"/>
              <a:t> </a:t>
            </a:r>
            <a:r>
              <a:rPr spc="55" dirty="0">
                <a:latin typeface="Arial Narrow"/>
                <a:cs typeface="Arial Narrow"/>
              </a:rPr>
              <a:t>–</a:t>
            </a:r>
            <a:r>
              <a:rPr spc="30" dirty="0">
                <a:latin typeface="Arial Narrow"/>
                <a:cs typeface="Arial Narrow"/>
              </a:rPr>
              <a:t> </a:t>
            </a:r>
            <a:r>
              <a:rPr dirty="0"/>
              <a:t>I,</a:t>
            </a:r>
            <a:r>
              <a:rPr spc="-25" dirty="0"/>
              <a:t> </a:t>
            </a:r>
            <a:r>
              <a:rPr dirty="0"/>
              <a:t>you, he,</a:t>
            </a:r>
            <a:r>
              <a:rPr spc="-10" dirty="0"/>
              <a:t> </a:t>
            </a:r>
            <a:r>
              <a:rPr dirty="0"/>
              <a:t>she,</a:t>
            </a:r>
            <a:r>
              <a:rPr spc="-10" dirty="0"/>
              <a:t> </a:t>
            </a:r>
            <a:r>
              <a:rPr dirty="0"/>
              <a:t>it,</a:t>
            </a:r>
            <a:r>
              <a:rPr spc="-10" dirty="0"/>
              <a:t> </a:t>
            </a:r>
            <a:r>
              <a:rPr dirty="0"/>
              <a:t>we, they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7559039" cy="106923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230377" y="10184543"/>
            <a:ext cx="180340" cy="37465"/>
          </a:xfrm>
          <a:custGeom>
            <a:avLst/>
            <a:gdLst/>
            <a:ahLst/>
            <a:cxnLst/>
            <a:rect l="l" t="t" r="r" b="b"/>
            <a:pathLst>
              <a:path w="180339" h="37465">
                <a:moveTo>
                  <a:pt x="0" y="37268"/>
                </a:moveTo>
                <a:lnTo>
                  <a:pt x="179992" y="37268"/>
                </a:lnTo>
                <a:lnTo>
                  <a:pt x="179992" y="0"/>
                </a:lnTo>
                <a:lnTo>
                  <a:pt x="0" y="0"/>
                </a:lnTo>
                <a:lnTo>
                  <a:pt x="0" y="372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410330" y="10203177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98" y="0"/>
                </a:lnTo>
              </a:path>
            </a:pathLst>
          </a:custGeom>
          <a:ln w="37268">
            <a:solidFill>
              <a:srgbClr val="32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590421" y="10203177"/>
            <a:ext cx="720090" cy="0"/>
          </a:xfrm>
          <a:custGeom>
            <a:avLst/>
            <a:gdLst/>
            <a:ahLst/>
            <a:cxnLst/>
            <a:rect l="l" t="t" r="r" b="b"/>
            <a:pathLst>
              <a:path w="720089">
                <a:moveTo>
                  <a:pt x="0" y="0"/>
                </a:moveTo>
                <a:lnTo>
                  <a:pt x="719869" y="0"/>
                </a:lnTo>
              </a:path>
            </a:pathLst>
          </a:custGeom>
          <a:ln w="372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230377" y="10220547"/>
            <a:ext cx="180340" cy="37465"/>
          </a:xfrm>
          <a:custGeom>
            <a:avLst/>
            <a:gdLst/>
            <a:ahLst/>
            <a:cxnLst/>
            <a:rect l="l" t="t" r="r" b="b"/>
            <a:pathLst>
              <a:path w="180339" h="37465">
                <a:moveTo>
                  <a:pt x="0" y="37268"/>
                </a:moveTo>
                <a:lnTo>
                  <a:pt x="179992" y="37268"/>
                </a:lnTo>
                <a:lnTo>
                  <a:pt x="179992" y="0"/>
                </a:lnTo>
                <a:lnTo>
                  <a:pt x="0" y="0"/>
                </a:lnTo>
                <a:lnTo>
                  <a:pt x="0" y="37268"/>
                </a:lnTo>
                <a:close/>
              </a:path>
            </a:pathLst>
          </a:custGeom>
          <a:solidFill>
            <a:srgbClr val="1F78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410330" y="10239181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899960" y="0"/>
                </a:lnTo>
              </a:path>
            </a:pathLst>
          </a:custGeom>
          <a:ln w="372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30377" y="10256533"/>
            <a:ext cx="1080135" cy="37465"/>
          </a:xfrm>
          <a:custGeom>
            <a:avLst/>
            <a:gdLst/>
            <a:ahLst/>
            <a:cxnLst/>
            <a:rect l="l" t="t" r="r" b="b"/>
            <a:pathLst>
              <a:path w="1080135" h="37465">
                <a:moveTo>
                  <a:pt x="0" y="37274"/>
                </a:moveTo>
                <a:lnTo>
                  <a:pt x="1079913" y="37274"/>
                </a:lnTo>
                <a:lnTo>
                  <a:pt x="1079913" y="0"/>
                </a:lnTo>
                <a:lnTo>
                  <a:pt x="0" y="0"/>
                </a:lnTo>
                <a:lnTo>
                  <a:pt x="0" y="37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30377" y="10292544"/>
            <a:ext cx="1080135" cy="37465"/>
          </a:xfrm>
          <a:custGeom>
            <a:avLst/>
            <a:gdLst/>
            <a:ahLst/>
            <a:cxnLst/>
            <a:rect l="l" t="t" r="r" b="b"/>
            <a:pathLst>
              <a:path w="1080135" h="37465">
                <a:moveTo>
                  <a:pt x="0" y="37268"/>
                </a:moveTo>
                <a:lnTo>
                  <a:pt x="1079913" y="37268"/>
                </a:lnTo>
                <a:lnTo>
                  <a:pt x="1079913" y="0"/>
                </a:lnTo>
                <a:lnTo>
                  <a:pt x="0" y="0"/>
                </a:lnTo>
                <a:lnTo>
                  <a:pt x="0" y="372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410330" y="10185172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8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90421" y="10185172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8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770376" y="10185172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8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950329" y="10185172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8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130299" y="10185172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8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230377" y="10221176"/>
            <a:ext cx="1082040" cy="0"/>
          </a:xfrm>
          <a:custGeom>
            <a:avLst/>
            <a:gdLst/>
            <a:ahLst/>
            <a:cxnLst/>
            <a:rect l="l" t="t" r="r" b="b"/>
            <a:pathLst>
              <a:path w="1082039">
                <a:moveTo>
                  <a:pt x="0" y="0"/>
                </a:moveTo>
                <a:lnTo>
                  <a:pt x="108152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230377" y="10257180"/>
            <a:ext cx="1082040" cy="0"/>
          </a:xfrm>
          <a:custGeom>
            <a:avLst/>
            <a:gdLst/>
            <a:ahLst/>
            <a:cxnLst/>
            <a:rect l="l" t="t" r="r" b="b"/>
            <a:pathLst>
              <a:path w="1082039">
                <a:moveTo>
                  <a:pt x="0" y="0"/>
                </a:moveTo>
                <a:lnTo>
                  <a:pt x="108152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230377" y="10293173"/>
            <a:ext cx="1082040" cy="0"/>
          </a:xfrm>
          <a:custGeom>
            <a:avLst/>
            <a:gdLst/>
            <a:ahLst/>
            <a:cxnLst/>
            <a:rect l="l" t="t" r="r" b="b"/>
            <a:pathLst>
              <a:path w="1082039">
                <a:moveTo>
                  <a:pt x="0" y="0"/>
                </a:moveTo>
                <a:lnTo>
                  <a:pt x="108152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310374" y="10185172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8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230377" y="10327590"/>
            <a:ext cx="1082040" cy="3175"/>
          </a:xfrm>
          <a:custGeom>
            <a:avLst/>
            <a:gdLst/>
            <a:ahLst/>
            <a:cxnLst/>
            <a:rect l="l" t="t" r="r" b="b"/>
            <a:pathLst>
              <a:path w="1082039" h="3175">
                <a:moveTo>
                  <a:pt x="0" y="3175"/>
                </a:moveTo>
                <a:lnTo>
                  <a:pt x="1081521" y="3175"/>
                </a:lnTo>
                <a:lnTo>
                  <a:pt x="1081521" y="0"/>
                </a:lnTo>
                <a:lnTo>
                  <a:pt x="0" y="0"/>
                </a:lnTo>
                <a:lnTo>
                  <a:pt x="0" y="3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5"/>
            <a:ext cx="6806564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4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94401" y="10244313"/>
            <a:ext cx="2605404" cy="10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B</a:t>
            </a:r>
            <a:r>
              <a:rPr dirty="0"/>
              <a:t>izmates </a:t>
            </a:r>
            <a:r>
              <a:rPr spc="-5" dirty="0"/>
              <a:t>P</a:t>
            </a:r>
            <a:r>
              <a:rPr dirty="0"/>
              <a:t>rogram</a:t>
            </a:r>
            <a:r>
              <a:rPr spc="-10" dirty="0"/>
              <a:t> </a:t>
            </a:r>
            <a:r>
              <a:rPr dirty="0"/>
              <a:t>Level 1</a:t>
            </a:r>
            <a:r>
              <a:rPr spc="10" dirty="0"/>
              <a:t> </a:t>
            </a:r>
            <a:r>
              <a:rPr dirty="0"/>
              <a:t>- </a:t>
            </a:r>
            <a:r>
              <a:rPr spc="-10" dirty="0"/>
              <a:t> </a:t>
            </a:r>
            <a:r>
              <a:rPr dirty="0"/>
              <a:t>Rank A</a:t>
            </a:r>
            <a:r>
              <a:rPr spc="-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Lesson 1</a:t>
            </a:r>
            <a:r>
              <a:rPr spc="5" dirty="0"/>
              <a:t> </a:t>
            </a:r>
            <a:r>
              <a:rPr spc="55" dirty="0">
                <a:latin typeface="Arial Narrow"/>
                <a:cs typeface="Arial Narrow"/>
              </a:rPr>
              <a:t>–</a:t>
            </a:r>
            <a:r>
              <a:rPr spc="30" dirty="0">
                <a:latin typeface="Arial Narrow"/>
                <a:cs typeface="Arial Narrow"/>
              </a:rPr>
              <a:t> </a:t>
            </a:r>
            <a:r>
              <a:rPr dirty="0"/>
              <a:t>I,</a:t>
            </a:r>
            <a:r>
              <a:rPr spc="-25" dirty="0"/>
              <a:t> </a:t>
            </a:r>
            <a:r>
              <a:rPr dirty="0"/>
              <a:t>you, he,</a:t>
            </a:r>
            <a:r>
              <a:rPr spc="-10" dirty="0"/>
              <a:t> </a:t>
            </a:r>
            <a:r>
              <a:rPr dirty="0"/>
              <a:t>she,</a:t>
            </a:r>
            <a:r>
              <a:rPr spc="-10" dirty="0"/>
              <a:t> </a:t>
            </a:r>
            <a:r>
              <a:rPr dirty="0"/>
              <a:t>it,</a:t>
            </a:r>
            <a:r>
              <a:rPr spc="-10" dirty="0"/>
              <a:t> </a:t>
            </a:r>
            <a:r>
              <a:rPr dirty="0"/>
              <a:t>we, they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7.png"/><Relationship Id="rId117" Type="http://schemas.openxmlformats.org/officeDocument/2006/relationships/image" Target="../media/image118.png"/><Relationship Id="rId21" Type="http://schemas.openxmlformats.org/officeDocument/2006/relationships/image" Target="../media/image22.png"/><Relationship Id="rId42" Type="http://schemas.openxmlformats.org/officeDocument/2006/relationships/image" Target="../media/image43.png"/><Relationship Id="rId47" Type="http://schemas.openxmlformats.org/officeDocument/2006/relationships/image" Target="../media/image48.png"/><Relationship Id="rId63" Type="http://schemas.openxmlformats.org/officeDocument/2006/relationships/image" Target="../media/image64.png"/><Relationship Id="rId68" Type="http://schemas.openxmlformats.org/officeDocument/2006/relationships/image" Target="../media/image69.png"/><Relationship Id="rId84" Type="http://schemas.openxmlformats.org/officeDocument/2006/relationships/image" Target="../media/image85.png"/><Relationship Id="rId89" Type="http://schemas.openxmlformats.org/officeDocument/2006/relationships/image" Target="../media/image90.png"/><Relationship Id="rId112" Type="http://schemas.openxmlformats.org/officeDocument/2006/relationships/image" Target="../media/image113.png"/><Relationship Id="rId133" Type="http://schemas.openxmlformats.org/officeDocument/2006/relationships/image" Target="../media/image134.png"/><Relationship Id="rId138" Type="http://schemas.openxmlformats.org/officeDocument/2006/relationships/image" Target="../media/image139.png"/><Relationship Id="rId16" Type="http://schemas.openxmlformats.org/officeDocument/2006/relationships/image" Target="../media/image17.png"/><Relationship Id="rId107" Type="http://schemas.openxmlformats.org/officeDocument/2006/relationships/image" Target="../media/image108.png"/><Relationship Id="rId11" Type="http://schemas.openxmlformats.org/officeDocument/2006/relationships/image" Target="../media/image12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53" Type="http://schemas.openxmlformats.org/officeDocument/2006/relationships/image" Target="../media/image54.png"/><Relationship Id="rId58" Type="http://schemas.openxmlformats.org/officeDocument/2006/relationships/image" Target="../media/image59.png"/><Relationship Id="rId74" Type="http://schemas.openxmlformats.org/officeDocument/2006/relationships/image" Target="../media/image75.png"/><Relationship Id="rId79" Type="http://schemas.openxmlformats.org/officeDocument/2006/relationships/image" Target="../media/image80.png"/><Relationship Id="rId102" Type="http://schemas.openxmlformats.org/officeDocument/2006/relationships/image" Target="../media/image103.png"/><Relationship Id="rId123" Type="http://schemas.openxmlformats.org/officeDocument/2006/relationships/image" Target="../media/image124.png"/><Relationship Id="rId128" Type="http://schemas.openxmlformats.org/officeDocument/2006/relationships/image" Target="../media/image129.png"/><Relationship Id="rId5" Type="http://schemas.openxmlformats.org/officeDocument/2006/relationships/image" Target="../media/image6.png"/><Relationship Id="rId90" Type="http://schemas.openxmlformats.org/officeDocument/2006/relationships/image" Target="../media/image91.png"/><Relationship Id="rId95" Type="http://schemas.openxmlformats.org/officeDocument/2006/relationships/image" Target="../media/image96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4.png"/><Relationship Id="rId48" Type="http://schemas.openxmlformats.org/officeDocument/2006/relationships/image" Target="../media/image49.png"/><Relationship Id="rId56" Type="http://schemas.openxmlformats.org/officeDocument/2006/relationships/image" Target="../media/image57.png"/><Relationship Id="rId64" Type="http://schemas.openxmlformats.org/officeDocument/2006/relationships/image" Target="../media/image65.png"/><Relationship Id="rId69" Type="http://schemas.openxmlformats.org/officeDocument/2006/relationships/image" Target="../media/image70.png"/><Relationship Id="rId77" Type="http://schemas.openxmlformats.org/officeDocument/2006/relationships/image" Target="../media/image78.png"/><Relationship Id="rId100" Type="http://schemas.openxmlformats.org/officeDocument/2006/relationships/image" Target="../media/image101.png"/><Relationship Id="rId105" Type="http://schemas.openxmlformats.org/officeDocument/2006/relationships/image" Target="../media/image106.png"/><Relationship Id="rId113" Type="http://schemas.openxmlformats.org/officeDocument/2006/relationships/image" Target="../media/image114.png"/><Relationship Id="rId118" Type="http://schemas.openxmlformats.org/officeDocument/2006/relationships/image" Target="../media/image119.png"/><Relationship Id="rId126" Type="http://schemas.openxmlformats.org/officeDocument/2006/relationships/image" Target="../media/image127.png"/><Relationship Id="rId134" Type="http://schemas.openxmlformats.org/officeDocument/2006/relationships/image" Target="../media/image135.png"/><Relationship Id="rId8" Type="http://schemas.openxmlformats.org/officeDocument/2006/relationships/image" Target="../media/image9.png"/><Relationship Id="rId51" Type="http://schemas.openxmlformats.org/officeDocument/2006/relationships/image" Target="../media/image52.png"/><Relationship Id="rId72" Type="http://schemas.openxmlformats.org/officeDocument/2006/relationships/image" Target="../media/image73.png"/><Relationship Id="rId80" Type="http://schemas.openxmlformats.org/officeDocument/2006/relationships/image" Target="../media/image81.png"/><Relationship Id="rId85" Type="http://schemas.openxmlformats.org/officeDocument/2006/relationships/image" Target="../media/image86.png"/><Relationship Id="rId93" Type="http://schemas.openxmlformats.org/officeDocument/2006/relationships/image" Target="../media/image94.png"/><Relationship Id="rId98" Type="http://schemas.openxmlformats.org/officeDocument/2006/relationships/image" Target="../media/image99.png"/><Relationship Id="rId121" Type="http://schemas.openxmlformats.org/officeDocument/2006/relationships/image" Target="../media/image122.png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46" Type="http://schemas.openxmlformats.org/officeDocument/2006/relationships/image" Target="../media/image47.png"/><Relationship Id="rId59" Type="http://schemas.openxmlformats.org/officeDocument/2006/relationships/image" Target="../media/image60.png"/><Relationship Id="rId67" Type="http://schemas.openxmlformats.org/officeDocument/2006/relationships/image" Target="../media/image68.png"/><Relationship Id="rId103" Type="http://schemas.openxmlformats.org/officeDocument/2006/relationships/image" Target="../media/image104.png"/><Relationship Id="rId108" Type="http://schemas.openxmlformats.org/officeDocument/2006/relationships/image" Target="../media/image109.png"/><Relationship Id="rId116" Type="http://schemas.openxmlformats.org/officeDocument/2006/relationships/image" Target="../media/image117.png"/><Relationship Id="rId124" Type="http://schemas.openxmlformats.org/officeDocument/2006/relationships/image" Target="../media/image125.png"/><Relationship Id="rId129" Type="http://schemas.openxmlformats.org/officeDocument/2006/relationships/image" Target="../media/image130.png"/><Relationship Id="rId137" Type="http://schemas.openxmlformats.org/officeDocument/2006/relationships/image" Target="../media/image138.png"/><Relationship Id="rId20" Type="http://schemas.openxmlformats.org/officeDocument/2006/relationships/image" Target="../media/image21.png"/><Relationship Id="rId41" Type="http://schemas.openxmlformats.org/officeDocument/2006/relationships/image" Target="../media/image42.png"/><Relationship Id="rId54" Type="http://schemas.openxmlformats.org/officeDocument/2006/relationships/image" Target="../media/image55.png"/><Relationship Id="rId62" Type="http://schemas.openxmlformats.org/officeDocument/2006/relationships/image" Target="../media/image63.png"/><Relationship Id="rId70" Type="http://schemas.openxmlformats.org/officeDocument/2006/relationships/image" Target="../media/image71.png"/><Relationship Id="rId75" Type="http://schemas.openxmlformats.org/officeDocument/2006/relationships/image" Target="../media/image76.png"/><Relationship Id="rId83" Type="http://schemas.openxmlformats.org/officeDocument/2006/relationships/image" Target="../media/image84.png"/><Relationship Id="rId88" Type="http://schemas.openxmlformats.org/officeDocument/2006/relationships/image" Target="../media/image89.png"/><Relationship Id="rId91" Type="http://schemas.openxmlformats.org/officeDocument/2006/relationships/image" Target="../media/image92.png"/><Relationship Id="rId96" Type="http://schemas.openxmlformats.org/officeDocument/2006/relationships/image" Target="../media/image97.png"/><Relationship Id="rId111" Type="http://schemas.openxmlformats.org/officeDocument/2006/relationships/image" Target="../media/image112.png"/><Relationship Id="rId132" Type="http://schemas.openxmlformats.org/officeDocument/2006/relationships/image" Target="../media/image1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49" Type="http://schemas.openxmlformats.org/officeDocument/2006/relationships/image" Target="../media/image50.png"/><Relationship Id="rId57" Type="http://schemas.openxmlformats.org/officeDocument/2006/relationships/image" Target="../media/image58.png"/><Relationship Id="rId106" Type="http://schemas.openxmlformats.org/officeDocument/2006/relationships/image" Target="../media/image107.png"/><Relationship Id="rId114" Type="http://schemas.openxmlformats.org/officeDocument/2006/relationships/image" Target="../media/image115.png"/><Relationship Id="rId119" Type="http://schemas.openxmlformats.org/officeDocument/2006/relationships/image" Target="../media/image120.png"/><Relationship Id="rId127" Type="http://schemas.openxmlformats.org/officeDocument/2006/relationships/image" Target="../media/image128.png"/><Relationship Id="rId10" Type="http://schemas.openxmlformats.org/officeDocument/2006/relationships/image" Target="../media/image11.pn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52" Type="http://schemas.openxmlformats.org/officeDocument/2006/relationships/image" Target="../media/image53.png"/><Relationship Id="rId60" Type="http://schemas.openxmlformats.org/officeDocument/2006/relationships/image" Target="../media/image61.png"/><Relationship Id="rId65" Type="http://schemas.openxmlformats.org/officeDocument/2006/relationships/image" Target="../media/image66.png"/><Relationship Id="rId73" Type="http://schemas.openxmlformats.org/officeDocument/2006/relationships/image" Target="../media/image74.png"/><Relationship Id="rId78" Type="http://schemas.openxmlformats.org/officeDocument/2006/relationships/image" Target="../media/image79.png"/><Relationship Id="rId81" Type="http://schemas.openxmlformats.org/officeDocument/2006/relationships/image" Target="../media/image82.png"/><Relationship Id="rId86" Type="http://schemas.openxmlformats.org/officeDocument/2006/relationships/image" Target="../media/image87.png"/><Relationship Id="rId94" Type="http://schemas.openxmlformats.org/officeDocument/2006/relationships/image" Target="../media/image95.png"/><Relationship Id="rId99" Type="http://schemas.openxmlformats.org/officeDocument/2006/relationships/image" Target="../media/image100.png"/><Relationship Id="rId101" Type="http://schemas.openxmlformats.org/officeDocument/2006/relationships/image" Target="../media/image102.png"/><Relationship Id="rId122" Type="http://schemas.openxmlformats.org/officeDocument/2006/relationships/image" Target="../media/image123.png"/><Relationship Id="rId130" Type="http://schemas.openxmlformats.org/officeDocument/2006/relationships/image" Target="../media/image131.png"/><Relationship Id="rId135" Type="http://schemas.openxmlformats.org/officeDocument/2006/relationships/image" Target="../media/image13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9" Type="http://schemas.openxmlformats.org/officeDocument/2006/relationships/image" Target="../media/image40.png"/><Relationship Id="rId109" Type="http://schemas.openxmlformats.org/officeDocument/2006/relationships/image" Target="../media/image110.png"/><Relationship Id="rId34" Type="http://schemas.openxmlformats.org/officeDocument/2006/relationships/image" Target="../media/image35.png"/><Relationship Id="rId50" Type="http://schemas.openxmlformats.org/officeDocument/2006/relationships/image" Target="../media/image51.png"/><Relationship Id="rId55" Type="http://schemas.openxmlformats.org/officeDocument/2006/relationships/image" Target="../media/image56.png"/><Relationship Id="rId76" Type="http://schemas.openxmlformats.org/officeDocument/2006/relationships/image" Target="../media/image77.png"/><Relationship Id="rId97" Type="http://schemas.openxmlformats.org/officeDocument/2006/relationships/image" Target="../media/image98.png"/><Relationship Id="rId104" Type="http://schemas.openxmlformats.org/officeDocument/2006/relationships/image" Target="../media/image105.png"/><Relationship Id="rId120" Type="http://schemas.openxmlformats.org/officeDocument/2006/relationships/image" Target="../media/image121.png"/><Relationship Id="rId125" Type="http://schemas.openxmlformats.org/officeDocument/2006/relationships/image" Target="../media/image126.png"/><Relationship Id="rId7" Type="http://schemas.openxmlformats.org/officeDocument/2006/relationships/image" Target="../media/image8.png"/><Relationship Id="rId71" Type="http://schemas.openxmlformats.org/officeDocument/2006/relationships/image" Target="../media/image72.png"/><Relationship Id="rId92" Type="http://schemas.openxmlformats.org/officeDocument/2006/relationships/image" Target="../media/image93.png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30.png"/><Relationship Id="rId24" Type="http://schemas.openxmlformats.org/officeDocument/2006/relationships/image" Target="../media/image25.pn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66" Type="http://schemas.openxmlformats.org/officeDocument/2006/relationships/image" Target="../media/image67.png"/><Relationship Id="rId87" Type="http://schemas.openxmlformats.org/officeDocument/2006/relationships/image" Target="../media/image88.png"/><Relationship Id="rId110" Type="http://schemas.openxmlformats.org/officeDocument/2006/relationships/image" Target="../media/image111.png"/><Relationship Id="rId115" Type="http://schemas.openxmlformats.org/officeDocument/2006/relationships/image" Target="../media/image116.png"/><Relationship Id="rId131" Type="http://schemas.openxmlformats.org/officeDocument/2006/relationships/image" Target="../media/image132.png"/><Relationship Id="rId136" Type="http://schemas.openxmlformats.org/officeDocument/2006/relationships/image" Target="../media/image137.png"/><Relationship Id="rId61" Type="http://schemas.openxmlformats.org/officeDocument/2006/relationships/image" Target="../media/image62.png"/><Relationship Id="rId82" Type="http://schemas.openxmlformats.org/officeDocument/2006/relationships/image" Target="../media/image83.png"/><Relationship Id="rId1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18" Type="http://schemas.openxmlformats.org/officeDocument/2006/relationships/image" Target="../media/image155.png"/><Relationship Id="rId26" Type="http://schemas.openxmlformats.org/officeDocument/2006/relationships/image" Target="../media/image161.png"/><Relationship Id="rId39" Type="http://schemas.openxmlformats.org/officeDocument/2006/relationships/image" Target="../media/image174.png"/><Relationship Id="rId3" Type="http://schemas.openxmlformats.org/officeDocument/2006/relationships/image" Target="../media/image140.png"/><Relationship Id="rId21" Type="http://schemas.openxmlformats.org/officeDocument/2006/relationships/image" Target="../media/image158.png"/><Relationship Id="rId34" Type="http://schemas.openxmlformats.org/officeDocument/2006/relationships/image" Target="../media/image169.png"/><Relationship Id="rId42" Type="http://schemas.openxmlformats.org/officeDocument/2006/relationships/image" Target="../media/image69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17" Type="http://schemas.openxmlformats.org/officeDocument/2006/relationships/image" Target="../media/image154.png"/><Relationship Id="rId25" Type="http://schemas.openxmlformats.org/officeDocument/2006/relationships/image" Target="../media/image3.png"/><Relationship Id="rId33" Type="http://schemas.openxmlformats.org/officeDocument/2006/relationships/image" Target="../media/image168.png"/><Relationship Id="rId38" Type="http://schemas.openxmlformats.org/officeDocument/2006/relationships/image" Target="../media/image173.png"/><Relationship Id="rId46" Type="http://schemas.openxmlformats.org/officeDocument/2006/relationships/image" Target="../media/image18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3.png"/><Relationship Id="rId20" Type="http://schemas.openxmlformats.org/officeDocument/2006/relationships/image" Target="../media/image157.png"/><Relationship Id="rId29" Type="http://schemas.openxmlformats.org/officeDocument/2006/relationships/image" Target="../media/image164.png"/><Relationship Id="rId41" Type="http://schemas.openxmlformats.org/officeDocument/2006/relationships/image" Target="../media/image17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24" Type="http://schemas.openxmlformats.org/officeDocument/2006/relationships/image" Target="../media/image2.png"/><Relationship Id="rId32" Type="http://schemas.openxmlformats.org/officeDocument/2006/relationships/image" Target="../media/image167.png"/><Relationship Id="rId37" Type="http://schemas.openxmlformats.org/officeDocument/2006/relationships/image" Target="../media/image172.png"/><Relationship Id="rId40" Type="http://schemas.openxmlformats.org/officeDocument/2006/relationships/image" Target="../media/image175.png"/><Relationship Id="rId45" Type="http://schemas.openxmlformats.org/officeDocument/2006/relationships/image" Target="../media/image179.png"/><Relationship Id="rId5" Type="http://schemas.openxmlformats.org/officeDocument/2006/relationships/image" Target="../media/image142.png"/><Relationship Id="rId15" Type="http://schemas.openxmlformats.org/officeDocument/2006/relationships/image" Target="../media/image152.png"/><Relationship Id="rId23" Type="http://schemas.openxmlformats.org/officeDocument/2006/relationships/image" Target="../media/image160.png"/><Relationship Id="rId28" Type="http://schemas.openxmlformats.org/officeDocument/2006/relationships/image" Target="../media/image163.png"/><Relationship Id="rId36" Type="http://schemas.openxmlformats.org/officeDocument/2006/relationships/image" Target="../media/image171.png"/><Relationship Id="rId10" Type="http://schemas.openxmlformats.org/officeDocument/2006/relationships/image" Target="../media/image147.png"/><Relationship Id="rId19" Type="http://schemas.openxmlformats.org/officeDocument/2006/relationships/image" Target="../media/image156.png"/><Relationship Id="rId31" Type="http://schemas.openxmlformats.org/officeDocument/2006/relationships/image" Target="../media/image166.png"/><Relationship Id="rId44" Type="http://schemas.openxmlformats.org/officeDocument/2006/relationships/image" Target="../media/image178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Relationship Id="rId22" Type="http://schemas.openxmlformats.org/officeDocument/2006/relationships/image" Target="../media/image159.png"/><Relationship Id="rId27" Type="http://schemas.openxmlformats.org/officeDocument/2006/relationships/image" Target="../media/image162.png"/><Relationship Id="rId30" Type="http://schemas.openxmlformats.org/officeDocument/2006/relationships/image" Target="../media/image165.png"/><Relationship Id="rId35" Type="http://schemas.openxmlformats.org/officeDocument/2006/relationships/image" Target="../media/image170.png"/><Relationship Id="rId43" Type="http://schemas.openxmlformats.org/officeDocument/2006/relationships/image" Target="../media/image1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9847" y="1504188"/>
            <a:ext cx="6489700" cy="2109470"/>
          </a:xfrm>
          <a:custGeom>
            <a:avLst/>
            <a:gdLst/>
            <a:ahLst/>
            <a:cxnLst/>
            <a:rect l="l" t="t" r="r" b="b"/>
            <a:pathLst>
              <a:path w="6489700" h="2109470">
                <a:moveTo>
                  <a:pt x="0" y="2109215"/>
                </a:moveTo>
                <a:lnTo>
                  <a:pt x="6489191" y="2109215"/>
                </a:lnTo>
                <a:lnTo>
                  <a:pt x="6489191" y="0"/>
                </a:lnTo>
                <a:lnTo>
                  <a:pt x="0" y="0"/>
                </a:lnTo>
                <a:lnTo>
                  <a:pt x="0" y="2109215"/>
                </a:lnTo>
                <a:close/>
              </a:path>
            </a:pathLst>
          </a:custGeom>
          <a:solidFill>
            <a:srgbClr val="CCE0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7819" y="563450"/>
            <a:ext cx="895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37790" y="2398272"/>
            <a:ext cx="433070" cy="0"/>
          </a:xfrm>
          <a:custGeom>
            <a:avLst/>
            <a:gdLst/>
            <a:ahLst/>
            <a:cxnLst/>
            <a:rect l="l" t="t" r="r" b="b"/>
            <a:pathLst>
              <a:path w="433070">
                <a:moveTo>
                  <a:pt x="0" y="0"/>
                </a:moveTo>
                <a:lnTo>
                  <a:pt x="432815" y="0"/>
                </a:lnTo>
              </a:path>
            </a:pathLst>
          </a:custGeom>
          <a:ln w="736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11678" y="1623623"/>
            <a:ext cx="1179830" cy="1659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6685">
              <a:lnSpc>
                <a:spcPct val="141800"/>
              </a:lnSpc>
            </a:pPr>
            <a:r>
              <a:rPr sz="1000" spc="-15" dirty="0">
                <a:solidFill>
                  <a:srgbClr val="0D0D0D"/>
                </a:solidFill>
                <a:latin typeface="Arial"/>
                <a:cs typeface="Arial"/>
              </a:rPr>
              <a:t>S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om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thi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g</a:t>
            </a:r>
            <a:r>
              <a:rPr sz="1000" spc="5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=</a:t>
            </a:r>
            <a:r>
              <a:rPr sz="100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u="heavy" spc="-10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sz="1000" u="heavy" spc="-2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u="heavy" spc="-5" dirty="0">
                <a:solidFill>
                  <a:srgbClr val="0D0D0D"/>
                </a:solidFill>
                <a:latin typeface="Arial"/>
                <a:cs typeface="Arial"/>
              </a:rPr>
              <a:t>.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 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spc="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am</a:t>
            </a:r>
            <a:r>
              <a:rPr sz="100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0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tude</a:t>
            </a:r>
            <a:r>
              <a:rPr sz="1000" u="sng" spc="-20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.</a:t>
            </a:r>
            <a:r>
              <a:rPr sz="10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Y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ou</a:t>
            </a:r>
            <a:r>
              <a:rPr sz="1000" spc="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are</a:t>
            </a:r>
            <a:r>
              <a:rPr sz="1000" spc="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0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tr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ai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ner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.</a:t>
            </a:r>
            <a:r>
              <a:rPr sz="10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H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0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is</a:t>
            </a:r>
            <a:r>
              <a:rPr sz="10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0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co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llea</a:t>
            </a:r>
            <a:r>
              <a:rPr sz="1000" u="sng" dirty="0">
                <a:solidFill>
                  <a:srgbClr val="0D0D0D"/>
                </a:solidFill>
                <a:latin typeface="Trebuchet MS"/>
                <a:cs typeface="Trebuchet MS"/>
              </a:rPr>
              <a:t>g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ue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.</a:t>
            </a:r>
            <a:r>
              <a:rPr sz="10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She</a:t>
            </a:r>
            <a:r>
              <a:rPr sz="100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is</a:t>
            </a:r>
            <a:r>
              <a:rPr sz="100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000" spc="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c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l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000" u="sng" spc="-20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  <a:p>
            <a:pPr marL="12700" marR="128270">
              <a:lnSpc>
                <a:spcPct val="141000"/>
              </a:lnSpc>
              <a:spcBef>
                <a:spcPts val="10"/>
              </a:spcBef>
            </a:pP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1000" spc="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is</a:t>
            </a:r>
            <a:r>
              <a:rPr sz="100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0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pr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blem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.</a:t>
            </a:r>
            <a:r>
              <a:rPr sz="10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We</a:t>
            </a:r>
            <a:r>
              <a:rPr sz="10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are</a:t>
            </a:r>
            <a:r>
              <a:rPr sz="100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000" u="sng" spc="-20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gi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ne</a:t>
            </a:r>
            <a:r>
              <a:rPr sz="1000" u="sng" spc="-2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1000" u="sng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1000" spc="-20" dirty="0">
                <a:solidFill>
                  <a:srgbClr val="0D0D0D"/>
                </a:solidFill>
                <a:latin typeface="Trebuchet MS"/>
                <a:cs typeface="Trebuchet MS"/>
              </a:rPr>
              <a:t>h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y</a:t>
            </a:r>
            <a:r>
              <a:rPr sz="10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are</a:t>
            </a:r>
            <a:r>
              <a:rPr sz="100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fo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rei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g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ner</a:t>
            </a:r>
            <a:r>
              <a:rPr sz="1000" u="sng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23513" y="1623623"/>
            <a:ext cx="1073785" cy="1659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S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om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thin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g</a:t>
            </a:r>
            <a:r>
              <a:rPr sz="1000" spc="5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= </a:t>
            </a:r>
            <a:r>
              <a:rPr sz="1000" u="heavy" spc="-10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000" u="heavy" spc="40" dirty="0">
                <a:solidFill>
                  <a:srgbClr val="0D0D0D"/>
                </a:solidFill>
                <a:latin typeface="Arial"/>
                <a:cs typeface="Arial"/>
              </a:rPr>
              <a:t>d</a:t>
            </a:r>
            <a:r>
              <a:rPr sz="1000" u="heavy" spc="-5" dirty="0">
                <a:solidFill>
                  <a:srgbClr val="0D0D0D"/>
                </a:solidFill>
                <a:latin typeface="Arial"/>
                <a:cs typeface="Arial"/>
              </a:rPr>
              <a:t>j</a:t>
            </a:r>
            <a:r>
              <a:rPr sz="1000" u="heavy" spc="-229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u="heavy" spc="-5" dirty="0">
                <a:solidFill>
                  <a:srgbClr val="0D0D0D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2700" marR="257810">
              <a:lnSpc>
                <a:spcPct val="141700"/>
              </a:lnSpc>
              <a:spcBef>
                <a:spcPts val="5"/>
              </a:spcBef>
            </a:pP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spc="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m</a:t>
            </a:r>
            <a:r>
              <a:rPr sz="100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fi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ne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.</a:t>
            </a:r>
            <a:r>
              <a:rPr sz="1000" spc="-5" dirty="0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Y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u</a:t>
            </a:r>
            <a:r>
              <a:rPr sz="1000" spc="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re</a:t>
            </a:r>
            <a:r>
              <a:rPr sz="10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k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nd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.</a:t>
            </a:r>
            <a:r>
              <a:rPr sz="10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H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0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is</a:t>
            </a:r>
            <a:r>
              <a:rPr sz="10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f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unn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y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.</a:t>
            </a:r>
            <a:r>
              <a:rPr sz="10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h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0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is</a:t>
            </a:r>
            <a:r>
              <a:rPr sz="100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Fr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000" u="sng" spc="-20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ch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  <a:p>
            <a:pPr marL="12700" marR="5080">
              <a:lnSpc>
                <a:spcPct val="141500"/>
              </a:lnSpc>
              <a:spcBef>
                <a:spcPts val="5"/>
              </a:spcBef>
            </a:pP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100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is</a:t>
            </a:r>
            <a:r>
              <a:rPr sz="10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import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.</a:t>
            </a:r>
            <a:r>
              <a:rPr sz="10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W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00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re</a:t>
            </a:r>
            <a:r>
              <a:rPr sz="10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h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p</a:t>
            </a:r>
            <a:r>
              <a:rPr sz="1000" u="sng" spc="-20" dirty="0">
                <a:solidFill>
                  <a:srgbClr val="0D0D0D"/>
                </a:solidFill>
                <a:latin typeface="Trebuchet MS"/>
                <a:cs typeface="Trebuchet MS"/>
              </a:rPr>
              <a:t>p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y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.</a:t>
            </a:r>
            <a:r>
              <a:rPr sz="10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They</a:t>
            </a:r>
            <a:r>
              <a:rPr sz="10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re</a:t>
            </a:r>
            <a:r>
              <a:rPr sz="1000" spc="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crea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tiv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34051" y="1623623"/>
            <a:ext cx="1485265" cy="795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1700"/>
              </a:lnSpc>
            </a:pPr>
            <a:r>
              <a:rPr sz="1000" spc="-15" dirty="0">
                <a:solidFill>
                  <a:srgbClr val="0D0D0D"/>
                </a:solidFill>
                <a:latin typeface="Arial"/>
                <a:cs typeface="Arial"/>
              </a:rPr>
              <a:t>S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om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thi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g</a:t>
            </a:r>
            <a:r>
              <a:rPr sz="1000" spc="5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=</a:t>
            </a:r>
            <a:r>
              <a:rPr sz="1000" spc="1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u="heavy" spc="-10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000" u="heavy" spc="40" dirty="0">
                <a:solidFill>
                  <a:srgbClr val="0D0D0D"/>
                </a:solidFill>
                <a:latin typeface="Arial"/>
                <a:cs typeface="Arial"/>
              </a:rPr>
              <a:t>d</a:t>
            </a:r>
            <a:r>
              <a:rPr sz="1000" u="heavy" spc="-5" dirty="0">
                <a:solidFill>
                  <a:srgbClr val="0D0D0D"/>
                </a:solidFill>
                <a:latin typeface="Arial"/>
                <a:cs typeface="Arial"/>
              </a:rPr>
              <a:t>j</a:t>
            </a:r>
            <a:r>
              <a:rPr sz="1000" u="heavy" spc="-229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u="heavy" spc="-5" dirty="0">
                <a:solidFill>
                  <a:srgbClr val="0D0D0D"/>
                </a:solidFill>
                <a:latin typeface="Arial"/>
                <a:cs typeface="Arial"/>
              </a:rPr>
              <a:t>.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+</a:t>
            </a:r>
            <a:r>
              <a:rPr sz="100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u="heavy" spc="-10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sz="1000" u="heavy" spc="-2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u="heavy" spc="-5" dirty="0">
                <a:solidFill>
                  <a:srgbClr val="0D0D0D"/>
                </a:solidFill>
                <a:latin typeface="Arial"/>
                <a:cs typeface="Arial"/>
              </a:rPr>
              <a:t>.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’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m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000" spc="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par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-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time</a:t>
            </a:r>
            <a:r>
              <a:rPr sz="1000" spc="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w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rker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.</a:t>
            </a:r>
            <a:r>
              <a:rPr sz="10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Y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u’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re</a:t>
            </a:r>
            <a:r>
              <a:rPr sz="1000" spc="3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000" spc="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good</a:t>
            </a:r>
            <a:r>
              <a:rPr sz="100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tr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ai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ner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.</a:t>
            </a:r>
            <a:r>
              <a:rPr sz="10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H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’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1000" spc="1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 3</a:t>
            </a:r>
            <a:r>
              <a:rPr sz="975" spc="7" baseline="25641" dirty="0">
                <a:solidFill>
                  <a:srgbClr val="0D0D0D"/>
                </a:solidFill>
                <a:latin typeface="Trebuchet MS"/>
                <a:cs typeface="Trebuchet MS"/>
              </a:rPr>
              <a:t>rd</a:t>
            </a:r>
            <a:r>
              <a:rPr sz="975" baseline="25641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975" spc="-44" baseline="25641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ye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ar</a:t>
            </a:r>
            <a:r>
              <a:rPr sz="100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empl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yee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22439" y="1623623"/>
            <a:ext cx="1097280" cy="1659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65" marR="282575" indent="-38100">
              <a:lnSpc>
                <a:spcPct val="142100"/>
              </a:lnSpc>
            </a:pP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Q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u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s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ti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o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s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Am</a:t>
            </a:r>
            <a:r>
              <a:rPr sz="10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spc="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c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rrec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t?</a:t>
            </a:r>
            <a:r>
              <a:rPr sz="10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H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w</a:t>
            </a:r>
            <a:r>
              <a:rPr sz="100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re</a:t>
            </a:r>
            <a:r>
              <a:rPr sz="100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yo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u?</a:t>
            </a:r>
            <a:endParaRPr sz="1000">
              <a:latin typeface="Trebuchet MS"/>
              <a:cs typeface="Trebuchet MS"/>
            </a:endParaRPr>
          </a:p>
          <a:p>
            <a:pPr marL="50800" marR="5080">
              <a:lnSpc>
                <a:spcPts val="1700"/>
              </a:lnSpc>
              <a:spcBef>
                <a:spcPts val="130"/>
              </a:spcBef>
            </a:pP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10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h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000" spc="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3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0</a:t>
            </a:r>
            <a:r>
              <a:rPr sz="1000" spc="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y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10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l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d?</a:t>
            </a:r>
            <a:r>
              <a:rPr sz="10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10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h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0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0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d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c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to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?</a:t>
            </a:r>
            <a:endParaRPr sz="1000">
              <a:latin typeface="Trebuchet MS"/>
              <a:cs typeface="Trebuchet MS"/>
            </a:endParaRPr>
          </a:p>
          <a:p>
            <a:pPr marL="50165" marR="163830">
              <a:lnSpc>
                <a:spcPts val="1689"/>
              </a:lnSpc>
              <a:spcBef>
                <a:spcPts val="10"/>
              </a:spcBef>
            </a:pP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10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it</a:t>
            </a:r>
            <a:r>
              <a:rPr sz="100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del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c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io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u</a:t>
            </a:r>
            <a:r>
              <a:rPr sz="1000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?</a:t>
            </a:r>
            <a:r>
              <a:rPr sz="10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Are</a:t>
            </a:r>
            <a:r>
              <a:rPr sz="10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we</a:t>
            </a:r>
            <a:r>
              <a:rPr sz="100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f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end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s?</a:t>
            </a:r>
            <a:endParaRPr sz="10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365"/>
              </a:spcBef>
            </a:pP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Are</a:t>
            </a:r>
            <a:r>
              <a:rPr sz="10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he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y</a:t>
            </a:r>
            <a:r>
              <a:rPr sz="1000" spc="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bu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sy?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4051" y="2483433"/>
            <a:ext cx="142430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Sh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e’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1000" spc="1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000" spc="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b</a:t>
            </a:r>
            <a:r>
              <a:rPr sz="1000" u="sng" spc="-20" dirty="0">
                <a:solidFill>
                  <a:srgbClr val="0D0D0D"/>
                </a:solidFill>
                <a:latin typeface="Trebuchet MS"/>
                <a:cs typeface="Trebuchet MS"/>
              </a:rPr>
              <a:t>u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sy</a:t>
            </a:r>
            <a:r>
              <a:rPr sz="100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p</a:t>
            </a:r>
            <a:r>
              <a:rPr sz="1000" u="sng" spc="-2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so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It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’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100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an</a:t>
            </a:r>
            <a:r>
              <a:rPr sz="100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nteres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ti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g</a:t>
            </a:r>
            <a:r>
              <a:rPr sz="100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pi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c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We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’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re</a:t>
            </a:r>
            <a:r>
              <a:rPr sz="1000" spc="2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b</a:t>
            </a:r>
            <a:r>
              <a:rPr sz="1000" u="sng" spc="-2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st</a:t>
            </a:r>
            <a:r>
              <a:rPr sz="100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f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000" u="sng" spc="-20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d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1000" spc="-20" dirty="0">
                <a:solidFill>
                  <a:srgbClr val="0D0D0D"/>
                </a:solidFill>
                <a:latin typeface="Trebuchet MS"/>
                <a:cs typeface="Trebuchet MS"/>
              </a:rPr>
              <a:t>h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ey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’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re</a:t>
            </a:r>
            <a:r>
              <a:rPr sz="1000" spc="3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ne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w</a:t>
            </a:r>
            <a:r>
              <a:rPr sz="1000" spc="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empl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ye</a:t>
            </a:r>
            <a:r>
              <a:rPr sz="1000" u="sng" spc="-2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000" u="sng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1681" y="3783641"/>
            <a:ext cx="54546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x</a:t>
            </a:r>
            <a:r>
              <a:rPr sz="1000" spc="-15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mpl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11681" y="3995497"/>
            <a:ext cx="282575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1500"/>
              </a:lnSpc>
            </a:pP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Bi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ll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:</a:t>
            </a:r>
            <a:r>
              <a:rPr sz="10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Ke</a:t>
            </a:r>
            <a:r>
              <a:rPr sz="1000" spc="-20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:</a:t>
            </a:r>
            <a:r>
              <a:rPr sz="10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Bi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ll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: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59766" y="3995497"/>
            <a:ext cx="4151629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H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i,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’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m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B</a:t>
            </a:r>
            <a:r>
              <a:rPr sz="1000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ll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.</a:t>
            </a:r>
            <a:r>
              <a:rPr sz="1000" spc="1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’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m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00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ew</a:t>
            </a:r>
            <a:r>
              <a:rPr sz="1000" spc="2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em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pl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oye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’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m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Ke</a:t>
            </a:r>
            <a:r>
              <a:rPr sz="1000" spc="-20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.</a:t>
            </a:r>
            <a:r>
              <a:rPr sz="1000" spc="1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Nice</a:t>
            </a:r>
            <a:r>
              <a:rPr sz="1000" spc="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to</a:t>
            </a:r>
            <a:r>
              <a:rPr sz="100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me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1000" spc="2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yo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u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,</a:t>
            </a:r>
            <a:r>
              <a:rPr sz="100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Bi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ll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.</a:t>
            </a:r>
            <a:r>
              <a:rPr sz="1000" spc="1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We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l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come</a:t>
            </a:r>
            <a:r>
              <a:rPr sz="1000" spc="2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to</a:t>
            </a:r>
            <a:r>
              <a:rPr sz="100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the</a:t>
            </a:r>
            <a:r>
              <a:rPr sz="1000" spc="1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team.</a:t>
            </a:r>
            <a:r>
              <a:rPr sz="1000" spc="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Are</a:t>
            </a:r>
            <a:r>
              <a:rPr sz="1000" spc="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yo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u</a:t>
            </a:r>
            <a:r>
              <a:rPr sz="1000" spc="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vo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u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s?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Yes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,</a:t>
            </a:r>
            <a:r>
              <a:rPr sz="10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spc="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am.</a:t>
            </a:r>
            <a:r>
              <a:rPr sz="1000" spc="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B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u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100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everybo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d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y</a:t>
            </a:r>
            <a:r>
              <a:rPr sz="1000" spc="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is</a:t>
            </a:r>
            <a:r>
              <a:rPr sz="100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ce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58207" y="4857869"/>
            <a:ext cx="4006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solidFill>
                  <a:srgbClr val="D9D9D9"/>
                </a:solidFill>
                <a:latin typeface="Arial"/>
                <a:cs typeface="Arial"/>
              </a:rPr>
              <a:t>▼▼▼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11678" y="5295446"/>
            <a:ext cx="537591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5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ns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w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er</a:t>
            </a:r>
            <a:r>
              <a:rPr sz="1000" spc="7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000" spc="-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qu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s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ti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o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s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f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o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m</a:t>
            </a:r>
            <a:r>
              <a:rPr sz="1000" spc="5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0D0D0D"/>
                </a:solidFill>
                <a:latin typeface="Arial"/>
                <a:cs typeface="Arial"/>
              </a:rPr>
              <a:t>y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ou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sz="1000" spc="7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t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i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. </a:t>
            </a:r>
            <a:r>
              <a:rPr sz="1000" dirty="0">
                <a:solidFill>
                  <a:srgbClr val="0D0D0D"/>
                </a:solidFill>
                <a:latin typeface="Arial"/>
                <a:cs typeface="Arial"/>
              </a:rPr>
              <a:t>T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h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000" spc="-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t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i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er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m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ay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c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h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g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u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nd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li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ed</a:t>
            </a:r>
            <a:r>
              <a:rPr sz="1000" spc="55" dirty="0">
                <a:solidFill>
                  <a:srgbClr val="0D0D0D"/>
                </a:solidFill>
                <a:latin typeface="Arial"/>
                <a:cs typeface="Arial"/>
              </a:rPr>
              <a:t> w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ords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09603" y="6285996"/>
            <a:ext cx="189230" cy="0"/>
          </a:xfrm>
          <a:custGeom>
            <a:avLst/>
            <a:gdLst/>
            <a:ahLst/>
            <a:cxnLst/>
            <a:rect l="l" t="t" r="r" b="b"/>
            <a:pathLst>
              <a:path w="189230">
                <a:moveTo>
                  <a:pt x="0" y="0"/>
                </a:moveTo>
                <a:lnTo>
                  <a:pt x="188975" y="0"/>
                </a:lnTo>
              </a:path>
            </a:pathLst>
          </a:custGeom>
          <a:ln w="10413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38203" y="6285996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4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10413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11677" y="5505778"/>
            <a:ext cx="1460500" cy="144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0D0D0D"/>
              </a:buClr>
              <a:buFont typeface="Trebuchet MS"/>
              <a:buAutoNum type="arabicPeriod"/>
              <a:tabLst>
                <a:tab pos="274955" algn="l"/>
              </a:tabLst>
            </a:pP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10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Steff</a:t>
            </a:r>
            <a:r>
              <a:rPr sz="1000" spc="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J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pane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?</a:t>
            </a:r>
            <a:endParaRPr sz="1000">
              <a:latin typeface="Trebuchet MS"/>
              <a:cs typeface="Trebuchet MS"/>
            </a:endParaRPr>
          </a:p>
          <a:p>
            <a:pPr marL="274320" indent="-261620">
              <a:lnSpc>
                <a:spcPct val="100000"/>
              </a:lnSpc>
              <a:spcBef>
                <a:spcPts val="505"/>
              </a:spcBef>
              <a:buClr>
                <a:srgbClr val="0D0D0D"/>
              </a:buClr>
              <a:buFont typeface="Trebuchet MS"/>
              <a:buAutoNum type="arabicPeriod"/>
              <a:tabLst>
                <a:tab pos="274955" algn="l"/>
              </a:tabLst>
            </a:pP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10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h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0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00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ec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retar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y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?</a:t>
            </a:r>
            <a:endParaRPr sz="1000">
              <a:latin typeface="Trebuchet MS"/>
              <a:cs typeface="Trebuchet MS"/>
            </a:endParaRPr>
          </a:p>
          <a:p>
            <a:pPr marL="274320" indent="-261620">
              <a:lnSpc>
                <a:spcPct val="100000"/>
              </a:lnSpc>
              <a:spcBef>
                <a:spcPts val="500"/>
              </a:spcBef>
              <a:buClr>
                <a:srgbClr val="0D0D0D"/>
              </a:buClr>
              <a:buFont typeface="Trebuchet MS"/>
              <a:buAutoNum type="arabicPeriod"/>
              <a:tabLst>
                <a:tab pos="274955" algn="l"/>
              </a:tabLst>
            </a:pP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10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h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0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00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b</a:t>
            </a:r>
            <a:r>
              <a:rPr sz="1000" u="sng" spc="-20" dirty="0">
                <a:solidFill>
                  <a:srgbClr val="0D0D0D"/>
                </a:solidFill>
                <a:latin typeface="Trebuchet MS"/>
                <a:cs typeface="Trebuchet MS"/>
              </a:rPr>
              <a:t>u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sy</a:t>
            </a:r>
            <a:r>
              <a:rPr sz="100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p</a:t>
            </a:r>
            <a:r>
              <a:rPr sz="1000" u="sng" spc="-2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?</a:t>
            </a:r>
            <a:endParaRPr sz="1000">
              <a:latin typeface="Trebuchet MS"/>
              <a:cs typeface="Trebuchet MS"/>
            </a:endParaRPr>
          </a:p>
          <a:p>
            <a:pPr marL="12700" marR="539750">
              <a:lnSpc>
                <a:spcPts val="1700"/>
              </a:lnSpc>
              <a:spcBef>
                <a:spcPts val="130"/>
              </a:spcBef>
              <a:buClr>
                <a:srgbClr val="0D0D0D"/>
              </a:buClr>
              <a:buFont typeface="Trebuchet MS"/>
              <a:buAutoNum type="arabicPeriod"/>
              <a:tabLst>
                <a:tab pos="274955" algn="l"/>
              </a:tabLst>
            </a:pP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10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h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0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k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nd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?</a:t>
            </a:r>
            <a:r>
              <a:rPr sz="10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D0D0D"/>
                </a:solidFill>
                <a:latin typeface="Trebuchet MS"/>
                <a:cs typeface="Trebuchet MS"/>
              </a:rPr>
              <a:t>5.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00" dirty="0">
                <a:solidFill>
                  <a:srgbClr val="0D0D0D"/>
                </a:solidFill>
                <a:latin typeface="Trebuchet MS"/>
                <a:cs typeface="Trebuchet MS"/>
              </a:rPr>
              <a:t>6.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000" dirty="0">
                <a:solidFill>
                  <a:srgbClr val="0D0D0D"/>
                </a:solidFill>
                <a:latin typeface="Trebuchet MS"/>
                <a:cs typeface="Trebuchet MS"/>
              </a:rPr>
              <a:t>7.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73834" y="6370266"/>
            <a:ext cx="2039620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86409">
              <a:lnSpc>
                <a:spcPct val="142000"/>
              </a:lnSpc>
            </a:pP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10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h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0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00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par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-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time</a:t>
            </a:r>
            <a:r>
              <a:rPr sz="1000" spc="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w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rker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?</a:t>
            </a:r>
            <a:r>
              <a:rPr sz="10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Are</a:t>
            </a:r>
            <a:r>
              <a:rPr sz="10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Steff</a:t>
            </a:r>
            <a:r>
              <a:rPr sz="1000" u="sng" spc="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d</a:t>
            </a:r>
            <a:r>
              <a:rPr sz="1000" u="sng" spc="1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Gle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100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f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000" u="sng" spc="-20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d</a:t>
            </a:r>
            <a:r>
              <a:rPr sz="1000" u="sng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?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Are</a:t>
            </a:r>
            <a:r>
              <a:rPr sz="10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Steff</a:t>
            </a:r>
            <a:r>
              <a:rPr sz="1000" u="sng" spc="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d</a:t>
            </a:r>
            <a:r>
              <a:rPr sz="1000" u="sng" spc="1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Gle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100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ne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w</a:t>
            </a:r>
            <a:r>
              <a:rPr sz="1000" spc="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empl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ye</a:t>
            </a:r>
            <a:r>
              <a:rPr sz="1000" u="sng" spc="-2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000" u="sng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?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11681" y="7238926"/>
            <a:ext cx="4333875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o</a:t>
            </a:r>
            <a:r>
              <a:rPr sz="1000" spc="55" dirty="0">
                <a:solidFill>
                  <a:srgbClr val="0D0D0D"/>
                </a:solidFill>
                <a:latin typeface="Arial"/>
                <a:cs typeface="Arial"/>
              </a:rPr>
              <a:t>w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,</a:t>
            </a:r>
            <a:r>
              <a:rPr sz="1000" spc="-1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s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k</a:t>
            </a:r>
            <a:r>
              <a:rPr sz="1000" spc="3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0D0D0D"/>
                </a:solidFill>
                <a:latin typeface="Arial"/>
                <a:cs typeface="Arial"/>
              </a:rPr>
              <a:t>y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ou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sz="1000" spc="6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t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i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er</a:t>
            </a:r>
            <a:r>
              <a:rPr sz="1000" spc="6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qu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s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ti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o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ns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.</a:t>
            </a:r>
            <a:r>
              <a:rPr sz="1000" spc="-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Y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o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u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c</a:t>
            </a:r>
            <a:r>
              <a:rPr sz="1000" spc="-15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sz="1000" spc="5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c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h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g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u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nd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li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ed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0D0D0D"/>
                </a:solidFill>
                <a:latin typeface="Arial"/>
                <a:cs typeface="Arial"/>
              </a:rPr>
              <a:t>w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ords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900">
              <a:latin typeface="Times New Roman"/>
              <a:cs typeface="Times New Roman"/>
            </a:endParaRPr>
          </a:p>
          <a:p>
            <a:pPr marL="2759075">
              <a:lnSpc>
                <a:spcPct val="100000"/>
              </a:lnSpc>
            </a:pPr>
            <a:r>
              <a:rPr sz="1000" spc="-15" dirty="0">
                <a:solidFill>
                  <a:srgbClr val="D9D9D9"/>
                </a:solidFill>
                <a:latin typeface="Arial"/>
                <a:cs typeface="Arial"/>
              </a:rPr>
              <a:t>▼▼▼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11678" y="8101763"/>
            <a:ext cx="514159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0" dirty="0">
                <a:solidFill>
                  <a:srgbClr val="0D0D0D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l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k</a:t>
            </a:r>
            <a:r>
              <a:rPr sz="1000" spc="3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b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ou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t</a:t>
            </a:r>
            <a:r>
              <a:rPr sz="1000" spc="5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0D0D0D"/>
                </a:solidFill>
                <a:latin typeface="Arial"/>
                <a:cs typeface="Arial"/>
              </a:rPr>
              <a:t>y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our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lf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, </a:t>
            </a:r>
            <a:r>
              <a:rPr sz="1000" spc="25" dirty="0">
                <a:solidFill>
                  <a:srgbClr val="0D0D0D"/>
                </a:solidFill>
                <a:latin typeface="Arial"/>
                <a:cs typeface="Arial"/>
              </a:rPr>
              <a:t>y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ou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sz="1000" spc="6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boss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, </a:t>
            </a:r>
            <a:r>
              <a:rPr sz="1000" spc="-15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d</a:t>
            </a:r>
            <a:r>
              <a:rPr sz="1000" spc="5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o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o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f</a:t>
            </a:r>
            <a:r>
              <a:rPr sz="1000" spc="5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0D0D0D"/>
                </a:solidFill>
                <a:latin typeface="Arial"/>
                <a:cs typeface="Arial"/>
              </a:rPr>
              <a:t>y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ou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sz="1000" spc="6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c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o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ll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gu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s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.</a:t>
            </a:r>
            <a:r>
              <a:rPr sz="1000" spc="-1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I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clud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000" spc="-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t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opic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s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b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lo</a:t>
            </a:r>
            <a:r>
              <a:rPr sz="1000" spc="55" dirty="0">
                <a:solidFill>
                  <a:srgbClr val="0D0D0D"/>
                </a:solidFill>
                <a:latin typeface="Arial"/>
                <a:cs typeface="Arial"/>
              </a:rPr>
              <a:t>w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11678" y="8313411"/>
            <a:ext cx="176212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1295" indent="-188595">
              <a:lnSpc>
                <a:spcPct val="100000"/>
              </a:lnSpc>
              <a:buClr>
                <a:srgbClr val="0D0D0D"/>
              </a:buClr>
              <a:buFont typeface="Arial"/>
              <a:buChar char="•"/>
              <a:tabLst>
                <a:tab pos="201930" algn="l"/>
              </a:tabLst>
            </a:pP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at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io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l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ty</a:t>
            </a:r>
            <a:endParaRPr sz="1000">
              <a:latin typeface="Trebuchet MS"/>
              <a:cs typeface="Trebuchet MS"/>
            </a:endParaRPr>
          </a:p>
          <a:p>
            <a:pPr marL="201295" indent="-188595">
              <a:lnSpc>
                <a:spcPct val="100000"/>
              </a:lnSpc>
              <a:spcBef>
                <a:spcPts val="500"/>
              </a:spcBef>
              <a:buClr>
                <a:srgbClr val="0D0D0D"/>
              </a:buClr>
              <a:buFont typeface="Arial"/>
              <a:buChar char="•"/>
              <a:tabLst>
                <a:tab pos="201930" algn="l"/>
              </a:tabLst>
            </a:pP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j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ob</a:t>
            </a:r>
            <a:endParaRPr sz="1000">
              <a:latin typeface="Trebuchet MS"/>
              <a:cs typeface="Trebuchet MS"/>
            </a:endParaRPr>
          </a:p>
          <a:p>
            <a:pPr marL="201295" indent="-188595">
              <a:lnSpc>
                <a:spcPct val="100000"/>
              </a:lnSpc>
              <a:spcBef>
                <a:spcPts val="490"/>
              </a:spcBef>
              <a:buClr>
                <a:srgbClr val="0D0D0D"/>
              </a:buClr>
              <a:buFont typeface="Arial"/>
              <a:buChar char="•"/>
              <a:tabLst>
                <a:tab pos="201930" algn="l"/>
              </a:tabLst>
            </a:pP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p</a:t>
            </a:r>
            <a:r>
              <a:rPr sz="1000" spc="-2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so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l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ty</a:t>
            </a:r>
            <a:endParaRPr sz="1000">
              <a:latin typeface="Trebuchet MS"/>
              <a:cs typeface="Trebuchet MS"/>
            </a:endParaRPr>
          </a:p>
          <a:p>
            <a:pPr marL="201295" indent="-188595">
              <a:lnSpc>
                <a:spcPct val="100000"/>
              </a:lnSpc>
              <a:spcBef>
                <a:spcPts val="505"/>
              </a:spcBef>
              <a:buClr>
                <a:srgbClr val="0D0D0D"/>
              </a:buClr>
              <a:buFont typeface="Arial"/>
              <a:buChar char="•"/>
              <a:tabLst>
                <a:tab pos="201930" algn="l"/>
              </a:tabLst>
            </a:pP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expe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000" spc="-20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1000" dirty="0">
                <a:solidFill>
                  <a:srgbClr val="0D0D0D"/>
                </a:solidFill>
                <a:latin typeface="Trebuchet MS"/>
                <a:cs typeface="Trebuchet MS"/>
              </a:rPr>
              <a:t>c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00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in</a:t>
            </a:r>
            <a:r>
              <a:rPr sz="1000" spc="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the</a:t>
            </a:r>
            <a:r>
              <a:rPr sz="1000" spc="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compa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y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5471" y="1623623"/>
            <a:ext cx="27686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solidFill>
                  <a:srgbClr val="1F789F"/>
                </a:solidFill>
                <a:latin typeface="Arial"/>
                <a:cs typeface="Arial"/>
              </a:rPr>
              <a:t>SEE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5471" y="5295446"/>
            <a:ext cx="2806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0" dirty="0">
                <a:solidFill>
                  <a:srgbClr val="1F789F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1F789F"/>
                </a:solidFill>
                <a:latin typeface="Arial"/>
                <a:cs typeface="Arial"/>
              </a:rPr>
              <a:t>RY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5471" y="8101763"/>
            <a:ext cx="2813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5" dirty="0">
                <a:solidFill>
                  <a:srgbClr val="1F789F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1F789F"/>
                </a:solidFill>
                <a:latin typeface="Arial"/>
                <a:cs typeface="Arial"/>
              </a:rPr>
              <a:t>CT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5384" y="324612"/>
            <a:ext cx="1572895" cy="187960"/>
          </a:xfrm>
          <a:custGeom>
            <a:avLst/>
            <a:gdLst/>
            <a:ahLst/>
            <a:cxnLst/>
            <a:rect l="l" t="t" r="r" b="b"/>
            <a:pathLst>
              <a:path w="1572895" h="187959">
                <a:moveTo>
                  <a:pt x="0" y="187451"/>
                </a:moveTo>
                <a:lnTo>
                  <a:pt x="1572767" y="187451"/>
                </a:lnTo>
                <a:lnTo>
                  <a:pt x="1572767" y="0"/>
                </a:lnTo>
                <a:lnTo>
                  <a:pt x="0" y="0"/>
                </a:lnTo>
                <a:lnTo>
                  <a:pt x="0" y="187451"/>
                </a:lnTo>
                <a:close/>
              </a:path>
            </a:pathLst>
          </a:custGeom>
          <a:solidFill>
            <a:srgbClr val="238A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78151" y="324612"/>
            <a:ext cx="2272665" cy="186055"/>
          </a:xfrm>
          <a:custGeom>
            <a:avLst/>
            <a:gdLst/>
            <a:ahLst/>
            <a:cxnLst/>
            <a:rect l="l" t="t" r="r" b="b"/>
            <a:pathLst>
              <a:path w="2272665" h="186054">
                <a:moveTo>
                  <a:pt x="0" y="185927"/>
                </a:moveTo>
                <a:lnTo>
                  <a:pt x="2272283" y="185927"/>
                </a:lnTo>
                <a:lnTo>
                  <a:pt x="2272283" y="0"/>
                </a:lnTo>
                <a:lnTo>
                  <a:pt x="0" y="0"/>
                </a:lnTo>
                <a:lnTo>
                  <a:pt x="0" y="185927"/>
                </a:lnTo>
                <a:close/>
              </a:path>
            </a:pathLst>
          </a:custGeom>
          <a:solidFill>
            <a:srgbClr val="3298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55471" y="353751"/>
            <a:ext cx="3719195" cy="60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ct val="100000"/>
              </a:lnSpc>
              <a:tabLst>
                <a:tab pos="1630045" algn="l"/>
              </a:tabLst>
            </a:pP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IZM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GR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VE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NK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LESS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D0D0D"/>
                </a:solidFill>
                <a:latin typeface="Arial"/>
                <a:cs typeface="Arial"/>
              </a:rPr>
              <a:t>I,</a:t>
            </a:r>
            <a:r>
              <a:rPr sz="1800" spc="-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D0D0D"/>
                </a:solidFill>
                <a:latin typeface="Arial"/>
                <a:cs typeface="Arial"/>
              </a:rPr>
              <a:t>YOU,</a:t>
            </a:r>
            <a:r>
              <a:rPr sz="1800" spc="-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D0D0D"/>
                </a:solidFill>
                <a:latin typeface="Arial"/>
                <a:cs typeface="Arial"/>
              </a:rPr>
              <a:t>HE,</a:t>
            </a:r>
            <a:r>
              <a:rPr sz="1800" spc="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D0D0D"/>
                </a:solidFill>
                <a:latin typeface="Arial"/>
                <a:cs typeface="Arial"/>
              </a:rPr>
              <a:t>SH</a:t>
            </a:r>
            <a:r>
              <a:rPr sz="1800" spc="-5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D0D0D"/>
                </a:solidFill>
                <a:latin typeface="Arial"/>
                <a:cs typeface="Arial"/>
              </a:rPr>
              <a:t>,</a:t>
            </a:r>
            <a:r>
              <a:rPr sz="1800" spc="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D0D0D"/>
                </a:solidFill>
                <a:latin typeface="Arial"/>
                <a:cs typeface="Arial"/>
              </a:rPr>
              <a:t>IT,</a:t>
            </a:r>
            <a:r>
              <a:rPr sz="1800" spc="-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D0D0D"/>
                </a:solidFill>
                <a:latin typeface="Arial"/>
                <a:cs typeface="Arial"/>
              </a:rPr>
              <a:t>WE,</a:t>
            </a:r>
            <a:r>
              <a:rPr sz="1800" spc="-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D0D0D"/>
                </a:solidFill>
                <a:latin typeface="Arial"/>
                <a:cs typeface="Arial"/>
              </a:rPr>
              <a:t>THEY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688079" y="6137147"/>
            <a:ext cx="467867" cy="9784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16879" y="6131051"/>
            <a:ext cx="469391" cy="998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780788" y="5878904"/>
            <a:ext cx="2990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rebuchet MS"/>
                <a:cs typeface="Trebuchet MS"/>
              </a:rPr>
              <a:t>Steff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792854" y="6013581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19" y="0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605396" y="5877768"/>
            <a:ext cx="2857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Trebuchet MS"/>
                <a:cs typeface="Trebuchet MS"/>
              </a:rPr>
              <a:t>Gle</a:t>
            </a:r>
            <a:r>
              <a:rPr sz="1000" spc="-10" dirty="0">
                <a:latin typeface="Trebuchet MS"/>
                <a:cs typeface="Trebuchet MS"/>
              </a:rPr>
              <a:t>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617082" y="6012682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239893" y="6076135"/>
            <a:ext cx="1129030" cy="106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520" indent="-83820">
              <a:lnSpc>
                <a:spcPct val="100000"/>
              </a:lnSpc>
              <a:buFont typeface="Trebuchet MS"/>
              <a:buChar char="-"/>
              <a:tabLst>
                <a:tab pos="96520" algn="l"/>
              </a:tabLst>
            </a:pPr>
            <a:r>
              <a:rPr sz="1000" spc="-10" dirty="0">
                <a:latin typeface="Trebuchet MS"/>
                <a:cs typeface="Trebuchet MS"/>
              </a:rPr>
              <a:t>Ame</a:t>
            </a:r>
            <a:r>
              <a:rPr sz="1000" spc="-15" dirty="0">
                <a:latin typeface="Trebuchet MS"/>
                <a:cs typeface="Trebuchet MS"/>
              </a:rPr>
              <a:t>r</a:t>
            </a:r>
            <a:r>
              <a:rPr sz="1000" spc="-5" dirty="0">
                <a:latin typeface="Trebuchet MS"/>
                <a:cs typeface="Trebuchet MS"/>
              </a:rPr>
              <a:t>i</a:t>
            </a:r>
            <a:r>
              <a:rPr sz="1000" spc="-10" dirty="0">
                <a:latin typeface="Trebuchet MS"/>
                <a:cs typeface="Trebuchet MS"/>
              </a:rPr>
              <a:t>can</a:t>
            </a:r>
            <a:endParaRPr sz="1000">
              <a:latin typeface="Trebuchet MS"/>
              <a:cs typeface="Trebuchet MS"/>
            </a:endParaRPr>
          </a:p>
          <a:p>
            <a:pPr marL="96520" indent="-83820">
              <a:lnSpc>
                <a:spcPct val="100000"/>
              </a:lnSpc>
              <a:buFont typeface="Trebuchet MS"/>
              <a:buChar char="-"/>
              <a:tabLst>
                <a:tab pos="96520" algn="l"/>
              </a:tabLst>
            </a:pPr>
            <a:r>
              <a:rPr sz="1000" spc="-10" dirty="0">
                <a:latin typeface="Trebuchet MS"/>
                <a:cs typeface="Trebuchet MS"/>
              </a:rPr>
              <a:t>acco</a:t>
            </a:r>
            <a:r>
              <a:rPr sz="1000" spc="-15" dirty="0">
                <a:latin typeface="Trebuchet MS"/>
                <a:cs typeface="Trebuchet MS"/>
              </a:rPr>
              <a:t>u</a:t>
            </a:r>
            <a:r>
              <a:rPr sz="1000" spc="-10" dirty="0">
                <a:latin typeface="Trebuchet MS"/>
                <a:cs typeface="Trebuchet MS"/>
              </a:rPr>
              <a:t>nt</a:t>
            </a:r>
            <a:r>
              <a:rPr sz="1000" spc="-5" dirty="0">
                <a:latin typeface="Trebuchet MS"/>
                <a:cs typeface="Trebuchet MS"/>
              </a:rPr>
              <a:t>a</a:t>
            </a:r>
            <a:r>
              <a:rPr sz="1000" spc="-15" dirty="0">
                <a:latin typeface="Trebuchet MS"/>
                <a:cs typeface="Trebuchet MS"/>
              </a:rPr>
              <a:t>n</a:t>
            </a:r>
            <a:r>
              <a:rPr sz="1000" spc="-5" dirty="0">
                <a:latin typeface="Trebuchet MS"/>
                <a:cs typeface="Trebuchet MS"/>
              </a:rPr>
              <a:t>t</a:t>
            </a:r>
            <a:endParaRPr sz="1000">
              <a:latin typeface="Trebuchet MS"/>
              <a:cs typeface="Trebuchet MS"/>
            </a:endParaRPr>
          </a:p>
          <a:p>
            <a:pPr marL="96520" indent="-83820">
              <a:lnSpc>
                <a:spcPct val="100000"/>
              </a:lnSpc>
              <a:buFont typeface="Trebuchet MS"/>
              <a:buChar char="-"/>
              <a:tabLst>
                <a:tab pos="96520" algn="l"/>
              </a:tabLst>
            </a:pPr>
            <a:r>
              <a:rPr sz="1000" spc="-15" dirty="0">
                <a:latin typeface="Trebuchet MS"/>
                <a:cs typeface="Trebuchet MS"/>
              </a:rPr>
              <a:t>b</a:t>
            </a:r>
            <a:r>
              <a:rPr sz="1000" spc="-20" dirty="0">
                <a:latin typeface="Trebuchet MS"/>
                <a:cs typeface="Trebuchet MS"/>
              </a:rPr>
              <a:t>u</a:t>
            </a:r>
            <a:r>
              <a:rPr sz="1000" spc="-5" dirty="0">
                <a:latin typeface="Trebuchet MS"/>
                <a:cs typeface="Trebuchet MS"/>
              </a:rPr>
              <a:t>sy</a:t>
            </a:r>
            <a:endParaRPr sz="1000">
              <a:latin typeface="Trebuchet MS"/>
              <a:cs typeface="Trebuchet MS"/>
            </a:endParaRPr>
          </a:p>
          <a:p>
            <a:pPr marL="96520" indent="-83820">
              <a:lnSpc>
                <a:spcPct val="100000"/>
              </a:lnSpc>
              <a:buFont typeface="Trebuchet MS"/>
              <a:buChar char="-"/>
              <a:tabLst>
                <a:tab pos="96520" algn="l"/>
              </a:tabLst>
            </a:pPr>
            <a:r>
              <a:rPr sz="1000" spc="-10" dirty="0">
                <a:latin typeface="Trebuchet MS"/>
                <a:cs typeface="Trebuchet MS"/>
              </a:rPr>
              <a:t>k</a:t>
            </a:r>
            <a:r>
              <a:rPr sz="1000" spc="-5" dirty="0">
                <a:latin typeface="Trebuchet MS"/>
                <a:cs typeface="Trebuchet MS"/>
              </a:rPr>
              <a:t>i</a:t>
            </a:r>
            <a:r>
              <a:rPr sz="1000" spc="-15" dirty="0">
                <a:latin typeface="Trebuchet MS"/>
                <a:cs typeface="Trebuchet MS"/>
              </a:rPr>
              <a:t>n</a:t>
            </a:r>
            <a:r>
              <a:rPr sz="1000" spc="-10" dirty="0">
                <a:latin typeface="Trebuchet MS"/>
                <a:cs typeface="Trebuchet MS"/>
              </a:rPr>
              <a:t>d</a:t>
            </a:r>
            <a:endParaRPr sz="1000">
              <a:latin typeface="Trebuchet MS"/>
              <a:cs typeface="Trebuchet MS"/>
            </a:endParaRPr>
          </a:p>
          <a:p>
            <a:pPr marL="96520" indent="-83820">
              <a:lnSpc>
                <a:spcPct val="100000"/>
              </a:lnSpc>
              <a:buFont typeface="Trebuchet MS"/>
              <a:buChar char="-"/>
              <a:tabLst>
                <a:tab pos="96520" algn="l"/>
              </a:tabLst>
            </a:pPr>
            <a:r>
              <a:rPr sz="1000" spc="-5" dirty="0">
                <a:latin typeface="Trebuchet MS"/>
                <a:cs typeface="Trebuchet MS"/>
              </a:rPr>
              <a:t>f</a:t>
            </a:r>
            <a:r>
              <a:rPr sz="1000" spc="-15" dirty="0">
                <a:latin typeface="Trebuchet MS"/>
                <a:cs typeface="Trebuchet MS"/>
              </a:rPr>
              <a:t>ul</a:t>
            </a:r>
            <a:r>
              <a:rPr sz="1000" spc="-10" dirty="0">
                <a:latin typeface="Trebuchet MS"/>
                <a:cs typeface="Trebuchet MS"/>
              </a:rPr>
              <a:t>l</a:t>
            </a:r>
            <a:r>
              <a:rPr sz="1000" spc="-15" dirty="0">
                <a:latin typeface="Trebuchet MS"/>
                <a:cs typeface="Trebuchet MS"/>
              </a:rPr>
              <a:t>-</a:t>
            </a:r>
            <a:r>
              <a:rPr sz="1000" spc="-10" dirty="0">
                <a:latin typeface="Trebuchet MS"/>
                <a:cs typeface="Trebuchet MS"/>
              </a:rPr>
              <a:t>t</a:t>
            </a:r>
            <a:r>
              <a:rPr sz="1000" spc="-5" dirty="0">
                <a:latin typeface="Trebuchet MS"/>
                <a:cs typeface="Trebuchet MS"/>
              </a:rPr>
              <a:t>i</a:t>
            </a:r>
            <a:r>
              <a:rPr sz="1000" spc="-15" dirty="0">
                <a:latin typeface="Trebuchet MS"/>
                <a:cs typeface="Trebuchet MS"/>
              </a:rPr>
              <a:t>m</a:t>
            </a:r>
            <a:r>
              <a:rPr sz="1000" spc="-10" dirty="0">
                <a:latin typeface="Trebuchet MS"/>
                <a:cs typeface="Trebuchet MS"/>
              </a:rPr>
              <a:t>e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w</a:t>
            </a:r>
            <a:r>
              <a:rPr sz="1000" spc="-5" dirty="0">
                <a:latin typeface="Trebuchet MS"/>
                <a:cs typeface="Trebuchet MS"/>
              </a:rPr>
              <a:t>o</a:t>
            </a:r>
            <a:r>
              <a:rPr sz="1000" spc="-10" dirty="0">
                <a:latin typeface="Trebuchet MS"/>
                <a:cs typeface="Trebuchet MS"/>
              </a:rPr>
              <a:t>rker</a:t>
            </a:r>
            <a:endParaRPr sz="1000">
              <a:latin typeface="Trebuchet MS"/>
              <a:cs typeface="Trebuchet MS"/>
            </a:endParaRPr>
          </a:p>
          <a:p>
            <a:pPr marL="96520" indent="-83820">
              <a:lnSpc>
                <a:spcPct val="100000"/>
              </a:lnSpc>
              <a:buFont typeface="Trebuchet MS"/>
              <a:buChar char="-"/>
              <a:tabLst>
                <a:tab pos="96520" algn="l"/>
              </a:tabLst>
            </a:pPr>
            <a:r>
              <a:rPr sz="1000" spc="-5" dirty="0">
                <a:latin typeface="Trebuchet MS"/>
                <a:cs typeface="Trebuchet MS"/>
              </a:rPr>
              <a:t>5</a:t>
            </a:r>
            <a:r>
              <a:rPr sz="975" baseline="25641" dirty="0">
                <a:latin typeface="Trebuchet MS"/>
                <a:cs typeface="Trebuchet MS"/>
              </a:rPr>
              <a:t>t</a:t>
            </a:r>
            <a:r>
              <a:rPr sz="975" spc="15" baseline="25641" dirty="0">
                <a:latin typeface="Trebuchet MS"/>
                <a:cs typeface="Trebuchet MS"/>
              </a:rPr>
              <a:t>h</a:t>
            </a:r>
            <a:r>
              <a:rPr sz="975" baseline="25641" dirty="0">
                <a:latin typeface="Times New Roman"/>
                <a:cs typeface="Times New Roman"/>
              </a:rPr>
              <a:t> </a:t>
            </a:r>
            <a:r>
              <a:rPr sz="975" spc="-52" baseline="25641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ye</a:t>
            </a:r>
            <a:r>
              <a:rPr sz="1000" spc="-5" dirty="0">
                <a:latin typeface="Trebuchet MS"/>
                <a:cs typeface="Trebuchet MS"/>
              </a:rPr>
              <a:t>ar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empl</a:t>
            </a:r>
            <a:r>
              <a:rPr sz="1000" spc="-10" dirty="0">
                <a:latin typeface="Trebuchet MS"/>
                <a:cs typeface="Trebuchet MS"/>
              </a:rPr>
              <a:t>o</a:t>
            </a:r>
            <a:r>
              <a:rPr sz="1000" spc="-15" dirty="0">
                <a:latin typeface="Trebuchet MS"/>
                <a:cs typeface="Trebuchet MS"/>
              </a:rPr>
              <a:t>yee</a:t>
            </a:r>
            <a:endParaRPr sz="1000">
              <a:latin typeface="Trebuchet MS"/>
              <a:cs typeface="Trebuchet MS"/>
            </a:endParaRPr>
          </a:p>
          <a:p>
            <a:pPr marL="96520" indent="-83820">
              <a:lnSpc>
                <a:spcPct val="100000"/>
              </a:lnSpc>
              <a:buFont typeface="Trebuchet MS"/>
              <a:buChar char="-"/>
              <a:tabLst>
                <a:tab pos="96520" algn="l"/>
              </a:tabLst>
            </a:pPr>
            <a:r>
              <a:rPr sz="1000" spc="-5" dirty="0">
                <a:latin typeface="Trebuchet MS"/>
                <a:cs typeface="Trebuchet MS"/>
              </a:rPr>
              <a:t>f</a:t>
            </a:r>
            <a:r>
              <a:rPr sz="1000" spc="-10" dirty="0">
                <a:latin typeface="Trebuchet MS"/>
                <a:cs typeface="Trebuchet MS"/>
              </a:rPr>
              <a:t>r</a:t>
            </a:r>
            <a:r>
              <a:rPr sz="1000" spc="-5" dirty="0">
                <a:latin typeface="Trebuchet MS"/>
                <a:cs typeface="Trebuchet MS"/>
              </a:rPr>
              <a:t>i</a:t>
            </a:r>
            <a:r>
              <a:rPr sz="1000" spc="-15" dirty="0">
                <a:latin typeface="Trebuchet MS"/>
                <a:cs typeface="Trebuchet MS"/>
              </a:rPr>
              <a:t>e</a:t>
            </a:r>
            <a:r>
              <a:rPr sz="1000" spc="-20" dirty="0">
                <a:latin typeface="Trebuchet MS"/>
                <a:cs typeface="Trebuchet MS"/>
              </a:rPr>
              <a:t>n</a:t>
            </a:r>
            <a:r>
              <a:rPr sz="1000" spc="-15" dirty="0">
                <a:latin typeface="Trebuchet MS"/>
                <a:cs typeface="Trebuchet MS"/>
              </a:rPr>
              <a:t>d</a:t>
            </a:r>
            <a:r>
              <a:rPr sz="1000" spc="-5" dirty="0">
                <a:latin typeface="Trebuchet MS"/>
                <a:cs typeface="Trebuchet MS"/>
              </a:rPr>
              <a:t>s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w</a:t>
            </a:r>
            <a:r>
              <a:rPr sz="1000" dirty="0">
                <a:latin typeface="Trebuchet MS"/>
                <a:cs typeface="Trebuchet MS"/>
              </a:rPr>
              <a:t>i</a:t>
            </a:r>
            <a:r>
              <a:rPr sz="1000" spc="-10" dirty="0">
                <a:latin typeface="Trebuchet MS"/>
                <a:cs typeface="Trebuchet MS"/>
              </a:rPr>
              <a:t>th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Tim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</a:t>
            </a:r>
            <a:r>
              <a:rPr dirty="0"/>
              <a:t>izmates </a:t>
            </a:r>
            <a:r>
              <a:rPr spc="-5" dirty="0"/>
              <a:t>P</a:t>
            </a:r>
            <a:r>
              <a:rPr dirty="0"/>
              <a:t>rogram</a:t>
            </a:r>
            <a:r>
              <a:rPr spc="-10" dirty="0"/>
              <a:t> </a:t>
            </a:r>
            <a:r>
              <a:rPr dirty="0"/>
              <a:t>Level 1</a:t>
            </a:r>
            <a:r>
              <a:rPr spc="10" dirty="0"/>
              <a:t> </a:t>
            </a:r>
            <a:r>
              <a:rPr dirty="0"/>
              <a:t>- </a:t>
            </a:r>
            <a:r>
              <a:rPr spc="-10" dirty="0"/>
              <a:t> </a:t>
            </a:r>
            <a:r>
              <a:rPr dirty="0"/>
              <a:t>Rank A</a:t>
            </a:r>
            <a:r>
              <a:rPr spc="-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Lesson 1</a:t>
            </a:r>
            <a:r>
              <a:rPr spc="5" dirty="0"/>
              <a:t> </a:t>
            </a:r>
            <a:r>
              <a:rPr spc="55" dirty="0">
                <a:latin typeface="Arial Narrow"/>
                <a:cs typeface="Arial Narrow"/>
              </a:rPr>
              <a:t>–</a:t>
            </a:r>
            <a:r>
              <a:rPr spc="30" dirty="0">
                <a:latin typeface="Arial Narrow"/>
                <a:cs typeface="Arial Narrow"/>
              </a:rPr>
              <a:t> </a:t>
            </a:r>
            <a:r>
              <a:rPr dirty="0"/>
              <a:t>I,</a:t>
            </a:r>
            <a:r>
              <a:rPr spc="-25" dirty="0"/>
              <a:t> </a:t>
            </a:r>
            <a:r>
              <a:rPr dirty="0"/>
              <a:t>you, he,</a:t>
            </a:r>
            <a:r>
              <a:rPr spc="-10" dirty="0"/>
              <a:t> </a:t>
            </a:r>
            <a:r>
              <a:rPr dirty="0"/>
              <a:t>she,</a:t>
            </a:r>
            <a:r>
              <a:rPr spc="-10" dirty="0"/>
              <a:t> </a:t>
            </a:r>
            <a:r>
              <a:rPr dirty="0"/>
              <a:t>it,</a:t>
            </a:r>
            <a:r>
              <a:rPr spc="-10" dirty="0"/>
              <a:t> </a:t>
            </a:r>
            <a:r>
              <a:rPr dirty="0"/>
              <a:t>we, they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6078725" y="6075242"/>
            <a:ext cx="1116965" cy="106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520" indent="-83820">
              <a:lnSpc>
                <a:spcPct val="100000"/>
              </a:lnSpc>
              <a:buFont typeface="Trebuchet MS"/>
              <a:buChar char="-"/>
              <a:tabLst>
                <a:tab pos="96520" algn="l"/>
              </a:tabLst>
            </a:pPr>
            <a:r>
              <a:rPr sz="1000" spc="-15" dirty="0">
                <a:latin typeface="Trebuchet MS"/>
                <a:cs typeface="Trebuchet MS"/>
              </a:rPr>
              <a:t>Ge</a:t>
            </a:r>
            <a:r>
              <a:rPr sz="1000" spc="-10" dirty="0">
                <a:latin typeface="Trebuchet MS"/>
                <a:cs typeface="Trebuchet MS"/>
              </a:rPr>
              <a:t>rman</a:t>
            </a:r>
            <a:endParaRPr sz="1000">
              <a:latin typeface="Trebuchet MS"/>
              <a:cs typeface="Trebuchet MS"/>
            </a:endParaRPr>
          </a:p>
          <a:p>
            <a:pPr marL="96520" indent="-83820">
              <a:lnSpc>
                <a:spcPct val="100000"/>
              </a:lnSpc>
              <a:buFont typeface="Trebuchet MS"/>
              <a:buChar char="-"/>
              <a:tabLst>
                <a:tab pos="96520" algn="l"/>
              </a:tabLst>
            </a:pPr>
            <a:r>
              <a:rPr sz="1000" spc="-15" dirty="0">
                <a:latin typeface="Trebuchet MS"/>
                <a:cs typeface="Trebuchet MS"/>
              </a:rPr>
              <a:t>e</a:t>
            </a:r>
            <a:r>
              <a:rPr sz="1000" spc="-20" dirty="0">
                <a:latin typeface="Trebuchet MS"/>
                <a:cs typeface="Trebuchet MS"/>
              </a:rPr>
              <a:t>n</a:t>
            </a:r>
            <a:r>
              <a:rPr sz="1000" spc="-5" dirty="0">
                <a:latin typeface="Trebuchet MS"/>
                <a:cs typeface="Trebuchet MS"/>
              </a:rPr>
              <a:t>gi</a:t>
            </a:r>
            <a:r>
              <a:rPr sz="1000" spc="-15" dirty="0">
                <a:latin typeface="Trebuchet MS"/>
                <a:cs typeface="Trebuchet MS"/>
              </a:rPr>
              <a:t>ne</a:t>
            </a:r>
            <a:r>
              <a:rPr sz="1000" spc="-20" dirty="0">
                <a:latin typeface="Trebuchet MS"/>
                <a:cs typeface="Trebuchet MS"/>
              </a:rPr>
              <a:t>e</a:t>
            </a:r>
            <a:r>
              <a:rPr sz="1000" spc="-5" dirty="0">
                <a:latin typeface="Trebuchet MS"/>
                <a:cs typeface="Trebuchet MS"/>
              </a:rPr>
              <a:t>r</a:t>
            </a:r>
            <a:endParaRPr sz="1000">
              <a:latin typeface="Trebuchet MS"/>
              <a:cs typeface="Trebuchet MS"/>
            </a:endParaRPr>
          </a:p>
          <a:p>
            <a:pPr marL="96520" indent="-83820">
              <a:lnSpc>
                <a:spcPct val="100000"/>
              </a:lnSpc>
              <a:buFont typeface="Trebuchet MS"/>
              <a:buChar char="-"/>
              <a:tabLst>
                <a:tab pos="96520" algn="l"/>
              </a:tabLst>
            </a:pPr>
            <a:r>
              <a:rPr sz="1000" spc="-15" dirty="0">
                <a:latin typeface="Trebuchet MS"/>
                <a:cs typeface="Trebuchet MS"/>
              </a:rPr>
              <a:t>n</a:t>
            </a:r>
            <a:r>
              <a:rPr sz="1000" spc="-5" dirty="0">
                <a:latin typeface="Trebuchet MS"/>
                <a:cs typeface="Trebuchet MS"/>
              </a:rPr>
              <a:t>ot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b</a:t>
            </a:r>
            <a:r>
              <a:rPr sz="1000" spc="-20" dirty="0">
                <a:latin typeface="Trebuchet MS"/>
                <a:cs typeface="Trebuchet MS"/>
              </a:rPr>
              <a:t>u</a:t>
            </a:r>
            <a:r>
              <a:rPr sz="1000" spc="-5" dirty="0">
                <a:latin typeface="Trebuchet MS"/>
                <a:cs typeface="Trebuchet MS"/>
              </a:rPr>
              <a:t>sy</a:t>
            </a:r>
            <a:endParaRPr sz="1000">
              <a:latin typeface="Trebuchet MS"/>
              <a:cs typeface="Trebuchet MS"/>
            </a:endParaRPr>
          </a:p>
          <a:p>
            <a:pPr marL="96520" indent="-83820">
              <a:lnSpc>
                <a:spcPct val="100000"/>
              </a:lnSpc>
              <a:buFont typeface="Trebuchet MS"/>
              <a:buChar char="-"/>
              <a:tabLst>
                <a:tab pos="96520" algn="l"/>
              </a:tabLst>
            </a:pPr>
            <a:r>
              <a:rPr sz="1000" spc="-5" dirty="0">
                <a:latin typeface="Trebuchet MS"/>
                <a:cs typeface="Trebuchet MS"/>
              </a:rPr>
              <a:t>f</a:t>
            </a:r>
            <a:r>
              <a:rPr sz="1000" spc="-15" dirty="0">
                <a:latin typeface="Trebuchet MS"/>
                <a:cs typeface="Trebuchet MS"/>
              </a:rPr>
              <a:t>unn</a:t>
            </a:r>
            <a:r>
              <a:rPr sz="1000" spc="-5" dirty="0">
                <a:latin typeface="Trebuchet MS"/>
                <a:cs typeface="Trebuchet MS"/>
              </a:rPr>
              <a:t>y</a:t>
            </a:r>
            <a:endParaRPr sz="1000">
              <a:latin typeface="Trebuchet MS"/>
              <a:cs typeface="Trebuchet MS"/>
            </a:endParaRPr>
          </a:p>
          <a:p>
            <a:pPr marL="96520" indent="-83820">
              <a:lnSpc>
                <a:spcPct val="100000"/>
              </a:lnSpc>
              <a:buFont typeface="Trebuchet MS"/>
              <a:buChar char="-"/>
              <a:tabLst>
                <a:tab pos="96520" algn="l"/>
              </a:tabLst>
            </a:pPr>
            <a:r>
              <a:rPr sz="1000" spc="-10" dirty="0">
                <a:latin typeface="Trebuchet MS"/>
                <a:cs typeface="Trebuchet MS"/>
              </a:rPr>
              <a:t>par</a:t>
            </a:r>
            <a:r>
              <a:rPr sz="1000" spc="-5" dirty="0">
                <a:latin typeface="Trebuchet MS"/>
                <a:cs typeface="Trebuchet MS"/>
              </a:rPr>
              <a:t>t</a:t>
            </a:r>
            <a:r>
              <a:rPr sz="1000" spc="-15" dirty="0">
                <a:latin typeface="Trebuchet MS"/>
                <a:cs typeface="Trebuchet MS"/>
              </a:rPr>
              <a:t>-</a:t>
            </a:r>
            <a:r>
              <a:rPr sz="1000" spc="-10" dirty="0">
                <a:latin typeface="Trebuchet MS"/>
                <a:cs typeface="Trebuchet MS"/>
              </a:rPr>
              <a:t>t</a:t>
            </a:r>
            <a:r>
              <a:rPr sz="1000" spc="-5" dirty="0">
                <a:latin typeface="Trebuchet MS"/>
                <a:cs typeface="Trebuchet MS"/>
              </a:rPr>
              <a:t>i</a:t>
            </a:r>
            <a:r>
              <a:rPr sz="1000" spc="-15" dirty="0">
                <a:latin typeface="Trebuchet MS"/>
                <a:cs typeface="Trebuchet MS"/>
              </a:rPr>
              <a:t>m</a:t>
            </a:r>
            <a:r>
              <a:rPr sz="1000" spc="-10" dirty="0">
                <a:latin typeface="Trebuchet MS"/>
                <a:cs typeface="Trebuchet MS"/>
              </a:rPr>
              <a:t>e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w</a:t>
            </a:r>
            <a:r>
              <a:rPr sz="1000" spc="-5" dirty="0">
                <a:latin typeface="Trebuchet MS"/>
                <a:cs typeface="Trebuchet MS"/>
              </a:rPr>
              <a:t>o</a:t>
            </a:r>
            <a:r>
              <a:rPr sz="1000" spc="-10" dirty="0">
                <a:latin typeface="Trebuchet MS"/>
                <a:cs typeface="Trebuchet MS"/>
              </a:rPr>
              <a:t>rker</a:t>
            </a:r>
            <a:endParaRPr sz="1000">
              <a:latin typeface="Trebuchet MS"/>
              <a:cs typeface="Trebuchet MS"/>
            </a:endParaRPr>
          </a:p>
          <a:p>
            <a:pPr marL="96520" indent="-83820">
              <a:lnSpc>
                <a:spcPct val="100000"/>
              </a:lnSpc>
              <a:buFont typeface="Trebuchet MS"/>
              <a:buChar char="-"/>
              <a:tabLst>
                <a:tab pos="96520" algn="l"/>
              </a:tabLst>
            </a:pPr>
            <a:r>
              <a:rPr sz="1000" spc="-10" dirty="0">
                <a:latin typeface="Trebuchet MS"/>
                <a:cs typeface="Trebuchet MS"/>
              </a:rPr>
              <a:t>1</a:t>
            </a:r>
            <a:r>
              <a:rPr sz="975" spc="7" baseline="25641" dirty="0">
                <a:latin typeface="Trebuchet MS"/>
                <a:cs typeface="Trebuchet MS"/>
              </a:rPr>
              <a:t>st</a:t>
            </a:r>
            <a:r>
              <a:rPr sz="975" baseline="25641" dirty="0">
                <a:latin typeface="Times New Roman"/>
                <a:cs typeface="Times New Roman"/>
              </a:rPr>
              <a:t> </a:t>
            </a:r>
            <a:r>
              <a:rPr sz="975" spc="-44" baseline="25641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ye</a:t>
            </a:r>
            <a:r>
              <a:rPr sz="1000" spc="-5" dirty="0">
                <a:latin typeface="Trebuchet MS"/>
                <a:cs typeface="Trebuchet MS"/>
              </a:rPr>
              <a:t>ar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e</a:t>
            </a:r>
            <a:r>
              <a:rPr sz="1000" spc="-10" dirty="0">
                <a:latin typeface="Trebuchet MS"/>
                <a:cs typeface="Trebuchet MS"/>
              </a:rPr>
              <a:t>m</a:t>
            </a:r>
            <a:r>
              <a:rPr sz="1000" spc="-20" dirty="0">
                <a:latin typeface="Trebuchet MS"/>
                <a:cs typeface="Trebuchet MS"/>
              </a:rPr>
              <a:t>p</a:t>
            </a:r>
            <a:r>
              <a:rPr sz="1000" spc="-15" dirty="0">
                <a:latin typeface="Trebuchet MS"/>
                <a:cs typeface="Trebuchet MS"/>
              </a:rPr>
              <a:t>l</a:t>
            </a:r>
            <a:r>
              <a:rPr sz="1000" spc="-10" dirty="0">
                <a:latin typeface="Trebuchet MS"/>
                <a:cs typeface="Trebuchet MS"/>
              </a:rPr>
              <a:t>o</a:t>
            </a:r>
            <a:r>
              <a:rPr sz="1000" spc="-15" dirty="0">
                <a:latin typeface="Trebuchet MS"/>
                <a:cs typeface="Trebuchet MS"/>
              </a:rPr>
              <a:t>ye</a:t>
            </a:r>
            <a:r>
              <a:rPr sz="1000" spc="-10" dirty="0">
                <a:latin typeface="Trebuchet MS"/>
                <a:cs typeface="Trebuchet MS"/>
              </a:rPr>
              <a:t>e</a:t>
            </a:r>
            <a:endParaRPr sz="1000">
              <a:latin typeface="Trebuchet MS"/>
              <a:cs typeface="Trebuchet MS"/>
            </a:endParaRPr>
          </a:p>
          <a:p>
            <a:pPr marL="96520" indent="-83820">
              <a:lnSpc>
                <a:spcPct val="100000"/>
              </a:lnSpc>
              <a:buFont typeface="Trebuchet MS"/>
              <a:buChar char="-"/>
              <a:tabLst>
                <a:tab pos="96520" algn="l"/>
              </a:tabLst>
            </a:pPr>
            <a:r>
              <a:rPr sz="1000" spc="-5" dirty="0">
                <a:latin typeface="Trebuchet MS"/>
                <a:cs typeface="Trebuchet MS"/>
              </a:rPr>
              <a:t>f</a:t>
            </a:r>
            <a:r>
              <a:rPr sz="1000" spc="-10" dirty="0">
                <a:latin typeface="Trebuchet MS"/>
                <a:cs typeface="Trebuchet MS"/>
              </a:rPr>
              <a:t>r</a:t>
            </a:r>
            <a:r>
              <a:rPr sz="1000" spc="-5" dirty="0">
                <a:latin typeface="Trebuchet MS"/>
                <a:cs typeface="Trebuchet MS"/>
              </a:rPr>
              <a:t>i</a:t>
            </a:r>
            <a:r>
              <a:rPr sz="1000" spc="-15" dirty="0">
                <a:latin typeface="Trebuchet MS"/>
                <a:cs typeface="Trebuchet MS"/>
              </a:rPr>
              <a:t>e</a:t>
            </a:r>
            <a:r>
              <a:rPr sz="1000" spc="-20" dirty="0">
                <a:latin typeface="Trebuchet MS"/>
                <a:cs typeface="Trebuchet MS"/>
              </a:rPr>
              <a:t>n</a:t>
            </a:r>
            <a:r>
              <a:rPr sz="1000" spc="-15" dirty="0">
                <a:latin typeface="Trebuchet MS"/>
                <a:cs typeface="Trebuchet MS"/>
              </a:rPr>
              <a:t>d</a:t>
            </a:r>
            <a:r>
              <a:rPr sz="1000" spc="-5" dirty="0">
                <a:latin typeface="Trebuchet MS"/>
                <a:cs typeface="Trebuchet MS"/>
              </a:rPr>
              <a:t>s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w</a:t>
            </a:r>
            <a:r>
              <a:rPr sz="1000" dirty="0">
                <a:latin typeface="Trebuchet MS"/>
                <a:cs typeface="Trebuchet MS"/>
              </a:rPr>
              <a:t>i</a:t>
            </a:r>
            <a:r>
              <a:rPr sz="1000" spc="-10" dirty="0">
                <a:latin typeface="Trebuchet MS"/>
                <a:cs typeface="Trebuchet MS"/>
              </a:rPr>
              <a:t>th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Joe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7655" y="4899659"/>
            <a:ext cx="6490970" cy="3534410"/>
          </a:xfrm>
          <a:custGeom>
            <a:avLst/>
            <a:gdLst/>
            <a:ahLst/>
            <a:cxnLst/>
            <a:rect l="l" t="t" r="r" b="b"/>
            <a:pathLst>
              <a:path w="6490970" h="3534409">
                <a:moveTo>
                  <a:pt x="0" y="3534155"/>
                </a:moveTo>
                <a:lnTo>
                  <a:pt x="6490715" y="3534155"/>
                </a:lnTo>
                <a:lnTo>
                  <a:pt x="6490715" y="0"/>
                </a:lnTo>
                <a:lnTo>
                  <a:pt x="0" y="0"/>
                </a:lnTo>
                <a:lnTo>
                  <a:pt x="0" y="3534155"/>
                </a:lnTo>
                <a:close/>
              </a:path>
            </a:pathLst>
          </a:custGeom>
          <a:solidFill>
            <a:srgbClr val="CCE0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7819" y="563450"/>
            <a:ext cx="895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955" y="8593147"/>
            <a:ext cx="52514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0D0D0D"/>
                </a:solidFill>
                <a:latin typeface="Trebuchet MS"/>
                <a:cs typeface="Trebuchet MS"/>
              </a:rPr>
              <a:t>Ex</a:t>
            </a:r>
            <a:r>
              <a:rPr sz="1000" b="1" spc="-15" dirty="0">
                <a:solidFill>
                  <a:srgbClr val="0D0D0D"/>
                </a:solidFill>
                <a:latin typeface="Trebuchet MS"/>
                <a:cs typeface="Trebuchet MS"/>
              </a:rPr>
              <a:t>ampl</a:t>
            </a:r>
            <a:r>
              <a:rPr sz="1000" b="1" spc="-1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5031" y="8561831"/>
            <a:ext cx="252983" cy="187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44955" y="8818698"/>
            <a:ext cx="25336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Bi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ll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: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3267" y="8818698"/>
            <a:ext cx="191706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H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i,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’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m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B</a:t>
            </a:r>
            <a:r>
              <a:rPr sz="1000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ll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.</a:t>
            </a:r>
            <a:r>
              <a:rPr sz="1000" spc="1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’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m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00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ew</a:t>
            </a:r>
            <a:r>
              <a:rPr sz="1000" spc="2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em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pl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oye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57655" y="9009888"/>
            <a:ext cx="426719" cy="150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05966" y="9009888"/>
            <a:ext cx="743204" cy="1508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43003" y="9009888"/>
            <a:ext cx="210312" cy="1508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48159" y="9009888"/>
            <a:ext cx="737870" cy="1508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80619" y="9009888"/>
            <a:ext cx="318211" cy="1508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2836" y="9009888"/>
            <a:ext cx="630936" cy="1508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44955" y="9230179"/>
            <a:ext cx="2825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Ke</a:t>
            </a:r>
            <a:r>
              <a:rPr sz="1000" spc="-20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: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93267" y="9230179"/>
            <a:ext cx="415162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’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m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Ke</a:t>
            </a:r>
            <a:r>
              <a:rPr sz="1000" spc="-20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.</a:t>
            </a:r>
            <a:r>
              <a:rPr sz="1000" spc="1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Nice</a:t>
            </a:r>
            <a:r>
              <a:rPr sz="1000" spc="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to</a:t>
            </a:r>
            <a:r>
              <a:rPr sz="100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me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1000" spc="2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yo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u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,</a:t>
            </a:r>
            <a:r>
              <a:rPr sz="100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Bi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ll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.</a:t>
            </a:r>
            <a:r>
              <a:rPr sz="1000" spc="1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We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l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come</a:t>
            </a:r>
            <a:r>
              <a:rPr sz="1000" spc="2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to</a:t>
            </a:r>
            <a:r>
              <a:rPr sz="100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the</a:t>
            </a:r>
            <a:r>
              <a:rPr sz="1000" spc="1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team.</a:t>
            </a:r>
            <a:r>
              <a:rPr sz="1000" spc="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Are</a:t>
            </a:r>
            <a:r>
              <a:rPr sz="1000" spc="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yo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u</a:t>
            </a:r>
            <a:r>
              <a:rPr sz="1000" spc="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vo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u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s?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57655" y="9421367"/>
            <a:ext cx="426719" cy="1508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05966" y="9421367"/>
            <a:ext cx="2113026" cy="1508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13459" y="9421367"/>
            <a:ext cx="422655" cy="1508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30452" y="9421367"/>
            <a:ext cx="1158723" cy="1508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83779" y="9421367"/>
            <a:ext cx="632764" cy="1508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44955" y="9641658"/>
            <a:ext cx="25336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Bi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ll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: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93267" y="9641658"/>
            <a:ext cx="18935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Yes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,</a:t>
            </a:r>
            <a:r>
              <a:rPr sz="10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spc="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am.</a:t>
            </a:r>
            <a:r>
              <a:rPr sz="1000" spc="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B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u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100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everybo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d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y</a:t>
            </a:r>
            <a:r>
              <a:rPr sz="1000" spc="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is</a:t>
            </a:r>
            <a:r>
              <a:rPr sz="100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ce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57655" y="9832847"/>
            <a:ext cx="426719" cy="150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05966" y="9832847"/>
            <a:ext cx="2324983" cy="1508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5688" y="605987"/>
            <a:ext cx="457200" cy="3386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4288" y="605987"/>
            <a:ext cx="457199" cy="3386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2888" y="605987"/>
            <a:ext cx="457200" cy="3386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80859" y="605987"/>
            <a:ext cx="457809" cy="3386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5384" y="324612"/>
            <a:ext cx="1572895" cy="187960"/>
          </a:xfrm>
          <a:custGeom>
            <a:avLst/>
            <a:gdLst/>
            <a:ahLst/>
            <a:cxnLst/>
            <a:rect l="l" t="t" r="r" b="b"/>
            <a:pathLst>
              <a:path w="1572895" h="187959">
                <a:moveTo>
                  <a:pt x="0" y="187451"/>
                </a:moveTo>
                <a:lnTo>
                  <a:pt x="1572767" y="187451"/>
                </a:lnTo>
                <a:lnTo>
                  <a:pt x="1572767" y="0"/>
                </a:lnTo>
                <a:lnTo>
                  <a:pt x="0" y="0"/>
                </a:lnTo>
                <a:lnTo>
                  <a:pt x="0" y="187451"/>
                </a:lnTo>
                <a:close/>
              </a:path>
            </a:pathLst>
          </a:custGeom>
          <a:solidFill>
            <a:srgbClr val="238A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151" y="324612"/>
            <a:ext cx="2272665" cy="186055"/>
          </a:xfrm>
          <a:custGeom>
            <a:avLst/>
            <a:gdLst/>
            <a:ahLst/>
            <a:cxnLst/>
            <a:rect l="l" t="t" r="r" b="b"/>
            <a:pathLst>
              <a:path w="2272665" h="186054">
                <a:moveTo>
                  <a:pt x="0" y="185927"/>
                </a:moveTo>
                <a:lnTo>
                  <a:pt x="2272283" y="185927"/>
                </a:lnTo>
                <a:lnTo>
                  <a:pt x="2272283" y="0"/>
                </a:lnTo>
                <a:lnTo>
                  <a:pt x="0" y="0"/>
                </a:lnTo>
                <a:lnTo>
                  <a:pt x="0" y="185927"/>
                </a:lnTo>
                <a:close/>
              </a:path>
            </a:pathLst>
          </a:custGeom>
          <a:solidFill>
            <a:srgbClr val="3298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16431" y="353751"/>
            <a:ext cx="3875404" cy="582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69085" algn="l"/>
              </a:tabLst>
            </a:pP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IZM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GR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VE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NK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LESS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000">
              <a:latin typeface="Times New Roman"/>
              <a:cs typeface="Times New Roman"/>
            </a:endParaRPr>
          </a:p>
          <a:p>
            <a:pPr marL="574675">
              <a:lnSpc>
                <a:spcPct val="100000"/>
              </a:lnSpc>
            </a:pPr>
            <a:r>
              <a:rPr sz="1800" dirty="0">
                <a:solidFill>
                  <a:srgbClr val="0D0D0D"/>
                </a:solidFill>
                <a:latin typeface="Arial"/>
                <a:cs typeface="Arial"/>
              </a:rPr>
              <a:t>I,</a:t>
            </a:r>
            <a:r>
              <a:rPr sz="1800" spc="-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D0D0D"/>
                </a:solidFill>
                <a:latin typeface="Arial"/>
                <a:cs typeface="Arial"/>
              </a:rPr>
              <a:t>YOU, </a:t>
            </a:r>
            <a:r>
              <a:rPr sz="1800" spc="-10" dirty="0">
                <a:solidFill>
                  <a:srgbClr val="0D0D0D"/>
                </a:solidFill>
                <a:latin typeface="Arial"/>
                <a:cs typeface="Arial"/>
              </a:rPr>
              <a:t>H</a:t>
            </a:r>
            <a:r>
              <a:rPr sz="1800" dirty="0">
                <a:solidFill>
                  <a:srgbClr val="0D0D0D"/>
                </a:solidFill>
                <a:latin typeface="Arial"/>
                <a:cs typeface="Arial"/>
              </a:rPr>
              <a:t>E,</a:t>
            </a:r>
            <a:r>
              <a:rPr sz="1800" spc="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D0D0D"/>
                </a:solidFill>
                <a:latin typeface="Arial"/>
                <a:cs typeface="Arial"/>
              </a:rPr>
              <a:t>SHE, IT,</a:t>
            </a:r>
            <a:r>
              <a:rPr sz="1800" spc="-1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D0D0D"/>
                </a:solidFill>
                <a:latin typeface="Arial"/>
                <a:cs typeface="Arial"/>
              </a:rPr>
              <a:t>WE,</a:t>
            </a:r>
            <a:r>
              <a:rPr sz="1800" spc="-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D0D0D"/>
                </a:solidFill>
                <a:latin typeface="Arial"/>
                <a:cs typeface="Arial"/>
              </a:rPr>
              <a:t>THEY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79674" y="4972378"/>
            <a:ext cx="95631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20" dirty="0">
                <a:latin typeface="Trebuchet MS"/>
                <a:cs typeface="Trebuchet MS"/>
              </a:rPr>
              <a:t>S</a:t>
            </a:r>
            <a:r>
              <a:rPr sz="1000" b="1" spc="-10" dirty="0">
                <a:latin typeface="Trebuchet MS"/>
                <a:cs typeface="Trebuchet MS"/>
              </a:rPr>
              <a:t>o</a:t>
            </a:r>
            <a:r>
              <a:rPr sz="1000" b="1" spc="-15" dirty="0">
                <a:latin typeface="Trebuchet MS"/>
                <a:cs typeface="Trebuchet MS"/>
              </a:rPr>
              <a:t>m</a:t>
            </a:r>
            <a:r>
              <a:rPr sz="1000" b="1" spc="-10" dirty="0">
                <a:latin typeface="Trebuchet MS"/>
                <a:cs typeface="Trebuchet MS"/>
              </a:rPr>
              <a:t>ethin</a:t>
            </a:r>
            <a:r>
              <a:rPr sz="1000" b="1" spc="-5" dirty="0">
                <a:latin typeface="Trebuchet MS"/>
                <a:cs typeface="Trebuchet MS"/>
              </a:rPr>
              <a:t>g</a:t>
            </a:r>
            <a:r>
              <a:rPr sz="1000" b="1" spc="6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rebuchet MS"/>
                <a:cs typeface="Trebuchet MS"/>
              </a:rPr>
              <a:t>=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105" dirty="0">
                <a:latin typeface="Times New Roman"/>
                <a:cs typeface="Times New Roman"/>
              </a:rPr>
              <a:t> </a:t>
            </a:r>
            <a:r>
              <a:rPr sz="1000" b="1" u="heavy" spc="-5" dirty="0">
                <a:latin typeface="Trebuchet MS"/>
                <a:cs typeface="Trebuchet MS"/>
              </a:rPr>
              <a:t>n.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35324" y="4972378"/>
            <a:ext cx="10293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20" dirty="0">
                <a:latin typeface="Trebuchet MS"/>
                <a:cs typeface="Trebuchet MS"/>
              </a:rPr>
              <a:t>S</a:t>
            </a:r>
            <a:r>
              <a:rPr sz="1000" b="1" spc="-10" dirty="0">
                <a:latin typeface="Trebuchet MS"/>
                <a:cs typeface="Trebuchet MS"/>
              </a:rPr>
              <a:t>o</a:t>
            </a:r>
            <a:r>
              <a:rPr sz="1000" b="1" spc="-15" dirty="0">
                <a:latin typeface="Trebuchet MS"/>
                <a:cs typeface="Trebuchet MS"/>
              </a:rPr>
              <a:t>m</a:t>
            </a:r>
            <a:r>
              <a:rPr sz="1000" b="1" spc="-10" dirty="0">
                <a:latin typeface="Trebuchet MS"/>
                <a:cs typeface="Trebuchet MS"/>
              </a:rPr>
              <a:t>ethin</a:t>
            </a:r>
            <a:r>
              <a:rPr sz="1000" b="1" spc="-5" dirty="0">
                <a:latin typeface="Trebuchet MS"/>
                <a:cs typeface="Trebuchet MS"/>
              </a:rPr>
              <a:t>g</a:t>
            </a:r>
            <a:r>
              <a:rPr sz="1000" b="1" spc="6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rebuchet MS"/>
                <a:cs typeface="Trebuchet MS"/>
              </a:rPr>
              <a:t>=</a:t>
            </a:r>
            <a:r>
              <a:rPr sz="1000" b="1" spc="55" dirty="0">
                <a:latin typeface="Times New Roman"/>
                <a:cs typeface="Times New Roman"/>
              </a:rPr>
              <a:t> </a:t>
            </a:r>
            <a:r>
              <a:rPr sz="1000" b="1" u="heavy" spc="-10" dirty="0">
                <a:latin typeface="Trebuchet MS"/>
                <a:cs typeface="Trebuchet MS"/>
              </a:rPr>
              <a:t>a</a:t>
            </a:r>
            <a:r>
              <a:rPr sz="1000" b="1" u="heavy" spc="-15" dirty="0">
                <a:latin typeface="Trebuchet MS"/>
                <a:cs typeface="Trebuchet MS"/>
              </a:rPr>
              <a:t>dj</a:t>
            </a:r>
            <a:r>
              <a:rPr sz="1000" b="1" u="heavy" spc="-5" dirty="0"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09667" y="4972378"/>
            <a:ext cx="13398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20" dirty="0">
                <a:latin typeface="Trebuchet MS"/>
                <a:cs typeface="Trebuchet MS"/>
              </a:rPr>
              <a:t>S</a:t>
            </a:r>
            <a:r>
              <a:rPr sz="1000" b="1" spc="-10" dirty="0">
                <a:latin typeface="Trebuchet MS"/>
                <a:cs typeface="Trebuchet MS"/>
              </a:rPr>
              <a:t>o</a:t>
            </a:r>
            <a:r>
              <a:rPr sz="1000" b="1" spc="-15" dirty="0">
                <a:latin typeface="Trebuchet MS"/>
                <a:cs typeface="Trebuchet MS"/>
              </a:rPr>
              <a:t>m</a:t>
            </a:r>
            <a:r>
              <a:rPr sz="1000" b="1" spc="-10" dirty="0">
                <a:latin typeface="Trebuchet MS"/>
                <a:cs typeface="Trebuchet MS"/>
              </a:rPr>
              <a:t>ethin</a:t>
            </a:r>
            <a:r>
              <a:rPr sz="1000" b="1" spc="-5" dirty="0">
                <a:latin typeface="Trebuchet MS"/>
                <a:cs typeface="Trebuchet MS"/>
              </a:rPr>
              <a:t>g</a:t>
            </a:r>
            <a:r>
              <a:rPr sz="1000" b="1" spc="6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rebuchet MS"/>
                <a:cs typeface="Trebuchet MS"/>
              </a:rPr>
              <a:t>=</a:t>
            </a:r>
            <a:r>
              <a:rPr sz="1000" b="1" spc="55" dirty="0">
                <a:latin typeface="Times New Roman"/>
                <a:cs typeface="Times New Roman"/>
              </a:rPr>
              <a:t> </a:t>
            </a:r>
            <a:r>
              <a:rPr sz="1000" b="1" u="heavy" spc="-10" dirty="0">
                <a:latin typeface="Trebuchet MS"/>
                <a:cs typeface="Trebuchet MS"/>
              </a:rPr>
              <a:t>a</a:t>
            </a:r>
            <a:r>
              <a:rPr sz="1000" b="1" u="heavy" spc="-15" dirty="0">
                <a:latin typeface="Trebuchet MS"/>
                <a:cs typeface="Trebuchet MS"/>
              </a:rPr>
              <a:t>dj</a:t>
            </a:r>
            <a:r>
              <a:rPr sz="1000" b="1" u="heavy" spc="-5" dirty="0">
                <a:latin typeface="Trebuchet MS"/>
                <a:cs typeface="Trebuchet MS"/>
              </a:rPr>
              <a:t>.</a:t>
            </a:r>
            <a:r>
              <a:rPr sz="1000" b="1" spc="5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rebuchet MS"/>
                <a:cs typeface="Trebuchet MS"/>
              </a:rPr>
              <a:t>+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100" dirty="0">
                <a:latin typeface="Times New Roman"/>
                <a:cs typeface="Times New Roman"/>
              </a:rPr>
              <a:t> </a:t>
            </a:r>
            <a:r>
              <a:rPr sz="1000" b="1" u="heavy" spc="-5" dirty="0">
                <a:latin typeface="Trebuchet MS"/>
                <a:cs typeface="Trebuchet MS"/>
              </a:rPr>
              <a:t>n.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70267" y="4972378"/>
            <a:ext cx="60769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Trebuchet MS"/>
                <a:cs typeface="Trebuchet MS"/>
              </a:rPr>
              <a:t>Questions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92377" y="5152384"/>
            <a:ext cx="320040" cy="1508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92249" y="5283326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584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06016" y="5152384"/>
            <a:ext cx="529589" cy="15087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48031" y="5152384"/>
            <a:ext cx="426719" cy="15087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47391" y="5283326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>
                <a:moveTo>
                  <a:pt x="0" y="0"/>
                </a:moveTo>
                <a:lnTo>
                  <a:pt x="320039" y="0"/>
                </a:lnTo>
              </a:path>
            </a:pathLst>
          </a:custGeom>
          <a:ln w="584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68071" y="5152384"/>
            <a:ext cx="527685" cy="15087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22363" y="5152384"/>
            <a:ext cx="426720" cy="15087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21479" y="5283326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>
                <a:moveTo>
                  <a:pt x="0" y="0"/>
                </a:moveTo>
                <a:lnTo>
                  <a:pt x="320039" y="0"/>
                </a:lnTo>
              </a:path>
            </a:pathLst>
          </a:custGeom>
          <a:ln w="584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66787" y="5152384"/>
            <a:ext cx="137160" cy="15087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58228" y="5152384"/>
            <a:ext cx="320039" cy="1508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57344" y="5283326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584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71587" y="5152384"/>
            <a:ext cx="529589" cy="15087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82965" y="5152384"/>
            <a:ext cx="426720" cy="15087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81700" y="5283326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>
                <a:moveTo>
                  <a:pt x="0" y="0"/>
                </a:moveTo>
                <a:lnTo>
                  <a:pt x="320039" y="0"/>
                </a:lnTo>
              </a:path>
            </a:pathLst>
          </a:custGeom>
          <a:ln w="584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179674" y="5394280"/>
            <a:ext cx="8877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rebuchet MS"/>
                <a:cs typeface="Trebuchet MS"/>
              </a:rPr>
              <a:t>I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a</a:t>
            </a:r>
            <a:r>
              <a:rPr sz="1000" spc="-10" dirty="0">
                <a:latin typeface="Trebuchet MS"/>
                <a:cs typeface="Trebuchet MS"/>
              </a:rPr>
              <a:t>m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a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u="sng" spc="-5" dirty="0">
                <a:latin typeface="Trebuchet MS"/>
                <a:cs typeface="Trebuchet MS"/>
              </a:rPr>
              <a:t>s</a:t>
            </a:r>
            <a:r>
              <a:rPr sz="1000" u="sng" spc="-10" dirty="0">
                <a:latin typeface="Trebuchet MS"/>
                <a:cs typeface="Trebuchet MS"/>
              </a:rPr>
              <a:t>tu</a:t>
            </a:r>
            <a:r>
              <a:rPr sz="1000" u="sng" spc="-15" dirty="0">
                <a:latin typeface="Trebuchet MS"/>
                <a:cs typeface="Trebuchet MS"/>
              </a:rPr>
              <a:t>de</a:t>
            </a:r>
            <a:r>
              <a:rPr sz="1000" u="sng" spc="-20" dirty="0">
                <a:latin typeface="Trebuchet MS"/>
                <a:cs typeface="Trebuchet MS"/>
              </a:rPr>
              <a:t>n</a:t>
            </a:r>
            <a:r>
              <a:rPr sz="1000" u="sng" spc="-5" dirty="0">
                <a:latin typeface="Trebuchet MS"/>
                <a:cs typeface="Trebuchet MS"/>
              </a:rPr>
              <a:t>t</a:t>
            </a:r>
            <a:r>
              <a:rPr sz="1000" spc="-5" dirty="0"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735324" y="5394280"/>
            <a:ext cx="57531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rebuchet MS"/>
                <a:cs typeface="Trebuchet MS"/>
              </a:rPr>
              <a:t>I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a</a:t>
            </a:r>
            <a:r>
              <a:rPr sz="1000" spc="-10" dirty="0">
                <a:latin typeface="Trebuchet MS"/>
                <a:cs typeface="Trebuchet MS"/>
              </a:rPr>
              <a:t>m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u="sng" spc="-5" dirty="0">
                <a:latin typeface="Trebuchet MS"/>
                <a:cs typeface="Trebuchet MS"/>
              </a:rPr>
              <a:t>fi</a:t>
            </a:r>
            <a:r>
              <a:rPr sz="1000" u="sng" spc="-20" dirty="0">
                <a:latin typeface="Trebuchet MS"/>
                <a:cs typeface="Trebuchet MS"/>
              </a:rPr>
              <a:t>n</a:t>
            </a:r>
            <a:r>
              <a:rPr sz="1000" u="sng" spc="-15" dirty="0">
                <a:latin typeface="Trebuchet MS"/>
                <a:cs typeface="Trebuchet MS"/>
              </a:rPr>
              <a:t>e</a:t>
            </a:r>
            <a:r>
              <a:rPr sz="1000" spc="-5" dirty="0"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209667" y="5394280"/>
            <a:ext cx="13785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rebuchet MS"/>
                <a:cs typeface="Trebuchet MS"/>
              </a:rPr>
              <a:t>I</a:t>
            </a:r>
            <a:r>
              <a:rPr sz="1000" spc="-15" dirty="0">
                <a:latin typeface="Trebuchet MS"/>
                <a:cs typeface="Trebuchet MS"/>
              </a:rPr>
              <a:t>’</a:t>
            </a:r>
            <a:r>
              <a:rPr sz="1000" spc="-10" dirty="0">
                <a:latin typeface="Trebuchet MS"/>
                <a:cs typeface="Trebuchet MS"/>
              </a:rPr>
              <a:t>m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a</a:t>
            </a:r>
            <a:r>
              <a:rPr sz="1000" dirty="0">
                <a:latin typeface="Trebuchet MS"/>
                <a:cs typeface="Trebuchet MS"/>
              </a:rPr>
              <a:t> </a:t>
            </a:r>
            <a:r>
              <a:rPr sz="1000" u="sng" spc="-15" dirty="0">
                <a:latin typeface="Trebuchet MS"/>
                <a:cs typeface="Trebuchet MS"/>
              </a:rPr>
              <a:t>p</a:t>
            </a:r>
            <a:r>
              <a:rPr sz="1000" u="sng" spc="-10" dirty="0">
                <a:latin typeface="Trebuchet MS"/>
                <a:cs typeface="Trebuchet MS"/>
              </a:rPr>
              <a:t>ar</a:t>
            </a:r>
            <a:r>
              <a:rPr sz="1000" u="sng" spc="-5" dirty="0">
                <a:latin typeface="Trebuchet MS"/>
                <a:cs typeface="Trebuchet MS"/>
              </a:rPr>
              <a:t>t</a:t>
            </a:r>
            <a:r>
              <a:rPr sz="1000" u="sng" spc="-15" dirty="0">
                <a:latin typeface="Trebuchet MS"/>
                <a:cs typeface="Trebuchet MS"/>
              </a:rPr>
              <a:t>-</a:t>
            </a:r>
            <a:r>
              <a:rPr sz="1000" u="sng" spc="-10" dirty="0">
                <a:latin typeface="Trebuchet MS"/>
                <a:cs typeface="Trebuchet MS"/>
              </a:rPr>
              <a:t>time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u="sng" spc="-15" dirty="0">
                <a:latin typeface="Trebuchet MS"/>
                <a:cs typeface="Trebuchet MS"/>
              </a:rPr>
              <a:t>w</a:t>
            </a:r>
            <a:r>
              <a:rPr sz="1000" u="sng" spc="-10" dirty="0">
                <a:latin typeface="Trebuchet MS"/>
                <a:cs typeface="Trebuchet MS"/>
              </a:rPr>
              <a:t>orker</a:t>
            </a:r>
            <a:r>
              <a:rPr sz="1000" spc="-5" dirty="0"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0267" y="5394280"/>
            <a:ext cx="7734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Trebuchet MS"/>
                <a:cs typeface="Trebuchet MS"/>
              </a:rPr>
              <a:t>Am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I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correct?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192377" y="5574532"/>
            <a:ext cx="848563" cy="15087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748031" y="5574532"/>
            <a:ext cx="848220" cy="15087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22363" y="5574532"/>
            <a:ext cx="848220" cy="15087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964552" y="5574532"/>
            <a:ext cx="315467" cy="15087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74863" y="5574532"/>
            <a:ext cx="213360" cy="15087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82965" y="5574532"/>
            <a:ext cx="638251" cy="15087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514841" y="5574532"/>
            <a:ext cx="420624" cy="15087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30308" y="5574532"/>
            <a:ext cx="210311" cy="15087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179674" y="5817055"/>
            <a:ext cx="103886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Trebuchet MS"/>
                <a:cs typeface="Trebuchet MS"/>
              </a:rPr>
              <a:t>Y</a:t>
            </a:r>
            <a:r>
              <a:rPr sz="1000" spc="-10" dirty="0">
                <a:latin typeface="Trebuchet MS"/>
                <a:cs typeface="Trebuchet MS"/>
              </a:rPr>
              <a:t>ou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are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a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u="sng" spc="-10" dirty="0">
                <a:latin typeface="Trebuchet MS"/>
                <a:cs typeface="Trebuchet MS"/>
              </a:rPr>
              <a:t>tr</a:t>
            </a:r>
            <a:r>
              <a:rPr sz="1000" u="sng" spc="-5" dirty="0">
                <a:latin typeface="Trebuchet MS"/>
                <a:cs typeface="Trebuchet MS"/>
              </a:rPr>
              <a:t>ai</a:t>
            </a:r>
            <a:r>
              <a:rPr sz="1000" u="sng" spc="-10" dirty="0">
                <a:latin typeface="Trebuchet MS"/>
                <a:cs typeface="Trebuchet MS"/>
              </a:rPr>
              <a:t>ner</a:t>
            </a:r>
            <a:r>
              <a:rPr sz="1000" spc="-5" dirty="0"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735324" y="5817055"/>
            <a:ext cx="7835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Trebuchet MS"/>
                <a:cs typeface="Trebuchet MS"/>
              </a:rPr>
              <a:t>Y</a:t>
            </a:r>
            <a:r>
              <a:rPr sz="1000" spc="-10" dirty="0">
                <a:latin typeface="Trebuchet MS"/>
                <a:cs typeface="Trebuchet MS"/>
              </a:rPr>
              <a:t>ou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are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u="sng" spc="-10" dirty="0">
                <a:latin typeface="Trebuchet MS"/>
                <a:cs typeface="Trebuchet MS"/>
              </a:rPr>
              <a:t>k</a:t>
            </a:r>
            <a:r>
              <a:rPr sz="1000" u="sng" spc="-5" dirty="0">
                <a:latin typeface="Trebuchet MS"/>
                <a:cs typeface="Trebuchet MS"/>
              </a:rPr>
              <a:t>i</a:t>
            </a:r>
            <a:r>
              <a:rPr sz="1000" u="sng" spc="-15" dirty="0">
                <a:latin typeface="Trebuchet MS"/>
                <a:cs typeface="Trebuchet MS"/>
              </a:rPr>
              <a:t>nd</a:t>
            </a:r>
            <a:r>
              <a:rPr sz="1000" spc="-5" dirty="0"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209667" y="5817055"/>
            <a:ext cx="12896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Trebuchet MS"/>
                <a:cs typeface="Trebuchet MS"/>
              </a:rPr>
              <a:t>Y</a:t>
            </a:r>
            <a:r>
              <a:rPr sz="1000" spc="-10" dirty="0">
                <a:latin typeface="Trebuchet MS"/>
                <a:cs typeface="Trebuchet MS"/>
              </a:rPr>
              <a:t>o</a:t>
            </a:r>
            <a:r>
              <a:rPr sz="1000" spc="-15" dirty="0">
                <a:latin typeface="Trebuchet MS"/>
                <a:cs typeface="Trebuchet MS"/>
              </a:rPr>
              <a:t>u’</a:t>
            </a:r>
            <a:r>
              <a:rPr sz="1000" spc="-10" dirty="0">
                <a:latin typeface="Trebuchet MS"/>
                <a:cs typeface="Trebuchet MS"/>
              </a:rPr>
              <a:t>re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a</a:t>
            </a:r>
            <a:r>
              <a:rPr sz="1000" spc="5" dirty="0">
                <a:latin typeface="Trebuchet MS"/>
                <a:cs typeface="Trebuchet MS"/>
              </a:rPr>
              <a:t> </a:t>
            </a:r>
            <a:r>
              <a:rPr sz="1000" u="sng" spc="-10" dirty="0">
                <a:latin typeface="Trebuchet MS"/>
                <a:cs typeface="Trebuchet MS"/>
              </a:rPr>
              <a:t>good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u="sng" spc="-10" dirty="0">
                <a:latin typeface="Trebuchet MS"/>
                <a:cs typeface="Trebuchet MS"/>
              </a:rPr>
              <a:t>tr</a:t>
            </a:r>
            <a:r>
              <a:rPr sz="1000" u="sng" spc="-5" dirty="0">
                <a:latin typeface="Trebuchet MS"/>
                <a:cs typeface="Trebuchet MS"/>
              </a:rPr>
              <a:t>ai</a:t>
            </a:r>
            <a:r>
              <a:rPr sz="1000" u="sng" spc="-10" dirty="0">
                <a:latin typeface="Trebuchet MS"/>
                <a:cs typeface="Trebuchet MS"/>
              </a:rPr>
              <a:t>ner</a:t>
            </a:r>
            <a:r>
              <a:rPr sz="1000" spc="-5" dirty="0"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970267" y="5817055"/>
            <a:ext cx="77851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Trebuchet MS"/>
                <a:cs typeface="Trebuchet MS"/>
              </a:rPr>
              <a:t>H</a:t>
            </a:r>
            <a:r>
              <a:rPr sz="1000" spc="-10" dirty="0">
                <a:latin typeface="Trebuchet MS"/>
                <a:cs typeface="Trebuchet MS"/>
              </a:rPr>
              <a:t>ow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are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y</a:t>
            </a:r>
            <a:r>
              <a:rPr sz="1000" spc="-5" dirty="0">
                <a:latin typeface="Trebuchet MS"/>
                <a:cs typeface="Trebuchet MS"/>
              </a:rPr>
              <a:t>o</a:t>
            </a:r>
            <a:r>
              <a:rPr sz="1000" spc="-15" dirty="0">
                <a:latin typeface="Trebuchet MS"/>
                <a:cs typeface="Trebuchet MS"/>
              </a:rPr>
              <a:t>u</a:t>
            </a:r>
            <a:r>
              <a:rPr sz="1000" spc="-5" dirty="0">
                <a:latin typeface="Trebuchet MS"/>
                <a:cs typeface="Trebuchet MS"/>
              </a:rPr>
              <a:t>?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192377" y="6090543"/>
            <a:ext cx="1375664" cy="15087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748031" y="6090543"/>
            <a:ext cx="1165098" cy="15087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222363" y="6090543"/>
            <a:ext cx="1585843" cy="15087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982965" y="6090543"/>
            <a:ext cx="85344" cy="15087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025636" y="6090543"/>
            <a:ext cx="531494" cy="150875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450832" y="6090543"/>
            <a:ext cx="492252" cy="15087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836405" y="6090543"/>
            <a:ext cx="422655" cy="15087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153656" y="6090543"/>
            <a:ext cx="210311" cy="15087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179674" y="6332802"/>
            <a:ext cx="10337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Trebuchet MS"/>
                <a:cs typeface="Trebuchet MS"/>
              </a:rPr>
              <a:t>H</a:t>
            </a:r>
            <a:r>
              <a:rPr sz="1000" spc="-10" dirty="0">
                <a:latin typeface="Trebuchet MS"/>
                <a:cs typeface="Trebuchet MS"/>
              </a:rPr>
              <a:t>e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is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a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u="sng" spc="-10" dirty="0">
                <a:latin typeface="Trebuchet MS"/>
                <a:cs typeface="Trebuchet MS"/>
              </a:rPr>
              <a:t>co</a:t>
            </a:r>
            <a:r>
              <a:rPr sz="1000" u="sng" spc="-15" dirty="0">
                <a:latin typeface="Trebuchet MS"/>
                <a:cs typeface="Trebuchet MS"/>
              </a:rPr>
              <a:t>llea</a:t>
            </a:r>
            <a:r>
              <a:rPr sz="1000" u="sng" dirty="0">
                <a:latin typeface="Trebuchet MS"/>
                <a:cs typeface="Trebuchet MS"/>
              </a:rPr>
              <a:t>g</a:t>
            </a:r>
            <a:r>
              <a:rPr sz="1000" u="sng" spc="-15" dirty="0">
                <a:latin typeface="Trebuchet MS"/>
                <a:cs typeface="Trebuchet MS"/>
              </a:rPr>
              <a:t>ue</a:t>
            </a:r>
            <a:r>
              <a:rPr sz="1000" spc="-5" dirty="0"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735324" y="6332802"/>
            <a:ext cx="70294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Trebuchet MS"/>
                <a:cs typeface="Trebuchet MS"/>
              </a:rPr>
              <a:t>H</a:t>
            </a:r>
            <a:r>
              <a:rPr sz="1000" spc="-10" dirty="0">
                <a:latin typeface="Trebuchet MS"/>
                <a:cs typeface="Trebuchet MS"/>
              </a:rPr>
              <a:t>e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is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u="sng" spc="-5" dirty="0">
                <a:latin typeface="Trebuchet MS"/>
                <a:cs typeface="Trebuchet MS"/>
              </a:rPr>
              <a:t>f</a:t>
            </a:r>
            <a:r>
              <a:rPr sz="1000" u="sng" spc="-15" dirty="0">
                <a:latin typeface="Trebuchet MS"/>
                <a:cs typeface="Trebuchet MS"/>
              </a:rPr>
              <a:t>unn</a:t>
            </a:r>
            <a:r>
              <a:rPr sz="1000" u="sng" spc="-5" dirty="0">
                <a:latin typeface="Trebuchet MS"/>
                <a:cs typeface="Trebuchet MS"/>
              </a:rPr>
              <a:t>y</a:t>
            </a:r>
            <a:r>
              <a:rPr sz="1000" spc="-5" dirty="0"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613147" y="6467352"/>
            <a:ext cx="433070" cy="0"/>
          </a:xfrm>
          <a:custGeom>
            <a:avLst/>
            <a:gdLst/>
            <a:ahLst/>
            <a:cxnLst/>
            <a:rect l="l" t="t" r="r" b="b"/>
            <a:pathLst>
              <a:path w="433070">
                <a:moveTo>
                  <a:pt x="0" y="0"/>
                </a:moveTo>
                <a:lnTo>
                  <a:pt x="432815" y="0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4209667" y="6327976"/>
            <a:ext cx="1485265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Trebuchet MS"/>
                <a:cs typeface="Trebuchet MS"/>
              </a:rPr>
              <a:t>H</a:t>
            </a:r>
            <a:r>
              <a:rPr sz="1000" spc="-10" dirty="0">
                <a:latin typeface="Trebuchet MS"/>
                <a:cs typeface="Trebuchet MS"/>
              </a:rPr>
              <a:t>e</a:t>
            </a:r>
            <a:r>
              <a:rPr sz="1000" spc="-15" dirty="0">
                <a:latin typeface="Trebuchet MS"/>
                <a:cs typeface="Trebuchet MS"/>
              </a:rPr>
              <a:t>’</a:t>
            </a:r>
            <a:r>
              <a:rPr sz="1000" spc="-5" dirty="0">
                <a:latin typeface="Trebuchet MS"/>
                <a:cs typeface="Trebuchet MS"/>
              </a:rPr>
              <a:t>s</a:t>
            </a:r>
            <a:r>
              <a:rPr sz="1000" spc="1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a </a:t>
            </a:r>
            <a:r>
              <a:rPr sz="1000" spc="-5" dirty="0">
                <a:latin typeface="Trebuchet MS"/>
                <a:cs typeface="Trebuchet MS"/>
              </a:rPr>
              <a:t>3</a:t>
            </a:r>
            <a:r>
              <a:rPr sz="975" spc="7" baseline="25641" dirty="0">
                <a:latin typeface="Trebuchet MS"/>
                <a:cs typeface="Trebuchet MS"/>
              </a:rPr>
              <a:t>rd</a:t>
            </a:r>
            <a:r>
              <a:rPr sz="975" baseline="25641" dirty="0">
                <a:latin typeface="Times New Roman"/>
                <a:cs typeface="Times New Roman"/>
              </a:rPr>
              <a:t> </a:t>
            </a:r>
            <a:r>
              <a:rPr sz="975" spc="-44" baseline="25641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ye</a:t>
            </a:r>
            <a:r>
              <a:rPr sz="1000" spc="-5" dirty="0">
                <a:latin typeface="Trebuchet MS"/>
                <a:cs typeface="Trebuchet MS"/>
              </a:rPr>
              <a:t>ar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u="sng" spc="-15" dirty="0">
                <a:latin typeface="Trebuchet MS"/>
                <a:cs typeface="Trebuchet MS"/>
              </a:rPr>
              <a:t>empl</a:t>
            </a:r>
            <a:r>
              <a:rPr sz="1000" u="sng" spc="-10" dirty="0">
                <a:latin typeface="Trebuchet MS"/>
                <a:cs typeface="Trebuchet MS"/>
              </a:rPr>
              <a:t>o</a:t>
            </a:r>
            <a:r>
              <a:rPr sz="1000" u="sng" spc="-15" dirty="0">
                <a:latin typeface="Trebuchet MS"/>
                <a:cs typeface="Trebuchet MS"/>
              </a:rPr>
              <a:t>yee</a:t>
            </a:r>
            <a:r>
              <a:rPr sz="1000" spc="-5" dirty="0"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970267" y="6332802"/>
            <a:ext cx="10560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Trebuchet MS"/>
                <a:cs typeface="Trebuchet MS"/>
              </a:rPr>
              <a:t>I</a:t>
            </a:r>
            <a:r>
              <a:rPr sz="1000" spc="-5" dirty="0">
                <a:latin typeface="Trebuchet MS"/>
                <a:cs typeface="Trebuchet MS"/>
              </a:rPr>
              <a:t>s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h</a:t>
            </a:r>
            <a:r>
              <a:rPr sz="1000" spc="-10" dirty="0">
                <a:latin typeface="Trebuchet MS"/>
                <a:cs typeface="Trebuchet MS"/>
              </a:rPr>
              <a:t>e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30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ye</a:t>
            </a:r>
            <a:r>
              <a:rPr sz="1000" spc="-10" dirty="0">
                <a:latin typeface="Trebuchet MS"/>
                <a:cs typeface="Trebuchet MS"/>
              </a:rPr>
              <a:t>ar</a:t>
            </a:r>
            <a:r>
              <a:rPr sz="1000" spc="-5" dirty="0">
                <a:latin typeface="Trebuchet MS"/>
                <a:cs typeface="Trebuchet MS"/>
              </a:rPr>
              <a:t>s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o</a:t>
            </a:r>
            <a:r>
              <a:rPr sz="1000" spc="-15" dirty="0">
                <a:latin typeface="Trebuchet MS"/>
                <a:cs typeface="Trebuchet MS"/>
              </a:rPr>
              <a:t>l</a:t>
            </a:r>
            <a:r>
              <a:rPr sz="1000" spc="-10" dirty="0">
                <a:latin typeface="Trebuchet MS"/>
                <a:cs typeface="Trebuchet MS"/>
              </a:rPr>
              <a:t>d?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192377" y="6512691"/>
            <a:ext cx="848563" cy="15087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748031" y="6512691"/>
            <a:ext cx="213360" cy="150875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854711" y="6512691"/>
            <a:ext cx="741425" cy="150875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490219" y="6512691"/>
            <a:ext cx="315467" cy="15087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700531" y="6512691"/>
            <a:ext cx="213360" cy="15087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222363" y="6512691"/>
            <a:ext cx="320039" cy="15087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435723" y="6512691"/>
            <a:ext cx="128015" cy="150875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499731" y="6512691"/>
            <a:ext cx="1056639" cy="150875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982965" y="6512691"/>
            <a:ext cx="320039" cy="15087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196324" y="6512691"/>
            <a:ext cx="192024" cy="150875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324341" y="6512691"/>
            <a:ext cx="213360" cy="150875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431021" y="6512691"/>
            <a:ext cx="422655" cy="150875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748012" y="6512691"/>
            <a:ext cx="210311" cy="15087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1179674" y="6754703"/>
            <a:ext cx="8636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rebuchet MS"/>
                <a:cs typeface="Trebuchet MS"/>
              </a:rPr>
              <a:t>S</a:t>
            </a:r>
            <a:r>
              <a:rPr sz="1000" spc="-20" dirty="0">
                <a:latin typeface="Trebuchet MS"/>
                <a:cs typeface="Trebuchet MS"/>
              </a:rPr>
              <a:t>h</a:t>
            </a:r>
            <a:r>
              <a:rPr sz="1000" spc="-10" dirty="0">
                <a:latin typeface="Trebuchet MS"/>
                <a:cs typeface="Trebuchet MS"/>
              </a:rPr>
              <a:t>e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is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a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u="sng" spc="-10" dirty="0">
                <a:latin typeface="Trebuchet MS"/>
                <a:cs typeface="Trebuchet MS"/>
              </a:rPr>
              <a:t>c</a:t>
            </a:r>
            <a:r>
              <a:rPr sz="1000" u="sng" spc="-15" dirty="0">
                <a:latin typeface="Trebuchet MS"/>
                <a:cs typeface="Trebuchet MS"/>
              </a:rPr>
              <a:t>l</a:t>
            </a:r>
            <a:r>
              <a:rPr sz="1000" u="sng" spc="-5" dirty="0">
                <a:latin typeface="Trebuchet MS"/>
                <a:cs typeface="Trebuchet MS"/>
              </a:rPr>
              <a:t>i</a:t>
            </a:r>
            <a:r>
              <a:rPr sz="1000" u="sng" spc="-15" dirty="0">
                <a:latin typeface="Trebuchet MS"/>
                <a:cs typeface="Trebuchet MS"/>
              </a:rPr>
              <a:t>e</a:t>
            </a:r>
            <a:r>
              <a:rPr sz="1000" u="sng" spc="-20" dirty="0">
                <a:latin typeface="Trebuchet MS"/>
                <a:cs typeface="Trebuchet MS"/>
              </a:rPr>
              <a:t>n</a:t>
            </a:r>
            <a:r>
              <a:rPr sz="1000" u="sng" spc="-5" dirty="0">
                <a:latin typeface="Trebuchet MS"/>
                <a:cs typeface="Trebuchet MS"/>
              </a:rPr>
              <a:t>t</a:t>
            </a:r>
            <a:r>
              <a:rPr sz="1000" spc="-5" dirty="0"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735324" y="6754703"/>
            <a:ext cx="82041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rebuchet MS"/>
                <a:cs typeface="Trebuchet MS"/>
              </a:rPr>
              <a:t>S</a:t>
            </a:r>
            <a:r>
              <a:rPr sz="1000" spc="-20" dirty="0">
                <a:latin typeface="Trebuchet MS"/>
                <a:cs typeface="Trebuchet MS"/>
              </a:rPr>
              <a:t>h</a:t>
            </a:r>
            <a:r>
              <a:rPr sz="1000" spc="-10" dirty="0">
                <a:latin typeface="Trebuchet MS"/>
                <a:cs typeface="Trebuchet MS"/>
              </a:rPr>
              <a:t>e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is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u="sng" spc="-10" dirty="0">
                <a:latin typeface="Trebuchet MS"/>
                <a:cs typeface="Trebuchet MS"/>
              </a:rPr>
              <a:t>Fre</a:t>
            </a:r>
            <a:r>
              <a:rPr sz="1000" u="sng" spc="-20" dirty="0">
                <a:latin typeface="Trebuchet MS"/>
                <a:cs typeface="Trebuchet MS"/>
              </a:rPr>
              <a:t>n</a:t>
            </a:r>
            <a:r>
              <a:rPr sz="1000" u="sng" spc="-10" dirty="0">
                <a:latin typeface="Trebuchet MS"/>
                <a:cs typeface="Trebuchet MS"/>
              </a:rPr>
              <a:t>c</a:t>
            </a:r>
            <a:r>
              <a:rPr sz="1000" u="sng" spc="-20" dirty="0">
                <a:latin typeface="Trebuchet MS"/>
                <a:cs typeface="Trebuchet MS"/>
              </a:rPr>
              <a:t>h</a:t>
            </a:r>
            <a:r>
              <a:rPr sz="1000" spc="-5" dirty="0"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209667" y="6754703"/>
            <a:ext cx="118046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rebuchet MS"/>
                <a:cs typeface="Trebuchet MS"/>
              </a:rPr>
              <a:t>S</a:t>
            </a:r>
            <a:r>
              <a:rPr sz="1000" spc="-15" dirty="0">
                <a:latin typeface="Trebuchet MS"/>
                <a:cs typeface="Trebuchet MS"/>
              </a:rPr>
              <a:t>he’</a:t>
            </a:r>
            <a:r>
              <a:rPr sz="1000" spc="-5" dirty="0">
                <a:latin typeface="Trebuchet MS"/>
                <a:cs typeface="Trebuchet MS"/>
              </a:rPr>
              <a:t>s</a:t>
            </a:r>
            <a:r>
              <a:rPr sz="1000" spc="1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a</a:t>
            </a:r>
            <a:r>
              <a:rPr sz="1000" dirty="0">
                <a:latin typeface="Trebuchet MS"/>
                <a:cs typeface="Trebuchet MS"/>
              </a:rPr>
              <a:t> </a:t>
            </a:r>
            <a:r>
              <a:rPr sz="1000" u="sng" spc="-15" dirty="0">
                <a:latin typeface="Trebuchet MS"/>
                <a:cs typeface="Trebuchet MS"/>
              </a:rPr>
              <a:t>b</a:t>
            </a:r>
            <a:r>
              <a:rPr sz="1000" u="sng" spc="-20" dirty="0">
                <a:latin typeface="Trebuchet MS"/>
                <a:cs typeface="Trebuchet MS"/>
              </a:rPr>
              <a:t>u</a:t>
            </a:r>
            <a:r>
              <a:rPr sz="1000" u="sng" spc="-5" dirty="0">
                <a:latin typeface="Trebuchet MS"/>
                <a:cs typeface="Trebuchet MS"/>
              </a:rPr>
              <a:t>sy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u="sng" spc="-10" dirty="0">
                <a:latin typeface="Trebuchet MS"/>
                <a:cs typeface="Trebuchet MS"/>
              </a:rPr>
              <a:t>per</a:t>
            </a:r>
            <a:r>
              <a:rPr sz="1000" u="sng" spc="-5" dirty="0">
                <a:latin typeface="Trebuchet MS"/>
                <a:cs typeface="Trebuchet MS"/>
              </a:rPr>
              <a:t>so</a:t>
            </a:r>
            <a:r>
              <a:rPr sz="1000" u="sng" spc="-15" dirty="0">
                <a:latin typeface="Trebuchet MS"/>
                <a:cs typeface="Trebuchet MS"/>
              </a:rPr>
              <a:t>n</a:t>
            </a:r>
            <a:r>
              <a:rPr sz="1000" spc="-5" dirty="0"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970267" y="6754703"/>
            <a:ext cx="8978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Trebuchet MS"/>
                <a:cs typeface="Trebuchet MS"/>
              </a:rPr>
              <a:t>I</a:t>
            </a:r>
            <a:r>
              <a:rPr sz="1000" spc="-5" dirty="0">
                <a:latin typeface="Trebuchet MS"/>
                <a:cs typeface="Trebuchet MS"/>
              </a:rPr>
              <a:t>s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s</a:t>
            </a:r>
            <a:r>
              <a:rPr sz="1000" spc="-20" dirty="0">
                <a:latin typeface="Trebuchet MS"/>
                <a:cs typeface="Trebuchet MS"/>
              </a:rPr>
              <a:t>h</a:t>
            </a:r>
            <a:r>
              <a:rPr sz="1000" spc="-10" dirty="0">
                <a:latin typeface="Trebuchet MS"/>
                <a:cs typeface="Trebuchet MS"/>
              </a:rPr>
              <a:t>e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a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d</a:t>
            </a:r>
            <a:r>
              <a:rPr sz="1000" spc="-10" dirty="0">
                <a:latin typeface="Trebuchet MS"/>
                <a:cs typeface="Trebuchet MS"/>
              </a:rPr>
              <a:t>octor?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1192377" y="6934839"/>
            <a:ext cx="1375664" cy="150875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748031" y="6934839"/>
            <a:ext cx="1270127" cy="150875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222363" y="6934839"/>
            <a:ext cx="1165098" cy="150875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982965" y="6934839"/>
            <a:ext cx="638251" cy="150875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514841" y="6934839"/>
            <a:ext cx="420624" cy="15087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830308" y="6934839"/>
            <a:ext cx="210311" cy="15087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1179674" y="7177351"/>
            <a:ext cx="8940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Trebuchet MS"/>
                <a:cs typeface="Trebuchet MS"/>
              </a:rPr>
              <a:t>I</a:t>
            </a:r>
            <a:r>
              <a:rPr sz="1000" spc="-5" dirty="0">
                <a:latin typeface="Trebuchet MS"/>
                <a:cs typeface="Trebuchet MS"/>
              </a:rPr>
              <a:t>t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is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a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u="sng" spc="-15" dirty="0">
                <a:latin typeface="Trebuchet MS"/>
                <a:cs typeface="Trebuchet MS"/>
              </a:rPr>
              <a:t>pr</a:t>
            </a:r>
            <a:r>
              <a:rPr sz="1000" u="sng" spc="-10" dirty="0">
                <a:latin typeface="Trebuchet MS"/>
                <a:cs typeface="Trebuchet MS"/>
              </a:rPr>
              <a:t>o</a:t>
            </a:r>
            <a:r>
              <a:rPr sz="1000" u="sng" spc="-15" dirty="0">
                <a:latin typeface="Trebuchet MS"/>
                <a:cs typeface="Trebuchet MS"/>
              </a:rPr>
              <a:t>blem</a:t>
            </a:r>
            <a:r>
              <a:rPr sz="1000" spc="-5" dirty="0"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2735324" y="7177351"/>
            <a:ext cx="8877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Trebuchet MS"/>
                <a:cs typeface="Trebuchet MS"/>
              </a:rPr>
              <a:t>I</a:t>
            </a:r>
            <a:r>
              <a:rPr sz="1000" spc="-5" dirty="0">
                <a:latin typeface="Trebuchet MS"/>
                <a:cs typeface="Trebuchet MS"/>
              </a:rPr>
              <a:t>t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is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u="sng" spc="-10" dirty="0">
                <a:latin typeface="Trebuchet MS"/>
                <a:cs typeface="Trebuchet MS"/>
              </a:rPr>
              <a:t>import</a:t>
            </a:r>
            <a:r>
              <a:rPr sz="1000" u="sng" spc="-5" dirty="0">
                <a:latin typeface="Trebuchet MS"/>
                <a:cs typeface="Trebuchet MS"/>
              </a:rPr>
              <a:t>a</a:t>
            </a:r>
            <a:r>
              <a:rPr sz="1000" u="sng" spc="-15" dirty="0">
                <a:latin typeface="Trebuchet MS"/>
                <a:cs typeface="Trebuchet MS"/>
              </a:rPr>
              <a:t>n</a:t>
            </a:r>
            <a:r>
              <a:rPr sz="1000" u="sng" spc="-5" dirty="0">
                <a:latin typeface="Trebuchet MS"/>
                <a:cs typeface="Trebuchet MS"/>
              </a:rPr>
              <a:t>t</a:t>
            </a:r>
            <a:r>
              <a:rPr sz="1000" spc="-5" dirty="0"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209667" y="7177351"/>
            <a:ext cx="14122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rebuchet MS"/>
                <a:cs typeface="Trebuchet MS"/>
              </a:rPr>
              <a:t>It</a:t>
            </a:r>
            <a:r>
              <a:rPr sz="1000" spc="-10" dirty="0">
                <a:latin typeface="Trebuchet MS"/>
                <a:cs typeface="Trebuchet MS"/>
              </a:rPr>
              <a:t>’</a:t>
            </a:r>
            <a:r>
              <a:rPr sz="1000" spc="-5" dirty="0">
                <a:latin typeface="Trebuchet MS"/>
                <a:cs typeface="Trebuchet MS"/>
              </a:rPr>
              <a:t>s</a:t>
            </a:r>
            <a:r>
              <a:rPr sz="100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an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u="sng" spc="-5" dirty="0">
                <a:latin typeface="Trebuchet MS"/>
                <a:cs typeface="Trebuchet MS"/>
              </a:rPr>
              <a:t>i</a:t>
            </a:r>
            <a:r>
              <a:rPr sz="1000" u="sng" spc="-10" dirty="0">
                <a:latin typeface="Trebuchet MS"/>
                <a:cs typeface="Trebuchet MS"/>
              </a:rPr>
              <a:t>nteres</a:t>
            </a:r>
            <a:r>
              <a:rPr sz="1000" u="sng" spc="-5" dirty="0">
                <a:latin typeface="Trebuchet MS"/>
                <a:cs typeface="Trebuchet MS"/>
              </a:rPr>
              <a:t>ti</a:t>
            </a:r>
            <a:r>
              <a:rPr sz="1000" u="sng" spc="-15" dirty="0">
                <a:latin typeface="Trebuchet MS"/>
                <a:cs typeface="Trebuchet MS"/>
              </a:rPr>
              <a:t>n</a:t>
            </a:r>
            <a:r>
              <a:rPr sz="1000" u="sng" spc="-5" dirty="0">
                <a:latin typeface="Trebuchet MS"/>
                <a:cs typeface="Trebuchet MS"/>
              </a:rPr>
              <a:t>g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u="sng" spc="-10" dirty="0">
                <a:latin typeface="Trebuchet MS"/>
                <a:cs typeface="Trebuchet MS"/>
              </a:rPr>
              <a:t>t</a:t>
            </a:r>
            <a:r>
              <a:rPr sz="1000" u="sng" spc="-5" dirty="0">
                <a:latin typeface="Trebuchet MS"/>
                <a:cs typeface="Trebuchet MS"/>
              </a:rPr>
              <a:t>o</a:t>
            </a:r>
            <a:r>
              <a:rPr sz="1000" u="sng" spc="-10" dirty="0">
                <a:latin typeface="Trebuchet MS"/>
                <a:cs typeface="Trebuchet MS"/>
              </a:rPr>
              <a:t>pi</a:t>
            </a:r>
            <a:r>
              <a:rPr sz="1000" u="sng" spc="-5" dirty="0">
                <a:latin typeface="Trebuchet MS"/>
                <a:cs typeface="Trebuchet MS"/>
              </a:rPr>
              <a:t>c</a:t>
            </a:r>
            <a:r>
              <a:rPr sz="1000" spc="-5" dirty="0"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970267" y="7177351"/>
            <a:ext cx="82105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Trebuchet MS"/>
                <a:cs typeface="Trebuchet MS"/>
              </a:rPr>
              <a:t>I</a:t>
            </a:r>
            <a:r>
              <a:rPr sz="1000" spc="-5" dirty="0">
                <a:latin typeface="Trebuchet MS"/>
                <a:cs typeface="Trebuchet MS"/>
              </a:rPr>
              <a:t>s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it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del</a:t>
            </a:r>
            <a:r>
              <a:rPr sz="1000" spc="-5" dirty="0">
                <a:latin typeface="Trebuchet MS"/>
                <a:cs typeface="Trebuchet MS"/>
              </a:rPr>
              <a:t>i</a:t>
            </a:r>
            <a:r>
              <a:rPr sz="1000" spc="-10" dirty="0">
                <a:latin typeface="Trebuchet MS"/>
                <a:cs typeface="Trebuchet MS"/>
              </a:rPr>
              <a:t>c</a:t>
            </a:r>
            <a:r>
              <a:rPr sz="1000" spc="-5" dirty="0">
                <a:latin typeface="Trebuchet MS"/>
                <a:cs typeface="Trebuchet MS"/>
              </a:rPr>
              <a:t>io</a:t>
            </a:r>
            <a:r>
              <a:rPr sz="1000" spc="-15" dirty="0">
                <a:latin typeface="Trebuchet MS"/>
                <a:cs typeface="Trebuchet MS"/>
              </a:rPr>
              <a:t>u</a:t>
            </a:r>
            <a:r>
              <a:rPr sz="1000" spc="-5" dirty="0">
                <a:latin typeface="Trebuchet MS"/>
                <a:cs typeface="Trebuchet MS"/>
              </a:rPr>
              <a:t>s?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1192377" y="7356988"/>
            <a:ext cx="427126" cy="150875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512696" y="7356988"/>
            <a:ext cx="632764" cy="150875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748031" y="7356988"/>
            <a:ext cx="426719" cy="150875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068071" y="7356988"/>
            <a:ext cx="317753" cy="150875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279907" y="7356988"/>
            <a:ext cx="420624" cy="15087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222363" y="7356988"/>
            <a:ext cx="1585843" cy="150875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982965" y="7356988"/>
            <a:ext cx="320039" cy="150875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196324" y="7356988"/>
            <a:ext cx="213360" cy="150875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303004" y="7356988"/>
            <a:ext cx="213360" cy="150875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409684" y="7356988"/>
            <a:ext cx="525780" cy="150875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30308" y="7356988"/>
            <a:ext cx="422655" cy="15087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147300" y="7356988"/>
            <a:ext cx="210921" cy="15087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1179674" y="7599499"/>
            <a:ext cx="10566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Trebuchet MS"/>
                <a:cs typeface="Trebuchet MS"/>
              </a:rPr>
              <a:t>We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are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u="sng" spc="-15" dirty="0">
                <a:latin typeface="Trebuchet MS"/>
                <a:cs typeface="Trebuchet MS"/>
              </a:rPr>
              <a:t>e</a:t>
            </a:r>
            <a:r>
              <a:rPr sz="1000" u="sng" spc="-20" dirty="0">
                <a:latin typeface="Trebuchet MS"/>
                <a:cs typeface="Trebuchet MS"/>
              </a:rPr>
              <a:t>n</a:t>
            </a:r>
            <a:r>
              <a:rPr sz="1000" u="sng" spc="-5" dirty="0">
                <a:latin typeface="Trebuchet MS"/>
                <a:cs typeface="Trebuchet MS"/>
              </a:rPr>
              <a:t>gi</a:t>
            </a:r>
            <a:r>
              <a:rPr sz="1000" u="sng" spc="-15" dirty="0">
                <a:latin typeface="Trebuchet MS"/>
                <a:cs typeface="Trebuchet MS"/>
              </a:rPr>
              <a:t>ne</a:t>
            </a:r>
            <a:r>
              <a:rPr sz="1000" u="sng" spc="-20" dirty="0">
                <a:latin typeface="Trebuchet MS"/>
                <a:cs typeface="Trebuchet MS"/>
              </a:rPr>
              <a:t>e</a:t>
            </a:r>
            <a:r>
              <a:rPr sz="1000" u="sng" spc="-10" dirty="0">
                <a:latin typeface="Trebuchet MS"/>
                <a:cs typeface="Trebuchet MS"/>
              </a:rPr>
              <a:t>r</a:t>
            </a:r>
            <a:r>
              <a:rPr sz="1000" u="sng" dirty="0">
                <a:latin typeface="Trebuchet MS"/>
                <a:cs typeface="Trebuchet MS"/>
              </a:rPr>
              <a:t>s</a:t>
            </a:r>
            <a:r>
              <a:rPr sz="1000" spc="-5" dirty="0"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735324" y="7599499"/>
            <a:ext cx="8509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Trebuchet MS"/>
                <a:cs typeface="Trebuchet MS"/>
              </a:rPr>
              <a:t>We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are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u="sng" spc="-15" dirty="0">
                <a:latin typeface="Trebuchet MS"/>
                <a:cs typeface="Trebuchet MS"/>
              </a:rPr>
              <a:t>h</a:t>
            </a:r>
            <a:r>
              <a:rPr sz="1000" u="sng" spc="-10" dirty="0">
                <a:latin typeface="Trebuchet MS"/>
                <a:cs typeface="Trebuchet MS"/>
              </a:rPr>
              <a:t>a</a:t>
            </a:r>
            <a:r>
              <a:rPr sz="1000" u="sng" spc="-15" dirty="0">
                <a:latin typeface="Trebuchet MS"/>
                <a:cs typeface="Trebuchet MS"/>
              </a:rPr>
              <a:t>p</a:t>
            </a:r>
            <a:r>
              <a:rPr sz="1000" u="sng" spc="-20" dirty="0">
                <a:latin typeface="Trebuchet MS"/>
                <a:cs typeface="Trebuchet MS"/>
              </a:rPr>
              <a:t>p</a:t>
            </a:r>
            <a:r>
              <a:rPr sz="1000" u="sng" spc="-5" dirty="0">
                <a:latin typeface="Trebuchet MS"/>
                <a:cs typeface="Trebuchet MS"/>
              </a:rPr>
              <a:t>y</a:t>
            </a:r>
            <a:r>
              <a:rPr sz="1000" spc="-5" dirty="0"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209667" y="7599499"/>
            <a:ext cx="11252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Trebuchet MS"/>
                <a:cs typeface="Trebuchet MS"/>
              </a:rPr>
              <a:t>We</a:t>
            </a:r>
            <a:r>
              <a:rPr sz="1000" spc="-15" dirty="0">
                <a:latin typeface="Trebuchet MS"/>
                <a:cs typeface="Trebuchet MS"/>
              </a:rPr>
              <a:t>’</a:t>
            </a:r>
            <a:r>
              <a:rPr sz="1000" spc="-10" dirty="0">
                <a:latin typeface="Trebuchet MS"/>
                <a:cs typeface="Trebuchet MS"/>
              </a:rPr>
              <a:t>re</a:t>
            </a:r>
            <a:r>
              <a:rPr sz="1000" spc="20" dirty="0">
                <a:latin typeface="Trebuchet MS"/>
                <a:cs typeface="Trebuchet MS"/>
              </a:rPr>
              <a:t> </a:t>
            </a:r>
            <a:r>
              <a:rPr sz="1000" u="sng" spc="-15" dirty="0">
                <a:latin typeface="Trebuchet MS"/>
                <a:cs typeface="Trebuchet MS"/>
              </a:rPr>
              <a:t>b</a:t>
            </a:r>
            <a:r>
              <a:rPr sz="1000" u="sng" spc="-20" dirty="0">
                <a:latin typeface="Trebuchet MS"/>
                <a:cs typeface="Trebuchet MS"/>
              </a:rPr>
              <a:t>e</a:t>
            </a:r>
            <a:r>
              <a:rPr sz="1000" u="sng" spc="-5" dirty="0">
                <a:latin typeface="Trebuchet MS"/>
                <a:cs typeface="Trebuchet MS"/>
              </a:rPr>
              <a:t>st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u="sng" spc="-5" dirty="0">
                <a:latin typeface="Trebuchet MS"/>
                <a:cs typeface="Trebuchet MS"/>
              </a:rPr>
              <a:t>f</a:t>
            </a:r>
            <a:r>
              <a:rPr sz="1000" u="sng" spc="-10" dirty="0">
                <a:latin typeface="Trebuchet MS"/>
                <a:cs typeface="Trebuchet MS"/>
              </a:rPr>
              <a:t>r</a:t>
            </a:r>
            <a:r>
              <a:rPr sz="1000" u="sng" spc="-5" dirty="0">
                <a:latin typeface="Trebuchet MS"/>
                <a:cs typeface="Trebuchet MS"/>
              </a:rPr>
              <a:t>i</a:t>
            </a:r>
            <a:r>
              <a:rPr sz="1000" u="sng" spc="-15" dirty="0">
                <a:latin typeface="Trebuchet MS"/>
                <a:cs typeface="Trebuchet MS"/>
              </a:rPr>
              <a:t>e</a:t>
            </a:r>
            <a:r>
              <a:rPr sz="1000" u="sng" spc="-20" dirty="0">
                <a:latin typeface="Trebuchet MS"/>
                <a:cs typeface="Trebuchet MS"/>
              </a:rPr>
              <a:t>n</a:t>
            </a:r>
            <a:r>
              <a:rPr sz="1000" u="sng" spc="-15" dirty="0">
                <a:latin typeface="Trebuchet MS"/>
                <a:cs typeface="Trebuchet MS"/>
              </a:rPr>
              <a:t>d</a:t>
            </a:r>
            <a:r>
              <a:rPr sz="1000" u="sng" spc="-5" dirty="0">
                <a:latin typeface="Trebuchet MS"/>
                <a:cs typeface="Trebuchet MS"/>
              </a:rPr>
              <a:t>s</a:t>
            </a:r>
            <a:r>
              <a:rPr sz="1000" spc="-5" dirty="0"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5970267" y="7599499"/>
            <a:ext cx="89725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Trebuchet MS"/>
                <a:cs typeface="Trebuchet MS"/>
              </a:rPr>
              <a:t>Are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w</a:t>
            </a:r>
            <a:r>
              <a:rPr sz="1000" spc="-10" dirty="0">
                <a:latin typeface="Trebuchet MS"/>
                <a:cs typeface="Trebuchet MS"/>
              </a:rPr>
              <a:t>e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f</a:t>
            </a:r>
            <a:r>
              <a:rPr sz="1000" spc="-10" dirty="0">
                <a:latin typeface="Trebuchet MS"/>
                <a:cs typeface="Trebuchet MS"/>
              </a:rPr>
              <a:t>r</a:t>
            </a:r>
            <a:r>
              <a:rPr sz="1000" spc="-5" dirty="0">
                <a:latin typeface="Trebuchet MS"/>
                <a:cs typeface="Trebuchet MS"/>
              </a:rPr>
              <a:t>i</a:t>
            </a:r>
            <a:r>
              <a:rPr sz="1000" spc="-15" dirty="0">
                <a:latin typeface="Trebuchet MS"/>
                <a:cs typeface="Trebuchet MS"/>
              </a:rPr>
              <a:t>e</a:t>
            </a:r>
            <a:r>
              <a:rPr sz="1000" spc="-20" dirty="0">
                <a:latin typeface="Trebuchet MS"/>
                <a:cs typeface="Trebuchet MS"/>
              </a:rPr>
              <a:t>n</a:t>
            </a:r>
            <a:r>
              <a:rPr sz="1000" spc="-10" dirty="0">
                <a:latin typeface="Trebuchet MS"/>
                <a:cs typeface="Trebuchet MS"/>
              </a:rPr>
              <a:t>ds?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1192377" y="7779136"/>
            <a:ext cx="1375664" cy="150875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748031" y="7779136"/>
            <a:ext cx="1270127" cy="150875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222363" y="7779136"/>
            <a:ext cx="1058329" cy="150875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982965" y="7779136"/>
            <a:ext cx="743204" cy="150875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619996" y="7779136"/>
            <a:ext cx="420624" cy="15087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935465" y="7779136"/>
            <a:ext cx="213359" cy="15087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1179674" y="8021647"/>
            <a:ext cx="118046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Trebuchet MS"/>
                <a:cs typeface="Trebuchet MS"/>
              </a:rPr>
              <a:t>T</a:t>
            </a:r>
            <a:r>
              <a:rPr sz="1000" spc="-20" dirty="0">
                <a:latin typeface="Trebuchet MS"/>
                <a:cs typeface="Trebuchet MS"/>
              </a:rPr>
              <a:t>h</a:t>
            </a:r>
            <a:r>
              <a:rPr sz="1000" spc="-15" dirty="0">
                <a:latin typeface="Trebuchet MS"/>
                <a:cs typeface="Trebuchet MS"/>
              </a:rPr>
              <a:t>e</a:t>
            </a:r>
            <a:r>
              <a:rPr sz="1000" spc="-5" dirty="0">
                <a:latin typeface="Trebuchet MS"/>
                <a:cs typeface="Trebuchet MS"/>
              </a:rPr>
              <a:t>y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are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u="sng" spc="-5" dirty="0">
                <a:latin typeface="Trebuchet MS"/>
                <a:cs typeface="Trebuchet MS"/>
              </a:rPr>
              <a:t>fo</a:t>
            </a:r>
            <a:r>
              <a:rPr sz="1000" u="sng" spc="-10" dirty="0">
                <a:latin typeface="Trebuchet MS"/>
                <a:cs typeface="Trebuchet MS"/>
              </a:rPr>
              <a:t>rei</a:t>
            </a:r>
            <a:r>
              <a:rPr sz="1000" u="sng" spc="-5" dirty="0">
                <a:latin typeface="Trebuchet MS"/>
                <a:cs typeface="Trebuchet MS"/>
              </a:rPr>
              <a:t>g</a:t>
            </a:r>
            <a:r>
              <a:rPr sz="1000" u="sng" spc="-15" dirty="0">
                <a:latin typeface="Trebuchet MS"/>
                <a:cs typeface="Trebuchet MS"/>
              </a:rPr>
              <a:t>ner</a:t>
            </a:r>
            <a:r>
              <a:rPr sz="1000" u="sng" dirty="0">
                <a:latin typeface="Trebuchet MS"/>
                <a:cs typeface="Trebuchet MS"/>
              </a:rPr>
              <a:t>s</a:t>
            </a:r>
            <a:r>
              <a:rPr sz="1000" spc="-5" dirty="0"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2735324" y="8021647"/>
            <a:ext cx="10731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Trebuchet MS"/>
                <a:cs typeface="Trebuchet MS"/>
              </a:rPr>
              <a:t>T</a:t>
            </a:r>
            <a:r>
              <a:rPr sz="1000" spc="-20" dirty="0">
                <a:latin typeface="Trebuchet MS"/>
                <a:cs typeface="Trebuchet MS"/>
              </a:rPr>
              <a:t>h</a:t>
            </a:r>
            <a:r>
              <a:rPr sz="1000" spc="-15" dirty="0">
                <a:latin typeface="Trebuchet MS"/>
                <a:cs typeface="Trebuchet MS"/>
              </a:rPr>
              <a:t>e</a:t>
            </a:r>
            <a:r>
              <a:rPr sz="1000" spc="-5" dirty="0">
                <a:latin typeface="Trebuchet MS"/>
                <a:cs typeface="Trebuchet MS"/>
              </a:rPr>
              <a:t>y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are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u="sng" spc="-10" dirty="0">
                <a:latin typeface="Trebuchet MS"/>
                <a:cs typeface="Trebuchet MS"/>
              </a:rPr>
              <a:t>crea</a:t>
            </a:r>
            <a:r>
              <a:rPr sz="1000" u="sng" spc="-5" dirty="0">
                <a:latin typeface="Trebuchet MS"/>
                <a:cs typeface="Trebuchet MS"/>
              </a:rPr>
              <a:t>tiv</a:t>
            </a:r>
            <a:r>
              <a:rPr sz="1000" u="sng" spc="-15" dirty="0">
                <a:latin typeface="Trebuchet MS"/>
                <a:cs typeface="Trebuchet MS"/>
              </a:rPr>
              <a:t>e</a:t>
            </a:r>
            <a:r>
              <a:rPr sz="1000" spc="-5" dirty="0"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4209667" y="8021647"/>
            <a:ext cx="14243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Trebuchet MS"/>
                <a:cs typeface="Trebuchet MS"/>
              </a:rPr>
              <a:t>T</a:t>
            </a:r>
            <a:r>
              <a:rPr sz="1000" spc="-20" dirty="0">
                <a:latin typeface="Trebuchet MS"/>
                <a:cs typeface="Trebuchet MS"/>
              </a:rPr>
              <a:t>h</a:t>
            </a:r>
            <a:r>
              <a:rPr sz="1000" spc="-10" dirty="0">
                <a:latin typeface="Trebuchet MS"/>
                <a:cs typeface="Trebuchet MS"/>
              </a:rPr>
              <a:t>ey</a:t>
            </a:r>
            <a:r>
              <a:rPr sz="1000" spc="-15" dirty="0">
                <a:latin typeface="Trebuchet MS"/>
                <a:cs typeface="Trebuchet MS"/>
              </a:rPr>
              <a:t>’</a:t>
            </a:r>
            <a:r>
              <a:rPr sz="1000" spc="-10" dirty="0">
                <a:latin typeface="Trebuchet MS"/>
                <a:cs typeface="Trebuchet MS"/>
              </a:rPr>
              <a:t>re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u="sng" spc="-15" dirty="0">
                <a:latin typeface="Trebuchet MS"/>
                <a:cs typeface="Trebuchet MS"/>
              </a:rPr>
              <a:t>ne</a:t>
            </a:r>
            <a:r>
              <a:rPr sz="1000" u="sng" spc="-10" dirty="0">
                <a:latin typeface="Trebuchet MS"/>
                <a:cs typeface="Trebuchet MS"/>
              </a:rPr>
              <a:t>w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u="sng" spc="-15" dirty="0">
                <a:latin typeface="Trebuchet MS"/>
                <a:cs typeface="Trebuchet MS"/>
              </a:rPr>
              <a:t>empl</a:t>
            </a:r>
            <a:r>
              <a:rPr sz="1000" u="sng" spc="-10" dirty="0">
                <a:latin typeface="Trebuchet MS"/>
                <a:cs typeface="Trebuchet MS"/>
              </a:rPr>
              <a:t>o</a:t>
            </a:r>
            <a:r>
              <a:rPr sz="1000" u="sng" spc="-15" dirty="0">
                <a:latin typeface="Trebuchet MS"/>
                <a:cs typeface="Trebuchet MS"/>
              </a:rPr>
              <a:t>ye</a:t>
            </a:r>
            <a:r>
              <a:rPr sz="1000" u="sng" spc="-20" dirty="0">
                <a:latin typeface="Trebuchet MS"/>
                <a:cs typeface="Trebuchet MS"/>
              </a:rPr>
              <a:t>e</a:t>
            </a:r>
            <a:r>
              <a:rPr sz="1000" u="sng" dirty="0">
                <a:latin typeface="Trebuchet MS"/>
                <a:cs typeface="Trebuchet MS"/>
              </a:rPr>
              <a:t>s</a:t>
            </a:r>
            <a:r>
              <a:rPr sz="1000" spc="-5" dirty="0"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5970267" y="8021647"/>
            <a:ext cx="8470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Trebuchet MS"/>
                <a:cs typeface="Trebuchet MS"/>
              </a:rPr>
              <a:t>Are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th</a:t>
            </a:r>
            <a:r>
              <a:rPr sz="1000" spc="-20" dirty="0">
                <a:latin typeface="Trebuchet MS"/>
                <a:cs typeface="Trebuchet MS"/>
              </a:rPr>
              <a:t>e</a:t>
            </a:r>
            <a:r>
              <a:rPr sz="1000" spc="-5" dirty="0">
                <a:latin typeface="Trebuchet MS"/>
                <a:cs typeface="Trebuchet MS"/>
              </a:rPr>
              <a:t>y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b</a:t>
            </a:r>
            <a:r>
              <a:rPr sz="1000" spc="-20" dirty="0">
                <a:latin typeface="Trebuchet MS"/>
                <a:cs typeface="Trebuchet MS"/>
              </a:rPr>
              <a:t>u</a:t>
            </a:r>
            <a:r>
              <a:rPr sz="1000" spc="-5" dirty="0">
                <a:latin typeface="Trebuchet MS"/>
                <a:cs typeface="Trebuchet MS"/>
              </a:rPr>
              <a:t>s</a:t>
            </a:r>
            <a:r>
              <a:rPr sz="1000" spc="-10" dirty="0">
                <a:latin typeface="Trebuchet MS"/>
                <a:cs typeface="Trebuchet MS"/>
              </a:rPr>
              <a:t>y?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192377" y="8200979"/>
            <a:ext cx="1058672" cy="151180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748031" y="8200979"/>
            <a:ext cx="1058329" cy="151180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222363" y="8200979"/>
            <a:ext cx="1165098" cy="151180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982965" y="8200979"/>
            <a:ext cx="743204" cy="151180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619996" y="8200979"/>
            <a:ext cx="420624" cy="15118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935465" y="8200979"/>
            <a:ext cx="213359" cy="15118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05688" y="1079327"/>
            <a:ext cx="1391792" cy="187756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05688" y="1299926"/>
            <a:ext cx="3588517" cy="151180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888607" y="1299926"/>
            <a:ext cx="109727" cy="151180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943472" y="1299926"/>
            <a:ext cx="2003176" cy="151180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057655" y="2147651"/>
            <a:ext cx="1690756" cy="187756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057655" y="2368935"/>
            <a:ext cx="533781" cy="150875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484630" y="2368935"/>
            <a:ext cx="842988" cy="150875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222250" y="2368935"/>
            <a:ext cx="737870" cy="150875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221869" y="2500122"/>
            <a:ext cx="632460" cy="0"/>
          </a:xfrm>
          <a:custGeom>
            <a:avLst/>
            <a:gdLst/>
            <a:ahLst/>
            <a:cxnLst/>
            <a:rect l="l" t="t" r="r" b="b"/>
            <a:pathLst>
              <a:path w="632460">
                <a:moveTo>
                  <a:pt x="0" y="0"/>
                </a:moveTo>
                <a:lnTo>
                  <a:pt x="632459" y="0"/>
                </a:lnTo>
              </a:path>
            </a:pathLst>
          </a:custGeom>
          <a:ln w="584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854711" y="2368935"/>
            <a:ext cx="2530723" cy="150875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057655" y="2551815"/>
            <a:ext cx="533781" cy="150875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057543" y="2683001"/>
            <a:ext cx="426720" cy="0"/>
          </a:xfrm>
          <a:custGeom>
            <a:avLst/>
            <a:gdLst/>
            <a:ahLst/>
            <a:cxnLst/>
            <a:rect l="l" t="t" r="r" b="b"/>
            <a:pathLst>
              <a:path w="426719">
                <a:moveTo>
                  <a:pt x="0" y="0"/>
                </a:moveTo>
                <a:lnTo>
                  <a:pt x="426719" y="0"/>
                </a:lnTo>
              </a:path>
            </a:pathLst>
          </a:custGeom>
          <a:ln w="584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484630" y="2551815"/>
            <a:ext cx="1475486" cy="150875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854711" y="2551815"/>
            <a:ext cx="124968" cy="150875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917194" y="2551815"/>
            <a:ext cx="149047" cy="150875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016636" y="2551815"/>
            <a:ext cx="210312" cy="150875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121792" y="2551815"/>
            <a:ext cx="795959" cy="150875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818259" y="2551815"/>
            <a:ext cx="358139" cy="150875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104771" y="2551815"/>
            <a:ext cx="1791202" cy="150875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057655" y="2970915"/>
            <a:ext cx="3365251" cy="187451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298320" y="2970915"/>
            <a:ext cx="417335" cy="187451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674991" y="2970915"/>
            <a:ext cx="146303" cy="187451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748143" y="2970915"/>
            <a:ext cx="1023049" cy="187451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057655" y="3191895"/>
            <a:ext cx="848563" cy="150875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800103" y="3191895"/>
            <a:ext cx="205739" cy="150875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799722" y="3323082"/>
            <a:ext cx="347980" cy="0"/>
          </a:xfrm>
          <a:custGeom>
            <a:avLst/>
            <a:gdLst/>
            <a:ahLst/>
            <a:cxnLst/>
            <a:rect l="l" t="t" r="r" b="b"/>
            <a:pathLst>
              <a:path w="347980">
                <a:moveTo>
                  <a:pt x="0" y="0"/>
                </a:moveTo>
                <a:lnTo>
                  <a:pt x="347471" y="0"/>
                </a:lnTo>
              </a:path>
            </a:pathLst>
          </a:custGeom>
          <a:ln w="584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937263" y="3191895"/>
            <a:ext cx="315468" cy="150875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147575" y="3191895"/>
            <a:ext cx="2635879" cy="150875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678040" y="3191895"/>
            <a:ext cx="210312" cy="150875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783196" y="3191895"/>
            <a:ext cx="315467" cy="150875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993507" y="3191895"/>
            <a:ext cx="213360" cy="150875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100187" y="3191895"/>
            <a:ext cx="630936" cy="150875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625967" y="3191895"/>
            <a:ext cx="317753" cy="150875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837803" y="3191895"/>
            <a:ext cx="948461" cy="150875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057655" y="3610995"/>
            <a:ext cx="252984" cy="187451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184147" y="3610995"/>
            <a:ext cx="379933" cy="187451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184035" y="3771900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5">
                <a:moveTo>
                  <a:pt x="0" y="0"/>
                </a:moveTo>
                <a:lnTo>
                  <a:pt x="25298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437386" y="3610995"/>
            <a:ext cx="635512" cy="187451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693042" y="3771900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4">
                <a:moveTo>
                  <a:pt x="0" y="0"/>
                </a:moveTo>
                <a:lnTo>
                  <a:pt x="25298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946407" y="3610995"/>
            <a:ext cx="1265262" cy="187451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085216" y="3610995"/>
            <a:ext cx="379476" cy="187451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084453" y="3771900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>
                <a:moveTo>
                  <a:pt x="0" y="0"/>
                </a:moveTo>
                <a:lnTo>
                  <a:pt x="601979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338200" y="3610995"/>
            <a:ext cx="94487" cy="187451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385444" y="3610995"/>
            <a:ext cx="379475" cy="187451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638427" y="3610995"/>
            <a:ext cx="97536" cy="187451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687196" y="3610995"/>
            <a:ext cx="252984" cy="187451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813688" y="3610995"/>
            <a:ext cx="240029" cy="187451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812926" y="377190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5">
                <a:moveTo>
                  <a:pt x="0" y="0"/>
                </a:moveTo>
                <a:lnTo>
                  <a:pt x="41300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973708" y="3610995"/>
            <a:ext cx="379475" cy="187451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226692" y="3610995"/>
            <a:ext cx="508406" cy="187451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607935" y="3610995"/>
            <a:ext cx="379475" cy="187451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606930" y="3771900"/>
            <a:ext cx="603885" cy="0"/>
          </a:xfrm>
          <a:custGeom>
            <a:avLst/>
            <a:gdLst/>
            <a:ahLst/>
            <a:cxnLst/>
            <a:rect l="l" t="t" r="r" b="b"/>
            <a:pathLst>
              <a:path w="603885">
                <a:moveTo>
                  <a:pt x="0" y="0"/>
                </a:moveTo>
                <a:lnTo>
                  <a:pt x="603503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860919" y="3610995"/>
            <a:ext cx="97536" cy="187451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909687" y="3610995"/>
            <a:ext cx="379475" cy="187451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162672" y="3610995"/>
            <a:ext cx="97536" cy="187451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211440" y="3610995"/>
            <a:ext cx="1649730" cy="187451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057655" y="3831975"/>
            <a:ext cx="213359" cy="150875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164336" y="3831975"/>
            <a:ext cx="427126" cy="150875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484630" y="3831975"/>
            <a:ext cx="210311" cy="150875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162811" y="4014855"/>
            <a:ext cx="530606" cy="150875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612651" y="4014855"/>
            <a:ext cx="85343" cy="150875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655322" y="4014855"/>
            <a:ext cx="384048" cy="150875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654942" y="4146041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>
                <a:moveTo>
                  <a:pt x="0" y="0"/>
                </a:moveTo>
                <a:lnTo>
                  <a:pt x="320039" y="0"/>
                </a:lnTo>
              </a:path>
            </a:pathLst>
          </a:custGeom>
          <a:ln w="584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998222" y="4014855"/>
            <a:ext cx="213360" cy="150875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2104903" y="4014855"/>
            <a:ext cx="1867281" cy="150875"/>
          </a:xfrm>
          <a:prstGeom prst="rect">
            <a:avLst/>
          </a:prstGeom>
          <a:blipFill>
            <a:blip r:embed="rId1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917320" y="4014855"/>
            <a:ext cx="443483" cy="150875"/>
          </a:xfrm>
          <a:prstGeom prst="rect">
            <a:avLst/>
          </a:prstGeom>
          <a:blipFill>
            <a:blip r:embed="rId1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296796" y="4014855"/>
            <a:ext cx="1941454" cy="150875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162811" y="4197431"/>
            <a:ext cx="213359" cy="151180"/>
          </a:xfrm>
          <a:prstGeom prst="rect">
            <a:avLst/>
          </a:prstGeom>
          <a:blipFill>
            <a:blip r:embed="rId1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269491" y="4197431"/>
            <a:ext cx="427126" cy="151180"/>
          </a:xfrm>
          <a:prstGeom prst="rect">
            <a:avLst/>
          </a:prstGeom>
          <a:blipFill>
            <a:blip r:embed="rId1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612651" y="4197431"/>
            <a:ext cx="85343" cy="151180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655322" y="4197431"/>
            <a:ext cx="595121" cy="151180"/>
          </a:xfrm>
          <a:prstGeom prst="rect">
            <a:avLst/>
          </a:prstGeom>
          <a:blipFill>
            <a:blip r:embed="rId1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654942" y="4328921"/>
            <a:ext cx="541020" cy="0"/>
          </a:xfrm>
          <a:custGeom>
            <a:avLst/>
            <a:gdLst/>
            <a:ahLst/>
            <a:cxnLst/>
            <a:rect l="l" t="t" r="r" b="b"/>
            <a:pathLst>
              <a:path w="541019">
                <a:moveTo>
                  <a:pt x="0" y="0"/>
                </a:moveTo>
                <a:lnTo>
                  <a:pt x="541019" y="0"/>
                </a:lnTo>
              </a:path>
            </a:pathLst>
          </a:custGeom>
          <a:ln w="584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2196343" y="4197431"/>
            <a:ext cx="210312" cy="151180"/>
          </a:xfrm>
          <a:prstGeom prst="rect">
            <a:avLst/>
          </a:prstGeom>
          <a:blipFill>
            <a:blip r:embed="rId1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2301499" y="4197431"/>
            <a:ext cx="1647444" cy="151180"/>
          </a:xfrm>
          <a:prstGeom prst="rect">
            <a:avLst/>
          </a:prstGeom>
          <a:blipFill>
            <a:blip r:embed="rId1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897508" y="4197431"/>
            <a:ext cx="320039" cy="151180"/>
          </a:xfrm>
          <a:prstGeom prst="rect">
            <a:avLst/>
          </a:prstGeom>
          <a:blipFill>
            <a:blip r:embed="rId1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243456" y="4197431"/>
            <a:ext cx="128015" cy="151180"/>
          </a:xfrm>
          <a:prstGeom prst="rect">
            <a:avLst/>
          </a:prstGeom>
          <a:blipFill>
            <a:blip r:embed="rId1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307464" y="4197431"/>
            <a:ext cx="2046351" cy="151180"/>
          </a:xfrm>
          <a:prstGeom prst="rect">
            <a:avLst/>
          </a:prstGeom>
          <a:blipFill>
            <a:blip r:embed="rId1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057655" y="4380859"/>
            <a:ext cx="213359" cy="150875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164336" y="4380859"/>
            <a:ext cx="531876" cy="150875"/>
          </a:xfrm>
          <a:prstGeom prst="rect">
            <a:avLst/>
          </a:prstGeom>
          <a:blipFill>
            <a:blip r:embed="rId1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589791" y="4380859"/>
            <a:ext cx="210311" cy="150875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139952" y="4563739"/>
            <a:ext cx="530606" cy="150875"/>
          </a:xfrm>
          <a:prstGeom prst="rect">
            <a:avLst/>
          </a:prstGeom>
          <a:blipFill>
            <a:blip r:embed="rId1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589791" y="4563739"/>
            <a:ext cx="85344" cy="150875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632463" y="4563739"/>
            <a:ext cx="345643" cy="150875"/>
          </a:xfrm>
          <a:prstGeom prst="rect">
            <a:avLst/>
          </a:prstGeom>
          <a:blipFill>
            <a:blip r:embed="rId1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632081" y="469468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035" y="0"/>
                </a:lnTo>
              </a:path>
            </a:pathLst>
          </a:custGeom>
          <a:ln w="584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943359" y="4563739"/>
            <a:ext cx="213360" cy="150875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2050039" y="4563739"/>
            <a:ext cx="937857" cy="150875"/>
          </a:xfrm>
          <a:prstGeom prst="rect">
            <a:avLst/>
          </a:prstGeom>
          <a:blipFill>
            <a:blip r:embed="rId1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041019" y="4563739"/>
            <a:ext cx="2007991" cy="150875"/>
          </a:xfrm>
          <a:prstGeom prst="rect">
            <a:avLst/>
          </a:prstGeom>
          <a:blipFill>
            <a:blip r:embed="rId1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36091" y="2220467"/>
            <a:ext cx="99060" cy="114300"/>
          </a:xfrm>
          <a:custGeom>
            <a:avLst/>
            <a:gdLst/>
            <a:ahLst/>
            <a:cxnLst/>
            <a:rect l="l" t="t" r="r" b="b"/>
            <a:pathLst>
              <a:path w="99059" h="114300">
                <a:moveTo>
                  <a:pt x="0" y="0"/>
                </a:moveTo>
                <a:lnTo>
                  <a:pt x="0" y="114299"/>
                </a:lnTo>
                <a:lnTo>
                  <a:pt x="99059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247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36091" y="3015995"/>
            <a:ext cx="99060" cy="114300"/>
          </a:xfrm>
          <a:custGeom>
            <a:avLst/>
            <a:gdLst/>
            <a:ahLst/>
            <a:cxnLst/>
            <a:rect l="l" t="t" r="r" b="b"/>
            <a:pathLst>
              <a:path w="99059" h="114300">
                <a:moveTo>
                  <a:pt x="0" y="0"/>
                </a:moveTo>
                <a:lnTo>
                  <a:pt x="0" y="114299"/>
                </a:lnTo>
                <a:lnTo>
                  <a:pt x="99059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247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736091" y="3665220"/>
            <a:ext cx="99060" cy="114300"/>
          </a:xfrm>
          <a:custGeom>
            <a:avLst/>
            <a:gdLst/>
            <a:ahLst/>
            <a:cxnLst/>
            <a:rect l="l" t="t" r="r" b="b"/>
            <a:pathLst>
              <a:path w="99059" h="114300">
                <a:moveTo>
                  <a:pt x="0" y="0"/>
                </a:moveTo>
                <a:lnTo>
                  <a:pt x="0" y="114299"/>
                </a:lnTo>
                <a:lnTo>
                  <a:pt x="99059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247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0" y="1575816"/>
            <a:ext cx="6219825" cy="433070"/>
          </a:xfrm>
          <a:custGeom>
            <a:avLst/>
            <a:gdLst/>
            <a:ahLst/>
            <a:cxnLst/>
            <a:rect l="l" t="t" r="r" b="b"/>
            <a:pathLst>
              <a:path w="6219825" h="433069">
                <a:moveTo>
                  <a:pt x="0" y="432815"/>
                </a:moveTo>
                <a:lnTo>
                  <a:pt x="6219443" y="432815"/>
                </a:lnTo>
                <a:lnTo>
                  <a:pt x="6219443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CCE0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05688" y="1603583"/>
            <a:ext cx="1265262" cy="187756"/>
          </a:xfrm>
          <a:prstGeom prst="rect">
            <a:avLst/>
          </a:prstGeom>
          <a:blipFill>
            <a:blip r:embed="rId1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05688" y="1825111"/>
            <a:ext cx="5839968" cy="150875"/>
          </a:xfrm>
          <a:prstGeom prst="rect">
            <a:avLst/>
          </a:prstGeom>
          <a:blipFill>
            <a:blip r:embed="rId1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 txBox="1"/>
          <p:nvPr/>
        </p:nvSpPr>
        <p:spPr>
          <a:xfrm>
            <a:off x="455471" y="4983026"/>
            <a:ext cx="27686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solidFill>
                  <a:srgbClr val="1F789F"/>
                </a:solidFill>
                <a:latin typeface="Arial"/>
                <a:cs typeface="Arial"/>
              </a:rPr>
              <a:t>SEE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2" name="object 2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</a:t>
            </a:r>
            <a:r>
              <a:rPr dirty="0"/>
              <a:t>izmates </a:t>
            </a:r>
            <a:r>
              <a:rPr spc="-5" dirty="0"/>
              <a:t>P</a:t>
            </a:r>
            <a:r>
              <a:rPr dirty="0"/>
              <a:t>rogram</a:t>
            </a:r>
            <a:r>
              <a:rPr spc="-10" dirty="0"/>
              <a:t> </a:t>
            </a:r>
            <a:r>
              <a:rPr dirty="0"/>
              <a:t>Level 1</a:t>
            </a:r>
            <a:r>
              <a:rPr spc="10" dirty="0"/>
              <a:t> </a:t>
            </a:r>
            <a:r>
              <a:rPr dirty="0"/>
              <a:t>- </a:t>
            </a:r>
            <a:r>
              <a:rPr spc="-10" dirty="0"/>
              <a:t> </a:t>
            </a:r>
            <a:r>
              <a:rPr dirty="0"/>
              <a:t>Rank A</a:t>
            </a:r>
            <a:r>
              <a:rPr spc="-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Lesson 1</a:t>
            </a:r>
            <a:r>
              <a:rPr spc="5" dirty="0"/>
              <a:t> </a:t>
            </a:r>
            <a:r>
              <a:rPr spc="55" dirty="0">
                <a:latin typeface="Arial Narrow"/>
                <a:cs typeface="Arial Narrow"/>
              </a:rPr>
              <a:t>–</a:t>
            </a:r>
            <a:r>
              <a:rPr spc="30" dirty="0">
                <a:latin typeface="Arial Narrow"/>
                <a:cs typeface="Arial Narrow"/>
              </a:rPr>
              <a:t> </a:t>
            </a:r>
            <a:r>
              <a:rPr dirty="0"/>
              <a:t>I,</a:t>
            </a:r>
            <a:r>
              <a:rPr spc="-25" dirty="0"/>
              <a:t> </a:t>
            </a:r>
            <a:r>
              <a:rPr dirty="0"/>
              <a:t>you, he,</a:t>
            </a:r>
            <a:r>
              <a:rPr spc="-10" dirty="0"/>
              <a:t> </a:t>
            </a:r>
            <a:r>
              <a:rPr dirty="0"/>
              <a:t>she,</a:t>
            </a:r>
            <a:r>
              <a:rPr spc="-10" dirty="0"/>
              <a:t> </a:t>
            </a:r>
            <a:r>
              <a:rPr dirty="0"/>
              <a:t>it,</a:t>
            </a:r>
            <a:r>
              <a:rPr spc="-10" dirty="0"/>
              <a:t> </a:t>
            </a:r>
            <a:r>
              <a:rPr dirty="0"/>
              <a:t>we, they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57819" y="563450"/>
            <a:ext cx="895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7451" y="1443156"/>
            <a:ext cx="537591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5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ns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w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er</a:t>
            </a:r>
            <a:r>
              <a:rPr sz="1000" spc="7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000" spc="-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qu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s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ti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o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s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f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o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m</a:t>
            </a:r>
            <a:r>
              <a:rPr sz="1000" spc="5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0D0D0D"/>
                </a:solidFill>
                <a:latin typeface="Arial"/>
                <a:cs typeface="Arial"/>
              </a:rPr>
              <a:t>y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ou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sz="1000" spc="7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t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i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. </a:t>
            </a:r>
            <a:r>
              <a:rPr sz="1000" dirty="0">
                <a:solidFill>
                  <a:srgbClr val="0D0D0D"/>
                </a:solidFill>
                <a:latin typeface="Arial"/>
                <a:cs typeface="Arial"/>
              </a:rPr>
              <a:t>T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h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000" spc="-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t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i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er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m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ay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c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h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g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u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nd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li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ed</a:t>
            </a:r>
            <a:r>
              <a:rPr sz="1000" spc="55" dirty="0">
                <a:solidFill>
                  <a:srgbClr val="0D0D0D"/>
                </a:solidFill>
                <a:latin typeface="Arial"/>
                <a:cs typeface="Arial"/>
              </a:rPr>
              <a:t> w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ords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0152" y="1628271"/>
            <a:ext cx="4748524" cy="150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57451" y="2078684"/>
            <a:ext cx="129921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8765" algn="l"/>
              </a:tabLst>
            </a:pP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1.</a:t>
            </a:r>
            <a:r>
              <a:rPr sz="1000" spc="-5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10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Steff</a:t>
            </a:r>
            <a:r>
              <a:rPr sz="1000" spc="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J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pane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?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6802" y="2268351"/>
            <a:ext cx="816863" cy="150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1563" y="2268351"/>
            <a:ext cx="508634" cy="1508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57451" y="2490164"/>
            <a:ext cx="132461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8765" algn="l"/>
              </a:tabLst>
            </a:pP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2.</a:t>
            </a:r>
            <a:r>
              <a:rPr sz="1000" spc="-5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10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h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0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00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ec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retar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y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?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36802" y="2679831"/>
            <a:ext cx="612648" cy="1508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47347" y="2679831"/>
            <a:ext cx="510539" cy="1508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57451" y="2901644"/>
            <a:ext cx="146494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8765" algn="l"/>
              </a:tabLst>
            </a:pP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3.</a:t>
            </a:r>
            <a:r>
              <a:rPr sz="1000" spc="-5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10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h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0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00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b</a:t>
            </a:r>
            <a:r>
              <a:rPr sz="1000" u="sng" spc="-20" dirty="0">
                <a:solidFill>
                  <a:srgbClr val="0D0D0D"/>
                </a:solidFill>
                <a:latin typeface="Trebuchet MS"/>
                <a:cs typeface="Trebuchet MS"/>
              </a:rPr>
              <a:t>u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sy</a:t>
            </a:r>
            <a:r>
              <a:rPr sz="100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p</a:t>
            </a:r>
            <a:r>
              <a:rPr sz="1000" u="sng" spc="-2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?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36802" y="3091555"/>
            <a:ext cx="816863" cy="1508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51563" y="3091555"/>
            <a:ext cx="508634" cy="1508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57451" y="3313378"/>
            <a:ext cx="9302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8765" algn="l"/>
              </a:tabLst>
            </a:pP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4.</a:t>
            </a:r>
            <a:r>
              <a:rPr sz="1000" spc="-5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10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h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0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k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nd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?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36802" y="3503035"/>
            <a:ext cx="612648" cy="1508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47347" y="3503035"/>
            <a:ext cx="510539" cy="1508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57451" y="3724858"/>
            <a:ext cx="177355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8765" algn="l"/>
              </a:tabLst>
            </a:pP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5.</a:t>
            </a:r>
            <a:r>
              <a:rPr sz="1000" spc="-5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10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h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0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00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par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-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me</a:t>
            </a:r>
            <a:r>
              <a:rPr sz="1000" spc="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w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k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er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?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36802" y="3914515"/>
            <a:ext cx="918972" cy="1508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53671" y="3914515"/>
            <a:ext cx="509015" cy="1508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57451" y="4136338"/>
            <a:ext cx="182498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8765" algn="l"/>
              </a:tabLst>
            </a:pP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6.</a:t>
            </a:r>
            <a:r>
              <a:rPr sz="1000" spc="-5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Are</a:t>
            </a:r>
            <a:r>
              <a:rPr sz="10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Steff</a:t>
            </a:r>
            <a:r>
              <a:rPr sz="1000" u="sng" spc="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d</a:t>
            </a:r>
            <a:r>
              <a:rPr sz="1000" u="sng" spc="1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Gle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100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f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end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?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36802" y="4325995"/>
            <a:ext cx="1123188" cy="1508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57887" y="4325995"/>
            <a:ext cx="507111" cy="1508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57451" y="4547817"/>
            <a:ext cx="230695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8765" algn="l"/>
              </a:tabLst>
            </a:pP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7.</a:t>
            </a:r>
            <a:r>
              <a:rPr sz="1000" spc="-5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Are</a:t>
            </a:r>
            <a:r>
              <a:rPr sz="10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5" dirty="0">
                <a:solidFill>
                  <a:srgbClr val="0D0D0D"/>
                </a:solidFill>
                <a:latin typeface="Trebuchet MS"/>
                <a:cs typeface="Trebuchet MS"/>
              </a:rPr>
              <a:t>Steff</a:t>
            </a:r>
            <a:r>
              <a:rPr sz="1000" u="sng" spc="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d</a:t>
            </a:r>
            <a:r>
              <a:rPr sz="1000" u="sng" spc="1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Gle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100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ne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w</a:t>
            </a:r>
            <a:r>
              <a:rPr sz="1000" spc="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empl</a:t>
            </a:r>
            <a:r>
              <a:rPr sz="1000" u="sng" spc="-10" dirty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sz="1000" u="sng" spc="-15" dirty="0">
                <a:solidFill>
                  <a:srgbClr val="0D0D0D"/>
                </a:solidFill>
                <a:latin typeface="Trebuchet MS"/>
                <a:cs typeface="Trebuchet MS"/>
              </a:rPr>
              <a:t>ye</a:t>
            </a:r>
            <a:r>
              <a:rPr sz="1000" u="sng" spc="-2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000" u="sng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?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36802" y="4737475"/>
            <a:ext cx="1326134" cy="1508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60960" y="4737475"/>
            <a:ext cx="508635" cy="1508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57451" y="5421429"/>
            <a:ext cx="43338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o</a:t>
            </a:r>
            <a:r>
              <a:rPr sz="1000" spc="55" dirty="0">
                <a:solidFill>
                  <a:srgbClr val="0D0D0D"/>
                </a:solidFill>
                <a:latin typeface="Arial"/>
                <a:cs typeface="Arial"/>
              </a:rPr>
              <a:t>w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,</a:t>
            </a:r>
            <a:r>
              <a:rPr sz="1000" spc="-1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s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k</a:t>
            </a:r>
            <a:r>
              <a:rPr sz="1000" spc="3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0D0D0D"/>
                </a:solidFill>
                <a:latin typeface="Arial"/>
                <a:cs typeface="Arial"/>
              </a:rPr>
              <a:t>y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ou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sz="1000" spc="6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t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i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er</a:t>
            </a:r>
            <a:r>
              <a:rPr sz="1000" spc="6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qu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s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ti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o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ns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.</a:t>
            </a:r>
            <a:r>
              <a:rPr sz="1000" spc="-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Y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o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u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c</a:t>
            </a:r>
            <a:r>
              <a:rPr sz="1000" spc="-15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sz="1000" spc="5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c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h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g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u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nd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li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ed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0D0D0D"/>
                </a:solidFill>
                <a:latin typeface="Arial"/>
                <a:cs typeface="Arial"/>
              </a:rPr>
              <a:t>w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ords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70152" y="5606536"/>
            <a:ext cx="408431" cy="1508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76426" y="5606536"/>
            <a:ext cx="3560323" cy="1508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880229" y="6011029"/>
            <a:ext cx="4006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solidFill>
                  <a:srgbClr val="D9D9D9"/>
                </a:solidFill>
                <a:latin typeface="Arial"/>
                <a:cs typeface="Arial"/>
              </a:rPr>
              <a:t>▼▼▼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57451" y="6472989"/>
            <a:ext cx="514159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0" dirty="0">
                <a:solidFill>
                  <a:srgbClr val="0D0D0D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l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k</a:t>
            </a:r>
            <a:r>
              <a:rPr sz="1000" spc="3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b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ou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t</a:t>
            </a:r>
            <a:r>
              <a:rPr sz="1000" spc="5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0D0D0D"/>
                </a:solidFill>
                <a:latin typeface="Arial"/>
                <a:cs typeface="Arial"/>
              </a:rPr>
              <a:t>y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our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lf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, </a:t>
            </a:r>
            <a:r>
              <a:rPr sz="1000" spc="25" dirty="0">
                <a:solidFill>
                  <a:srgbClr val="0D0D0D"/>
                </a:solidFill>
                <a:latin typeface="Arial"/>
                <a:cs typeface="Arial"/>
              </a:rPr>
              <a:t>y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ou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sz="1000" spc="6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boss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, </a:t>
            </a:r>
            <a:r>
              <a:rPr sz="1000" spc="-15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d</a:t>
            </a:r>
            <a:r>
              <a:rPr sz="1000" spc="5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o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o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f</a:t>
            </a:r>
            <a:r>
              <a:rPr sz="1000" spc="5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0D0D0D"/>
                </a:solidFill>
                <a:latin typeface="Arial"/>
                <a:cs typeface="Arial"/>
              </a:rPr>
              <a:t>y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ou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sz="1000" spc="6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c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o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ll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gu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s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.</a:t>
            </a:r>
            <a:r>
              <a:rPr sz="1000" spc="-1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I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clud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000" spc="-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th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0D0D0D"/>
                </a:solidFill>
                <a:latin typeface="Arial"/>
                <a:cs typeface="Arial"/>
              </a:rPr>
              <a:t>t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opic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s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40" dirty="0">
                <a:solidFill>
                  <a:srgbClr val="0D0D0D"/>
                </a:solidFill>
                <a:latin typeface="Arial"/>
                <a:cs typeface="Arial"/>
              </a:rPr>
              <a:t>b</a:t>
            </a:r>
            <a:r>
              <a:rPr sz="1000" spc="-10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1000" spc="50" dirty="0">
                <a:solidFill>
                  <a:srgbClr val="0D0D0D"/>
                </a:solidFill>
                <a:latin typeface="Arial"/>
                <a:cs typeface="Arial"/>
              </a:rPr>
              <a:t>lo</a:t>
            </a:r>
            <a:r>
              <a:rPr sz="1000" spc="55" dirty="0">
                <a:solidFill>
                  <a:srgbClr val="0D0D0D"/>
                </a:solidFill>
                <a:latin typeface="Arial"/>
                <a:cs typeface="Arial"/>
              </a:rPr>
              <a:t>w</a:t>
            </a:r>
            <a:r>
              <a:rPr sz="1000" spc="-5" dirty="0">
                <a:solidFill>
                  <a:srgbClr val="0D0D0D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70152" y="6658096"/>
            <a:ext cx="1325753" cy="15087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93879" y="6658096"/>
            <a:ext cx="118871" cy="1508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53315" y="6658096"/>
            <a:ext cx="3456934" cy="1508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36802" y="7298435"/>
            <a:ext cx="306324" cy="1508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36802" y="7709915"/>
            <a:ext cx="306324" cy="1508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36802" y="8121395"/>
            <a:ext cx="306324" cy="15087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057451" y="7108563"/>
            <a:ext cx="1839595" cy="1386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8765" indent="-266065">
              <a:lnSpc>
                <a:spcPct val="100000"/>
              </a:lnSpc>
              <a:buClr>
                <a:srgbClr val="0D0D0D"/>
              </a:buClr>
              <a:buFont typeface="Arial"/>
              <a:buChar char="•"/>
              <a:tabLst>
                <a:tab pos="279400" algn="l"/>
              </a:tabLst>
            </a:pP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at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io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l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ty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buClr>
                <a:srgbClr val="0D0D0D"/>
              </a:buClr>
              <a:buFont typeface="Arial"/>
              <a:buChar char="•"/>
            </a:pPr>
            <a:endParaRPr sz="300">
              <a:latin typeface="Times New Roman"/>
              <a:cs typeface="Times New Roman"/>
            </a:endParaRPr>
          </a:p>
          <a:p>
            <a:pPr marL="278765">
              <a:lnSpc>
                <a:spcPts val="1000"/>
              </a:lnSpc>
              <a:buClr>
                <a:srgbClr val="0D0D0D"/>
              </a:buClr>
              <a:buFont typeface="Arial"/>
              <a:buChar char="•"/>
            </a:pPr>
            <a:endParaRPr sz="30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464"/>
              </a:spcBef>
              <a:buClr>
                <a:srgbClr val="0D0D0D"/>
              </a:buClr>
              <a:buFont typeface="Arial"/>
              <a:buChar char="•"/>
              <a:tabLst>
                <a:tab pos="279400" algn="l"/>
              </a:tabLst>
            </a:pP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Job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buClr>
                <a:srgbClr val="0D0D0D"/>
              </a:buClr>
              <a:buFont typeface="Arial"/>
              <a:buChar char="•"/>
            </a:pPr>
            <a:endParaRPr sz="300">
              <a:latin typeface="Times New Roman"/>
              <a:cs typeface="Times New Roman"/>
            </a:endParaRPr>
          </a:p>
          <a:p>
            <a:pPr marL="278765">
              <a:lnSpc>
                <a:spcPts val="1000"/>
              </a:lnSpc>
              <a:buClr>
                <a:srgbClr val="0D0D0D"/>
              </a:buClr>
              <a:buFont typeface="Arial"/>
              <a:buChar char="•"/>
            </a:pPr>
            <a:endParaRPr sz="30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464"/>
              </a:spcBef>
              <a:buClr>
                <a:srgbClr val="0D0D0D"/>
              </a:buClr>
              <a:buFont typeface="Arial"/>
              <a:buChar char="•"/>
              <a:tabLst>
                <a:tab pos="279400" algn="l"/>
              </a:tabLst>
            </a:pP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p</a:t>
            </a:r>
            <a:r>
              <a:rPr sz="1000" spc="-2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so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l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ty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buClr>
                <a:srgbClr val="0D0D0D"/>
              </a:buClr>
              <a:buFont typeface="Arial"/>
              <a:buChar char="•"/>
            </a:pPr>
            <a:endParaRPr sz="300">
              <a:latin typeface="Times New Roman"/>
              <a:cs typeface="Times New Roman"/>
            </a:endParaRPr>
          </a:p>
          <a:p>
            <a:pPr marL="278765">
              <a:lnSpc>
                <a:spcPts val="1000"/>
              </a:lnSpc>
              <a:buClr>
                <a:srgbClr val="0D0D0D"/>
              </a:buClr>
              <a:buFont typeface="Arial"/>
              <a:buChar char="•"/>
            </a:pPr>
            <a:endParaRPr sz="30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464"/>
              </a:spcBef>
              <a:buClr>
                <a:srgbClr val="0D0D0D"/>
              </a:buClr>
              <a:buFont typeface="Arial"/>
              <a:buChar char="•"/>
              <a:tabLst>
                <a:tab pos="279400" algn="l"/>
              </a:tabLst>
            </a:pP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expe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000" spc="-20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1000" dirty="0">
                <a:solidFill>
                  <a:srgbClr val="0D0D0D"/>
                </a:solidFill>
                <a:latin typeface="Trebuchet MS"/>
                <a:cs typeface="Trebuchet MS"/>
              </a:rPr>
              <a:t>c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00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in</a:t>
            </a:r>
            <a:r>
              <a:rPr sz="1000" spc="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the</a:t>
            </a:r>
            <a:r>
              <a:rPr sz="1000" spc="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Trebuchet MS"/>
                <a:cs typeface="Trebuchet MS"/>
              </a:rPr>
              <a:t>compa</a:t>
            </a:r>
            <a:r>
              <a:rPr sz="1000" spc="-15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1000" spc="-5" dirty="0">
                <a:solidFill>
                  <a:srgbClr val="0D0D0D"/>
                </a:solidFill>
                <a:latin typeface="Trebuchet MS"/>
                <a:cs typeface="Trebuchet MS"/>
              </a:rPr>
              <a:t>y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336802" y="8532876"/>
            <a:ext cx="204215" cy="15087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38910" y="8532876"/>
            <a:ext cx="1223962" cy="15087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55471" y="1439473"/>
            <a:ext cx="2806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0" dirty="0">
                <a:solidFill>
                  <a:srgbClr val="1F789F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1F789F"/>
                </a:solidFill>
                <a:latin typeface="Arial"/>
                <a:cs typeface="Arial"/>
              </a:rPr>
              <a:t>RY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05384" y="324612"/>
            <a:ext cx="1572895" cy="187960"/>
          </a:xfrm>
          <a:custGeom>
            <a:avLst/>
            <a:gdLst/>
            <a:ahLst/>
            <a:cxnLst/>
            <a:rect l="l" t="t" r="r" b="b"/>
            <a:pathLst>
              <a:path w="1572895" h="187959">
                <a:moveTo>
                  <a:pt x="0" y="187451"/>
                </a:moveTo>
                <a:lnTo>
                  <a:pt x="1572767" y="187451"/>
                </a:lnTo>
                <a:lnTo>
                  <a:pt x="1572767" y="0"/>
                </a:lnTo>
                <a:lnTo>
                  <a:pt x="0" y="0"/>
                </a:lnTo>
                <a:lnTo>
                  <a:pt x="0" y="187451"/>
                </a:lnTo>
                <a:close/>
              </a:path>
            </a:pathLst>
          </a:custGeom>
          <a:solidFill>
            <a:srgbClr val="238A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16431" y="355021"/>
            <a:ext cx="13481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IZM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GR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978151" y="324612"/>
            <a:ext cx="2272665" cy="186055"/>
          </a:xfrm>
          <a:custGeom>
            <a:avLst/>
            <a:gdLst/>
            <a:ahLst/>
            <a:cxnLst/>
            <a:rect l="l" t="t" r="r" b="b"/>
            <a:pathLst>
              <a:path w="2272665" h="186054">
                <a:moveTo>
                  <a:pt x="0" y="185927"/>
                </a:moveTo>
                <a:lnTo>
                  <a:pt x="2272283" y="185927"/>
                </a:lnTo>
                <a:lnTo>
                  <a:pt x="2272283" y="0"/>
                </a:lnTo>
                <a:lnTo>
                  <a:pt x="0" y="0"/>
                </a:lnTo>
                <a:lnTo>
                  <a:pt x="0" y="185927"/>
                </a:lnTo>
                <a:close/>
              </a:path>
            </a:pathLst>
          </a:custGeom>
          <a:solidFill>
            <a:srgbClr val="3298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073020" y="353751"/>
            <a:ext cx="210121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VE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NK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LESS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477767" y="2452116"/>
            <a:ext cx="467867" cy="97993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16879" y="2446019"/>
            <a:ext cx="469391" cy="99974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544568" y="2004643"/>
            <a:ext cx="2990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rebuchet MS"/>
                <a:cs typeface="Trebuchet MS"/>
              </a:rPr>
              <a:t>Steff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556634" y="2139695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19" y="0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40511" y="2195824"/>
            <a:ext cx="408431" cy="15087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605396" y="2003627"/>
            <a:ext cx="2857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Trebuchet MS"/>
                <a:cs typeface="Trebuchet MS"/>
              </a:rPr>
              <a:t>Glen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617082" y="2138812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93720" y="2193294"/>
            <a:ext cx="408432" cy="15087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020056" y="2372181"/>
            <a:ext cx="6413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rebuchet MS"/>
                <a:cs typeface="Trebuchet MS"/>
              </a:rPr>
              <a:t>-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Ame</a:t>
            </a:r>
            <a:r>
              <a:rPr sz="1000" spc="-15" dirty="0">
                <a:latin typeface="Trebuchet MS"/>
                <a:cs typeface="Trebuchet MS"/>
              </a:rPr>
              <a:t>r</a:t>
            </a:r>
            <a:r>
              <a:rPr sz="1000" spc="-5" dirty="0">
                <a:latin typeface="Trebuchet MS"/>
                <a:cs typeface="Trebuchet MS"/>
              </a:rPr>
              <a:t>i</a:t>
            </a:r>
            <a:r>
              <a:rPr sz="1000" spc="-10" dirty="0">
                <a:latin typeface="Trebuchet MS"/>
                <a:cs typeface="Trebuchet MS"/>
              </a:rPr>
              <a:t>can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073911" y="2561843"/>
            <a:ext cx="612648" cy="15087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020056" y="2783661"/>
            <a:ext cx="7353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Trebuchet MS"/>
                <a:cs typeface="Trebuchet MS"/>
              </a:rPr>
              <a:t>-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acco</a:t>
            </a:r>
            <a:r>
              <a:rPr sz="1000" spc="-15" dirty="0">
                <a:latin typeface="Trebuchet MS"/>
                <a:cs typeface="Trebuchet MS"/>
              </a:rPr>
              <a:t>u</a:t>
            </a:r>
            <a:r>
              <a:rPr sz="1000" spc="-10" dirty="0">
                <a:latin typeface="Trebuchet MS"/>
                <a:cs typeface="Trebuchet MS"/>
              </a:rPr>
              <a:t>nt</a:t>
            </a:r>
            <a:r>
              <a:rPr sz="1000" spc="-5" dirty="0">
                <a:latin typeface="Trebuchet MS"/>
                <a:cs typeface="Trebuchet MS"/>
              </a:rPr>
              <a:t>a</a:t>
            </a:r>
            <a:r>
              <a:rPr sz="1000" spc="-15" dirty="0">
                <a:latin typeface="Trebuchet MS"/>
                <a:cs typeface="Trebuchet MS"/>
              </a:rPr>
              <a:t>n</a:t>
            </a:r>
            <a:r>
              <a:rPr sz="1000" spc="-5" dirty="0">
                <a:latin typeface="Trebuchet MS"/>
                <a:cs typeface="Trebuchet MS"/>
              </a:rPr>
              <a:t>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073911" y="2973323"/>
            <a:ext cx="408431" cy="15087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020056" y="3195141"/>
            <a:ext cx="3625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rebuchet MS"/>
                <a:cs typeface="Trebuchet MS"/>
              </a:rPr>
              <a:t>-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b</a:t>
            </a:r>
            <a:r>
              <a:rPr sz="1000" spc="-20" dirty="0">
                <a:latin typeface="Trebuchet MS"/>
                <a:cs typeface="Trebuchet MS"/>
              </a:rPr>
              <a:t>u</a:t>
            </a:r>
            <a:r>
              <a:rPr sz="1000" spc="-5" dirty="0">
                <a:latin typeface="Trebuchet MS"/>
                <a:cs typeface="Trebuchet MS"/>
              </a:rPr>
              <a:t>sy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073911" y="3384803"/>
            <a:ext cx="408431" cy="15087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020056" y="3606621"/>
            <a:ext cx="3492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rebuchet MS"/>
                <a:cs typeface="Trebuchet MS"/>
              </a:rPr>
              <a:t>-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k</a:t>
            </a:r>
            <a:r>
              <a:rPr sz="1000" spc="-5" dirty="0">
                <a:latin typeface="Trebuchet MS"/>
                <a:cs typeface="Trebuchet MS"/>
              </a:rPr>
              <a:t>i</a:t>
            </a:r>
            <a:r>
              <a:rPr sz="1000" spc="-15" dirty="0">
                <a:latin typeface="Trebuchet MS"/>
                <a:cs typeface="Trebuchet MS"/>
              </a:rPr>
              <a:t>n</a:t>
            </a:r>
            <a:r>
              <a:rPr sz="1000" spc="-10" dirty="0">
                <a:latin typeface="Trebuchet MS"/>
                <a:cs typeface="Trebuchet MS"/>
              </a:rPr>
              <a:t>d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073911" y="3796283"/>
            <a:ext cx="306324" cy="15087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020056" y="4018355"/>
            <a:ext cx="104266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rebuchet MS"/>
                <a:cs typeface="Trebuchet MS"/>
              </a:rPr>
              <a:t>-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f</a:t>
            </a:r>
            <a:r>
              <a:rPr sz="1000" spc="-15" dirty="0">
                <a:latin typeface="Trebuchet MS"/>
                <a:cs typeface="Trebuchet MS"/>
              </a:rPr>
              <a:t>ul</a:t>
            </a:r>
            <a:r>
              <a:rPr sz="1000" spc="-10" dirty="0">
                <a:latin typeface="Trebuchet MS"/>
                <a:cs typeface="Trebuchet MS"/>
              </a:rPr>
              <a:t>l</a:t>
            </a:r>
            <a:r>
              <a:rPr sz="1000" spc="-15" dirty="0">
                <a:latin typeface="Trebuchet MS"/>
                <a:cs typeface="Trebuchet MS"/>
              </a:rPr>
              <a:t>-</a:t>
            </a:r>
            <a:r>
              <a:rPr sz="1000" spc="-10" dirty="0">
                <a:latin typeface="Trebuchet MS"/>
                <a:cs typeface="Trebuchet MS"/>
              </a:rPr>
              <a:t>t</a:t>
            </a:r>
            <a:r>
              <a:rPr sz="1000" spc="-5" dirty="0">
                <a:latin typeface="Trebuchet MS"/>
                <a:cs typeface="Trebuchet MS"/>
              </a:rPr>
              <a:t>i</a:t>
            </a:r>
            <a:r>
              <a:rPr sz="1000" spc="-15" dirty="0">
                <a:latin typeface="Trebuchet MS"/>
                <a:cs typeface="Trebuchet MS"/>
              </a:rPr>
              <a:t>m</a:t>
            </a:r>
            <a:r>
              <a:rPr sz="1000" spc="-10" dirty="0">
                <a:latin typeface="Trebuchet MS"/>
                <a:cs typeface="Trebuchet MS"/>
              </a:rPr>
              <a:t>e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w</a:t>
            </a:r>
            <a:r>
              <a:rPr sz="1000" spc="-5" dirty="0">
                <a:latin typeface="Trebuchet MS"/>
                <a:cs typeface="Trebuchet MS"/>
              </a:rPr>
              <a:t>o</a:t>
            </a:r>
            <a:r>
              <a:rPr sz="1000" spc="-10" dirty="0">
                <a:latin typeface="Trebuchet MS"/>
                <a:cs typeface="Trebuchet MS"/>
              </a:rPr>
              <a:t>rker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073911" y="4208022"/>
            <a:ext cx="408431" cy="15087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4020056" y="4425009"/>
            <a:ext cx="112903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rebuchet MS"/>
                <a:cs typeface="Trebuchet MS"/>
              </a:rPr>
              <a:t>-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5</a:t>
            </a:r>
            <a:r>
              <a:rPr sz="975" baseline="25641" dirty="0">
                <a:latin typeface="Trebuchet MS"/>
                <a:cs typeface="Trebuchet MS"/>
              </a:rPr>
              <a:t>t</a:t>
            </a:r>
            <a:r>
              <a:rPr sz="975" spc="15" baseline="25641" dirty="0">
                <a:latin typeface="Trebuchet MS"/>
                <a:cs typeface="Trebuchet MS"/>
              </a:rPr>
              <a:t>h</a:t>
            </a:r>
            <a:r>
              <a:rPr sz="975" baseline="25641" dirty="0">
                <a:latin typeface="Times New Roman"/>
                <a:cs typeface="Times New Roman"/>
              </a:rPr>
              <a:t> </a:t>
            </a:r>
            <a:r>
              <a:rPr sz="975" spc="-52" baseline="25641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ye</a:t>
            </a:r>
            <a:r>
              <a:rPr sz="1000" spc="-5" dirty="0">
                <a:latin typeface="Trebuchet MS"/>
                <a:cs typeface="Trebuchet MS"/>
              </a:rPr>
              <a:t>ar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empl</a:t>
            </a:r>
            <a:r>
              <a:rPr sz="1000" spc="-10" dirty="0">
                <a:latin typeface="Trebuchet MS"/>
                <a:cs typeface="Trebuchet MS"/>
              </a:rPr>
              <a:t>o</a:t>
            </a:r>
            <a:r>
              <a:rPr sz="1000" spc="-15" dirty="0">
                <a:latin typeface="Trebuchet MS"/>
                <a:cs typeface="Trebuchet MS"/>
              </a:rPr>
              <a:t>yee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073911" y="4619502"/>
            <a:ext cx="118872" cy="15087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33346" y="4619502"/>
            <a:ext cx="714756" cy="15087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4020056" y="4841314"/>
            <a:ext cx="104711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rebuchet MS"/>
                <a:cs typeface="Trebuchet MS"/>
              </a:rPr>
              <a:t>-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f</a:t>
            </a:r>
            <a:r>
              <a:rPr sz="1000" spc="-10" dirty="0">
                <a:latin typeface="Trebuchet MS"/>
                <a:cs typeface="Trebuchet MS"/>
              </a:rPr>
              <a:t>r</a:t>
            </a:r>
            <a:r>
              <a:rPr sz="1000" spc="-5" dirty="0">
                <a:latin typeface="Trebuchet MS"/>
                <a:cs typeface="Trebuchet MS"/>
              </a:rPr>
              <a:t>i</a:t>
            </a:r>
            <a:r>
              <a:rPr sz="1000" spc="-15" dirty="0">
                <a:latin typeface="Trebuchet MS"/>
                <a:cs typeface="Trebuchet MS"/>
              </a:rPr>
              <a:t>e</a:t>
            </a:r>
            <a:r>
              <a:rPr sz="1000" spc="-20" dirty="0">
                <a:latin typeface="Trebuchet MS"/>
                <a:cs typeface="Trebuchet MS"/>
              </a:rPr>
              <a:t>n</a:t>
            </a:r>
            <a:r>
              <a:rPr sz="1000" spc="-15" dirty="0">
                <a:latin typeface="Trebuchet MS"/>
                <a:cs typeface="Trebuchet MS"/>
              </a:rPr>
              <a:t>d</a:t>
            </a:r>
            <a:r>
              <a:rPr sz="1000" spc="-5" dirty="0">
                <a:latin typeface="Trebuchet MS"/>
                <a:cs typeface="Trebuchet MS"/>
              </a:rPr>
              <a:t>s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w</a:t>
            </a:r>
            <a:r>
              <a:rPr sz="1000" dirty="0">
                <a:latin typeface="Trebuchet MS"/>
                <a:cs typeface="Trebuchet MS"/>
              </a:rPr>
              <a:t>i</a:t>
            </a:r>
            <a:r>
              <a:rPr sz="1000" spc="-10" dirty="0">
                <a:latin typeface="Trebuchet MS"/>
                <a:cs typeface="Trebuchet MS"/>
              </a:rPr>
              <a:t>th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Tim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073911" y="5030982"/>
            <a:ext cx="714755" cy="15087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6078471" y="2372181"/>
            <a:ext cx="5537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rebuchet MS"/>
                <a:cs typeface="Trebuchet MS"/>
              </a:rPr>
              <a:t>-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Ge</a:t>
            </a:r>
            <a:r>
              <a:rPr sz="1000" spc="-10" dirty="0">
                <a:latin typeface="Trebuchet MS"/>
                <a:cs typeface="Trebuchet MS"/>
              </a:rPr>
              <a:t>rman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132316" y="2561843"/>
            <a:ext cx="510921" cy="150875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6078471" y="2783661"/>
            <a:ext cx="6019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rebuchet MS"/>
                <a:cs typeface="Trebuchet MS"/>
              </a:rPr>
              <a:t>-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e</a:t>
            </a:r>
            <a:r>
              <a:rPr sz="1000" spc="-20" dirty="0">
                <a:latin typeface="Trebuchet MS"/>
                <a:cs typeface="Trebuchet MS"/>
              </a:rPr>
              <a:t>n</a:t>
            </a:r>
            <a:r>
              <a:rPr sz="1000" spc="-5" dirty="0">
                <a:latin typeface="Trebuchet MS"/>
                <a:cs typeface="Trebuchet MS"/>
              </a:rPr>
              <a:t>gi</a:t>
            </a:r>
            <a:r>
              <a:rPr sz="1000" spc="-15" dirty="0">
                <a:latin typeface="Trebuchet MS"/>
                <a:cs typeface="Trebuchet MS"/>
              </a:rPr>
              <a:t>ne</a:t>
            </a:r>
            <a:r>
              <a:rPr sz="1000" spc="-20" dirty="0">
                <a:latin typeface="Trebuchet MS"/>
                <a:cs typeface="Trebuchet MS"/>
              </a:rPr>
              <a:t>e</a:t>
            </a:r>
            <a:r>
              <a:rPr sz="1000" spc="-5" dirty="0">
                <a:latin typeface="Trebuchet MS"/>
                <a:cs typeface="Trebuchet MS"/>
              </a:rPr>
              <a:t>r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132316" y="2973323"/>
            <a:ext cx="613016" cy="15087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6078471" y="3195141"/>
            <a:ext cx="5892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rebuchet MS"/>
                <a:cs typeface="Trebuchet MS"/>
              </a:rPr>
              <a:t>-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n</a:t>
            </a:r>
            <a:r>
              <a:rPr sz="1000" spc="-5" dirty="0">
                <a:latin typeface="Trebuchet MS"/>
                <a:cs typeface="Trebuchet MS"/>
              </a:rPr>
              <a:t>ot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b</a:t>
            </a:r>
            <a:r>
              <a:rPr sz="1000" spc="-20" dirty="0">
                <a:latin typeface="Trebuchet MS"/>
                <a:cs typeface="Trebuchet MS"/>
              </a:rPr>
              <a:t>u</a:t>
            </a:r>
            <a:r>
              <a:rPr sz="1000" spc="-5" dirty="0">
                <a:latin typeface="Trebuchet MS"/>
                <a:cs typeface="Trebuchet MS"/>
              </a:rPr>
              <a:t>sy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141460" y="3401567"/>
            <a:ext cx="613016" cy="15087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6078471" y="3629481"/>
            <a:ext cx="42481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rebuchet MS"/>
                <a:cs typeface="Trebuchet MS"/>
              </a:rPr>
              <a:t>-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f</a:t>
            </a:r>
            <a:r>
              <a:rPr sz="1000" spc="-15" dirty="0">
                <a:latin typeface="Trebuchet MS"/>
                <a:cs typeface="Trebuchet MS"/>
              </a:rPr>
              <a:t>unn</a:t>
            </a:r>
            <a:r>
              <a:rPr sz="1000" spc="-5" dirty="0">
                <a:latin typeface="Trebuchet MS"/>
                <a:cs typeface="Trebuchet MS"/>
              </a:rPr>
              <a:t>y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132316" y="3819143"/>
            <a:ext cx="613016" cy="15087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6078471" y="4041214"/>
            <a:ext cx="10883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rebuchet MS"/>
                <a:cs typeface="Trebuchet MS"/>
              </a:rPr>
              <a:t>-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par</a:t>
            </a:r>
            <a:r>
              <a:rPr sz="1000" spc="-5" dirty="0">
                <a:latin typeface="Trebuchet MS"/>
                <a:cs typeface="Trebuchet MS"/>
              </a:rPr>
              <a:t>t</a:t>
            </a:r>
            <a:r>
              <a:rPr sz="1000" spc="-15" dirty="0">
                <a:latin typeface="Trebuchet MS"/>
                <a:cs typeface="Trebuchet MS"/>
              </a:rPr>
              <a:t>-</a:t>
            </a:r>
            <a:r>
              <a:rPr sz="1000" spc="-10" dirty="0">
                <a:latin typeface="Trebuchet MS"/>
                <a:cs typeface="Trebuchet MS"/>
              </a:rPr>
              <a:t>t</a:t>
            </a:r>
            <a:r>
              <a:rPr sz="1000" spc="-5" dirty="0">
                <a:latin typeface="Trebuchet MS"/>
                <a:cs typeface="Trebuchet MS"/>
              </a:rPr>
              <a:t>i</a:t>
            </a:r>
            <a:r>
              <a:rPr sz="1000" spc="-15" dirty="0">
                <a:latin typeface="Trebuchet MS"/>
                <a:cs typeface="Trebuchet MS"/>
              </a:rPr>
              <a:t>m</a:t>
            </a:r>
            <a:r>
              <a:rPr sz="1000" spc="-10" dirty="0">
                <a:latin typeface="Trebuchet MS"/>
                <a:cs typeface="Trebuchet MS"/>
              </a:rPr>
              <a:t>e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w</a:t>
            </a:r>
            <a:r>
              <a:rPr sz="1000" spc="-5" dirty="0">
                <a:latin typeface="Trebuchet MS"/>
                <a:cs typeface="Trebuchet MS"/>
              </a:rPr>
              <a:t>o</a:t>
            </a:r>
            <a:r>
              <a:rPr sz="1000" spc="-10" dirty="0">
                <a:latin typeface="Trebuchet MS"/>
                <a:cs typeface="Trebuchet MS"/>
              </a:rPr>
              <a:t>rker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132316" y="4230882"/>
            <a:ext cx="613016" cy="150875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6078471" y="4447869"/>
            <a:ext cx="111760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rebuchet MS"/>
                <a:cs typeface="Trebuchet MS"/>
              </a:rPr>
              <a:t>-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1</a:t>
            </a:r>
            <a:r>
              <a:rPr sz="975" spc="7" baseline="25641" dirty="0">
                <a:latin typeface="Trebuchet MS"/>
                <a:cs typeface="Trebuchet MS"/>
              </a:rPr>
              <a:t>st</a:t>
            </a:r>
            <a:r>
              <a:rPr sz="975" baseline="25641" dirty="0">
                <a:latin typeface="Times New Roman"/>
                <a:cs typeface="Times New Roman"/>
              </a:rPr>
              <a:t> </a:t>
            </a:r>
            <a:r>
              <a:rPr sz="975" spc="-44" baseline="25641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ye</a:t>
            </a:r>
            <a:r>
              <a:rPr sz="1000" spc="-5" dirty="0">
                <a:latin typeface="Trebuchet MS"/>
                <a:cs typeface="Trebuchet MS"/>
              </a:rPr>
              <a:t>ar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empl</a:t>
            </a:r>
            <a:r>
              <a:rPr sz="1000" spc="-10" dirty="0">
                <a:latin typeface="Trebuchet MS"/>
                <a:cs typeface="Trebuchet MS"/>
              </a:rPr>
              <a:t>o</a:t>
            </a:r>
            <a:r>
              <a:rPr sz="1000" spc="-15" dirty="0">
                <a:latin typeface="Trebuchet MS"/>
                <a:cs typeface="Trebuchet MS"/>
              </a:rPr>
              <a:t>yee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132316" y="4642362"/>
            <a:ext cx="119481" cy="1508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192011" y="4642362"/>
            <a:ext cx="714756" cy="15087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6078471" y="4864174"/>
            <a:ext cx="10312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Trebuchet MS"/>
                <a:cs typeface="Trebuchet MS"/>
              </a:rPr>
              <a:t>-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f</a:t>
            </a:r>
            <a:r>
              <a:rPr sz="1000" spc="-10" dirty="0">
                <a:latin typeface="Trebuchet MS"/>
                <a:cs typeface="Trebuchet MS"/>
              </a:rPr>
              <a:t>r</a:t>
            </a:r>
            <a:r>
              <a:rPr sz="1000" spc="-5" dirty="0">
                <a:latin typeface="Trebuchet MS"/>
                <a:cs typeface="Trebuchet MS"/>
              </a:rPr>
              <a:t>i</a:t>
            </a:r>
            <a:r>
              <a:rPr sz="1000" spc="-15" dirty="0">
                <a:latin typeface="Trebuchet MS"/>
                <a:cs typeface="Trebuchet MS"/>
              </a:rPr>
              <a:t>e</a:t>
            </a:r>
            <a:r>
              <a:rPr sz="1000" spc="-20" dirty="0">
                <a:latin typeface="Trebuchet MS"/>
                <a:cs typeface="Trebuchet MS"/>
              </a:rPr>
              <a:t>n</a:t>
            </a:r>
            <a:r>
              <a:rPr sz="1000" spc="-15" dirty="0">
                <a:latin typeface="Trebuchet MS"/>
                <a:cs typeface="Trebuchet MS"/>
              </a:rPr>
              <a:t>d</a:t>
            </a:r>
            <a:r>
              <a:rPr sz="1000" spc="-5" dirty="0">
                <a:latin typeface="Trebuchet MS"/>
                <a:cs typeface="Trebuchet MS"/>
              </a:rPr>
              <a:t>s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w</a:t>
            </a:r>
            <a:r>
              <a:rPr sz="1000" dirty="0">
                <a:latin typeface="Trebuchet MS"/>
                <a:cs typeface="Trebuchet MS"/>
              </a:rPr>
              <a:t>i</a:t>
            </a:r>
            <a:r>
              <a:rPr sz="1000" spc="-10" dirty="0">
                <a:latin typeface="Trebuchet MS"/>
                <a:cs typeface="Trebuchet MS"/>
              </a:rPr>
              <a:t>th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Joe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6132316" y="5053842"/>
            <a:ext cx="715111" cy="150875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05688" y="634943"/>
            <a:ext cx="1391792" cy="18775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05688" y="856228"/>
            <a:ext cx="848220" cy="150875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47876" y="856228"/>
            <a:ext cx="2847715" cy="150875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890131" y="856228"/>
            <a:ext cx="128015" cy="150875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54140" y="856228"/>
            <a:ext cx="2003176" cy="150875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455471" y="6459527"/>
            <a:ext cx="2813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5" dirty="0">
                <a:solidFill>
                  <a:srgbClr val="1F789F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1F789F"/>
                </a:solidFill>
                <a:latin typeface="Arial"/>
                <a:cs typeface="Arial"/>
              </a:rPr>
              <a:t>CT</a:t>
            </a:r>
            <a:endParaRPr sz="1000">
              <a:latin typeface="Arial"/>
              <a:cs typeface="Arial"/>
            </a:endParaRPr>
          </a:p>
        </p:txBody>
      </p:sp>
      <p:sp>
        <p:nvSpPr>
          <p:cNvPr id="89" name="object 8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</a:t>
            </a:r>
            <a:r>
              <a:rPr dirty="0"/>
              <a:t>izmates </a:t>
            </a:r>
            <a:r>
              <a:rPr spc="-5" dirty="0"/>
              <a:t>P</a:t>
            </a:r>
            <a:r>
              <a:rPr dirty="0"/>
              <a:t>rogram</a:t>
            </a:r>
            <a:r>
              <a:rPr spc="-10" dirty="0"/>
              <a:t> </a:t>
            </a:r>
            <a:r>
              <a:rPr dirty="0"/>
              <a:t>Level 1</a:t>
            </a:r>
            <a:r>
              <a:rPr spc="10" dirty="0"/>
              <a:t> </a:t>
            </a:r>
            <a:r>
              <a:rPr dirty="0"/>
              <a:t>- </a:t>
            </a:r>
            <a:r>
              <a:rPr spc="-10" dirty="0"/>
              <a:t> </a:t>
            </a:r>
            <a:r>
              <a:rPr dirty="0"/>
              <a:t>Rank A</a:t>
            </a:r>
            <a:r>
              <a:rPr spc="-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Lesson 1</a:t>
            </a:r>
            <a:r>
              <a:rPr spc="5" dirty="0"/>
              <a:t> </a:t>
            </a:r>
            <a:r>
              <a:rPr spc="55" dirty="0">
                <a:latin typeface="Arial Narrow"/>
                <a:cs typeface="Arial Narrow"/>
              </a:rPr>
              <a:t>–</a:t>
            </a:r>
            <a:r>
              <a:rPr spc="30" dirty="0">
                <a:latin typeface="Arial Narrow"/>
                <a:cs typeface="Arial Narrow"/>
              </a:rPr>
              <a:t> </a:t>
            </a:r>
            <a:r>
              <a:rPr dirty="0"/>
              <a:t>I,</a:t>
            </a:r>
            <a:r>
              <a:rPr spc="-25" dirty="0"/>
              <a:t> </a:t>
            </a:r>
            <a:r>
              <a:rPr dirty="0"/>
              <a:t>you, he,</a:t>
            </a:r>
            <a:r>
              <a:rPr spc="-10" dirty="0"/>
              <a:t> </a:t>
            </a:r>
            <a:r>
              <a:rPr dirty="0"/>
              <a:t>she,</a:t>
            </a:r>
            <a:r>
              <a:rPr spc="-10" dirty="0"/>
              <a:t> </a:t>
            </a:r>
            <a:r>
              <a:rPr dirty="0"/>
              <a:t>it,</a:t>
            </a:r>
            <a:r>
              <a:rPr spc="-10" dirty="0"/>
              <a:t> </a:t>
            </a:r>
            <a:r>
              <a:rPr dirty="0"/>
              <a:t>we, they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708</Words>
  <Application>Microsoft Office PowerPoint</Application>
  <PresentationFormat>Benutzerdefiniert</PresentationFormat>
  <Paragraphs>151</Paragraphs>
  <Slides>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Webserver</cp:lastModifiedBy>
  <cp:revision>1</cp:revision>
  <dcterms:created xsi:type="dcterms:W3CDTF">2020-12-15T09:03:30Z</dcterms:created>
  <dcterms:modified xsi:type="dcterms:W3CDTF">2020-12-15T08:03:35Z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2020-12-15T00:00:00Z</vt:filetime>
  </property>
  <property fmtid="{D5CDD505-2E9C-101B-9397-08002B2CF9AE}" pid="3" name="LastSaved">
    <vt:filetime>2020-12-15T00:00:00Z</vt:filetime>
  </property>
</Properties>
</file>