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3E30-510E-C762-FE21-2D1E17CC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8D53D-1F9D-6B0F-E352-DBF1D1CD4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4" indent="0" algn="ctr">
              <a:buNone/>
              <a:defRPr sz="1800"/>
            </a:lvl3pPr>
            <a:lvl4pPr marL="1371561" indent="0" algn="ctr">
              <a:buNone/>
              <a:defRPr sz="1600"/>
            </a:lvl4pPr>
            <a:lvl5pPr marL="1828748" indent="0" algn="ctr">
              <a:buNone/>
              <a:defRPr sz="1600"/>
            </a:lvl5pPr>
            <a:lvl6pPr marL="2285935" indent="0" algn="ctr">
              <a:buNone/>
              <a:defRPr sz="1600"/>
            </a:lvl6pPr>
            <a:lvl7pPr marL="2743122" indent="0" algn="ctr">
              <a:buNone/>
              <a:defRPr sz="1600"/>
            </a:lvl7pPr>
            <a:lvl8pPr marL="3200309" indent="0" algn="ctr">
              <a:buNone/>
              <a:defRPr sz="1600"/>
            </a:lvl8pPr>
            <a:lvl9pPr marL="36574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7F18-3661-4141-BC92-1937B2C4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AA60-4D85-D2B2-ED9B-EC47CFE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9D52-A6D1-2C04-2E46-CDEBC94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092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FBF5-1565-DBE8-66E2-BC4D9D4E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3B763-1B8D-9AB9-4386-48F990F94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8628-DD95-B274-5332-6EDA0FC6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2367-D9D6-380F-C005-015908E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0955-BA27-3841-EA32-7CC00C39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4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04998-990C-09BE-AC5E-8BC9EE726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C97B8-2137-49AB-2EA5-3131D936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A036-1E1E-E2D6-C753-EEC3FACD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9CC0-22B4-A973-12D5-F6B5164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6EDD-0283-B906-FF57-951536CB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83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CFAB-9679-A058-66B3-DFD46D48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2DCC-07C4-CE0F-5515-47D7C7B6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0930-77B3-E510-7C46-B8F3CEDC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CCB3E-2C3E-515A-9A9E-BBEBB769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8E53A-9C7D-8E29-82A8-7513B8F8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51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0806-C826-1831-E02E-A4F71797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AE751-EBEE-680A-3D55-63E58EC3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2B4B-44BE-BC94-651C-129EFCA9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6614-F779-ACDA-9BA8-BF21B9A8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8B33-766A-B454-CC7C-183AE549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45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D270-60C3-F5EB-B403-FB23CBA1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13F7-BBEF-DCB4-AFF9-6401FCA7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B9C4D-7B91-72F5-4E13-B7D2CF2B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0DB1-1080-3C27-65B3-673F4471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6A400-776A-80E4-5DDB-3A61DCCA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34718-59FC-729B-DDB0-88BCF536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12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D061-7BE3-B242-45C1-6B21B32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440E-67FB-53F7-8989-EE4BFB65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4" indent="0">
              <a:buNone/>
              <a:defRPr sz="1800" b="1"/>
            </a:lvl3pPr>
            <a:lvl4pPr marL="1371561" indent="0">
              <a:buNone/>
              <a:defRPr sz="1600" b="1"/>
            </a:lvl4pPr>
            <a:lvl5pPr marL="1828748" indent="0">
              <a:buNone/>
              <a:defRPr sz="1600" b="1"/>
            </a:lvl5pPr>
            <a:lvl6pPr marL="2285935" indent="0">
              <a:buNone/>
              <a:defRPr sz="1600" b="1"/>
            </a:lvl6pPr>
            <a:lvl7pPr marL="2743122" indent="0">
              <a:buNone/>
              <a:defRPr sz="1600" b="1"/>
            </a:lvl7pPr>
            <a:lvl8pPr marL="3200309" indent="0">
              <a:buNone/>
              <a:defRPr sz="1600" b="1"/>
            </a:lvl8pPr>
            <a:lvl9pPr marL="36574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38801-CE7C-5A71-F1B6-E4B4F498A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46669-0E78-4178-EA9E-9CCD94CAC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4" indent="0">
              <a:buNone/>
              <a:defRPr sz="1800" b="1"/>
            </a:lvl3pPr>
            <a:lvl4pPr marL="1371561" indent="0">
              <a:buNone/>
              <a:defRPr sz="1600" b="1"/>
            </a:lvl4pPr>
            <a:lvl5pPr marL="1828748" indent="0">
              <a:buNone/>
              <a:defRPr sz="1600" b="1"/>
            </a:lvl5pPr>
            <a:lvl6pPr marL="2285935" indent="0">
              <a:buNone/>
              <a:defRPr sz="1600" b="1"/>
            </a:lvl6pPr>
            <a:lvl7pPr marL="2743122" indent="0">
              <a:buNone/>
              <a:defRPr sz="1600" b="1"/>
            </a:lvl7pPr>
            <a:lvl8pPr marL="3200309" indent="0">
              <a:buNone/>
              <a:defRPr sz="1600" b="1"/>
            </a:lvl8pPr>
            <a:lvl9pPr marL="36574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D1F20-151A-4BF6-09D2-93287FBB3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2B5A0-A623-A8F4-561A-BBDDDD81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608D7-480A-109D-A224-604A4D62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DAF59-3724-45C5-36D7-971A322F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132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AEE4-E551-E284-615D-CCEDAB5B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B0B34-7AB6-1E1C-8E6F-C51C7D6E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E3BD5-790D-E5BB-288E-6F678498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92C65-5050-6848-7B18-EA1EC245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197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840D0-2A05-828D-27E1-2F8B452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FEBE3-9003-0C8B-D2D9-9D7EEE63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1AAAB-01E5-EE39-F583-44B596B9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304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67A0-73EF-5ACC-CECC-6F7F0082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AF0D-F0BF-C47C-63BD-487EBC13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01FD-DD2F-3B15-BE8B-D3F5C68F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4" indent="0">
              <a:buNone/>
              <a:defRPr sz="1200"/>
            </a:lvl3pPr>
            <a:lvl4pPr marL="1371561" indent="0">
              <a:buNone/>
              <a:defRPr sz="1000"/>
            </a:lvl4pPr>
            <a:lvl5pPr marL="1828748" indent="0">
              <a:buNone/>
              <a:defRPr sz="1000"/>
            </a:lvl5pPr>
            <a:lvl6pPr marL="2285935" indent="0">
              <a:buNone/>
              <a:defRPr sz="1000"/>
            </a:lvl6pPr>
            <a:lvl7pPr marL="2743122" indent="0">
              <a:buNone/>
              <a:defRPr sz="1000"/>
            </a:lvl7pPr>
            <a:lvl8pPr marL="3200309" indent="0">
              <a:buNone/>
              <a:defRPr sz="1000"/>
            </a:lvl8pPr>
            <a:lvl9pPr marL="36574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AFCA-E8F3-150D-E736-0482961B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85808-7F00-DC57-DAD5-84195A50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70BC6-A10C-6274-69F2-4F671AD6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15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6604-E224-05BC-3695-D9E7253B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ED8E4-D1A4-DEB4-BF32-3F1AD778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4" indent="0">
              <a:buNone/>
              <a:defRPr sz="2400"/>
            </a:lvl3pPr>
            <a:lvl4pPr marL="1371561" indent="0">
              <a:buNone/>
              <a:defRPr sz="2000"/>
            </a:lvl4pPr>
            <a:lvl5pPr marL="1828748" indent="0">
              <a:buNone/>
              <a:defRPr sz="2000"/>
            </a:lvl5pPr>
            <a:lvl6pPr marL="2285935" indent="0">
              <a:buNone/>
              <a:defRPr sz="2000"/>
            </a:lvl6pPr>
            <a:lvl7pPr marL="2743122" indent="0">
              <a:buNone/>
              <a:defRPr sz="2000"/>
            </a:lvl7pPr>
            <a:lvl8pPr marL="3200309" indent="0">
              <a:buNone/>
              <a:defRPr sz="2000"/>
            </a:lvl8pPr>
            <a:lvl9pPr marL="3657496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001ED-9731-E888-A236-DE2F3DF2C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4" indent="0">
              <a:buNone/>
              <a:defRPr sz="1200"/>
            </a:lvl3pPr>
            <a:lvl4pPr marL="1371561" indent="0">
              <a:buNone/>
              <a:defRPr sz="1000"/>
            </a:lvl4pPr>
            <a:lvl5pPr marL="1828748" indent="0">
              <a:buNone/>
              <a:defRPr sz="1000"/>
            </a:lvl5pPr>
            <a:lvl6pPr marL="2285935" indent="0">
              <a:buNone/>
              <a:defRPr sz="1000"/>
            </a:lvl6pPr>
            <a:lvl7pPr marL="2743122" indent="0">
              <a:buNone/>
              <a:defRPr sz="1000"/>
            </a:lvl7pPr>
            <a:lvl8pPr marL="3200309" indent="0">
              <a:buNone/>
              <a:defRPr sz="1000"/>
            </a:lvl8pPr>
            <a:lvl9pPr marL="36574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018D-3A6A-5133-00A3-9128AA17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F6E1D-E8AB-C70F-C0D1-829A772A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5383-80CE-5A16-F158-7FD4187D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144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1AF6F-CC10-85D7-E80C-5586E5C7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E885B-02DD-65DC-2C18-76A62EF1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D2D49-9F10-435F-065A-30D81FEB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582A-F902-4C8C-8F29-96948A020749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03E6-F926-E01C-2566-AFBF717AF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A784-2AAE-35C0-4E99-BDA75818D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2137-BB5F-4977-A549-9AF2F2E78A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8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5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1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8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6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3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0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4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1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8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5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2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9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6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F063A-84DE-D3C6-1884-12AA06FD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50" y="97274"/>
            <a:ext cx="3214286" cy="225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52D49-4153-96C3-7541-B7458074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35" y="97274"/>
            <a:ext cx="3214285" cy="225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F31C2-1909-FED4-D079-34C530FED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913" y="97274"/>
            <a:ext cx="3214285" cy="225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6A668-0703-BCAF-6A47-C2CCB7897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812" y="2347274"/>
            <a:ext cx="3214285" cy="225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36E72-6F45-A5EE-8764-5F63A499B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094" y="2347274"/>
            <a:ext cx="3214285" cy="225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C5618-78A5-DB09-EFE6-93562AD91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6367" y="2347274"/>
            <a:ext cx="3214285" cy="225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6FB429-4A79-557F-593D-1AC88A2709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5631" y="4597274"/>
            <a:ext cx="3214285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8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4DF1-4E15-3BB6-6FCC-6495A83A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Monday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D2166A-CC06-7819-1A16-D1185F8AB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901" y="1825625"/>
            <a:ext cx="6216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4DF1-4E15-3BB6-6FCC-6495A83A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Tuesday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3B0E7F-32AE-8FE4-38D2-8AF738D42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901" y="1825625"/>
            <a:ext cx="6216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4DF1-4E15-3BB6-6FCC-6495A83A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Wednesday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79DE2B-3419-0E82-81C7-78CE7002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901" y="1825625"/>
            <a:ext cx="6216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AAA0-C51F-E915-3904-DB051BD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Thursday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8E687-9C1F-9EDF-61E6-F2BCE0B68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901" y="1825625"/>
            <a:ext cx="6216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2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8018-116B-AD88-4C5F-90D9747D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Friday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FA77F-3D66-4144-59B3-793C73EB9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901" y="1825625"/>
            <a:ext cx="6216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A568-6EFC-52F1-7490-5D6B4956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Saturday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70C1E-AD08-EBA1-2B31-D32654B30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901" y="1825625"/>
            <a:ext cx="6216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0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4DF1-4E15-3BB6-6FCC-6495A83A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Sunday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62123-5C3F-4FED-4336-9143FD923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901" y="1825625"/>
            <a:ext cx="6216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7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7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Monday</vt:lpstr>
      <vt:lpstr>Tuesday</vt:lpstr>
      <vt:lpstr>Wednesday</vt:lpstr>
      <vt:lpstr>Thursday</vt:lpstr>
      <vt:lpstr>Friday</vt:lpstr>
      <vt:lpstr>Saturday</vt:lpstr>
      <vt:lpstr>Sunday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Cleo Thea Tiglao</dc:creator>
  <cp:lastModifiedBy>Cleo Thea Tiglao</cp:lastModifiedBy>
  <cp:revision>2</cp:revision>
  <dcterms:created xsi:type="dcterms:W3CDTF">2023-11-10T11:00:25Z</dcterms:created>
  <dcterms:modified xsi:type="dcterms:W3CDTF">2023-11-10T11:16:51Z</dcterms:modified>
</cp:coreProperties>
</file>