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A91-79C8-4043-AA40-B3DA8288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5761-BC2E-7FD0-A5B4-CE98FD24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5E7D-542D-64C5-E9E1-6EC41FF3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D72A-FB92-3052-8492-A174A5AF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690-8B3C-3184-BC3F-C69C2796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4E1B-A003-0BBF-9B59-78FE3D0E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F24E7-6F2C-459C-C6B7-165BE087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D4F1-68D9-19D4-2749-F2C50C92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095F-828C-F1E9-08F8-1812ED4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E5B0-BCBA-143A-7FB4-8B24E417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FDEEF-D547-53F5-FAA8-F6893CBC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982F3-1589-2008-C938-00EF7B94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EEEED-6E21-9DC4-8B8C-9A9913BF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2882-E62C-FB40-4532-D25293B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3E4B-8277-505F-8223-93C75A59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6B74-98DA-D01A-3654-EA94C242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736D-A10E-098C-8CC9-085C09CD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EFDD-CB2F-0D26-E4E2-871C2BC0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D6C8-9416-FDB0-F525-A61CE4F5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E390-CF3B-678D-B2C1-E02AB5A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2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A337-2617-DFC9-A2ED-B030C8AA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FE256-4E62-830F-4338-D5E8EDE1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4EE8-A55F-7B8A-27D2-8861E687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F15CB-D4E0-CC0B-5F97-35CDBD74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11F3-5557-99D4-80F3-56E1E722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D9F2-204B-F320-49B6-978B7FB1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A4E4-66F7-FFD8-2A9D-1ECF6F350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C17B-CE36-3EFC-BCEB-2C9426273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C3FF-0C27-C62C-669D-CD5DF810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E4A6-1009-26FD-DD89-B4BDCB78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BD25-DAC5-9E27-6E22-BBEE6789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8182-64E8-A219-9446-3B382BD2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01FD-C89E-56AE-CF3C-919AABD5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BB3FB-C576-E05B-BBB1-C77ACA0D0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FC57A-A501-B072-BBA1-BF5E829C9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1125B-77FC-896F-06AF-AF4CF23B0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E9E43-5FF5-5591-1D87-ABFB33C2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87EC9-E900-02C6-AD0B-1A9F0DAA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D0ECE-A582-AC95-868E-9122ACBE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234F-9D3B-437E-67AE-AF3E3FC3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196A1-D275-099D-6D16-2FC35F6C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929EF-0792-392B-B2C0-C687B2ED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20523-DE31-5C5C-088F-1EA6ADF7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13825-1531-5E65-A138-3D9DF224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637E0-CAB3-1411-F4AA-A7C71644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5CABB-0ED0-A683-1FEC-3A1D8FBC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91FD-B135-BFDA-1BD4-BD4B21AC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501A-3A33-1910-1905-60E7AACA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92234-D189-B4F6-923B-B24E70D0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BBE6E-45A2-4A8B-03D9-E4E98FFA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F7C08-84CD-8E50-F9E8-B0E44EEE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9CEE1-3666-2605-B52B-FA964F20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E47F-1F62-948C-DCAE-149AB752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77BBF-B1FD-D843-FFDF-A2481EF9B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9ABBE-6560-9200-919B-F70ABF47C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2515-9941-D872-066A-B7C5A77C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EE664-F46E-6618-4616-4D428F1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B76E-E6A6-31BD-E930-50FB5D5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9119B-0FE0-989A-5CF1-0E5238FA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DF0D-50D1-74BD-E4CF-E9C5C129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3390-4888-05C6-3B32-6F30212A5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B324-6640-425D-837D-884CFA85DC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BD33-CE6E-21B5-BDF6-CF5744B71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F800-813D-D4A2-6235-36AE6950A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B408-3F9C-45C8-87F6-E7F1F5D7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8CCA2D-9E5A-3E23-8A16-5D30D357945C}"/>
              </a:ext>
            </a:extLst>
          </p:cNvPr>
          <p:cNvSpPr/>
          <p:nvPr/>
        </p:nvSpPr>
        <p:spPr>
          <a:xfrm>
            <a:off x="474454" y="940279"/>
            <a:ext cx="2001329" cy="983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1E0A7-9C7A-B6F4-AEDA-5367D61B2C61}"/>
              </a:ext>
            </a:extLst>
          </p:cNvPr>
          <p:cNvSpPr/>
          <p:nvPr/>
        </p:nvSpPr>
        <p:spPr>
          <a:xfrm>
            <a:off x="474451" y="2822274"/>
            <a:ext cx="2001329" cy="983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CBA1D-5648-C671-A3E4-0C80DAA268A7}"/>
              </a:ext>
            </a:extLst>
          </p:cNvPr>
          <p:cNvSpPr/>
          <p:nvPr/>
        </p:nvSpPr>
        <p:spPr>
          <a:xfrm>
            <a:off x="474451" y="4954439"/>
            <a:ext cx="2001329" cy="983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7C88C-92EF-EB31-E4D4-25A7534968B4}"/>
              </a:ext>
            </a:extLst>
          </p:cNvPr>
          <p:cNvSpPr txBox="1"/>
          <p:nvPr/>
        </p:nvSpPr>
        <p:spPr>
          <a:xfrm>
            <a:off x="791370" y="1062653"/>
            <a:ext cx="1475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Traffic API(?)</a:t>
            </a:r>
          </a:p>
          <a:p>
            <a:pPr algn="ctr"/>
            <a:r>
              <a:rPr lang="en-US" dirty="0"/>
              <a:t>(Tom </a:t>
            </a:r>
            <a:r>
              <a:rPr lang="en-US" dirty="0" err="1"/>
              <a:t>Tom</a:t>
            </a:r>
            <a:r>
              <a:rPr lang="en-US" dirty="0"/>
              <a:t> (?))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D8421-2992-E952-5CE8-C94F1A4E7E2D}"/>
              </a:ext>
            </a:extLst>
          </p:cNvPr>
          <p:cNvSpPr txBox="1"/>
          <p:nvPr/>
        </p:nvSpPr>
        <p:spPr>
          <a:xfrm>
            <a:off x="758767" y="3047528"/>
            <a:ext cx="148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Ski-Resort API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RapidAPI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05B54-32D7-6E26-44ED-6EC5A0478913}"/>
              </a:ext>
            </a:extLst>
          </p:cNvPr>
          <p:cNvSpPr txBox="1"/>
          <p:nvPr/>
        </p:nvSpPr>
        <p:spPr>
          <a:xfrm>
            <a:off x="758767" y="5241349"/>
            <a:ext cx="13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AA31A2-ADBE-51AD-000B-2C8A77762C74}"/>
              </a:ext>
            </a:extLst>
          </p:cNvPr>
          <p:cNvSpPr/>
          <p:nvPr/>
        </p:nvSpPr>
        <p:spPr>
          <a:xfrm>
            <a:off x="3341294" y="2822274"/>
            <a:ext cx="2001329" cy="983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258B0-4272-083B-BD60-B82308B9B252}"/>
              </a:ext>
            </a:extLst>
          </p:cNvPr>
          <p:cNvSpPr/>
          <p:nvPr/>
        </p:nvSpPr>
        <p:spPr>
          <a:xfrm>
            <a:off x="6639896" y="2823710"/>
            <a:ext cx="2001329" cy="983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8D56D-DE1C-F086-C7BC-F19F5EB05697}"/>
              </a:ext>
            </a:extLst>
          </p:cNvPr>
          <p:cNvSpPr/>
          <p:nvPr/>
        </p:nvSpPr>
        <p:spPr>
          <a:xfrm>
            <a:off x="9607764" y="2823710"/>
            <a:ext cx="1046675" cy="981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8A3777-0835-1EB7-D469-B122775E266F}"/>
              </a:ext>
            </a:extLst>
          </p:cNvPr>
          <p:cNvSpPr/>
          <p:nvPr/>
        </p:nvSpPr>
        <p:spPr>
          <a:xfrm>
            <a:off x="11078794" y="2822274"/>
            <a:ext cx="868791" cy="983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EAA31-A707-781C-2FC5-13527A58F328}"/>
              </a:ext>
            </a:extLst>
          </p:cNvPr>
          <p:cNvSpPr txBox="1"/>
          <p:nvPr/>
        </p:nvSpPr>
        <p:spPr>
          <a:xfrm>
            <a:off x="11035463" y="3117978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06F4C7-228A-9231-9AF4-2B2D92400A3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10654439" y="3302644"/>
            <a:ext cx="381024" cy="1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2CDEF5-1A9E-3D76-8A75-BFE400B8B80E}"/>
              </a:ext>
            </a:extLst>
          </p:cNvPr>
          <p:cNvSpPr txBox="1"/>
          <p:nvPr/>
        </p:nvSpPr>
        <p:spPr>
          <a:xfrm>
            <a:off x="9607764" y="311797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DDA014-FE53-A6BD-430E-5B8756F52C27}"/>
              </a:ext>
            </a:extLst>
          </p:cNvPr>
          <p:cNvCxnSpPr/>
          <p:nvPr/>
        </p:nvCxnSpPr>
        <p:spPr>
          <a:xfrm>
            <a:off x="2475780" y="1923691"/>
            <a:ext cx="827732" cy="89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3B622-67C8-23BA-7552-65A45DF4DAC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475780" y="3313980"/>
            <a:ext cx="86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AF9900-7CA3-3041-4ECB-9BA192942A59}"/>
              </a:ext>
            </a:extLst>
          </p:cNvPr>
          <p:cNvCxnSpPr/>
          <p:nvPr/>
        </p:nvCxnSpPr>
        <p:spPr>
          <a:xfrm flipV="1">
            <a:off x="2475780" y="3805686"/>
            <a:ext cx="865514" cy="114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464A42-6129-C1E1-17F8-5EAD2378CA1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342623" y="3313980"/>
            <a:ext cx="1297273" cy="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62B6B6-EBFA-A5E8-3661-FE4B2AD4D9B6}"/>
              </a:ext>
            </a:extLst>
          </p:cNvPr>
          <p:cNvSpPr txBox="1"/>
          <p:nvPr/>
        </p:nvSpPr>
        <p:spPr>
          <a:xfrm>
            <a:off x="3608915" y="2852315"/>
            <a:ext cx="1466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Mongo Database (python)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A73AE9-4FDA-BB65-8735-82E0B378BAA1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8641225" y="3302642"/>
            <a:ext cx="966539" cy="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EE54B0-DC3A-89C0-8F04-41AA9BFACBCF}"/>
              </a:ext>
            </a:extLst>
          </p:cNvPr>
          <p:cNvSpPr txBox="1"/>
          <p:nvPr/>
        </p:nvSpPr>
        <p:spPr>
          <a:xfrm>
            <a:off x="6966790" y="3129314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file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587BBA-EBA3-B65B-9978-5AA0F203FC74}"/>
              </a:ext>
            </a:extLst>
          </p:cNvPr>
          <p:cNvSpPr txBox="1"/>
          <p:nvPr/>
        </p:nvSpPr>
        <p:spPr>
          <a:xfrm>
            <a:off x="5432761" y="2979478"/>
            <a:ext cx="113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ski-resort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45714A-22F3-A5C6-CAE9-5765E5F4B4A6}"/>
              </a:ext>
            </a:extLst>
          </p:cNvPr>
          <p:cNvSpPr txBox="1"/>
          <p:nvPr/>
        </p:nvSpPr>
        <p:spPr>
          <a:xfrm>
            <a:off x="8786021" y="2979478"/>
            <a:ext cx="71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BFF87F-DB6F-879F-F71A-16EADCF6CF44}"/>
              </a:ext>
            </a:extLst>
          </p:cNvPr>
          <p:cNvSpPr txBox="1"/>
          <p:nvPr/>
        </p:nvSpPr>
        <p:spPr>
          <a:xfrm>
            <a:off x="2689987" y="3052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6DB755-489A-BA02-F861-3C2E60BFA4F6}"/>
              </a:ext>
            </a:extLst>
          </p:cNvPr>
          <p:cNvSpPr txBox="1"/>
          <p:nvPr/>
        </p:nvSpPr>
        <p:spPr>
          <a:xfrm>
            <a:off x="4097547" y="4658264"/>
            <a:ext cx="356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Limited to 10 API requests per day</a:t>
            </a:r>
          </a:p>
        </p:txBody>
      </p:sp>
    </p:spTree>
    <p:extLst>
      <p:ext uri="{BB962C8B-B14F-4D97-AF65-F5344CB8AC3E}">
        <p14:creationId xmlns:p14="http://schemas.microsoft.com/office/powerpoint/2010/main" val="247501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Hoagland</dc:creator>
  <cp:lastModifiedBy>Peter Hoagland</cp:lastModifiedBy>
  <cp:revision>1</cp:revision>
  <dcterms:created xsi:type="dcterms:W3CDTF">2024-01-10T19:50:48Z</dcterms:created>
  <dcterms:modified xsi:type="dcterms:W3CDTF">2024-01-10T19:51:09Z</dcterms:modified>
</cp:coreProperties>
</file>