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07ED0-3DD1-4CB0-A26F-FFE8CD08A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59223D-30B7-4D29-940B-13F9ADCB3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58830-CED0-47EE-A2AC-F1D58B2E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CCF3-BB0F-4E96-8B77-74141DC4567B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802D1-B71A-437D-8187-17B773B5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6EB22F-7040-42D7-BFD8-D06B0262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080-7E0F-488B-B358-86FB7D082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ED175-563F-46DA-85FA-82702D77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998EE9-2F20-460E-AC02-53D59B663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44643-9F64-4AC8-ACFD-D7678E1E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CCF3-BB0F-4E96-8B77-74141DC4567B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20D51-7BB5-4B92-A35C-AE5D2A5B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820F2-CE17-4A54-8C0A-116C16D9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080-7E0F-488B-B358-86FB7D082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4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F89AA0-9EEB-4951-8912-5EEAD26F6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3D215D-AA1B-4BAD-88F8-AA4EA6450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B3E68-E02F-4367-AFE4-812EF736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CCF3-BB0F-4E96-8B77-74141DC4567B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81F85-6C98-4654-8D12-E12C0593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9F48B-3C8D-4152-A005-D95ECBD9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080-7E0F-488B-B358-86FB7D082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4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1AA86-2D7A-44B2-AF59-0E681026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E7F3A-C71A-42C5-99D4-B73603ECB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0F7F2-1311-454C-8123-7071280A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CCF3-BB0F-4E96-8B77-74141DC4567B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10BAC-BAC4-4139-9E68-C5B7EEDE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43EFD-9C8A-43F9-81A7-DE4BE25A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080-7E0F-488B-B358-86FB7D082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68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EA00D-0B3C-4887-BEDE-E58FF8BE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8630A3-7491-4159-ADCD-F61EE495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FDFFE-661F-40E7-8476-EFCB0245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CCF3-BB0F-4E96-8B77-74141DC4567B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1DC5D-7162-46B6-B55E-638BCF35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83362-5EB5-4762-9B12-801713DF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080-7E0F-488B-B358-86FB7D082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28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A321D-D575-4F8B-A3BA-F9D3C46A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E643A-7768-4FFF-9491-2F4A05DE0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69DB14-B7FC-4584-A4B1-177BEFADC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59DC90-51C5-4390-9701-4A7F43E4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CCF3-BB0F-4E96-8B77-74141DC4567B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82D7DF-FE26-4D2A-BDDD-624ACC3C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26FF1F-1B7B-4478-A9C2-F73E327A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080-7E0F-488B-B358-86FB7D082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83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615E4-6001-4DC4-8EED-B136A0FE0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70F76-1C15-4034-83F6-53ED52240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3620E8-EAD3-487F-B1A6-6381B4302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A5F441-D882-4DE3-8DB3-74BD6ABDB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A497F6-8C68-4926-8DD1-5DDE338CD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136C68-5B02-415D-8177-E955B8F83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CCF3-BB0F-4E96-8B77-74141DC4567B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234F24-9362-4783-A712-FB78AE2F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8E493F-44B2-4CB8-AB93-7DA9D12D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080-7E0F-488B-B358-86FB7D082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23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24E49-7E43-47BD-95FB-2ED4113A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92C192-92DD-46BF-BB82-7DC039D1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CCF3-BB0F-4E96-8B77-74141DC4567B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E14A86-27AB-4918-BEEE-962F4E6C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6B987F-F48F-4E30-876D-FE20893D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080-7E0F-488B-B358-86FB7D082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96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A8F821-2CEA-43E3-BEB6-2AC1786A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CCF3-BB0F-4E96-8B77-74141DC4567B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061D5A-7FCA-4978-B6A9-3684D90D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4D2FBE-8143-4419-8A24-5F0F3BF7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080-7E0F-488B-B358-86FB7D082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67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62A34-F69C-4B82-B45E-924AF85C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2B5A7-0374-4A9F-BDFC-E597B7EBD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432B7C-C846-4446-962F-585961A43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1DDA92-F06B-404A-8957-58F0D6AE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CCF3-BB0F-4E96-8B77-74141DC4567B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8BBF81-F033-4671-B123-E6D5276D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0233E4-7CA7-4FA8-AAF4-C719EAB4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080-7E0F-488B-B358-86FB7D082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13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502C5-9B98-4F52-A98F-23E9E2E5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220ED8-36C9-471A-B426-45C355040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C125A5-7E78-4D05-AB98-E54ADBF3A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3A2D1B-D5F0-4DAA-8981-048816E2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CCF3-BB0F-4E96-8B77-74141DC4567B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C5A3F0-C39B-4560-A417-FA85E787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D036C5-88B8-4434-A5F7-E0B7D9C9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080-7E0F-488B-B358-86FB7D082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77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3B25AF-BE54-4597-B6F0-16FE91C2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4788E0-9C3F-478A-9253-737EC1FD2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B37E7-E166-490B-9562-5E54DF12E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9CCF3-BB0F-4E96-8B77-74141DC4567B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553CAE-D2C1-434A-A84E-07D571C15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089F0-CFDF-464A-B16C-96202807A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63080-7E0F-488B-B358-86FB7D082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4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CCADF4-4C6B-4A3E-BEC2-37CE814E33D2}"/>
              </a:ext>
            </a:extLst>
          </p:cNvPr>
          <p:cNvSpPr txBox="1"/>
          <p:nvPr/>
        </p:nvSpPr>
        <p:spPr>
          <a:xfrm>
            <a:off x="349624" y="719958"/>
            <a:ext cx="4204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Approach</a:t>
            </a:r>
            <a:r>
              <a:rPr lang="ko-KR" altLang="en-US" sz="2800" b="1" dirty="0">
                <a:solidFill>
                  <a:schemeClr val="accent2"/>
                </a:solidFill>
              </a:rPr>
              <a:t> </a:t>
            </a:r>
            <a:r>
              <a:rPr lang="en-US" altLang="ko-KR" sz="2800" b="1" dirty="0">
                <a:solidFill>
                  <a:schemeClr val="accent2"/>
                </a:solidFill>
              </a:rPr>
              <a:t>1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EDF478C-62B7-46BF-AFC0-92A1FADE94E3}"/>
              </a:ext>
            </a:extLst>
          </p:cNvPr>
          <p:cNvSpPr/>
          <p:nvPr/>
        </p:nvSpPr>
        <p:spPr>
          <a:xfrm>
            <a:off x="519957" y="1504714"/>
            <a:ext cx="2456330" cy="10757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 </a:t>
            </a:r>
            <a:r>
              <a:rPr lang="en-US" altLang="ko-KR" dirty="0" err="1"/>
              <a:t>fastq</a:t>
            </a:r>
            <a:r>
              <a:rPr lang="en-US" altLang="ko-KR" dirty="0"/>
              <a:t> file metagenomics dataset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249D08D-4631-4DC7-B92A-781E6801D6F3}"/>
              </a:ext>
            </a:extLst>
          </p:cNvPr>
          <p:cNvSpPr/>
          <p:nvPr/>
        </p:nvSpPr>
        <p:spPr>
          <a:xfrm>
            <a:off x="3370732" y="1504714"/>
            <a:ext cx="2456330" cy="10757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Classify and label the metagenomic dataset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34BF03D-FB42-491F-96CF-5A9FE91146CF}"/>
              </a:ext>
            </a:extLst>
          </p:cNvPr>
          <p:cNvSpPr/>
          <p:nvPr/>
        </p:nvSpPr>
        <p:spPr>
          <a:xfrm>
            <a:off x="6221507" y="1504714"/>
            <a:ext cx="2456330" cy="10757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Removing low-complexity sequences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197D5B0-E815-49A8-A777-2B975C07154B}"/>
              </a:ext>
            </a:extLst>
          </p:cNvPr>
          <p:cNvSpPr/>
          <p:nvPr/>
        </p:nvSpPr>
        <p:spPr>
          <a:xfrm>
            <a:off x="9072282" y="1504716"/>
            <a:ext cx="2456330" cy="10757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Metagenomic assembly with associated genomes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CBA799-511D-45D1-8763-1E9379D28340}"/>
              </a:ext>
            </a:extLst>
          </p:cNvPr>
          <p:cNvSpPr txBox="1"/>
          <p:nvPr/>
        </p:nvSpPr>
        <p:spPr>
          <a:xfrm>
            <a:off x="3612776" y="1129549"/>
            <a:ext cx="18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kraken2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4B312E-8198-4740-972D-8D593179A15A}"/>
              </a:ext>
            </a:extLst>
          </p:cNvPr>
          <p:cNvSpPr txBox="1"/>
          <p:nvPr/>
        </p:nvSpPr>
        <p:spPr>
          <a:xfrm>
            <a:off x="6508378" y="1129549"/>
            <a:ext cx="18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DUST (BLAST)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A800B0-6E12-4A98-BBCB-FE6591776B73}"/>
              </a:ext>
            </a:extLst>
          </p:cNvPr>
          <p:cNvSpPr txBox="1"/>
          <p:nvPr/>
        </p:nvSpPr>
        <p:spPr>
          <a:xfrm>
            <a:off x="9359152" y="1129549"/>
            <a:ext cx="18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MetAMOS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39D519F-E405-49FE-A62C-0EEE49F33C0D}"/>
              </a:ext>
            </a:extLst>
          </p:cNvPr>
          <p:cNvSpPr/>
          <p:nvPr/>
        </p:nvSpPr>
        <p:spPr>
          <a:xfrm>
            <a:off x="3016630" y="1894679"/>
            <a:ext cx="313760" cy="2958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071BB9F-81DB-4A71-B8FC-F6C90FA3F36C}"/>
              </a:ext>
            </a:extLst>
          </p:cNvPr>
          <p:cNvSpPr/>
          <p:nvPr/>
        </p:nvSpPr>
        <p:spPr>
          <a:xfrm>
            <a:off x="5867404" y="1894678"/>
            <a:ext cx="313760" cy="2958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F63B4F5-F283-4E8A-BE93-E8B44DE72815}"/>
              </a:ext>
            </a:extLst>
          </p:cNvPr>
          <p:cNvSpPr/>
          <p:nvPr/>
        </p:nvSpPr>
        <p:spPr>
          <a:xfrm>
            <a:off x="8718179" y="1894678"/>
            <a:ext cx="313760" cy="2958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1C67F9-C103-46CE-A6E1-F3E060D13A21}"/>
              </a:ext>
            </a:extLst>
          </p:cNvPr>
          <p:cNvSpPr txBox="1"/>
          <p:nvPr/>
        </p:nvSpPr>
        <p:spPr>
          <a:xfrm>
            <a:off x="349623" y="3203460"/>
            <a:ext cx="4204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Approach</a:t>
            </a:r>
            <a:r>
              <a:rPr lang="ko-KR" altLang="en-US" sz="2800" b="1" dirty="0">
                <a:solidFill>
                  <a:schemeClr val="accent2"/>
                </a:solidFill>
              </a:rPr>
              <a:t> </a:t>
            </a:r>
            <a:r>
              <a:rPr lang="en-US" altLang="ko-KR" sz="2800" b="1" dirty="0">
                <a:solidFill>
                  <a:schemeClr val="accent2"/>
                </a:solidFill>
              </a:rPr>
              <a:t>2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D6F6948-BA4C-461B-9235-F31543EEA5D4}"/>
              </a:ext>
            </a:extLst>
          </p:cNvPr>
          <p:cNvSpPr/>
          <p:nvPr/>
        </p:nvSpPr>
        <p:spPr>
          <a:xfrm>
            <a:off x="517723" y="3829700"/>
            <a:ext cx="2456330" cy="10757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Get 2 output files from kraken2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7FA5617-1EBA-4922-8D58-B749251D8460}"/>
              </a:ext>
            </a:extLst>
          </p:cNvPr>
          <p:cNvSpPr/>
          <p:nvPr/>
        </p:nvSpPr>
        <p:spPr>
          <a:xfrm>
            <a:off x="3370732" y="3820735"/>
            <a:ext cx="2456330" cy="10757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Compare files by taxonomy ID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8C87D8F-705E-467F-A731-487C96E6538A}"/>
              </a:ext>
            </a:extLst>
          </p:cNvPr>
          <p:cNvSpPr/>
          <p:nvPr/>
        </p:nvSpPr>
        <p:spPr>
          <a:xfrm>
            <a:off x="6221507" y="3829700"/>
            <a:ext cx="2456330" cy="10757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Get sequence ID of contaminating species</a:t>
            </a:r>
            <a:endParaRPr lang="ko-KR" altLang="en-US" dirty="0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1956FE45-BDD2-44CC-8037-BF72E1116CA0}"/>
              </a:ext>
            </a:extLst>
          </p:cNvPr>
          <p:cNvSpPr/>
          <p:nvPr/>
        </p:nvSpPr>
        <p:spPr>
          <a:xfrm>
            <a:off x="3016630" y="4219665"/>
            <a:ext cx="313760" cy="2958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6DA3E727-83E5-4E30-9DD1-19A7C4D35066}"/>
              </a:ext>
            </a:extLst>
          </p:cNvPr>
          <p:cNvSpPr/>
          <p:nvPr/>
        </p:nvSpPr>
        <p:spPr>
          <a:xfrm>
            <a:off x="5867404" y="4226851"/>
            <a:ext cx="313760" cy="2958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9D5508-B6EC-4167-8E0D-D448A5F4E0DF}"/>
              </a:ext>
            </a:extLst>
          </p:cNvPr>
          <p:cNvSpPr txBox="1"/>
          <p:nvPr/>
        </p:nvSpPr>
        <p:spPr>
          <a:xfrm>
            <a:off x="517723" y="4974266"/>
            <a:ext cx="245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chemeClr val="accent2"/>
                </a:solidFill>
              </a:rPr>
              <a:t>Standard output file </a:t>
            </a:r>
            <a:r>
              <a:rPr lang="en-US" altLang="ko-KR" sz="1200" b="1" dirty="0"/>
              <a:t>contains taxonomy ID and sequence ID</a:t>
            </a:r>
          </a:p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chemeClr val="accent2"/>
                </a:solidFill>
              </a:rPr>
              <a:t>Report file </a:t>
            </a:r>
            <a:r>
              <a:rPr lang="en-US" altLang="ko-KR" sz="1200" b="1" dirty="0"/>
              <a:t>contains taxonomy ID and information about species</a:t>
            </a:r>
            <a:endParaRPr lang="ko-KR" altLang="en-US" sz="1200" b="1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852C76F-97E1-47F6-8DAE-1BF72C22F898}"/>
              </a:ext>
            </a:extLst>
          </p:cNvPr>
          <p:cNvSpPr/>
          <p:nvPr/>
        </p:nvSpPr>
        <p:spPr>
          <a:xfrm>
            <a:off x="9072282" y="3820734"/>
            <a:ext cx="2456330" cy="10757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Remove contaminations from reads</a:t>
            </a:r>
            <a:endParaRPr lang="ko-KR" altLang="en-US" dirty="0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FC335C19-6B57-4C17-8DDF-10D28B7ADDAB}"/>
              </a:ext>
            </a:extLst>
          </p:cNvPr>
          <p:cNvSpPr/>
          <p:nvPr/>
        </p:nvSpPr>
        <p:spPr>
          <a:xfrm>
            <a:off x="8718177" y="4219664"/>
            <a:ext cx="313760" cy="2958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8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Minie Jung</dc:creator>
  <cp:lastModifiedBy>Minie Jung</cp:lastModifiedBy>
  <cp:revision>1</cp:revision>
  <dcterms:created xsi:type="dcterms:W3CDTF">2020-06-29T20:23:57Z</dcterms:created>
  <dcterms:modified xsi:type="dcterms:W3CDTF">2020-06-29T21:58:54Z</dcterms:modified>
</cp:coreProperties>
</file>