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C5B3892-7C58-4706-B35F-12CDFA09E12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Completed CT-3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3BB6644-4906-430A-B594-FD4E78570B2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12/05/24 10:49:55 am IST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Batsman" id="10" name="slide10">
            <a:extLst>
              <a:ext uri="{FF2B5EF4-FFF2-40B4-BE49-F238E27FC236}">
                <a16:creationId xmlns:a16="http://schemas.microsoft.com/office/drawing/2014/main" id="{203734A0-1144-4EFC-819B-26E6FCBFD30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857250"/>
            <a:ext cx="8001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ange Cap" id="11" name="slide11">
            <a:extLst>
              <a:ext uri="{FF2B5EF4-FFF2-40B4-BE49-F238E27FC236}">
                <a16:creationId xmlns:a16="http://schemas.microsoft.com/office/drawing/2014/main" id="{956CDC8F-B23C-4A38-900E-2ABC3CC55E1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25" y="2028825"/>
            <a:ext cx="21145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n% Away" id="12" name="slide12">
            <a:extLst>
              <a:ext uri="{FF2B5EF4-FFF2-40B4-BE49-F238E27FC236}">
                <a16:creationId xmlns:a16="http://schemas.microsoft.com/office/drawing/2014/main" id="{FEF59A82-A01C-40D7-8FD4-2538D19C485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457200"/>
            <a:ext cx="66294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Bowler" id="13" name="slide13">
            <a:extLst>
              <a:ext uri="{FF2B5EF4-FFF2-40B4-BE49-F238E27FC236}">
                <a16:creationId xmlns:a16="http://schemas.microsoft.com/office/drawing/2014/main" id="{35D10253-1495-4CC0-956B-AB8E1B87699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923925"/>
            <a:ext cx="80010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urple Cap" id="14" name="slide14">
            <a:extLst>
              <a:ext uri="{FF2B5EF4-FFF2-40B4-BE49-F238E27FC236}">
                <a16:creationId xmlns:a16="http://schemas.microsoft.com/office/drawing/2014/main" id="{FB66BCBC-B378-493E-BB89-14C3851051C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25" y="1824037"/>
            <a:ext cx="21145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5" id="15" name="slide15">
            <a:extLst>
              <a:ext uri="{FF2B5EF4-FFF2-40B4-BE49-F238E27FC236}">
                <a16:creationId xmlns:a16="http://schemas.microsoft.com/office/drawing/2014/main" id="{550A6F4B-4430-4937-A0C9-89C3775E56A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37" y="457200"/>
            <a:ext cx="801052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6" name="slide16">
            <a:extLst>
              <a:ext uri="{FF2B5EF4-FFF2-40B4-BE49-F238E27FC236}">
                <a16:creationId xmlns:a16="http://schemas.microsoft.com/office/drawing/2014/main" id="{8FCC3FEE-C726-43CA-B01F-73B32E72DFF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37" y="357187"/>
            <a:ext cx="983932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17" name="slide17">
            <a:extLst>
              <a:ext uri="{FF2B5EF4-FFF2-40B4-BE49-F238E27FC236}">
                <a16:creationId xmlns:a16="http://schemas.microsoft.com/office/drawing/2014/main" id="{5CAFFB0D-BB9D-4BF5-B4A6-7E2668D9E31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37" y="357187"/>
            <a:ext cx="983932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N Score" id="2" name="slide2">
            <a:extLst>
              <a:ext uri="{FF2B5EF4-FFF2-40B4-BE49-F238E27FC236}">
                <a16:creationId xmlns:a16="http://schemas.microsoft.com/office/drawing/2014/main" id="{E7F833CE-B115-4DD6-AD60-DBFE831176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538162"/>
            <a:ext cx="800100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N Wicket Takers" id="3" name="slide3">
            <a:extLst>
              <a:ext uri="{FF2B5EF4-FFF2-40B4-BE49-F238E27FC236}">
                <a16:creationId xmlns:a16="http://schemas.microsoft.com/office/drawing/2014/main" id="{8082129A-436D-421D-A93B-45E7863D9D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387" y="457200"/>
            <a:ext cx="675322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N Bowling Performance" id="4" name="slide4">
            <a:extLst>
              <a:ext uri="{FF2B5EF4-FFF2-40B4-BE49-F238E27FC236}">
                <a16:creationId xmlns:a16="http://schemas.microsoft.com/office/drawing/2014/main" id="{0B8D6478-6230-4DE7-8544-903A5B4E1E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812" y="457200"/>
            <a:ext cx="757237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N Strike Rates" id="5" name="slide5">
            <a:extLst>
              <a:ext uri="{FF2B5EF4-FFF2-40B4-BE49-F238E27FC236}">
                <a16:creationId xmlns:a16="http://schemas.microsoft.com/office/drawing/2014/main" id="{EE481DD6-B98D-470E-BAF1-C5603AE005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887" y="538162"/>
            <a:ext cx="713422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N Economic Bowlers" id="6" name="slide6">
            <a:extLst>
              <a:ext uri="{FF2B5EF4-FFF2-40B4-BE49-F238E27FC236}">
                <a16:creationId xmlns:a16="http://schemas.microsoft.com/office/drawing/2014/main" id="{B6BCD152-B2A5-497A-B647-FB6FF12B3D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187" y="457200"/>
            <a:ext cx="766762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Win Percentage" id="7" name="slide7">
            <a:extLst>
              <a:ext uri="{FF2B5EF4-FFF2-40B4-BE49-F238E27FC236}">
                <a16:creationId xmlns:a16="http://schemas.microsoft.com/office/drawing/2014/main" id="{80014977-8566-4FF2-ACA8-9404EF76439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75" y="376237"/>
            <a:ext cx="611505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n % Home" id="8" name="slide8">
            <a:extLst>
              <a:ext uri="{FF2B5EF4-FFF2-40B4-BE49-F238E27FC236}">
                <a16:creationId xmlns:a16="http://schemas.microsoft.com/office/drawing/2014/main" id="{9144C6DE-F0C5-41D2-8929-0FCFFB9BDC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57200"/>
            <a:ext cx="65532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. of Trophies Won" id="9" name="slide9">
            <a:extLst>
              <a:ext uri="{FF2B5EF4-FFF2-40B4-BE49-F238E27FC236}">
                <a16:creationId xmlns:a16="http://schemas.microsoft.com/office/drawing/2014/main" id="{1408464D-22E3-4E78-BA7F-6BC3363DDDE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5" y="376237"/>
            <a:ext cx="657225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2024-05-12T05:20:09Z</dcterms:created>
  <dcterms:modified xsi:type="dcterms:W3CDTF">2024-05-12T05:20:09Z</dcterms:modified>
</cp:coreProperties>
</file>