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4062" r:id="rId2"/>
    <p:sldMasterId id="2147484080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8F3C0-243B-4BD3-AC2F-D696A5D1139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122194-89E6-4B37-BEBC-975CC62A5968}">
      <dgm:prSet phldrT="[文本]"/>
      <dgm:spPr/>
      <dgm:t>
        <a:bodyPr/>
        <a:lstStyle/>
        <a:p>
          <a:r>
            <a:rPr lang="zh-CN" altLang="en-US" dirty="0" smtClean="0"/>
            <a:t>简洁</a:t>
          </a:r>
          <a:endParaRPr lang="zh-CN" altLang="en-US" dirty="0"/>
        </a:p>
      </dgm:t>
    </dgm:pt>
    <dgm:pt modelId="{753C1FCF-BD9D-4872-BE1B-9D5D30F0CC5A}" type="parTrans" cxnId="{1E4419A4-C2F3-48F7-9F0A-4440F31C19C1}">
      <dgm:prSet/>
      <dgm:spPr/>
      <dgm:t>
        <a:bodyPr/>
        <a:lstStyle/>
        <a:p>
          <a:endParaRPr lang="zh-CN" altLang="en-US"/>
        </a:p>
      </dgm:t>
    </dgm:pt>
    <dgm:pt modelId="{5CCBA2E3-CE81-4C27-9851-77667A5E184D}" type="sibTrans" cxnId="{1E4419A4-C2F3-48F7-9F0A-4440F31C19C1}">
      <dgm:prSet/>
      <dgm:spPr/>
      <dgm:t>
        <a:bodyPr/>
        <a:lstStyle/>
        <a:p>
          <a:endParaRPr lang="zh-CN" altLang="en-US"/>
        </a:p>
      </dgm:t>
    </dgm:pt>
    <dgm:pt modelId="{8F0AED68-8ABB-47D6-AC30-DCA3566EF8A0}">
      <dgm:prSet phldrT="[文本]"/>
      <dgm:spPr/>
      <dgm:t>
        <a:bodyPr/>
        <a:lstStyle/>
        <a:p>
          <a:r>
            <a:rPr lang="zh-CN" altLang="en-US" dirty="0" smtClean="0"/>
            <a:t>多图</a:t>
          </a:r>
          <a:endParaRPr lang="zh-CN" altLang="en-US" dirty="0"/>
        </a:p>
      </dgm:t>
    </dgm:pt>
    <dgm:pt modelId="{5FDF0CFF-361E-495A-9E1D-49036C8E4B58}" type="parTrans" cxnId="{8252C591-F5CE-4FB5-8C5F-9A178AA53DB8}">
      <dgm:prSet/>
      <dgm:spPr/>
      <dgm:t>
        <a:bodyPr/>
        <a:lstStyle/>
        <a:p>
          <a:endParaRPr lang="zh-CN" altLang="en-US"/>
        </a:p>
      </dgm:t>
    </dgm:pt>
    <dgm:pt modelId="{D5144FAE-1EE5-4CA8-8DD3-0FFFD2D38A9D}" type="sibTrans" cxnId="{8252C591-F5CE-4FB5-8C5F-9A178AA53DB8}">
      <dgm:prSet/>
      <dgm:spPr/>
      <dgm:t>
        <a:bodyPr/>
        <a:lstStyle/>
        <a:p>
          <a:endParaRPr lang="zh-CN" altLang="en-US"/>
        </a:p>
      </dgm:t>
    </dgm:pt>
    <dgm:pt modelId="{3A4ECD90-9C7C-408F-878A-CB2148BF54FF}">
      <dgm:prSet phldrT="[文本]"/>
      <dgm:spPr/>
      <dgm:t>
        <a:bodyPr/>
        <a:lstStyle/>
        <a:p>
          <a:r>
            <a:rPr lang="zh-CN" altLang="en-US" dirty="0" smtClean="0"/>
            <a:t>少字</a:t>
          </a:r>
          <a:endParaRPr lang="zh-CN" altLang="en-US" dirty="0"/>
        </a:p>
      </dgm:t>
    </dgm:pt>
    <dgm:pt modelId="{3E428320-497B-4439-984A-02102DCD2D84}" type="parTrans" cxnId="{7C11F34C-520F-411E-882E-B5D0418D95F0}">
      <dgm:prSet/>
      <dgm:spPr/>
      <dgm:t>
        <a:bodyPr/>
        <a:lstStyle/>
        <a:p>
          <a:endParaRPr lang="zh-CN" altLang="en-US"/>
        </a:p>
      </dgm:t>
    </dgm:pt>
    <dgm:pt modelId="{69B61FF3-2D81-42E3-A03D-DC51B3674649}" type="sibTrans" cxnId="{7C11F34C-520F-411E-882E-B5D0418D95F0}">
      <dgm:prSet/>
      <dgm:spPr/>
      <dgm:t>
        <a:bodyPr/>
        <a:lstStyle/>
        <a:p>
          <a:endParaRPr lang="zh-CN" altLang="en-US"/>
        </a:p>
      </dgm:t>
    </dgm:pt>
    <dgm:pt modelId="{44B0AF41-B578-4EC4-8951-717237C346DE}">
      <dgm:prSet phldrT="[文本]"/>
      <dgm:spPr/>
      <dgm:t>
        <a:bodyPr/>
        <a:lstStyle/>
        <a:p>
          <a:r>
            <a:rPr lang="zh-CN" altLang="en-US" dirty="0" smtClean="0"/>
            <a:t>鲜明</a:t>
          </a:r>
          <a:endParaRPr lang="zh-CN" altLang="en-US" dirty="0"/>
        </a:p>
      </dgm:t>
    </dgm:pt>
    <dgm:pt modelId="{B4B4BC38-DD11-4277-8FBA-9A051652F1F3}" type="parTrans" cxnId="{BDBB8A9B-F354-48B5-BF24-914807098A6F}">
      <dgm:prSet/>
      <dgm:spPr/>
      <dgm:t>
        <a:bodyPr/>
        <a:lstStyle/>
        <a:p>
          <a:endParaRPr lang="zh-CN" altLang="en-US"/>
        </a:p>
      </dgm:t>
    </dgm:pt>
    <dgm:pt modelId="{70A3CF35-F94B-4167-B078-8FE8E82D10A2}" type="sibTrans" cxnId="{BDBB8A9B-F354-48B5-BF24-914807098A6F}">
      <dgm:prSet/>
      <dgm:spPr/>
      <dgm:t>
        <a:bodyPr/>
        <a:lstStyle/>
        <a:p>
          <a:endParaRPr lang="zh-CN" altLang="en-US"/>
        </a:p>
      </dgm:t>
    </dgm:pt>
    <dgm:pt modelId="{2E335D1C-B68A-4B0F-84B2-B15A251A3A12}">
      <dgm:prSet phldrT="[文本]"/>
      <dgm:spPr/>
      <dgm:t>
        <a:bodyPr/>
        <a:lstStyle/>
        <a:p>
          <a:r>
            <a:rPr lang="zh-CN" altLang="en-US" dirty="0" smtClean="0"/>
            <a:t>颜色</a:t>
          </a:r>
          <a:endParaRPr lang="zh-CN" altLang="en-US" dirty="0"/>
        </a:p>
      </dgm:t>
    </dgm:pt>
    <dgm:pt modelId="{BE62AD26-9A4F-4FF5-AA5B-11D00B21EC1D}" type="parTrans" cxnId="{56CE2190-FAA2-435B-8B7E-F72E24335CEF}">
      <dgm:prSet/>
      <dgm:spPr/>
      <dgm:t>
        <a:bodyPr/>
        <a:lstStyle/>
        <a:p>
          <a:endParaRPr lang="zh-CN" altLang="en-US"/>
        </a:p>
      </dgm:t>
    </dgm:pt>
    <dgm:pt modelId="{68CA73B2-6621-4746-8F0B-410D3F8D84F9}" type="sibTrans" cxnId="{56CE2190-FAA2-435B-8B7E-F72E24335CEF}">
      <dgm:prSet/>
      <dgm:spPr/>
      <dgm:t>
        <a:bodyPr/>
        <a:lstStyle/>
        <a:p>
          <a:endParaRPr lang="zh-CN" altLang="en-US"/>
        </a:p>
      </dgm:t>
    </dgm:pt>
    <dgm:pt modelId="{89686646-07F8-446A-BD7F-CDB2BF2094A7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zh-CN" altLang="en-US" dirty="0"/>
        </a:p>
      </dgm:t>
    </dgm:pt>
    <dgm:pt modelId="{5E7867A6-67F9-4F6E-A536-23B2BDB28D48}" type="parTrans" cxnId="{FD340627-B65A-4427-AB5C-B4AD5977BB1C}">
      <dgm:prSet/>
      <dgm:spPr/>
      <dgm:t>
        <a:bodyPr/>
        <a:lstStyle/>
        <a:p>
          <a:endParaRPr lang="zh-CN" altLang="en-US"/>
        </a:p>
      </dgm:t>
    </dgm:pt>
    <dgm:pt modelId="{48D6B7FA-BB03-48DF-A775-85685D844A38}" type="sibTrans" cxnId="{FD340627-B65A-4427-AB5C-B4AD5977BB1C}">
      <dgm:prSet/>
      <dgm:spPr/>
      <dgm:t>
        <a:bodyPr/>
        <a:lstStyle/>
        <a:p>
          <a:endParaRPr lang="zh-CN" altLang="en-US"/>
        </a:p>
      </dgm:t>
    </dgm:pt>
    <dgm:pt modelId="{0A8ECABA-964F-4FAE-B380-9B7292D1529D}">
      <dgm:prSet phldrT="[文本]"/>
      <dgm:spPr/>
      <dgm:t>
        <a:bodyPr/>
        <a:lstStyle/>
        <a:p>
          <a:r>
            <a:rPr lang="zh-CN" altLang="en-US" dirty="0" smtClean="0"/>
            <a:t>表达</a:t>
          </a:r>
          <a:endParaRPr lang="zh-CN" altLang="en-US" dirty="0"/>
        </a:p>
      </dgm:t>
    </dgm:pt>
    <dgm:pt modelId="{90BFDE24-950F-4CA6-B2A2-0EE2A9BE09FA}" type="parTrans" cxnId="{D6DAB22F-9783-44C9-ACA9-7C9C97971800}">
      <dgm:prSet/>
      <dgm:spPr/>
      <dgm:t>
        <a:bodyPr/>
        <a:lstStyle/>
        <a:p>
          <a:endParaRPr lang="zh-CN" altLang="en-US"/>
        </a:p>
      </dgm:t>
    </dgm:pt>
    <dgm:pt modelId="{B1BE116D-E4DB-48BC-A717-E7A67211BB8D}" type="sibTrans" cxnId="{D6DAB22F-9783-44C9-ACA9-7C9C97971800}">
      <dgm:prSet/>
      <dgm:spPr/>
      <dgm:t>
        <a:bodyPr/>
        <a:lstStyle/>
        <a:p>
          <a:endParaRPr lang="zh-CN" altLang="en-US"/>
        </a:p>
      </dgm:t>
    </dgm:pt>
    <dgm:pt modelId="{D61856AA-BDA3-4CEA-8CAA-28FB9F7CB4FF}">
      <dgm:prSet phldrT="[文本]"/>
      <dgm:spPr/>
      <dgm:t>
        <a:bodyPr/>
        <a:lstStyle/>
        <a:p>
          <a:r>
            <a:rPr lang="zh-CN" altLang="en-US" dirty="0" smtClean="0"/>
            <a:t>清晰</a:t>
          </a:r>
          <a:endParaRPr lang="zh-CN" altLang="en-US" dirty="0"/>
        </a:p>
      </dgm:t>
    </dgm:pt>
    <dgm:pt modelId="{4B8D6F67-C987-4E9B-A955-00BE8C1535F3}" type="parTrans" cxnId="{579A16BD-2E42-46F1-824B-6382A59942B8}">
      <dgm:prSet/>
      <dgm:spPr/>
      <dgm:t>
        <a:bodyPr/>
        <a:lstStyle/>
        <a:p>
          <a:endParaRPr lang="zh-CN" altLang="en-US"/>
        </a:p>
      </dgm:t>
    </dgm:pt>
    <dgm:pt modelId="{A3550268-E4DE-4BE8-A644-2DC547537BDE}" type="sibTrans" cxnId="{579A16BD-2E42-46F1-824B-6382A59942B8}">
      <dgm:prSet/>
      <dgm:spPr/>
      <dgm:t>
        <a:bodyPr/>
        <a:lstStyle/>
        <a:p>
          <a:endParaRPr lang="zh-CN" altLang="en-US"/>
        </a:p>
      </dgm:t>
    </dgm:pt>
    <dgm:pt modelId="{A0E0C3B7-68F0-487D-876A-012A6D1882FC}">
      <dgm:prSet phldrT="[文本]"/>
      <dgm:spPr/>
      <dgm:t>
        <a:bodyPr/>
        <a:lstStyle/>
        <a:p>
          <a:r>
            <a:rPr lang="zh-CN" altLang="en-US" dirty="0" smtClean="0"/>
            <a:t>图表</a:t>
          </a:r>
          <a:endParaRPr lang="zh-CN" altLang="en-US" dirty="0"/>
        </a:p>
      </dgm:t>
    </dgm:pt>
    <dgm:pt modelId="{1E1A951A-B605-4BF2-8BE0-3DED7C6E6EDA}" type="parTrans" cxnId="{47E488B3-FB54-4CAA-B735-D0929E2F35F8}">
      <dgm:prSet/>
      <dgm:spPr/>
      <dgm:t>
        <a:bodyPr/>
        <a:lstStyle/>
        <a:p>
          <a:endParaRPr lang="zh-CN" altLang="en-US"/>
        </a:p>
      </dgm:t>
    </dgm:pt>
    <dgm:pt modelId="{185C91F2-7775-4FB0-95B2-6631D967B30B}" type="sibTrans" cxnId="{47E488B3-FB54-4CAA-B735-D0929E2F35F8}">
      <dgm:prSet/>
      <dgm:spPr/>
      <dgm:t>
        <a:bodyPr/>
        <a:lstStyle/>
        <a:p>
          <a:endParaRPr lang="zh-CN" altLang="en-US"/>
        </a:p>
      </dgm:t>
    </dgm:pt>
    <dgm:pt modelId="{F8AB9755-018A-4335-83F1-99908F7BD3DB}" type="pres">
      <dgm:prSet presAssocID="{1648F3C0-243B-4BD3-AC2F-D696A5D1139E}" presName="linearFlow" presStyleCnt="0">
        <dgm:presLayoutVars>
          <dgm:dir/>
          <dgm:animLvl val="lvl"/>
          <dgm:resizeHandles/>
        </dgm:presLayoutVars>
      </dgm:prSet>
      <dgm:spPr/>
    </dgm:pt>
    <dgm:pt modelId="{500CA3D6-153C-45CB-9CBA-C11CCBE31091}" type="pres">
      <dgm:prSet presAssocID="{D5122194-89E6-4B37-BEBC-975CC62A5968}" presName="compositeNode" presStyleCnt="0">
        <dgm:presLayoutVars>
          <dgm:bulletEnabled val="1"/>
        </dgm:presLayoutVars>
      </dgm:prSet>
      <dgm:spPr/>
    </dgm:pt>
    <dgm:pt modelId="{F1BFD78E-2F33-4BE1-81FE-7D86057B7B2D}" type="pres">
      <dgm:prSet presAssocID="{D5122194-89E6-4B37-BEBC-975CC62A5968}" presName="image" presStyleLbl="fgImgPlace1" presStyleIdx="0" presStyleCnt="3"/>
      <dgm:spPr/>
    </dgm:pt>
    <dgm:pt modelId="{CFDF7A9B-37C3-4701-BDF8-3932E299B02E}" type="pres">
      <dgm:prSet presAssocID="{D5122194-89E6-4B37-BEBC-975CC62A5968}" presName="childNode" presStyleLbl="node1" presStyleIdx="0" presStyleCnt="3">
        <dgm:presLayoutVars>
          <dgm:bulletEnabled val="1"/>
        </dgm:presLayoutVars>
      </dgm:prSet>
      <dgm:spPr/>
    </dgm:pt>
    <dgm:pt modelId="{F013E944-7B6E-44BE-85A5-EAC7CAB25067}" type="pres">
      <dgm:prSet presAssocID="{D5122194-89E6-4B37-BEBC-975CC62A596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9EF1B70E-11BF-4BDD-B8FC-10DEDE07C02A}" type="pres">
      <dgm:prSet presAssocID="{5CCBA2E3-CE81-4C27-9851-77667A5E184D}" presName="sibTrans" presStyleCnt="0"/>
      <dgm:spPr/>
    </dgm:pt>
    <dgm:pt modelId="{5A176CB6-945C-4FD9-84B9-F041CA350F19}" type="pres">
      <dgm:prSet presAssocID="{44B0AF41-B578-4EC4-8951-717237C346DE}" presName="compositeNode" presStyleCnt="0">
        <dgm:presLayoutVars>
          <dgm:bulletEnabled val="1"/>
        </dgm:presLayoutVars>
      </dgm:prSet>
      <dgm:spPr/>
    </dgm:pt>
    <dgm:pt modelId="{8BCFBF87-7DBE-4D38-82D2-EF4B65C7D6C7}" type="pres">
      <dgm:prSet presAssocID="{44B0AF41-B578-4EC4-8951-717237C346DE}" presName="image" presStyleLbl="fgImgPlace1" presStyleIdx="1" presStyleCnt="3"/>
      <dgm:spPr/>
    </dgm:pt>
    <dgm:pt modelId="{F37A04EA-69CA-4D04-B91E-AECDAC3CBD11}" type="pres">
      <dgm:prSet presAssocID="{44B0AF41-B578-4EC4-8951-717237C346DE}" presName="childNode" presStyleLbl="node1" presStyleIdx="1" presStyleCnt="3">
        <dgm:presLayoutVars>
          <dgm:bulletEnabled val="1"/>
        </dgm:presLayoutVars>
      </dgm:prSet>
      <dgm:spPr/>
    </dgm:pt>
    <dgm:pt modelId="{784C396B-1C26-4490-A3C4-E030B9A6DB57}" type="pres">
      <dgm:prSet presAssocID="{44B0AF41-B578-4EC4-8951-717237C346D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72E865A-B43D-4809-8B4F-2DA1F0B42E42}" type="pres">
      <dgm:prSet presAssocID="{70A3CF35-F94B-4167-B078-8FE8E82D10A2}" presName="sibTrans" presStyleCnt="0"/>
      <dgm:spPr/>
    </dgm:pt>
    <dgm:pt modelId="{8257B472-240C-4EA7-A2A4-0B7A65BEE9B7}" type="pres">
      <dgm:prSet presAssocID="{0A8ECABA-964F-4FAE-B380-9B7292D1529D}" presName="compositeNode" presStyleCnt="0">
        <dgm:presLayoutVars>
          <dgm:bulletEnabled val="1"/>
        </dgm:presLayoutVars>
      </dgm:prSet>
      <dgm:spPr/>
    </dgm:pt>
    <dgm:pt modelId="{F6246385-BE89-4A55-932A-DF7498217AC9}" type="pres">
      <dgm:prSet presAssocID="{0A8ECABA-964F-4FAE-B380-9B7292D1529D}" presName="image" presStyleLbl="fgImgPlace1" presStyleIdx="2" presStyleCnt="3"/>
      <dgm:spPr/>
    </dgm:pt>
    <dgm:pt modelId="{C0FF0E3D-654D-45E4-A27D-F2375CB938A5}" type="pres">
      <dgm:prSet presAssocID="{0A8ECABA-964F-4FAE-B380-9B7292D1529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7E0AE2-DC15-4F9F-9046-B5057F07F090}" type="pres">
      <dgm:prSet presAssocID="{0A8ECABA-964F-4FAE-B380-9B7292D1529D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3F8AF30A-6D9B-468B-AF5A-5F78E44F23E7}" type="presOf" srcId="{44B0AF41-B578-4EC4-8951-717237C346DE}" destId="{784C396B-1C26-4490-A3C4-E030B9A6DB57}" srcOrd="0" destOrd="0" presId="urn:microsoft.com/office/officeart/2005/8/layout/hList2"/>
    <dgm:cxn modelId="{6DACCF82-ABDF-499A-B173-337D9DD262B4}" type="presOf" srcId="{3A4ECD90-9C7C-408F-878A-CB2148BF54FF}" destId="{CFDF7A9B-37C3-4701-BDF8-3932E299B02E}" srcOrd="0" destOrd="1" presId="urn:microsoft.com/office/officeart/2005/8/layout/hList2"/>
    <dgm:cxn modelId="{53A36258-FDD1-4C16-AB7B-E2AED747196E}" type="presOf" srcId="{1648F3C0-243B-4BD3-AC2F-D696A5D1139E}" destId="{F8AB9755-018A-4335-83F1-99908F7BD3DB}" srcOrd="0" destOrd="0" presId="urn:microsoft.com/office/officeart/2005/8/layout/hList2"/>
    <dgm:cxn modelId="{483C38F2-EE8A-481C-A8EE-9586825A5B38}" type="presOf" srcId="{D61856AA-BDA3-4CEA-8CAA-28FB9F7CB4FF}" destId="{C0FF0E3D-654D-45E4-A27D-F2375CB938A5}" srcOrd="0" destOrd="0" presId="urn:microsoft.com/office/officeart/2005/8/layout/hList2"/>
    <dgm:cxn modelId="{D6DAB22F-9783-44C9-ACA9-7C9C97971800}" srcId="{1648F3C0-243B-4BD3-AC2F-D696A5D1139E}" destId="{0A8ECABA-964F-4FAE-B380-9B7292D1529D}" srcOrd="2" destOrd="0" parTransId="{90BFDE24-950F-4CA6-B2A2-0EE2A9BE09FA}" sibTransId="{B1BE116D-E4DB-48BC-A717-E7A67211BB8D}"/>
    <dgm:cxn modelId="{7E66560C-AF19-4B19-A6AA-2FFA77668207}" type="presOf" srcId="{A0E0C3B7-68F0-487D-876A-012A6D1882FC}" destId="{C0FF0E3D-654D-45E4-A27D-F2375CB938A5}" srcOrd="0" destOrd="1" presId="urn:microsoft.com/office/officeart/2005/8/layout/hList2"/>
    <dgm:cxn modelId="{FD340627-B65A-4427-AB5C-B4AD5977BB1C}" srcId="{44B0AF41-B578-4EC4-8951-717237C346DE}" destId="{89686646-07F8-446A-BD7F-CDB2BF2094A7}" srcOrd="1" destOrd="0" parTransId="{5E7867A6-67F9-4F6E-A536-23B2BDB28D48}" sibTransId="{48D6B7FA-BB03-48DF-A775-85685D844A38}"/>
    <dgm:cxn modelId="{1E4419A4-C2F3-48F7-9F0A-4440F31C19C1}" srcId="{1648F3C0-243B-4BD3-AC2F-D696A5D1139E}" destId="{D5122194-89E6-4B37-BEBC-975CC62A5968}" srcOrd="0" destOrd="0" parTransId="{753C1FCF-BD9D-4872-BE1B-9D5D30F0CC5A}" sibTransId="{5CCBA2E3-CE81-4C27-9851-77667A5E184D}"/>
    <dgm:cxn modelId="{2979BB6B-69D2-4B0D-A943-F06B784B1EDA}" type="presOf" srcId="{8F0AED68-8ABB-47D6-AC30-DCA3566EF8A0}" destId="{CFDF7A9B-37C3-4701-BDF8-3932E299B02E}" srcOrd="0" destOrd="0" presId="urn:microsoft.com/office/officeart/2005/8/layout/hList2"/>
    <dgm:cxn modelId="{BDBB8A9B-F354-48B5-BF24-914807098A6F}" srcId="{1648F3C0-243B-4BD3-AC2F-D696A5D1139E}" destId="{44B0AF41-B578-4EC4-8951-717237C346DE}" srcOrd="1" destOrd="0" parTransId="{B4B4BC38-DD11-4277-8FBA-9A051652F1F3}" sibTransId="{70A3CF35-F94B-4167-B078-8FE8E82D10A2}"/>
    <dgm:cxn modelId="{60E4D27B-11E3-4CD3-A46D-93A450C2C838}" type="presOf" srcId="{0A8ECABA-964F-4FAE-B380-9B7292D1529D}" destId="{117E0AE2-DC15-4F9F-9046-B5057F07F090}" srcOrd="0" destOrd="0" presId="urn:microsoft.com/office/officeart/2005/8/layout/hList2"/>
    <dgm:cxn modelId="{579A16BD-2E42-46F1-824B-6382A59942B8}" srcId="{0A8ECABA-964F-4FAE-B380-9B7292D1529D}" destId="{D61856AA-BDA3-4CEA-8CAA-28FB9F7CB4FF}" srcOrd="0" destOrd="0" parTransId="{4B8D6F67-C987-4E9B-A955-00BE8C1535F3}" sibTransId="{A3550268-E4DE-4BE8-A644-2DC547537BDE}"/>
    <dgm:cxn modelId="{5DB1319D-7167-4E73-9FE5-223945294E14}" type="presOf" srcId="{D5122194-89E6-4B37-BEBC-975CC62A5968}" destId="{F013E944-7B6E-44BE-85A5-EAC7CAB25067}" srcOrd="0" destOrd="0" presId="urn:microsoft.com/office/officeart/2005/8/layout/hList2"/>
    <dgm:cxn modelId="{8252C591-F5CE-4FB5-8C5F-9A178AA53DB8}" srcId="{D5122194-89E6-4B37-BEBC-975CC62A5968}" destId="{8F0AED68-8ABB-47D6-AC30-DCA3566EF8A0}" srcOrd="0" destOrd="0" parTransId="{5FDF0CFF-361E-495A-9E1D-49036C8E4B58}" sibTransId="{D5144FAE-1EE5-4CA8-8DD3-0FFFD2D38A9D}"/>
    <dgm:cxn modelId="{C99C477C-C601-4838-B914-37D4A46B370D}" type="presOf" srcId="{2E335D1C-B68A-4B0F-84B2-B15A251A3A12}" destId="{F37A04EA-69CA-4D04-B91E-AECDAC3CBD11}" srcOrd="0" destOrd="0" presId="urn:microsoft.com/office/officeart/2005/8/layout/hList2"/>
    <dgm:cxn modelId="{9F31F0D6-54A3-4EA0-B2B8-3DFA15ED49C5}" type="presOf" srcId="{89686646-07F8-446A-BD7F-CDB2BF2094A7}" destId="{F37A04EA-69CA-4D04-B91E-AECDAC3CBD11}" srcOrd="0" destOrd="1" presId="urn:microsoft.com/office/officeart/2005/8/layout/hList2"/>
    <dgm:cxn modelId="{47E488B3-FB54-4CAA-B735-D0929E2F35F8}" srcId="{0A8ECABA-964F-4FAE-B380-9B7292D1529D}" destId="{A0E0C3B7-68F0-487D-876A-012A6D1882FC}" srcOrd="1" destOrd="0" parTransId="{1E1A951A-B605-4BF2-8BE0-3DED7C6E6EDA}" sibTransId="{185C91F2-7775-4FB0-95B2-6631D967B30B}"/>
    <dgm:cxn modelId="{56CE2190-FAA2-435B-8B7E-F72E24335CEF}" srcId="{44B0AF41-B578-4EC4-8951-717237C346DE}" destId="{2E335D1C-B68A-4B0F-84B2-B15A251A3A12}" srcOrd="0" destOrd="0" parTransId="{BE62AD26-9A4F-4FF5-AA5B-11D00B21EC1D}" sibTransId="{68CA73B2-6621-4746-8F0B-410D3F8D84F9}"/>
    <dgm:cxn modelId="{7C11F34C-520F-411E-882E-B5D0418D95F0}" srcId="{D5122194-89E6-4B37-BEBC-975CC62A5968}" destId="{3A4ECD90-9C7C-408F-878A-CB2148BF54FF}" srcOrd="1" destOrd="0" parTransId="{3E428320-497B-4439-984A-02102DCD2D84}" sibTransId="{69B61FF3-2D81-42E3-A03D-DC51B3674649}"/>
    <dgm:cxn modelId="{CE4CF0E4-06B4-4059-BD24-208BABD82F9F}" type="presParOf" srcId="{F8AB9755-018A-4335-83F1-99908F7BD3DB}" destId="{500CA3D6-153C-45CB-9CBA-C11CCBE31091}" srcOrd="0" destOrd="0" presId="urn:microsoft.com/office/officeart/2005/8/layout/hList2"/>
    <dgm:cxn modelId="{2A1684B6-A6E4-48FF-852B-2F267D8CF2DE}" type="presParOf" srcId="{500CA3D6-153C-45CB-9CBA-C11CCBE31091}" destId="{F1BFD78E-2F33-4BE1-81FE-7D86057B7B2D}" srcOrd="0" destOrd="0" presId="urn:microsoft.com/office/officeart/2005/8/layout/hList2"/>
    <dgm:cxn modelId="{9BDED2A0-DEA4-4C78-AD35-F9ACE1CA3D2C}" type="presParOf" srcId="{500CA3D6-153C-45CB-9CBA-C11CCBE31091}" destId="{CFDF7A9B-37C3-4701-BDF8-3932E299B02E}" srcOrd="1" destOrd="0" presId="urn:microsoft.com/office/officeart/2005/8/layout/hList2"/>
    <dgm:cxn modelId="{789D340C-F5EF-4AA3-A3A8-A1F41294F94A}" type="presParOf" srcId="{500CA3D6-153C-45CB-9CBA-C11CCBE31091}" destId="{F013E944-7B6E-44BE-85A5-EAC7CAB25067}" srcOrd="2" destOrd="0" presId="urn:microsoft.com/office/officeart/2005/8/layout/hList2"/>
    <dgm:cxn modelId="{BF67870B-D7AF-4F35-BDD8-FF89947F3F13}" type="presParOf" srcId="{F8AB9755-018A-4335-83F1-99908F7BD3DB}" destId="{9EF1B70E-11BF-4BDD-B8FC-10DEDE07C02A}" srcOrd="1" destOrd="0" presId="urn:microsoft.com/office/officeart/2005/8/layout/hList2"/>
    <dgm:cxn modelId="{F554DF5F-2CAA-439C-8214-DEB0CC57DB3E}" type="presParOf" srcId="{F8AB9755-018A-4335-83F1-99908F7BD3DB}" destId="{5A176CB6-945C-4FD9-84B9-F041CA350F19}" srcOrd="2" destOrd="0" presId="urn:microsoft.com/office/officeart/2005/8/layout/hList2"/>
    <dgm:cxn modelId="{BCBF0F3A-71B9-450E-97D5-130A05BD6D10}" type="presParOf" srcId="{5A176CB6-945C-4FD9-84B9-F041CA350F19}" destId="{8BCFBF87-7DBE-4D38-82D2-EF4B65C7D6C7}" srcOrd="0" destOrd="0" presId="urn:microsoft.com/office/officeart/2005/8/layout/hList2"/>
    <dgm:cxn modelId="{5E9172B3-0495-49B1-8141-804216E0F07E}" type="presParOf" srcId="{5A176CB6-945C-4FD9-84B9-F041CA350F19}" destId="{F37A04EA-69CA-4D04-B91E-AECDAC3CBD11}" srcOrd="1" destOrd="0" presId="urn:microsoft.com/office/officeart/2005/8/layout/hList2"/>
    <dgm:cxn modelId="{34EEA137-C90E-42CB-9510-11777F2336C6}" type="presParOf" srcId="{5A176CB6-945C-4FD9-84B9-F041CA350F19}" destId="{784C396B-1C26-4490-A3C4-E030B9A6DB57}" srcOrd="2" destOrd="0" presId="urn:microsoft.com/office/officeart/2005/8/layout/hList2"/>
    <dgm:cxn modelId="{875DFFFC-16C7-46BA-9540-D1CC683BA86B}" type="presParOf" srcId="{F8AB9755-018A-4335-83F1-99908F7BD3DB}" destId="{672E865A-B43D-4809-8B4F-2DA1F0B42E42}" srcOrd="3" destOrd="0" presId="urn:microsoft.com/office/officeart/2005/8/layout/hList2"/>
    <dgm:cxn modelId="{33CE80D1-E883-46B6-A176-B62EED0875B6}" type="presParOf" srcId="{F8AB9755-018A-4335-83F1-99908F7BD3DB}" destId="{8257B472-240C-4EA7-A2A4-0B7A65BEE9B7}" srcOrd="4" destOrd="0" presId="urn:microsoft.com/office/officeart/2005/8/layout/hList2"/>
    <dgm:cxn modelId="{71409F92-2D08-4924-9C88-D15144A1ED46}" type="presParOf" srcId="{8257B472-240C-4EA7-A2A4-0B7A65BEE9B7}" destId="{F6246385-BE89-4A55-932A-DF7498217AC9}" srcOrd="0" destOrd="0" presId="urn:microsoft.com/office/officeart/2005/8/layout/hList2"/>
    <dgm:cxn modelId="{28763F70-759B-4BB0-AEE0-8C66EB285CEF}" type="presParOf" srcId="{8257B472-240C-4EA7-A2A4-0B7A65BEE9B7}" destId="{C0FF0E3D-654D-45E4-A27D-F2375CB938A5}" srcOrd="1" destOrd="0" presId="urn:microsoft.com/office/officeart/2005/8/layout/hList2"/>
    <dgm:cxn modelId="{BE782E74-DED9-4272-8612-850AF13EED4A}" type="presParOf" srcId="{8257B472-240C-4EA7-A2A4-0B7A65BEE9B7}" destId="{117E0AE2-DC15-4F9F-9046-B5057F07F09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B7EF3-589F-48A9-B6C7-F4FA3524DA9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37EEBB-365C-463A-8173-08C07ED78E76}">
      <dgm:prSet phldrT="[文本]" phldr="1"/>
      <dgm:spPr/>
      <dgm:t>
        <a:bodyPr/>
        <a:lstStyle/>
        <a:p>
          <a:endParaRPr lang="zh-CN" altLang="en-US"/>
        </a:p>
      </dgm:t>
    </dgm:pt>
    <dgm:pt modelId="{D87E6076-F0D0-4D3E-9390-B47EA67044E5}" type="parTrans" cxnId="{BA4E7DF7-DDD9-4C11-91BF-D7E187A3D5A1}">
      <dgm:prSet/>
      <dgm:spPr/>
      <dgm:t>
        <a:bodyPr/>
        <a:lstStyle/>
        <a:p>
          <a:endParaRPr lang="zh-CN" altLang="en-US"/>
        </a:p>
      </dgm:t>
    </dgm:pt>
    <dgm:pt modelId="{A2552C1E-11A9-4C21-AC5B-15DB5C517131}" type="sibTrans" cxnId="{BA4E7DF7-DDD9-4C11-91BF-D7E187A3D5A1}">
      <dgm:prSet/>
      <dgm:spPr/>
      <dgm:t>
        <a:bodyPr/>
        <a:lstStyle/>
        <a:p>
          <a:endParaRPr lang="zh-CN" altLang="en-US"/>
        </a:p>
      </dgm:t>
    </dgm:pt>
    <dgm:pt modelId="{3A5F1944-F6C5-435E-A8CC-21B974A2C848}">
      <dgm:prSet phldrT="[文本]"/>
      <dgm:spPr/>
      <dgm:t>
        <a:bodyPr/>
        <a:lstStyle/>
        <a:p>
          <a:r>
            <a:rPr lang="zh-CN" altLang="en-US" dirty="0" smtClean="0"/>
            <a:t>说什么？</a:t>
          </a:r>
          <a:endParaRPr lang="zh-CN" altLang="en-US" dirty="0"/>
        </a:p>
      </dgm:t>
    </dgm:pt>
    <dgm:pt modelId="{05E1C983-B231-4433-8A8F-91D7E0E607D5}" type="parTrans" cxnId="{2649D181-A884-4495-B365-A4039D3C492F}">
      <dgm:prSet/>
      <dgm:spPr/>
      <dgm:t>
        <a:bodyPr/>
        <a:lstStyle/>
        <a:p>
          <a:endParaRPr lang="zh-CN" altLang="en-US"/>
        </a:p>
      </dgm:t>
    </dgm:pt>
    <dgm:pt modelId="{48760439-7C8E-4F48-BF1E-039A3C0D6AC5}" type="sibTrans" cxnId="{2649D181-A884-4495-B365-A4039D3C492F}">
      <dgm:prSet/>
      <dgm:spPr/>
      <dgm:t>
        <a:bodyPr/>
        <a:lstStyle/>
        <a:p>
          <a:endParaRPr lang="zh-CN" altLang="en-US"/>
        </a:p>
      </dgm:t>
    </dgm:pt>
    <dgm:pt modelId="{738F52E3-625D-45BD-9FCA-5BA6C242FBC5}">
      <dgm:prSet phldrT="[文本]" phldr="1"/>
      <dgm:spPr/>
      <dgm:t>
        <a:bodyPr/>
        <a:lstStyle/>
        <a:p>
          <a:endParaRPr lang="zh-CN" altLang="en-US"/>
        </a:p>
      </dgm:t>
    </dgm:pt>
    <dgm:pt modelId="{DDC2A44C-CBE7-4804-B25E-9AF32F2E9F88}" type="parTrans" cxnId="{1C5A9304-D82B-4B58-AB55-494FD178195B}">
      <dgm:prSet/>
      <dgm:spPr/>
      <dgm:t>
        <a:bodyPr/>
        <a:lstStyle/>
        <a:p>
          <a:endParaRPr lang="zh-CN" altLang="en-US"/>
        </a:p>
      </dgm:t>
    </dgm:pt>
    <dgm:pt modelId="{D7583D6F-D658-48E9-BDA4-DD17FAEE92FF}" type="sibTrans" cxnId="{1C5A9304-D82B-4B58-AB55-494FD178195B}">
      <dgm:prSet/>
      <dgm:spPr/>
      <dgm:t>
        <a:bodyPr/>
        <a:lstStyle/>
        <a:p>
          <a:endParaRPr lang="zh-CN" altLang="en-US"/>
        </a:p>
      </dgm:t>
    </dgm:pt>
    <dgm:pt modelId="{41AF02C0-E20C-4AAA-A8E2-F7F7AC143F68}">
      <dgm:prSet phldrT="[文本]"/>
      <dgm:spPr/>
      <dgm:t>
        <a:bodyPr/>
        <a:lstStyle/>
        <a:p>
          <a:r>
            <a:rPr lang="zh-CN" altLang="en-US" dirty="0" smtClean="0"/>
            <a:t>怎么说？</a:t>
          </a:r>
          <a:endParaRPr lang="zh-CN" altLang="en-US" dirty="0"/>
        </a:p>
      </dgm:t>
    </dgm:pt>
    <dgm:pt modelId="{5E2DDB6B-82B4-4163-9B15-B5840090DEC6}" type="parTrans" cxnId="{1520578B-2AD6-420F-844E-30FD4903712C}">
      <dgm:prSet/>
      <dgm:spPr/>
      <dgm:t>
        <a:bodyPr/>
        <a:lstStyle/>
        <a:p>
          <a:endParaRPr lang="zh-CN" altLang="en-US"/>
        </a:p>
      </dgm:t>
    </dgm:pt>
    <dgm:pt modelId="{669CF11B-5EB1-414A-AD02-50F252252F09}" type="sibTrans" cxnId="{1520578B-2AD6-420F-844E-30FD4903712C}">
      <dgm:prSet/>
      <dgm:spPr/>
      <dgm:t>
        <a:bodyPr/>
        <a:lstStyle/>
        <a:p>
          <a:endParaRPr lang="zh-CN" altLang="en-US"/>
        </a:p>
      </dgm:t>
    </dgm:pt>
    <dgm:pt modelId="{FD0815AB-487D-4763-BD29-BF0A1624A802}">
      <dgm:prSet phldrT="[文本]" phldr="1"/>
      <dgm:spPr/>
      <dgm:t>
        <a:bodyPr/>
        <a:lstStyle/>
        <a:p>
          <a:endParaRPr lang="zh-CN" altLang="en-US"/>
        </a:p>
      </dgm:t>
    </dgm:pt>
    <dgm:pt modelId="{4937B2A9-0FA7-4660-A66D-5924D3088BCD}" type="parTrans" cxnId="{6ACC310E-5F81-49D8-8A91-D73C58C6B520}">
      <dgm:prSet/>
      <dgm:spPr/>
      <dgm:t>
        <a:bodyPr/>
        <a:lstStyle/>
        <a:p>
          <a:endParaRPr lang="zh-CN" altLang="en-US"/>
        </a:p>
      </dgm:t>
    </dgm:pt>
    <dgm:pt modelId="{6BE327DB-6F37-40CE-99E5-41230C1EF875}" type="sibTrans" cxnId="{6ACC310E-5F81-49D8-8A91-D73C58C6B520}">
      <dgm:prSet/>
      <dgm:spPr/>
      <dgm:t>
        <a:bodyPr/>
        <a:lstStyle/>
        <a:p>
          <a:endParaRPr lang="zh-CN" altLang="en-US"/>
        </a:p>
      </dgm:t>
    </dgm:pt>
    <dgm:pt modelId="{DF56DE2F-2EBB-4CEC-AF68-9052EC32600B}">
      <dgm:prSet phldrT="[文本]"/>
      <dgm:spPr/>
      <dgm:t>
        <a:bodyPr/>
        <a:lstStyle/>
        <a:p>
          <a:r>
            <a:rPr lang="zh-CN" altLang="en-US" dirty="0" smtClean="0"/>
            <a:t>很重要！</a:t>
          </a:r>
          <a:endParaRPr lang="zh-CN" altLang="en-US" dirty="0"/>
        </a:p>
      </dgm:t>
    </dgm:pt>
    <dgm:pt modelId="{214DD8C6-BDA5-494D-867D-B516E452CF45}" type="parTrans" cxnId="{FCEF1F04-0E2E-42F6-93D9-887EAE4421A5}">
      <dgm:prSet/>
      <dgm:spPr/>
      <dgm:t>
        <a:bodyPr/>
        <a:lstStyle/>
        <a:p>
          <a:endParaRPr lang="zh-CN" altLang="en-US"/>
        </a:p>
      </dgm:t>
    </dgm:pt>
    <dgm:pt modelId="{4AED847C-E20B-49C1-9F2B-0435F16C370D}" type="sibTrans" cxnId="{FCEF1F04-0E2E-42F6-93D9-887EAE4421A5}">
      <dgm:prSet/>
      <dgm:spPr/>
      <dgm:t>
        <a:bodyPr/>
        <a:lstStyle/>
        <a:p>
          <a:endParaRPr lang="zh-CN" altLang="en-US"/>
        </a:p>
      </dgm:t>
    </dgm:pt>
    <dgm:pt modelId="{DE18B63A-0CA9-4319-9A55-5072F1004495}" type="pres">
      <dgm:prSet presAssocID="{417B7EF3-589F-48A9-B6C7-F4FA3524DA99}" presName="Name0" presStyleCnt="0">
        <dgm:presLayoutVars>
          <dgm:chMax/>
          <dgm:chPref/>
          <dgm:dir/>
        </dgm:presLayoutVars>
      </dgm:prSet>
      <dgm:spPr/>
    </dgm:pt>
    <dgm:pt modelId="{AB0D56B2-C46F-43CE-A217-6825C0BA19FB}" type="pres">
      <dgm:prSet presAssocID="{4C37EEBB-365C-463A-8173-08C07ED78E76}" presName="parenttextcomposite" presStyleCnt="0"/>
      <dgm:spPr/>
    </dgm:pt>
    <dgm:pt modelId="{DD6CF973-2F1B-47E7-8D21-0A7E37043665}" type="pres">
      <dgm:prSet presAssocID="{4C37EEBB-365C-463A-8173-08C07ED78E7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6D3C1F5-AB9D-4D54-B700-9E1E07C04317}" type="pres">
      <dgm:prSet presAssocID="{4C37EEBB-365C-463A-8173-08C07ED78E76}" presName="composite" presStyleCnt="0"/>
      <dgm:spPr/>
    </dgm:pt>
    <dgm:pt modelId="{89F0870C-4690-4A72-BA16-A114A7917041}" type="pres">
      <dgm:prSet presAssocID="{4C37EEBB-365C-463A-8173-08C07ED78E76}" presName="chevron1" presStyleLbl="alignNode1" presStyleIdx="0" presStyleCnt="21"/>
      <dgm:spPr/>
    </dgm:pt>
    <dgm:pt modelId="{19096530-AF13-48CD-B990-FCA8CF132128}" type="pres">
      <dgm:prSet presAssocID="{4C37EEBB-365C-463A-8173-08C07ED78E76}" presName="chevron2" presStyleLbl="alignNode1" presStyleIdx="1" presStyleCnt="21"/>
      <dgm:spPr/>
    </dgm:pt>
    <dgm:pt modelId="{0704011D-A960-46CD-8479-5EBFD5EB6D53}" type="pres">
      <dgm:prSet presAssocID="{4C37EEBB-365C-463A-8173-08C07ED78E76}" presName="chevron3" presStyleLbl="alignNode1" presStyleIdx="2" presStyleCnt="21"/>
      <dgm:spPr/>
    </dgm:pt>
    <dgm:pt modelId="{9DB37501-6FA4-41A5-99E9-F5C0FD6499AA}" type="pres">
      <dgm:prSet presAssocID="{4C37EEBB-365C-463A-8173-08C07ED78E76}" presName="chevron4" presStyleLbl="alignNode1" presStyleIdx="3" presStyleCnt="21"/>
      <dgm:spPr/>
    </dgm:pt>
    <dgm:pt modelId="{0A474E7A-5D5B-4DB5-BD7D-20AC9E41392E}" type="pres">
      <dgm:prSet presAssocID="{4C37EEBB-365C-463A-8173-08C07ED78E76}" presName="chevron5" presStyleLbl="alignNode1" presStyleIdx="4" presStyleCnt="21"/>
      <dgm:spPr/>
    </dgm:pt>
    <dgm:pt modelId="{C0BA286F-4BFD-4F9C-9ED7-1361A1DF9B02}" type="pres">
      <dgm:prSet presAssocID="{4C37EEBB-365C-463A-8173-08C07ED78E76}" presName="chevron6" presStyleLbl="alignNode1" presStyleIdx="5" presStyleCnt="21"/>
      <dgm:spPr/>
    </dgm:pt>
    <dgm:pt modelId="{50729CC7-6509-41D2-98C6-E962BD0631A6}" type="pres">
      <dgm:prSet presAssocID="{4C37EEBB-365C-463A-8173-08C07ED78E76}" presName="chevron7" presStyleLbl="alignNode1" presStyleIdx="6" presStyleCnt="21"/>
      <dgm:spPr/>
    </dgm:pt>
    <dgm:pt modelId="{962010A2-EEAC-4F92-A7DD-F61DB4838A86}" type="pres">
      <dgm:prSet presAssocID="{4C37EEBB-365C-463A-8173-08C07ED78E7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6A947B2E-3C91-42DA-B6D4-1B7E12A18BD8}" type="pres">
      <dgm:prSet presAssocID="{A2552C1E-11A9-4C21-AC5B-15DB5C517131}" presName="sibTrans" presStyleCnt="0"/>
      <dgm:spPr/>
    </dgm:pt>
    <dgm:pt modelId="{0F197613-08F0-44F2-AA09-2EAF363C5E4C}" type="pres">
      <dgm:prSet presAssocID="{738F52E3-625D-45BD-9FCA-5BA6C242FBC5}" presName="parenttextcomposite" presStyleCnt="0"/>
      <dgm:spPr/>
    </dgm:pt>
    <dgm:pt modelId="{1D67C313-4EA6-43F2-AB93-7832B2FA014E}" type="pres">
      <dgm:prSet presAssocID="{738F52E3-625D-45BD-9FCA-5BA6C242FBC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F7C0EEE7-018E-4015-BACF-3DD643C47463}" type="pres">
      <dgm:prSet presAssocID="{738F52E3-625D-45BD-9FCA-5BA6C242FBC5}" presName="composite" presStyleCnt="0"/>
      <dgm:spPr/>
    </dgm:pt>
    <dgm:pt modelId="{6C06C205-68B3-44BF-A361-3CD14EBCAEBD}" type="pres">
      <dgm:prSet presAssocID="{738F52E3-625D-45BD-9FCA-5BA6C242FBC5}" presName="chevron1" presStyleLbl="alignNode1" presStyleIdx="7" presStyleCnt="21"/>
      <dgm:spPr/>
    </dgm:pt>
    <dgm:pt modelId="{9C1CD28C-6A50-4EC1-860E-BB591F2D19CA}" type="pres">
      <dgm:prSet presAssocID="{738F52E3-625D-45BD-9FCA-5BA6C242FBC5}" presName="chevron2" presStyleLbl="alignNode1" presStyleIdx="8" presStyleCnt="21"/>
      <dgm:spPr/>
    </dgm:pt>
    <dgm:pt modelId="{D06CF1CE-DC8A-4AE1-A5A2-CE3D4685A0FF}" type="pres">
      <dgm:prSet presAssocID="{738F52E3-625D-45BD-9FCA-5BA6C242FBC5}" presName="chevron3" presStyleLbl="alignNode1" presStyleIdx="9" presStyleCnt="21"/>
      <dgm:spPr/>
    </dgm:pt>
    <dgm:pt modelId="{8CE79AF5-9FBE-4CCC-8030-EEE2A1C27242}" type="pres">
      <dgm:prSet presAssocID="{738F52E3-625D-45BD-9FCA-5BA6C242FBC5}" presName="chevron4" presStyleLbl="alignNode1" presStyleIdx="10" presStyleCnt="21"/>
      <dgm:spPr/>
    </dgm:pt>
    <dgm:pt modelId="{B89DDA2A-69F6-4744-A978-4B116E20739A}" type="pres">
      <dgm:prSet presAssocID="{738F52E3-625D-45BD-9FCA-5BA6C242FBC5}" presName="chevron5" presStyleLbl="alignNode1" presStyleIdx="11" presStyleCnt="21"/>
      <dgm:spPr/>
    </dgm:pt>
    <dgm:pt modelId="{5BB30CA8-AA71-4A8F-B8CB-987D16D5FCEE}" type="pres">
      <dgm:prSet presAssocID="{738F52E3-625D-45BD-9FCA-5BA6C242FBC5}" presName="chevron6" presStyleLbl="alignNode1" presStyleIdx="12" presStyleCnt="21"/>
      <dgm:spPr/>
    </dgm:pt>
    <dgm:pt modelId="{3C9F22D0-5615-49D1-80D4-D5448854DD6E}" type="pres">
      <dgm:prSet presAssocID="{738F52E3-625D-45BD-9FCA-5BA6C242FBC5}" presName="chevron7" presStyleLbl="alignNode1" presStyleIdx="13" presStyleCnt="21"/>
      <dgm:spPr/>
    </dgm:pt>
    <dgm:pt modelId="{BBF1A1A9-5446-4A04-9E1C-CF79C08AB39A}" type="pres">
      <dgm:prSet presAssocID="{738F52E3-625D-45BD-9FCA-5BA6C242FBC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99BBDCFA-307B-4E7D-830B-7248FA874DE9}" type="pres">
      <dgm:prSet presAssocID="{D7583D6F-D658-48E9-BDA4-DD17FAEE92FF}" presName="sibTrans" presStyleCnt="0"/>
      <dgm:spPr/>
    </dgm:pt>
    <dgm:pt modelId="{89295351-7BE2-4D0C-8926-9F0EA242ADF5}" type="pres">
      <dgm:prSet presAssocID="{FD0815AB-487D-4763-BD29-BF0A1624A802}" presName="parenttextcomposite" presStyleCnt="0"/>
      <dgm:spPr/>
    </dgm:pt>
    <dgm:pt modelId="{E99CD32F-3BF3-4436-9810-7E22211F2E5D}" type="pres">
      <dgm:prSet presAssocID="{FD0815AB-487D-4763-BD29-BF0A1624A80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8348FE68-3C7C-4EA4-9807-FD4F14B26F80}" type="pres">
      <dgm:prSet presAssocID="{FD0815AB-487D-4763-BD29-BF0A1624A802}" presName="composite" presStyleCnt="0"/>
      <dgm:spPr/>
    </dgm:pt>
    <dgm:pt modelId="{EED2D752-C47B-4A97-A4B1-EE76EADB773E}" type="pres">
      <dgm:prSet presAssocID="{FD0815AB-487D-4763-BD29-BF0A1624A802}" presName="chevron1" presStyleLbl="alignNode1" presStyleIdx="14" presStyleCnt="21"/>
      <dgm:spPr/>
    </dgm:pt>
    <dgm:pt modelId="{C75210D4-858D-4CA5-9BBF-84A58062D982}" type="pres">
      <dgm:prSet presAssocID="{FD0815AB-487D-4763-BD29-BF0A1624A802}" presName="chevron2" presStyleLbl="alignNode1" presStyleIdx="15" presStyleCnt="21"/>
      <dgm:spPr/>
    </dgm:pt>
    <dgm:pt modelId="{3168CF2B-448F-49C0-954C-A985525A89A0}" type="pres">
      <dgm:prSet presAssocID="{FD0815AB-487D-4763-BD29-BF0A1624A802}" presName="chevron3" presStyleLbl="alignNode1" presStyleIdx="16" presStyleCnt="21"/>
      <dgm:spPr/>
    </dgm:pt>
    <dgm:pt modelId="{B454BE70-A704-4DAC-8CE0-E966B3D3197A}" type="pres">
      <dgm:prSet presAssocID="{FD0815AB-487D-4763-BD29-BF0A1624A802}" presName="chevron4" presStyleLbl="alignNode1" presStyleIdx="17" presStyleCnt="21"/>
      <dgm:spPr/>
    </dgm:pt>
    <dgm:pt modelId="{3A000C9E-3A42-41FD-8CD7-AB701193EE70}" type="pres">
      <dgm:prSet presAssocID="{FD0815AB-487D-4763-BD29-BF0A1624A802}" presName="chevron5" presStyleLbl="alignNode1" presStyleIdx="18" presStyleCnt="21"/>
      <dgm:spPr/>
    </dgm:pt>
    <dgm:pt modelId="{5CF66A30-75D8-403B-AA8E-6363F3CF84B6}" type="pres">
      <dgm:prSet presAssocID="{FD0815AB-487D-4763-BD29-BF0A1624A802}" presName="chevron6" presStyleLbl="alignNode1" presStyleIdx="19" presStyleCnt="21"/>
      <dgm:spPr/>
    </dgm:pt>
    <dgm:pt modelId="{B160E714-9C7A-48EB-A7EA-CD0BF6C99903}" type="pres">
      <dgm:prSet presAssocID="{FD0815AB-487D-4763-BD29-BF0A1624A802}" presName="chevron7" presStyleLbl="alignNode1" presStyleIdx="20" presStyleCnt="21"/>
      <dgm:spPr/>
    </dgm:pt>
    <dgm:pt modelId="{B1FFFB24-EA52-4438-A4BF-DAD1AE003322}" type="pres">
      <dgm:prSet presAssocID="{FD0815AB-487D-4763-BD29-BF0A1624A802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ACC310E-5F81-49D8-8A91-D73C58C6B520}" srcId="{417B7EF3-589F-48A9-B6C7-F4FA3524DA99}" destId="{FD0815AB-487D-4763-BD29-BF0A1624A802}" srcOrd="2" destOrd="0" parTransId="{4937B2A9-0FA7-4660-A66D-5924D3088BCD}" sibTransId="{6BE327DB-6F37-40CE-99E5-41230C1EF875}"/>
    <dgm:cxn modelId="{1520578B-2AD6-420F-844E-30FD4903712C}" srcId="{738F52E3-625D-45BD-9FCA-5BA6C242FBC5}" destId="{41AF02C0-E20C-4AAA-A8E2-F7F7AC143F68}" srcOrd="0" destOrd="0" parTransId="{5E2DDB6B-82B4-4163-9B15-B5840090DEC6}" sibTransId="{669CF11B-5EB1-414A-AD02-50F252252F09}"/>
    <dgm:cxn modelId="{E4216A60-CF85-4A05-940C-06DE7FB06157}" type="presOf" srcId="{3A5F1944-F6C5-435E-A8CC-21B974A2C848}" destId="{962010A2-EEAC-4F92-A7DD-F61DB4838A86}" srcOrd="0" destOrd="0" presId="urn:microsoft.com/office/officeart/2008/layout/VerticalAccentList"/>
    <dgm:cxn modelId="{4AF4547D-87B3-48BC-9DE4-047A07945A28}" type="presOf" srcId="{41AF02C0-E20C-4AAA-A8E2-F7F7AC143F68}" destId="{BBF1A1A9-5446-4A04-9E1C-CF79C08AB39A}" srcOrd="0" destOrd="0" presId="urn:microsoft.com/office/officeart/2008/layout/VerticalAccentList"/>
    <dgm:cxn modelId="{BA4E7DF7-DDD9-4C11-91BF-D7E187A3D5A1}" srcId="{417B7EF3-589F-48A9-B6C7-F4FA3524DA99}" destId="{4C37EEBB-365C-463A-8173-08C07ED78E76}" srcOrd="0" destOrd="0" parTransId="{D87E6076-F0D0-4D3E-9390-B47EA67044E5}" sibTransId="{A2552C1E-11A9-4C21-AC5B-15DB5C517131}"/>
    <dgm:cxn modelId="{F4AC7D9A-9CFC-4E58-A324-5A4FDD320676}" type="presOf" srcId="{FD0815AB-487D-4763-BD29-BF0A1624A802}" destId="{E99CD32F-3BF3-4436-9810-7E22211F2E5D}" srcOrd="0" destOrd="0" presId="urn:microsoft.com/office/officeart/2008/layout/VerticalAccentList"/>
    <dgm:cxn modelId="{2649D181-A884-4495-B365-A4039D3C492F}" srcId="{4C37EEBB-365C-463A-8173-08C07ED78E76}" destId="{3A5F1944-F6C5-435E-A8CC-21B974A2C848}" srcOrd="0" destOrd="0" parTransId="{05E1C983-B231-4433-8A8F-91D7E0E607D5}" sibTransId="{48760439-7C8E-4F48-BF1E-039A3C0D6AC5}"/>
    <dgm:cxn modelId="{24E75A42-DE63-4110-B1A6-6BAD8879D7FD}" type="presOf" srcId="{4C37EEBB-365C-463A-8173-08C07ED78E76}" destId="{DD6CF973-2F1B-47E7-8D21-0A7E37043665}" srcOrd="0" destOrd="0" presId="urn:microsoft.com/office/officeart/2008/layout/VerticalAccentList"/>
    <dgm:cxn modelId="{1C5A9304-D82B-4B58-AB55-494FD178195B}" srcId="{417B7EF3-589F-48A9-B6C7-F4FA3524DA99}" destId="{738F52E3-625D-45BD-9FCA-5BA6C242FBC5}" srcOrd="1" destOrd="0" parTransId="{DDC2A44C-CBE7-4804-B25E-9AF32F2E9F88}" sibTransId="{D7583D6F-D658-48E9-BDA4-DD17FAEE92FF}"/>
    <dgm:cxn modelId="{566D20B3-323F-47B3-B711-D0827D77CA04}" type="presOf" srcId="{DF56DE2F-2EBB-4CEC-AF68-9052EC32600B}" destId="{B1FFFB24-EA52-4438-A4BF-DAD1AE003322}" srcOrd="0" destOrd="0" presId="urn:microsoft.com/office/officeart/2008/layout/VerticalAccentList"/>
    <dgm:cxn modelId="{FCEF1F04-0E2E-42F6-93D9-887EAE4421A5}" srcId="{FD0815AB-487D-4763-BD29-BF0A1624A802}" destId="{DF56DE2F-2EBB-4CEC-AF68-9052EC32600B}" srcOrd="0" destOrd="0" parTransId="{214DD8C6-BDA5-494D-867D-B516E452CF45}" sibTransId="{4AED847C-E20B-49C1-9F2B-0435F16C370D}"/>
    <dgm:cxn modelId="{5A5F75F6-3486-4B32-AACA-F0894FA3CFDA}" type="presOf" srcId="{738F52E3-625D-45BD-9FCA-5BA6C242FBC5}" destId="{1D67C313-4EA6-43F2-AB93-7832B2FA014E}" srcOrd="0" destOrd="0" presId="urn:microsoft.com/office/officeart/2008/layout/VerticalAccentList"/>
    <dgm:cxn modelId="{67411DAD-B34D-48DE-AAD9-35FFED52B236}" type="presOf" srcId="{417B7EF3-589F-48A9-B6C7-F4FA3524DA99}" destId="{DE18B63A-0CA9-4319-9A55-5072F1004495}" srcOrd="0" destOrd="0" presId="urn:microsoft.com/office/officeart/2008/layout/VerticalAccentList"/>
    <dgm:cxn modelId="{8338DEDB-B745-4575-846C-F719B65F5BB0}" type="presParOf" srcId="{DE18B63A-0CA9-4319-9A55-5072F1004495}" destId="{AB0D56B2-C46F-43CE-A217-6825C0BA19FB}" srcOrd="0" destOrd="0" presId="urn:microsoft.com/office/officeart/2008/layout/VerticalAccentList"/>
    <dgm:cxn modelId="{63A51E49-852F-4724-8343-57925EF3BEB2}" type="presParOf" srcId="{AB0D56B2-C46F-43CE-A217-6825C0BA19FB}" destId="{DD6CF973-2F1B-47E7-8D21-0A7E37043665}" srcOrd="0" destOrd="0" presId="urn:microsoft.com/office/officeart/2008/layout/VerticalAccentList"/>
    <dgm:cxn modelId="{192BEFF8-C20C-4FED-A0F1-46171FE2C30B}" type="presParOf" srcId="{DE18B63A-0CA9-4319-9A55-5072F1004495}" destId="{46D3C1F5-AB9D-4D54-B700-9E1E07C04317}" srcOrd="1" destOrd="0" presId="urn:microsoft.com/office/officeart/2008/layout/VerticalAccentList"/>
    <dgm:cxn modelId="{82DDBA69-FE1A-4CE1-AEE1-7FAD91FDB470}" type="presParOf" srcId="{46D3C1F5-AB9D-4D54-B700-9E1E07C04317}" destId="{89F0870C-4690-4A72-BA16-A114A7917041}" srcOrd="0" destOrd="0" presId="urn:microsoft.com/office/officeart/2008/layout/VerticalAccentList"/>
    <dgm:cxn modelId="{758EE6D6-69CA-4621-BC80-601143F557B2}" type="presParOf" srcId="{46D3C1F5-AB9D-4D54-B700-9E1E07C04317}" destId="{19096530-AF13-48CD-B990-FCA8CF132128}" srcOrd="1" destOrd="0" presId="urn:microsoft.com/office/officeart/2008/layout/VerticalAccentList"/>
    <dgm:cxn modelId="{65FB3885-B6CB-4013-A66D-BFFAECD3B151}" type="presParOf" srcId="{46D3C1F5-AB9D-4D54-B700-9E1E07C04317}" destId="{0704011D-A960-46CD-8479-5EBFD5EB6D53}" srcOrd="2" destOrd="0" presId="urn:microsoft.com/office/officeart/2008/layout/VerticalAccentList"/>
    <dgm:cxn modelId="{F41A3BEC-9874-4615-AFFB-B30A96F2628B}" type="presParOf" srcId="{46D3C1F5-AB9D-4D54-B700-9E1E07C04317}" destId="{9DB37501-6FA4-41A5-99E9-F5C0FD6499AA}" srcOrd="3" destOrd="0" presId="urn:microsoft.com/office/officeart/2008/layout/VerticalAccentList"/>
    <dgm:cxn modelId="{61A51D20-DD88-4C9B-AD58-437DA7A34FC5}" type="presParOf" srcId="{46D3C1F5-AB9D-4D54-B700-9E1E07C04317}" destId="{0A474E7A-5D5B-4DB5-BD7D-20AC9E41392E}" srcOrd="4" destOrd="0" presId="urn:microsoft.com/office/officeart/2008/layout/VerticalAccentList"/>
    <dgm:cxn modelId="{6E89D868-8233-4B72-8285-1DB7F3C14261}" type="presParOf" srcId="{46D3C1F5-AB9D-4D54-B700-9E1E07C04317}" destId="{C0BA286F-4BFD-4F9C-9ED7-1361A1DF9B02}" srcOrd="5" destOrd="0" presId="urn:microsoft.com/office/officeart/2008/layout/VerticalAccentList"/>
    <dgm:cxn modelId="{FF848793-9193-4F25-8DF1-B3F52420B32A}" type="presParOf" srcId="{46D3C1F5-AB9D-4D54-B700-9E1E07C04317}" destId="{50729CC7-6509-41D2-98C6-E962BD0631A6}" srcOrd="6" destOrd="0" presId="urn:microsoft.com/office/officeart/2008/layout/VerticalAccentList"/>
    <dgm:cxn modelId="{DA27EDB3-F6DC-4E80-A02F-0D498FB1B68E}" type="presParOf" srcId="{46D3C1F5-AB9D-4D54-B700-9E1E07C04317}" destId="{962010A2-EEAC-4F92-A7DD-F61DB4838A86}" srcOrd="7" destOrd="0" presId="urn:microsoft.com/office/officeart/2008/layout/VerticalAccentList"/>
    <dgm:cxn modelId="{2AA3B88D-3678-456C-A692-8D44B0AB9D34}" type="presParOf" srcId="{DE18B63A-0CA9-4319-9A55-5072F1004495}" destId="{6A947B2E-3C91-42DA-B6D4-1B7E12A18BD8}" srcOrd="2" destOrd="0" presId="urn:microsoft.com/office/officeart/2008/layout/VerticalAccentList"/>
    <dgm:cxn modelId="{916214BC-2F2F-4C7C-9144-B98310D0FC6F}" type="presParOf" srcId="{DE18B63A-0CA9-4319-9A55-5072F1004495}" destId="{0F197613-08F0-44F2-AA09-2EAF363C5E4C}" srcOrd="3" destOrd="0" presId="urn:microsoft.com/office/officeart/2008/layout/VerticalAccentList"/>
    <dgm:cxn modelId="{0DDC2109-982F-4E85-886D-1CAB61D85222}" type="presParOf" srcId="{0F197613-08F0-44F2-AA09-2EAF363C5E4C}" destId="{1D67C313-4EA6-43F2-AB93-7832B2FA014E}" srcOrd="0" destOrd="0" presId="urn:microsoft.com/office/officeart/2008/layout/VerticalAccentList"/>
    <dgm:cxn modelId="{DEA4C5AC-E1DC-4E0A-A915-8FBE0EB86CED}" type="presParOf" srcId="{DE18B63A-0CA9-4319-9A55-5072F1004495}" destId="{F7C0EEE7-018E-4015-BACF-3DD643C47463}" srcOrd="4" destOrd="0" presId="urn:microsoft.com/office/officeart/2008/layout/VerticalAccentList"/>
    <dgm:cxn modelId="{D32A2DA4-1B47-4B27-BC81-26C62CBEF8E3}" type="presParOf" srcId="{F7C0EEE7-018E-4015-BACF-3DD643C47463}" destId="{6C06C205-68B3-44BF-A361-3CD14EBCAEBD}" srcOrd="0" destOrd="0" presId="urn:microsoft.com/office/officeart/2008/layout/VerticalAccentList"/>
    <dgm:cxn modelId="{F6FF779A-947A-47E9-81AC-FACC3FDA6AF0}" type="presParOf" srcId="{F7C0EEE7-018E-4015-BACF-3DD643C47463}" destId="{9C1CD28C-6A50-4EC1-860E-BB591F2D19CA}" srcOrd="1" destOrd="0" presId="urn:microsoft.com/office/officeart/2008/layout/VerticalAccentList"/>
    <dgm:cxn modelId="{74CCE997-33A5-4DA4-B9EA-7B41559E8898}" type="presParOf" srcId="{F7C0EEE7-018E-4015-BACF-3DD643C47463}" destId="{D06CF1CE-DC8A-4AE1-A5A2-CE3D4685A0FF}" srcOrd="2" destOrd="0" presId="urn:microsoft.com/office/officeart/2008/layout/VerticalAccentList"/>
    <dgm:cxn modelId="{EE4D74EB-BC78-46A2-AC60-50B41FAF5E31}" type="presParOf" srcId="{F7C0EEE7-018E-4015-BACF-3DD643C47463}" destId="{8CE79AF5-9FBE-4CCC-8030-EEE2A1C27242}" srcOrd="3" destOrd="0" presId="urn:microsoft.com/office/officeart/2008/layout/VerticalAccentList"/>
    <dgm:cxn modelId="{0046687B-06D3-426C-BE0D-91B2B2AA2763}" type="presParOf" srcId="{F7C0EEE7-018E-4015-BACF-3DD643C47463}" destId="{B89DDA2A-69F6-4744-A978-4B116E20739A}" srcOrd="4" destOrd="0" presId="urn:microsoft.com/office/officeart/2008/layout/VerticalAccentList"/>
    <dgm:cxn modelId="{9A0FFCD2-1F1F-4511-93EE-D3B7753C5338}" type="presParOf" srcId="{F7C0EEE7-018E-4015-BACF-3DD643C47463}" destId="{5BB30CA8-AA71-4A8F-B8CB-987D16D5FCEE}" srcOrd="5" destOrd="0" presId="urn:microsoft.com/office/officeart/2008/layout/VerticalAccentList"/>
    <dgm:cxn modelId="{5A4F1E18-524A-405D-8AD8-C6C2294101EE}" type="presParOf" srcId="{F7C0EEE7-018E-4015-BACF-3DD643C47463}" destId="{3C9F22D0-5615-49D1-80D4-D5448854DD6E}" srcOrd="6" destOrd="0" presId="urn:microsoft.com/office/officeart/2008/layout/VerticalAccentList"/>
    <dgm:cxn modelId="{AC1F6626-774A-4CED-8451-A1CF7EA67E9F}" type="presParOf" srcId="{F7C0EEE7-018E-4015-BACF-3DD643C47463}" destId="{BBF1A1A9-5446-4A04-9E1C-CF79C08AB39A}" srcOrd="7" destOrd="0" presId="urn:microsoft.com/office/officeart/2008/layout/VerticalAccentList"/>
    <dgm:cxn modelId="{71AF2E90-EE67-47FF-84AD-344B717CD734}" type="presParOf" srcId="{DE18B63A-0CA9-4319-9A55-5072F1004495}" destId="{99BBDCFA-307B-4E7D-830B-7248FA874DE9}" srcOrd="5" destOrd="0" presId="urn:microsoft.com/office/officeart/2008/layout/VerticalAccentList"/>
    <dgm:cxn modelId="{0D45AF54-7DC0-4037-802A-4CEB91D72624}" type="presParOf" srcId="{DE18B63A-0CA9-4319-9A55-5072F1004495}" destId="{89295351-7BE2-4D0C-8926-9F0EA242ADF5}" srcOrd="6" destOrd="0" presId="urn:microsoft.com/office/officeart/2008/layout/VerticalAccentList"/>
    <dgm:cxn modelId="{0336E2A8-D16B-4AAD-B266-1D6F6EFDCC35}" type="presParOf" srcId="{89295351-7BE2-4D0C-8926-9F0EA242ADF5}" destId="{E99CD32F-3BF3-4436-9810-7E22211F2E5D}" srcOrd="0" destOrd="0" presId="urn:microsoft.com/office/officeart/2008/layout/VerticalAccentList"/>
    <dgm:cxn modelId="{E6FB13B5-31A5-41BE-80DC-9AE1D896A526}" type="presParOf" srcId="{DE18B63A-0CA9-4319-9A55-5072F1004495}" destId="{8348FE68-3C7C-4EA4-9807-FD4F14B26F80}" srcOrd="7" destOrd="0" presId="urn:microsoft.com/office/officeart/2008/layout/VerticalAccentList"/>
    <dgm:cxn modelId="{318B7975-CCB5-4EFC-BAA5-5EBF7493B702}" type="presParOf" srcId="{8348FE68-3C7C-4EA4-9807-FD4F14B26F80}" destId="{EED2D752-C47B-4A97-A4B1-EE76EADB773E}" srcOrd="0" destOrd="0" presId="urn:microsoft.com/office/officeart/2008/layout/VerticalAccentList"/>
    <dgm:cxn modelId="{B7834B43-3EF0-47C2-88D2-C65CDA119C30}" type="presParOf" srcId="{8348FE68-3C7C-4EA4-9807-FD4F14B26F80}" destId="{C75210D4-858D-4CA5-9BBF-84A58062D982}" srcOrd="1" destOrd="0" presId="urn:microsoft.com/office/officeart/2008/layout/VerticalAccentList"/>
    <dgm:cxn modelId="{2E572FD3-D15B-4380-89BB-37952A265CCA}" type="presParOf" srcId="{8348FE68-3C7C-4EA4-9807-FD4F14B26F80}" destId="{3168CF2B-448F-49C0-954C-A985525A89A0}" srcOrd="2" destOrd="0" presId="urn:microsoft.com/office/officeart/2008/layout/VerticalAccentList"/>
    <dgm:cxn modelId="{F5B81FF6-2D8B-4DF1-A16B-1937967E32D0}" type="presParOf" srcId="{8348FE68-3C7C-4EA4-9807-FD4F14B26F80}" destId="{B454BE70-A704-4DAC-8CE0-E966B3D3197A}" srcOrd="3" destOrd="0" presId="urn:microsoft.com/office/officeart/2008/layout/VerticalAccentList"/>
    <dgm:cxn modelId="{E459ACC1-925E-42E9-AA2C-1012E5ED0757}" type="presParOf" srcId="{8348FE68-3C7C-4EA4-9807-FD4F14B26F80}" destId="{3A000C9E-3A42-41FD-8CD7-AB701193EE70}" srcOrd="4" destOrd="0" presId="urn:microsoft.com/office/officeart/2008/layout/VerticalAccentList"/>
    <dgm:cxn modelId="{DC78E4F6-D48A-4F23-8C8A-B103AC83C3BA}" type="presParOf" srcId="{8348FE68-3C7C-4EA4-9807-FD4F14B26F80}" destId="{5CF66A30-75D8-403B-AA8E-6363F3CF84B6}" srcOrd="5" destOrd="0" presId="urn:microsoft.com/office/officeart/2008/layout/VerticalAccentList"/>
    <dgm:cxn modelId="{C41F4C5E-F4E4-409F-8E5E-167E27FF06AB}" type="presParOf" srcId="{8348FE68-3C7C-4EA4-9807-FD4F14B26F80}" destId="{B160E714-9C7A-48EB-A7EA-CD0BF6C99903}" srcOrd="6" destOrd="0" presId="urn:microsoft.com/office/officeart/2008/layout/VerticalAccentList"/>
    <dgm:cxn modelId="{E5645F8C-C24C-4640-8E2E-4CBE5B99CED3}" type="presParOf" srcId="{8348FE68-3C7C-4EA4-9807-FD4F14B26F80}" destId="{B1FFFB24-EA52-4438-A4BF-DAD1AE00332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3E944-7B6E-44BE-85A5-EAC7CAB25067}">
      <dsp:nvSpPr>
        <dsp:cNvPr id="0" name=""/>
        <dsp:cNvSpPr/>
      </dsp:nvSpPr>
      <dsp:spPr>
        <a:xfrm rot="16200000">
          <a:off x="-1116426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简洁</a:t>
          </a:r>
          <a:endParaRPr lang="zh-CN" altLang="en-US" sz="3100" kern="1200" dirty="0"/>
        </a:p>
      </dsp:txBody>
      <dsp:txXfrm>
        <a:off x="-1116426" y="1873216"/>
        <a:ext cx="2807113" cy="461158"/>
      </dsp:txXfrm>
    </dsp:sp>
    <dsp:sp modelId="{CFDF7A9B-37C3-4701-BDF8-3932E299B02E}">
      <dsp:nvSpPr>
        <dsp:cNvPr id="0" name=""/>
        <dsp:cNvSpPr/>
      </dsp:nvSpPr>
      <dsp:spPr>
        <a:xfrm>
          <a:off x="517709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06716" rIns="412496" bIns="412496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多图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少字</a:t>
          </a:r>
          <a:endParaRPr lang="zh-CN" altLang="en-US" sz="4500" kern="1200" dirty="0"/>
        </a:p>
      </dsp:txBody>
      <dsp:txXfrm>
        <a:off x="517709" y="700239"/>
        <a:ext cx="2297058" cy="2807113"/>
      </dsp:txXfrm>
    </dsp:sp>
    <dsp:sp modelId="{F1BFD78E-2F33-4BE1-81FE-7D86057B7B2D}">
      <dsp:nvSpPr>
        <dsp:cNvPr id="0" name=""/>
        <dsp:cNvSpPr/>
      </dsp:nvSpPr>
      <dsp:spPr>
        <a:xfrm>
          <a:off x="56551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396B-1C26-4490-A3C4-E030B9A6DB57}">
      <dsp:nvSpPr>
        <dsp:cNvPr id="0" name=""/>
        <dsp:cNvSpPr/>
      </dsp:nvSpPr>
      <dsp:spPr>
        <a:xfrm rot="16200000">
          <a:off x="2254864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鲜明</a:t>
          </a:r>
          <a:endParaRPr lang="zh-CN" altLang="en-US" sz="3100" kern="1200" dirty="0"/>
        </a:p>
      </dsp:txBody>
      <dsp:txXfrm>
        <a:off x="2254864" y="1873216"/>
        <a:ext cx="2807113" cy="461158"/>
      </dsp:txXfrm>
    </dsp:sp>
    <dsp:sp modelId="{F37A04EA-69CA-4D04-B91E-AECDAC3CBD11}">
      <dsp:nvSpPr>
        <dsp:cNvPr id="0" name=""/>
        <dsp:cNvSpPr/>
      </dsp:nvSpPr>
      <dsp:spPr>
        <a:xfrm>
          <a:off x="3889000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06716" rIns="412496" bIns="412496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颜色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背景</a:t>
          </a:r>
          <a:endParaRPr lang="zh-CN" altLang="en-US" sz="4500" kern="1200" dirty="0"/>
        </a:p>
      </dsp:txBody>
      <dsp:txXfrm>
        <a:off x="3889000" y="700239"/>
        <a:ext cx="2297058" cy="2807113"/>
      </dsp:txXfrm>
    </dsp:sp>
    <dsp:sp modelId="{8BCFBF87-7DBE-4D38-82D2-EF4B65C7D6C7}">
      <dsp:nvSpPr>
        <dsp:cNvPr id="0" name=""/>
        <dsp:cNvSpPr/>
      </dsp:nvSpPr>
      <dsp:spPr>
        <a:xfrm>
          <a:off x="3427841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E0AE2-DC15-4F9F-9046-B5057F07F090}">
      <dsp:nvSpPr>
        <dsp:cNvPr id="0" name=""/>
        <dsp:cNvSpPr/>
      </dsp:nvSpPr>
      <dsp:spPr>
        <a:xfrm rot="16200000">
          <a:off x="5626154" y="1873216"/>
          <a:ext cx="2807113" cy="46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71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表达</a:t>
          </a:r>
          <a:endParaRPr lang="zh-CN" altLang="en-US" sz="3100" kern="1200" dirty="0"/>
        </a:p>
      </dsp:txBody>
      <dsp:txXfrm>
        <a:off x="5626154" y="1873216"/>
        <a:ext cx="2807113" cy="461158"/>
      </dsp:txXfrm>
    </dsp:sp>
    <dsp:sp modelId="{C0FF0E3D-654D-45E4-A27D-F2375CB938A5}">
      <dsp:nvSpPr>
        <dsp:cNvPr id="0" name=""/>
        <dsp:cNvSpPr/>
      </dsp:nvSpPr>
      <dsp:spPr>
        <a:xfrm>
          <a:off x="7260290" y="700239"/>
          <a:ext cx="2297058" cy="2807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06716" rIns="412496" bIns="412496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清晰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500" kern="1200" dirty="0" smtClean="0"/>
            <a:t>图表</a:t>
          </a:r>
          <a:endParaRPr lang="zh-CN" altLang="en-US" sz="4500" kern="1200" dirty="0"/>
        </a:p>
      </dsp:txBody>
      <dsp:txXfrm>
        <a:off x="7260290" y="700239"/>
        <a:ext cx="2297058" cy="2807113"/>
      </dsp:txXfrm>
    </dsp:sp>
    <dsp:sp modelId="{F6246385-BE89-4A55-932A-DF7498217AC9}">
      <dsp:nvSpPr>
        <dsp:cNvPr id="0" name=""/>
        <dsp:cNvSpPr/>
      </dsp:nvSpPr>
      <dsp:spPr>
        <a:xfrm>
          <a:off x="6799132" y="91510"/>
          <a:ext cx="922316" cy="9223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F973-2F1B-47E7-8D21-0A7E37043665}">
      <dsp:nvSpPr>
        <dsp:cNvPr id="0" name=""/>
        <dsp:cNvSpPr/>
      </dsp:nvSpPr>
      <dsp:spPr>
        <a:xfrm>
          <a:off x="2512243" y="318"/>
          <a:ext cx="4258657" cy="38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512243" y="318"/>
        <a:ext cx="4258657" cy="387150"/>
      </dsp:txXfrm>
    </dsp:sp>
    <dsp:sp modelId="{89F0870C-4690-4A72-BA16-A114A7917041}">
      <dsp:nvSpPr>
        <dsp:cNvPr id="0" name=""/>
        <dsp:cNvSpPr/>
      </dsp:nvSpPr>
      <dsp:spPr>
        <a:xfrm>
          <a:off x="2512243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96530-AF13-48CD-B990-FCA8CF132128}">
      <dsp:nvSpPr>
        <dsp:cNvPr id="0" name=""/>
        <dsp:cNvSpPr/>
      </dsp:nvSpPr>
      <dsp:spPr>
        <a:xfrm>
          <a:off x="3110821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011D-A960-46CD-8479-5EBFD5EB6D53}">
      <dsp:nvSpPr>
        <dsp:cNvPr id="0" name=""/>
        <dsp:cNvSpPr/>
      </dsp:nvSpPr>
      <dsp:spPr>
        <a:xfrm>
          <a:off x="3709872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37501-6FA4-41A5-99E9-F5C0FD6499AA}">
      <dsp:nvSpPr>
        <dsp:cNvPr id="0" name=""/>
        <dsp:cNvSpPr/>
      </dsp:nvSpPr>
      <dsp:spPr>
        <a:xfrm>
          <a:off x="4308450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74E7A-5D5B-4DB5-BD7D-20AC9E41392E}">
      <dsp:nvSpPr>
        <dsp:cNvPr id="0" name=""/>
        <dsp:cNvSpPr/>
      </dsp:nvSpPr>
      <dsp:spPr>
        <a:xfrm>
          <a:off x="4907501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286F-4BFD-4F9C-9ED7-1361A1DF9B02}">
      <dsp:nvSpPr>
        <dsp:cNvPr id="0" name=""/>
        <dsp:cNvSpPr/>
      </dsp:nvSpPr>
      <dsp:spPr>
        <a:xfrm>
          <a:off x="5506079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29CC7-6509-41D2-98C6-E962BD0631A6}">
      <dsp:nvSpPr>
        <dsp:cNvPr id="0" name=""/>
        <dsp:cNvSpPr/>
      </dsp:nvSpPr>
      <dsp:spPr>
        <a:xfrm>
          <a:off x="6105130" y="387469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010A2-EEAC-4F92-A7DD-F61DB4838A86}">
      <dsp:nvSpPr>
        <dsp:cNvPr id="0" name=""/>
        <dsp:cNvSpPr/>
      </dsp:nvSpPr>
      <dsp:spPr>
        <a:xfrm>
          <a:off x="2512243" y="466333"/>
          <a:ext cx="4314019" cy="630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说什么？</a:t>
          </a:r>
          <a:endParaRPr lang="zh-CN" altLang="en-US" sz="3100" kern="1200" dirty="0"/>
        </a:p>
      </dsp:txBody>
      <dsp:txXfrm>
        <a:off x="2512243" y="466333"/>
        <a:ext cx="4314019" cy="630912"/>
      </dsp:txXfrm>
    </dsp:sp>
    <dsp:sp modelId="{1D67C313-4EA6-43F2-AB93-7832B2FA014E}">
      <dsp:nvSpPr>
        <dsp:cNvPr id="0" name=""/>
        <dsp:cNvSpPr/>
      </dsp:nvSpPr>
      <dsp:spPr>
        <a:xfrm>
          <a:off x="2512243" y="1211536"/>
          <a:ext cx="4258657" cy="38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512243" y="1211536"/>
        <a:ext cx="4258657" cy="387150"/>
      </dsp:txXfrm>
    </dsp:sp>
    <dsp:sp modelId="{6C06C205-68B3-44BF-A361-3CD14EBCAEBD}">
      <dsp:nvSpPr>
        <dsp:cNvPr id="0" name=""/>
        <dsp:cNvSpPr/>
      </dsp:nvSpPr>
      <dsp:spPr>
        <a:xfrm>
          <a:off x="2512243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CD28C-6A50-4EC1-860E-BB591F2D19CA}">
      <dsp:nvSpPr>
        <dsp:cNvPr id="0" name=""/>
        <dsp:cNvSpPr/>
      </dsp:nvSpPr>
      <dsp:spPr>
        <a:xfrm>
          <a:off x="3110821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F1CE-DC8A-4AE1-A5A2-CE3D4685A0FF}">
      <dsp:nvSpPr>
        <dsp:cNvPr id="0" name=""/>
        <dsp:cNvSpPr/>
      </dsp:nvSpPr>
      <dsp:spPr>
        <a:xfrm>
          <a:off x="3709872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9AF5-9FBE-4CCC-8030-EEE2A1C27242}">
      <dsp:nvSpPr>
        <dsp:cNvPr id="0" name=""/>
        <dsp:cNvSpPr/>
      </dsp:nvSpPr>
      <dsp:spPr>
        <a:xfrm>
          <a:off x="4308450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DA2A-69F6-4744-A978-4B116E20739A}">
      <dsp:nvSpPr>
        <dsp:cNvPr id="0" name=""/>
        <dsp:cNvSpPr/>
      </dsp:nvSpPr>
      <dsp:spPr>
        <a:xfrm>
          <a:off x="4907501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30CA8-AA71-4A8F-B8CB-987D16D5FCEE}">
      <dsp:nvSpPr>
        <dsp:cNvPr id="0" name=""/>
        <dsp:cNvSpPr/>
      </dsp:nvSpPr>
      <dsp:spPr>
        <a:xfrm>
          <a:off x="5506079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F22D0-5615-49D1-80D4-D5448854DD6E}">
      <dsp:nvSpPr>
        <dsp:cNvPr id="0" name=""/>
        <dsp:cNvSpPr/>
      </dsp:nvSpPr>
      <dsp:spPr>
        <a:xfrm>
          <a:off x="6105130" y="1598686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A1A9-5446-4A04-9E1C-CF79C08AB39A}">
      <dsp:nvSpPr>
        <dsp:cNvPr id="0" name=""/>
        <dsp:cNvSpPr/>
      </dsp:nvSpPr>
      <dsp:spPr>
        <a:xfrm>
          <a:off x="2512243" y="1677550"/>
          <a:ext cx="4314019" cy="630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怎么说？</a:t>
          </a:r>
          <a:endParaRPr lang="zh-CN" altLang="en-US" sz="3100" kern="1200" dirty="0"/>
        </a:p>
      </dsp:txBody>
      <dsp:txXfrm>
        <a:off x="2512243" y="1677550"/>
        <a:ext cx="4314019" cy="630912"/>
      </dsp:txXfrm>
    </dsp:sp>
    <dsp:sp modelId="{E99CD32F-3BF3-4436-9810-7E22211F2E5D}">
      <dsp:nvSpPr>
        <dsp:cNvPr id="0" name=""/>
        <dsp:cNvSpPr/>
      </dsp:nvSpPr>
      <dsp:spPr>
        <a:xfrm>
          <a:off x="2512243" y="2422753"/>
          <a:ext cx="4258657" cy="38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512243" y="2422753"/>
        <a:ext cx="4258657" cy="387150"/>
      </dsp:txXfrm>
    </dsp:sp>
    <dsp:sp modelId="{EED2D752-C47B-4A97-A4B1-EE76EADB773E}">
      <dsp:nvSpPr>
        <dsp:cNvPr id="0" name=""/>
        <dsp:cNvSpPr/>
      </dsp:nvSpPr>
      <dsp:spPr>
        <a:xfrm>
          <a:off x="2512243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0D4-858D-4CA5-9BBF-84A58062D982}">
      <dsp:nvSpPr>
        <dsp:cNvPr id="0" name=""/>
        <dsp:cNvSpPr/>
      </dsp:nvSpPr>
      <dsp:spPr>
        <a:xfrm>
          <a:off x="3110821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8CF2B-448F-49C0-954C-A985525A89A0}">
      <dsp:nvSpPr>
        <dsp:cNvPr id="0" name=""/>
        <dsp:cNvSpPr/>
      </dsp:nvSpPr>
      <dsp:spPr>
        <a:xfrm>
          <a:off x="3709872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4BE70-A704-4DAC-8CE0-E966B3D3197A}">
      <dsp:nvSpPr>
        <dsp:cNvPr id="0" name=""/>
        <dsp:cNvSpPr/>
      </dsp:nvSpPr>
      <dsp:spPr>
        <a:xfrm>
          <a:off x="4308450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00C9E-3A42-41FD-8CD7-AB701193EE70}">
      <dsp:nvSpPr>
        <dsp:cNvPr id="0" name=""/>
        <dsp:cNvSpPr/>
      </dsp:nvSpPr>
      <dsp:spPr>
        <a:xfrm>
          <a:off x="4907501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66A30-75D8-403B-AA8E-6363F3CF84B6}">
      <dsp:nvSpPr>
        <dsp:cNvPr id="0" name=""/>
        <dsp:cNvSpPr/>
      </dsp:nvSpPr>
      <dsp:spPr>
        <a:xfrm>
          <a:off x="5506079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0E714-9C7A-48EB-A7EA-CD0BF6C99903}">
      <dsp:nvSpPr>
        <dsp:cNvPr id="0" name=""/>
        <dsp:cNvSpPr/>
      </dsp:nvSpPr>
      <dsp:spPr>
        <a:xfrm>
          <a:off x="6105130" y="2809903"/>
          <a:ext cx="996525" cy="78864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FFB24-EA52-4438-A4BF-DAD1AE003322}">
      <dsp:nvSpPr>
        <dsp:cNvPr id="0" name=""/>
        <dsp:cNvSpPr/>
      </dsp:nvSpPr>
      <dsp:spPr>
        <a:xfrm>
          <a:off x="2512243" y="2888767"/>
          <a:ext cx="4314019" cy="630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很重要！</a:t>
          </a:r>
          <a:endParaRPr lang="zh-CN" altLang="en-US" sz="3100" kern="1200" dirty="0"/>
        </a:p>
      </dsp:txBody>
      <dsp:txXfrm>
        <a:off x="2512243" y="2888767"/>
        <a:ext cx="4314019" cy="63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3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8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0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5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7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84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0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7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18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51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4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0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70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18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78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65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1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27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54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45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7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83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00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708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54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65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96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41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2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610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8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479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510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8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753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22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4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7B7A-4579-4E9B-B434-69A82FF8EA9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3EF3-CF49-4BED-9ACF-849216183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93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2397" y="2145451"/>
            <a:ext cx="6815669" cy="1515533"/>
          </a:xfrm>
        </p:spPr>
        <p:txBody>
          <a:bodyPr/>
          <a:lstStyle/>
          <a:p>
            <a:r>
              <a:rPr lang="zh-CN" altLang="en-US" dirty="0" smtClean="0"/>
              <a:t>我的</a:t>
            </a:r>
            <a:r>
              <a:rPr lang="en-US" altLang="zh-CN" dirty="0" smtClean="0"/>
              <a:t>2015PPT</a:t>
            </a:r>
            <a:r>
              <a:rPr lang="zh-CN" altLang="en-US" dirty="0" smtClean="0"/>
              <a:t>制作简要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制作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2285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9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有关于内容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1299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3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有关于表现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2412" y="2967335"/>
            <a:ext cx="9849394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高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</a:t>
            </a:r>
            <a:r>
              <a:rPr lang="zh-CN" alt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大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上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8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LAST WORD: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今天</a:t>
            </a:r>
            <a:r>
              <a:rPr lang="zh-CN" altLang="en-US" sz="4400" dirty="0" smtClean="0"/>
              <a:t>的骗人教学到此结束</a:t>
            </a:r>
            <a:r>
              <a:rPr lang="en-US" altLang="zh-CN" sz="4400" dirty="0" smtClean="0"/>
              <a:t>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450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48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方正舒体</vt:lpstr>
      <vt:lpstr>宋体</vt:lpstr>
      <vt:lpstr>Arial</vt:lpstr>
      <vt:lpstr>Garamond</vt:lpstr>
      <vt:lpstr>Trebuchet MS</vt:lpstr>
      <vt:lpstr>Tw Cen MT</vt:lpstr>
      <vt:lpstr>1_环保</vt:lpstr>
      <vt:lpstr>柏林</vt:lpstr>
      <vt:lpstr>电路</vt:lpstr>
      <vt:lpstr>我的2015PPT制作简要</vt:lpstr>
      <vt:lpstr>PPT制作</vt:lpstr>
      <vt:lpstr>有关于内容……</vt:lpstr>
      <vt:lpstr>有关于表现……</vt:lpstr>
      <vt:lpstr>THE LAST WORD: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我的2015PPT制作简要</dc:title>
  <dc:creator>Windows 用户</dc:creator>
  <cp:lastModifiedBy>Windows 用户</cp:lastModifiedBy>
  <cp:revision>3</cp:revision>
  <dcterms:created xsi:type="dcterms:W3CDTF">2015-11-30T12:35:35Z</dcterms:created>
  <dcterms:modified xsi:type="dcterms:W3CDTF">2015-11-30T12:54:30Z</dcterms:modified>
</cp:coreProperties>
</file>