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6" r:id="rId9"/>
    <p:sldId id="267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33B6-B39A-FA4E-A1DB-4D590546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3C551-D9A5-504C-82D0-FC3DD4B6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6D885-F44F-064C-B0EE-E5396E2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9D71-97F5-B647-B13D-D370B7D0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2E3A-44C4-B847-A87D-709C67AA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AD1A-D4CF-9942-A3F6-3CD16F33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E5E1F-E32E-7F45-BAD4-BF7CD4B5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04C2-3C31-A647-87D7-ECAAA3F3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F620-940C-2E4C-9192-E37ABC6A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0D02-2971-D047-9895-1ED4B53A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1D875-59F5-744E-A0BE-62104811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FA42-077A-0644-88AC-0F8F5D45D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EFAA-E2C6-7145-AF02-8341CF88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8E93-42E4-244F-8126-B0EA1CD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B1D4-5B7B-A543-84FC-FA4721E3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B053-4A0E-D94D-B828-93B0FE7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D477-23D4-344D-B791-AAA26A0C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E0C-2F7C-9C40-B695-E249456F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8F84-CAA1-F140-A151-5E516EC5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BA2F-E90C-5147-B655-EBB4D1C9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BBA6-D305-9441-BB0E-4CB467E4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2B3F-BBE6-894D-B9FE-4994BC18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C39B-514B-6F46-A2EF-CC1A8C27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B330-59E5-C742-B274-E6DE26C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8CAD-BACE-E84A-B460-4F6049B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0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6CC9-E155-7241-8F18-892FA561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F82D-F545-464E-A38A-25C63523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B677-4FEF-6D4E-8799-C9B0429F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E24D2-42EB-394F-BFF1-E255BDB4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C8F54-484B-5D4F-AAAE-85775EDE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7CD8E-FC86-1E48-9723-DC25EB44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579B-61C5-8D40-93DD-D3AB8859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684C7-0D5D-DE4A-81A6-277C6837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C5AA9-22E0-364A-9AEA-06FA83F9A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D0C89-4563-654B-971E-4D183FAFF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ECDDB-9493-A747-BEDF-54EAF246A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B445-515A-8948-BECC-0194C767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6DB61-A6B9-1A4E-B188-2F965D8A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342BD-BB0C-5B4B-B58A-155F6D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6AC8-134B-204E-A8EE-535EA381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691A7-1DE5-2948-9BD3-A61E5A8A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BE41C-F0D7-D441-8695-F1A6FAB0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5E6B3-7436-7544-8E86-299A953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847C-3337-4947-96C8-FCA7D3FD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EA7E-EB86-5940-B576-674DE44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69A9-8B3C-BD4C-8323-53AE0CE2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BD3D-734C-0447-AADB-D70A5DFF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E074-1452-2E4F-8F6F-603C8809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59946-3327-8849-B0D0-8B0DB46B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47D5D-3AE2-2B49-AC6D-41477C22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0887-E4DF-EA4F-AF51-545D408C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A0E18-137E-DF48-A005-563E31B2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5EE7-1530-4544-8D42-53B46D00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942F0-0F41-4744-9354-86BDE079A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35CF2-CACB-8549-BEB8-37865029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058B-0AE8-6F48-B709-60CE3D5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2E12-326E-C447-B0B2-8461A16D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583A-CAB4-A240-997F-3019FD3F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56941-4D53-B044-8C7D-05818308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60EB-7E14-7A4C-8EF7-BAB1A444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1442-2BC3-2747-89BF-14854552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8949-0549-3242-B725-62C3E0CECE1D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E210-EBA8-364D-AE41-771247CED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D2AD-A164-6B45-9E78-1FB57F4B0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C162-E7A8-D44E-A199-E903C8AC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Clash Of Titans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76C8C-5ED5-5E45-AC19-F46C54D01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087D-B265-D64E-8334-BF0BAE5C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5096-4625-5C4D-96FE-DFFC069B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 points are divided into individual and team score points</a:t>
            </a:r>
          </a:p>
          <a:p>
            <a:r>
              <a:rPr lang="en-US" dirty="0"/>
              <a:t>Individual </a:t>
            </a:r>
            <a:r>
              <a:rPr lang="en-US"/>
              <a:t>score  </a:t>
            </a:r>
            <a:r>
              <a:rPr lang="en-US" dirty="0"/>
              <a:t>are dependent on the actions of the individual</a:t>
            </a:r>
          </a:p>
          <a:p>
            <a:r>
              <a:rPr lang="en-US" dirty="0"/>
              <a:t>Team score is dependent on the number and type of buildings capture by the team (not all buildings are equal!)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9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095C-35D2-D348-B333-22B14700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Levels – Experience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95ED-10A5-1B42-9D52-CF2FAF35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28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Categories –</a:t>
            </a:r>
          </a:p>
          <a:p>
            <a:pPr lvl="1"/>
            <a:r>
              <a:rPr lang="en-US" dirty="0"/>
              <a:t>Attacker – places attack terminals</a:t>
            </a:r>
          </a:p>
          <a:p>
            <a:pPr lvl="1"/>
            <a:r>
              <a:rPr lang="en-US" dirty="0"/>
              <a:t>Attack Support – strengthens attack terminals</a:t>
            </a:r>
          </a:p>
          <a:p>
            <a:pPr lvl="1"/>
            <a:r>
              <a:rPr lang="en-US" dirty="0"/>
              <a:t>Defender – attacks attack terminals</a:t>
            </a:r>
          </a:p>
          <a:p>
            <a:pPr lvl="1"/>
            <a:r>
              <a:rPr lang="en-US" dirty="0"/>
              <a:t>Defender Support – heals buildings</a:t>
            </a:r>
          </a:p>
          <a:p>
            <a:r>
              <a:rPr lang="en-US" dirty="0"/>
              <a:t>Each action belongs to one of the above 4 groups</a:t>
            </a:r>
          </a:p>
          <a:p>
            <a:r>
              <a:rPr lang="en-US" dirty="0"/>
              <a:t>Each successful action gains experience points for a specific group</a:t>
            </a:r>
          </a:p>
          <a:p>
            <a:r>
              <a:rPr lang="en-US" dirty="0"/>
              <a:t>Experience points are needed to gain levels </a:t>
            </a:r>
          </a:p>
          <a:p>
            <a:r>
              <a:rPr lang="en-US" dirty="0"/>
              <a:t>Levels are group dependent</a:t>
            </a:r>
          </a:p>
          <a:p>
            <a:r>
              <a:rPr lang="en-US" dirty="0"/>
              <a:t>Each level improves players abilities in actions relate to 1 of the groups (for example players who attack become better at attacking)</a:t>
            </a:r>
          </a:p>
          <a:p>
            <a:r>
              <a:rPr lang="en-US" dirty="0"/>
              <a:t>Levels are </a:t>
            </a:r>
            <a:r>
              <a:rPr lang="en-US" u="sng" dirty="0"/>
              <a:t>not</a:t>
            </a:r>
            <a:r>
              <a:rPr lang="en-US" dirty="0"/>
              <a:t> tick limited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2486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84E-B84F-EE4B-9F67-9A3DE64A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2909-AD77-5848-A191-089EDB9C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526" y="1690687"/>
            <a:ext cx="8369595" cy="3125861"/>
          </a:xfrm>
        </p:spPr>
        <p:txBody>
          <a:bodyPr/>
          <a:lstStyle/>
          <a:p>
            <a:r>
              <a:rPr lang="en-US" dirty="0"/>
              <a:t>Capture all the capturable buildings of the EPFL campus</a:t>
            </a:r>
          </a:p>
          <a:p>
            <a:r>
              <a:rPr lang="en-US" dirty="0"/>
              <a:t>Do not let the enemy teams capture your buildings</a:t>
            </a:r>
          </a:p>
          <a:p>
            <a:r>
              <a:rPr lang="en-US" dirty="0"/>
              <a:t>Team with the most points at the end of the week wins!</a:t>
            </a:r>
          </a:p>
          <a:p>
            <a:r>
              <a:rPr lang="en-US" dirty="0"/>
              <a:t>The game is playable only during this week</a:t>
            </a:r>
          </a:p>
        </p:txBody>
      </p:sp>
    </p:spTree>
    <p:extLst>
      <p:ext uri="{BB962C8B-B14F-4D97-AF65-F5344CB8AC3E}">
        <p14:creationId xmlns:p14="http://schemas.microsoft.com/office/powerpoint/2010/main" val="396693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93DC-5F60-874D-B79E-20AE808B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26FD-83FF-4D4E-A732-B9BE787B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Teams – EPFL Faculties </a:t>
            </a:r>
          </a:p>
          <a:p>
            <a:pPr lvl="1"/>
            <a:r>
              <a:rPr lang="en-US" dirty="0"/>
              <a:t>BASE – Faculty of Basic Sciences (Physics, Mathematics, Chemistry)</a:t>
            </a:r>
          </a:p>
          <a:p>
            <a:pPr lvl="1"/>
            <a:r>
              <a:rPr lang="en-US" dirty="0"/>
              <a:t>STI – Core Engineering (Electrical/Material/ Micro/Mechanical Engineering)</a:t>
            </a:r>
          </a:p>
          <a:p>
            <a:pPr lvl="1"/>
            <a:r>
              <a:rPr lang="en-US" dirty="0"/>
              <a:t> LCS – Life Computational Sciences (Computer/Life Sciences + Communication Systems )</a:t>
            </a:r>
          </a:p>
          <a:p>
            <a:pPr lvl="1"/>
            <a:r>
              <a:rPr lang="en-US" dirty="0"/>
              <a:t>ENAC – Architecture + Civil and Environmental Engineering</a:t>
            </a:r>
          </a:p>
          <a:p>
            <a:r>
              <a:rPr lang="en-US" dirty="0"/>
              <a:t>You join the team that corresponds to your faculty </a:t>
            </a:r>
          </a:p>
          <a:p>
            <a:pPr lvl="1"/>
            <a:r>
              <a:rPr lang="en-US" dirty="0"/>
              <a:t>Unless you want to betray your friends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205-2DAC-654D-89BA-3348CF96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0EEA-AF0B-3B43-9921-25203C27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Faculty begins with core buildings that belong to them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5589-CD28-814C-A3BA-D8A8547D6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95"/>
          <a:stretch/>
        </p:blipFill>
        <p:spPr>
          <a:xfrm>
            <a:off x="2892055" y="2220710"/>
            <a:ext cx="4752753" cy="44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1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00D7-385C-A84C-A083-6DCDA06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10C9-63DF-6445-BD03-66BE9E3A7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Zones –</a:t>
            </a:r>
          </a:p>
          <a:p>
            <a:pPr lvl="1"/>
            <a:r>
              <a:rPr lang="en-US" dirty="0"/>
              <a:t>Core zones – the buildings belonging to the teams at the beginning of the game. They can be captured by other teams (PENALTY for the team that lose its core zones)</a:t>
            </a:r>
          </a:p>
          <a:p>
            <a:pPr lvl="1"/>
            <a:r>
              <a:rPr lang="en-US" dirty="0"/>
              <a:t>Captured zones – buildings owned by teams (can be captured by other teams)</a:t>
            </a:r>
          </a:p>
          <a:p>
            <a:pPr lvl="1"/>
            <a:r>
              <a:rPr lang="en-US" dirty="0"/>
              <a:t>Safe Zones – zones that cannot be captured. They serve as zones from where to launch an attack</a:t>
            </a:r>
          </a:p>
          <a:p>
            <a:pPr lvl="1"/>
            <a:r>
              <a:rPr lang="en-US" dirty="0"/>
              <a:t>Neutral Zones – zones available for capture that are not owned by any team</a:t>
            </a:r>
          </a:p>
          <a:p>
            <a:r>
              <a:rPr lang="en-US" dirty="0"/>
              <a:t>Each building has a health bar (life points)</a:t>
            </a:r>
          </a:p>
          <a:p>
            <a:pPr lvl="1"/>
            <a:r>
              <a:rPr lang="en-US" dirty="0"/>
              <a:t>Attacking a building reduces the health of the building. </a:t>
            </a:r>
          </a:p>
          <a:p>
            <a:pPr lvl="1"/>
            <a:r>
              <a:rPr lang="en-US" dirty="0"/>
              <a:t>When a building reaches 0 health it is captured by the team that reduced the last life point.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9D88-F06F-5D40-A6D5-67A65FF0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Structure - Mods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A12A-CF8A-3440-B5FA-E9656105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0710"/>
          </a:xfrm>
        </p:spPr>
        <p:txBody>
          <a:bodyPr/>
          <a:lstStyle/>
          <a:p>
            <a:r>
              <a:rPr lang="en-US" dirty="0"/>
              <a:t>2 Game Mods</a:t>
            </a:r>
          </a:p>
          <a:p>
            <a:pPr marL="0" indent="0">
              <a:buNone/>
            </a:pPr>
            <a:r>
              <a:rPr lang="en-US" dirty="0"/>
              <a:t>	1) Attack</a:t>
            </a:r>
          </a:p>
          <a:p>
            <a:pPr marL="0" indent="0">
              <a:buNone/>
            </a:pPr>
            <a:r>
              <a:rPr lang="en-US" dirty="0"/>
              <a:t>	2) Defense</a:t>
            </a:r>
          </a:p>
        </p:txBody>
      </p:sp>
    </p:spTree>
    <p:extLst>
      <p:ext uri="{BB962C8B-B14F-4D97-AF65-F5344CB8AC3E}">
        <p14:creationId xmlns:p14="http://schemas.microsoft.com/office/powerpoint/2010/main" val="424585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8E42-4A57-D54D-A9DC-A7B095B8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5C63-40AB-BE4F-9DDD-DBC008E8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Geolocalized</a:t>
            </a:r>
            <a:r>
              <a:rPr lang="en-US" dirty="0"/>
              <a:t> – need to activate localization on your phone and be physically in the building to attack</a:t>
            </a:r>
          </a:p>
          <a:p>
            <a:r>
              <a:rPr lang="en-US" dirty="0"/>
              <a:t>Attack is made via placing attack towers</a:t>
            </a:r>
          </a:p>
          <a:p>
            <a:pPr lvl="1"/>
            <a:r>
              <a:rPr lang="en-US" dirty="0"/>
              <a:t>Attack towers have life points – when it reaches 0 the attack tower is lost</a:t>
            </a:r>
          </a:p>
          <a:p>
            <a:r>
              <a:rPr lang="en-US" dirty="0"/>
              <a:t>Each tick a placed attack tower reduces life points from the buildings</a:t>
            </a:r>
          </a:p>
          <a:p>
            <a:pPr lvl="1"/>
            <a:r>
              <a:rPr lang="en-US" dirty="0"/>
              <a:t>Attack towers have baseline attack points and its attack power can be increased via strengthening </a:t>
            </a:r>
          </a:p>
          <a:p>
            <a:r>
              <a:rPr lang="en-US" dirty="0"/>
              <a:t>Attacks are only launched from safe zones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2F47-568E-0244-A95D-011C8FA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Defense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7CDD-2031-2548-A6A1-CBA3BEB7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Geolocalized</a:t>
            </a:r>
            <a:r>
              <a:rPr lang="en-US" dirty="0"/>
              <a:t> – no need to activate the phone’s localization system (no need to physically be in a specific place).</a:t>
            </a:r>
          </a:p>
          <a:p>
            <a:r>
              <a:rPr lang="en-US" dirty="0"/>
              <a:t>Players can attack rival teams’ attack towers</a:t>
            </a:r>
          </a:p>
          <a:p>
            <a:r>
              <a:rPr lang="en-US" dirty="0"/>
              <a:t>Players can spend credits to heal their team’s buildings </a:t>
            </a:r>
          </a:p>
        </p:txBody>
      </p:sp>
    </p:spTree>
    <p:extLst>
      <p:ext uri="{BB962C8B-B14F-4D97-AF65-F5344CB8AC3E}">
        <p14:creationId xmlns:p14="http://schemas.microsoft.com/office/powerpoint/2010/main" val="387265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A32D-0D72-6A4D-A4A3-DE5CD8AB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2D38-8D18-D84D-AF5C-DE3364F1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/>
          <a:lstStyle/>
          <a:p>
            <a:r>
              <a:rPr lang="en-US" dirty="0"/>
              <a:t>Every 10 seconds the game is updated. This is called a Tick</a:t>
            </a:r>
          </a:p>
          <a:p>
            <a:r>
              <a:rPr lang="en-US" dirty="0"/>
              <a:t>Every tick credits are earned </a:t>
            </a:r>
          </a:p>
          <a:p>
            <a:pPr lvl="1"/>
            <a:r>
              <a:rPr lang="en-US" dirty="0"/>
              <a:t>X credits are earned as a baseline and the number of credits earned can be increased via multipliers</a:t>
            </a:r>
          </a:p>
          <a:p>
            <a:pPr lvl="1"/>
            <a:r>
              <a:rPr lang="en-US" dirty="0"/>
              <a:t>Multipliers are dependent on the individual’s actions and are tick limited (disappear after a certain number of ticks)</a:t>
            </a:r>
          </a:p>
          <a:p>
            <a:r>
              <a:rPr lang="en-US" dirty="0"/>
              <a:t>Credits are used for 4 things:</a:t>
            </a:r>
          </a:p>
          <a:p>
            <a:pPr lvl="1"/>
            <a:r>
              <a:rPr lang="en-US" dirty="0"/>
              <a:t>Planting attack terminals – attack mode</a:t>
            </a:r>
          </a:p>
          <a:p>
            <a:pPr lvl="1"/>
            <a:r>
              <a:rPr lang="en-US" dirty="0"/>
              <a:t>Strengthening attack terminals (increases their attack points) – attack mode</a:t>
            </a:r>
          </a:p>
          <a:p>
            <a:pPr lvl="1"/>
            <a:r>
              <a:rPr lang="en-US" dirty="0"/>
              <a:t>Attacking attack terminals (reduces their life points) – defense mode</a:t>
            </a:r>
          </a:p>
          <a:p>
            <a:pPr lvl="1"/>
            <a:r>
              <a:rPr lang="en-US" dirty="0"/>
              <a:t>Strengthening buildings via adding life points   - defense mode</a:t>
            </a:r>
          </a:p>
        </p:txBody>
      </p:sp>
    </p:spTree>
    <p:extLst>
      <p:ext uri="{BB962C8B-B14F-4D97-AF65-F5344CB8AC3E}">
        <p14:creationId xmlns:p14="http://schemas.microsoft.com/office/powerpoint/2010/main" val="354461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613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Clash Of Titans Rules</vt:lpstr>
      <vt:lpstr>Goal of the Game</vt:lpstr>
      <vt:lpstr>Game Structure</vt:lpstr>
      <vt:lpstr>MAP</vt:lpstr>
      <vt:lpstr>Zones</vt:lpstr>
      <vt:lpstr>Game Structure - Mods</vt:lpstr>
      <vt:lpstr>Attack Mode</vt:lpstr>
      <vt:lpstr>Defense Mode</vt:lpstr>
      <vt:lpstr>Credits</vt:lpstr>
      <vt:lpstr>Score</vt:lpstr>
      <vt:lpstr>Levels – Experience points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Clash Of Titans Tutorial</dc:title>
  <dc:creator>benjamin fuhrer</dc:creator>
  <cp:lastModifiedBy>benjamin fuhrer</cp:lastModifiedBy>
  <cp:revision>26</cp:revision>
  <dcterms:created xsi:type="dcterms:W3CDTF">2018-03-01T19:11:51Z</dcterms:created>
  <dcterms:modified xsi:type="dcterms:W3CDTF">2018-03-03T18:25:31Z</dcterms:modified>
</cp:coreProperties>
</file>