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j300405/MP3_to_not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Application for Transcribing Grand Piano Recordings to Sheet Music in PDF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44568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pl-PL" dirty="0" err="1"/>
              <a:t>Computer</a:t>
            </a:r>
            <a:r>
              <a:rPr lang="pl-PL" dirty="0"/>
              <a:t> Engineering Project</a:t>
            </a:r>
          </a:p>
          <a:p>
            <a:r>
              <a:rPr lang="pl-PL" dirty="0"/>
              <a:t>Author: Michał Jagoda</a:t>
            </a:r>
          </a:p>
          <a:p>
            <a:r>
              <a:rPr lang="pl-PL" dirty="0" err="1"/>
              <a:t>Supervisor</a:t>
            </a:r>
            <a:r>
              <a:rPr lang="pl-PL" dirty="0"/>
              <a:t>: Prof. </a:t>
            </a:r>
            <a:r>
              <a:rPr lang="pl-PL" dirty="0" err="1"/>
              <a:t>Mariagrazia</a:t>
            </a:r>
            <a:r>
              <a:rPr lang="pl-PL" dirty="0"/>
              <a:t> </a:t>
            </a:r>
            <a:r>
              <a:rPr lang="pl-PL" dirty="0" err="1"/>
              <a:t>Fugini</a:t>
            </a:r>
            <a:endParaRPr lang="pl-PL" dirty="0"/>
          </a:p>
          <a:p>
            <a:r>
              <a:rPr lang="pl-PL" dirty="0" err="1"/>
              <a:t>Date</a:t>
            </a:r>
            <a:r>
              <a:rPr lang="pl-PL" dirty="0"/>
              <a:t>: 03 </a:t>
            </a:r>
            <a:r>
              <a:rPr lang="pl-PL" dirty="0" err="1"/>
              <a:t>June</a:t>
            </a:r>
            <a:r>
              <a:rPr lang="pl-PL" dirty="0"/>
              <a:t>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 and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Potential Enhancements:</a:t>
            </a:r>
          </a:p>
          <a:p>
            <a:pPr marL="0" indent="0">
              <a:buNone/>
            </a:pPr>
            <a:r>
              <a:rPr dirty="0"/>
              <a:t>• Improved AI model for postprocessing</a:t>
            </a:r>
          </a:p>
          <a:p>
            <a:pPr marL="0" indent="0">
              <a:buNone/>
            </a:pPr>
            <a:r>
              <a:rPr dirty="0"/>
              <a:t>• Enhanced user interface with more features</a:t>
            </a:r>
          </a:p>
          <a:p>
            <a:pPr marL="0" indent="0">
              <a:buNone/>
            </a:pPr>
            <a:r>
              <a:rPr dirty="0"/>
              <a:t>• Support for additional output formats</a:t>
            </a:r>
          </a:p>
          <a:p>
            <a:pPr marL="0" indent="0">
              <a:buNone/>
            </a:pPr>
            <a:r>
              <a:rPr dirty="0"/>
              <a:t>• Performance optimizations</a:t>
            </a:r>
          </a:p>
          <a:p>
            <a:pPr marL="0" indent="0">
              <a:buNone/>
            </a:pPr>
            <a:r>
              <a:rPr dirty="0"/>
              <a:t>• Development of a web-based version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b="1" dirty="0"/>
              <a:t>Objective</a:t>
            </a:r>
            <a:r>
              <a:rPr dirty="0"/>
              <a:t>: </a:t>
            </a:r>
            <a:endParaRPr lang="pl-PL" dirty="0"/>
          </a:p>
          <a:p>
            <a:pPr marL="0" indent="0" algn="just">
              <a:buNone/>
            </a:pPr>
            <a:r>
              <a:rPr dirty="0"/>
              <a:t>Transcribe grand piano recordings into sheet music PDF.</a:t>
            </a:r>
          </a:p>
          <a:p>
            <a:pPr algn="just"/>
            <a:endParaRPr dirty="0"/>
          </a:p>
          <a:p>
            <a:pPr marL="0" indent="0" algn="just">
              <a:buNone/>
            </a:pPr>
            <a:r>
              <a:rPr lang="pl-PL" b="1" dirty="0" err="1"/>
              <a:t>Motivation</a:t>
            </a:r>
            <a:r>
              <a:rPr lang="pl-PL" dirty="0"/>
              <a:t>:</a:t>
            </a:r>
          </a:p>
          <a:p>
            <a:pPr marL="0" indent="0" algn="just">
              <a:buNone/>
            </a:pPr>
            <a:r>
              <a:rPr lang="en-US" dirty="0"/>
              <a:t>As a pianist and Computer Engineering student, I created this project to leverage AI for accurately transcribing piano recordings into sheet music, making the process more efficient and accessible for musicians and educators.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800" b="1" dirty="0"/>
              <a:t>Primary Goals:</a:t>
            </a:r>
          </a:p>
          <a:p>
            <a:pPr marL="0" indent="0">
              <a:buNone/>
            </a:pPr>
            <a:r>
              <a:rPr lang="pl-PL" sz="2800" dirty="0"/>
              <a:t>	</a:t>
            </a:r>
            <a:r>
              <a:rPr sz="2800" dirty="0"/>
              <a:t>• Accurate transcription of piano recordings</a:t>
            </a:r>
          </a:p>
          <a:p>
            <a:pPr marL="0" indent="0">
              <a:buNone/>
            </a:pPr>
            <a:r>
              <a:rPr lang="pl-PL" sz="2800" dirty="0"/>
              <a:t>	</a:t>
            </a:r>
            <a:r>
              <a:rPr sz="2800" dirty="0"/>
              <a:t>• Easy-to-use application for users</a:t>
            </a:r>
          </a:p>
          <a:p>
            <a:pPr marL="0" indent="0">
              <a:buNone/>
            </a:pPr>
            <a:r>
              <a:rPr lang="pl-PL" sz="2800" dirty="0"/>
              <a:t>	•</a:t>
            </a:r>
            <a:r>
              <a:rPr sz="2800" dirty="0"/>
              <a:t> Local processing for privacy and accessibility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b="1" dirty="0"/>
              <a:t>Languages and Libraries: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• Python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Librosa</a:t>
            </a:r>
            <a:endParaRPr dirty="0"/>
          </a:p>
          <a:p>
            <a:pPr marL="0" indent="0">
              <a:buNone/>
            </a:pPr>
            <a:r>
              <a:rPr dirty="0"/>
              <a:t>• Piano Transcription Inference</a:t>
            </a:r>
          </a:p>
          <a:p>
            <a:pPr marL="0" indent="0">
              <a:buNone/>
            </a:pPr>
            <a:r>
              <a:rPr dirty="0"/>
              <a:t>• Music21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MuseScore</a:t>
            </a:r>
            <a:r>
              <a:rPr dirty="0"/>
              <a:t> API</a:t>
            </a:r>
          </a:p>
          <a:p>
            <a:pPr marL="0" indent="0">
              <a:buNone/>
            </a:pPr>
            <a:r>
              <a:rPr dirty="0"/>
              <a:t>• PySide6</a:t>
            </a:r>
          </a:p>
          <a:p>
            <a:pPr marL="0" indent="0">
              <a:buNone/>
            </a:pPr>
            <a:r>
              <a:rPr dirty="0"/>
              <a:t>• VLC</a:t>
            </a:r>
          </a:p>
          <a:p>
            <a:pPr marL="0" indent="0">
              <a:buNone/>
            </a:pPr>
            <a:r>
              <a:rPr dirty="0"/>
              <a:t>• Pdf2image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Tempfile</a:t>
            </a:r>
            <a:endParaRPr dirty="0"/>
          </a:p>
          <a:p>
            <a:pPr marL="0" indent="0">
              <a:buNone/>
            </a:pPr>
            <a:r>
              <a:rPr dirty="0"/>
              <a:t>• WSL2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• X </a:t>
            </a:r>
            <a:r>
              <a:rPr lang="pl-PL" dirty="0" err="1"/>
              <a:t>server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Components:</a:t>
            </a:r>
          </a:p>
          <a:p>
            <a:pPr marL="0" indent="0">
              <a:buNone/>
            </a:pPr>
            <a:r>
              <a:rPr dirty="0"/>
              <a:t>• Audio Processing</a:t>
            </a:r>
          </a:p>
          <a:p>
            <a:pPr marL="0" indent="0">
              <a:buNone/>
            </a:pPr>
            <a:r>
              <a:rPr dirty="0"/>
              <a:t>• AI Model for Transcription</a:t>
            </a:r>
          </a:p>
          <a:p>
            <a:pPr marL="0" indent="0">
              <a:buNone/>
            </a:pPr>
            <a:r>
              <a:rPr dirty="0"/>
              <a:t>• Postprocessing Algorithm</a:t>
            </a:r>
          </a:p>
          <a:p>
            <a:pPr marL="0" indent="0">
              <a:buNone/>
            </a:pPr>
            <a:r>
              <a:rPr dirty="0"/>
              <a:t>• PDF Generation</a:t>
            </a:r>
          </a:p>
          <a:p>
            <a:pPr marL="0" indent="0">
              <a:buNone/>
            </a:pPr>
            <a:r>
              <a:rPr dirty="0"/>
              <a:t>• User Interface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Key Points:</a:t>
            </a:r>
          </a:p>
          <a:p>
            <a:pPr marL="0" indent="0">
              <a:buNone/>
            </a:pPr>
            <a:r>
              <a:rPr dirty="0"/>
              <a:t>• Log </a:t>
            </a:r>
            <a:r>
              <a:rPr dirty="0" err="1"/>
              <a:t>mel</a:t>
            </a:r>
            <a:r>
              <a:rPr dirty="0"/>
              <a:t> spectrogram as input</a:t>
            </a:r>
          </a:p>
          <a:p>
            <a:pPr marL="0" indent="0">
              <a:buNone/>
            </a:pPr>
            <a:r>
              <a:rPr dirty="0"/>
              <a:t>• Convolutional layers for feature extraction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biGRU</a:t>
            </a:r>
            <a:r>
              <a:rPr dirty="0"/>
              <a:t> layers for temporal dependencies</a:t>
            </a:r>
          </a:p>
          <a:p>
            <a:pPr marL="0" indent="0">
              <a:buNone/>
            </a:pPr>
            <a:r>
              <a:rPr dirty="0"/>
              <a:t>• Continuous onset and offset time prediction</a:t>
            </a:r>
          </a:p>
          <a:p>
            <a:pPr marL="0" indent="0">
              <a:buNone/>
            </a:pPr>
            <a:r>
              <a:rPr dirty="0"/>
              <a:t>• Velocity estimation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b="1" dirty="0"/>
              <a:t>Dataset</a:t>
            </a:r>
            <a:r>
              <a:rPr dirty="0"/>
              <a:t>: MAESTRO dataset</a:t>
            </a:r>
          </a:p>
          <a:p>
            <a:endParaRPr dirty="0"/>
          </a:p>
          <a:p>
            <a:endParaRPr dirty="0"/>
          </a:p>
          <a:p>
            <a:pPr marL="0" indent="0">
              <a:buNone/>
            </a:pPr>
            <a:r>
              <a:rPr b="1" dirty="0"/>
              <a:t>Preprocessing:</a:t>
            </a:r>
          </a:p>
          <a:p>
            <a:pPr marL="0" indent="0">
              <a:buNone/>
            </a:pPr>
            <a:r>
              <a:rPr dirty="0"/>
              <a:t>• Monophonic audio, resampled to 16 kHz</a:t>
            </a:r>
          </a:p>
          <a:p>
            <a:pPr marL="0" indent="0">
              <a:buNone/>
            </a:pPr>
            <a:r>
              <a:rPr dirty="0"/>
              <a:t>• Log </a:t>
            </a:r>
            <a:r>
              <a:rPr dirty="0" err="1"/>
              <a:t>mel</a:t>
            </a:r>
            <a:r>
              <a:rPr dirty="0"/>
              <a:t> spectrogram extraction</a:t>
            </a:r>
            <a:br>
              <a:rPr dirty="0"/>
            </a:br>
            <a:br>
              <a:rPr dirty="0"/>
            </a:br>
            <a:endParaRPr dirty="0"/>
          </a:p>
          <a:p>
            <a:pPr marL="0" indent="0">
              <a:buNone/>
            </a:pPr>
            <a:r>
              <a:rPr b="1" dirty="0"/>
              <a:t>Model Training: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lang="pl-PL" dirty="0"/>
              <a:t>Google </a:t>
            </a:r>
            <a:r>
              <a:rPr lang="pl-PL" dirty="0" err="1"/>
              <a:t>Cloud</a:t>
            </a:r>
            <a:r>
              <a:rPr lang="pl-PL" dirty="0"/>
              <a:t> </a:t>
            </a:r>
            <a:endParaRPr dirty="0"/>
          </a:p>
          <a:p>
            <a:pPr marL="0" indent="0">
              <a:buNone/>
            </a:pPr>
            <a:r>
              <a:rPr dirty="0"/>
              <a:t>•</a:t>
            </a:r>
            <a:r>
              <a:rPr lang="pl-PL" dirty="0"/>
              <a:t>One </a:t>
            </a:r>
            <a:r>
              <a:rPr lang="pl-PL" dirty="0" err="1"/>
              <a:t>week</a:t>
            </a:r>
            <a:r>
              <a:rPr lang="pl-PL" dirty="0"/>
              <a:t> of </a:t>
            </a:r>
            <a:r>
              <a:rPr lang="pl-PL" dirty="0" err="1"/>
              <a:t>training</a:t>
            </a:r>
            <a:r>
              <a:rPr lang="pl-PL" dirty="0"/>
              <a:t> on NVIDIA Tesla V100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and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552" y="1600200"/>
            <a:ext cx="8918448" cy="4525963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dirty="0"/>
              <a:t>For the implementation and usage of the application, I encourage you</a:t>
            </a:r>
            <a:r>
              <a:rPr lang="pl-PL" dirty="0"/>
              <a:t> </a:t>
            </a:r>
            <a:r>
              <a:rPr lang="pl-PL" dirty="0" err="1"/>
              <a:t>read</a:t>
            </a:r>
            <a:r>
              <a:rPr lang="pl-PL" dirty="0"/>
              <a:t> the </a:t>
            </a:r>
            <a:r>
              <a:rPr lang="pl-PL" dirty="0" err="1"/>
              <a:t>documentation</a:t>
            </a:r>
            <a:r>
              <a:rPr lang="pl-PL" dirty="0"/>
              <a:t> and </a:t>
            </a:r>
            <a:r>
              <a:rPr dirty="0"/>
              <a:t> to visit the GitHub repository: </a:t>
            </a:r>
            <a:r>
              <a:rPr lang="pl-PL" dirty="0"/>
              <a:t> </a:t>
            </a:r>
            <a:r>
              <a:rPr dirty="0">
                <a:hlinkClick r:id="rId2"/>
              </a:rPr>
              <a:t>https://github.com/mj300405/MP3_to_notes</a:t>
            </a:r>
            <a:br>
              <a:rPr dirty="0">
                <a:hlinkClick r:id="rId2"/>
              </a:rPr>
            </a:br>
            <a:br>
              <a:rPr dirty="0"/>
            </a:br>
            <a:endParaRPr dirty="0"/>
          </a:p>
          <a:p>
            <a:pPr marL="0" indent="0" algn="just">
              <a:buNone/>
            </a:pPr>
            <a:r>
              <a:rPr dirty="0"/>
              <a:t>The repository contains:</a:t>
            </a:r>
          </a:p>
          <a:p>
            <a:pPr marL="0" indent="0" algn="just">
              <a:buNone/>
            </a:pPr>
            <a:r>
              <a:rPr dirty="0"/>
              <a:t>• README File: Detailed instructions on how to set up and run the application.</a:t>
            </a:r>
          </a:p>
          <a:p>
            <a:pPr marL="0" indent="0" algn="just">
              <a:buNone/>
            </a:pPr>
            <a:r>
              <a:rPr dirty="0"/>
              <a:t>• Source Code: All the necessary code files for the application, including:</a:t>
            </a:r>
          </a:p>
          <a:p>
            <a:pPr marL="0" indent="0" algn="just">
              <a:buNone/>
            </a:pPr>
            <a:r>
              <a:rPr lang="pl-PL" dirty="0"/>
              <a:t>	 </a:t>
            </a:r>
            <a:r>
              <a:rPr dirty="0"/>
              <a:t>• audio_processor.py: Handles the preprocessing of audio recordings.</a:t>
            </a:r>
          </a:p>
          <a:p>
            <a:pPr marL="0" indent="0" algn="just">
              <a:buNone/>
            </a:pPr>
            <a:r>
              <a:rPr dirty="0"/>
              <a:t>  </a:t>
            </a:r>
            <a:r>
              <a:rPr lang="pl-PL" dirty="0"/>
              <a:t>	 </a:t>
            </a:r>
            <a:r>
              <a:rPr dirty="0"/>
              <a:t>• transcription_worker.py: Uses the AI model to generate initial transcriptions.</a:t>
            </a:r>
          </a:p>
          <a:p>
            <a:pPr marL="0" indent="0" algn="just">
              <a:buNone/>
            </a:pPr>
            <a:r>
              <a:rPr lang="pl-PL" dirty="0"/>
              <a:t> </a:t>
            </a:r>
            <a:r>
              <a:rPr dirty="0"/>
              <a:t> </a:t>
            </a:r>
            <a:r>
              <a:rPr lang="pl-PL" dirty="0"/>
              <a:t>	 </a:t>
            </a:r>
            <a:r>
              <a:rPr dirty="0"/>
              <a:t>• Sheet_music_generation.py: Post-processes the AI model's output to create MIDI files.</a:t>
            </a:r>
          </a:p>
          <a:p>
            <a:pPr marL="0" indent="0" algn="just">
              <a:buNone/>
            </a:pPr>
            <a:r>
              <a:rPr lang="pl-PL" dirty="0"/>
              <a:t>	</a:t>
            </a:r>
            <a:r>
              <a:rPr dirty="0"/>
              <a:t> • generate_pdf.py: Converts MIDI files into sheet music PDFs using the </a:t>
            </a:r>
            <a:r>
              <a:rPr dirty="0" err="1"/>
              <a:t>MuseScore</a:t>
            </a:r>
            <a:r>
              <a:rPr dirty="0"/>
              <a:t> API.</a:t>
            </a:r>
          </a:p>
          <a:p>
            <a:pPr marL="0" indent="0" algn="just">
              <a:buNone/>
            </a:pPr>
            <a:r>
              <a:rPr dirty="0"/>
              <a:t> </a:t>
            </a:r>
            <a:r>
              <a:rPr lang="pl-PL" dirty="0"/>
              <a:t>	</a:t>
            </a:r>
            <a:r>
              <a:rPr dirty="0"/>
              <a:t> • window.py: Provides the user interface for the application.</a:t>
            </a:r>
            <a:endParaRPr lang="pl-PL" dirty="0"/>
          </a:p>
          <a:p>
            <a:pPr marL="0" indent="0" algn="just">
              <a:buNone/>
            </a:pPr>
            <a:r>
              <a:rPr lang="pl-PL" dirty="0"/>
              <a:t>	 • AI </a:t>
            </a:r>
            <a:r>
              <a:rPr lang="pl-PL" dirty="0" err="1"/>
              <a:t>files</a:t>
            </a:r>
            <a:r>
              <a:rPr lang="pl-PL" dirty="0"/>
              <a:t>: model, </a:t>
            </a:r>
            <a:r>
              <a:rPr lang="pl-PL" dirty="0" err="1"/>
              <a:t>training</a:t>
            </a:r>
            <a:r>
              <a:rPr lang="pl-PL" dirty="0"/>
              <a:t>, </a:t>
            </a:r>
            <a:r>
              <a:rPr lang="pl-PL" dirty="0" err="1"/>
              <a:t>config</a:t>
            </a:r>
            <a:r>
              <a:rPr lang="pl-PL" dirty="0"/>
              <a:t>, </a:t>
            </a:r>
            <a:r>
              <a:rPr lang="pl-PL" dirty="0" err="1"/>
              <a:t>evaluation</a:t>
            </a:r>
            <a:r>
              <a:rPr lang="pl-PL" dirty="0"/>
              <a:t>, data </a:t>
            </a:r>
            <a:r>
              <a:rPr lang="pl-PL" dirty="0" err="1"/>
              <a:t>generation</a:t>
            </a:r>
            <a:r>
              <a:rPr lang="pl-PL" dirty="0"/>
              <a:t>, </a:t>
            </a:r>
            <a:r>
              <a:rPr lang="pl-PL" dirty="0" err="1"/>
              <a:t>losses</a:t>
            </a:r>
            <a:r>
              <a:rPr lang="pl-PL" dirty="0"/>
              <a:t>, utilities</a:t>
            </a:r>
            <a:endParaRPr dirty="0"/>
          </a:p>
          <a:p>
            <a:pPr marL="0" indent="0" algn="just">
              <a:buNone/>
            </a:pPr>
            <a:r>
              <a:rPr dirty="0"/>
              <a:t>• Commented Code: The code is well-commented to facilitate understanding and further development.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Results and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 err="1"/>
              <a:t>Accuracy</a:t>
            </a:r>
            <a:r>
              <a:rPr lang="pl-PL" dirty="0"/>
              <a:t>:</a:t>
            </a:r>
          </a:p>
          <a:p>
            <a:pPr marL="0" indent="0" algn="just">
              <a:buNone/>
            </a:pPr>
            <a:r>
              <a:rPr lang="pl-PL" dirty="0"/>
              <a:t>• </a:t>
            </a:r>
            <a:r>
              <a:rPr lang="pl-PL" dirty="0" err="1"/>
              <a:t>Onset</a:t>
            </a:r>
            <a:r>
              <a:rPr lang="pl-PL" dirty="0"/>
              <a:t> F1 </a:t>
            </a:r>
            <a:r>
              <a:rPr lang="pl-PL" dirty="0" err="1"/>
              <a:t>Score</a:t>
            </a:r>
            <a:r>
              <a:rPr lang="pl-PL" dirty="0"/>
              <a:t>: 96.72%</a:t>
            </a:r>
          </a:p>
          <a:p>
            <a:pPr marL="0" indent="0" algn="just">
              <a:buNone/>
            </a:pPr>
            <a:r>
              <a:rPr lang="pl-PL" dirty="0"/>
              <a:t>• </a:t>
            </a:r>
            <a:r>
              <a:rPr lang="pl-PL" dirty="0" err="1"/>
              <a:t>Pedal</a:t>
            </a:r>
            <a:r>
              <a:rPr lang="pl-PL" dirty="0"/>
              <a:t> </a:t>
            </a:r>
            <a:r>
              <a:rPr lang="pl-PL" dirty="0" err="1"/>
              <a:t>Onset</a:t>
            </a:r>
            <a:r>
              <a:rPr lang="pl-PL" dirty="0"/>
              <a:t> F1 </a:t>
            </a:r>
            <a:r>
              <a:rPr lang="pl-PL" dirty="0" err="1"/>
              <a:t>Score</a:t>
            </a:r>
            <a:r>
              <a:rPr lang="pl-PL" dirty="0"/>
              <a:t>: 91.86%</a:t>
            </a:r>
            <a:br>
              <a:rPr dirty="0"/>
            </a:br>
            <a:br>
              <a:rPr dirty="0"/>
            </a:br>
            <a:endParaRPr dirty="0"/>
          </a:p>
          <a:p>
            <a:pPr marL="0" indent="0" algn="just">
              <a:buNone/>
            </a:pPr>
            <a:r>
              <a:rPr dirty="0"/>
              <a:t>Comparison with Original Sheet Music:</a:t>
            </a:r>
          </a:p>
          <a:p>
            <a:pPr marL="0" indent="0" algn="just">
              <a:buNone/>
            </a:pPr>
            <a:r>
              <a:rPr dirty="0"/>
              <a:t>• High precision in notes, some differences in notation and tempo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510</Words>
  <Application>Microsoft Office PowerPoint</Application>
  <PresentationFormat>Pokaz na ekranie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Application for Transcribing Grand Piano Recordings to Sheet Music in PDF</vt:lpstr>
      <vt:lpstr>Project Overview</vt:lpstr>
      <vt:lpstr>Project Goals</vt:lpstr>
      <vt:lpstr>Technologies Used</vt:lpstr>
      <vt:lpstr>System Architecture</vt:lpstr>
      <vt:lpstr>AI Model Architecture</vt:lpstr>
      <vt:lpstr>Training Model</vt:lpstr>
      <vt:lpstr>Implementation and Usage</vt:lpstr>
      <vt:lpstr>Results and Accuracy</vt:lpstr>
      <vt:lpstr>Future Work and Improvements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Michał Jagoda</cp:lastModifiedBy>
  <cp:revision>12</cp:revision>
  <dcterms:created xsi:type="dcterms:W3CDTF">2013-01-27T09:14:16Z</dcterms:created>
  <dcterms:modified xsi:type="dcterms:W3CDTF">2024-06-03T20:54:23Z</dcterms:modified>
  <cp:category/>
</cp:coreProperties>
</file>