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78" r:id="rId5"/>
    <p:sldId id="270" r:id="rId6"/>
    <p:sldId id="266" r:id="rId7"/>
    <p:sldId id="265" r:id="rId8"/>
    <p:sldId id="267" r:id="rId9"/>
    <p:sldId id="276" r:id="rId10"/>
    <p:sldId id="269" r:id="rId11"/>
    <p:sldId id="262" r:id="rId12"/>
    <p:sldId id="263" r:id="rId13"/>
    <p:sldId id="273" r:id="rId14"/>
    <p:sldId id="264" r:id="rId15"/>
    <p:sldId id="271" r:id="rId16"/>
    <p:sldId id="272" r:id="rId17"/>
    <p:sldId id="261" r:id="rId18"/>
    <p:sldId id="274" r:id="rId19"/>
    <p:sldId id="279" r:id="rId20"/>
    <p:sldId id="282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E29A5720-233D-428B-941D-309AB7A7AF61}">
          <p14:sldIdLst>
            <p14:sldId id="256"/>
            <p14:sldId id="259"/>
            <p14:sldId id="258"/>
            <p14:sldId id="278"/>
            <p14:sldId id="270"/>
            <p14:sldId id="266"/>
            <p14:sldId id="265"/>
            <p14:sldId id="267"/>
            <p14:sldId id="276"/>
            <p14:sldId id="269"/>
            <p14:sldId id="262"/>
            <p14:sldId id="263"/>
            <p14:sldId id="273"/>
            <p14:sldId id="264"/>
            <p14:sldId id="271"/>
            <p14:sldId id="272"/>
            <p14:sldId id="261"/>
            <p14:sldId id="274"/>
            <p14:sldId id="279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60C6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E1182-4A9A-422E-9869-34CBE86B00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4E0B4B-750A-4405-9A82-F46D2B15969A}">
      <dgm:prSet/>
      <dgm:spPr>
        <a:solidFill>
          <a:srgbClr val="7C60C6"/>
        </a:solidFill>
      </dgm:spPr>
      <dgm:t>
        <a:bodyPr/>
        <a:lstStyle/>
        <a:p>
          <a:r>
            <a:rPr lang="pl-PL"/>
            <a:t>&lt;modules&gt;</a:t>
          </a:r>
          <a:endParaRPr lang="en-US"/>
        </a:p>
      </dgm:t>
    </dgm:pt>
    <dgm:pt modelId="{10701901-7AEC-49CA-B244-67856F5156A4}" type="parTrans" cxnId="{0944C28E-C9CC-4BB4-A3FD-DE73196A9055}">
      <dgm:prSet/>
      <dgm:spPr/>
      <dgm:t>
        <a:bodyPr/>
        <a:lstStyle/>
        <a:p>
          <a:endParaRPr lang="en-US"/>
        </a:p>
      </dgm:t>
    </dgm:pt>
    <dgm:pt modelId="{39106389-33C0-4D30-ADC0-5F7CF5E1A20E}" type="sibTrans" cxnId="{0944C28E-C9CC-4BB4-A3FD-DE73196A9055}">
      <dgm:prSet/>
      <dgm:spPr/>
      <dgm:t>
        <a:bodyPr/>
        <a:lstStyle/>
        <a:p>
          <a:endParaRPr lang="en-US"/>
        </a:p>
      </dgm:t>
    </dgm:pt>
    <dgm:pt modelId="{406774D6-F79D-476C-B222-84A2C8C0CE46}">
      <dgm:prSet/>
      <dgm:spPr>
        <a:solidFill>
          <a:srgbClr val="7C60C6"/>
        </a:solidFill>
      </dgm:spPr>
      <dgm:t>
        <a:bodyPr/>
        <a:lstStyle/>
        <a:p>
          <a:r>
            <a:rPr lang="pl-PL"/>
            <a:t>&lt;ranges&gt;</a:t>
          </a:r>
          <a:endParaRPr lang="en-US"/>
        </a:p>
      </dgm:t>
    </dgm:pt>
    <dgm:pt modelId="{2F829F24-6FDF-497D-B835-F93C6B726EDE}" type="parTrans" cxnId="{593A361A-8426-4234-A143-8037ABCBCFE9}">
      <dgm:prSet/>
      <dgm:spPr/>
      <dgm:t>
        <a:bodyPr/>
        <a:lstStyle/>
        <a:p>
          <a:endParaRPr lang="en-US"/>
        </a:p>
      </dgm:t>
    </dgm:pt>
    <dgm:pt modelId="{1EC6990B-596C-4905-B819-E335E532E19A}" type="sibTrans" cxnId="{593A361A-8426-4234-A143-8037ABCBCFE9}">
      <dgm:prSet/>
      <dgm:spPr/>
      <dgm:t>
        <a:bodyPr/>
        <a:lstStyle/>
        <a:p>
          <a:endParaRPr lang="en-US"/>
        </a:p>
      </dgm:t>
    </dgm:pt>
    <dgm:pt modelId="{4F3E3449-1DB6-4B54-AA74-65D6EF64B916}">
      <dgm:prSet/>
      <dgm:spPr>
        <a:solidFill>
          <a:srgbClr val="7C60C6"/>
        </a:solidFill>
      </dgm:spPr>
      <dgm:t>
        <a:bodyPr/>
        <a:lstStyle/>
        <a:p>
          <a:r>
            <a:rPr lang="pl-PL"/>
            <a:t>&lt;thread&gt;</a:t>
          </a:r>
          <a:endParaRPr lang="en-US"/>
        </a:p>
      </dgm:t>
    </dgm:pt>
    <dgm:pt modelId="{C2EF6A2C-68EA-4364-B427-41AA913D0284}" type="parTrans" cxnId="{1086DB1A-B3B9-438C-99C8-2A118F2565E6}">
      <dgm:prSet/>
      <dgm:spPr/>
      <dgm:t>
        <a:bodyPr/>
        <a:lstStyle/>
        <a:p>
          <a:endParaRPr lang="en-US"/>
        </a:p>
      </dgm:t>
    </dgm:pt>
    <dgm:pt modelId="{931A5A9D-C1B1-4755-A4C9-99F97A1830DF}" type="sibTrans" cxnId="{1086DB1A-B3B9-438C-99C8-2A118F2565E6}">
      <dgm:prSet/>
      <dgm:spPr/>
      <dgm:t>
        <a:bodyPr/>
        <a:lstStyle/>
        <a:p>
          <a:endParaRPr lang="en-US"/>
        </a:p>
      </dgm:t>
    </dgm:pt>
    <dgm:pt modelId="{9686AD25-8815-436B-B455-73A57A0ABCD7}">
      <dgm:prSet/>
      <dgm:spPr>
        <a:solidFill>
          <a:srgbClr val="7C60C6"/>
        </a:solidFill>
      </dgm:spPr>
      <dgm:t>
        <a:bodyPr/>
        <a:lstStyle/>
        <a:p>
          <a:r>
            <a:rPr lang="pl-PL"/>
            <a:t>&lt;barier&gt;</a:t>
          </a:r>
          <a:endParaRPr lang="en-US"/>
        </a:p>
      </dgm:t>
    </dgm:pt>
    <dgm:pt modelId="{936BD92A-829C-4598-B0D7-466AE52FF6E2}" type="parTrans" cxnId="{3A142BFA-61C7-46AA-829F-C6EC4480B39F}">
      <dgm:prSet/>
      <dgm:spPr/>
      <dgm:t>
        <a:bodyPr/>
        <a:lstStyle/>
        <a:p>
          <a:endParaRPr lang="en-US"/>
        </a:p>
      </dgm:t>
    </dgm:pt>
    <dgm:pt modelId="{2921BB41-BBBE-4C1D-BC8C-7C947164D1CF}" type="sibTrans" cxnId="{3A142BFA-61C7-46AA-829F-C6EC4480B39F}">
      <dgm:prSet/>
      <dgm:spPr/>
      <dgm:t>
        <a:bodyPr/>
        <a:lstStyle/>
        <a:p>
          <a:endParaRPr lang="en-US"/>
        </a:p>
      </dgm:t>
    </dgm:pt>
    <dgm:pt modelId="{C4250FB2-244C-473F-A14B-122ABC71E0E5}" type="pres">
      <dgm:prSet presAssocID="{74CE1182-4A9A-422E-9869-34CBE86B0085}" presName="matrix" presStyleCnt="0">
        <dgm:presLayoutVars>
          <dgm:chMax val="1"/>
          <dgm:dir/>
          <dgm:resizeHandles val="exact"/>
        </dgm:presLayoutVars>
      </dgm:prSet>
      <dgm:spPr/>
    </dgm:pt>
    <dgm:pt modelId="{41647D4A-0B1E-4689-9976-EAEA74EF7939}" type="pres">
      <dgm:prSet presAssocID="{74CE1182-4A9A-422E-9869-34CBE86B0085}" presName="diamond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580A1241-8C11-4D89-AFBD-C76DAB953414}" type="pres">
      <dgm:prSet presAssocID="{74CE1182-4A9A-422E-9869-34CBE86B00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3E5533-FE87-4402-90F4-946B9773197A}" type="pres">
      <dgm:prSet presAssocID="{74CE1182-4A9A-422E-9869-34CBE86B00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722F6C-A2B7-4E50-8783-BD5526F20FC9}" type="pres">
      <dgm:prSet presAssocID="{74CE1182-4A9A-422E-9869-34CBE86B00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2FBB28-2304-4B32-B811-C144FDB08264}" type="pres">
      <dgm:prSet presAssocID="{74CE1182-4A9A-422E-9869-34CBE86B00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3A361A-8426-4234-A143-8037ABCBCFE9}" srcId="{74CE1182-4A9A-422E-9869-34CBE86B0085}" destId="{406774D6-F79D-476C-B222-84A2C8C0CE46}" srcOrd="1" destOrd="0" parTransId="{2F829F24-6FDF-497D-B835-F93C6B726EDE}" sibTransId="{1EC6990B-596C-4905-B819-E335E532E19A}"/>
    <dgm:cxn modelId="{1086DB1A-B3B9-438C-99C8-2A118F2565E6}" srcId="{74CE1182-4A9A-422E-9869-34CBE86B0085}" destId="{4F3E3449-1DB6-4B54-AA74-65D6EF64B916}" srcOrd="2" destOrd="0" parTransId="{C2EF6A2C-68EA-4364-B427-41AA913D0284}" sibTransId="{931A5A9D-C1B1-4755-A4C9-99F97A1830DF}"/>
    <dgm:cxn modelId="{C6E4CF2A-11B4-40E9-8AC8-7B692C5CB947}" type="presOf" srcId="{9686AD25-8815-436B-B455-73A57A0ABCD7}" destId="{D02FBB28-2304-4B32-B811-C144FDB08264}" srcOrd="0" destOrd="0" presId="urn:microsoft.com/office/officeart/2005/8/layout/matrix3"/>
    <dgm:cxn modelId="{35825033-01EB-4417-871C-18B8B31F410B}" type="presOf" srcId="{74CE1182-4A9A-422E-9869-34CBE86B0085}" destId="{C4250FB2-244C-473F-A14B-122ABC71E0E5}" srcOrd="0" destOrd="0" presId="urn:microsoft.com/office/officeart/2005/8/layout/matrix3"/>
    <dgm:cxn modelId="{BE6D2E50-A2AD-4779-9791-25A2181D3389}" type="presOf" srcId="{4F3E3449-1DB6-4B54-AA74-65D6EF64B916}" destId="{96722F6C-A2B7-4E50-8783-BD5526F20FC9}" srcOrd="0" destOrd="0" presId="urn:microsoft.com/office/officeart/2005/8/layout/matrix3"/>
    <dgm:cxn modelId="{0944C28E-C9CC-4BB4-A3FD-DE73196A9055}" srcId="{74CE1182-4A9A-422E-9869-34CBE86B0085}" destId="{274E0B4B-750A-4405-9A82-F46D2B15969A}" srcOrd="0" destOrd="0" parTransId="{10701901-7AEC-49CA-B244-67856F5156A4}" sibTransId="{39106389-33C0-4D30-ADC0-5F7CF5E1A20E}"/>
    <dgm:cxn modelId="{21FA5D99-0D82-4E63-925B-DDB44A9FF87B}" type="presOf" srcId="{274E0B4B-750A-4405-9A82-F46D2B15969A}" destId="{580A1241-8C11-4D89-AFBD-C76DAB953414}" srcOrd="0" destOrd="0" presId="urn:microsoft.com/office/officeart/2005/8/layout/matrix3"/>
    <dgm:cxn modelId="{7E0C7AED-4843-4835-9FD3-07488E455D00}" type="presOf" srcId="{406774D6-F79D-476C-B222-84A2C8C0CE46}" destId="{083E5533-FE87-4402-90F4-946B9773197A}" srcOrd="0" destOrd="0" presId="urn:microsoft.com/office/officeart/2005/8/layout/matrix3"/>
    <dgm:cxn modelId="{3A142BFA-61C7-46AA-829F-C6EC4480B39F}" srcId="{74CE1182-4A9A-422E-9869-34CBE86B0085}" destId="{9686AD25-8815-436B-B455-73A57A0ABCD7}" srcOrd="3" destOrd="0" parTransId="{936BD92A-829C-4598-B0D7-466AE52FF6E2}" sibTransId="{2921BB41-BBBE-4C1D-BC8C-7C947164D1CF}"/>
    <dgm:cxn modelId="{D4004F13-9641-40DB-8493-B650CDC0D4E3}" type="presParOf" srcId="{C4250FB2-244C-473F-A14B-122ABC71E0E5}" destId="{41647D4A-0B1E-4689-9976-EAEA74EF7939}" srcOrd="0" destOrd="0" presId="urn:microsoft.com/office/officeart/2005/8/layout/matrix3"/>
    <dgm:cxn modelId="{DB1A7887-E7CD-41E9-929E-1DBE49772E53}" type="presParOf" srcId="{C4250FB2-244C-473F-A14B-122ABC71E0E5}" destId="{580A1241-8C11-4D89-AFBD-C76DAB953414}" srcOrd="1" destOrd="0" presId="urn:microsoft.com/office/officeart/2005/8/layout/matrix3"/>
    <dgm:cxn modelId="{08D2B158-D7CC-4DE6-8ABB-921FE50AC5A5}" type="presParOf" srcId="{C4250FB2-244C-473F-A14B-122ABC71E0E5}" destId="{083E5533-FE87-4402-90F4-946B9773197A}" srcOrd="2" destOrd="0" presId="urn:microsoft.com/office/officeart/2005/8/layout/matrix3"/>
    <dgm:cxn modelId="{F4DCCA67-CD56-4E38-9005-C741614218A7}" type="presParOf" srcId="{C4250FB2-244C-473F-A14B-122ABC71E0E5}" destId="{96722F6C-A2B7-4E50-8783-BD5526F20FC9}" srcOrd="3" destOrd="0" presId="urn:microsoft.com/office/officeart/2005/8/layout/matrix3"/>
    <dgm:cxn modelId="{5E0226AC-F461-4B8D-A74F-D6F527648E3F}" type="presParOf" srcId="{C4250FB2-244C-473F-A14B-122ABC71E0E5}" destId="{D02FBB28-2304-4B32-B811-C144FDB0826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7D4A-0B1E-4689-9976-EAEA74EF7939}">
      <dsp:nvSpPr>
        <dsp:cNvPr id="0" name=""/>
        <dsp:cNvSpPr/>
      </dsp:nvSpPr>
      <dsp:spPr>
        <a:xfrm>
          <a:off x="649287" y="0"/>
          <a:ext cx="4873625" cy="4873625"/>
        </a:xfrm>
        <a:prstGeom prst="diamond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A1241-8C11-4D89-AFBD-C76DAB953414}">
      <dsp:nvSpPr>
        <dsp:cNvPr id="0" name=""/>
        <dsp:cNvSpPr/>
      </dsp:nvSpPr>
      <dsp:spPr>
        <a:xfrm>
          <a:off x="1112281" y="462994"/>
          <a:ext cx="1900713" cy="1900713"/>
        </a:xfrm>
        <a:prstGeom prst="roundRect">
          <a:avLst/>
        </a:prstGeom>
        <a:solidFill>
          <a:srgbClr val="7C60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&lt;modules&gt;</a:t>
          </a:r>
          <a:endParaRPr lang="en-US" sz="2600" kern="1200"/>
        </a:p>
      </dsp:txBody>
      <dsp:txXfrm>
        <a:off x="1205066" y="555779"/>
        <a:ext cx="1715143" cy="1715143"/>
      </dsp:txXfrm>
    </dsp:sp>
    <dsp:sp modelId="{083E5533-FE87-4402-90F4-946B9773197A}">
      <dsp:nvSpPr>
        <dsp:cNvPr id="0" name=""/>
        <dsp:cNvSpPr/>
      </dsp:nvSpPr>
      <dsp:spPr>
        <a:xfrm>
          <a:off x="3159204" y="462994"/>
          <a:ext cx="1900713" cy="1900713"/>
        </a:xfrm>
        <a:prstGeom prst="roundRect">
          <a:avLst/>
        </a:prstGeom>
        <a:solidFill>
          <a:srgbClr val="7C60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&lt;ranges&gt;</a:t>
          </a:r>
          <a:endParaRPr lang="en-US" sz="2600" kern="1200"/>
        </a:p>
      </dsp:txBody>
      <dsp:txXfrm>
        <a:off x="3251989" y="555779"/>
        <a:ext cx="1715143" cy="1715143"/>
      </dsp:txXfrm>
    </dsp:sp>
    <dsp:sp modelId="{96722F6C-A2B7-4E50-8783-BD5526F20FC9}">
      <dsp:nvSpPr>
        <dsp:cNvPr id="0" name=""/>
        <dsp:cNvSpPr/>
      </dsp:nvSpPr>
      <dsp:spPr>
        <a:xfrm>
          <a:off x="1112281" y="2509916"/>
          <a:ext cx="1900713" cy="1900713"/>
        </a:xfrm>
        <a:prstGeom prst="roundRect">
          <a:avLst/>
        </a:prstGeom>
        <a:solidFill>
          <a:srgbClr val="7C60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&lt;thread&gt;</a:t>
          </a:r>
          <a:endParaRPr lang="en-US" sz="2600" kern="1200"/>
        </a:p>
      </dsp:txBody>
      <dsp:txXfrm>
        <a:off x="1205066" y="2602701"/>
        <a:ext cx="1715143" cy="1715143"/>
      </dsp:txXfrm>
    </dsp:sp>
    <dsp:sp modelId="{D02FBB28-2304-4B32-B811-C144FDB08264}">
      <dsp:nvSpPr>
        <dsp:cNvPr id="0" name=""/>
        <dsp:cNvSpPr/>
      </dsp:nvSpPr>
      <dsp:spPr>
        <a:xfrm>
          <a:off x="3159204" y="2509916"/>
          <a:ext cx="1900713" cy="1900713"/>
        </a:xfrm>
        <a:prstGeom prst="roundRect">
          <a:avLst/>
        </a:prstGeom>
        <a:solidFill>
          <a:srgbClr val="7C60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&lt;barier&gt;</a:t>
          </a:r>
          <a:endParaRPr lang="en-US" sz="2600" kern="1200"/>
        </a:p>
      </dsp:txBody>
      <dsp:txXfrm>
        <a:off x="3251989" y="2602701"/>
        <a:ext cx="1715143" cy="1715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5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7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68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8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42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1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0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88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04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5E7-45AE-45DB-8747-C458247F26E2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3F79-EF60-4C87-BDE6-8BEAC3A514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51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.legacy.react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B5A5FD-5B52-A60F-6CAA-101982A4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pl-PL" sz="5000"/>
              <a:t>Wizualizacja algorytmów szukania drogi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9738FD-BDDC-A419-ED67-492247FF0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pl-PL" sz="2000" dirty="0"/>
              <a:t>Michał Jagoda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6" descr="Znacznik">
            <a:extLst>
              <a:ext uri="{FF2B5EF4-FFF2-40B4-BE49-F238E27FC236}">
                <a16:creationId xmlns:a16="http://schemas.microsoft.com/office/drawing/2014/main" id="{5D9722EF-4C09-BC35-9BF8-3D939105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30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1CED1C-AD52-BCEE-18C0-6892CA65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BA03BB-8347-8E61-F743-75F04411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Biblioteka JS służąca do tworzenia interfejsów użytkownika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Ułatwia manipulację DOM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908F7576-76DC-3C9F-566A-E4A34206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" r="5" b="121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447322-7890-E070-F681-76A45D5E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Interfejs oraz funkcje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EA649C-C4C7-056E-7D59-786098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20A31FF-3A90-EA9E-5AE1-9C9E79AC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l-PL" sz="5400"/>
              <a:t>Interfejs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F38C12-BABD-E488-D42A-57163DC77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sz="2400"/>
              <a:t>4 plansze z siatką</a:t>
            </a:r>
          </a:p>
          <a:p>
            <a:r>
              <a:rPr lang="pl-PL" sz="2400"/>
              <a:t>Przyciski start, clear</a:t>
            </a:r>
          </a:p>
          <a:p>
            <a:r>
              <a:rPr lang="pl-PL" sz="2400"/>
              <a:t>Wyświetlanie czasu wyszukiwania drogi algorytmem</a:t>
            </a:r>
          </a:p>
        </p:txBody>
      </p:sp>
    </p:spTree>
    <p:extLst>
      <p:ext uri="{BB962C8B-B14F-4D97-AF65-F5344CB8AC3E}">
        <p14:creationId xmlns:p14="http://schemas.microsoft.com/office/powerpoint/2010/main" val="99847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BF372B-9C53-2D88-215D-0555E5451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7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0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AD7330-E369-141C-6F83-68AC5FFF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l-PL" sz="5200"/>
              <a:t>Funkcje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AFC2A-A3D4-7EC3-B1C7-1098869E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pl-PL" sz="2000"/>
              <a:t>Rysowanie przeszkód</a:t>
            </a:r>
          </a:p>
          <a:p>
            <a:r>
              <a:rPr lang="pl-PL" sz="2000"/>
              <a:t>Usuwanie przeszkód</a:t>
            </a:r>
          </a:p>
          <a:p>
            <a:r>
              <a:rPr lang="pl-PL" sz="2000"/>
              <a:t>Czyszczenie całej planszy</a:t>
            </a:r>
          </a:p>
          <a:p>
            <a:r>
              <a:rPr lang="pl-PL" sz="2000"/>
              <a:t>Wybieranie wielkości planszy </a:t>
            </a:r>
          </a:p>
        </p:txBody>
      </p:sp>
    </p:spTree>
    <p:extLst>
      <p:ext uri="{BB962C8B-B14F-4D97-AF65-F5344CB8AC3E}">
        <p14:creationId xmlns:p14="http://schemas.microsoft.com/office/powerpoint/2010/main" val="320757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820AA6-F2A4-63E8-4187-5FB1AA5C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 err="1"/>
              <a:t>Klasy</a:t>
            </a:r>
            <a:endParaRPr lang="en-US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68F097-6B93-B4BD-B813-2B5FF03A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2" y="365125"/>
            <a:ext cx="5181600" cy="2806296"/>
          </a:xfrm>
        </p:spPr>
        <p:txBody>
          <a:bodyPr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r>
              <a:rPr lang="pl-PL" sz="2000" i="1" kern="1200" dirty="0" err="1">
                <a:latin typeface="+mn-lt"/>
                <a:ea typeface="+mn-ea"/>
                <a:cs typeface="+mn-cs"/>
              </a:rPr>
              <a:t>PathfindingAlgorithm</a:t>
            </a:r>
            <a:endParaRPr lang="pl-PL" sz="2000" i="1" kern="1200" dirty="0">
              <a:latin typeface="+mn-lt"/>
              <a:ea typeface="+mn-ea"/>
              <a:cs typeface="+mn-cs"/>
            </a:endParaRPr>
          </a:p>
          <a:p>
            <a:pPr marL="624078" lvl="1" indent="-166878" defTabSz="667512">
              <a:spcBef>
                <a:spcPts val="730"/>
              </a:spcBef>
            </a:pPr>
            <a:r>
              <a:rPr lang="pl-PL" sz="1600" kern="1200" dirty="0" err="1">
                <a:latin typeface="+mn-lt"/>
                <a:ea typeface="+mn-ea"/>
                <a:cs typeface="+mn-cs"/>
              </a:rPr>
              <a:t>Astar</a:t>
            </a:r>
            <a:endParaRPr lang="pl-PL" sz="1600" kern="1200" dirty="0">
              <a:latin typeface="+mn-lt"/>
              <a:ea typeface="+mn-ea"/>
              <a:cs typeface="+mn-cs"/>
            </a:endParaRPr>
          </a:p>
          <a:p>
            <a:pPr marL="624078" lvl="1" indent="-166878" defTabSz="667512">
              <a:spcBef>
                <a:spcPts val="730"/>
              </a:spcBef>
            </a:pPr>
            <a:r>
              <a:rPr lang="pl-PL" sz="1600" kern="1200" dirty="0">
                <a:latin typeface="+mn-lt"/>
                <a:ea typeface="+mn-ea"/>
                <a:cs typeface="+mn-cs"/>
              </a:rPr>
              <a:t>Dijkstra</a:t>
            </a:r>
          </a:p>
          <a:p>
            <a:pPr marL="624078" lvl="1" indent="-166878" defTabSz="667512">
              <a:spcBef>
                <a:spcPts val="730"/>
              </a:spcBef>
            </a:pPr>
            <a:r>
              <a:rPr lang="pl-PL" sz="1600" kern="1200" dirty="0">
                <a:latin typeface="+mn-lt"/>
                <a:ea typeface="+mn-ea"/>
                <a:cs typeface="+mn-cs"/>
              </a:rPr>
              <a:t>DFS</a:t>
            </a:r>
          </a:p>
          <a:p>
            <a:pPr marL="624078" lvl="1" indent="-166878" defTabSz="667512">
              <a:spcBef>
                <a:spcPts val="730"/>
              </a:spcBef>
            </a:pPr>
            <a:r>
              <a:rPr lang="pl-PL" sz="1600" kern="1200" dirty="0">
                <a:latin typeface="+mn-lt"/>
                <a:ea typeface="+mn-ea"/>
                <a:cs typeface="+mn-cs"/>
              </a:rPr>
              <a:t>BFS</a:t>
            </a:r>
            <a:endParaRPr lang="pl-PL" sz="1600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9AAF670-65DA-14CC-D763-7EC45E42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2" y="3322791"/>
            <a:ext cx="5181600" cy="2806296"/>
          </a:xfrm>
        </p:spPr>
        <p:txBody>
          <a:bodyPr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r>
              <a:rPr lang="pl-PL" sz="2000" kern="1200" dirty="0" err="1">
                <a:latin typeface="+mn-lt"/>
                <a:ea typeface="+mn-ea"/>
                <a:cs typeface="+mn-cs"/>
              </a:rPr>
              <a:t>Node</a:t>
            </a:r>
            <a:endParaRPr lang="pl-PL" sz="2000" kern="1200" dirty="0">
              <a:latin typeface="+mn-lt"/>
              <a:ea typeface="+mn-ea"/>
              <a:cs typeface="+mn-cs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pl-PL" sz="2000" kern="1200" dirty="0" err="1">
                <a:latin typeface="+mn-lt"/>
                <a:ea typeface="+mn-ea"/>
                <a:cs typeface="+mn-cs"/>
              </a:rPr>
              <a:t>Grid</a:t>
            </a:r>
            <a:endParaRPr lang="pl-PL" sz="2000" kern="1200" dirty="0">
              <a:latin typeface="+mn-lt"/>
              <a:ea typeface="+mn-ea"/>
              <a:cs typeface="+mn-cs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pl-PL" sz="2000" kern="1200" dirty="0" err="1">
                <a:latin typeface="+mn-lt"/>
                <a:ea typeface="+mn-ea"/>
                <a:cs typeface="+mn-cs"/>
              </a:rPr>
              <a:t>Timer</a:t>
            </a:r>
            <a:r>
              <a:rPr lang="pl-PL" sz="2000" kern="1200" dirty="0">
                <a:latin typeface="+mn-lt"/>
                <a:ea typeface="+mn-ea"/>
                <a:cs typeface="+mn-cs"/>
              </a:rPr>
              <a:t> </a:t>
            </a:r>
          </a:p>
          <a:p>
            <a:pPr marL="166878" indent="-166878" defTabSz="667512">
              <a:spcBef>
                <a:spcPts val="730"/>
              </a:spcBef>
            </a:pPr>
            <a:r>
              <a:rPr lang="pl-PL" sz="2000" kern="1200" dirty="0" err="1">
                <a:latin typeface="+mn-lt"/>
                <a:ea typeface="+mn-ea"/>
                <a:cs typeface="+mn-cs"/>
              </a:rPr>
              <a:t>PathfindingRunner</a:t>
            </a:r>
            <a:endParaRPr lang="pl-PL" sz="2000" kern="1200" dirty="0">
              <a:latin typeface="+mn-lt"/>
              <a:ea typeface="+mn-ea"/>
              <a:cs typeface="+mn-cs"/>
            </a:endParaRPr>
          </a:p>
          <a:p>
            <a:endParaRPr lang="pl-PL" sz="2000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D0E1CC-04DA-DD87-3D3A-D07E7FBF2194}"/>
              </a:ext>
            </a:extLst>
          </p:cNvPr>
          <p:cNvCxnSpPr>
            <a:cxnSpLocks/>
          </p:cNvCxnSpPr>
          <p:nvPr/>
        </p:nvCxnSpPr>
        <p:spPr>
          <a:xfrm flipV="1">
            <a:off x="9081655" y="37130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118318FE-33BB-7E58-E9B7-9FD05BC9C039}"/>
              </a:ext>
            </a:extLst>
          </p:cNvPr>
          <p:cNvCxnSpPr>
            <a:cxnSpLocks/>
          </p:cNvCxnSpPr>
          <p:nvPr/>
        </p:nvCxnSpPr>
        <p:spPr>
          <a:xfrm flipV="1">
            <a:off x="9234055" y="38654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4FE55D04-4ACF-EE70-93AA-DBC06B0F5557}"/>
              </a:ext>
            </a:extLst>
          </p:cNvPr>
          <p:cNvCxnSpPr>
            <a:cxnSpLocks/>
          </p:cNvCxnSpPr>
          <p:nvPr/>
        </p:nvCxnSpPr>
        <p:spPr>
          <a:xfrm flipV="1">
            <a:off x="9386455" y="40178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093837F-370A-4600-BE6B-2FD9F9C979A7}"/>
              </a:ext>
            </a:extLst>
          </p:cNvPr>
          <p:cNvCxnSpPr>
            <a:cxnSpLocks/>
          </p:cNvCxnSpPr>
          <p:nvPr/>
        </p:nvCxnSpPr>
        <p:spPr>
          <a:xfrm flipV="1">
            <a:off x="9538855" y="41702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4A1A55F3-423A-650B-5D57-EFA08F7F0A9D}"/>
              </a:ext>
            </a:extLst>
          </p:cNvPr>
          <p:cNvCxnSpPr>
            <a:cxnSpLocks/>
          </p:cNvCxnSpPr>
          <p:nvPr/>
        </p:nvCxnSpPr>
        <p:spPr>
          <a:xfrm flipV="1">
            <a:off x="9691255" y="43226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D033F865-778F-A63E-B9B1-75C12C46A17E}"/>
              </a:ext>
            </a:extLst>
          </p:cNvPr>
          <p:cNvCxnSpPr>
            <a:cxnSpLocks/>
          </p:cNvCxnSpPr>
          <p:nvPr/>
        </p:nvCxnSpPr>
        <p:spPr>
          <a:xfrm flipV="1">
            <a:off x="9843655" y="44750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8A7FFE43-E1FF-C987-26B3-4EC936577DD5}"/>
              </a:ext>
            </a:extLst>
          </p:cNvPr>
          <p:cNvCxnSpPr>
            <a:cxnSpLocks/>
          </p:cNvCxnSpPr>
          <p:nvPr/>
        </p:nvCxnSpPr>
        <p:spPr>
          <a:xfrm flipV="1">
            <a:off x="9996055" y="4627418"/>
            <a:ext cx="3172690" cy="31449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0B3591E-AD47-CE17-FB78-24B2ACDB3EAA}"/>
              </a:ext>
            </a:extLst>
          </p:cNvPr>
          <p:cNvCxnSpPr>
            <a:cxnSpLocks/>
          </p:cNvCxnSpPr>
          <p:nvPr/>
        </p:nvCxnSpPr>
        <p:spPr>
          <a:xfrm flipV="1">
            <a:off x="11222182" y="5846618"/>
            <a:ext cx="969818" cy="1011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Prostokąt 28">
            <a:extLst>
              <a:ext uri="{FF2B5EF4-FFF2-40B4-BE49-F238E27FC236}">
                <a16:creationId xmlns:a16="http://schemas.microsoft.com/office/drawing/2014/main" id="{EE63566B-CC96-B0AA-9FCC-FEDC4939B31F}"/>
              </a:ext>
            </a:extLst>
          </p:cNvPr>
          <p:cNvSpPr/>
          <p:nvPr/>
        </p:nvSpPr>
        <p:spPr>
          <a:xfrm>
            <a:off x="413535" y="2396836"/>
            <a:ext cx="2502847" cy="1620981"/>
          </a:xfrm>
          <a:prstGeom prst="rect">
            <a:avLst/>
          </a:prstGeom>
          <a:noFill/>
          <a:ln w="38100">
            <a:solidFill>
              <a:srgbClr val="7C60C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8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w pomieszczeniu&#10;&#10;Opis wygenerowany automatycznie">
            <a:extLst>
              <a:ext uri="{FF2B5EF4-FFF2-40B4-BE49-F238E27FC236}">
                <a16:creationId xmlns:a16="http://schemas.microsoft.com/office/drawing/2014/main" id="{BAFA3DD7-C37E-2067-C755-FA38C40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080"/>
            <a:ext cx="12192000" cy="4495840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4F5B1D6-0710-F739-5798-D37AF14B5CF8}"/>
              </a:ext>
            </a:extLst>
          </p:cNvPr>
          <p:cNvCxnSpPr/>
          <p:nvPr/>
        </p:nvCxnSpPr>
        <p:spPr>
          <a:xfrm flipV="1">
            <a:off x="-62345" y="-69273"/>
            <a:ext cx="1676400" cy="9836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84571972-6813-7C52-1EB0-56D517F480CA}"/>
              </a:ext>
            </a:extLst>
          </p:cNvPr>
          <p:cNvCxnSpPr>
            <a:cxnSpLocks/>
          </p:cNvCxnSpPr>
          <p:nvPr/>
        </p:nvCxnSpPr>
        <p:spPr>
          <a:xfrm>
            <a:off x="9781309" y="-69273"/>
            <a:ext cx="2507673" cy="8104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E4062A2-724D-442B-E2B9-FA8365949431}"/>
              </a:ext>
            </a:extLst>
          </p:cNvPr>
          <p:cNvCxnSpPr>
            <a:cxnSpLocks/>
          </p:cNvCxnSpPr>
          <p:nvPr/>
        </p:nvCxnSpPr>
        <p:spPr>
          <a:xfrm flipV="1">
            <a:off x="-62345" y="0"/>
            <a:ext cx="1891145" cy="11014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5BAC33C5-363B-3E16-9823-E79E5676B07B}"/>
              </a:ext>
            </a:extLst>
          </p:cNvPr>
          <p:cNvCxnSpPr>
            <a:cxnSpLocks/>
          </p:cNvCxnSpPr>
          <p:nvPr/>
        </p:nvCxnSpPr>
        <p:spPr>
          <a:xfrm>
            <a:off x="9372600" y="0"/>
            <a:ext cx="2971800" cy="914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1027C8D6-E54A-9852-D56C-5D03CD7C646D}"/>
              </a:ext>
            </a:extLst>
          </p:cNvPr>
          <p:cNvCxnSpPr>
            <a:cxnSpLocks/>
          </p:cNvCxnSpPr>
          <p:nvPr/>
        </p:nvCxnSpPr>
        <p:spPr>
          <a:xfrm>
            <a:off x="-62345" y="5943600"/>
            <a:ext cx="2618509" cy="10945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DDBF2889-CF50-8F6E-D31D-F92BDE764BAF}"/>
              </a:ext>
            </a:extLst>
          </p:cNvPr>
          <p:cNvCxnSpPr>
            <a:cxnSpLocks/>
          </p:cNvCxnSpPr>
          <p:nvPr/>
        </p:nvCxnSpPr>
        <p:spPr>
          <a:xfrm>
            <a:off x="0" y="5810260"/>
            <a:ext cx="3027218" cy="12278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1E4CF496-DADF-DFAF-78E6-C106C097BD40}"/>
              </a:ext>
            </a:extLst>
          </p:cNvPr>
          <p:cNvCxnSpPr>
            <a:cxnSpLocks/>
          </p:cNvCxnSpPr>
          <p:nvPr/>
        </p:nvCxnSpPr>
        <p:spPr>
          <a:xfrm flipV="1">
            <a:off x="9559636" y="5874327"/>
            <a:ext cx="2632364" cy="1042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E43C564F-FDDD-BC88-AA2A-DE1950CE81DB}"/>
              </a:ext>
            </a:extLst>
          </p:cNvPr>
          <p:cNvCxnSpPr>
            <a:cxnSpLocks/>
          </p:cNvCxnSpPr>
          <p:nvPr/>
        </p:nvCxnSpPr>
        <p:spPr>
          <a:xfrm flipV="1">
            <a:off x="9150927" y="5735782"/>
            <a:ext cx="3041073" cy="11222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EBB104E5-AF00-95C8-92F4-8FF5EFC00D4E}"/>
              </a:ext>
            </a:extLst>
          </p:cNvPr>
          <p:cNvCxnSpPr>
            <a:cxnSpLocks/>
          </p:cNvCxnSpPr>
          <p:nvPr/>
        </p:nvCxnSpPr>
        <p:spPr>
          <a:xfrm flipV="1">
            <a:off x="9712036" y="6026727"/>
            <a:ext cx="2632364" cy="1042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66CC3F46-CB59-544F-F895-844C3BC7F377}"/>
              </a:ext>
            </a:extLst>
          </p:cNvPr>
          <p:cNvCxnSpPr>
            <a:cxnSpLocks/>
          </p:cNvCxnSpPr>
          <p:nvPr/>
        </p:nvCxnSpPr>
        <p:spPr>
          <a:xfrm flipV="1">
            <a:off x="9864436" y="6179127"/>
            <a:ext cx="2632364" cy="1042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383D4750-0F95-9D80-B0D4-796AD6163AD1}"/>
              </a:ext>
            </a:extLst>
          </p:cNvPr>
          <p:cNvCxnSpPr>
            <a:cxnSpLocks/>
          </p:cNvCxnSpPr>
          <p:nvPr/>
        </p:nvCxnSpPr>
        <p:spPr>
          <a:xfrm flipV="1">
            <a:off x="10016836" y="6331527"/>
            <a:ext cx="2632364" cy="1042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42E176A9-EDAB-1944-70DD-3E5D2A41C836}"/>
              </a:ext>
            </a:extLst>
          </p:cNvPr>
          <p:cNvCxnSpPr>
            <a:cxnSpLocks/>
          </p:cNvCxnSpPr>
          <p:nvPr/>
        </p:nvCxnSpPr>
        <p:spPr>
          <a:xfrm flipV="1">
            <a:off x="10169236" y="6483927"/>
            <a:ext cx="2632364" cy="1042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1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D103447E-56AC-B8F1-B554-8D0F701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97" y="2530619"/>
            <a:ext cx="3932237" cy="1787236"/>
          </a:xfrm>
          <a:ln>
            <a:solidFill>
              <a:srgbClr val="7C60C6"/>
            </a:solidFill>
          </a:ln>
        </p:spPr>
        <p:txBody>
          <a:bodyPr/>
          <a:lstStyle/>
          <a:p>
            <a:pPr algn="ctr"/>
            <a:r>
              <a:rPr lang="pl-PL" dirty="0"/>
              <a:t>Wykorzystane tematy laboratoryjne</a:t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12" name="Symbol zastępczy zawartości 8">
            <a:extLst>
              <a:ext uri="{FF2B5EF4-FFF2-40B4-BE49-F238E27FC236}">
                <a16:creationId xmlns:a16="http://schemas.microsoft.com/office/drawing/2014/main" id="{8436257B-3E9B-125F-3FCB-6E1D11CD8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166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68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08BFE209-13AB-B6DA-4822-B9C46B23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Implementacja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EF36E0D1-A058-84AE-8A5D-D8C6E83A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4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F5778A1-2AB5-729C-C99B-7FF612D7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9" y="0"/>
            <a:ext cx="4165333" cy="6858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FC0E07A-9480-76C0-0D3D-8920FCFB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68" y="0"/>
            <a:ext cx="2544627" cy="68580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24B147C-ED11-40A1-3DB6-2496DEF4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83" y="0"/>
            <a:ext cx="4481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34C8B-A338-0B3E-D74A-78DEBC4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Opis tematu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DA98E0-3A41-8AAD-821F-8D21E590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3178" y="1845264"/>
            <a:ext cx="3000907" cy="326879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A51527-8ADA-297A-44B4-716B5AD7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79D586-5D80-79CA-12B6-6F7464EB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01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83740F-07D9-E569-783E-B88479D4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27FCC2-1FA5-A167-384B-4F3F5017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l-PL" sz="2400" dirty="0">
                <a:hlinkClick r:id="rId2"/>
              </a:rPr>
              <a:t>https://webassembly.org/</a:t>
            </a:r>
            <a:endParaRPr lang="pl-PL" sz="2400" dirty="0"/>
          </a:p>
          <a:p>
            <a:r>
              <a:rPr lang="pl-PL" sz="2400" dirty="0">
                <a:hlinkClick r:id="rId3"/>
              </a:rPr>
              <a:t>https://isocpp.org/</a:t>
            </a:r>
            <a:endParaRPr lang="pl-PL" sz="2400" dirty="0"/>
          </a:p>
          <a:p>
            <a:r>
              <a:rPr lang="pl-PL" sz="2400" dirty="0">
                <a:hlinkClick r:id="rId4"/>
              </a:rPr>
              <a:t>https://pl.legacy.reactjs.org/</a:t>
            </a:r>
            <a:endParaRPr lang="pl-PL" sz="2400" dirty="0"/>
          </a:p>
          <a:p>
            <a:r>
              <a:rPr lang="pl-PL" sz="2400" dirty="0">
                <a:hlinkClick r:id="rId5"/>
              </a:rPr>
              <a:t>https://getbootstrap.com/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8CF37B-F62E-D327-1C48-807B8610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D8F164-216B-4616-E7D3-08FB59C7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l-PL" sz="2400"/>
              <a:t>Wizualizacja różnych algorytmów szukania drogi.</a:t>
            </a:r>
          </a:p>
          <a:p>
            <a:r>
              <a:rPr lang="pl-PL" sz="2400"/>
              <a:t>Porównanie ich działania .</a:t>
            </a:r>
          </a:p>
          <a:p>
            <a:r>
              <a:rPr lang="pl-PL" sz="2400"/>
              <a:t>Porównanie czasów wyszukiwania.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9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471794D-AA36-5603-DC67-649A06E6441F}"/>
              </a:ext>
            </a:extLst>
          </p:cNvPr>
          <p:cNvSpPr/>
          <p:nvPr/>
        </p:nvSpPr>
        <p:spPr>
          <a:xfrm>
            <a:off x="4565276" y="0"/>
            <a:ext cx="7623676" cy="6857999"/>
          </a:xfrm>
          <a:prstGeom prst="rect">
            <a:avLst/>
          </a:prstGeom>
          <a:solidFill>
            <a:schemeClr val="accent4"/>
          </a:solidFill>
          <a:ln>
            <a:solidFill>
              <a:srgbClr val="7C60C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DA37B8-41DA-E5B5-BB8A-3ECBDFD4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Realizacja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060843-02F2-A3D4-5266-CC2F57E9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444" y="1620982"/>
            <a:ext cx="5181600" cy="2806296"/>
          </a:xfrm>
        </p:spPr>
        <p:txBody>
          <a:bodyPr>
            <a:normAutofit/>
          </a:bodyPr>
          <a:lstStyle/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HTML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CSS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JS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BOOTSTRAP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REACT</a:t>
            </a:r>
            <a:endParaRPr lang="pl-PL" sz="2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09C089-40D5-74BA-E9AB-BA36E63D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3867" y="4575756"/>
            <a:ext cx="5181600" cy="2806296"/>
          </a:xfrm>
        </p:spPr>
        <p:txBody>
          <a:bodyPr>
            <a:normAutofit/>
          </a:bodyPr>
          <a:lstStyle/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C++</a:t>
            </a:r>
          </a:p>
          <a:p>
            <a:pPr marL="128016" indent="-128016" defTabSz="512064">
              <a:spcBef>
                <a:spcPts val="560"/>
              </a:spcBef>
            </a:pPr>
            <a:r>
              <a:rPr lang="pl-PL" sz="2000" kern="1200" dirty="0">
                <a:latin typeface="+mn-lt"/>
                <a:ea typeface="+mn-ea"/>
                <a:cs typeface="+mn-cs"/>
              </a:rPr>
              <a:t>WASM</a:t>
            </a:r>
          </a:p>
          <a:p>
            <a:endParaRPr lang="pl-PL" sz="20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CBF8249-3887-8E60-D699-698EEEC684E8}"/>
              </a:ext>
            </a:extLst>
          </p:cNvPr>
          <p:cNvCxnSpPr/>
          <p:nvPr/>
        </p:nvCxnSpPr>
        <p:spPr>
          <a:xfrm flipV="1">
            <a:off x="4274127" y="-363787"/>
            <a:ext cx="2673928" cy="1832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BE6165A-BF19-6259-1DDD-336C6321D3D4}"/>
              </a:ext>
            </a:extLst>
          </p:cNvPr>
          <p:cNvCxnSpPr>
            <a:cxnSpLocks/>
          </p:cNvCxnSpPr>
          <p:nvPr/>
        </p:nvCxnSpPr>
        <p:spPr>
          <a:xfrm>
            <a:off x="4329545" y="5518949"/>
            <a:ext cx="955964" cy="1339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5AE72F5F-E1ED-ECFB-D43D-6F2A642F4B5F}"/>
              </a:ext>
            </a:extLst>
          </p:cNvPr>
          <p:cNvCxnSpPr/>
          <p:nvPr/>
        </p:nvCxnSpPr>
        <p:spPr>
          <a:xfrm flipV="1">
            <a:off x="4426527" y="-211387"/>
            <a:ext cx="2673928" cy="1832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C1C07CF-2A3D-CDCE-F571-22FED3627A0C}"/>
              </a:ext>
            </a:extLst>
          </p:cNvPr>
          <p:cNvCxnSpPr>
            <a:cxnSpLocks/>
          </p:cNvCxnSpPr>
          <p:nvPr/>
        </p:nvCxnSpPr>
        <p:spPr>
          <a:xfrm>
            <a:off x="4551817" y="5459561"/>
            <a:ext cx="1050431" cy="1398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0F2F7A7-E87E-7A9A-01FF-F0AC545D9E85}"/>
              </a:ext>
            </a:extLst>
          </p:cNvPr>
          <p:cNvCxnSpPr>
            <a:cxnSpLocks/>
          </p:cNvCxnSpPr>
          <p:nvPr/>
        </p:nvCxnSpPr>
        <p:spPr>
          <a:xfrm>
            <a:off x="4550837" y="5089458"/>
            <a:ext cx="1354499" cy="1768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45A18DB-EC59-A0BD-4C79-7738D07D7F80}"/>
              </a:ext>
            </a:extLst>
          </p:cNvPr>
          <p:cNvCxnSpPr>
            <a:cxnSpLocks/>
          </p:cNvCxnSpPr>
          <p:nvPr/>
        </p:nvCxnSpPr>
        <p:spPr>
          <a:xfrm>
            <a:off x="10977314" y="-2"/>
            <a:ext cx="1226077" cy="2195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F00726FB-A1DD-080E-7A3B-5C8F17C45939}"/>
              </a:ext>
            </a:extLst>
          </p:cNvPr>
          <p:cNvCxnSpPr>
            <a:cxnSpLocks/>
          </p:cNvCxnSpPr>
          <p:nvPr/>
        </p:nvCxnSpPr>
        <p:spPr>
          <a:xfrm>
            <a:off x="10074667" y="-32219"/>
            <a:ext cx="2114285" cy="2579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DE5EFFF4-499F-71A6-4602-7AE776EC1AD0}"/>
              </a:ext>
            </a:extLst>
          </p:cNvPr>
          <p:cNvCxnSpPr>
            <a:cxnSpLocks/>
          </p:cNvCxnSpPr>
          <p:nvPr/>
        </p:nvCxnSpPr>
        <p:spPr>
          <a:xfrm>
            <a:off x="11962562" y="0"/>
            <a:ext cx="226390" cy="1878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FE192015-AE0F-82C8-0054-2B752B052322}"/>
              </a:ext>
            </a:extLst>
          </p:cNvPr>
          <p:cNvCxnSpPr>
            <a:cxnSpLocks/>
          </p:cNvCxnSpPr>
          <p:nvPr/>
        </p:nvCxnSpPr>
        <p:spPr>
          <a:xfrm flipH="1">
            <a:off x="9215195" y="4017818"/>
            <a:ext cx="2991244" cy="2840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26689C11-9466-92B8-3A44-38888DDDAF2A}"/>
              </a:ext>
            </a:extLst>
          </p:cNvPr>
          <p:cNvCxnSpPr>
            <a:cxnSpLocks/>
          </p:cNvCxnSpPr>
          <p:nvPr/>
        </p:nvCxnSpPr>
        <p:spPr>
          <a:xfrm flipH="1">
            <a:off x="10285288" y="5824018"/>
            <a:ext cx="1934610" cy="1033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38D392F2-C373-C848-1834-2ACDE382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Użyte technologie 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E4E75C-E895-D233-4561-52BAAE72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0246AD-7D7F-4C4C-A207-C8E0AC89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C++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3538DA-F6A3-5E42-9751-04C08995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Bardzo duże możliwości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Duża wydajność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C57DF61-6BA0-8738-3E5D-6C51FFCCD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r="1" b="678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EFD6FCE6-3A8C-6C97-D0B2-28EB9D9F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WASM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86D28628-A108-9419-19C3-5D2618DC1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Możliwość uruchomienia niskopoziomowego kodu (C / C++ / </a:t>
            </a:r>
            <a:r>
              <a:rPr lang="pl-PL" sz="2000" dirty="0" err="1"/>
              <a:t>Rust</a:t>
            </a:r>
            <a:r>
              <a:rPr lang="pl-PL" sz="20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Duża wydajność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Gry, przetwarzanie obrazu i dźwięku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 err="1"/>
              <a:t>Emscripten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667D7B67-42E9-5368-272F-E7947AB8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98FAE6-A38B-F904-2673-75E68DD8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HTML, CSS, JS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Symbol zastępczy zawartości 22" descr="Obraz zawierający logo&#10;&#10;Opis wygenerowany automatycznie">
            <a:extLst>
              <a:ext uri="{FF2B5EF4-FFF2-40B4-BE49-F238E27FC236}">
                <a16:creationId xmlns:a16="http://schemas.microsoft.com/office/drawing/2014/main" id="{C62DDEBA-5243-8095-D663-BF96301F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5287" r="5170" b="6168"/>
          <a:stretch/>
        </p:blipFill>
        <p:spPr>
          <a:xfrm>
            <a:off x="1081273" y="384463"/>
            <a:ext cx="2849642" cy="2811320"/>
          </a:xfrm>
          <a:prstGeom prst="ellipse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02754AF8-D20C-2E56-23B8-68B423837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502"/>
          <a:stretch/>
        </p:blipFill>
        <p:spPr>
          <a:xfrm>
            <a:off x="4743621" y="384462"/>
            <a:ext cx="2782503" cy="2811320"/>
          </a:xfrm>
          <a:prstGeom prst="rect">
            <a:avLst/>
          </a:prstGeom>
        </p:spPr>
      </p:pic>
      <p:pic>
        <p:nvPicPr>
          <p:cNvPr id="29" name="Obraz 28" descr="Obraz zawierający logo&#10;&#10;Opis wygenerowany automatycznie">
            <a:extLst>
              <a:ext uri="{FF2B5EF4-FFF2-40B4-BE49-F238E27FC236}">
                <a16:creationId xmlns:a16="http://schemas.microsoft.com/office/drawing/2014/main" id="{C3D48E0D-290E-9F24-D5CA-F5D34007F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1" r="5116" b="1"/>
          <a:stretch/>
        </p:blipFill>
        <p:spPr>
          <a:xfrm>
            <a:off x="8797086" y="384462"/>
            <a:ext cx="1934292" cy="281132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C42FD0-9654-1CFE-CDC4-2C9E729D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19" y="3930305"/>
            <a:ext cx="6586915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HTML </a:t>
            </a:r>
            <a:r>
              <a:rPr lang="pl-PL" sz="2000" dirty="0">
                <a:sym typeface="Wingdings" panose="05000000000000000000" pitchFamily="2" charset="2"/>
              </a:rPr>
              <a:t> struktura strony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>
                <a:sym typeface="Wingdings" panose="05000000000000000000" pitchFamily="2" charset="2"/>
              </a:rPr>
              <a:t>CSS  wygląd strony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>
                <a:sym typeface="Wingdings" panose="05000000000000000000" pitchFamily="2" charset="2"/>
              </a:rPr>
              <a:t>JS  interaktywność strony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64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0246AD-7D7F-4C4C-A207-C8E0AC89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 err="1"/>
              <a:t>Bootstrap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3538DA-F6A3-5E42-9751-04C08995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Biblioteka HTML, CSS, JS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000" dirty="0"/>
              <a:t>Zestaw narzędzi ułatwiających tworzenie interfejsu graficznego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Obraz zawierający logo&#10;&#10;Opis wygenerowany automatycznie">
            <a:extLst>
              <a:ext uri="{FF2B5EF4-FFF2-40B4-BE49-F238E27FC236}">
                <a16:creationId xmlns:a16="http://schemas.microsoft.com/office/drawing/2014/main" id="{28380D47-4CE3-1A64-9736-267D7E70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27" y="987425"/>
            <a:ext cx="6115921" cy="4873625"/>
          </a:xfrm>
        </p:spPr>
      </p:pic>
    </p:spTree>
    <p:extLst>
      <p:ext uri="{BB962C8B-B14F-4D97-AF65-F5344CB8AC3E}">
        <p14:creationId xmlns:p14="http://schemas.microsoft.com/office/powerpoint/2010/main" val="4846568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204</TotalTime>
  <Words>192</Words>
  <Application>Microsoft Office PowerPoint</Application>
  <PresentationFormat>Panoramiczny</PresentationFormat>
  <Paragraphs>66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Wizualizacja algorytmów szukania drogi</vt:lpstr>
      <vt:lpstr>Opis tematu</vt:lpstr>
      <vt:lpstr>Cel projektu</vt:lpstr>
      <vt:lpstr>Realizacja</vt:lpstr>
      <vt:lpstr>Użyte technologie </vt:lpstr>
      <vt:lpstr>C++</vt:lpstr>
      <vt:lpstr>WASM</vt:lpstr>
      <vt:lpstr>HTML, CSS, JS</vt:lpstr>
      <vt:lpstr>Bootstrap</vt:lpstr>
      <vt:lpstr>React</vt:lpstr>
      <vt:lpstr>Interfejs oraz funkcje</vt:lpstr>
      <vt:lpstr>Interfejs</vt:lpstr>
      <vt:lpstr>Prezentacja programu PowerPoint</vt:lpstr>
      <vt:lpstr>Funkcje </vt:lpstr>
      <vt:lpstr>Klasy</vt:lpstr>
      <vt:lpstr>Prezentacja programu PowerPoint</vt:lpstr>
      <vt:lpstr>Wykorzystane tematy laboratoryjne </vt:lpstr>
      <vt:lpstr>Implementacja</vt:lpstr>
      <vt:lpstr>Prezentacja programu PowerPoint</vt:lpstr>
      <vt:lpstr>Dziękuję za uwagę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algorytmów szukania drogi</dc:title>
  <dc:creator>Michał Jagoda</dc:creator>
  <cp:lastModifiedBy>Michał Jagoda</cp:lastModifiedBy>
  <cp:revision>27</cp:revision>
  <dcterms:created xsi:type="dcterms:W3CDTF">2023-04-19T21:49:48Z</dcterms:created>
  <dcterms:modified xsi:type="dcterms:W3CDTF">2023-04-20T21:41:10Z</dcterms:modified>
</cp:coreProperties>
</file>