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sldIdLst>
    <p:sldId id="256" r:id="rId2"/>
    <p:sldId id="354" r:id="rId3"/>
    <p:sldId id="355" r:id="rId4"/>
    <p:sldId id="356" r:id="rId5"/>
    <p:sldId id="258" r:id="rId6"/>
    <p:sldId id="261" r:id="rId7"/>
    <p:sldId id="351" r:id="rId8"/>
    <p:sldId id="349" r:id="rId9"/>
    <p:sldId id="344" r:id="rId10"/>
    <p:sldId id="353" r:id="rId11"/>
    <p:sldId id="352" r:id="rId12"/>
    <p:sldId id="345" r:id="rId13"/>
    <p:sldId id="346" r:id="rId14"/>
    <p:sldId id="347" r:id="rId15"/>
    <p:sldId id="348" r:id="rId16"/>
    <p:sldId id="341" r:id="rId17"/>
    <p:sldId id="342" r:id="rId18"/>
    <p:sldId id="343" r:id="rId19"/>
    <p:sldId id="327" r:id="rId20"/>
    <p:sldId id="328" r:id="rId21"/>
    <p:sldId id="329" r:id="rId22"/>
    <p:sldId id="330" r:id="rId23"/>
    <p:sldId id="333" r:id="rId24"/>
    <p:sldId id="331" r:id="rId25"/>
    <p:sldId id="334" r:id="rId26"/>
    <p:sldId id="337" r:id="rId27"/>
    <p:sldId id="338" r:id="rId28"/>
    <p:sldId id="339" r:id="rId29"/>
    <p:sldId id="340" r:id="rId30"/>
    <p:sldId id="350" r:id="rId31"/>
    <p:sldId id="286" r:id="rId32"/>
    <p:sldId id="290" r:id="rId33"/>
    <p:sldId id="291" r:id="rId34"/>
    <p:sldId id="292" r:id="rId35"/>
    <p:sldId id="293" r:id="rId36"/>
    <p:sldId id="296" r:id="rId37"/>
    <p:sldId id="319" r:id="rId38"/>
    <p:sldId id="320" r:id="rId39"/>
    <p:sldId id="321" r:id="rId40"/>
    <p:sldId id="323" r:id="rId41"/>
    <p:sldId id="324" r:id="rId42"/>
    <p:sldId id="301" r:id="rId43"/>
    <p:sldId id="302" r:id="rId44"/>
    <p:sldId id="303" r:id="rId45"/>
    <p:sldId id="304" r:id="rId46"/>
    <p:sldId id="297" r:id="rId47"/>
    <p:sldId id="298" r:id="rId48"/>
    <p:sldId id="299" r:id="rId49"/>
    <p:sldId id="300" r:id="rId50"/>
    <p:sldId id="310" r:id="rId51"/>
    <p:sldId id="294" r:id="rId52"/>
    <p:sldId id="305" r:id="rId53"/>
    <p:sldId id="306" r:id="rId54"/>
    <p:sldId id="307" r:id="rId55"/>
    <p:sldId id="308" r:id="rId56"/>
    <p:sldId id="309" r:id="rId57"/>
    <p:sldId id="311" r:id="rId58"/>
    <p:sldId id="357" r:id="rId59"/>
    <p:sldId id="358" r:id="rId60"/>
    <p:sldId id="359" r:id="rId61"/>
    <p:sldId id="360" r:id="rId62"/>
    <p:sldId id="365" r:id="rId63"/>
    <p:sldId id="266" r:id="rId64"/>
    <p:sldId id="281" r:id="rId65"/>
    <p:sldId id="362" r:id="rId66"/>
    <p:sldId id="363" r:id="rId67"/>
    <p:sldId id="361" r:id="rId68"/>
    <p:sldId id="364" r:id="rId69"/>
    <p:sldId id="283" r:id="rId70"/>
    <p:sldId id="325" r:id="rId71"/>
    <p:sldId id="265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苗佳" initials="苗佳" lastIdx="1" clrIdx="0">
    <p:extLst>
      <p:ext uri="{19B8F6BF-5375-455C-9EA6-DF929625EA0E}">
        <p15:presenceInfo xmlns:p15="http://schemas.microsoft.com/office/powerpoint/2012/main" userId="S-1-5-21-3435627970-3614249024-3910756719-29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2E954-99D0-4F82-95DB-2313F38292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A4E6AF-4A3C-47F1-8576-5215DF4F8724}">
      <dgm:prSet phldrT="[文本]"/>
      <dgm:spPr/>
      <dgm:t>
        <a:bodyPr/>
        <a:lstStyle/>
        <a:p>
          <a:r>
            <a:rPr lang="zh-CN" altLang="en-US" dirty="0" smtClean="0"/>
            <a:t>配置中心</a:t>
          </a:r>
          <a:endParaRPr lang="zh-CN" altLang="en-US" dirty="0"/>
        </a:p>
      </dgm:t>
    </dgm:pt>
    <dgm:pt modelId="{DA2E022A-A111-4629-9E67-EE6BDE6E5B83}" type="parTrans" cxnId="{B85D42D9-16B4-4191-BDB9-82370F89E162}">
      <dgm:prSet/>
      <dgm:spPr/>
      <dgm:t>
        <a:bodyPr/>
        <a:lstStyle/>
        <a:p>
          <a:endParaRPr lang="zh-CN" altLang="en-US"/>
        </a:p>
      </dgm:t>
    </dgm:pt>
    <dgm:pt modelId="{EC2811FE-6E6C-4847-A8CC-4F3DA9DEE997}" type="sibTrans" cxnId="{B85D42D9-16B4-4191-BDB9-82370F89E162}">
      <dgm:prSet/>
      <dgm:spPr/>
      <dgm:t>
        <a:bodyPr/>
        <a:lstStyle/>
        <a:p>
          <a:endParaRPr lang="zh-CN" altLang="en-US"/>
        </a:p>
      </dgm:t>
    </dgm:pt>
    <dgm:pt modelId="{F673C1A4-0A54-4F76-BDBC-70CDFBE7BBE3}">
      <dgm:prSet phldrT="[文本]"/>
      <dgm:spPr/>
      <dgm:t>
        <a:bodyPr/>
        <a:lstStyle/>
        <a:p>
          <a:r>
            <a:rPr lang="zh-CN" altLang="en-US" dirty="0" smtClean="0"/>
            <a:t>服务中心</a:t>
          </a:r>
          <a:endParaRPr lang="zh-CN" altLang="en-US" dirty="0"/>
        </a:p>
      </dgm:t>
    </dgm:pt>
    <dgm:pt modelId="{7CB6633D-E32A-4F38-B535-E926D5F12072}" type="parTrans" cxnId="{57F52CB2-F515-4677-9DBD-F7BE70FEE070}">
      <dgm:prSet/>
      <dgm:spPr/>
      <dgm:t>
        <a:bodyPr/>
        <a:lstStyle/>
        <a:p>
          <a:endParaRPr lang="zh-CN" altLang="en-US"/>
        </a:p>
      </dgm:t>
    </dgm:pt>
    <dgm:pt modelId="{BDBB4DB9-AEB8-4C68-B892-DE3A452A7E77}" type="sibTrans" cxnId="{57F52CB2-F515-4677-9DBD-F7BE70FEE070}">
      <dgm:prSet/>
      <dgm:spPr/>
      <dgm:t>
        <a:bodyPr/>
        <a:lstStyle/>
        <a:p>
          <a:endParaRPr lang="zh-CN" altLang="en-US"/>
        </a:p>
      </dgm:t>
    </dgm:pt>
    <dgm:pt modelId="{571120A9-87F5-472C-9F57-0415A593878C}">
      <dgm:prSet phldrT="[文本]"/>
      <dgm:spPr/>
      <dgm:t>
        <a:bodyPr/>
        <a:lstStyle/>
        <a:p>
          <a:r>
            <a:rPr lang="zh-CN" altLang="en-US" dirty="0" smtClean="0"/>
            <a:t>数据中心</a:t>
          </a:r>
          <a:endParaRPr lang="zh-CN" altLang="en-US" dirty="0"/>
        </a:p>
      </dgm:t>
    </dgm:pt>
    <dgm:pt modelId="{306DF011-B9A4-465F-8ED3-DC9F77600E6F}" type="parTrans" cxnId="{3264CC51-497C-48CF-8D65-BD870C9C8F7B}">
      <dgm:prSet/>
      <dgm:spPr/>
      <dgm:t>
        <a:bodyPr/>
        <a:lstStyle/>
        <a:p>
          <a:endParaRPr lang="zh-CN" altLang="en-US"/>
        </a:p>
      </dgm:t>
    </dgm:pt>
    <dgm:pt modelId="{A2DDD836-930F-4E83-A25F-530C82979920}" type="sibTrans" cxnId="{3264CC51-497C-48CF-8D65-BD870C9C8F7B}">
      <dgm:prSet/>
      <dgm:spPr/>
      <dgm:t>
        <a:bodyPr/>
        <a:lstStyle/>
        <a:p>
          <a:endParaRPr lang="zh-CN" altLang="en-US"/>
        </a:p>
      </dgm:t>
    </dgm:pt>
    <dgm:pt modelId="{3DB7EC75-2369-4D04-9814-1434189FA5CC}" type="pres">
      <dgm:prSet presAssocID="{4712E954-99D0-4F82-95DB-2313F38292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033B75-53E2-4235-9863-969FD8F895FA}" type="pres">
      <dgm:prSet presAssocID="{0EA4E6AF-4A3C-47F1-8576-5215DF4F87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6F80C5-32C4-4F91-9145-0260B895F609}" type="pres">
      <dgm:prSet presAssocID="{EC2811FE-6E6C-4847-A8CC-4F3DA9DEE997}" presName="sibTrans" presStyleCnt="0"/>
      <dgm:spPr/>
    </dgm:pt>
    <dgm:pt modelId="{CC30632E-2602-4883-BD29-65515011A4CD}" type="pres">
      <dgm:prSet presAssocID="{F673C1A4-0A54-4F76-BDBC-70CDFBE7BBE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539EC-74CD-4D44-B396-EFBD2A9DF9F5}" type="pres">
      <dgm:prSet presAssocID="{BDBB4DB9-AEB8-4C68-B892-DE3A452A7E77}" presName="sibTrans" presStyleCnt="0"/>
      <dgm:spPr/>
    </dgm:pt>
    <dgm:pt modelId="{1C8A7882-755B-4844-87F8-1C4BFC9D58C5}" type="pres">
      <dgm:prSet presAssocID="{571120A9-87F5-472C-9F57-0415A59387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5D42D9-16B4-4191-BDB9-82370F89E162}" srcId="{4712E954-99D0-4F82-95DB-2313F38292BC}" destId="{0EA4E6AF-4A3C-47F1-8576-5215DF4F8724}" srcOrd="0" destOrd="0" parTransId="{DA2E022A-A111-4629-9E67-EE6BDE6E5B83}" sibTransId="{EC2811FE-6E6C-4847-A8CC-4F3DA9DEE997}"/>
    <dgm:cxn modelId="{83B555F9-8B02-4BF6-8808-2A7774136DDC}" type="presOf" srcId="{F673C1A4-0A54-4F76-BDBC-70CDFBE7BBE3}" destId="{CC30632E-2602-4883-BD29-65515011A4CD}" srcOrd="0" destOrd="0" presId="urn:microsoft.com/office/officeart/2005/8/layout/default"/>
    <dgm:cxn modelId="{3264CC51-497C-48CF-8D65-BD870C9C8F7B}" srcId="{4712E954-99D0-4F82-95DB-2313F38292BC}" destId="{571120A9-87F5-472C-9F57-0415A593878C}" srcOrd="2" destOrd="0" parTransId="{306DF011-B9A4-465F-8ED3-DC9F77600E6F}" sibTransId="{A2DDD836-930F-4E83-A25F-530C82979920}"/>
    <dgm:cxn modelId="{1B96FB15-2C1B-4AA8-8434-0C1CAFFBD1C7}" type="presOf" srcId="{0EA4E6AF-4A3C-47F1-8576-5215DF4F8724}" destId="{C6033B75-53E2-4235-9863-969FD8F895FA}" srcOrd="0" destOrd="0" presId="urn:microsoft.com/office/officeart/2005/8/layout/default"/>
    <dgm:cxn modelId="{A6CAC778-822C-49F6-8270-FB5804D84640}" type="presOf" srcId="{571120A9-87F5-472C-9F57-0415A593878C}" destId="{1C8A7882-755B-4844-87F8-1C4BFC9D58C5}" srcOrd="0" destOrd="0" presId="urn:microsoft.com/office/officeart/2005/8/layout/default"/>
    <dgm:cxn modelId="{A20BFE04-25B1-4E7D-A7CB-65706449CE9E}" type="presOf" srcId="{4712E954-99D0-4F82-95DB-2313F38292BC}" destId="{3DB7EC75-2369-4D04-9814-1434189FA5CC}" srcOrd="0" destOrd="0" presId="urn:microsoft.com/office/officeart/2005/8/layout/default"/>
    <dgm:cxn modelId="{57F52CB2-F515-4677-9DBD-F7BE70FEE070}" srcId="{4712E954-99D0-4F82-95DB-2313F38292BC}" destId="{F673C1A4-0A54-4F76-BDBC-70CDFBE7BBE3}" srcOrd="1" destOrd="0" parTransId="{7CB6633D-E32A-4F38-B535-E926D5F12072}" sibTransId="{BDBB4DB9-AEB8-4C68-B892-DE3A452A7E77}"/>
    <dgm:cxn modelId="{5429A948-82A5-4B55-A75B-E798414755EA}" type="presParOf" srcId="{3DB7EC75-2369-4D04-9814-1434189FA5CC}" destId="{C6033B75-53E2-4235-9863-969FD8F895FA}" srcOrd="0" destOrd="0" presId="urn:microsoft.com/office/officeart/2005/8/layout/default"/>
    <dgm:cxn modelId="{D74C44ED-3C81-434F-A078-ABE5FB41E936}" type="presParOf" srcId="{3DB7EC75-2369-4D04-9814-1434189FA5CC}" destId="{B06F80C5-32C4-4F91-9145-0260B895F609}" srcOrd="1" destOrd="0" presId="urn:microsoft.com/office/officeart/2005/8/layout/default"/>
    <dgm:cxn modelId="{8BA26047-C754-47EC-9DF3-AE63F8B28BFC}" type="presParOf" srcId="{3DB7EC75-2369-4D04-9814-1434189FA5CC}" destId="{CC30632E-2602-4883-BD29-65515011A4CD}" srcOrd="2" destOrd="0" presId="urn:microsoft.com/office/officeart/2005/8/layout/default"/>
    <dgm:cxn modelId="{EAD153AA-6C74-4DEA-B242-1FC8B890C54A}" type="presParOf" srcId="{3DB7EC75-2369-4D04-9814-1434189FA5CC}" destId="{293539EC-74CD-4D44-B396-EFBD2A9DF9F5}" srcOrd="3" destOrd="0" presId="urn:microsoft.com/office/officeart/2005/8/layout/default"/>
    <dgm:cxn modelId="{7DC98A26-B1E0-4D3A-A471-C4F61EEF0C14}" type="presParOf" srcId="{3DB7EC75-2369-4D04-9814-1434189FA5CC}" destId="{1C8A7882-755B-4844-87F8-1C4BFC9D58C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299659A-B15D-4658-85A4-56171D9A978D}" type="presOf" srcId="{98E9A332-2679-405B-895D-1D5D5380DCE5}" destId="{516CCDD5-C3C7-4B67-AAB6-87239E72ED3C}" srcOrd="0" destOrd="0" presId="urn:microsoft.com/office/officeart/2005/8/layout/cycle7"/>
    <dgm:cxn modelId="{62751A6E-FA53-42BF-BBDD-3C1067489FA1}" type="presOf" srcId="{C3780A20-AE3C-439D-AA6F-9A4CD56239B0}" destId="{FF5A015C-95E8-4A52-A69D-1BEA05B2B542}" srcOrd="0" destOrd="0" presId="urn:microsoft.com/office/officeart/2005/8/layout/cycle7"/>
    <dgm:cxn modelId="{C6022ED1-2866-42E6-8F46-875CC06CDCA7}" type="presOf" srcId="{AE7ABA9C-4FAC-445A-914F-2AAFB3A12A29}" destId="{43468E41-328B-4ACD-84D8-DE191425F9E6}" srcOrd="1" destOrd="0" presId="urn:microsoft.com/office/officeart/2005/8/layout/cycle7"/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65BE3EBD-7CEA-4867-BC5B-00868AC131E5}" type="presOf" srcId="{3F442F54-4BA4-444F-AA3C-6B8B17306270}" destId="{8430A8CA-CA5B-4830-BD88-4235D268C917}" srcOrd="0" destOrd="0" presId="urn:microsoft.com/office/officeart/2005/8/layout/cycle7"/>
    <dgm:cxn modelId="{12D691A3-95F4-4B6F-9EA3-61DA9D7549CA}" type="presOf" srcId="{3F442F54-4BA4-444F-AA3C-6B8B17306270}" destId="{7849211E-DFBA-4E88-BF0B-374AC5F79B00}" srcOrd="1" destOrd="0" presId="urn:microsoft.com/office/officeart/2005/8/layout/cycle7"/>
    <dgm:cxn modelId="{BC0EBE35-1313-4A0C-8DD3-EB6C05D10B35}" type="presOf" srcId="{AE7ABA9C-4FAC-445A-914F-2AAFB3A12A29}" destId="{29398A86-A6A8-4FDF-89D4-C6B39DE432EE}" srcOrd="0" destOrd="0" presId="urn:microsoft.com/office/officeart/2005/8/layout/cycle7"/>
    <dgm:cxn modelId="{38EFA419-FB37-406B-A66B-40B46AE2BF4D}" type="presOf" srcId="{98E9A332-2679-405B-895D-1D5D5380DCE5}" destId="{405F0D97-A690-45DA-AF11-079DF061B504}" srcOrd="1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E11E0966-365D-4CFB-9F4B-C74E09777394}" type="presOf" srcId="{8B3D92CE-DB5D-4D36-9A25-1CDBF4AF5946}" destId="{595DAB35-8EB4-4C43-BB2B-9A323A42A45D}" srcOrd="0" destOrd="0" presId="urn:microsoft.com/office/officeart/2005/8/layout/cycle7"/>
    <dgm:cxn modelId="{FCDEEC06-33CA-491A-9082-7FBA882D5054}" type="presOf" srcId="{45E518EB-BBFD-4954-B814-1E207C76393A}" destId="{60C5F5BC-B66D-4577-A6C7-47E2C36A6FC4}" srcOrd="0" destOrd="0" presId="urn:microsoft.com/office/officeart/2005/8/layout/cycle7"/>
    <dgm:cxn modelId="{C77AE0D9-6E46-4AE0-930D-D179B0E36185}" type="presOf" srcId="{E3A82048-258D-4267-B715-F1E596AD17F2}" destId="{EC148167-EBFB-4F29-A465-EC63A0851A58}" srcOrd="0" destOrd="0" presId="urn:microsoft.com/office/officeart/2005/8/layout/cycle7"/>
    <dgm:cxn modelId="{43EDC53A-AC44-4523-91ED-1B46E2FA3578}" type="presParOf" srcId="{60C5F5BC-B66D-4577-A6C7-47E2C36A6FC4}" destId="{FF5A015C-95E8-4A52-A69D-1BEA05B2B542}" srcOrd="0" destOrd="0" presId="urn:microsoft.com/office/officeart/2005/8/layout/cycle7"/>
    <dgm:cxn modelId="{65064838-80CF-4F15-9048-025D695D0332}" type="presParOf" srcId="{60C5F5BC-B66D-4577-A6C7-47E2C36A6FC4}" destId="{8430A8CA-CA5B-4830-BD88-4235D268C917}" srcOrd="1" destOrd="0" presId="urn:microsoft.com/office/officeart/2005/8/layout/cycle7"/>
    <dgm:cxn modelId="{E2E630C1-1F52-464D-AFE1-BE05CD018C47}" type="presParOf" srcId="{8430A8CA-CA5B-4830-BD88-4235D268C917}" destId="{7849211E-DFBA-4E88-BF0B-374AC5F79B00}" srcOrd="0" destOrd="0" presId="urn:microsoft.com/office/officeart/2005/8/layout/cycle7"/>
    <dgm:cxn modelId="{36A880A3-8A68-4D9B-BA13-E32E5700FC61}" type="presParOf" srcId="{60C5F5BC-B66D-4577-A6C7-47E2C36A6FC4}" destId="{595DAB35-8EB4-4C43-BB2B-9A323A42A45D}" srcOrd="2" destOrd="0" presId="urn:microsoft.com/office/officeart/2005/8/layout/cycle7"/>
    <dgm:cxn modelId="{C89B4843-1E5E-45A6-AB33-8E5A680C2CB3}" type="presParOf" srcId="{60C5F5BC-B66D-4577-A6C7-47E2C36A6FC4}" destId="{29398A86-A6A8-4FDF-89D4-C6B39DE432EE}" srcOrd="3" destOrd="0" presId="urn:microsoft.com/office/officeart/2005/8/layout/cycle7"/>
    <dgm:cxn modelId="{1BA897E3-E693-405C-87EB-CE6B0BFCA0A7}" type="presParOf" srcId="{29398A86-A6A8-4FDF-89D4-C6B39DE432EE}" destId="{43468E41-328B-4ACD-84D8-DE191425F9E6}" srcOrd="0" destOrd="0" presId="urn:microsoft.com/office/officeart/2005/8/layout/cycle7"/>
    <dgm:cxn modelId="{3D608950-17BE-420C-9CC6-4047262F9401}" type="presParOf" srcId="{60C5F5BC-B66D-4577-A6C7-47E2C36A6FC4}" destId="{EC148167-EBFB-4F29-A465-EC63A0851A58}" srcOrd="4" destOrd="0" presId="urn:microsoft.com/office/officeart/2005/8/layout/cycle7"/>
    <dgm:cxn modelId="{56D8980E-970B-4CAB-98BC-A266ED31FC2F}" type="presParOf" srcId="{60C5F5BC-B66D-4577-A6C7-47E2C36A6FC4}" destId="{516CCDD5-C3C7-4B67-AAB6-87239E72ED3C}" srcOrd="5" destOrd="0" presId="urn:microsoft.com/office/officeart/2005/8/layout/cycle7"/>
    <dgm:cxn modelId="{DEB4ED01-1B3D-4ED9-9E3D-083C0DA0D421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88C90B4-6BA6-4D8B-88E7-D389C2880338}" type="presOf" srcId="{3F442F54-4BA4-444F-AA3C-6B8B17306270}" destId="{7849211E-DFBA-4E88-BF0B-374AC5F79B00}" srcOrd="1" destOrd="0" presId="urn:microsoft.com/office/officeart/2005/8/layout/cycle7"/>
    <dgm:cxn modelId="{731607A2-03C4-4E6A-B983-FB10BD2C5330}" type="presOf" srcId="{45E518EB-BBFD-4954-B814-1E207C76393A}" destId="{60C5F5BC-B66D-4577-A6C7-47E2C36A6FC4}" srcOrd="0" destOrd="0" presId="urn:microsoft.com/office/officeart/2005/8/layout/cycle7"/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81C922B4-D617-46C5-8C96-1161C9C9CAB0}" type="presOf" srcId="{98E9A332-2679-405B-895D-1D5D5380DCE5}" destId="{516CCDD5-C3C7-4B67-AAB6-87239E72ED3C}" srcOrd="0" destOrd="0" presId="urn:microsoft.com/office/officeart/2005/8/layout/cycle7"/>
    <dgm:cxn modelId="{51DD3C47-51AB-4179-9A0C-5600B7595760}" type="presOf" srcId="{AE7ABA9C-4FAC-445A-914F-2AAFB3A12A29}" destId="{43468E41-328B-4ACD-84D8-DE191425F9E6}" srcOrd="1" destOrd="0" presId="urn:microsoft.com/office/officeart/2005/8/layout/cycle7"/>
    <dgm:cxn modelId="{5280F359-EC4F-4934-B4B4-2F9941E56361}" type="presOf" srcId="{AE7ABA9C-4FAC-445A-914F-2AAFB3A12A29}" destId="{29398A86-A6A8-4FDF-89D4-C6B39DE432EE}" srcOrd="0" destOrd="0" presId="urn:microsoft.com/office/officeart/2005/8/layout/cycle7"/>
    <dgm:cxn modelId="{40C9854E-01F8-42FD-8281-83ADB7B93847}" type="presOf" srcId="{C3780A20-AE3C-439D-AA6F-9A4CD56239B0}" destId="{FF5A015C-95E8-4A52-A69D-1BEA05B2B542}" srcOrd="0" destOrd="0" presId="urn:microsoft.com/office/officeart/2005/8/layout/cycle7"/>
    <dgm:cxn modelId="{CDE21AD3-7182-4B96-B5D8-658944C41A8E}" type="presOf" srcId="{E3A82048-258D-4267-B715-F1E596AD17F2}" destId="{EC148167-EBFB-4F29-A465-EC63A0851A58}" srcOrd="0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C26E4AB4-2116-43E4-9480-4F12D88F7795}" type="presOf" srcId="{3F442F54-4BA4-444F-AA3C-6B8B17306270}" destId="{8430A8CA-CA5B-4830-BD88-4235D268C917}" srcOrd="0" destOrd="0" presId="urn:microsoft.com/office/officeart/2005/8/layout/cycle7"/>
    <dgm:cxn modelId="{79F1127A-0284-4534-8B16-D6FAD9AAFCC0}" type="presOf" srcId="{8B3D92CE-DB5D-4D36-9A25-1CDBF4AF5946}" destId="{595DAB35-8EB4-4C43-BB2B-9A323A42A45D}" srcOrd="0" destOrd="0" presId="urn:microsoft.com/office/officeart/2005/8/layout/cycle7"/>
    <dgm:cxn modelId="{D9E7C250-6BE1-4832-9419-0E8E45F65B54}" type="presOf" srcId="{98E9A332-2679-405B-895D-1D5D5380DCE5}" destId="{405F0D97-A690-45DA-AF11-079DF061B504}" srcOrd="1" destOrd="0" presId="urn:microsoft.com/office/officeart/2005/8/layout/cycle7"/>
    <dgm:cxn modelId="{34A4E18A-A979-4AB0-8F83-16FDC1BAAE2C}" type="presParOf" srcId="{60C5F5BC-B66D-4577-A6C7-47E2C36A6FC4}" destId="{FF5A015C-95E8-4A52-A69D-1BEA05B2B542}" srcOrd="0" destOrd="0" presId="urn:microsoft.com/office/officeart/2005/8/layout/cycle7"/>
    <dgm:cxn modelId="{2B85E88F-F715-4CEF-ABE3-27ACEE400901}" type="presParOf" srcId="{60C5F5BC-B66D-4577-A6C7-47E2C36A6FC4}" destId="{8430A8CA-CA5B-4830-BD88-4235D268C917}" srcOrd="1" destOrd="0" presId="urn:microsoft.com/office/officeart/2005/8/layout/cycle7"/>
    <dgm:cxn modelId="{A47CAE33-5396-46FA-A980-DDF6440A05F4}" type="presParOf" srcId="{8430A8CA-CA5B-4830-BD88-4235D268C917}" destId="{7849211E-DFBA-4E88-BF0B-374AC5F79B00}" srcOrd="0" destOrd="0" presId="urn:microsoft.com/office/officeart/2005/8/layout/cycle7"/>
    <dgm:cxn modelId="{EC279161-1552-4985-9E1E-113C0A72466F}" type="presParOf" srcId="{60C5F5BC-B66D-4577-A6C7-47E2C36A6FC4}" destId="{595DAB35-8EB4-4C43-BB2B-9A323A42A45D}" srcOrd="2" destOrd="0" presId="urn:microsoft.com/office/officeart/2005/8/layout/cycle7"/>
    <dgm:cxn modelId="{B3E268B9-0044-4E41-918A-4951FCFE3F96}" type="presParOf" srcId="{60C5F5BC-B66D-4577-A6C7-47E2C36A6FC4}" destId="{29398A86-A6A8-4FDF-89D4-C6B39DE432EE}" srcOrd="3" destOrd="0" presId="urn:microsoft.com/office/officeart/2005/8/layout/cycle7"/>
    <dgm:cxn modelId="{192CC9CC-4D37-4387-B84C-12ED7F1C6DA2}" type="presParOf" srcId="{29398A86-A6A8-4FDF-89D4-C6B39DE432EE}" destId="{43468E41-328B-4ACD-84D8-DE191425F9E6}" srcOrd="0" destOrd="0" presId="urn:microsoft.com/office/officeart/2005/8/layout/cycle7"/>
    <dgm:cxn modelId="{DEA7DF7F-80A0-406F-B562-5FB6F1F730C6}" type="presParOf" srcId="{60C5F5BC-B66D-4577-A6C7-47E2C36A6FC4}" destId="{EC148167-EBFB-4F29-A465-EC63A0851A58}" srcOrd="4" destOrd="0" presId="urn:microsoft.com/office/officeart/2005/8/layout/cycle7"/>
    <dgm:cxn modelId="{4A3FB0C0-C747-4A30-8B1C-1BFEB0EC8C9E}" type="presParOf" srcId="{60C5F5BC-B66D-4577-A6C7-47E2C36A6FC4}" destId="{516CCDD5-C3C7-4B67-AAB6-87239E72ED3C}" srcOrd="5" destOrd="0" presId="urn:microsoft.com/office/officeart/2005/8/layout/cycle7"/>
    <dgm:cxn modelId="{7D19E502-FFA9-48CE-8916-4A2C03DEADCA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B2DCF93F-836A-4D21-ADF2-C7E01EB2F27A}" type="presOf" srcId="{45E518EB-BBFD-4954-B814-1E207C76393A}" destId="{60C5F5BC-B66D-4577-A6C7-47E2C36A6FC4}" srcOrd="0" destOrd="0" presId="urn:microsoft.com/office/officeart/2005/8/layout/cycle7"/>
    <dgm:cxn modelId="{2C76E056-0E2D-41ED-94AD-53BA30663386}" type="presOf" srcId="{3F442F54-4BA4-444F-AA3C-6B8B17306270}" destId="{7849211E-DFBA-4E88-BF0B-374AC5F79B00}" srcOrd="1" destOrd="0" presId="urn:microsoft.com/office/officeart/2005/8/layout/cycle7"/>
    <dgm:cxn modelId="{00D0E4C7-286C-4DF8-9B77-56CF3E20C99F}" type="presOf" srcId="{98E9A332-2679-405B-895D-1D5D5380DCE5}" destId="{405F0D97-A690-45DA-AF11-079DF061B504}" srcOrd="1" destOrd="0" presId="urn:microsoft.com/office/officeart/2005/8/layout/cycle7"/>
    <dgm:cxn modelId="{9E3752EE-3A50-4A91-92C2-103FEF725635}" type="presOf" srcId="{AE7ABA9C-4FAC-445A-914F-2AAFB3A12A29}" destId="{43468E41-328B-4ACD-84D8-DE191425F9E6}" srcOrd="1" destOrd="0" presId="urn:microsoft.com/office/officeart/2005/8/layout/cycle7"/>
    <dgm:cxn modelId="{52C4C9A9-5007-4F1B-807E-3F5AE754D72E}" type="presOf" srcId="{E3A82048-258D-4267-B715-F1E596AD17F2}" destId="{EC148167-EBFB-4F29-A465-EC63A0851A58}" srcOrd="0" destOrd="0" presId="urn:microsoft.com/office/officeart/2005/8/layout/cycle7"/>
    <dgm:cxn modelId="{83C372DE-441D-47CC-8536-EA424FEEA839}" type="presOf" srcId="{3F442F54-4BA4-444F-AA3C-6B8B17306270}" destId="{8430A8CA-CA5B-4830-BD88-4235D268C917}" srcOrd="0" destOrd="0" presId="urn:microsoft.com/office/officeart/2005/8/layout/cycle7"/>
    <dgm:cxn modelId="{AC72BD79-C6C1-4EE3-B708-CBEC6F012206}" type="presOf" srcId="{C3780A20-AE3C-439D-AA6F-9A4CD56239B0}" destId="{FF5A015C-95E8-4A52-A69D-1BEA05B2B542}" srcOrd="0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D827120F-7A70-4983-8D49-3785994C9B73}" type="presOf" srcId="{8B3D92CE-DB5D-4D36-9A25-1CDBF4AF5946}" destId="{595DAB35-8EB4-4C43-BB2B-9A323A42A45D}" srcOrd="0" destOrd="0" presId="urn:microsoft.com/office/officeart/2005/8/layout/cycle7"/>
    <dgm:cxn modelId="{2671352A-2881-41AF-BB68-0F54AC526B5A}" type="presOf" srcId="{AE7ABA9C-4FAC-445A-914F-2AAFB3A12A29}" destId="{29398A86-A6A8-4FDF-89D4-C6B39DE432EE}" srcOrd="0" destOrd="0" presId="urn:microsoft.com/office/officeart/2005/8/layout/cycle7"/>
    <dgm:cxn modelId="{D79AFC91-F5B5-449B-A714-F80E94DEAA01}" type="presOf" srcId="{98E9A332-2679-405B-895D-1D5D5380DCE5}" destId="{516CCDD5-C3C7-4B67-AAB6-87239E72ED3C}" srcOrd="0" destOrd="0" presId="urn:microsoft.com/office/officeart/2005/8/layout/cycle7"/>
    <dgm:cxn modelId="{852377DD-917B-4A11-8975-238E925ACBFB}" type="presParOf" srcId="{60C5F5BC-B66D-4577-A6C7-47E2C36A6FC4}" destId="{FF5A015C-95E8-4A52-A69D-1BEA05B2B542}" srcOrd="0" destOrd="0" presId="urn:microsoft.com/office/officeart/2005/8/layout/cycle7"/>
    <dgm:cxn modelId="{63932CA9-A8C7-4442-8E16-8788101209B2}" type="presParOf" srcId="{60C5F5BC-B66D-4577-A6C7-47E2C36A6FC4}" destId="{8430A8CA-CA5B-4830-BD88-4235D268C917}" srcOrd="1" destOrd="0" presId="urn:microsoft.com/office/officeart/2005/8/layout/cycle7"/>
    <dgm:cxn modelId="{B09C2EED-722E-431A-90F9-772485A27A8E}" type="presParOf" srcId="{8430A8CA-CA5B-4830-BD88-4235D268C917}" destId="{7849211E-DFBA-4E88-BF0B-374AC5F79B00}" srcOrd="0" destOrd="0" presId="urn:microsoft.com/office/officeart/2005/8/layout/cycle7"/>
    <dgm:cxn modelId="{C7FCC1B9-209D-44DB-8205-33771E21CFBA}" type="presParOf" srcId="{60C5F5BC-B66D-4577-A6C7-47E2C36A6FC4}" destId="{595DAB35-8EB4-4C43-BB2B-9A323A42A45D}" srcOrd="2" destOrd="0" presId="urn:microsoft.com/office/officeart/2005/8/layout/cycle7"/>
    <dgm:cxn modelId="{4F252369-E013-46BC-B170-E030F4CA5472}" type="presParOf" srcId="{60C5F5BC-B66D-4577-A6C7-47E2C36A6FC4}" destId="{29398A86-A6A8-4FDF-89D4-C6B39DE432EE}" srcOrd="3" destOrd="0" presId="urn:microsoft.com/office/officeart/2005/8/layout/cycle7"/>
    <dgm:cxn modelId="{9868BAA2-733D-4CEF-A7E3-47C41998FB15}" type="presParOf" srcId="{29398A86-A6A8-4FDF-89D4-C6B39DE432EE}" destId="{43468E41-328B-4ACD-84D8-DE191425F9E6}" srcOrd="0" destOrd="0" presId="urn:microsoft.com/office/officeart/2005/8/layout/cycle7"/>
    <dgm:cxn modelId="{980450AD-3513-4D27-9F9C-C1FE5D8FC997}" type="presParOf" srcId="{60C5F5BC-B66D-4577-A6C7-47E2C36A6FC4}" destId="{EC148167-EBFB-4F29-A465-EC63A0851A58}" srcOrd="4" destOrd="0" presId="urn:microsoft.com/office/officeart/2005/8/layout/cycle7"/>
    <dgm:cxn modelId="{7D80AA5C-80B0-41ED-BC33-08F2F7EFE763}" type="presParOf" srcId="{60C5F5BC-B66D-4577-A6C7-47E2C36A6FC4}" destId="{516CCDD5-C3C7-4B67-AAB6-87239E72ED3C}" srcOrd="5" destOrd="0" presId="urn:microsoft.com/office/officeart/2005/8/layout/cycle7"/>
    <dgm:cxn modelId="{6A0001CF-8141-4ED2-B03A-116342A6BE55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50866722-8884-4E3F-8533-5A83A833B97F}" type="presOf" srcId="{E3A82048-258D-4267-B715-F1E596AD17F2}" destId="{EC148167-EBFB-4F29-A465-EC63A0851A58}" srcOrd="0" destOrd="0" presId="urn:microsoft.com/office/officeart/2005/8/layout/cycle7"/>
    <dgm:cxn modelId="{F6550396-B679-42B1-A5DF-1EDF11CD8A3E}" type="presOf" srcId="{3F442F54-4BA4-444F-AA3C-6B8B17306270}" destId="{7849211E-DFBA-4E88-BF0B-374AC5F79B00}" srcOrd="1" destOrd="0" presId="urn:microsoft.com/office/officeart/2005/8/layout/cycle7"/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0C53CB46-B355-4B95-9707-0958D8E6BF75}" type="presOf" srcId="{98E9A332-2679-405B-895D-1D5D5380DCE5}" destId="{405F0D97-A690-45DA-AF11-079DF061B504}" srcOrd="1" destOrd="0" presId="urn:microsoft.com/office/officeart/2005/8/layout/cycle7"/>
    <dgm:cxn modelId="{A7D26E80-A6DF-4C4C-976D-3E6BB530513A}" type="presOf" srcId="{8B3D92CE-DB5D-4D36-9A25-1CDBF4AF5946}" destId="{595DAB35-8EB4-4C43-BB2B-9A323A42A45D}" srcOrd="0" destOrd="0" presId="urn:microsoft.com/office/officeart/2005/8/layout/cycle7"/>
    <dgm:cxn modelId="{EDBB2887-983B-4844-83F8-59C38A58B128}" type="presOf" srcId="{3F442F54-4BA4-444F-AA3C-6B8B17306270}" destId="{8430A8CA-CA5B-4830-BD88-4235D268C917}" srcOrd="0" destOrd="0" presId="urn:microsoft.com/office/officeart/2005/8/layout/cycle7"/>
    <dgm:cxn modelId="{0C744403-9DBC-49C9-A1B1-E10AB6B977D3}" type="presOf" srcId="{45E518EB-BBFD-4954-B814-1E207C76393A}" destId="{60C5F5BC-B66D-4577-A6C7-47E2C36A6FC4}" srcOrd="0" destOrd="0" presId="urn:microsoft.com/office/officeart/2005/8/layout/cycle7"/>
    <dgm:cxn modelId="{F75F83AD-EFC1-4A84-BEB3-A39A07CE1A64}" type="presOf" srcId="{AE7ABA9C-4FAC-445A-914F-2AAFB3A12A29}" destId="{29398A86-A6A8-4FDF-89D4-C6B39DE432EE}" srcOrd="0" destOrd="0" presId="urn:microsoft.com/office/officeart/2005/8/layout/cycle7"/>
    <dgm:cxn modelId="{C655223A-3B53-4835-A65C-A002BC32CB32}" type="presOf" srcId="{98E9A332-2679-405B-895D-1D5D5380DCE5}" destId="{516CCDD5-C3C7-4B67-AAB6-87239E72ED3C}" srcOrd="0" destOrd="0" presId="urn:microsoft.com/office/officeart/2005/8/layout/cycle7"/>
    <dgm:cxn modelId="{6194D9C4-8F42-4612-A194-2A9B1693D4F9}" type="presOf" srcId="{C3780A20-AE3C-439D-AA6F-9A4CD56239B0}" destId="{FF5A015C-95E8-4A52-A69D-1BEA05B2B542}" srcOrd="0" destOrd="0" presId="urn:microsoft.com/office/officeart/2005/8/layout/cycle7"/>
    <dgm:cxn modelId="{E5CB3D60-8DC0-4EA4-AFCE-6CE6749AC513}" type="presOf" srcId="{AE7ABA9C-4FAC-445A-914F-2AAFB3A12A29}" destId="{43468E41-328B-4ACD-84D8-DE191425F9E6}" srcOrd="1" destOrd="0" presId="urn:microsoft.com/office/officeart/2005/8/layout/cycle7"/>
    <dgm:cxn modelId="{08167335-28C6-449B-B224-ABDA0C89826F}" type="presParOf" srcId="{60C5F5BC-B66D-4577-A6C7-47E2C36A6FC4}" destId="{FF5A015C-95E8-4A52-A69D-1BEA05B2B542}" srcOrd="0" destOrd="0" presId="urn:microsoft.com/office/officeart/2005/8/layout/cycle7"/>
    <dgm:cxn modelId="{06AF858E-088B-44D5-B2D6-BDFDAF2B7829}" type="presParOf" srcId="{60C5F5BC-B66D-4577-A6C7-47E2C36A6FC4}" destId="{8430A8CA-CA5B-4830-BD88-4235D268C917}" srcOrd="1" destOrd="0" presId="urn:microsoft.com/office/officeart/2005/8/layout/cycle7"/>
    <dgm:cxn modelId="{40545D3E-8CE2-4CBC-A2D7-7EE4C52A0979}" type="presParOf" srcId="{8430A8CA-CA5B-4830-BD88-4235D268C917}" destId="{7849211E-DFBA-4E88-BF0B-374AC5F79B00}" srcOrd="0" destOrd="0" presId="urn:microsoft.com/office/officeart/2005/8/layout/cycle7"/>
    <dgm:cxn modelId="{005132EC-3265-4544-9A41-5EC804E44238}" type="presParOf" srcId="{60C5F5BC-B66D-4577-A6C7-47E2C36A6FC4}" destId="{595DAB35-8EB4-4C43-BB2B-9A323A42A45D}" srcOrd="2" destOrd="0" presId="urn:microsoft.com/office/officeart/2005/8/layout/cycle7"/>
    <dgm:cxn modelId="{E951848E-A2B8-4838-9E0B-9B319A11CFAE}" type="presParOf" srcId="{60C5F5BC-B66D-4577-A6C7-47E2C36A6FC4}" destId="{29398A86-A6A8-4FDF-89D4-C6B39DE432EE}" srcOrd="3" destOrd="0" presId="urn:microsoft.com/office/officeart/2005/8/layout/cycle7"/>
    <dgm:cxn modelId="{D8071BBC-9F85-452C-8AC6-32E75B38A5A3}" type="presParOf" srcId="{29398A86-A6A8-4FDF-89D4-C6B39DE432EE}" destId="{43468E41-328B-4ACD-84D8-DE191425F9E6}" srcOrd="0" destOrd="0" presId="urn:microsoft.com/office/officeart/2005/8/layout/cycle7"/>
    <dgm:cxn modelId="{3EB95F7F-DA84-493A-9079-7DD39701653C}" type="presParOf" srcId="{60C5F5BC-B66D-4577-A6C7-47E2C36A6FC4}" destId="{EC148167-EBFB-4F29-A465-EC63A0851A58}" srcOrd="4" destOrd="0" presId="urn:microsoft.com/office/officeart/2005/8/layout/cycle7"/>
    <dgm:cxn modelId="{F4F987CD-EF48-456C-8925-D61B1F324ED0}" type="presParOf" srcId="{60C5F5BC-B66D-4577-A6C7-47E2C36A6FC4}" destId="{516CCDD5-C3C7-4B67-AAB6-87239E72ED3C}" srcOrd="5" destOrd="0" presId="urn:microsoft.com/office/officeart/2005/8/layout/cycle7"/>
    <dgm:cxn modelId="{DB3C043E-94F6-4CDF-9CA4-32AD202AB179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36BCC44D-7160-425D-B9DE-6D7362EE0CEC}" type="presOf" srcId="{AE7ABA9C-4FAC-445A-914F-2AAFB3A12A29}" destId="{43468E41-328B-4ACD-84D8-DE191425F9E6}" srcOrd="1" destOrd="0" presId="urn:microsoft.com/office/officeart/2005/8/layout/cycle7"/>
    <dgm:cxn modelId="{5B33CFAA-414F-4AE1-B159-8DE5704D4F59}" type="presOf" srcId="{8B3D92CE-DB5D-4D36-9A25-1CDBF4AF5946}" destId="{595DAB35-8EB4-4C43-BB2B-9A323A42A45D}" srcOrd="0" destOrd="0" presId="urn:microsoft.com/office/officeart/2005/8/layout/cycle7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C89CCBBB-DA82-46ED-A87B-2508141BEB26}" type="presOf" srcId="{E3A82048-258D-4267-B715-F1E596AD17F2}" destId="{EC148167-EBFB-4F29-A465-EC63A0851A58}" srcOrd="0" destOrd="0" presId="urn:microsoft.com/office/officeart/2005/8/layout/cycle7"/>
    <dgm:cxn modelId="{5FFEF928-DDE7-476C-865A-4C16469C8310}" type="presOf" srcId="{C3780A20-AE3C-439D-AA6F-9A4CD56239B0}" destId="{FF5A015C-95E8-4A52-A69D-1BEA05B2B542}" srcOrd="0" destOrd="0" presId="urn:microsoft.com/office/officeart/2005/8/layout/cycle7"/>
    <dgm:cxn modelId="{CAAC1554-5BC4-4693-BB7B-9CEF5FE6E242}" type="presOf" srcId="{3F442F54-4BA4-444F-AA3C-6B8B17306270}" destId="{8430A8CA-CA5B-4830-BD88-4235D268C917}" srcOrd="0" destOrd="0" presId="urn:microsoft.com/office/officeart/2005/8/layout/cycle7"/>
    <dgm:cxn modelId="{B6BC5073-286B-48AD-B879-47874C95C8AD}" type="presOf" srcId="{3F442F54-4BA4-444F-AA3C-6B8B17306270}" destId="{7849211E-DFBA-4E88-BF0B-374AC5F79B00}" srcOrd="1" destOrd="0" presId="urn:microsoft.com/office/officeart/2005/8/layout/cycle7"/>
    <dgm:cxn modelId="{A09560AC-DFA9-455D-B97F-901DAF7A7CE2}" type="presOf" srcId="{98E9A332-2679-405B-895D-1D5D5380DCE5}" destId="{516CCDD5-C3C7-4B67-AAB6-87239E72ED3C}" srcOrd="0" destOrd="0" presId="urn:microsoft.com/office/officeart/2005/8/layout/cycle7"/>
    <dgm:cxn modelId="{E34B32E2-7BCD-4EA8-859B-5313CA02D92F}" type="presOf" srcId="{98E9A332-2679-405B-895D-1D5D5380DCE5}" destId="{405F0D97-A690-45DA-AF11-079DF061B504}" srcOrd="1" destOrd="0" presId="urn:microsoft.com/office/officeart/2005/8/layout/cycle7"/>
    <dgm:cxn modelId="{DB9037F0-8B89-4297-8075-C0E2B691FDDE}" type="presOf" srcId="{AE7ABA9C-4FAC-445A-914F-2AAFB3A12A29}" destId="{29398A86-A6A8-4FDF-89D4-C6B39DE432EE}" srcOrd="0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04E6A629-CFC7-4F02-B51C-A58F7EF316D9}" type="presOf" srcId="{45E518EB-BBFD-4954-B814-1E207C76393A}" destId="{60C5F5BC-B66D-4577-A6C7-47E2C36A6FC4}" srcOrd="0" destOrd="0" presId="urn:microsoft.com/office/officeart/2005/8/layout/cycle7"/>
    <dgm:cxn modelId="{C532FF86-FEE1-40C0-990A-89F15C087E7E}" type="presParOf" srcId="{60C5F5BC-B66D-4577-A6C7-47E2C36A6FC4}" destId="{FF5A015C-95E8-4A52-A69D-1BEA05B2B542}" srcOrd="0" destOrd="0" presId="urn:microsoft.com/office/officeart/2005/8/layout/cycle7"/>
    <dgm:cxn modelId="{9A2461F8-5327-43EB-A5AE-FD7975EB2F6B}" type="presParOf" srcId="{60C5F5BC-B66D-4577-A6C7-47E2C36A6FC4}" destId="{8430A8CA-CA5B-4830-BD88-4235D268C917}" srcOrd="1" destOrd="0" presId="urn:microsoft.com/office/officeart/2005/8/layout/cycle7"/>
    <dgm:cxn modelId="{DC97D1D8-F9FA-40E9-BC6A-EAB79E34531C}" type="presParOf" srcId="{8430A8CA-CA5B-4830-BD88-4235D268C917}" destId="{7849211E-DFBA-4E88-BF0B-374AC5F79B00}" srcOrd="0" destOrd="0" presId="urn:microsoft.com/office/officeart/2005/8/layout/cycle7"/>
    <dgm:cxn modelId="{BED1CB23-C629-4395-88F1-8399C19CF4E4}" type="presParOf" srcId="{60C5F5BC-B66D-4577-A6C7-47E2C36A6FC4}" destId="{595DAB35-8EB4-4C43-BB2B-9A323A42A45D}" srcOrd="2" destOrd="0" presId="urn:microsoft.com/office/officeart/2005/8/layout/cycle7"/>
    <dgm:cxn modelId="{1FB85C27-0C95-4EAC-8EC4-78C9A793F7B2}" type="presParOf" srcId="{60C5F5BC-B66D-4577-A6C7-47E2C36A6FC4}" destId="{29398A86-A6A8-4FDF-89D4-C6B39DE432EE}" srcOrd="3" destOrd="0" presId="urn:microsoft.com/office/officeart/2005/8/layout/cycle7"/>
    <dgm:cxn modelId="{A09B37A3-E296-42BA-BE82-A1F3C6B8DF9B}" type="presParOf" srcId="{29398A86-A6A8-4FDF-89D4-C6B39DE432EE}" destId="{43468E41-328B-4ACD-84D8-DE191425F9E6}" srcOrd="0" destOrd="0" presId="urn:microsoft.com/office/officeart/2005/8/layout/cycle7"/>
    <dgm:cxn modelId="{C11CD93A-2252-4015-AA09-10EE7C9CA2E8}" type="presParOf" srcId="{60C5F5BC-B66D-4577-A6C7-47E2C36A6FC4}" destId="{EC148167-EBFB-4F29-A465-EC63A0851A58}" srcOrd="4" destOrd="0" presId="urn:microsoft.com/office/officeart/2005/8/layout/cycle7"/>
    <dgm:cxn modelId="{4F659078-F053-482E-BE1D-0BC98A44C290}" type="presParOf" srcId="{60C5F5BC-B66D-4577-A6C7-47E2C36A6FC4}" destId="{516CCDD5-C3C7-4B67-AAB6-87239E72ED3C}" srcOrd="5" destOrd="0" presId="urn:microsoft.com/office/officeart/2005/8/layout/cycle7"/>
    <dgm:cxn modelId="{E8A8ACD8-6862-4EC0-BB1A-E3503C9160FE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81287DE-EF1E-4DB7-BD02-A58000B461B3}" type="presOf" srcId="{3F442F54-4BA4-444F-AA3C-6B8B17306270}" destId="{8430A8CA-CA5B-4830-BD88-4235D268C917}" srcOrd="0" destOrd="0" presId="urn:microsoft.com/office/officeart/2005/8/layout/cycle7"/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373276BB-7265-496C-AE9F-5772960EB2CC}" type="presOf" srcId="{C3780A20-AE3C-439D-AA6F-9A4CD56239B0}" destId="{FF5A015C-95E8-4A52-A69D-1BEA05B2B542}" srcOrd="0" destOrd="0" presId="urn:microsoft.com/office/officeart/2005/8/layout/cycle7"/>
    <dgm:cxn modelId="{868BF2C3-4972-4A4D-BF1A-6243B070B440}" type="presOf" srcId="{E3A82048-258D-4267-B715-F1E596AD17F2}" destId="{EC148167-EBFB-4F29-A465-EC63A0851A58}" srcOrd="0" destOrd="0" presId="urn:microsoft.com/office/officeart/2005/8/layout/cycle7"/>
    <dgm:cxn modelId="{A25B629B-7908-4686-9B38-496197A81C3B}" type="presOf" srcId="{3F442F54-4BA4-444F-AA3C-6B8B17306270}" destId="{7849211E-DFBA-4E88-BF0B-374AC5F79B00}" srcOrd="1" destOrd="0" presId="urn:microsoft.com/office/officeart/2005/8/layout/cycle7"/>
    <dgm:cxn modelId="{3A75B06E-E873-4B43-90C6-4BE21FF67C3A}" type="presOf" srcId="{8B3D92CE-DB5D-4D36-9A25-1CDBF4AF5946}" destId="{595DAB35-8EB4-4C43-BB2B-9A323A42A45D}" srcOrd="0" destOrd="0" presId="urn:microsoft.com/office/officeart/2005/8/layout/cycle7"/>
    <dgm:cxn modelId="{358EF6F2-856D-4435-9C6C-84A0256A308C}" type="presOf" srcId="{AE7ABA9C-4FAC-445A-914F-2AAFB3A12A29}" destId="{29398A86-A6A8-4FDF-89D4-C6B39DE432EE}" srcOrd="0" destOrd="0" presId="urn:microsoft.com/office/officeart/2005/8/layout/cycle7"/>
    <dgm:cxn modelId="{48C2407F-A667-4C00-82C8-1FA4358C5C73}" type="presOf" srcId="{98E9A332-2679-405B-895D-1D5D5380DCE5}" destId="{516CCDD5-C3C7-4B67-AAB6-87239E72ED3C}" srcOrd="0" destOrd="0" presId="urn:microsoft.com/office/officeart/2005/8/layout/cycle7"/>
    <dgm:cxn modelId="{8A0E5FEE-2515-4331-8993-49CB868BA83A}" type="presOf" srcId="{98E9A332-2679-405B-895D-1D5D5380DCE5}" destId="{405F0D97-A690-45DA-AF11-079DF061B504}" srcOrd="1" destOrd="0" presId="urn:microsoft.com/office/officeart/2005/8/layout/cycle7"/>
    <dgm:cxn modelId="{63AF6876-E311-48C0-8C24-153E0339C2C2}" type="presOf" srcId="{AE7ABA9C-4FAC-445A-914F-2AAFB3A12A29}" destId="{43468E41-328B-4ACD-84D8-DE191425F9E6}" srcOrd="1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2155A87F-0C40-4A7A-9FDB-088B38E80B54}" type="presOf" srcId="{45E518EB-BBFD-4954-B814-1E207C76393A}" destId="{60C5F5BC-B66D-4577-A6C7-47E2C36A6FC4}" srcOrd="0" destOrd="0" presId="urn:microsoft.com/office/officeart/2005/8/layout/cycle7"/>
    <dgm:cxn modelId="{6B24118F-5140-4AEB-94A5-93529F74FEA7}" type="presParOf" srcId="{60C5F5BC-B66D-4577-A6C7-47E2C36A6FC4}" destId="{FF5A015C-95E8-4A52-A69D-1BEA05B2B542}" srcOrd="0" destOrd="0" presId="urn:microsoft.com/office/officeart/2005/8/layout/cycle7"/>
    <dgm:cxn modelId="{00A08DA6-5CA0-4F14-BB77-77AB222ECC2B}" type="presParOf" srcId="{60C5F5BC-B66D-4577-A6C7-47E2C36A6FC4}" destId="{8430A8CA-CA5B-4830-BD88-4235D268C917}" srcOrd="1" destOrd="0" presId="urn:microsoft.com/office/officeart/2005/8/layout/cycle7"/>
    <dgm:cxn modelId="{A8794DB2-67CC-4BA2-8275-F132D1BFB2A9}" type="presParOf" srcId="{8430A8CA-CA5B-4830-BD88-4235D268C917}" destId="{7849211E-DFBA-4E88-BF0B-374AC5F79B00}" srcOrd="0" destOrd="0" presId="urn:microsoft.com/office/officeart/2005/8/layout/cycle7"/>
    <dgm:cxn modelId="{E07FB915-8440-43CD-B678-0C7310A85A83}" type="presParOf" srcId="{60C5F5BC-B66D-4577-A6C7-47E2C36A6FC4}" destId="{595DAB35-8EB4-4C43-BB2B-9A323A42A45D}" srcOrd="2" destOrd="0" presId="urn:microsoft.com/office/officeart/2005/8/layout/cycle7"/>
    <dgm:cxn modelId="{A30D5AFC-B953-4ED9-9D16-F42194F851A1}" type="presParOf" srcId="{60C5F5BC-B66D-4577-A6C7-47E2C36A6FC4}" destId="{29398A86-A6A8-4FDF-89D4-C6B39DE432EE}" srcOrd="3" destOrd="0" presId="urn:microsoft.com/office/officeart/2005/8/layout/cycle7"/>
    <dgm:cxn modelId="{DE1CF86F-65A6-4834-A07D-BE08B4EF692C}" type="presParOf" srcId="{29398A86-A6A8-4FDF-89D4-C6B39DE432EE}" destId="{43468E41-328B-4ACD-84D8-DE191425F9E6}" srcOrd="0" destOrd="0" presId="urn:microsoft.com/office/officeart/2005/8/layout/cycle7"/>
    <dgm:cxn modelId="{ABB8E539-39D3-4A2C-BD7C-4F25E535EE2A}" type="presParOf" srcId="{60C5F5BC-B66D-4577-A6C7-47E2C36A6FC4}" destId="{EC148167-EBFB-4F29-A465-EC63A0851A58}" srcOrd="4" destOrd="0" presId="urn:microsoft.com/office/officeart/2005/8/layout/cycle7"/>
    <dgm:cxn modelId="{A7539EF2-CA5F-4566-BA56-B6FFDBCAB083}" type="presParOf" srcId="{60C5F5BC-B66D-4577-A6C7-47E2C36A6FC4}" destId="{516CCDD5-C3C7-4B67-AAB6-87239E72ED3C}" srcOrd="5" destOrd="0" presId="urn:microsoft.com/office/officeart/2005/8/layout/cycle7"/>
    <dgm:cxn modelId="{40AF3606-E203-4024-A5D9-148FE9E576F5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9ACC478-9F1B-4230-A3E1-71427BBE3129}" type="presOf" srcId="{45E518EB-BBFD-4954-B814-1E207C76393A}" destId="{60C5F5BC-B66D-4577-A6C7-47E2C36A6FC4}" srcOrd="0" destOrd="0" presId="urn:microsoft.com/office/officeart/2005/8/layout/cycle7"/>
    <dgm:cxn modelId="{2AD489C4-CC7F-42D2-B30F-38A4F2240AED}" type="presOf" srcId="{C3780A20-AE3C-439D-AA6F-9A4CD56239B0}" destId="{FF5A015C-95E8-4A52-A69D-1BEA05B2B542}" srcOrd="0" destOrd="0" presId="urn:microsoft.com/office/officeart/2005/8/layout/cycle7"/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2491B1CB-0713-4C94-88A5-D6A609167F1B}" type="presOf" srcId="{98E9A332-2679-405B-895D-1D5D5380DCE5}" destId="{405F0D97-A690-45DA-AF11-079DF061B504}" srcOrd="1" destOrd="0" presId="urn:microsoft.com/office/officeart/2005/8/layout/cycle7"/>
    <dgm:cxn modelId="{B912310F-E19A-4756-A83B-E535E7C0203B}" type="presOf" srcId="{AE7ABA9C-4FAC-445A-914F-2AAFB3A12A29}" destId="{43468E41-328B-4ACD-84D8-DE191425F9E6}" srcOrd="1" destOrd="0" presId="urn:microsoft.com/office/officeart/2005/8/layout/cycle7"/>
    <dgm:cxn modelId="{D5BE8EFE-A48C-457E-AC65-69CDD3F0CB2C}" type="presOf" srcId="{3F442F54-4BA4-444F-AA3C-6B8B17306270}" destId="{7849211E-DFBA-4E88-BF0B-374AC5F79B00}" srcOrd="1" destOrd="0" presId="urn:microsoft.com/office/officeart/2005/8/layout/cycle7"/>
    <dgm:cxn modelId="{00323407-5298-4061-8973-7335770D9758}" type="presOf" srcId="{E3A82048-258D-4267-B715-F1E596AD17F2}" destId="{EC148167-EBFB-4F29-A465-EC63A0851A58}" srcOrd="0" destOrd="0" presId="urn:microsoft.com/office/officeart/2005/8/layout/cycle7"/>
    <dgm:cxn modelId="{FA38628D-82ED-4DEB-B88A-5FF16FC28AC2}" type="presOf" srcId="{3F442F54-4BA4-444F-AA3C-6B8B17306270}" destId="{8430A8CA-CA5B-4830-BD88-4235D268C917}" srcOrd="0" destOrd="0" presId="urn:microsoft.com/office/officeart/2005/8/layout/cycle7"/>
    <dgm:cxn modelId="{9064FA48-E4B4-48E5-92EB-93F6B92E267A}" type="presOf" srcId="{AE7ABA9C-4FAC-445A-914F-2AAFB3A12A29}" destId="{29398A86-A6A8-4FDF-89D4-C6B39DE432EE}" srcOrd="0" destOrd="0" presId="urn:microsoft.com/office/officeart/2005/8/layout/cycle7"/>
    <dgm:cxn modelId="{3C323AAA-8129-4873-BA49-9A101C40E166}" type="presOf" srcId="{98E9A332-2679-405B-895D-1D5D5380DCE5}" destId="{516CCDD5-C3C7-4B67-AAB6-87239E72ED3C}" srcOrd="0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D214BEA9-E64D-4644-9E97-760FA7773933}" type="presOf" srcId="{8B3D92CE-DB5D-4D36-9A25-1CDBF4AF5946}" destId="{595DAB35-8EB4-4C43-BB2B-9A323A42A45D}" srcOrd="0" destOrd="0" presId="urn:microsoft.com/office/officeart/2005/8/layout/cycle7"/>
    <dgm:cxn modelId="{341019FD-05F7-429C-A461-0D5E53754DA8}" type="presParOf" srcId="{60C5F5BC-B66D-4577-A6C7-47E2C36A6FC4}" destId="{FF5A015C-95E8-4A52-A69D-1BEA05B2B542}" srcOrd="0" destOrd="0" presId="urn:microsoft.com/office/officeart/2005/8/layout/cycle7"/>
    <dgm:cxn modelId="{3F459265-B475-4562-AD6B-8884505FDD28}" type="presParOf" srcId="{60C5F5BC-B66D-4577-A6C7-47E2C36A6FC4}" destId="{8430A8CA-CA5B-4830-BD88-4235D268C917}" srcOrd="1" destOrd="0" presId="urn:microsoft.com/office/officeart/2005/8/layout/cycle7"/>
    <dgm:cxn modelId="{9C05D354-B8EE-496E-8330-EC4A25B2121C}" type="presParOf" srcId="{8430A8CA-CA5B-4830-BD88-4235D268C917}" destId="{7849211E-DFBA-4E88-BF0B-374AC5F79B00}" srcOrd="0" destOrd="0" presId="urn:microsoft.com/office/officeart/2005/8/layout/cycle7"/>
    <dgm:cxn modelId="{F0E7F209-188C-4F61-83C8-13A4DD5D3457}" type="presParOf" srcId="{60C5F5BC-B66D-4577-A6C7-47E2C36A6FC4}" destId="{595DAB35-8EB4-4C43-BB2B-9A323A42A45D}" srcOrd="2" destOrd="0" presId="urn:microsoft.com/office/officeart/2005/8/layout/cycle7"/>
    <dgm:cxn modelId="{F9596C64-E177-426E-953E-1F002FAEFD3D}" type="presParOf" srcId="{60C5F5BC-B66D-4577-A6C7-47E2C36A6FC4}" destId="{29398A86-A6A8-4FDF-89D4-C6B39DE432EE}" srcOrd="3" destOrd="0" presId="urn:microsoft.com/office/officeart/2005/8/layout/cycle7"/>
    <dgm:cxn modelId="{A5EC30BE-56E6-4BE0-8F8E-77A5A6792069}" type="presParOf" srcId="{29398A86-A6A8-4FDF-89D4-C6B39DE432EE}" destId="{43468E41-328B-4ACD-84D8-DE191425F9E6}" srcOrd="0" destOrd="0" presId="urn:microsoft.com/office/officeart/2005/8/layout/cycle7"/>
    <dgm:cxn modelId="{65090984-FCD4-4D9B-964B-F4DE72BD6452}" type="presParOf" srcId="{60C5F5BC-B66D-4577-A6C7-47E2C36A6FC4}" destId="{EC148167-EBFB-4F29-A465-EC63A0851A58}" srcOrd="4" destOrd="0" presId="urn:microsoft.com/office/officeart/2005/8/layout/cycle7"/>
    <dgm:cxn modelId="{F877D00A-71D5-42EA-B077-AA5EF7EE74D6}" type="presParOf" srcId="{60C5F5BC-B66D-4577-A6C7-47E2C36A6FC4}" destId="{516CCDD5-C3C7-4B67-AAB6-87239E72ED3C}" srcOrd="5" destOrd="0" presId="urn:microsoft.com/office/officeart/2005/8/layout/cycle7"/>
    <dgm:cxn modelId="{26A8AAFB-2CE0-4082-B9EE-AB9F3F644898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8BE8B3F7-9C09-4118-A27C-DA38CCAB33E9}" type="presOf" srcId="{8B3D92CE-DB5D-4D36-9A25-1CDBF4AF5946}" destId="{595DAB35-8EB4-4C43-BB2B-9A323A42A45D}" srcOrd="0" destOrd="0" presId="urn:microsoft.com/office/officeart/2005/8/layout/cycle7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298E0451-133A-42D7-A676-B0360D552D6F}" type="presOf" srcId="{AE7ABA9C-4FAC-445A-914F-2AAFB3A12A29}" destId="{43468E41-328B-4ACD-84D8-DE191425F9E6}" srcOrd="1" destOrd="0" presId="urn:microsoft.com/office/officeart/2005/8/layout/cycle7"/>
    <dgm:cxn modelId="{62404AAE-72FB-4756-A002-7D2FE86E335B}" type="presOf" srcId="{98E9A332-2679-405B-895D-1D5D5380DCE5}" destId="{405F0D97-A690-45DA-AF11-079DF061B504}" srcOrd="1" destOrd="0" presId="urn:microsoft.com/office/officeart/2005/8/layout/cycle7"/>
    <dgm:cxn modelId="{48461991-35E6-4627-BAAA-0545B1CA92DA}" type="presOf" srcId="{45E518EB-BBFD-4954-B814-1E207C76393A}" destId="{60C5F5BC-B66D-4577-A6C7-47E2C36A6FC4}" srcOrd="0" destOrd="0" presId="urn:microsoft.com/office/officeart/2005/8/layout/cycle7"/>
    <dgm:cxn modelId="{93CA3844-3AEB-40FE-AD14-BC96EB009FCD}" type="presOf" srcId="{AE7ABA9C-4FAC-445A-914F-2AAFB3A12A29}" destId="{29398A86-A6A8-4FDF-89D4-C6B39DE432EE}" srcOrd="0" destOrd="0" presId="urn:microsoft.com/office/officeart/2005/8/layout/cycle7"/>
    <dgm:cxn modelId="{8F04CD63-896B-473D-8CF9-597A8C2D172F}" type="presOf" srcId="{E3A82048-258D-4267-B715-F1E596AD17F2}" destId="{EC148167-EBFB-4F29-A465-EC63A0851A58}" srcOrd="0" destOrd="0" presId="urn:microsoft.com/office/officeart/2005/8/layout/cycle7"/>
    <dgm:cxn modelId="{B2477CD7-0815-42DD-BA12-F8AF389B63B2}" type="presOf" srcId="{3F442F54-4BA4-444F-AA3C-6B8B17306270}" destId="{7849211E-DFBA-4E88-BF0B-374AC5F79B00}" srcOrd="1" destOrd="0" presId="urn:microsoft.com/office/officeart/2005/8/layout/cycle7"/>
    <dgm:cxn modelId="{D127D1A1-6778-4FDE-8597-618C0171287D}" type="presOf" srcId="{C3780A20-AE3C-439D-AA6F-9A4CD56239B0}" destId="{FF5A015C-95E8-4A52-A69D-1BEA05B2B542}" srcOrd="0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029BDAA9-F266-435F-86D0-3CA307852F18}" type="presOf" srcId="{3F442F54-4BA4-444F-AA3C-6B8B17306270}" destId="{8430A8CA-CA5B-4830-BD88-4235D268C917}" srcOrd="0" destOrd="0" presId="urn:microsoft.com/office/officeart/2005/8/layout/cycle7"/>
    <dgm:cxn modelId="{5DFC52C8-B72E-4056-8B4F-BA3E7F560485}" type="presOf" srcId="{98E9A332-2679-405B-895D-1D5D5380DCE5}" destId="{516CCDD5-C3C7-4B67-AAB6-87239E72ED3C}" srcOrd="0" destOrd="0" presId="urn:microsoft.com/office/officeart/2005/8/layout/cycle7"/>
    <dgm:cxn modelId="{3CE8693E-381E-4A3E-8A5D-961953875DF3}" type="presParOf" srcId="{60C5F5BC-B66D-4577-A6C7-47E2C36A6FC4}" destId="{FF5A015C-95E8-4A52-A69D-1BEA05B2B542}" srcOrd="0" destOrd="0" presId="urn:microsoft.com/office/officeart/2005/8/layout/cycle7"/>
    <dgm:cxn modelId="{F440D335-13C4-4289-99CA-A7DB1C677F6C}" type="presParOf" srcId="{60C5F5BC-B66D-4577-A6C7-47E2C36A6FC4}" destId="{8430A8CA-CA5B-4830-BD88-4235D268C917}" srcOrd="1" destOrd="0" presId="urn:microsoft.com/office/officeart/2005/8/layout/cycle7"/>
    <dgm:cxn modelId="{438C1434-8B93-4E64-8A3C-944397CEC073}" type="presParOf" srcId="{8430A8CA-CA5B-4830-BD88-4235D268C917}" destId="{7849211E-DFBA-4E88-BF0B-374AC5F79B00}" srcOrd="0" destOrd="0" presId="urn:microsoft.com/office/officeart/2005/8/layout/cycle7"/>
    <dgm:cxn modelId="{1807FD5C-3324-4AC3-AEF7-47820CADCA11}" type="presParOf" srcId="{60C5F5BC-B66D-4577-A6C7-47E2C36A6FC4}" destId="{595DAB35-8EB4-4C43-BB2B-9A323A42A45D}" srcOrd="2" destOrd="0" presId="urn:microsoft.com/office/officeart/2005/8/layout/cycle7"/>
    <dgm:cxn modelId="{C9205024-6FC1-49E8-9BF4-1BFBACB39094}" type="presParOf" srcId="{60C5F5BC-B66D-4577-A6C7-47E2C36A6FC4}" destId="{29398A86-A6A8-4FDF-89D4-C6B39DE432EE}" srcOrd="3" destOrd="0" presId="urn:microsoft.com/office/officeart/2005/8/layout/cycle7"/>
    <dgm:cxn modelId="{B9589694-9130-4732-88B8-B1113112E861}" type="presParOf" srcId="{29398A86-A6A8-4FDF-89D4-C6B39DE432EE}" destId="{43468E41-328B-4ACD-84D8-DE191425F9E6}" srcOrd="0" destOrd="0" presId="urn:microsoft.com/office/officeart/2005/8/layout/cycle7"/>
    <dgm:cxn modelId="{85A9B9C6-1527-4AD9-A267-F1600292A97E}" type="presParOf" srcId="{60C5F5BC-B66D-4577-A6C7-47E2C36A6FC4}" destId="{EC148167-EBFB-4F29-A465-EC63A0851A58}" srcOrd="4" destOrd="0" presId="urn:microsoft.com/office/officeart/2005/8/layout/cycle7"/>
    <dgm:cxn modelId="{DA96DDD5-481B-4538-8566-AE0E4A198FB4}" type="presParOf" srcId="{60C5F5BC-B66D-4577-A6C7-47E2C36A6FC4}" destId="{516CCDD5-C3C7-4B67-AAB6-87239E72ED3C}" srcOrd="5" destOrd="0" presId="urn:microsoft.com/office/officeart/2005/8/layout/cycle7"/>
    <dgm:cxn modelId="{38F0BF04-FE54-4135-A81E-AA75C88D0694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E518EB-BBFD-4954-B814-1E207C7639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780A20-AE3C-439D-AA6F-9A4CD56239B0}">
      <dgm:prSet phldrT="[文本]"/>
      <dgm:spPr/>
      <dgm:t>
        <a:bodyPr/>
        <a:lstStyle/>
        <a:p>
          <a:r>
            <a:rPr lang="en-US" altLang="zh-CN" dirty="0" smtClean="0"/>
            <a:t>zk1</a:t>
          </a:r>
          <a:endParaRPr lang="zh-CN" altLang="en-US" dirty="0"/>
        </a:p>
      </dgm:t>
    </dgm:pt>
    <dgm:pt modelId="{F6124150-85FB-47C7-95D0-FCAB7EE96FDA}" type="par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3F442F54-4BA4-444F-AA3C-6B8B17306270}" type="sibTrans" cxnId="{7B589CB2-CAAE-42EF-9A9D-32CCC20BE4DC}">
      <dgm:prSet/>
      <dgm:spPr/>
      <dgm:t>
        <a:bodyPr/>
        <a:lstStyle/>
        <a:p>
          <a:endParaRPr lang="zh-CN" altLang="en-US"/>
        </a:p>
      </dgm:t>
    </dgm:pt>
    <dgm:pt modelId="{8B3D92CE-DB5D-4D36-9A25-1CDBF4AF5946}">
      <dgm:prSet phldrT="[文本]"/>
      <dgm:spPr/>
      <dgm:t>
        <a:bodyPr/>
        <a:lstStyle/>
        <a:p>
          <a:r>
            <a:rPr lang="en-US" altLang="zh-CN" dirty="0" smtClean="0"/>
            <a:t>zk2</a:t>
          </a:r>
          <a:endParaRPr lang="zh-CN" altLang="en-US" dirty="0"/>
        </a:p>
      </dgm:t>
    </dgm:pt>
    <dgm:pt modelId="{CD2BA05E-35B3-456C-8AE5-49F953B459E7}" type="par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AE7ABA9C-4FAC-445A-914F-2AAFB3A12A29}" type="sibTrans" cxnId="{D0797E85-E158-4EE3-B16A-E602A5F53110}">
      <dgm:prSet/>
      <dgm:spPr/>
      <dgm:t>
        <a:bodyPr/>
        <a:lstStyle/>
        <a:p>
          <a:endParaRPr lang="zh-CN" altLang="en-US"/>
        </a:p>
      </dgm:t>
    </dgm:pt>
    <dgm:pt modelId="{E3A82048-258D-4267-B715-F1E596AD17F2}">
      <dgm:prSet phldrT="[文本]"/>
      <dgm:spPr/>
      <dgm:t>
        <a:bodyPr/>
        <a:lstStyle/>
        <a:p>
          <a:r>
            <a:rPr lang="en-US" altLang="zh-CN" dirty="0" smtClean="0"/>
            <a:t>zk3</a:t>
          </a:r>
          <a:endParaRPr lang="zh-CN" altLang="en-US" dirty="0"/>
        </a:p>
      </dgm:t>
    </dgm:pt>
    <dgm:pt modelId="{B16564CB-7823-48F4-81C1-0DD5693A1619}" type="par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98E9A332-2679-405B-895D-1D5D5380DCE5}" type="sibTrans" cxnId="{D7910BDC-8FDB-422F-A370-F005BE692122}">
      <dgm:prSet/>
      <dgm:spPr/>
      <dgm:t>
        <a:bodyPr/>
        <a:lstStyle/>
        <a:p>
          <a:endParaRPr lang="zh-CN" altLang="en-US"/>
        </a:p>
      </dgm:t>
    </dgm:pt>
    <dgm:pt modelId="{60C5F5BC-B66D-4577-A6C7-47E2C36A6FC4}" type="pres">
      <dgm:prSet presAssocID="{45E518EB-BBFD-4954-B814-1E207C7639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5A015C-95E8-4A52-A69D-1BEA05B2B542}" type="pres">
      <dgm:prSet presAssocID="{C3780A20-AE3C-439D-AA6F-9A4CD56239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0A8CA-CA5B-4830-BD88-4235D268C917}" type="pres">
      <dgm:prSet presAssocID="{3F442F54-4BA4-444F-AA3C-6B8B1730627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49211E-DFBA-4E88-BF0B-374AC5F79B00}" type="pres">
      <dgm:prSet presAssocID="{3F442F54-4BA4-444F-AA3C-6B8B1730627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5DAB35-8EB4-4C43-BB2B-9A323A42A45D}" type="pres">
      <dgm:prSet presAssocID="{8B3D92CE-DB5D-4D36-9A25-1CDBF4AF59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8A86-A6A8-4FDF-89D4-C6B39DE432EE}" type="pres">
      <dgm:prSet presAssocID="{AE7ABA9C-4FAC-445A-914F-2AAFB3A12A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3468E41-328B-4ACD-84D8-DE191425F9E6}" type="pres">
      <dgm:prSet presAssocID="{AE7ABA9C-4FAC-445A-914F-2AAFB3A12A2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C148167-EBFB-4F29-A465-EC63A0851A58}" type="pres">
      <dgm:prSet presAssocID="{E3A82048-258D-4267-B715-F1E596AD1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CCDD5-C3C7-4B67-AAB6-87239E72ED3C}" type="pres">
      <dgm:prSet presAssocID="{98E9A332-2679-405B-895D-1D5D5380DCE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05F0D97-A690-45DA-AF11-079DF061B504}" type="pres">
      <dgm:prSet presAssocID="{98E9A332-2679-405B-895D-1D5D5380DCE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0DECE52-B5B7-443C-818F-672A65F70DFB}" type="presOf" srcId="{AE7ABA9C-4FAC-445A-914F-2AAFB3A12A29}" destId="{29398A86-A6A8-4FDF-89D4-C6B39DE432EE}" srcOrd="0" destOrd="0" presId="urn:microsoft.com/office/officeart/2005/8/layout/cycle7"/>
    <dgm:cxn modelId="{D7910BDC-8FDB-422F-A370-F005BE692122}" srcId="{45E518EB-BBFD-4954-B814-1E207C76393A}" destId="{E3A82048-258D-4267-B715-F1E596AD17F2}" srcOrd="2" destOrd="0" parTransId="{B16564CB-7823-48F4-81C1-0DD5693A1619}" sibTransId="{98E9A332-2679-405B-895D-1D5D5380DCE5}"/>
    <dgm:cxn modelId="{C75A8F13-F93F-405D-AC98-64236D03F2F7}" type="presOf" srcId="{8B3D92CE-DB5D-4D36-9A25-1CDBF4AF5946}" destId="{595DAB35-8EB4-4C43-BB2B-9A323A42A45D}" srcOrd="0" destOrd="0" presId="urn:microsoft.com/office/officeart/2005/8/layout/cycle7"/>
    <dgm:cxn modelId="{7B589CB2-CAAE-42EF-9A9D-32CCC20BE4DC}" srcId="{45E518EB-BBFD-4954-B814-1E207C76393A}" destId="{C3780A20-AE3C-439D-AA6F-9A4CD56239B0}" srcOrd="0" destOrd="0" parTransId="{F6124150-85FB-47C7-95D0-FCAB7EE96FDA}" sibTransId="{3F442F54-4BA4-444F-AA3C-6B8B17306270}"/>
    <dgm:cxn modelId="{25A10209-D4A3-4DE5-A535-12B0FDF1BC35}" type="presOf" srcId="{3F442F54-4BA4-444F-AA3C-6B8B17306270}" destId="{7849211E-DFBA-4E88-BF0B-374AC5F79B00}" srcOrd="1" destOrd="0" presId="urn:microsoft.com/office/officeart/2005/8/layout/cycle7"/>
    <dgm:cxn modelId="{BEF8849C-A62E-4721-AE4B-83C52802B61E}" type="presOf" srcId="{3F442F54-4BA4-444F-AA3C-6B8B17306270}" destId="{8430A8CA-CA5B-4830-BD88-4235D268C917}" srcOrd="0" destOrd="0" presId="urn:microsoft.com/office/officeart/2005/8/layout/cycle7"/>
    <dgm:cxn modelId="{7D1DC04E-81F9-49C5-A239-449588FD4886}" type="presOf" srcId="{C3780A20-AE3C-439D-AA6F-9A4CD56239B0}" destId="{FF5A015C-95E8-4A52-A69D-1BEA05B2B542}" srcOrd="0" destOrd="0" presId="urn:microsoft.com/office/officeart/2005/8/layout/cycle7"/>
    <dgm:cxn modelId="{F105D24E-5BD7-462E-8987-F86AED937813}" type="presOf" srcId="{E3A82048-258D-4267-B715-F1E596AD17F2}" destId="{EC148167-EBFB-4F29-A465-EC63A0851A58}" srcOrd="0" destOrd="0" presId="urn:microsoft.com/office/officeart/2005/8/layout/cycle7"/>
    <dgm:cxn modelId="{2F4371BF-665B-469B-B292-940A882C9CE1}" type="presOf" srcId="{AE7ABA9C-4FAC-445A-914F-2AAFB3A12A29}" destId="{43468E41-328B-4ACD-84D8-DE191425F9E6}" srcOrd="1" destOrd="0" presId="urn:microsoft.com/office/officeart/2005/8/layout/cycle7"/>
    <dgm:cxn modelId="{D85F8CC5-9A7F-4C99-B067-35EFDCF2E136}" type="presOf" srcId="{98E9A332-2679-405B-895D-1D5D5380DCE5}" destId="{405F0D97-A690-45DA-AF11-079DF061B504}" srcOrd="1" destOrd="0" presId="urn:microsoft.com/office/officeart/2005/8/layout/cycle7"/>
    <dgm:cxn modelId="{D0B024CC-C573-4780-8A1C-06F49A196F01}" type="presOf" srcId="{45E518EB-BBFD-4954-B814-1E207C76393A}" destId="{60C5F5BC-B66D-4577-A6C7-47E2C36A6FC4}" srcOrd="0" destOrd="0" presId="urn:microsoft.com/office/officeart/2005/8/layout/cycle7"/>
    <dgm:cxn modelId="{BA0F74BB-E3C9-41B5-9CD0-5302107D9729}" type="presOf" srcId="{98E9A332-2679-405B-895D-1D5D5380DCE5}" destId="{516CCDD5-C3C7-4B67-AAB6-87239E72ED3C}" srcOrd="0" destOrd="0" presId="urn:microsoft.com/office/officeart/2005/8/layout/cycle7"/>
    <dgm:cxn modelId="{D0797E85-E158-4EE3-B16A-E602A5F53110}" srcId="{45E518EB-BBFD-4954-B814-1E207C76393A}" destId="{8B3D92CE-DB5D-4D36-9A25-1CDBF4AF5946}" srcOrd="1" destOrd="0" parTransId="{CD2BA05E-35B3-456C-8AE5-49F953B459E7}" sibTransId="{AE7ABA9C-4FAC-445A-914F-2AAFB3A12A29}"/>
    <dgm:cxn modelId="{B09FFB1E-3612-4060-B7FC-D9221036C532}" type="presParOf" srcId="{60C5F5BC-B66D-4577-A6C7-47E2C36A6FC4}" destId="{FF5A015C-95E8-4A52-A69D-1BEA05B2B542}" srcOrd="0" destOrd="0" presId="urn:microsoft.com/office/officeart/2005/8/layout/cycle7"/>
    <dgm:cxn modelId="{2502FAE3-B765-4EEA-97A6-F4F66533D054}" type="presParOf" srcId="{60C5F5BC-B66D-4577-A6C7-47E2C36A6FC4}" destId="{8430A8CA-CA5B-4830-BD88-4235D268C917}" srcOrd="1" destOrd="0" presId="urn:microsoft.com/office/officeart/2005/8/layout/cycle7"/>
    <dgm:cxn modelId="{550F891E-4DB1-4EDF-89F8-043AD99E2A7A}" type="presParOf" srcId="{8430A8CA-CA5B-4830-BD88-4235D268C917}" destId="{7849211E-DFBA-4E88-BF0B-374AC5F79B00}" srcOrd="0" destOrd="0" presId="urn:microsoft.com/office/officeart/2005/8/layout/cycle7"/>
    <dgm:cxn modelId="{711EDABB-DA8B-4C8D-9E7D-724EB2C970F9}" type="presParOf" srcId="{60C5F5BC-B66D-4577-A6C7-47E2C36A6FC4}" destId="{595DAB35-8EB4-4C43-BB2B-9A323A42A45D}" srcOrd="2" destOrd="0" presId="urn:microsoft.com/office/officeart/2005/8/layout/cycle7"/>
    <dgm:cxn modelId="{48BAEF38-CE85-4F3F-AFDA-0F230268240A}" type="presParOf" srcId="{60C5F5BC-B66D-4577-A6C7-47E2C36A6FC4}" destId="{29398A86-A6A8-4FDF-89D4-C6B39DE432EE}" srcOrd="3" destOrd="0" presId="urn:microsoft.com/office/officeart/2005/8/layout/cycle7"/>
    <dgm:cxn modelId="{A9CBB5EC-A712-45A7-AEEC-548E311A1B3B}" type="presParOf" srcId="{29398A86-A6A8-4FDF-89D4-C6B39DE432EE}" destId="{43468E41-328B-4ACD-84D8-DE191425F9E6}" srcOrd="0" destOrd="0" presId="urn:microsoft.com/office/officeart/2005/8/layout/cycle7"/>
    <dgm:cxn modelId="{8892ED96-32B9-423E-BCF9-62F881EF9FF1}" type="presParOf" srcId="{60C5F5BC-B66D-4577-A6C7-47E2C36A6FC4}" destId="{EC148167-EBFB-4F29-A465-EC63A0851A58}" srcOrd="4" destOrd="0" presId="urn:microsoft.com/office/officeart/2005/8/layout/cycle7"/>
    <dgm:cxn modelId="{8AAC2A4E-FE95-41DD-A224-72ED1B20AB1E}" type="presParOf" srcId="{60C5F5BC-B66D-4577-A6C7-47E2C36A6FC4}" destId="{516CCDD5-C3C7-4B67-AAB6-87239E72ED3C}" srcOrd="5" destOrd="0" presId="urn:microsoft.com/office/officeart/2005/8/layout/cycle7"/>
    <dgm:cxn modelId="{01B46513-7985-4267-936E-10C24AEEC7E2}" type="presParOf" srcId="{516CCDD5-C3C7-4B67-AAB6-87239E72ED3C}" destId="{405F0D97-A690-45DA-AF11-079DF061B50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33B75-53E2-4235-9863-969FD8F895FA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配置中心</a:t>
          </a:r>
          <a:endParaRPr lang="zh-CN" altLang="en-US" sz="4900" kern="1200" dirty="0"/>
        </a:p>
      </dsp:txBody>
      <dsp:txXfrm>
        <a:off x="744" y="145603"/>
        <a:ext cx="2902148" cy="1741289"/>
      </dsp:txXfrm>
    </dsp:sp>
    <dsp:sp modelId="{CC30632E-2602-4883-BD29-65515011A4CD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服务中心</a:t>
          </a:r>
          <a:endParaRPr lang="zh-CN" altLang="en-US" sz="4900" kern="1200" dirty="0"/>
        </a:p>
      </dsp:txBody>
      <dsp:txXfrm>
        <a:off x="3193107" y="145603"/>
        <a:ext cx="2902148" cy="1741289"/>
      </dsp:txXfrm>
    </dsp:sp>
    <dsp:sp modelId="{1C8A7882-755B-4844-87F8-1C4BFC9D58C5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数据中心</a:t>
          </a:r>
          <a:endParaRPr lang="zh-CN" altLang="en-US" sz="4900" kern="1200" dirty="0"/>
        </a:p>
      </dsp:txBody>
      <dsp:txXfrm>
        <a:off x="1596925" y="2177107"/>
        <a:ext cx="2902148" cy="17412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015C-95E8-4A52-A69D-1BEA05B2B542}">
      <dsp:nvSpPr>
        <dsp:cNvPr id="0" name=""/>
        <dsp:cNvSpPr/>
      </dsp:nvSpPr>
      <dsp:spPr>
        <a:xfrm>
          <a:off x="543540" y="313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zk1</a:t>
          </a:r>
          <a:endParaRPr lang="zh-CN" altLang="en-US" sz="1100" kern="1200" dirty="0"/>
        </a:p>
      </dsp:txBody>
      <dsp:txXfrm>
        <a:off x="551471" y="8244"/>
        <a:ext cx="525690" cy="254914"/>
      </dsp:txXfrm>
    </dsp:sp>
    <dsp:sp modelId="{8430A8CA-CA5B-4830-BD88-4235D268C917}">
      <dsp:nvSpPr>
        <dsp:cNvPr id="0" name=""/>
        <dsp:cNvSpPr/>
      </dsp:nvSpPr>
      <dsp:spPr>
        <a:xfrm rot="3600000">
          <a:off x="896782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213" y="494542"/>
        <a:ext cx="225390" cy="56863"/>
      </dsp:txXfrm>
    </dsp:sp>
    <dsp:sp modelId="{595DAB35-8EB4-4C43-BB2B-9A323A42A45D}">
      <dsp:nvSpPr>
        <dsp:cNvPr id="0" name=""/>
        <dsp:cNvSpPr/>
      </dsp:nvSpPr>
      <dsp:spPr>
        <a:xfrm>
          <a:off x="990724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zk2</a:t>
          </a:r>
          <a:endParaRPr lang="zh-CN" altLang="en-US" sz="1100" kern="1200" dirty="0"/>
        </a:p>
      </dsp:txBody>
      <dsp:txXfrm>
        <a:off x="998655" y="782790"/>
        <a:ext cx="525690" cy="254914"/>
      </dsp:txXfrm>
    </dsp:sp>
    <dsp:sp modelId="{29398A86-A6A8-4FDF-89D4-C6B39DE432EE}">
      <dsp:nvSpPr>
        <dsp:cNvPr id="0" name=""/>
        <dsp:cNvSpPr/>
      </dsp:nvSpPr>
      <dsp:spPr>
        <a:xfrm rot="10800000">
          <a:off x="673190" y="862861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1621" y="881815"/>
        <a:ext cx="225390" cy="56863"/>
      </dsp:txXfrm>
    </dsp:sp>
    <dsp:sp modelId="{EC148167-EBFB-4F29-A465-EC63A0851A58}">
      <dsp:nvSpPr>
        <dsp:cNvPr id="0" name=""/>
        <dsp:cNvSpPr/>
      </dsp:nvSpPr>
      <dsp:spPr>
        <a:xfrm>
          <a:off x="96356" y="774859"/>
          <a:ext cx="541552" cy="27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zk3</a:t>
          </a:r>
          <a:endParaRPr lang="zh-CN" altLang="en-US" sz="1100" kern="1200" dirty="0"/>
        </a:p>
      </dsp:txBody>
      <dsp:txXfrm>
        <a:off x="104287" y="782790"/>
        <a:ext cx="525690" cy="254914"/>
      </dsp:txXfrm>
    </dsp:sp>
    <dsp:sp modelId="{516CCDD5-C3C7-4B67-AAB6-87239E72ED3C}">
      <dsp:nvSpPr>
        <dsp:cNvPr id="0" name=""/>
        <dsp:cNvSpPr/>
      </dsp:nvSpPr>
      <dsp:spPr>
        <a:xfrm rot="18000000">
          <a:off x="449598" y="475588"/>
          <a:ext cx="282252" cy="9477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8029" y="494542"/>
        <a:ext cx="225390" cy="56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C708-95D0-48B4-9888-0A794B27D0C3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B7102-E85C-4E60-99F3-DE7B8588F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2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部署在</a:t>
            </a:r>
            <a:r>
              <a:rPr lang="en-US" altLang="zh-CN" dirty="0" smtClean="0"/>
              <a:t>ECS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缓存、搜索引擎、消息队列、非关系型数据库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3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8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5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9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参看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9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需要注意的是，所有的操作都是针对单数据源的，涉及到不同的分片，需要调用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7102-E85C-4E60-99F3-DE7B8588FB6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版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9"/>
            <a:ext cx="915293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7881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987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0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ppt模版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0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6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版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93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1F497D">
                  <a:lumMod val="75000"/>
                </a:srgbClr>
              </a:buClr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第二级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Tx/>
              <a:buFont typeface="Arial" pitchFamily="34" charset="0"/>
              <a:buChar char="►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第三级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Tx/>
              <a:buFont typeface="Arial" pitchFamily="34" charset="0"/>
              <a:buChar char="»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第五级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1F497D">
                  <a:lumMod val="75000"/>
                </a:srgbClr>
              </a:buClr>
              <a:buSzTx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71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fld id="{2C3CC6A5-EE93-458C-9BBF-2C4A76A55A95}" type="datetimeFigureOut">
              <a:rPr lang="zh-CN" altLang="en-US" smtClean="0"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719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71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fld id="{0804D309-32E7-4074-8F59-E5DE7F258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2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rgbClr val="00B0F0"/>
          </a:solidFill>
          <a:latin typeface="Arial" pitchFamily="34" charset="0"/>
          <a:ea typeface="微软雅黑" pitchFamily="34" charset="-122"/>
          <a:cs typeface="Arial" pitchFamily="34" charset="0"/>
        </a:defRPr>
      </a:lvl1pPr>
    </p:titleStyle>
    <p:bodyStyle>
      <a:lvl1pPr marL="457200" marR="0" indent="-457200" algn="l" defTabSz="9144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>
          <a:srgbClr val="2F6EB2"/>
        </a:buClr>
        <a:buSzTx/>
        <a:buFont typeface="Wingdings" pitchFamily="2" charset="2"/>
        <a:buChar char="Ø"/>
        <a:tabLst/>
        <a:defRPr kumimoji="0" lang="zh-CN" altLang="en-US" sz="2800" b="0" i="0" u="none" strike="noStrike" kern="1200" cap="none" spc="0" normalizeH="0" baseline="0" noProof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微软雅黑" pitchFamily="34" charset="-122"/>
          <a:ea typeface="微软雅黑" pitchFamily="34" charset="-122"/>
          <a:cs typeface="Arial" pitchFamily="34" charset="0"/>
        </a:defRPr>
      </a:lvl1pPr>
      <a:lvl2pPr marL="800100" marR="0" indent="-342900" algn="l" defTabSz="9144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>
          <a:srgbClr val="1F497D">
            <a:lumMod val="60000"/>
            <a:lumOff val="40000"/>
          </a:srgbClr>
        </a:buClr>
        <a:buSzTx/>
        <a:buFont typeface="Wingdings" pitchFamily="2" charset="2"/>
        <a:buChar char="Ø"/>
        <a:tabLst/>
        <a:defRPr kumimoji="0" lang="zh-CN" altLang="en-US" sz="2400" b="0" i="0" u="none" strike="noStrike" kern="1200" cap="none" spc="0" normalizeH="0" baseline="0" noProof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微软雅黑" pitchFamily="34" charset="-122"/>
          <a:ea typeface="微软雅黑" pitchFamily="34" charset="-122"/>
          <a:cs typeface="Arial" pitchFamily="34" charset="0"/>
        </a:defRPr>
      </a:lvl2pPr>
      <a:lvl3pPr marL="1257300" marR="0" indent="-342900" algn="l" defTabSz="9144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>
          <a:srgbClr val="1F497D">
            <a:lumMod val="60000"/>
            <a:lumOff val="40000"/>
          </a:srgbClr>
        </a:buClr>
        <a:buSzTx/>
        <a:buFont typeface="Wingdings" pitchFamily="2" charset="2"/>
        <a:buChar char="Ø"/>
        <a:tabLst/>
        <a:defRPr kumimoji="0" lang="zh-CN" altLang="en-US" sz="2000" b="0" i="0" u="none" strike="noStrike" kern="1200" cap="none" spc="0" normalizeH="0" baseline="0" noProof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微软雅黑" pitchFamily="34" charset="-122"/>
          <a:ea typeface="微软雅黑" pitchFamily="34" charset="-122"/>
          <a:cs typeface="Arial" pitchFamily="34" charset="0"/>
        </a:defRPr>
      </a:lvl3pPr>
      <a:lvl4pPr marL="1657350" marR="0" indent="-285750" algn="l" defTabSz="9144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>
          <a:srgbClr val="1F497D">
            <a:lumMod val="60000"/>
            <a:lumOff val="40000"/>
          </a:srgbClr>
        </a:buClr>
        <a:buSzTx/>
        <a:buFont typeface="Wingdings" pitchFamily="2" charset="2"/>
        <a:buChar char="Ø"/>
        <a:tabLst/>
        <a:defRPr kumimoji="0" lang="zh-CN" altLang="en-US" sz="1800" b="0" i="0" u="none" strike="noStrike" kern="1200" cap="none" spc="0" normalizeH="0" baseline="0" noProof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微软雅黑" pitchFamily="34" charset="-122"/>
          <a:ea typeface="微软雅黑" pitchFamily="34" charset="-122"/>
          <a:cs typeface="Arial" pitchFamily="34" charset="0"/>
        </a:defRPr>
      </a:lvl4pPr>
      <a:lvl5pPr marL="2114550" marR="0" indent="-285750" algn="l" defTabSz="9144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>
          <a:srgbClr val="1F497D">
            <a:lumMod val="60000"/>
            <a:lumOff val="40000"/>
          </a:srgbClr>
        </a:buClr>
        <a:buSzTx/>
        <a:buFont typeface="Wingdings" pitchFamily="2" charset="2"/>
        <a:buChar char="Ø"/>
        <a:tabLst/>
        <a:defRPr kumimoji="0" lang="zh-CN" altLang="en-US" sz="1600" b="0" i="0" u="none" strike="noStrike" kern="1200" cap="none" spc="0" normalizeH="0" baseline="0" noProof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微软雅黑" pitchFamily="34" charset="-122"/>
          <a:ea typeface="微软雅黑" pitchFamily="34" charset="-122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26" Type="http://schemas.openxmlformats.org/officeDocument/2006/relationships/image" Target="../media/image27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Relationship Id="rId27" Type="http://schemas.openxmlformats.org/officeDocument/2006/relationships/image" Target="../media/image2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FF0000"/>
                </a:solidFill>
              </a:rPr>
              <a:t>阿里云</a:t>
            </a:r>
            <a:r>
              <a:rPr lang="zh-CN" altLang="en-US" dirty="0" smtClean="0"/>
              <a:t>的统一</a:t>
            </a:r>
            <a:r>
              <a:rPr lang="zh-CN" altLang="en-US" dirty="0"/>
              <a:t>在线</a:t>
            </a:r>
            <a:r>
              <a:rPr lang="zh-CN" altLang="en-US" dirty="0" smtClean="0"/>
              <a:t>服务</a:t>
            </a:r>
            <a:r>
              <a:rPr lang="zh-CN" altLang="en-US" dirty="0"/>
              <a:t>新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新的在线服务框架的特点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自动任务管理</a:t>
            </a:r>
          </a:p>
        </p:txBody>
      </p:sp>
      <p:sp>
        <p:nvSpPr>
          <p:cNvPr id="4" name="圆柱形 3"/>
          <p:cNvSpPr/>
          <p:nvPr/>
        </p:nvSpPr>
        <p:spPr>
          <a:xfrm>
            <a:off x="3856629" y="1595921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38264" y="4299045"/>
            <a:ext cx="1337481" cy="1310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Quartz1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6" idx="0"/>
          </p:cNvCxnSpPr>
          <p:nvPr/>
        </p:nvCxnSpPr>
        <p:spPr>
          <a:xfrm>
            <a:off x="4307005" y="2687742"/>
            <a:ext cx="0" cy="161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25328" y="2872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897572" y="3241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925327" y="36303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8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新的在线服务框架的特点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自动任务管理</a:t>
            </a:r>
          </a:p>
        </p:txBody>
      </p:sp>
      <p:sp>
        <p:nvSpPr>
          <p:cNvPr id="4" name="圆柱形 3"/>
          <p:cNvSpPr/>
          <p:nvPr/>
        </p:nvSpPr>
        <p:spPr>
          <a:xfrm>
            <a:off x="3856629" y="1595921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55594" y="3957851"/>
            <a:ext cx="1337481" cy="1310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Quartz1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38265" y="3957848"/>
            <a:ext cx="1337481" cy="1310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Quartz2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20937" y="3957848"/>
            <a:ext cx="1337481" cy="1310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Quartz3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6" idx="0"/>
          </p:cNvCxnSpPr>
          <p:nvPr/>
        </p:nvCxnSpPr>
        <p:spPr>
          <a:xfrm flipH="1">
            <a:off x="1924335" y="2687742"/>
            <a:ext cx="2382670" cy="1270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7" idx="0"/>
          </p:cNvCxnSpPr>
          <p:nvPr/>
        </p:nvCxnSpPr>
        <p:spPr>
          <a:xfrm>
            <a:off x="4307005" y="2687742"/>
            <a:ext cx="1" cy="1270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8" idx="0"/>
          </p:cNvCxnSpPr>
          <p:nvPr/>
        </p:nvCxnSpPr>
        <p:spPr>
          <a:xfrm>
            <a:off x="4307005" y="2687742"/>
            <a:ext cx="2382673" cy="1270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97705" y="32272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961510" y="32272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06885" y="32272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9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zh-CN" altLang="en-US" dirty="0" smtClean="0"/>
              <a:t>在线</a:t>
            </a:r>
            <a:r>
              <a:rPr lang="zh-CN" altLang="en-US" dirty="0"/>
              <a:t>服务框架的特点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自动任务管理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7" y="1600202"/>
            <a:ext cx="8777825" cy="2451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4" y="2076315"/>
            <a:ext cx="8340546" cy="2791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1" y="2643630"/>
            <a:ext cx="7496175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74" y="3555520"/>
            <a:ext cx="8137905" cy="19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zh-CN" altLang="en-US" dirty="0" smtClean="0"/>
              <a:t>在线</a:t>
            </a:r>
            <a:r>
              <a:rPr lang="zh-CN" altLang="en-US" dirty="0"/>
              <a:t>服务框架的特点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随时调用其它开源组件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en-US" altLang="zh-CN" dirty="0" err="1" smtClean="0"/>
              <a:t>RabbitMQ</a:t>
            </a:r>
            <a:endParaRPr lang="en-US" altLang="zh-CN" dirty="0"/>
          </a:p>
          <a:p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6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zh-CN" altLang="en-US" dirty="0" smtClean="0"/>
              <a:t>在线</a:t>
            </a:r>
            <a:r>
              <a:rPr lang="zh-CN" altLang="en-US" dirty="0"/>
              <a:t>服务框架的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5153025" cy="383160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工程</a:t>
            </a:r>
            <a:r>
              <a:rPr lang="zh-CN" altLang="en-US" dirty="0" smtClean="0"/>
              <a:t>里再也无需大量的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zookeeper</a:t>
            </a:r>
          </a:p>
          <a:p>
            <a:r>
              <a:rPr lang="zh-CN" altLang="en-US" dirty="0" smtClean="0"/>
              <a:t>可靠：可以将一些配置信息放在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上，当信息发生变化时，会通知所有监控该节点的服务。</a:t>
            </a:r>
            <a:endParaRPr lang="en-US" altLang="zh-CN" dirty="0" smtClean="0"/>
          </a:p>
          <a:p>
            <a:r>
              <a:rPr lang="zh-CN" altLang="en-US" dirty="0" smtClean="0"/>
              <a:t>性能：本地采用字节码技术，将获取到的属性生成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文件，与其它的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一样会被</a:t>
            </a:r>
            <a:r>
              <a:rPr lang="en-US" altLang="zh-CN" dirty="0" smtClean="0"/>
              <a:t>GC</a:t>
            </a:r>
            <a:r>
              <a:rPr lang="zh-CN" altLang="en-US" dirty="0" smtClean="0"/>
              <a:t>掉，不用担心内存不释放的问题。每次调用都是从本地获取，当属性发生变化时，会自动刷新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文件，下次获取到的就是新的属性。</a:t>
            </a:r>
            <a:endParaRPr lang="en-US" altLang="zh-CN" dirty="0" smtClean="0"/>
          </a:p>
          <a:p>
            <a:r>
              <a:rPr lang="zh-CN" altLang="en-US" dirty="0" smtClean="0"/>
              <a:t>简单：开发人员只需要简单的调用一个静态方法就能得到相关的属性，完全</a:t>
            </a:r>
            <a:r>
              <a:rPr lang="zh-CN" altLang="en-US" dirty="0" smtClean="0"/>
              <a:t>不用关心</a:t>
            </a:r>
            <a:r>
              <a:rPr lang="zh-CN" altLang="en-US" dirty="0" smtClean="0"/>
              <a:t>技术实现。</a:t>
            </a:r>
            <a:endParaRPr lang="en-US" altLang="zh-CN" dirty="0" smtClean="0"/>
          </a:p>
        </p:txBody>
      </p:sp>
      <p:pic>
        <p:nvPicPr>
          <p:cNvPr id="2052" name="Picture 4" descr="图 1 Zookeeper 数据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1279190"/>
            <a:ext cx="35337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zh-CN" altLang="en-US" dirty="0" smtClean="0"/>
              <a:t>在线</a:t>
            </a:r>
            <a:r>
              <a:rPr lang="zh-CN" altLang="en-US" dirty="0"/>
              <a:t>服务框架的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统一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所有在线服务都基于一套框架进行开发，方便交流，方便管理，方便</a:t>
            </a:r>
            <a:r>
              <a:rPr lang="zh-CN" altLang="en-US" dirty="0" smtClean="0"/>
              <a:t>积累，方便调配资源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SOA</a:t>
            </a:r>
            <a:r>
              <a:rPr lang="zh-CN" altLang="en-US" dirty="0" smtClean="0"/>
              <a:t>的服务治理，</a:t>
            </a:r>
            <a:r>
              <a:rPr lang="zh-CN" altLang="en-US" dirty="0"/>
              <a:t>所有开发工程师不</a:t>
            </a:r>
            <a:r>
              <a:rPr lang="zh-CN" altLang="en-US" dirty="0" smtClean="0"/>
              <a:t>需要再关心非业务层面的</a:t>
            </a:r>
            <a:r>
              <a:rPr lang="zh-CN" altLang="en-US" dirty="0"/>
              <a:t>事情，</a:t>
            </a:r>
            <a:r>
              <a:rPr lang="zh-CN" altLang="en-US" dirty="0" smtClean="0"/>
              <a:t>比如系统的负载</a:t>
            </a:r>
            <a:r>
              <a:rPr lang="zh-CN" altLang="en-US" dirty="0"/>
              <a:t>均衡，故障</a:t>
            </a:r>
            <a:r>
              <a:rPr lang="zh-CN" altLang="en-US" dirty="0" smtClean="0"/>
              <a:t>转移，单点故障等等</a:t>
            </a:r>
            <a:endParaRPr lang="en-US" altLang="zh-CN" dirty="0"/>
          </a:p>
          <a:p>
            <a:r>
              <a:rPr lang="zh-CN" altLang="en-US" dirty="0"/>
              <a:t>可以无限水平扩展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3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zh-CN" dirty="0"/>
              <a:t>服务中心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服务中心</a:t>
            </a:r>
            <a:r>
              <a:rPr lang="zh-CN" altLang="en-US" dirty="0" smtClean="0"/>
              <a:t>基于阿里巴巴</a:t>
            </a:r>
            <a:r>
              <a:rPr lang="zh-CN" altLang="en-US" dirty="0"/>
              <a:t>公司开源的一个高性能优秀的服务框架，使得应用可通过高性能的 </a:t>
            </a:r>
            <a:r>
              <a:rPr lang="en-US" altLang="zh-CN" dirty="0"/>
              <a:t>RPC </a:t>
            </a:r>
            <a:r>
              <a:rPr lang="zh-CN" altLang="en-US" dirty="0"/>
              <a:t>实现服务的输出和输入功能，可以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Spring</a:t>
            </a:r>
            <a:r>
              <a:rPr lang="zh-CN" altLang="en-US" dirty="0"/>
              <a:t>框架无缝集成。</a:t>
            </a:r>
          </a:p>
        </p:txBody>
      </p:sp>
    </p:spTree>
    <p:extLst>
      <p:ext uri="{BB962C8B-B14F-4D97-AF65-F5344CB8AC3E}">
        <p14:creationId xmlns:p14="http://schemas.microsoft.com/office/powerpoint/2010/main" val="10810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服务中心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pic>
        <p:nvPicPr>
          <p:cNvPr id="4" name="Picture 2" descr="http://static.oschina.net/uploads/img/201110/30093737_2Lh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22" y="1813425"/>
            <a:ext cx="4635690" cy="278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22828" y="1813425"/>
            <a:ext cx="4303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Provider</a:t>
            </a:r>
            <a:endParaRPr lang="zh-CN" altLang="en-US" dirty="0"/>
          </a:p>
          <a:p>
            <a:pPr lvl="1"/>
            <a:r>
              <a:rPr lang="zh-CN" altLang="en-US" dirty="0"/>
              <a:t>暴露服务方称之为“服务提供者”。</a:t>
            </a:r>
          </a:p>
          <a:p>
            <a:r>
              <a:rPr lang="en-US" altLang="zh-CN" b="1" dirty="0"/>
              <a:t>Consumer</a:t>
            </a:r>
            <a:endParaRPr lang="zh-CN" altLang="en-US" dirty="0"/>
          </a:p>
          <a:p>
            <a:pPr lvl="1"/>
            <a:r>
              <a:rPr lang="zh-CN" altLang="en-US" dirty="0"/>
              <a:t>调用远程服务方称之为“服务消费者”。</a:t>
            </a:r>
          </a:p>
          <a:p>
            <a:r>
              <a:rPr lang="en-US" altLang="zh-CN" b="1" dirty="0"/>
              <a:t>Registry</a:t>
            </a:r>
            <a:endParaRPr lang="zh-CN" altLang="en-US" dirty="0"/>
          </a:p>
          <a:p>
            <a:pPr lvl="1"/>
            <a:r>
              <a:rPr lang="zh-CN" altLang="en-US" dirty="0"/>
              <a:t>服务注册与发现的中心目录服务称之为“服务注册中心”。</a:t>
            </a:r>
          </a:p>
          <a:p>
            <a:r>
              <a:rPr lang="en-US" altLang="zh-CN" b="1" dirty="0"/>
              <a:t>Monitor</a:t>
            </a:r>
            <a:endParaRPr lang="zh-CN" altLang="en-US" dirty="0"/>
          </a:p>
          <a:p>
            <a:pPr lvl="1"/>
            <a:r>
              <a:rPr lang="zh-CN" altLang="en-US" dirty="0"/>
              <a:t>统计服务的调用次调和调用时间的日志服务称之为“服务监控中心”。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7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服务中心</a:t>
            </a:r>
            <a:r>
              <a:rPr lang="zh-CN" altLang="en-US" dirty="0" smtClean="0"/>
              <a:t>支持的接口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支持如下</a:t>
            </a:r>
            <a:r>
              <a:rPr lang="zh-CN" altLang="en-US" dirty="0"/>
              <a:t>协议的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Http</a:t>
            </a:r>
          </a:p>
          <a:p>
            <a:pPr lvl="1"/>
            <a:r>
              <a:rPr kumimoji="1" lang="en-US" altLang="zh-CN" dirty="0" err="1" smtClean="0"/>
              <a:t>Tcp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RMI</a:t>
            </a:r>
          </a:p>
          <a:p>
            <a:pPr lvl="1"/>
            <a:r>
              <a:rPr kumimoji="1" lang="en-US" altLang="zh-CN" dirty="0" smtClean="0"/>
              <a:t>Hessian</a:t>
            </a:r>
          </a:p>
          <a:p>
            <a:pPr lvl="1"/>
            <a:r>
              <a:rPr kumimoji="1" lang="en-US" altLang="zh-CN" dirty="0" err="1" smtClean="0"/>
              <a:t>WebService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96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434259"/>
              </p:ext>
            </p:extLst>
          </p:nvPr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9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97718" y="3138982"/>
            <a:ext cx="20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ECS2</a:t>
            </a:r>
            <a:r>
              <a:rPr lang="zh-CN" altLang="en-US" dirty="0" smtClean="0"/>
              <a:t>上的服务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3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21201" y="1558870"/>
            <a:ext cx="325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随机选择一个服务，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/>
              <a:t>Server3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6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6" idx="2"/>
            <a:endCxn id="10" idx="2"/>
          </p:cNvCxnSpPr>
          <p:nvPr/>
        </p:nvCxnSpPr>
        <p:spPr>
          <a:xfrm rot="16200000" flipH="1">
            <a:off x="3699681" y="3485862"/>
            <a:ext cx="12700" cy="3837296"/>
          </a:xfrm>
          <a:prstGeom prst="curvedConnector3">
            <a:avLst>
              <a:gd name="adj1" fmla="val 502388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6136" y="2466088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Server1</a:t>
            </a:r>
            <a:r>
              <a:rPr lang="zh-CN" altLang="en-US" dirty="0" smtClean="0"/>
              <a:t>得到</a:t>
            </a:r>
            <a:r>
              <a:rPr lang="en-US" altLang="zh-CN" dirty="0"/>
              <a:t>Server3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通过服务中心进行调用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故障</a:t>
            </a:r>
            <a:r>
              <a:rPr lang="zh-CN" altLang="en-US" dirty="0"/>
              <a:t>转移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6" idx="2"/>
            <a:endCxn id="10" idx="2"/>
          </p:cNvCxnSpPr>
          <p:nvPr/>
        </p:nvCxnSpPr>
        <p:spPr>
          <a:xfrm rot="16200000" flipH="1">
            <a:off x="3699681" y="3485862"/>
            <a:ext cx="12700" cy="3837296"/>
          </a:xfrm>
          <a:prstGeom prst="curvedConnector3">
            <a:avLst>
              <a:gd name="adj1" fmla="val 502388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6136" y="246608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/>
              <a:t>Server3</a:t>
            </a:r>
            <a:r>
              <a:rPr lang="zh-CN" altLang="en-US" dirty="0" smtClean="0"/>
              <a:t>宕掉了</a:t>
            </a:r>
            <a:endParaRPr lang="zh-CN" altLang="en-US" dirty="0"/>
          </a:p>
        </p:txBody>
      </p:sp>
      <p:sp>
        <p:nvSpPr>
          <p:cNvPr id="3" name="禁止符 2"/>
          <p:cNvSpPr/>
          <p:nvPr/>
        </p:nvSpPr>
        <p:spPr>
          <a:xfrm>
            <a:off x="5008255" y="4271747"/>
            <a:ext cx="1199201" cy="113276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故障</a:t>
            </a:r>
            <a:r>
              <a:rPr lang="zh-CN" altLang="en-US" dirty="0"/>
              <a:t>转移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8437" y="187537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客户端重新请求，服务中心会把请</a:t>
            </a:r>
            <a:endParaRPr lang="en-US" altLang="zh-CN" dirty="0" smtClean="0"/>
          </a:p>
          <a:p>
            <a:r>
              <a:rPr lang="zh-CN" altLang="en-US" dirty="0" smtClean="0"/>
              <a:t>求分配到正在运行的节点上。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/>
              <a:t>Server4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7" name="禁止符 16"/>
          <p:cNvSpPr/>
          <p:nvPr/>
        </p:nvSpPr>
        <p:spPr>
          <a:xfrm>
            <a:off x="5008255" y="4271747"/>
            <a:ext cx="1199201" cy="113276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故障</a:t>
            </a:r>
            <a:r>
              <a:rPr lang="zh-CN" altLang="en-US" dirty="0"/>
              <a:t>转移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禁止符 16"/>
          <p:cNvSpPr/>
          <p:nvPr/>
        </p:nvSpPr>
        <p:spPr>
          <a:xfrm>
            <a:off x="5008255" y="4271747"/>
            <a:ext cx="1199201" cy="113276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曲线连接符 7"/>
          <p:cNvCxnSpPr>
            <a:stCxn id="6" idx="2"/>
            <a:endCxn id="11" idx="2"/>
          </p:cNvCxnSpPr>
          <p:nvPr/>
        </p:nvCxnSpPr>
        <p:spPr>
          <a:xfrm rot="16200000" flipH="1">
            <a:off x="4583373" y="2602169"/>
            <a:ext cx="12700" cy="5604681"/>
          </a:xfrm>
          <a:prstGeom prst="curvedConnector3">
            <a:avLst>
              <a:gd name="adj1" fmla="val 470148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3096" y="173871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客户端指向新的服务，</a:t>
            </a:r>
            <a:endParaRPr lang="en-US" altLang="zh-CN" dirty="0" smtClean="0"/>
          </a:p>
          <a:p>
            <a:r>
              <a:rPr lang="zh-CN" altLang="en-US" dirty="0" smtClean="0"/>
              <a:t>不会</a:t>
            </a:r>
            <a:r>
              <a:rPr lang="zh-CN" altLang="en-US" dirty="0"/>
              <a:t>影响任何在线业务</a:t>
            </a:r>
          </a:p>
        </p:txBody>
      </p:sp>
    </p:spTree>
    <p:extLst>
      <p:ext uri="{BB962C8B-B14F-4D97-AF65-F5344CB8AC3E}">
        <p14:creationId xmlns:p14="http://schemas.microsoft.com/office/powerpoint/2010/main" val="29296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在线热部署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禁止符 16"/>
          <p:cNvSpPr/>
          <p:nvPr/>
        </p:nvSpPr>
        <p:spPr>
          <a:xfrm>
            <a:off x="5008255" y="4271747"/>
            <a:ext cx="1199201" cy="113276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096" y="1738718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假设要部署</a:t>
            </a:r>
            <a:r>
              <a:rPr lang="en-US" altLang="zh-CN" dirty="0" smtClean="0"/>
              <a:t>ECS2</a:t>
            </a:r>
            <a:r>
              <a:rPr lang="zh-CN" altLang="en-US" dirty="0" smtClean="0"/>
              <a:t>上的服务，</a:t>
            </a:r>
            <a:endParaRPr lang="en-US" altLang="zh-CN" dirty="0" smtClean="0"/>
          </a:p>
          <a:p>
            <a:r>
              <a:rPr lang="zh-CN" altLang="en-US" dirty="0" smtClean="0"/>
              <a:t>那我们可以先将</a:t>
            </a:r>
            <a:r>
              <a:rPr lang="en-US" altLang="zh-CN" dirty="0"/>
              <a:t>Server3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拿下来，更新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在线</a:t>
            </a:r>
            <a:r>
              <a:rPr lang="zh-CN" altLang="en-US" dirty="0"/>
              <a:t>热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653050" y="1456852"/>
          <a:ext cx="1628633" cy="10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55344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60060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7445" y="4271746"/>
            <a:ext cx="1241946" cy="11327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92640" y="3998791"/>
            <a:ext cx="3425588" cy="166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97356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64741" y="4271746"/>
            <a:ext cx="1241946" cy="11327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0"/>
            <a:endCxn id="4" idx="2"/>
          </p:cNvCxnSpPr>
          <p:nvPr/>
        </p:nvCxnSpPr>
        <p:spPr>
          <a:xfrm flipV="1">
            <a:off x="1781033" y="2502801"/>
            <a:ext cx="268633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4" idx="2"/>
          </p:cNvCxnSpPr>
          <p:nvPr/>
        </p:nvCxnSpPr>
        <p:spPr>
          <a:xfrm flipV="1">
            <a:off x="3548418" y="2502801"/>
            <a:ext cx="918948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4" idx="2"/>
          </p:cNvCxnSpPr>
          <p:nvPr/>
        </p:nvCxnSpPr>
        <p:spPr>
          <a:xfrm flipH="1" flipV="1">
            <a:off x="4467366" y="2502801"/>
            <a:ext cx="1150963" cy="176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1" idx="0"/>
          </p:cNvCxnSpPr>
          <p:nvPr/>
        </p:nvCxnSpPr>
        <p:spPr>
          <a:xfrm>
            <a:off x="4467366" y="2502801"/>
            <a:ext cx="2918348" cy="176894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禁止符 16"/>
          <p:cNvSpPr/>
          <p:nvPr/>
        </p:nvSpPr>
        <p:spPr>
          <a:xfrm>
            <a:off x="6796111" y="4271747"/>
            <a:ext cx="1199201" cy="113276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096" y="1738718"/>
            <a:ext cx="2359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然后将</a:t>
            </a:r>
            <a:r>
              <a:rPr lang="en-US" altLang="zh-CN" dirty="0"/>
              <a:t>Server4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拿下来，更新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包。</a:t>
            </a:r>
            <a:endParaRPr lang="en-US" altLang="zh-CN" dirty="0" smtClean="0"/>
          </a:p>
          <a:p>
            <a:r>
              <a:rPr lang="zh-CN" altLang="en-US" dirty="0" smtClean="0"/>
              <a:t>完全不会影响服务，</a:t>
            </a:r>
            <a:endParaRPr lang="en-US" altLang="zh-CN" dirty="0" smtClean="0"/>
          </a:p>
          <a:p>
            <a:r>
              <a:rPr lang="zh-CN" altLang="en-US" dirty="0" smtClean="0"/>
              <a:t>平滑升级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52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服务中心</a:t>
            </a:r>
            <a:r>
              <a:rPr lang="zh-CN" altLang="en-US" dirty="0" smtClean="0"/>
              <a:t>的部署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zh-CN" altLang="en-US" dirty="0" smtClean="0"/>
              <a:t>的部署非常简单，只需要将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包部署到</a:t>
            </a:r>
            <a:r>
              <a:rPr lang="zh-CN" altLang="zh-CN" dirty="0"/>
              <a:t>服务中心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目录下，再启动</a:t>
            </a:r>
            <a:r>
              <a:rPr lang="zh-CN" altLang="zh-CN" dirty="0"/>
              <a:t>服务中心</a:t>
            </a:r>
            <a:r>
              <a:rPr lang="zh-CN" altLang="en-US" dirty="0" smtClean="0"/>
              <a:t>就可以了。</a:t>
            </a:r>
            <a:r>
              <a:rPr lang="zh-CN" altLang="zh-CN" dirty="0"/>
              <a:t>服务中心</a:t>
            </a:r>
            <a:r>
              <a:rPr lang="zh-CN" altLang="en-US" dirty="0" smtClean="0"/>
              <a:t>会自动到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上进行注册，其它服务就可以进行调用了。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9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节点监控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2448"/>
            <a:ext cx="8229600" cy="1704288"/>
          </a:xfrm>
        </p:spPr>
        <p:txBody>
          <a:bodyPr>
            <a:normAutofit/>
          </a:bodyPr>
          <a:lstStyle/>
          <a:p>
            <a:r>
              <a:rPr lang="zh-CN" altLang="en-US" dirty="0"/>
              <a:t>新框架已经提供</a:t>
            </a:r>
            <a:r>
              <a:rPr lang="zh-CN" altLang="en-US" dirty="0" smtClean="0"/>
              <a:t>了</a:t>
            </a:r>
            <a:r>
              <a:rPr lang="zh-CN" altLang="zh-CN" dirty="0"/>
              <a:t>服务中心</a:t>
            </a:r>
            <a:r>
              <a:rPr lang="zh-CN" altLang="en-US" dirty="0" smtClean="0"/>
              <a:t>的</a:t>
            </a:r>
            <a:r>
              <a:rPr lang="zh-CN" altLang="en-US" dirty="0"/>
              <a:t>监控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</a:t>
            </a:r>
            <a:r>
              <a:rPr lang="zh-CN" altLang="en-US" dirty="0"/>
              <a:t>随时看到节点的状态，连接数，负载等等信息</a:t>
            </a:r>
          </a:p>
        </p:txBody>
      </p:sp>
    </p:spTree>
    <p:extLst>
      <p:ext uri="{BB962C8B-B14F-4D97-AF65-F5344CB8AC3E}">
        <p14:creationId xmlns:p14="http://schemas.microsoft.com/office/powerpoint/2010/main" val="3590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7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</a:t>
            </a:r>
            <a:r>
              <a:rPr lang="zh-CN" altLang="zh-CN" dirty="0" smtClean="0"/>
              <a:t>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分库分表的实现原理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逻辑部署结构</a:t>
            </a:r>
            <a:endParaRPr lang="en-US" altLang="zh-CN" dirty="0" smtClean="0"/>
          </a:p>
          <a:p>
            <a:r>
              <a:rPr lang="zh-CN" altLang="en-US" dirty="0" smtClean="0"/>
              <a:t>唯一主键</a:t>
            </a:r>
            <a:r>
              <a:rPr lang="zh-CN" altLang="en-US" dirty="0"/>
              <a:t>生成策略</a:t>
            </a:r>
          </a:p>
          <a:p>
            <a:r>
              <a:rPr lang="zh-CN" altLang="en-US" dirty="0" smtClean="0"/>
              <a:t>索引库和分片</a:t>
            </a:r>
            <a:endParaRPr lang="en-US" altLang="zh-CN" dirty="0" smtClean="0"/>
          </a:p>
          <a:p>
            <a:r>
              <a:rPr lang="zh-CN" altLang="en-US" dirty="0" smtClean="0"/>
              <a:t>数据迁移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3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某一分片内支持</a:t>
            </a:r>
            <a:r>
              <a:rPr lang="en-US" altLang="zh-CN" dirty="0" smtClean="0"/>
              <a:t>MM</a:t>
            </a:r>
            <a:r>
              <a:rPr lang="zh-CN" altLang="en-US" dirty="0" smtClean="0"/>
              <a:t>双主架构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8549" y="1111726"/>
            <a:ext cx="6086901" cy="1443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dirty="0" smtClean="0"/>
              <a:t>Master-Master</a:t>
            </a:r>
            <a:endParaRPr lang="zh-CN" altLang="en-US" sz="6600" dirty="0"/>
          </a:p>
        </p:txBody>
      </p:sp>
      <p:sp>
        <p:nvSpPr>
          <p:cNvPr id="5" name="圆柱形 4"/>
          <p:cNvSpPr/>
          <p:nvPr/>
        </p:nvSpPr>
        <p:spPr>
          <a:xfrm>
            <a:off x="1228299" y="2715904"/>
            <a:ext cx="1869743" cy="22382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RDS</a:t>
            </a:r>
            <a:endParaRPr lang="zh-CN" altLang="en-US" sz="5400" dirty="0"/>
          </a:p>
        </p:txBody>
      </p:sp>
      <p:sp>
        <p:nvSpPr>
          <p:cNvPr id="6" name="圆柱形 5"/>
          <p:cNvSpPr/>
          <p:nvPr/>
        </p:nvSpPr>
        <p:spPr>
          <a:xfrm>
            <a:off x="6061881" y="2715903"/>
            <a:ext cx="1869743" cy="22382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RDS</a:t>
            </a:r>
            <a:endParaRPr lang="zh-CN" altLang="en-US" sz="5400" dirty="0"/>
          </a:p>
        </p:txBody>
      </p:sp>
      <p:sp>
        <p:nvSpPr>
          <p:cNvPr id="7" name="右箭头 6"/>
          <p:cNvSpPr/>
          <p:nvPr/>
        </p:nvSpPr>
        <p:spPr>
          <a:xfrm>
            <a:off x="3187890" y="2838733"/>
            <a:ext cx="2784143" cy="996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800000">
            <a:off x="3187890" y="3714465"/>
            <a:ext cx="2784143" cy="996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6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逻辑部署结构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573206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683980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9423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334" y="415532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分片库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49644" y="415532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分片库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58879" y="417764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分片库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圆柱形 17"/>
          <p:cNvSpPr/>
          <p:nvPr/>
        </p:nvSpPr>
        <p:spPr>
          <a:xfrm>
            <a:off x="1148685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RDS</a:t>
            </a:r>
            <a:endParaRPr lang="zh-CN" altLang="en-US" dirty="0"/>
          </a:p>
        </p:txBody>
      </p:sp>
      <p:sp>
        <p:nvSpPr>
          <p:cNvPr id="21" name="圆柱形 20"/>
          <p:cNvSpPr/>
          <p:nvPr/>
        </p:nvSpPr>
        <p:spPr>
          <a:xfrm>
            <a:off x="2256428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10855" y="15714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键生成库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逻辑部署结构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573206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683980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9423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1148685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2256428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5955" y="2267487"/>
            <a:ext cx="295465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生成唯一主键</a:t>
            </a:r>
            <a:endParaRPr lang="zh-CN" altLang="en-US" sz="3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610855" y="15714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键生成库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逻辑部署结构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573206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683980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9423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199635" y="2319855"/>
            <a:ext cx="295465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存放分片索引</a:t>
            </a:r>
            <a:endParaRPr lang="zh-CN" altLang="en-US" sz="3600" dirty="0"/>
          </a:p>
        </p:txBody>
      </p:sp>
      <p:sp>
        <p:nvSpPr>
          <p:cNvPr id="21" name="圆柱形 20"/>
          <p:cNvSpPr/>
          <p:nvPr/>
        </p:nvSpPr>
        <p:spPr>
          <a:xfrm>
            <a:off x="1148685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2256428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10855" y="15714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键生成库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逻辑部署结构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573206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RDS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683980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9423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96288" y="4731645"/>
            <a:ext cx="736979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存储</a:t>
            </a:r>
            <a:r>
              <a:rPr lang="en-US" altLang="zh-CN" sz="3600" dirty="0"/>
              <a:t>/</a:t>
            </a:r>
            <a:r>
              <a:rPr lang="zh-CN" altLang="en-US" sz="3600" dirty="0"/>
              <a:t>检索数据</a:t>
            </a:r>
          </a:p>
        </p:txBody>
      </p:sp>
      <p:sp>
        <p:nvSpPr>
          <p:cNvPr id="21" name="圆柱形 20"/>
          <p:cNvSpPr/>
          <p:nvPr/>
        </p:nvSpPr>
        <p:spPr>
          <a:xfrm>
            <a:off x="1148685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2256428" y="2094512"/>
            <a:ext cx="900752" cy="109182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10855" y="15714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键生成库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唯一主键生成策略</a:t>
            </a:r>
            <a:r>
              <a:rPr lang="en-US" altLang="zh-CN" dirty="0" smtClean="0"/>
              <a:t>-</a:t>
            </a:r>
            <a:r>
              <a:rPr lang="en-US" altLang="zh-CN" dirty="0"/>
              <a:t>Snowflake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twitter</a:t>
            </a:r>
            <a:r>
              <a:rPr lang="zh-CN" altLang="en-US" dirty="0" smtClean="0"/>
              <a:t>实现</a:t>
            </a:r>
            <a:r>
              <a:rPr lang="zh-CN" altLang="en-US" dirty="0"/>
              <a:t>了一个全局</a:t>
            </a:r>
            <a:r>
              <a:rPr lang="en-US" altLang="zh-CN" dirty="0"/>
              <a:t>ID</a:t>
            </a:r>
            <a:r>
              <a:rPr lang="zh-CN" altLang="en-US" dirty="0"/>
              <a:t>生成的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snowflake</a:t>
            </a:r>
            <a:r>
              <a:rPr lang="zh-CN" altLang="en-US" dirty="0" smtClean="0"/>
              <a:t>，可以</a:t>
            </a:r>
            <a:r>
              <a:rPr lang="zh-CN" altLang="en-US" dirty="0"/>
              <a:t>生成全局唯一的</a:t>
            </a:r>
            <a:r>
              <a:rPr lang="en-US" altLang="zh-CN" dirty="0"/>
              <a:t>64bit 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生成的</a:t>
            </a:r>
            <a:r>
              <a:rPr lang="en-US" altLang="zh-CN" dirty="0"/>
              <a:t>ID</a:t>
            </a:r>
            <a:r>
              <a:rPr lang="zh-CN" altLang="en-US" dirty="0"/>
              <a:t>的构成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r>
              <a:rPr lang="en-US" altLang="zh-CN" dirty="0"/>
              <a:t>--</a:t>
            </a:r>
            <a:r>
              <a:rPr lang="zh-CN" altLang="en-US" dirty="0"/>
              <a:t>用前面</a:t>
            </a:r>
            <a:r>
              <a:rPr lang="en-US" altLang="zh-CN" dirty="0"/>
              <a:t>41 bit</a:t>
            </a:r>
            <a:r>
              <a:rPr lang="zh-CN" altLang="en-US" dirty="0"/>
              <a:t>来表示时间，精确到毫秒，可以表示</a:t>
            </a:r>
            <a:r>
              <a:rPr lang="en-US" altLang="zh-CN" dirty="0"/>
              <a:t>69</a:t>
            </a:r>
            <a:r>
              <a:rPr lang="zh-CN" altLang="en-US" dirty="0"/>
              <a:t>年的数据  </a:t>
            </a:r>
          </a:p>
          <a:p>
            <a:pPr lvl="1"/>
            <a:r>
              <a:rPr lang="zh-CN" altLang="en-US" dirty="0"/>
              <a:t>机器</a:t>
            </a:r>
            <a:r>
              <a:rPr lang="en-US" altLang="zh-CN" dirty="0"/>
              <a:t>ID--</a:t>
            </a:r>
            <a:r>
              <a:rPr lang="zh-CN" altLang="en-US" dirty="0"/>
              <a:t>用</a:t>
            </a:r>
            <a:r>
              <a:rPr lang="en-US" altLang="zh-CN" dirty="0"/>
              <a:t>10 bit</a:t>
            </a:r>
            <a:r>
              <a:rPr lang="zh-CN" altLang="en-US" dirty="0"/>
              <a:t>来表示，也就是说可以部署</a:t>
            </a:r>
            <a:r>
              <a:rPr lang="en-US" altLang="zh-CN" dirty="0"/>
              <a:t>1024</a:t>
            </a:r>
            <a:r>
              <a:rPr lang="zh-CN" altLang="en-US" dirty="0"/>
              <a:t>台</a:t>
            </a:r>
            <a:r>
              <a:rPr lang="zh-CN" altLang="en-US" dirty="0" smtClean="0"/>
              <a:t>机器（其中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datacenter</a:t>
            </a:r>
            <a:r>
              <a:rPr lang="zh-CN" altLang="en-US" dirty="0"/>
              <a:t>标识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位机器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标示位）</a:t>
            </a:r>
            <a:r>
              <a:rPr lang="zh-CN" altLang="en-US" dirty="0"/>
              <a:t>  </a:t>
            </a:r>
          </a:p>
          <a:p>
            <a:pPr lvl="1"/>
            <a:r>
              <a:rPr lang="zh-CN" altLang="en-US" dirty="0"/>
              <a:t>序列数</a:t>
            </a:r>
            <a:r>
              <a:rPr lang="en-US" altLang="zh-CN" dirty="0"/>
              <a:t>--</a:t>
            </a:r>
            <a:r>
              <a:rPr lang="zh-CN" altLang="en-US" dirty="0"/>
              <a:t>用</a:t>
            </a:r>
            <a:r>
              <a:rPr lang="en-US" altLang="zh-CN" dirty="0"/>
              <a:t>12 bit</a:t>
            </a:r>
            <a:r>
              <a:rPr lang="zh-CN" altLang="en-US" dirty="0"/>
              <a:t>来表示，意味着每台机器，每毫秒最多可以生成</a:t>
            </a:r>
            <a:r>
              <a:rPr lang="en-US" altLang="zh-CN" dirty="0"/>
              <a:t>4096</a:t>
            </a:r>
            <a:r>
              <a:rPr lang="zh-CN" altLang="en-US" dirty="0"/>
              <a:t>个</a:t>
            </a:r>
            <a:r>
              <a:rPr lang="en-US" altLang="zh-CN" dirty="0"/>
              <a:t>ID  </a:t>
            </a:r>
          </a:p>
        </p:txBody>
      </p:sp>
    </p:spTree>
    <p:extLst>
      <p:ext uri="{BB962C8B-B14F-4D97-AF65-F5344CB8AC3E}">
        <p14:creationId xmlns:p14="http://schemas.microsoft.com/office/powerpoint/2010/main" val="32725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 smtClean="0"/>
              <a:t>-Snowflake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0000000 00000000 00000000 00000000 00</a:t>
            </a:r>
            <a:r>
              <a:rPr lang="en-US" altLang="zh-CN" dirty="0" smtClean="0">
                <a:solidFill>
                  <a:schemeClr val="tx1"/>
                </a:solidFill>
              </a:rPr>
              <a:t>000000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/>
              <a:t>000000 00000000 00000000</a:t>
            </a:r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位为空，后面</a:t>
            </a:r>
            <a:r>
              <a:rPr lang="en-US" altLang="zh-CN" dirty="0" smtClean="0"/>
              <a:t>41</a:t>
            </a:r>
            <a:r>
              <a:rPr lang="zh-CN" altLang="en-US" dirty="0" smtClean="0"/>
              <a:t>位为时间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2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/>
              <a:t>-Snowflake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00000000 00000000 00000000 00000000 00</a:t>
            </a:r>
            <a:r>
              <a:rPr lang="en-US" altLang="zh-CN" dirty="0" smtClean="0">
                <a:solidFill>
                  <a:srgbClr val="FF0000"/>
                </a:solidFill>
              </a:rPr>
              <a:t>00000</a:t>
            </a:r>
            <a:r>
              <a:rPr lang="en-US" altLang="zh-CN" dirty="0" smtClean="0">
                <a:solidFill>
                  <a:schemeClr val="tx1"/>
                </a:solidFill>
              </a:rPr>
              <a:t>0 00000000 </a:t>
            </a:r>
            <a:r>
              <a:rPr lang="en-US" altLang="zh-CN" dirty="0" smtClean="0"/>
              <a:t>00000000 00000000</a:t>
            </a:r>
          </a:p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43-47</a:t>
            </a:r>
            <a:r>
              <a:rPr lang="zh-CN" altLang="en-US" dirty="0" smtClean="0"/>
              <a:t>位为</a:t>
            </a:r>
            <a:r>
              <a:rPr lang="en-US" altLang="zh-CN" dirty="0"/>
              <a:t>datacenter</a:t>
            </a:r>
            <a:r>
              <a:rPr lang="zh-CN" altLang="en-US" dirty="0"/>
              <a:t>标识</a:t>
            </a:r>
            <a:r>
              <a:rPr lang="zh-CN" altLang="en-US" dirty="0" smtClean="0"/>
              <a:t>位，可选的值从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/>
              <a:t>-Snowflake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00000000 00000000 00000000 00000000 0000000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0000 </a:t>
            </a:r>
            <a:r>
              <a:rPr lang="en-US" altLang="zh-CN" dirty="0" smtClean="0"/>
              <a:t>00000000 00000000</a:t>
            </a:r>
          </a:p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48-53</a:t>
            </a:r>
            <a:r>
              <a:rPr lang="zh-CN" altLang="en-US" dirty="0" smtClean="0"/>
              <a:t>位为</a:t>
            </a:r>
            <a:r>
              <a:rPr lang="zh-CN" altLang="en-US" dirty="0"/>
              <a:t>机器</a:t>
            </a:r>
            <a:r>
              <a:rPr lang="en-US" altLang="zh-CN" dirty="0"/>
              <a:t>ID</a:t>
            </a:r>
            <a:r>
              <a:rPr lang="zh-CN" altLang="en-US" dirty="0"/>
              <a:t>标示位</a:t>
            </a:r>
            <a:r>
              <a:rPr lang="zh-CN" altLang="en-US" dirty="0" smtClean="0"/>
              <a:t>，可选的值从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6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-4551" y="5165689"/>
            <a:ext cx="9144000" cy="10099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0" y="2893333"/>
            <a:ext cx="9144000" cy="10099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0" y="3944214"/>
            <a:ext cx="9144000" cy="10099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0" y="1842452"/>
            <a:ext cx="9144000" cy="10099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" y="791570"/>
            <a:ext cx="9144000" cy="10099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934279" y="641450"/>
            <a:ext cx="1064525" cy="4462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47011" y="887109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47011" y="1937986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47011" y="2988863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ZooKeeper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47010" y="4039740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121634" y="641450"/>
            <a:ext cx="1064525" cy="4462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134366" y="1937986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134366" y="2988863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ZooKeeper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34365" y="4039740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308989" y="641450"/>
            <a:ext cx="1064525" cy="4462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21721" y="1937986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321721" y="2988863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ZooKeeper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321720" y="4039740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523634" y="641450"/>
            <a:ext cx="1064525" cy="4462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536366" y="1937986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536366" y="2988863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ZooKeeper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536365" y="4039740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738279" y="641450"/>
            <a:ext cx="1064525" cy="4462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751011" y="1937986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751011" y="2988863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ZooKeeper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751010" y="4039740"/>
            <a:ext cx="1010851" cy="8052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29" name="流程图: 磁盘 28"/>
          <p:cNvSpPr/>
          <p:nvPr/>
        </p:nvSpPr>
        <p:spPr>
          <a:xfrm>
            <a:off x="3025252" y="5322630"/>
            <a:ext cx="1542197" cy="73697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RDS1</a:t>
            </a:r>
            <a:endParaRPr lang="zh-CN" altLang="en-US" dirty="0"/>
          </a:p>
        </p:txBody>
      </p:sp>
      <p:sp>
        <p:nvSpPr>
          <p:cNvPr id="30" name="流程图: 磁盘 29"/>
          <p:cNvSpPr/>
          <p:nvPr/>
        </p:nvSpPr>
        <p:spPr>
          <a:xfrm>
            <a:off x="5115634" y="5322630"/>
            <a:ext cx="1542197" cy="73697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RDS2</a:t>
            </a:r>
            <a:endParaRPr lang="zh-CN" altLang="en-US" dirty="0"/>
          </a:p>
        </p:txBody>
      </p:sp>
      <p:sp>
        <p:nvSpPr>
          <p:cNvPr id="31" name="流程图: 磁盘 30"/>
          <p:cNvSpPr/>
          <p:nvPr/>
        </p:nvSpPr>
        <p:spPr>
          <a:xfrm>
            <a:off x="7206016" y="5322630"/>
            <a:ext cx="1542197" cy="73697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RDS3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>
            <a:off x="1290862" y="791570"/>
            <a:ext cx="884839" cy="538405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>
            <a:off x="1965276" y="791570"/>
            <a:ext cx="859824" cy="538405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资料带 39"/>
          <p:cNvSpPr/>
          <p:nvPr/>
        </p:nvSpPr>
        <p:spPr>
          <a:xfrm>
            <a:off x="3025252" y="136478"/>
            <a:ext cx="932609" cy="5049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ECS1</a:t>
            </a:r>
            <a:endParaRPr lang="zh-CN" altLang="en-US" dirty="0"/>
          </a:p>
        </p:txBody>
      </p:sp>
      <p:sp>
        <p:nvSpPr>
          <p:cNvPr id="41" name="流程图: 资料带 40"/>
          <p:cNvSpPr/>
          <p:nvPr/>
        </p:nvSpPr>
        <p:spPr>
          <a:xfrm>
            <a:off x="4167120" y="133073"/>
            <a:ext cx="932609" cy="5049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ECS2</a:t>
            </a:r>
            <a:endParaRPr lang="zh-CN" altLang="en-US" dirty="0"/>
          </a:p>
        </p:txBody>
      </p:sp>
      <p:sp>
        <p:nvSpPr>
          <p:cNvPr id="42" name="流程图: 资料带 41"/>
          <p:cNvSpPr/>
          <p:nvPr/>
        </p:nvSpPr>
        <p:spPr>
          <a:xfrm>
            <a:off x="5345377" y="133073"/>
            <a:ext cx="932609" cy="5049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ECS3</a:t>
            </a:r>
            <a:endParaRPr lang="zh-CN" altLang="en-US" dirty="0"/>
          </a:p>
        </p:txBody>
      </p:sp>
      <p:sp>
        <p:nvSpPr>
          <p:cNvPr id="43" name="流程图: 资料带 42"/>
          <p:cNvSpPr/>
          <p:nvPr/>
        </p:nvSpPr>
        <p:spPr>
          <a:xfrm>
            <a:off x="6541828" y="133073"/>
            <a:ext cx="932609" cy="5049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ECS4</a:t>
            </a:r>
            <a:endParaRPr lang="zh-CN" altLang="en-US" dirty="0"/>
          </a:p>
        </p:txBody>
      </p:sp>
      <p:sp>
        <p:nvSpPr>
          <p:cNvPr id="44" name="流程图: 资料带 43"/>
          <p:cNvSpPr/>
          <p:nvPr/>
        </p:nvSpPr>
        <p:spPr>
          <a:xfrm>
            <a:off x="7751010" y="133073"/>
            <a:ext cx="932609" cy="504972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ECS5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/>
              <a:t>-Snowflake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00000000 00000000 00000000 00000000 00000000 0000</a:t>
            </a:r>
            <a:r>
              <a:rPr lang="en-US" altLang="zh-CN" dirty="0" smtClean="0">
                <a:solidFill>
                  <a:srgbClr val="FF0000"/>
                </a:solidFill>
              </a:rPr>
              <a:t>0000 00000000 00000000</a:t>
            </a:r>
          </a:p>
          <a:p>
            <a:pPr marL="0" indent="0">
              <a:buNone/>
            </a:pPr>
            <a:r>
              <a:rPr lang="zh-CN" altLang="en-US" dirty="0" smtClean="0"/>
              <a:t>最后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位为时间，精确到毫秒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78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/>
              <a:t>-Snowflake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00000110 01011110 00111010 01100000 10000100 01000000 00010000 00010000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458868398248431600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3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 smtClean="0"/>
              <a:t>-RDS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CREATE TABLE `tickets` (</a:t>
            </a:r>
          </a:p>
          <a:p>
            <a:pPr marL="0" indent="0">
              <a:buNone/>
            </a:pPr>
            <a:r>
              <a:rPr lang="en-US" altLang="zh-CN" dirty="0"/>
              <a:t>`id` </a:t>
            </a:r>
            <a:r>
              <a:rPr lang="en-US" altLang="zh-CN" dirty="0" err="1"/>
              <a:t>bigint</a:t>
            </a:r>
            <a:r>
              <a:rPr lang="en-US" altLang="zh-CN" dirty="0"/>
              <a:t>(20) unsigned NOT NULL </a:t>
            </a:r>
            <a:r>
              <a:rPr lang="en-US" altLang="zh-CN" dirty="0" err="1"/>
              <a:t>auto_increment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`stub` char(1) NOT NULL default '',</a:t>
            </a:r>
          </a:p>
          <a:p>
            <a:pPr marL="0" indent="0">
              <a:buNone/>
            </a:pPr>
            <a:r>
              <a:rPr lang="en-US" altLang="zh-CN" dirty="0"/>
              <a:t>PRIMARY KEY (`id`),</a:t>
            </a:r>
          </a:p>
          <a:p>
            <a:pPr marL="0" indent="0">
              <a:buNone/>
            </a:pPr>
            <a:r>
              <a:rPr lang="en-US" altLang="zh-CN" dirty="0"/>
              <a:t>UNIQUE KEY `stub` (`stub`)</a:t>
            </a:r>
          </a:p>
          <a:p>
            <a:pPr marL="0" indent="0">
              <a:buNone/>
            </a:pPr>
            <a:r>
              <a:rPr lang="en-US" altLang="zh-CN" dirty="0"/>
              <a:t>) ENGINE=</a:t>
            </a:r>
            <a:r>
              <a:rPr lang="en-US" altLang="zh-CN" dirty="0" err="1"/>
              <a:t>MyISAM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33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 smtClean="0"/>
              <a:t>-RDS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REPLACE INTO tickets (stub) VALUES ('a');</a:t>
            </a:r>
          </a:p>
          <a:p>
            <a:pPr marL="0" indent="0">
              <a:buNone/>
            </a:pPr>
            <a:r>
              <a:rPr lang="en-US" altLang="zh-CN" dirty="0"/>
              <a:t>SELECT LAST_INSERT_ID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3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b="0" dirty="0" smtClean="0"/>
              <a:t>唯一</a:t>
            </a:r>
            <a:r>
              <a:rPr lang="zh-CN" altLang="en-US" b="0" dirty="0"/>
              <a:t>主键生成策略</a:t>
            </a:r>
            <a:r>
              <a:rPr lang="en-US" altLang="zh-CN" b="0" dirty="0" smtClean="0"/>
              <a:t>-RDS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REPLACE INTO tickets (stub) VALUES ('a');</a:t>
            </a:r>
          </a:p>
          <a:p>
            <a:pPr marL="0" indent="0">
              <a:buNone/>
            </a:pPr>
            <a:r>
              <a:rPr lang="en-US" altLang="zh-CN" dirty="0"/>
              <a:t>SELECT LAST_INSERT_ID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SELECT * FROM tickets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8656" y="3799007"/>
          <a:ext cx="337554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773"/>
                <a:gridCol w="1687773"/>
              </a:tblGrid>
              <a:tr h="117901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4589294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38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唯一</a:t>
            </a:r>
            <a:r>
              <a:rPr lang="zh-CN" altLang="en-US" dirty="0"/>
              <a:t>主键生成策略</a:t>
            </a:r>
            <a:r>
              <a:rPr lang="en-US" altLang="zh-CN" dirty="0" smtClean="0"/>
              <a:t>-RDS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tickets </a:t>
            </a:r>
            <a:r>
              <a:rPr lang="en-US" altLang="zh-CN" dirty="0" smtClean="0"/>
              <a:t>A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smtClean="0"/>
              <a:t>global </a:t>
            </a:r>
            <a:r>
              <a:rPr lang="en-US" altLang="zh-CN" dirty="0" err="1" smtClean="0"/>
              <a:t>auto_increment_increment</a:t>
            </a:r>
            <a:r>
              <a:rPr lang="en-US" altLang="zh-CN" dirty="0" smtClean="0"/>
              <a:t>=2;</a:t>
            </a:r>
            <a:endParaRPr lang="en-US" altLang="zh-CN" dirty="0"/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 smtClean="0"/>
              <a:t>auto_increment_offset</a:t>
            </a:r>
            <a:r>
              <a:rPr lang="en-US" altLang="zh-CN" b="1" dirty="0" smtClean="0">
                <a:solidFill>
                  <a:srgbClr val="FF0000"/>
                </a:solidFill>
              </a:rPr>
              <a:t>=1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tickets 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 smtClean="0"/>
              <a:t>auto_increment_increment</a:t>
            </a:r>
            <a:r>
              <a:rPr lang="en-US" altLang="zh-CN" dirty="0" smtClean="0"/>
              <a:t>=2;</a:t>
            </a:r>
            <a:endParaRPr lang="en-US" altLang="zh-CN" dirty="0"/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 smtClean="0"/>
              <a:t>auto_increment_offset</a:t>
            </a:r>
            <a:r>
              <a:rPr lang="en-US" altLang="zh-CN" b="1" dirty="0" smtClean="0">
                <a:solidFill>
                  <a:srgbClr val="FF0000"/>
                </a:solidFill>
              </a:rPr>
              <a:t>=2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3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如何分片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597029"/>
              </p:ext>
            </p:extLst>
          </p:nvPr>
        </p:nvGraphicFramePr>
        <p:xfrm>
          <a:off x="1084995" y="1845861"/>
          <a:ext cx="21358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71"/>
                <a:gridCol w="11157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84997" y="3739487"/>
            <a:ext cx="2135875" cy="1064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742"/>
              </p:ext>
            </p:extLst>
          </p:nvPr>
        </p:nvGraphicFramePr>
        <p:xfrm>
          <a:off x="5936776" y="2406935"/>
          <a:ext cx="2229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567"/>
                <a:gridCol w="1114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3220872" y="2415655"/>
            <a:ext cx="2702256" cy="1323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20872" y="3903261"/>
            <a:ext cx="2702256" cy="900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如何</a:t>
            </a:r>
            <a:r>
              <a:rPr lang="zh-CN" altLang="en-US" dirty="0"/>
              <a:t>分片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01937"/>
              </p:ext>
            </p:extLst>
          </p:nvPr>
        </p:nvGraphicFramePr>
        <p:xfrm>
          <a:off x="1371600" y="2692021"/>
          <a:ext cx="21904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233"/>
                <a:gridCol w="1095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01966"/>
              </p:ext>
            </p:extLst>
          </p:nvPr>
        </p:nvGraphicFramePr>
        <p:xfrm>
          <a:off x="5513696" y="2843662"/>
          <a:ext cx="2229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567"/>
                <a:gridCol w="1114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74459" y="23064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12006" y="247748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如何</a:t>
            </a:r>
            <a:r>
              <a:rPr lang="zh-CN" altLang="en-US" dirty="0"/>
              <a:t>分片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08974"/>
              </p:ext>
            </p:extLst>
          </p:nvPr>
        </p:nvGraphicFramePr>
        <p:xfrm>
          <a:off x="457198" y="1204415"/>
          <a:ext cx="1999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699"/>
                <a:gridCol w="999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柱形 5"/>
          <p:cNvSpPr/>
          <p:nvPr/>
        </p:nvSpPr>
        <p:spPr>
          <a:xfrm>
            <a:off x="573206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683980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圆柱形 9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9423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49038" y="3233299"/>
            <a:ext cx="4181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select </a:t>
            </a:r>
            <a:r>
              <a:rPr lang="en-US" altLang="zh-CN" sz="2400" dirty="0" err="1">
                <a:solidFill>
                  <a:srgbClr val="FF0000"/>
                </a:solidFill>
              </a:rPr>
              <a:t>shard_id</a:t>
            </a:r>
            <a:r>
              <a:rPr lang="en-US" altLang="zh-CN" sz="2400" dirty="0">
                <a:solidFill>
                  <a:srgbClr val="FF0000"/>
                </a:solidFill>
              </a:rPr>
              <a:t> from </a:t>
            </a:r>
            <a:r>
              <a:rPr lang="en-US" altLang="zh-CN" sz="2400" dirty="0" err="1">
                <a:solidFill>
                  <a:srgbClr val="FF0000"/>
                </a:solidFill>
              </a:rPr>
              <a:t>user_index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where </a:t>
            </a:r>
            <a:r>
              <a:rPr lang="en-US" altLang="zh-CN" sz="2400" dirty="0" err="1">
                <a:solidFill>
                  <a:srgbClr val="FF0000"/>
                </a:solidFill>
              </a:rPr>
              <a:t>user_id</a:t>
            </a:r>
            <a:r>
              <a:rPr lang="en-US" altLang="zh-CN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19" idx="1"/>
          </p:cNvCxnSpPr>
          <p:nvPr/>
        </p:nvCxnSpPr>
        <p:spPr>
          <a:xfrm flipH="1" flipV="1">
            <a:off x="736979" y="2593074"/>
            <a:ext cx="4012059" cy="105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70942" y="404045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返回的分片</a:t>
            </a:r>
            <a:r>
              <a:rPr lang="en-US" altLang="zh-CN" sz="2400" dirty="0">
                <a:solidFill>
                  <a:srgbClr val="FF0000"/>
                </a:solidFill>
              </a:rPr>
              <a:t>ID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2456598" y="1228301"/>
            <a:ext cx="3275462" cy="968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2442950" y="2688609"/>
            <a:ext cx="3289110" cy="327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24810" y="2319277"/>
            <a:ext cx="10181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32" name="圆柱形 31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8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如何</a:t>
            </a:r>
            <a:r>
              <a:rPr lang="zh-CN" altLang="en-US" dirty="0"/>
              <a:t>分片</a:t>
            </a:r>
          </a:p>
        </p:txBody>
      </p:sp>
      <p:sp>
        <p:nvSpPr>
          <p:cNvPr id="6" name="圆柱形 5"/>
          <p:cNvSpPr/>
          <p:nvPr/>
        </p:nvSpPr>
        <p:spPr>
          <a:xfrm>
            <a:off x="573206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683980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圆柱形 9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9423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06050" y="1566617"/>
            <a:ext cx="3566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select </a:t>
            </a:r>
            <a:r>
              <a:rPr lang="en-US" altLang="zh-CN" sz="2400" dirty="0" err="1">
                <a:solidFill>
                  <a:srgbClr val="FF0000"/>
                </a:solidFill>
              </a:rPr>
              <a:t>join_date</a:t>
            </a:r>
            <a:r>
              <a:rPr lang="en-US" altLang="zh-CN" sz="2400" dirty="0">
                <a:solidFill>
                  <a:srgbClr val="FF0000"/>
                </a:solidFill>
              </a:rPr>
              <a:t> from users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where </a:t>
            </a:r>
            <a:r>
              <a:rPr lang="en-US" altLang="zh-CN" sz="2400" dirty="0" err="1">
                <a:solidFill>
                  <a:srgbClr val="FF0000"/>
                </a:solidFill>
              </a:rPr>
              <a:t>user_id</a:t>
            </a:r>
            <a:r>
              <a:rPr lang="en-US" altLang="zh-CN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19" idx="2"/>
            <a:endCxn id="17" idx="0"/>
          </p:cNvCxnSpPr>
          <p:nvPr/>
        </p:nvCxnSpPr>
        <p:spPr>
          <a:xfrm>
            <a:off x="3589359" y="2397614"/>
            <a:ext cx="841961" cy="17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1275" y="176166"/>
            <a:ext cx="9102725" cy="6686550"/>
            <a:chOff x="13" y="0"/>
            <a:chExt cx="5734" cy="421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" y="0"/>
              <a:ext cx="5734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20" y="0"/>
              <a:ext cx="3711" cy="4199"/>
              <a:chOff x="20" y="0"/>
              <a:chExt cx="3711" cy="4199"/>
            </a:xfrm>
          </p:grpSpPr>
          <p:sp>
            <p:nvSpPr>
              <p:cNvPr id="2388" name="Rectangle 5"/>
              <p:cNvSpPr>
                <a:spLocks noChangeArrowheads="1"/>
              </p:cNvSpPr>
              <p:nvPr/>
            </p:nvSpPr>
            <p:spPr bwMode="auto">
              <a:xfrm>
                <a:off x="33" y="20"/>
                <a:ext cx="638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" y="24"/>
                <a:ext cx="63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9" name="Rectangle 7"/>
              <p:cNvSpPr>
                <a:spLocks noChangeArrowheads="1"/>
              </p:cNvSpPr>
              <p:nvPr/>
            </p:nvSpPr>
            <p:spPr bwMode="auto">
              <a:xfrm>
                <a:off x="33" y="20"/>
                <a:ext cx="638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0" name="Rectangle 8"/>
              <p:cNvSpPr>
                <a:spLocks noChangeArrowheads="1"/>
              </p:cNvSpPr>
              <p:nvPr/>
            </p:nvSpPr>
            <p:spPr bwMode="auto">
              <a:xfrm>
                <a:off x="33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1" name="Freeform 9"/>
              <p:cNvSpPr>
                <a:spLocks/>
              </p:cNvSpPr>
              <p:nvPr/>
            </p:nvSpPr>
            <p:spPr bwMode="auto">
              <a:xfrm>
                <a:off x="36" y="21"/>
                <a:ext cx="641" cy="387"/>
              </a:xfrm>
              <a:custGeom>
                <a:avLst/>
                <a:gdLst>
                  <a:gd name="T0" fmla="*/ 8 w 1528"/>
                  <a:gd name="T1" fmla="*/ 907 h 923"/>
                  <a:gd name="T2" fmla="*/ 1520 w 1528"/>
                  <a:gd name="T3" fmla="*/ 907 h 923"/>
                  <a:gd name="T4" fmla="*/ 1512 w 1528"/>
                  <a:gd name="T5" fmla="*/ 915 h 923"/>
                  <a:gd name="T6" fmla="*/ 1512 w 1528"/>
                  <a:gd name="T7" fmla="*/ 8 h 923"/>
                  <a:gd name="T8" fmla="*/ 1520 w 1528"/>
                  <a:gd name="T9" fmla="*/ 16 h 923"/>
                  <a:gd name="T10" fmla="*/ 8 w 1528"/>
                  <a:gd name="T11" fmla="*/ 16 h 923"/>
                  <a:gd name="T12" fmla="*/ 16 w 1528"/>
                  <a:gd name="T13" fmla="*/ 8 h 923"/>
                  <a:gd name="T14" fmla="*/ 16 w 1528"/>
                  <a:gd name="T15" fmla="*/ 915 h 923"/>
                  <a:gd name="T16" fmla="*/ 8 w 1528"/>
                  <a:gd name="T17" fmla="*/ 923 h 923"/>
                  <a:gd name="T18" fmla="*/ 0 w 1528"/>
                  <a:gd name="T19" fmla="*/ 915 h 923"/>
                  <a:gd name="T20" fmla="*/ 0 w 1528"/>
                  <a:gd name="T21" fmla="*/ 8 h 923"/>
                  <a:gd name="T22" fmla="*/ 8 w 1528"/>
                  <a:gd name="T23" fmla="*/ 0 h 923"/>
                  <a:gd name="T24" fmla="*/ 1520 w 1528"/>
                  <a:gd name="T25" fmla="*/ 0 h 923"/>
                  <a:gd name="T26" fmla="*/ 1528 w 1528"/>
                  <a:gd name="T27" fmla="*/ 8 h 923"/>
                  <a:gd name="T28" fmla="*/ 1528 w 1528"/>
                  <a:gd name="T29" fmla="*/ 915 h 923"/>
                  <a:gd name="T30" fmla="*/ 1520 w 1528"/>
                  <a:gd name="T31" fmla="*/ 923 h 923"/>
                  <a:gd name="T32" fmla="*/ 8 w 1528"/>
                  <a:gd name="T33" fmla="*/ 923 h 923"/>
                  <a:gd name="T34" fmla="*/ 0 w 1528"/>
                  <a:gd name="T35" fmla="*/ 915 h 923"/>
                  <a:gd name="T36" fmla="*/ 8 w 1528"/>
                  <a:gd name="T37" fmla="*/ 907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8" h="923">
                    <a:moveTo>
                      <a:pt x="8" y="907"/>
                    </a:moveTo>
                    <a:lnTo>
                      <a:pt x="1520" y="907"/>
                    </a:lnTo>
                    <a:lnTo>
                      <a:pt x="1512" y="915"/>
                    </a:lnTo>
                    <a:lnTo>
                      <a:pt x="1512" y="8"/>
                    </a:lnTo>
                    <a:lnTo>
                      <a:pt x="1520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915"/>
                    </a:lnTo>
                    <a:cubicBezTo>
                      <a:pt x="16" y="919"/>
                      <a:pt x="13" y="923"/>
                      <a:pt x="8" y="923"/>
                    </a:cubicBezTo>
                    <a:cubicBezTo>
                      <a:pt x="4" y="923"/>
                      <a:pt x="0" y="919"/>
                      <a:pt x="0" y="915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1520" y="0"/>
                    </a:lnTo>
                    <a:cubicBezTo>
                      <a:pt x="1524" y="0"/>
                      <a:pt x="1528" y="3"/>
                      <a:pt x="1528" y="8"/>
                    </a:cubicBezTo>
                    <a:lnTo>
                      <a:pt x="1528" y="915"/>
                    </a:lnTo>
                    <a:cubicBezTo>
                      <a:pt x="1528" y="919"/>
                      <a:pt x="1524" y="923"/>
                      <a:pt x="1520" y="923"/>
                    </a:cubicBezTo>
                    <a:lnTo>
                      <a:pt x="8" y="923"/>
                    </a:lnTo>
                    <a:cubicBezTo>
                      <a:pt x="4" y="923"/>
                      <a:pt x="0" y="919"/>
                      <a:pt x="0" y="915"/>
                    </a:cubicBezTo>
                    <a:cubicBezTo>
                      <a:pt x="0" y="911"/>
                      <a:pt x="4" y="907"/>
                      <a:pt x="8" y="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3" name="Rectangle 10"/>
              <p:cNvSpPr>
                <a:spLocks noChangeArrowheads="1"/>
              </p:cNvSpPr>
              <p:nvPr/>
            </p:nvSpPr>
            <p:spPr bwMode="auto">
              <a:xfrm>
                <a:off x="33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4" name="Rectangle 11"/>
              <p:cNvSpPr>
                <a:spLocks noChangeArrowheads="1"/>
              </p:cNvSpPr>
              <p:nvPr/>
            </p:nvSpPr>
            <p:spPr bwMode="auto">
              <a:xfrm>
                <a:off x="20" y="0"/>
                <a:ext cx="651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5" name="Rectangle 12"/>
              <p:cNvSpPr>
                <a:spLocks noChangeArrowheads="1"/>
              </p:cNvSpPr>
              <p:nvPr/>
            </p:nvSpPr>
            <p:spPr bwMode="auto">
              <a:xfrm>
                <a:off x="20" y="7"/>
                <a:ext cx="651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6" name="Rectangle 13"/>
              <p:cNvSpPr>
                <a:spLocks noChangeArrowheads="1"/>
              </p:cNvSpPr>
              <p:nvPr/>
            </p:nvSpPr>
            <p:spPr bwMode="auto">
              <a:xfrm>
                <a:off x="20" y="20"/>
                <a:ext cx="651" cy="2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7" name="Rectangle 14"/>
              <p:cNvSpPr>
                <a:spLocks noChangeArrowheads="1"/>
              </p:cNvSpPr>
              <p:nvPr/>
            </p:nvSpPr>
            <p:spPr bwMode="auto">
              <a:xfrm>
                <a:off x="20" y="47"/>
                <a:ext cx="651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8" name="Rectangle 15"/>
              <p:cNvSpPr>
                <a:spLocks noChangeArrowheads="1"/>
              </p:cNvSpPr>
              <p:nvPr/>
            </p:nvSpPr>
            <p:spPr bwMode="auto">
              <a:xfrm>
                <a:off x="20" y="67"/>
                <a:ext cx="651" cy="2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9" name="Rectangle 16"/>
              <p:cNvSpPr>
                <a:spLocks noChangeArrowheads="1"/>
              </p:cNvSpPr>
              <p:nvPr/>
            </p:nvSpPr>
            <p:spPr bwMode="auto">
              <a:xfrm>
                <a:off x="20" y="94"/>
                <a:ext cx="651" cy="2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0" name="Rectangle 17"/>
              <p:cNvSpPr>
                <a:spLocks noChangeArrowheads="1"/>
              </p:cNvSpPr>
              <p:nvPr/>
            </p:nvSpPr>
            <p:spPr bwMode="auto">
              <a:xfrm>
                <a:off x="20" y="121"/>
                <a:ext cx="651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1" name="Rectangle 18"/>
              <p:cNvSpPr>
                <a:spLocks noChangeArrowheads="1"/>
              </p:cNvSpPr>
              <p:nvPr/>
            </p:nvSpPr>
            <p:spPr bwMode="auto">
              <a:xfrm>
                <a:off x="20" y="141"/>
                <a:ext cx="651" cy="2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2" name="Rectangle 19"/>
              <p:cNvSpPr>
                <a:spLocks noChangeArrowheads="1"/>
              </p:cNvSpPr>
              <p:nvPr/>
            </p:nvSpPr>
            <p:spPr bwMode="auto">
              <a:xfrm>
                <a:off x="20" y="168"/>
                <a:ext cx="651" cy="4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3" name="Rectangle 20"/>
              <p:cNvSpPr>
                <a:spLocks noChangeArrowheads="1"/>
              </p:cNvSpPr>
              <p:nvPr/>
            </p:nvSpPr>
            <p:spPr bwMode="auto">
              <a:xfrm>
                <a:off x="20" y="215"/>
                <a:ext cx="651" cy="2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4" name="Rectangle 21"/>
              <p:cNvSpPr>
                <a:spLocks noChangeArrowheads="1"/>
              </p:cNvSpPr>
              <p:nvPr/>
            </p:nvSpPr>
            <p:spPr bwMode="auto">
              <a:xfrm>
                <a:off x="20" y="242"/>
                <a:ext cx="651" cy="2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5" name="Rectangle 22"/>
              <p:cNvSpPr>
                <a:spLocks noChangeArrowheads="1"/>
              </p:cNvSpPr>
              <p:nvPr/>
            </p:nvSpPr>
            <p:spPr bwMode="auto">
              <a:xfrm>
                <a:off x="20" y="269"/>
                <a:ext cx="651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6" name="Rectangle 23"/>
              <p:cNvSpPr>
                <a:spLocks noChangeArrowheads="1"/>
              </p:cNvSpPr>
              <p:nvPr/>
            </p:nvSpPr>
            <p:spPr bwMode="auto">
              <a:xfrm>
                <a:off x="20" y="289"/>
                <a:ext cx="651" cy="2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7" name="Rectangle 24"/>
              <p:cNvSpPr>
                <a:spLocks noChangeArrowheads="1"/>
              </p:cNvSpPr>
              <p:nvPr/>
            </p:nvSpPr>
            <p:spPr bwMode="auto">
              <a:xfrm>
                <a:off x="20" y="316"/>
                <a:ext cx="651" cy="2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8" name="Rectangle 25"/>
              <p:cNvSpPr>
                <a:spLocks noChangeArrowheads="1"/>
              </p:cNvSpPr>
              <p:nvPr/>
            </p:nvSpPr>
            <p:spPr bwMode="auto">
              <a:xfrm>
                <a:off x="20" y="342"/>
                <a:ext cx="651" cy="2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9" name="Rectangle 26"/>
              <p:cNvSpPr>
                <a:spLocks noChangeArrowheads="1"/>
              </p:cNvSpPr>
              <p:nvPr/>
            </p:nvSpPr>
            <p:spPr bwMode="auto">
              <a:xfrm>
                <a:off x="20" y="363"/>
                <a:ext cx="651" cy="2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0" name="Rectangle 27"/>
              <p:cNvSpPr>
                <a:spLocks noChangeArrowheads="1"/>
              </p:cNvSpPr>
              <p:nvPr/>
            </p:nvSpPr>
            <p:spPr bwMode="auto">
              <a:xfrm>
                <a:off x="20" y="389"/>
                <a:ext cx="651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1" name="Rectangle 28"/>
              <p:cNvSpPr>
                <a:spLocks noChangeArrowheads="1"/>
              </p:cNvSpPr>
              <p:nvPr/>
            </p:nvSpPr>
            <p:spPr bwMode="auto">
              <a:xfrm>
                <a:off x="26" y="11"/>
                <a:ext cx="635" cy="381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2" name="Rectangle 29"/>
              <p:cNvSpPr>
                <a:spLocks noChangeArrowheads="1"/>
              </p:cNvSpPr>
              <p:nvPr/>
            </p:nvSpPr>
            <p:spPr bwMode="auto">
              <a:xfrm>
                <a:off x="234" y="14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应用端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3" name="Rectangle 30"/>
              <p:cNvSpPr>
                <a:spLocks noChangeArrowheads="1"/>
              </p:cNvSpPr>
              <p:nvPr/>
            </p:nvSpPr>
            <p:spPr bwMode="auto">
              <a:xfrm>
                <a:off x="1053" y="20"/>
                <a:ext cx="638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079" name="Picture 3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" y="24"/>
                <a:ext cx="63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4" name="Rectangle 32"/>
              <p:cNvSpPr>
                <a:spLocks noChangeArrowheads="1"/>
              </p:cNvSpPr>
              <p:nvPr/>
            </p:nvSpPr>
            <p:spPr bwMode="auto">
              <a:xfrm>
                <a:off x="1053" y="20"/>
                <a:ext cx="638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5" name="Rectangle 33"/>
              <p:cNvSpPr>
                <a:spLocks noChangeArrowheads="1"/>
              </p:cNvSpPr>
              <p:nvPr/>
            </p:nvSpPr>
            <p:spPr bwMode="auto">
              <a:xfrm>
                <a:off x="1047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6" name="Freeform 34"/>
              <p:cNvSpPr>
                <a:spLocks/>
              </p:cNvSpPr>
              <p:nvPr/>
            </p:nvSpPr>
            <p:spPr bwMode="auto">
              <a:xfrm>
                <a:off x="1051" y="21"/>
                <a:ext cx="641" cy="387"/>
              </a:xfrm>
              <a:custGeom>
                <a:avLst/>
                <a:gdLst>
                  <a:gd name="T0" fmla="*/ 8 w 1528"/>
                  <a:gd name="T1" fmla="*/ 907 h 923"/>
                  <a:gd name="T2" fmla="*/ 1520 w 1528"/>
                  <a:gd name="T3" fmla="*/ 907 h 923"/>
                  <a:gd name="T4" fmla="*/ 1512 w 1528"/>
                  <a:gd name="T5" fmla="*/ 915 h 923"/>
                  <a:gd name="T6" fmla="*/ 1512 w 1528"/>
                  <a:gd name="T7" fmla="*/ 8 h 923"/>
                  <a:gd name="T8" fmla="*/ 1520 w 1528"/>
                  <a:gd name="T9" fmla="*/ 16 h 923"/>
                  <a:gd name="T10" fmla="*/ 8 w 1528"/>
                  <a:gd name="T11" fmla="*/ 16 h 923"/>
                  <a:gd name="T12" fmla="*/ 16 w 1528"/>
                  <a:gd name="T13" fmla="*/ 8 h 923"/>
                  <a:gd name="T14" fmla="*/ 16 w 1528"/>
                  <a:gd name="T15" fmla="*/ 915 h 923"/>
                  <a:gd name="T16" fmla="*/ 8 w 1528"/>
                  <a:gd name="T17" fmla="*/ 923 h 923"/>
                  <a:gd name="T18" fmla="*/ 0 w 1528"/>
                  <a:gd name="T19" fmla="*/ 915 h 923"/>
                  <a:gd name="T20" fmla="*/ 0 w 1528"/>
                  <a:gd name="T21" fmla="*/ 8 h 923"/>
                  <a:gd name="T22" fmla="*/ 8 w 1528"/>
                  <a:gd name="T23" fmla="*/ 0 h 923"/>
                  <a:gd name="T24" fmla="*/ 1520 w 1528"/>
                  <a:gd name="T25" fmla="*/ 0 h 923"/>
                  <a:gd name="T26" fmla="*/ 1528 w 1528"/>
                  <a:gd name="T27" fmla="*/ 8 h 923"/>
                  <a:gd name="T28" fmla="*/ 1528 w 1528"/>
                  <a:gd name="T29" fmla="*/ 915 h 923"/>
                  <a:gd name="T30" fmla="*/ 1520 w 1528"/>
                  <a:gd name="T31" fmla="*/ 923 h 923"/>
                  <a:gd name="T32" fmla="*/ 8 w 1528"/>
                  <a:gd name="T33" fmla="*/ 923 h 923"/>
                  <a:gd name="T34" fmla="*/ 0 w 1528"/>
                  <a:gd name="T35" fmla="*/ 915 h 923"/>
                  <a:gd name="T36" fmla="*/ 8 w 1528"/>
                  <a:gd name="T37" fmla="*/ 907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8" h="923">
                    <a:moveTo>
                      <a:pt x="8" y="907"/>
                    </a:moveTo>
                    <a:lnTo>
                      <a:pt x="1520" y="907"/>
                    </a:lnTo>
                    <a:lnTo>
                      <a:pt x="1512" y="915"/>
                    </a:lnTo>
                    <a:lnTo>
                      <a:pt x="1512" y="8"/>
                    </a:lnTo>
                    <a:lnTo>
                      <a:pt x="1520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915"/>
                    </a:lnTo>
                    <a:cubicBezTo>
                      <a:pt x="16" y="919"/>
                      <a:pt x="13" y="923"/>
                      <a:pt x="8" y="923"/>
                    </a:cubicBezTo>
                    <a:cubicBezTo>
                      <a:pt x="4" y="923"/>
                      <a:pt x="0" y="919"/>
                      <a:pt x="0" y="915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1520" y="0"/>
                    </a:lnTo>
                    <a:cubicBezTo>
                      <a:pt x="1524" y="0"/>
                      <a:pt x="1528" y="3"/>
                      <a:pt x="1528" y="8"/>
                    </a:cubicBezTo>
                    <a:lnTo>
                      <a:pt x="1528" y="915"/>
                    </a:lnTo>
                    <a:cubicBezTo>
                      <a:pt x="1528" y="919"/>
                      <a:pt x="1524" y="923"/>
                      <a:pt x="1520" y="923"/>
                    </a:cubicBezTo>
                    <a:lnTo>
                      <a:pt x="8" y="923"/>
                    </a:lnTo>
                    <a:cubicBezTo>
                      <a:pt x="4" y="923"/>
                      <a:pt x="0" y="919"/>
                      <a:pt x="0" y="915"/>
                    </a:cubicBezTo>
                    <a:cubicBezTo>
                      <a:pt x="0" y="911"/>
                      <a:pt x="4" y="907"/>
                      <a:pt x="8" y="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7" name="Rectangle 35"/>
              <p:cNvSpPr>
                <a:spLocks noChangeArrowheads="1"/>
              </p:cNvSpPr>
              <p:nvPr/>
            </p:nvSpPr>
            <p:spPr bwMode="auto">
              <a:xfrm>
                <a:off x="1047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8" name="Rectangle 36"/>
              <p:cNvSpPr>
                <a:spLocks noChangeArrowheads="1"/>
              </p:cNvSpPr>
              <p:nvPr/>
            </p:nvSpPr>
            <p:spPr bwMode="auto">
              <a:xfrm>
                <a:off x="1033" y="0"/>
                <a:ext cx="651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9" name="Rectangle 37"/>
              <p:cNvSpPr>
                <a:spLocks noChangeArrowheads="1"/>
              </p:cNvSpPr>
              <p:nvPr/>
            </p:nvSpPr>
            <p:spPr bwMode="auto">
              <a:xfrm>
                <a:off x="1033" y="7"/>
                <a:ext cx="651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0" name="Rectangle 38"/>
              <p:cNvSpPr>
                <a:spLocks noChangeArrowheads="1"/>
              </p:cNvSpPr>
              <p:nvPr/>
            </p:nvSpPr>
            <p:spPr bwMode="auto">
              <a:xfrm>
                <a:off x="1033" y="20"/>
                <a:ext cx="651" cy="2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2" name="Rectangle 39"/>
              <p:cNvSpPr>
                <a:spLocks noChangeArrowheads="1"/>
              </p:cNvSpPr>
              <p:nvPr/>
            </p:nvSpPr>
            <p:spPr bwMode="auto">
              <a:xfrm>
                <a:off x="1033" y="47"/>
                <a:ext cx="651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3" name="Rectangle 40"/>
              <p:cNvSpPr>
                <a:spLocks noChangeArrowheads="1"/>
              </p:cNvSpPr>
              <p:nvPr/>
            </p:nvSpPr>
            <p:spPr bwMode="auto">
              <a:xfrm>
                <a:off x="1033" y="67"/>
                <a:ext cx="651" cy="2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4" name="Rectangle 41"/>
              <p:cNvSpPr>
                <a:spLocks noChangeArrowheads="1"/>
              </p:cNvSpPr>
              <p:nvPr/>
            </p:nvSpPr>
            <p:spPr bwMode="auto">
              <a:xfrm>
                <a:off x="1033" y="94"/>
                <a:ext cx="651" cy="2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5" name="Rectangle 42"/>
              <p:cNvSpPr>
                <a:spLocks noChangeArrowheads="1"/>
              </p:cNvSpPr>
              <p:nvPr/>
            </p:nvSpPr>
            <p:spPr bwMode="auto">
              <a:xfrm>
                <a:off x="1033" y="121"/>
                <a:ext cx="651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6" name="Rectangle 43"/>
              <p:cNvSpPr>
                <a:spLocks noChangeArrowheads="1"/>
              </p:cNvSpPr>
              <p:nvPr/>
            </p:nvSpPr>
            <p:spPr bwMode="auto">
              <a:xfrm>
                <a:off x="1033" y="141"/>
                <a:ext cx="651" cy="2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" name="Rectangle 44"/>
              <p:cNvSpPr>
                <a:spLocks noChangeArrowheads="1"/>
              </p:cNvSpPr>
              <p:nvPr/>
            </p:nvSpPr>
            <p:spPr bwMode="auto">
              <a:xfrm>
                <a:off x="1033" y="168"/>
                <a:ext cx="651" cy="4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8" name="Rectangle 45"/>
              <p:cNvSpPr>
                <a:spLocks noChangeArrowheads="1"/>
              </p:cNvSpPr>
              <p:nvPr/>
            </p:nvSpPr>
            <p:spPr bwMode="auto">
              <a:xfrm>
                <a:off x="1033" y="215"/>
                <a:ext cx="651" cy="2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9" name="Rectangle 46"/>
              <p:cNvSpPr>
                <a:spLocks noChangeArrowheads="1"/>
              </p:cNvSpPr>
              <p:nvPr/>
            </p:nvSpPr>
            <p:spPr bwMode="auto">
              <a:xfrm>
                <a:off x="1033" y="242"/>
                <a:ext cx="651" cy="2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0" name="Rectangle 47"/>
              <p:cNvSpPr>
                <a:spLocks noChangeArrowheads="1"/>
              </p:cNvSpPr>
              <p:nvPr/>
            </p:nvSpPr>
            <p:spPr bwMode="auto">
              <a:xfrm>
                <a:off x="1033" y="269"/>
                <a:ext cx="651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1" name="Rectangle 48"/>
              <p:cNvSpPr>
                <a:spLocks noChangeArrowheads="1"/>
              </p:cNvSpPr>
              <p:nvPr/>
            </p:nvSpPr>
            <p:spPr bwMode="auto">
              <a:xfrm>
                <a:off x="1033" y="289"/>
                <a:ext cx="651" cy="2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8" name="Rectangle 49"/>
              <p:cNvSpPr>
                <a:spLocks noChangeArrowheads="1"/>
              </p:cNvSpPr>
              <p:nvPr/>
            </p:nvSpPr>
            <p:spPr bwMode="auto">
              <a:xfrm>
                <a:off x="1033" y="316"/>
                <a:ext cx="651" cy="2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9" name="Rectangle 50"/>
              <p:cNvSpPr>
                <a:spLocks noChangeArrowheads="1"/>
              </p:cNvSpPr>
              <p:nvPr/>
            </p:nvSpPr>
            <p:spPr bwMode="auto">
              <a:xfrm>
                <a:off x="1033" y="342"/>
                <a:ext cx="651" cy="2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0" name="Rectangle 51"/>
              <p:cNvSpPr>
                <a:spLocks noChangeArrowheads="1"/>
              </p:cNvSpPr>
              <p:nvPr/>
            </p:nvSpPr>
            <p:spPr bwMode="auto">
              <a:xfrm>
                <a:off x="1033" y="363"/>
                <a:ext cx="651" cy="2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1" name="Rectangle 52"/>
              <p:cNvSpPr>
                <a:spLocks noChangeArrowheads="1"/>
              </p:cNvSpPr>
              <p:nvPr/>
            </p:nvSpPr>
            <p:spPr bwMode="auto">
              <a:xfrm>
                <a:off x="1033" y="389"/>
                <a:ext cx="651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2" name="Rectangle 53"/>
              <p:cNvSpPr>
                <a:spLocks noChangeArrowheads="1"/>
              </p:cNvSpPr>
              <p:nvPr/>
            </p:nvSpPr>
            <p:spPr bwMode="auto">
              <a:xfrm>
                <a:off x="1041" y="11"/>
                <a:ext cx="634" cy="381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3" name="Rectangle 54"/>
              <p:cNvSpPr>
                <a:spLocks noChangeArrowheads="1"/>
              </p:cNvSpPr>
              <p:nvPr/>
            </p:nvSpPr>
            <p:spPr bwMode="auto">
              <a:xfrm>
                <a:off x="1248" y="14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应用端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5" name="Rectangle 55"/>
              <p:cNvSpPr>
                <a:spLocks noChangeArrowheads="1"/>
              </p:cNvSpPr>
              <p:nvPr/>
            </p:nvSpPr>
            <p:spPr bwMode="auto">
              <a:xfrm>
                <a:off x="2067" y="20"/>
                <a:ext cx="637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04" name="Picture 5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9" y="24"/>
                <a:ext cx="63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6" name="Rectangle 57"/>
              <p:cNvSpPr>
                <a:spLocks noChangeArrowheads="1"/>
              </p:cNvSpPr>
              <p:nvPr/>
            </p:nvSpPr>
            <p:spPr bwMode="auto">
              <a:xfrm>
                <a:off x="2067" y="20"/>
                <a:ext cx="637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7" name="Rectangle 58"/>
              <p:cNvSpPr>
                <a:spLocks noChangeArrowheads="1"/>
              </p:cNvSpPr>
              <p:nvPr/>
            </p:nvSpPr>
            <p:spPr bwMode="auto">
              <a:xfrm>
                <a:off x="2060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8" name="Freeform 59"/>
              <p:cNvSpPr>
                <a:spLocks/>
              </p:cNvSpPr>
              <p:nvPr/>
            </p:nvSpPr>
            <p:spPr bwMode="auto">
              <a:xfrm>
                <a:off x="2065" y="21"/>
                <a:ext cx="641" cy="387"/>
              </a:xfrm>
              <a:custGeom>
                <a:avLst/>
                <a:gdLst>
                  <a:gd name="T0" fmla="*/ 8 w 1528"/>
                  <a:gd name="T1" fmla="*/ 907 h 923"/>
                  <a:gd name="T2" fmla="*/ 1520 w 1528"/>
                  <a:gd name="T3" fmla="*/ 907 h 923"/>
                  <a:gd name="T4" fmla="*/ 1512 w 1528"/>
                  <a:gd name="T5" fmla="*/ 915 h 923"/>
                  <a:gd name="T6" fmla="*/ 1512 w 1528"/>
                  <a:gd name="T7" fmla="*/ 8 h 923"/>
                  <a:gd name="T8" fmla="*/ 1520 w 1528"/>
                  <a:gd name="T9" fmla="*/ 16 h 923"/>
                  <a:gd name="T10" fmla="*/ 8 w 1528"/>
                  <a:gd name="T11" fmla="*/ 16 h 923"/>
                  <a:gd name="T12" fmla="*/ 16 w 1528"/>
                  <a:gd name="T13" fmla="*/ 8 h 923"/>
                  <a:gd name="T14" fmla="*/ 16 w 1528"/>
                  <a:gd name="T15" fmla="*/ 915 h 923"/>
                  <a:gd name="T16" fmla="*/ 8 w 1528"/>
                  <a:gd name="T17" fmla="*/ 923 h 923"/>
                  <a:gd name="T18" fmla="*/ 0 w 1528"/>
                  <a:gd name="T19" fmla="*/ 915 h 923"/>
                  <a:gd name="T20" fmla="*/ 0 w 1528"/>
                  <a:gd name="T21" fmla="*/ 8 h 923"/>
                  <a:gd name="T22" fmla="*/ 8 w 1528"/>
                  <a:gd name="T23" fmla="*/ 0 h 923"/>
                  <a:gd name="T24" fmla="*/ 1520 w 1528"/>
                  <a:gd name="T25" fmla="*/ 0 h 923"/>
                  <a:gd name="T26" fmla="*/ 1528 w 1528"/>
                  <a:gd name="T27" fmla="*/ 8 h 923"/>
                  <a:gd name="T28" fmla="*/ 1528 w 1528"/>
                  <a:gd name="T29" fmla="*/ 915 h 923"/>
                  <a:gd name="T30" fmla="*/ 1520 w 1528"/>
                  <a:gd name="T31" fmla="*/ 923 h 923"/>
                  <a:gd name="T32" fmla="*/ 8 w 1528"/>
                  <a:gd name="T33" fmla="*/ 923 h 923"/>
                  <a:gd name="T34" fmla="*/ 0 w 1528"/>
                  <a:gd name="T35" fmla="*/ 915 h 923"/>
                  <a:gd name="T36" fmla="*/ 8 w 1528"/>
                  <a:gd name="T37" fmla="*/ 907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8" h="923">
                    <a:moveTo>
                      <a:pt x="8" y="907"/>
                    </a:moveTo>
                    <a:lnTo>
                      <a:pt x="1520" y="907"/>
                    </a:lnTo>
                    <a:lnTo>
                      <a:pt x="1512" y="915"/>
                    </a:lnTo>
                    <a:lnTo>
                      <a:pt x="1512" y="8"/>
                    </a:lnTo>
                    <a:lnTo>
                      <a:pt x="1520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915"/>
                    </a:lnTo>
                    <a:cubicBezTo>
                      <a:pt x="16" y="919"/>
                      <a:pt x="12" y="923"/>
                      <a:pt x="8" y="923"/>
                    </a:cubicBezTo>
                    <a:cubicBezTo>
                      <a:pt x="4" y="923"/>
                      <a:pt x="0" y="919"/>
                      <a:pt x="0" y="915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1520" y="0"/>
                    </a:lnTo>
                    <a:cubicBezTo>
                      <a:pt x="1524" y="0"/>
                      <a:pt x="1528" y="3"/>
                      <a:pt x="1528" y="8"/>
                    </a:cubicBezTo>
                    <a:lnTo>
                      <a:pt x="1528" y="915"/>
                    </a:lnTo>
                    <a:cubicBezTo>
                      <a:pt x="1528" y="919"/>
                      <a:pt x="1524" y="923"/>
                      <a:pt x="1520" y="923"/>
                    </a:cubicBezTo>
                    <a:lnTo>
                      <a:pt x="8" y="923"/>
                    </a:lnTo>
                    <a:cubicBezTo>
                      <a:pt x="4" y="923"/>
                      <a:pt x="0" y="919"/>
                      <a:pt x="0" y="915"/>
                    </a:cubicBezTo>
                    <a:cubicBezTo>
                      <a:pt x="0" y="911"/>
                      <a:pt x="4" y="907"/>
                      <a:pt x="8" y="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9" name="Rectangle 60"/>
              <p:cNvSpPr>
                <a:spLocks noChangeArrowheads="1"/>
              </p:cNvSpPr>
              <p:nvPr/>
            </p:nvSpPr>
            <p:spPr bwMode="auto">
              <a:xfrm>
                <a:off x="2060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0" name="Rectangle 61"/>
              <p:cNvSpPr>
                <a:spLocks noChangeArrowheads="1"/>
              </p:cNvSpPr>
              <p:nvPr/>
            </p:nvSpPr>
            <p:spPr bwMode="auto">
              <a:xfrm>
                <a:off x="2047" y="0"/>
                <a:ext cx="650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1" name="Rectangle 62"/>
              <p:cNvSpPr>
                <a:spLocks noChangeArrowheads="1"/>
              </p:cNvSpPr>
              <p:nvPr/>
            </p:nvSpPr>
            <p:spPr bwMode="auto">
              <a:xfrm>
                <a:off x="2047" y="7"/>
                <a:ext cx="650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2" name="Rectangle 63"/>
              <p:cNvSpPr>
                <a:spLocks noChangeArrowheads="1"/>
              </p:cNvSpPr>
              <p:nvPr/>
            </p:nvSpPr>
            <p:spPr bwMode="auto">
              <a:xfrm>
                <a:off x="2047" y="20"/>
                <a:ext cx="650" cy="2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3" name="Rectangle 64"/>
              <p:cNvSpPr>
                <a:spLocks noChangeArrowheads="1"/>
              </p:cNvSpPr>
              <p:nvPr/>
            </p:nvSpPr>
            <p:spPr bwMode="auto">
              <a:xfrm>
                <a:off x="2047" y="47"/>
                <a:ext cx="650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4" name="Rectangle 65"/>
              <p:cNvSpPr>
                <a:spLocks noChangeArrowheads="1"/>
              </p:cNvSpPr>
              <p:nvPr/>
            </p:nvSpPr>
            <p:spPr bwMode="auto">
              <a:xfrm>
                <a:off x="2047" y="67"/>
                <a:ext cx="650" cy="2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5" name="Rectangle 66"/>
              <p:cNvSpPr>
                <a:spLocks noChangeArrowheads="1"/>
              </p:cNvSpPr>
              <p:nvPr/>
            </p:nvSpPr>
            <p:spPr bwMode="auto">
              <a:xfrm>
                <a:off x="2047" y="94"/>
                <a:ext cx="650" cy="2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6" name="Rectangle 67"/>
              <p:cNvSpPr>
                <a:spLocks noChangeArrowheads="1"/>
              </p:cNvSpPr>
              <p:nvPr/>
            </p:nvSpPr>
            <p:spPr bwMode="auto">
              <a:xfrm>
                <a:off x="2047" y="121"/>
                <a:ext cx="650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7" name="Rectangle 68"/>
              <p:cNvSpPr>
                <a:spLocks noChangeArrowheads="1"/>
              </p:cNvSpPr>
              <p:nvPr/>
            </p:nvSpPr>
            <p:spPr bwMode="auto">
              <a:xfrm>
                <a:off x="2047" y="141"/>
                <a:ext cx="650" cy="2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8" name="Rectangle 69"/>
              <p:cNvSpPr>
                <a:spLocks noChangeArrowheads="1"/>
              </p:cNvSpPr>
              <p:nvPr/>
            </p:nvSpPr>
            <p:spPr bwMode="auto">
              <a:xfrm>
                <a:off x="2047" y="168"/>
                <a:ext cx="650" cy="4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9" name="Rectangle 70"/>
              <p:cNvSpPr>
                <a:spLocks noChangeArrowheads="1"/>
              </p:cNvSpPr>
              <p:nvPr/>
            </p:nvSpPr>
            <p:spPr bwMode="auto">
              <a:xfrm>
                <a:off x="2047" y="215"/>
                <a:ext cx="650" cy="2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0" name="Rectangle 71"/>
              <p:cNvSpPr>
                <a:spLocks noChangeArrowheads="1"/>
              </p:cNvSpPr>
              <p:nvPr/>
            </p:nvSpPr>
            <p:spPr bwMode="auto">
              <a:xfrm>
                <a:off x="2047" y="242"/>
                <a:ext cx="650" cy="2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1" name="Rectangle 72"/>
              <p:cNvSpPr>
                <a:spLocks noChangeArrowheads="1"/>
              </p:cNvSpPr>
              <p:nvPr/>
            </p:nvSpPr>
            <p:spPr bwMode="auto">
              <a:xfrm>
                <a:off x="2047" y="269"/>
                <a:ext cx="650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2" name="Rectangle 73"/>
              <p:cNvSpPr>
                <a:spLocks noChangeArrowheads="1"/>
              </p:cNvSpPr>
              <p:nvPr/>
            </p:nvSpPr>
            <p:spPr bwMode="auto">
              <a:xfrm>
                <a:off x="2047" y="289"/>
                <a:ext cx="650" cy="2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3" name="Rectangle 74"/>
              <p:cNvSpPr>
                <a:spLocks noChangeArrowheads="1"/>
              </p:cNvSpPr>
              <p:nvPr/>
            </p:nvSpPr>
            <p:spPr bwMode="auto">
              <a:xfrm>
                <a:off x="2047" y="316"/>
                <a:ext cx="650" cy="2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4" name="Rectangle 75"/>
              <p:cNvSpPr>
                <a:spLocks noChangeArrowheads="1"/>
              </p:cNvSpPr>
              <p:nvPr/>
            </p:nvSpPr>
            <p:spPr bwMode="auto">
              <a:xfrm>
                <a:off x="2047" y="342"/>
                <a:ext cx="650" cy="2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5" name="Rectangle 76"/>
              <p:cNvSpPr>
                <a:spLocks noChangeArrowheads="1"/>
              </p:cNvSpPr>
              <p:nvPr/>
            </p:nvSpPr>
            <p:spPr bwMode="auto">
              <a:xfrm>
                <a:off x="2047" y="363"/>
                <a:ext cx="650" cy="2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6" name="Rectangle 77"/>
              <p:cNvSpPr>
                <a:spLocks noChangeArrowheads="1"/>
              </p:cNvSpPr>
              <p:nvPr/>
            </p:nvSpPr>
            <p:spPr bwMode="auto">
              <a:xfrm>
                <a:off x="2047" y="389"/>
                <a:ext cx="650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7" name="Rectangle 78"/>
              <p:cNvSpPr>
                <a:spLocks noChangeArrowheads="1"/>
              </p:cNvSpPr>
              <p:nvPr/>
            </p:nvSpPr>
            <p:spPr bwMode="auto">
              <a:xfrm>
                <a:off x="2056" y="11"/>
                <a:ext cx="634" cy="381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8" name="Rectangle 79"/>
              <p:cNvSpPr>
                <a:spLocks noChangeArrowheads="1"/>
              </p:cNvSpPr>
              <p:nvPr/>
            </p:nvSpPr>
            <p:spPr bwMode="auto">
              <a:xfrm>
                <a:off x="2268" y="14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应用端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0" name="Rectangle 80"/>
              <p:cNvSpPr>
                <a:spLocks noChangeArrowheads="1"/>
              </p:cNvSpPr>
              <p:nvPr/>
            </p:nvSpPr>
            <p:spPr bwMode="auto">
              <a:xfrm>
                <a:off x="3080" y="20"/>
                <a:ext cx="638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29" name="Picture 8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" y="24"/>
                <a:ext cx="63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1" name="Rectangle 82"/>
              <p:cNvSpPr>
                <a:spLocks noChangeArrowheads="1"/>
              </p:cNvSpPr>
              <p:nvPr/>
            </p:nvSpPr>
            <p:spPr bwMode="auto">
              <a:xfrm>
                <a:off x="3080" y="20"/>
                <a:ext cx="638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/>
            </p:nvSpPr>
            <p:spPr bwMode="auto">
              <a:xfrm>
                <a:off x="3080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3" name="Freeform 84"/>
              <p:cNvSpPr>
                <a:spLocks/>
              </p:cNvSpPr>
              <p:nvPr/>
            </p:nvSpPr>
            <p:spPr bwMode="auto">
              <a:xfrm>
                <a:off x="3080" y="21"/>
                <a:ext cx="641" cy="387"/>
              </a:xfrm>
              <a:custGeom>
                <a:avLst/>
                <a:gdLst>
                  <a:gd name="T0" fmla="*/ 8 w 1528"/>
                  <a:gd name="T1" fmla="*/ 907 h 923"/>
                  <a:gd name="T2" fmla="*/ 1520 w 1528"/>
                  <a:gd name="T3" fmla="*/ 907 h 923"/>
                  <a:gd name="T4" fmla="*/ 1512 w 1528"/>
                  <a:gd name="T5" fmla="*/ 915 h 923"/>
                  <a:gd name="T6" fmla="*/ 1512 w 1528"/>
                  <a:gd name="T7" fmla="*/ 8 h 923"/>
                  <a:gd name="T8" fmla="*/ 1520 w 1528"/>
                  <a:gd name="T9" fmla="*/ 16 h 923"/>
                  <a:gd name="T10" fmla="*/ 8 w 1528"/>
                  <a:gd name="T11" fmla="*/ 16 h 923"/>
                  <a:gd name="T12" fmla="*/ 16 w 1528"/>
                  <a:gd name="T13" fmla="*/ 8 h 923"/>
                  <a:gd name="T14" fmla="*/ 16 w 1528"/>
                  <a:gd name="T15" fmla="*/ 915 h 923"/>
                  <a:gd name="T16" fmla="*/ 8 w 1528"/>
                  <a:gd name="T17" fmla="*/ 923 h 923"/>
                  <a:gd name="T18" fmla="*/ 0 w 1528"/>
                  <a:gd name="T19" fmla="*/ 915 h 923"/>
                  <a:gd name="T20" fmla="*/ 0 w 1528"/>
                  <a:gd name="T21" fmla="*/ 8 h 923"/>
                  <a:gd name="T22" fmla="*/ 8 w 1528"/>
                  <a:gd name="T23" fmla="*/ 0 h 923"/>
                  <a:gd name="T24" fmla="*/ 1520 w 1528"/>
                  <a:gd name="T25" fmla="*/ 0 h 923"/>
                  <a:gd name="T26" fmla="*/ 1528 w 1528"/>
                  <a:gd name="T27" fmla="*/ 8 h 923"/>
                  <a:gd name="T28" fmla="*/ 1528 w 1528"/>
                  <a:gd name="T29" fmla="*/ 915 h 923"/>
                  <a:gd name="T30" fmla="*/ 1520 w 1528"/>
                  <a:gd name="T31" fmla="*/ 923 h 923"/>
                  <a:gd name="T32" fmla="*/ 8 w 1528"/>
                  <a:gd name="T33" fmla="*/ 923 h 923"/>
                  <a:gd name="T34" fmla="*/ 0 w 1528"/>
                  <a:gd name="T35" fmla="*/ 915 h 923"/>
                  <a:gd name="T36" fmla="*/ 8 w 1528"/>
                  <a:gd name="T37" fmla="*/ 907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8" h="923">
                    <a:moveTo>
                      <a:pt x="8" y="907"/>
                    </a:moveTo>
                    <a:lnTo>
                      <a:pt x="1520" y="907"/>
                    </a:lnTo>
                    <a:lnTo>
                      <a:pt x="1512" y="915"/>
                    </a:lnTo>
                    <a:lnTo>
                      <a:pt x="1512" y="8"/>
                    </a:lnTo>
                    <a:lnTo>
                      <a:pt x="1520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915"/>
                    </a:lnTo>
                    <a:cubicBezTo>
                      <a:pt x="16" y="919"/>
                      <a:pt x="12" y="923"/>
                      <a:pt x="8" y="923"/>
                    </a:cubicBezTo>
                    <a:cubicBezTo>
                      <a:pt x="3" y="923"/>
                      <a:pt x="0" y="919"/>
                      <a:pt x="0" y="915"/>
                    </a:cubicBezTo>
                    <a:lnTo>
                      <a:pt x="0" y="8"/>
                    </a:lnTo>
                    <a:cubicBezTo>
                      <a:pt x="0" y="3"/>
                      <a:pt x="3" y="0"/>
                      <a:pt x="8" y="0"/>
                    </a:cubicBezTo>
                    <a:lnTo>
                      <a:pt x="1520" y="0"/>
                    </a:lnTo>
                    <a:cubicBezTo>
                      <a:pt x="1524" y="0"/>
                      <a:pt x="1528" y="3"/>
                      <a:pt x="1528" y="8"/>
                    </a:cubicBezTo>
                    <a:lnTo>
                      <a:pt x="1528" y="915"/>
                    </a:lnTo>
                    <a:cubicBezTo>
                      <a:pt x="1528" y="919"/>
                      <a:pt x="1524" y="923"/>
                      <a:pt x="1520" y="923"/>
                    </a:cubicBezTo>
                    <a:lnTo>
                      <a:pt x="8" y="923"/>
                    </a:lnTo>
                    <a:cubicBezTo>
                      <a:pt x="3" y="923"/>
                      <a:pt x="0" y="919"/>
                      <a:pt x="0" y="915"/>
                    </a:cubicBezTo>
                    <a:cubicBezTo>
                      <a:pt x="0" y="911"/>
                      <a:pt x="3" y="907"/>
                      <a:pt x="8" y="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4" name="Rectangle 85"/>
              <p:cNvSpPr>
                <a:spLocks noChangeArrowheads="1"/>
              </p:cNvSpPr>
              <p:nvPr/>
            </p:nvSpPr>
            <p:spPr bwMode="auto">
              <a:xfrm>
                <a:off x="3080" y="20"/>
                <a:ext cx="651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5" name="Rectangle 86"/>
              <p:cNvSpPr>
                <a:spLocks noChangeArrowheads="1"/>
              </p:cNvSpPr>
              <p:nvPr/>
            </p:nvSpPr>
            <p:spPr bwMode="auto">
              <a:xfrm>
                <a:off x="3060" y="0"/>
                <a:ext cx="651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6" name="Rectangle 87"/>
              <p:cNvSpPr>
                <a:spLocks noChangeArrowheads="1"/>
              </p:cNvSpPr>
              <p:nvPr/>
            </p:nvSpPr>
            <p:spPr bwMode="auto">
              <a:xfrm>
                <a:off x="3060" y="7"/>
                <a:ext cx="651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7" name="Rectangle 88"/>
              <p:cNvSpPr>
                <a:spLocks noChangeArrowheads="1"/>
              </p:cNvSpPr>
              <p:nvPr/>
            </p:nvSpPr>
            <p:spPr bwMode="auto">
              <a:xfrm>
                <a:off x="3060" y="20"/>
                <a:ext cx="651" cy="2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Rectangle 89"/>
              <p:cNvSpPr>
                <a:spLocks noChangeArrowheads="1"/>
              </p:cNvSpPr>
              <p:nvPr/>
            </p:nvSpPr>
            <p:spPr bwMode="auto">
              <a:xfrm>
                <a:off x="3060" y="47"/>
                <a:ext cx="651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9" name="Rectangle 90"/>
              <p:cNvSpPr>
                <a:spLocks noChangeArrowheads="1"/>
              </p:cNvSpPr>
              <p:nvPr/>
            </p:nvSpPr>
            <p:spPr bwMode="auto">
              <a:xfrm>
                <a:off x="3060" y="67"/>
                <a:ext cx="651" cy="2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0" name="Rectangle 91"/>
              <p:cNvSpPr>
                <a:spLocks noChangeArrowheads="1"/>
              </p:cNvSpPr>
              <p:nvPr/>
            </p:nvSpPr>
            <p:spPr bwMode="auto">
              <a:xfrm>
                <a:off x="3060" y="94"/>
                <a:ext cx="651" cy="2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1" name="Rectangle 92"/>
              <p:cNvSpPr>
                <a:spLocks noChangeArrowheads="1"/>
              </p:cNvSpPr>
              <p:nvPr/>
            </p:nvSpPr>
            <p:spPr bwMode="auto">
              <a:xfrm>
                <a:off x="3060" y="121"/>
                <a:ext cx="651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2" name="Rectangle 93"/>
              <p:cNvSpPr>
                <a:spLocks noChangeArrowheads="1"/>
              </p:cNvSpPr>
              <p:nvPr/>
            </p:nvSpPr>
            <p:spPr bwMode="auto">
              <a:xfrm>
                <a:off x="3060" y="141"/>
                <a:ext cx="651" cy="2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3" name="Rectangle 94"/>
              <p:cNvSpPr>
                <a:spLocks noChangeArrowheads="1"/>
              </p:cNvSpPr>
              <p:nvPr/>
            </p:nvSpPr>
            <p:spPr bwMode="auto">
              <a:xfrm>
                <a:off x="3060" y="168"/>
                <a:ext cx="651" cy="4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4" name="Rectangle 95"/>
              <p:cNvSpPr>
                <a:spLocks noChangeArrowheads="1"/>
              </p:cNvSpPr>
              <p:nvPr/>
            </p:nvSpPr>
            <p:spPr bwMode="auto">
              <a:xfrm>
                <a:off x="3060" y="215"/>
                <a:ext cx="651" cy="2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5" name="Rectangle 96"/>
              <p:cNvSpPr>
                <a:spLocks noChangeArrowheads="1"/>
              </p:cNvSpPr>
              <p:nvPr/>
            </p:nvSpPr>
            <p:spPr bwMode="auto">
              <a:xfrm>
                <a:off x="3060" y="242"/>
                <a:ext cx="651" cy="2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6" name="Rectangle 97"/>
              <p:cNvSpPr>
                <a:spLocks noChangeArrowheads="1"/>
              </p:cNvSpPr>
              <p:nvPr/>
            </p:nvSpPr>
            <p:spPr bwMode="auto">
              <a:xfrm>
                <a:off x="3060" y="269"/>
                <a:ext cx="651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7" name="Rectangle 98"/>
              <p:cNvSpPr>
                <a:spLocks noChangeArrowheads="1"/>
              </p:cNvSpPr>
              <p:nvPr/>
            </p:nvSpPr>
            <p:spPr bwMode="auto">
              <a:xfrm>
                <a:off x="3060" y="289"/>
                <a:ext cx="651" cy="2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8" name="Rectangle 99"/>
              <p:cNvSpPr>
                <a:spLocks noChangeArrowheads="1"/>
              </p:cNvSpPr>
              <p:nvPr/>
            </p:nvSpPr>
            <p:spPr bwMode="auto">
              <a:xfrm>
                <a:off x="3060" y="316"/>
                <a:ext cx="651" cy="2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9" name="Rectangle 100"/>
              <p:cNvSpPr>
                <a:spLocks noChangeArrowheads="1"/>
              </p:cNvSpPr>
              <p:nvPr/>
            </p:nvSpPr>
            <p:spPr bwMode="auto">
              <a:xfrm>
                <a:off x="3060" y="342"/>
                <a:ext cx="651" cy="2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0" name="Rectangle 101"/>
              <p:cNvSpPr>
                <a:spLocks noChangeArrowheads="1"/>
              </p:cNvSpPr>
              <p:nvPr/>
            </p:nvSpPr>
            <p:spPr bwMode="auto">
              <a:xfrm>
                <a:off x="3060" y="363"/>
                <a:ext cx="651" cy="2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1" name="Rectangle 102"/>
              <p:cNvSpPr>
                <a:spLocks noChangeArrowheads="1"/>
              </p:cNvSpPr>
              <p:nvPr/>
            </p:nvSpPr>
            <p:spPr bwMode="auto">
              <a:xfrm>
                <a:off x="3060" y="389"/>
                <a:ext cx="651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2" name="Rectangle 103"/>
              <p:cNvSpPr>
                <a:spLocks noChangeArrowheads="1"/>
              </p:cNvSpPr>
              <p:nvPr/>
            </p:nvSpPr>
            <p:spPr bwMode="auto">
              <a:xfrm>
                <a:off x="3070" y="11"/>
                <a:ext cx="635" cy="381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3" name="Rectangle 104"/>
              <p:cNvSpPr>
                <a:spLocks noChangeArrowheads="1"/>
              </p:cNvSpPr>
              <p:nvPr/>
            </p:nvSpPr>
            <p:spPr bwMode="auto">
              <a:xfrm>
                <a:off x="3281" y="14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应用端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Freeform 105"/>
              <p:cNvSpPr>
                <a:spLocks/>
              </p:cNvSpPr>
              <p:nvPr/>
            </p:nvSpPr>
            <p:spPr bwMode="auto">
              <a:xfrm>
                <a:off x="26" y="636"/>
                <a:ext cx="3679" cy="3563"/>
              </a:xfrm>
              <a:custGeom>
                <a:avLst/>
                <a:gdLst>
                  <a:gd name="T0" fmla="*/ 192 w 8769"/>
                  <a:gd name="T1" fmla="*/ 8490 h 8490"/>
                  <a:gd name="T2" fmla="*/ 8577 w 8769"/>
                  <a:gd name="T3" fmla="*/ 8490 h 8490"/>
                  <a:gd name="T4" fmla="*/ 8769 w 8769"/>
                  <a:gd name="T5" fmla="*/ 8298 h 8490"/>
                  <a:gd name="T6" fmla="*/ 8769 w 8769"/>
                  <a:gd name="T7" fmla="*/ 8298 h 8490"/>
                  <a:gd name="T8" fmla="*/ 8769 w 8769"/>
                  <a:gd name="T9" fmla="*/ 192 h 8490"/>
                  <a:gd name="T10" fmla="*/ 8577 w 8769"/>
                  <a:gd name="T11" fmla="*/ 0 h 8490"/>
                  <a:gd name="T12" fmla="*/ 192 w 8769"/>
                  <a:gd name="T13" fmla="*/ 0 h 8490"/>
                  <a:gd name="T14" fmla="*/ 0 w 8769"/>
                  <a:gd name="T15" fmla="*/ 192 h 8490"/>
                  <a:gd name="T16" fmla="*/ 0 w 8769"/>
                  <a:gd name="T17" fmla="*/ 192 h 8490"/>
                  <a:gd name="T18" fmla="*/ 0 w 8769"/>
                  <a:gd name="T19" fmla="*/ 8298 h 8490"/>
                  <a:gd name="T20" fmla="*/ 192 w 8769"/>
                  <a:gd name="T21" fmla="*/ 8490 h 8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69" h="8490">
                    <a:moveTo>
                      <a:pt x="192" y="8490"/>
                    </a:moveTo>
                    <a:lnTo>
                      <a:pt x="8577" y="8490"/>
                    </a:lnTo>
                    <a:cubicBezTo>
                      <a:pt x="8683" y="8490"/>
                      <a:pt x="8769" y="8404"/>
                      <a:pt x="8769" y="8298"/>
                    </a:cubicBezTo>
                    <a:cubicBezTo>
                      <a:pt x="8769" y="8298"/>
                      <a:pt x="8769" y="8298"/>
                      <a:pt x="8769" y="8298"/>
                    </a:cubicBezTo>
                    <a:lnTo>
                      <a:pt x="8769" y="192"/>
                    </a:lnTo>
                    <a:cubicBezTo>
                      <a:pt x="8769" y="86"/>
                      <a:pt x="8683" y="0"/>
                      <a:pt x="857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8298"/>
                    </a:lnTo>
                    <a:cubicBezTo>
                      <a:pt x="0" y="8404"/>
                      <a:pt x="86" y="8490"/>
                      <a:pt x="192" y="8490"/>
                    </a:cubicBezTo>
                  </a:path>
                </a:pathLst>
              </a:custGeom>
              <a:noFill/>
              <a:ln w="11113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6" name="Rectangle 106"/>
              <p:cNvSpPr>
                <a:spLocks noChangeArrowheads="1"/>
              </p:cNvSpPr>
              <p:nvPr/>
            </p:nvSpPr>
            <p:spPr bwMode="auto">
              <a:xfrm>
                <a:off x="292" y="593"/>
                <a:ext cx="1309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7" name="Rectangle 107"/>
              <p:cNvSpPr>
                <a:spLocks noChangeArrowheads="1"/>
              </p:cNvSpPr>
              <p:nvPr/>
            </p:nvSpPr>
            <p:spPr bwMode="auto">
              <a:xfrm>
                <a:off x="295" y="584"/>
                <a:ext cx="58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9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统一在线服务框架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108"/>
              <p:cNvSpPr>
                <a:spLocks noChangeArrowheads="1"/>
              </p:cNvSpPr>
              <p:nvPr/>
            </p:nvSpPr>
            <p:spPr bwMode="auto">
              <a:xfrm>
                <a:off x="724" y="58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9" name="Rectangle 109"/>
              <p:cNvSpPr>
                <a:spLocks noChangeArrowheads="1"/>
              </p:cNvSpPr>
              <p:nvPr/>
            </p:nvSpPr>
            <p:spPr bwMode="auto">
              <a:xfrm>
                <a:off x="792" y="58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0" name="Rectangle 110"/>
              <p:cNvSpPr>
                <a:spLocks noChangeArrowheads="1"/>
              </p:cNvSpPr>
              <p:nvPr/>
            </p:nvSpPr>
            <p:spPr bwMode="auto">
              <a:xfrm>
                <a:off x="939" y="584"/>
                <a:ext cx="73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1" name="Rectangle 111"/>
              <p:cNvSpPr>
                <a:spLocks noChangeArrowheads="1"/>
              </p:cNvSpPr>
              <p:nvPr/>
            </p:nvSpPr>
            <p:spPr bwMode="auto">
              <a:xfrm>
                <a:off x="1087" y="584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2" name="Rectangle 112"/>
              <p:cNvSpPr>
                <a:spLocks noChangeArrowheads="1"/>
              </p:cNvSpPr>
              <p:nvPr/>
            </p:nvSpPr>
            <p:spPr bwMode="auto">
              <a:xfrm>
                <a:off x="1228" y="584"/>
                <a:ext cx="30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maven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3" name="Rectangle 113"/>
              <p:cNvSpPr>
                <a:spLocks noChangeArrowheads="1"/>
              </p:cNvSpPr>
              <p:nvPr/>
            </p:nvSpPr>
            <p:spPr bwMode="auto">
              <a:xfrm>
                <a:off x="1456" y="584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4" name="Freeform 114"/>
              <p:cNvSpPr>
                <a:spLocks/>
              </p:cNvSpPr>
              <p:nvPr/>
            </p:nvSpPr>
            <p:spPr bwMode="auto">
              <a:xfrm>
                <a:off x="280" y="2296"/>
                <a:ext cx="3171" cy="1395"/>
              </a:xfrm>
              <a:custGeom>
                <a:avLst/>
                <a:gdLst>
                  <a:gd name="T0" fmla="*/ 192 w 7559"/>
                  <a:gd name="T1" fmla="*/ 3326 h 3326"/>
                  <a:gd name="T2" fmla="*/ 7367 w 7559"/>
                  <a:gd name="T3" fmla="*/ 3326 h 3326"/>
                  <a:gd name="T4" fmla="*/ 7559 w 7559"/>
                  <a:gd name="T5" fmla="*/ 3134 h 3326"/>
                  <a:gd name="T6" fmla="*/ 7559 w 7559"/>
                  <a:gd name="T7" fmla="*/ 3134 h 3326"/>
                  <a:gd name="T8" fmla="*/ 7559 w 7559"/>
                  <a:gd name="T9" fmla="*/ 192 h 3326"/>
                  <a:gd name="T10" fmla="*/ 7367 w 7559"/>
                  <a:gd name="T11" fmla="*/ 0 h 3326"/>
                  <a:gd name="T12" fmla="*/ 192 w 7559"/>
                  <a:gd name="T13" fmla="*/ 0 h 3326"/>
                  <a:gd name="T14" fmla="*/ 0 w 7559"/>
                  <a:gd name="T15" fmla="*/ 192 h 3326"/>
                  <a:gd name="T16" fmla="*/ 0 w 7559"/>
                  <a:gd name="T17" fmla="*/ 3134 h 3326"/>
                  <a:gd name="T18" fmla="*/ 192 w 7559"/>
                  <a:gd name="T19" fmla="*/ 3326 h 3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59" h="3326">
                    <a:moveTo>
                      <a:pt x="192" y="3326"/>
                    </a:moveTo>
                    <a:lnTo>
                      <a:pt x="7367" y="3326"/>
                    </a:lnTo>
                    <a:cubicBezTo>
                      <a:pt x="7473" y="3326"/>
                      <a:pt x="7559" y="3240"/>
                      <a:pt x="7559" y="3134"/>
                    </a:cubicBezTo>
                    <a:cubicBezTo>
                      <a:pt x="7559" y="3134"/>
                      <a:pt x="7559" y="3134"/>
                      <a:pt x="7559" y="3134"/>
                    </a:cubicBezTo>
                    <a:lnTo>
                      <a:pt x="7559" y="192"/>
                    </a:lnTo>
                    <a:cubicBezTo>
                      <a:pt x="7559" y="86"/>
                      <a:pt x="7473" y="0"/>
                      <a:pt x="736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3134"/>
                    </a:lnTo>
                    <a:cubicBezTo>
                      <a:pt x="0" y="3240"/>
                      <a:pt x="86" y="3326"/>
                      <a:pt x="192" y="33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5" name="Freeform 115"/>
              <p:cNvSpPr>
                <a:spLocks/>
              </p:cNvSpPr>
              <p:nvPr/>
            </p:nvSpPr>
            <p:spPr bwMode="auto">
              <a:xfrm>
                <a:off x="280" y="2296"/>
                <a:ext cx="3171" cy="1395"/>
              </a:xfrm>
              <a:custGeom>
                <a:avLst/>
                <a:gdLst>
                  <a:gd name="T0" fmla="*/ 192 w 7559"/>
                  <a:gd name="T1" fmla="*/ 3326 h 3326"/>
                  <a:gd name="T2" fmla="*/ 7367 w 7559"/>
                  <a:gd name="T3" fmla="*/ 3326 h 3326"/>
                  <a:gd name="T4" fmla="*/ 7559 w 7559"/>
                  <a:gd name="T5" fmla="*/ 3134 h 3326"/>
                  <a:gd name="T6" fmla="*/ 7559 w 7559"/>
                  <a:gd name="T7" fmla="*/ 3134 h 3326"/>
                  <a:gd name="T8" fmla="*/ 7559 w 7559"/>
                  <a:gd name="T9" fmla="*/ 192 h 3326"/>
                  <a:gd name="T10" fmla="*/ 7367 w 7559"/>
                  <a:gd name="T11" fmla="*/ 0 h 3326"/>
                  <a:gd name="T12" fmla="*/ 192 w 7559"/>
                  <a:gd name="T13" fmla="*/ 0 h 3326"/>
                  <a:gd name="T14" fmla="*/ 0 w 7559"/>
                  <a:gd name="T15" fmla="*/ 192 h 3326"/>
                  <a:gd name="T16" fmla="*/ 0 w 7559"/>
                  <a:gd name="T17" fmla="*/ 3134 h 3326"/>
                  <a:gd name="T18" fmla="*/ 192 w 7559"/>
                  <a:gd name="T19" fmla="*/ 3326 h 3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59" h="3326">
                    <a:moveTo>
                      <a:pt x="192" y="3326"/>
                    </a:moveTo>
                    <a:lnTo>
                      <a:pt x="7367" y="3326"/>
                    </a:lnTo>
                    <a:cubicBezTo>
                      <a:pt x="7473" y="3326"/>
                      <a:pt x="7559" y="3240"/>
                      <a:pt x="7559" y="3134"/>
                    </a:cubicBezTo>
                    <a:cubicBezTo>
                      <a:pt x="7559" y="3134"/>
                      <a:pt x="7559" y="3134"/>
                      <a:pt x="7559" y="3134"/>
                    </a:cubicBezTo>
                    <a:lnTo>
                      <a:pt x="7559" y="192"/>
                    </a:lnTo>
                    <a:cubicBezTo>
                      <a:pt x="7559" y="86"/>
                      <a:pt x="7473" y="0"/>
                      <a:pt x="736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3134"/>
                    </a:lnTo>
                    <a:cubicBezTo>
                      <a:pt x="0" y="3240"/>
                      <a:pt x="86" y="3326"/>
                      <a:pt x="192" y="3326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6" name="Rectangle 116"/>
              <p:cNvSpPr>
                <a:spLocks noChangeArrowheads="1"/>
              </p:cNvSpPr>
              <p:nvPr/>
            </p:nvSpPr>
            <p:spPr bwMode="auto">
              <a:xfrm>
                <a:off x="514" y="2252"/>
                <a:ext cx="231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7" name="Rectangle 117"/>
              <p:cNvSpPr>
                <a:spLocks noChangeArrowheads="1"/>
              </p:cNvSpPr>
              <p:nvPr/>
            </p:nvSpPr>
            <p:spPr bwMode="auto">
              <a:xfrm>
                <a:off x="516" y="2243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公共层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8" name="Rectangle 118"/>
              <p:cNvSpPr>
                <a:spLocks noChangeArrowheads="1"/>
              </p:cNvSpPr>
              <p:nvPr/>
            </p:nvSpPr>
            <p:spPr bwMode="auto">
              <a:xfrm>
                <a:off x="731" y="2243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9" name="Rectangle 119"/>
              <p:cNvSpPr>
                <a:spLocks noChangeArrowheads="1"/>
              </p:cNvSpPr>
              <p:nvPr/>
            </p:nvSpPr>
            <p:spPr bwMode="auto">
              <a:xfrm>
                <a:off x="798" y="22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0" name="Rectangle 120"/>
              <p:cNvSpPr>
                <a:spLocks noChangeArrowheads="1"/>
              </p:cNvSpPr>
              <p:nvPr/>
            </p:nvSpPr>
            <p:spPr bwMode="auto">
              <a:xfrm>
                <a:off x="1268" y="22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1" name="Rectangle 121"/>
              <p:cNvSpPr>
                <a:spLocks noChangeArrowheads="1"/>
              </p:cNvSpPr>
              <p:nvPr/>
            </p:nvSpPr>
            <p:spPr bwMode="auto">
              <a:xfrm>
                <a:off x="1281" y="22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2" name="Rectangle 122"/>
              <p:cNvSpPr>
                <a:spLocks noChangeArrowheads="1"/>
              </p:cNvSpPr>
              <p:nvPr/>
            </p:nvSpPr>
            <p:spPr bwMode="auto">
              <a:xfrm>
                <a:off x="1369" y="22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3" name="Rectangle 123"/>
              <p:cNvSpPr>
                <a:spLocks noChangeArrowheads="1"/>
              </p:cNvSpPr>
              <p:nvPr/>
            </p:nvSpPr>
            <p:spPr bwMode="auto">
              <a:xfrm>
                <a:off x="1443" y="2243"/>
                <a:ext cx="24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独立的工程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4" name="Rectangle 124"/>
              <p:cNvSpPr>
                <a:spLocks noChangeArrowheads="1"/>
              </p:cNvSpPr>
              <p:nvPr/>
            </p:nvSpPr>
            <p:spPr bwMode="auto">
              <a:xfrm>
                <a:off x="1798" y="2243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5" name="Rectangle 125"/>
              <p:cNvSpPr>
                <a:spLocks noChangeArrowheads="1"/>
              </p:cNvSpPr>
              <p:nvPr/>
            </p:nvSpPr>
            <p:spPr bwMode="auto">
              <a:xfrm>
                <a:off x="1872" y="2243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独立的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6" name="Rectangle 126"/>
              <p:cNvSpPr>
                <a:spLocks noChangeArrowheads="1"/>
              </p:cNvSpPr>
              <p:nvPr/>
            </p:nvSpPr>
            <p:spPr bwMode="auto">
              <a:xfrm>
                <a:off x="2087" y="2243"/>
                <a:ext cx="14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7" name="Rectangle 127"/>
              <p:cNvSpPr>
                <a:spLocks noChangeArrowheads="1"/>
              </p:cNvSpPr>
              <p:nvPr/>
            </p:nvSpPr>
            <p:spPr bwMode="auto">
              <a:xfrm>
                <a:off x="2174" y="2243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8" name="Rectangle 128"/>
              <p:cNvSpPr>
                <a:spLocks noChangeArrowheads="1"/>
              </p:cNvSpPr>
              <p:nvPr/>
            </p:nvSpPr>
            <p:spPr bwMode="auto">
              <a:xfrm>
                <a:off x="2241" y="22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0" name="Rectangle 129"/>
              <p:cNvSpPr>
                <a:spLocks noChangeArrowheads="1"/>
              </p:cNvSpPr>
              <p:nvPr/>
            </p:nvSpPr>
            <p:spPr bwMode="auto">
              <a:xfrm>
                <a:off x="2395" y="2243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真正的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1" name="Rectangle 130"/>
              <p:cNvSpPr>
                <a:spLocks noChangeArrowheads="1"/>
              </p:cNvSpPr>
              <p:nvPr/>
            </p:nvSpPr>
            <p:spPr bwMode="auto">
              <a:xfrm>
                <a:off x="2610" y="2243"/>
                <a:ext cx="20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core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2" name="Rectangle 131"/>
              <p:cNvSpPr>
                <a:spLocks noChangeArrowheads="1"/>
              </p:cNvSpPr>
              <p:nvPr/>
            </p:nvSpPr>
            <p:spPr bwMode="auto">
              <a:xfrm>
                <a:off x="2758" y="2243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3" name="Rectangle 132"/>
              <p:cNvSpPr>
                <a:spLocks noChangeArrowheads="1"/>
              </p:cNvSpPr>
              <p:nvPr/>
            </p:nvSpPr>
            <p:spPr bwMode="auto">
              <a:xfrm>
                <a:off x="288" y="1034"/>
                <a:ext cx="3175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181" name="Picture 13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" y="1040"/>
                <a:ext cx="3171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4" name="Rectangle 134"/>
              <p:cNvSpPr>
                <a:spLocks noChangeArrowheads="1"/>
              </p:cNvSpPr>
              <p:nvPr/>
            </p:nvSpPr>
            <p:spPr bwMode="auto">
              <a:xfrm>
                <a:off x="288" y="1034"/>
                <a:ext cx="3175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5" name="Rectangle 135"/>
              <p:cNvSpPr>
                <a:spLocks noChangeArrowheads="1"/>
              </p:cNvSpPr>
              <p:nvPr/>
            </p:nvSpPr>
            <p:spPr bwMode="auto">
              <a:xfrm>
                <a:off x="288" y="1034"/>
                <a:ext cx="3188" cy="269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6" name="Freeform 136"/>
              <p:cNvSpPr>
                <a:spLocks/>
              </p:cNvSpPr>
              <p:nvPr/>
            </p:nvSpPr>
            <p:spPr bwMode="auto">
              <a:xfrm>
                <a:off x="290" y="1036"/>
                <a:ext cx="3177" cy="260"/>
              </a:xfrm>
              <a:custGeom>
                <a:avLst/>
                <a:gdLst>
                  <a:gd name="T0" fmla="*/ 8 w 7575"/>
                  <a:gd name="T1" fmla="*/ 604 h 620"/>
                  <a:gd name="T2" fmla="*/ 7567 w 7575"/>
                  <a:gd name="T3" fmla="*/ 604 h 620"/>
                  <a:gd name="T4" fmla="*/ 7559 w 7575"/>
                  <a:gd name="T5" fmla="*/ 612 h 620"/>
                  <a:gd name="T6" fmla="*/ 7559 w 7575"/>
                  <a:gd name="T7" fmla="*/ 8 h 620"/>
                  <a:gd name="T8" fmla="*/ 7567 w 7575"/>
                  <a:gd name="T9" fmla="*/ 16 h 620"/>
                  <a:gd name="T10" fmla="*/ 8 w 7575"/>
                  <a:gd name="T11" fmla="*/ 16 h 620"/>
                  <a:gd name="T12" fmla="*/ 16 w 7575"/>
                  <a:gd name="T13" fmla="*/ 8 h 620"/>
                  <a:gd name="T14" fmla="*/ 16 w 7575"/>
                  <a:gd name="T15" fmla="*/ 612 h 620"/>
                  <a:gd name="T16" fmla="*/ 8 w 7575"/>
                  <a:gd name="T17" fmla="*/ 620 h 620"/>
                  <a:gd name="T18" fmla="*/ 0 w 7575"/>
                  <a:gd name="T19" fmla="*/ 612 h 620"/>
                  <a:gd name="T20" fmla="*/ 0 w 7575"/>
                  <a:gd name="T21" fmla="*/ 8 h 620"/>
                  <a:gd name="T22" fmla="*/ 8 w 7575"/>
                  <a:gd name="T23" fmla="*/ 0 h 620"/>
                  <a:gd name="T24" fmla="*/ 7567 w 7575"/>
                  <a:gd name="T25" fmla="*/ 0 h 620"/>
                  <a:gd name="T26" fmla="*/ 7575 w 7575"/>
                  <a:gd name="T27" fmla="*/ 8 h 620"/>
                  <a:gd name="T28" fmla="*/ 7575 w 7575"/>
                  <a:gd name="T29" fmla="*/ 612 h 620"/>
                  <a:gd name="T30" fmla="*/ 7567 w 7575"/>
                  <a:gd name="T31" fmla="*/ 620 h 620"/>
                  <a:gd name="T32" fmla="*/ 8 w 7575"/>
                  <a:gd name="T33" fmla="*/ 620 h 620"/>
                  <a:gd name="T34" fmla="*/ 0 w 7575"/>
                  <a:gd name="T35" fmla="*/ 612 h 620"/>
                  <a:gd name="T36" fmla="*/ 8 w 7575"/>
                  <a:gd name="T37" fmla="*/ 60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75" h="620">
                    <a:moveTo>
                      <a:pt x="8" y="604"/>
                    </a:moveTo>
                    <a:lnTo>
                      <a:pt x="7567" y="604"/>
                    </a:lnTo>
                    <a:lnTo>
                      <a:pt x="7559" y="612"/>
                    </a:lnTo>
                    <a:lnTo>
                      <a:pt x="7559" y="8"/>
                    </a:lnTo>
                    <a:lnTo>
                      <a:pt x="756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2"/>
                    </a:lnTo>
                    <a:cubicBezTo>
                      <a:pt x="16" y="617"/>
                      <a:pt x="12" y="620"/>
                      <a:pt x="8" y="620"/>
                    </a:cubicBezTo>
                    <a:cubicBezTo>
                      <a:pt x="3" y="620"/>
                      <a:pt x="0" y="617"/>
                      <a:pt x="0" y="612"/>
                    </a:cubicBezTo>
                    <a:lnTo>
                      <a:pt x="0" y="8"/>
                    </a:lnTo>
                    <a:cubicBezTo>
                      <a:pt x="0" y="3"/>
                      <a:pt x="3" y="0"/>
                      <a:pt x="8" y="0"/>
                    </a:cubicBezTo>
                    <a:lnTo>
                      <a:pt x="7567" y="0"/>
                    </a:lnTo>
                    <a:cubicBezTo>
                      <a:pt x="7571" y="0"/>
                      <a:pt x="7575" y="3"/>
                      <a:pt x="7575" y="8"/>
                    </a:cubicBezTo>
                    <a:lnTo>
                      <a:pt x="7575" y="612"/>
                    </a:lnTo>
                    <a:cubicBezTo>
                      <a:pt x="7575" y="617"/>
                      <a:pt x="7571" y="620"/>
                      <a:pt x="7567" y="620"/>
                    </a:cubicBezTo>
                    <a:lnTo>
                      <a:pt x="8" y="620"/>
                    </a:lnTo>
                    <a:cubicBezTo>
                      <a:pt x="3" y="620"/>
                      <a:pt x="0" y="617"/>
                      <a:pt x="0" y="612"/>
                    </a:cubicBezTo>
                    <a:cubicBezTo>
                      <a:pt x="0" y="608"/>
                      <a:pt x="3" y="604"/>
                      <a:pt x="8" y="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7" name="Rectangle 137"/>
              <p:cNvSpPr>
                <a:spLocks noChangeArrowheads="1"/>
              </p:cNvSpPr>
              <p:nvPr/>
            </p:nvSpPr>
            <p:spPr bwMode="auto">
              <a:xfrm>
                <a:off x="288" y="1034"/>
                <a:ext cx="3188" cy="269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8" name="Rectangle 138"/>
              <p:cNvSpPr>
                <a:spLocks noChangeArrowheads="1"/>
              </p:cNvSpPr>
              <p:nvPr/>
            </p:nvSpPr>
            <p:spPr bwMode="auto">
              <a:xfrm>
                <a:off x="268" y="1014"/>
                <a:ext cx="318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9" name="Rectangle 139"/>
              <p:cNvSpPr>
                <a:spLocks noChangeArrowheads="1"/>
              </p:cNvSpPr>
              <p:nvPr/>
            </p:nvSpPr>
            <p:spPr bwMode="auto">
              <a:xfrm>
                <a:off x="268" y="1021"/>
                <a:ext cx="3188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0" name="Rectangle 140"/>
              <p:cNvSpPr>
                <a:spLocks noChangeArrowheads="1"/>
              </p:cNvSpPr>
              <p:nvPr/>
            </p:nvSpPr>
            <p:spPr bwMode="auto">
              <a:xfrm>
                <a:off x="268" y="1034"/>
                <a:ext cx="3188" cy="14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1" name="Rectangle 141"/>
              <p:cNvSpPr>
                <a:spLocks noChangeArrowheads="1"/>
              </p:cNvSpPr>
              <p:nvPr/>
            </p:nvSpPr>
            <p:spPr bwMode="auto">
              <a:xfrm>
                <a:off x="268" y="1048"/>
                <a:ext cx="3188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2" name="Rectangle 142"/>
              <p:cNvSpPr>
                <a:spLocks noChangeArrowheads="1"/>
              </p:cNvSpPr>
              <p:nvPr/>
            </p:nvSpPr>
            <p:spPr bwMode="auto">
              <a:xfrm>
                <a:off x="268" y="1068"/>
                <a:ext cx="3188" cy="13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3" name="Rectangle 143"/>
              <p:cNvSpPr>
                <a:spLocks noChangeArrowheads="1"/>
              </p:cNvSpPr>
              <p:nvPr/>
            </p:nvSpPr>
            <p:spPr bwMode="auto">
              <a:xfrm>
                <a:off x="268" y="1081"/>
                <a:ext cx="3188" cy="20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4" name="Rectangle 144"/>
              <p:cNvSpPr>
                <a:spLocks noChangeArrowheads="1"/>
              </p:cNvSpPr>
              <p:nvPr/>
            </p:nvSpPr>
            <p:spPr bwMode="auto">
              <a:xfrm>
                <a:off x="268" y="1101"/>
                <a:ext cx="3188" cy="1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5" name="Rectangle 145"/>
              <p:cNvSpPr>
                <a:spLocks noChangeArrowheads="1"/>
              </p:cNvSpPr>
              <p:nvPr/>
            </p:nvSpPr>
            <p:spPr bwMode="auto">
              <a:xfrm>
                <a:off x="268" y="1115"/>
                <a:ext cx="3188" cy="2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6" name="Rectangle 146"/>
              <p:cNvSpPr>
                <a:spLocks noChangeArrowheads="1"/>
              </p:cNvSpPr>
              <p:nvPr/>
            </p:nvSpPr>
            <p:spPr bwMode="auto">
              <a:xfrm>
                <a:off x="268" y="1135"/>
                <a:ext cx="3188" cy="2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7" name="Rectangle 147"/>
              <p:cNvSpPr>
                <a:spLocks noChangeArrowheads="1"/>
              </p:cNvSpPr>
              <p:nvPr/>
            </p:nvSpPr>
            <p:spPr bwMode="auto">
              <a:xfrm>
                <a:off x="268" y="1162"/>
                <a:ext cx="3188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8" name="Rectangle 148"/>
              <p:cNvSpPr>
                <a:spLocks noChangeArrowheads="1"/>
              </p:cNvSpPr>
              <p:nvPr/>
            </p:nvSpPr>
            <p:spPr bwMode="auto">
              <a:xfrm>
                <a:off x="268" y="1182"/>
                <a:ext cx="3188" cy="13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9" name="Rectangle 149"/>
              <p:cNvSpPr>
                <a:spLocks noChangeArrowheads="1"/>
              </p:cNvSpPr>
              <p:nvPr/>
            </p:nvSpPr>
            <p:spPr bwMode="auto">
              <a:xfrm>
                <a:off x="268" y="1195"/>
                <a:ext cx="3188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0" name="Rectangle 150"/>
              <p:cNvSpPr>
                <a:spLocks noChangeArrowheads="1"/>
              </p:cNvSpPr>
              <p:nvPr/>
            </p:nvSpPr>
            <p:spPr bwMode="auto">
              <a:xfrm>
                <a:off x="268" y="1215"/>
                <a:ext cx="3188" cy="14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1" name="Rectangle 151"/>
              <p:cNvSpPr>
                <a:spLocks noChangeArrowheads="1"/>
              </p:cNvSpPr>
              <p:nvPr/>
            </p:nvSpPr>
            <p:spPr bwMode="auto">
              <a:xfrm>
                <a:off x="268" y="1229"/>
                <a:ext cx="3188" cy="2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2" name="Rectangle 152"/>
              <p:cNvSpPr>
                <a:spLocks noChangeArrowheads="1"/>
              </p:cNvSpPr>
              <p:nvPr/>
            </p:nvSpPr>
            <p:spPr bwMode="auto">
              <a:xfrm>
                <a:off x="268" y="1249"/>
                <a:ext cx="3188" cy="1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3" name="Rectangle 153"/>
              <p:cNvSpPr>
                <a:spLocks noChangeArrowheads="1"/>
              </p:cNvSpPr>
              <p:nvPr/>
            </p:nvSpPr>
            <p:spPr bwMode="auto">
              <a:xfrm>
                <a:off x="268" y="1262"/>
                <a:ext cx="3188" cy="21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4" name="Rectangle 154"/>
              <p:cNvSpPr>
                <a:spLocks noChangeArrowheads="1"/>
              </p:cNvSpPr>
              <p:nvPr/>
            </p:nvSpPr>
            <p:spPr bwMode="auto">
              <a:xfrm>
                <a:off x="280" y="1027"/>
                <a:ext cx="3171" cy="253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5" name="Rectangle 155"/>
              <p:cNvSpPr>
                <a:spLocks noChangeArrowheads="1"/>
              </p:cNvSpPr>
              <p:nvPr/>
            </p:nvSpPr>
            <p:spPr bwMode="auto">
              <a:xfrm>
                <a:off x="1261" y="1061"/>
                <a:ext cx="24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调用协议层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Rectangle 156"/>
              <p:cNvSpPr>
                <a:spLocks noChangeArrowheads="1"/>
              </p:cNvSpPr>
              <p:nvPr/>
            </p:nvSpPr>
            <p:spPr bwMode="auto">
              <a:xfrm>
                <a:off x="1617" y="1061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7" name="Rectangle 157"/>
              <p:cNvSpPr>
                <a:spLocks noChangeArrowheads="1"/>
              </p:cNvSpPr>
              <p:nvPr/>
            </p:nvSpPr>
            <p:spPr bwMode="auto">
              <a:xfrm>
                <a:off x="1691" y="1061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8" name="Rectangle 158"/>
              <p:cNvSpPr>
                <a:spLocks noChangeArrowheads="1"/>
              </p:cNvSpPr>
              <p:nvPr/>
            </p:nvSpPr>
            <p:spPr bwMode="auto">
              <a:xfrm>
                <a:off x="1832" y="1061"/>
                <a:ext cx="2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Rectangle 159"/>
              <p:cNvSpPr>
                <a:spLocks noChangeArrowheads="1"/>
              </p:cNvSpPr>
              <p:nvPr/>
            </p:nvSpPr>
            <p:spPr bwMode="auto">
              <a:xfrm>
                <a:off x="1986" y="1061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0" name="Rectangle 160"/>
              <p:cNvSpPr>
                <a:spLocks noChangeArrowheads="1"/>
              </p:cNvSpPr>
              <p:nvPr/>
            </p:nvSpPr>
            <p:spPr bwMode="auto">
              <a:xfrm>
                <a:off x="2060" y="1061"/>
                <a:ext cx="34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Hessian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1" name="Rectangle 161"/>
              <p:cNvSpPr>
                <a:spLocks noChangeArrowheads="1"/>
              </p:cNvSpPr>
              <p:nvPr/>
            </p:nvSpPr>
            <p:spPr bwMode="auto">
              <a:xfrm>
                <a:off x="2328" y="1061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等等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2" name="Rectangle 162"/>
              <p:cNvSpPr>
                <a:spLocks noChangeArrowheads="1"/>
              </p:cNvSpPr>
              <p:nvPr/>
            </p:nvSpPr>
            <p:spPr bwMode="auto">
              <a:xfrm>
                <a:off x="1503" y="1141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3" name="Rectangle 163"/>
              <p:cNvSpPr>
                <a:spLocks noChangeArrowheads="1"/>
              </p:cNvSpPr>
              <p:nvPr/>
            </p:nvSpPr>
            <p:spPr bwMode="auto">
              <a:xfrm>
                <a:off x="1570" y="1141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4" name="Rectangle 164"/>
              <p:cNvSpPr>
                <a:spLocks noChangeArrowheads="1"/>
              </p:cNvSpPr>
              <p:nvPr/>
            </p:nvSpPr>
            <p:spPr bwMode="auto">
              <a:xfrm>
                <a:off x="1718" y="1141"/>
                <a:ext cx="29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5" name="Rectangle 165"/>
              <p:cNvSpPr>
                <a:spLocks noChangeArrowheads="1"/>
              </p:cNvSpPr>
              <p:nvPr/>
            </p:nvSpPr>
            <p:spPr bwMode="auto">
              <a:xfrm>
                <a:off x="1946" y="1141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已提供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6" name="Rectangle 166"/>
              <p:cNvSpPr>
                <a:spLocks noChangeArrowheads="1"/>
              </p:cNvSpPr>
              <p:nvPr/>
            </p:nvSpPr>
            <p:spPr bwMode="auto">
              <a:xfrm>
                <a:off x="2161" y="1141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7" name="Rectangle 167"/>
              <p:cNvSpPr>
                <a:spLocks noChangeArrowheads="1"/>
              </p:cNvSpPr>
              <p:nvPr/>
            </p:nvSpPr>
            <p:spPr bwMode="auto">
              <a:xfrm>
                <a:off x="288" y="1417"/>
                <a:ext cx="3175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216" name="Picture 16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" y="1420"/>
                <a:ext cx="317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68" name="Rectangle 169"/>
              <p:cNvSpPr>
                <a:spLocks noChangeArrowheads="1"/>
              </p:cNvSpPr>
              <p:nvPr/>
            </p:nvSpPr>
            <p:spPr bwMode="auto">
              <a:xfrm>
                <a:off x="288" y="1417"/>
                <a:ext cx="3175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9" name="Rectangle 170"/>
              <p:cNvSpPr>
                <a:spLocks noChangeArrowheads="1"/>
              </p:cNvSpPr>
              <p:nvPr/>
            </p:nvSpPr>
            <p:spPr bwMode="auto">
              <a:xfrm>
                <a:off x="288" y="1417"/>
                <a:ext cx="3188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0" name="Freeform 171"/>
              <p:cNvSpPr>
                <a:spLocks/>
              </p:cNvSpPr>
              <p:nvPr/>
            </p:nvSpPr>
            <p:spPr bwMode="auto">
              <a:xfrm>
                <a:off x="290" y="1417"/>
                <a:ext cx="3177" cy="387"/>
              </a:xfrm>
              <a:custGeom>
                <a:avLst/>
                <a:gdLst>
                  <a:gd name="T0" fmla="*/ 8 w 7575"/>
                  <a:gd name="T1" fmla="*/ 907 h 923"/>
                  <a:gd name="T2" fmla="*/ 7567 w 7575"/>
                  <a:gd name="T3" fmla="*/ 907 h 923"/>
                  <a:gd name="T4" fmla="*/ 7559 w 7575"/>
                  <a:gd name="T5" fmla="*/ 915 h 923"/>
                  <a:gd name="T6" fmla="*/ 7559 w 7575"/>
                  <a:gd name="T7" fmla="*/ 8 h 923"/>
                  <a:gd name="T8" fmla="*/ 7567 w 7575"/>
                  <a:gd name="T9" fmla="*/ 16 h 923"/>
                  <a:gd name="T10" fmla="*/ 8 w 7575"/>
                  <a:gd name="T11" fmla="*/ 16 h 923"/>
                  <a:gd name="T12" fmla="*/ 16 w 7575"/>
                  <a:gd name="T13" fmla="*/ 8 h 923"/>
                  <a:gd name="T14" fmla="*/ 16 w 7575"/>
                  <a:gd name="T15" fmla="*/ 915 h 923"/>
                  <a:gd name="T16" fmla="*/ 8 w 7575"/>
                  <a:gd name="T17" fmla="*/ 923 h 923"/>
                  <a:gd name="T18" fmla="*/ 0 w 7575"/>
                  <a:gd name="T19" fmla="*/ 915 h 923"/>
                  <a:gd name="T20" fmla="*/ 0 w 7575"/>
                  <a:gd name="T21" fmla="*/ 8 h 923"/>
                  <a:gd name="T22" fmla="*/ 8 w 7575"/>
                  <a:gd name="T23" fmla="*/ 0 h 923"/>
                  <a:gd name="T24" fmla="*/ 7567 w 7575"/>
                  <a:gd name="T25" fmla="*/ 0 h 923"/>
                  <a:gd name="T26" fmla="*/ 7575 w 7575"/>
                  <a:gd name="T27" fmla="*/ 8 h 923"/>
                  <a:gd name="T28" fmla="*/ 7575 w 7575"/>
                  <a:gd name="T29" fmla="*/ 915 h 923"/>
                  <a:gd name="T30" fmla="*/ 7567 w 7575"/>
                  <a:gd name="T31" fmla="*/ 923 h 923"/>
                  <a:gd name="T32" fmla="*/ 8 w 7575"/>
                  <a:gd name="T33" fmla="*/ 923 h 923"/>
                  <a:gd name="T34" fmla="*/ 0 w 7575"/>
                  <a:gd name="T35" fmla="*/ 915 h 923"/>
                  <a:gd name="T36" fmla="*/ 8 w 7575"/>
                  <a:gd name="T37" fmla="*/ 907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75" h="923">
                    <a:moveTo>
                      <a:pt x="8" y="907"/>
                    </a:moveTo>
                    <a:lnTo>
                      <a:pt x="7567" y="907"/>
                    </a:lnTo>
                    <a:lnTo>
                      <a:pt x="7559" y="915"/>
                    </a:lnTo>
                    <a:lnTo>
                      <a:pt x="7559" y="8"/>
                    </a:lnTo>
                    <a:lnTo>
                      <a:pt x="756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915"/>
                    </a:lnTo>
                    <a:cubicBezTo>
                      <a:pt x="16" y="919"/>
                      <a:pt x="12" y="923"/>
                      <a:pt x="8" y="923"/>
                    </a:cubicBezTo>
                    <a:cubicBezTo>
                      <a:pt x="3" y="923"/>
                      <a:pt x="0" y="919"/>
                      <a:pt x="0" y="915"/>
                    </a:cubicBezTo>
                    <a:lnTo>
                      <a:pt x="0" y="8"/>
                    </a:lnTo>
                    <a:cubicBezTo>
                      <a:pt x="0" y="3"/>
                      <a:pt x="3" y="0"/>
                      <a:pt x="8" y="0"/>
                    </a:cubicBezTo>
                    <a:lnTo>
                      <a:pt x="7567" y="0"/>
                    </a:lnTo>
                    <a:cubicBezTo>
                      <a:pt x="7571" y="0"/>
                      <a:pt x="7575" y="3"/>
                      <a:pt x="7575" y="8"/>
                    </a:cubicBezTo>
                    <a:lnTo>
                      <a:pt x="7575" y="915"/>
                    </a:lnTo>
                    <a:cubicBezTo>
                      <a:pt x="7575" y="919"/>
                      <a:pt x="7571" y="923"/>
                      <a:pt x="7567" y="923"/>
                    </a:cubicBezTo>
                    <a:lnTo>
                      <a:pt x="8" y="923"/>
                    </a:lnTo>
                    <a:cubicBezTo>
                      <a:pt x="3" y="923"/>
                      <a:pt x="0" y="919"/>
                      <a:pt x="0" y="915"/>
                    </a:cubicBezTo>
                    <a:cubicBezTo>
                      <a:pt x="0" y="911"/>
                      <a:pt x="3" y="907"/>
                      <a:pt x="8" y="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1" name="Rectangle 172"/>
              <p:cNvSpPr>
                <a:spLocks noChangeArrowheads="1"/>
              </p:cNvSpPr>
              <p:nvPr/>
            </p:nvSpPr>
            <p:spPr bwMode="auto">
              <a:xfrm>
                <a:off x="288" y="1417"/>
                <a:ext cx="3188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2" name="Rectangle 173"/>
              <p:cNvSpPr>
                <a:spLocks noChangeArrowheads="1"/>
              </p:cNvSpPr>
              <p:nvPr/>
            </p:nvSpPr>
            <p:spPr bwMode="auto">
              <a:xfrm>
                <a:off x="268" y="1397"/>
                <a:ext cx="3188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3" name="Rectangle 174"/>
              <p:cNvSpPr>
                <a:spLocks noChangeArrowheads="1"/>
              </p:cNvSpPr>
              <p:nvPr/>
            </p:nvSpPr>
            <p:spPr bwMode="auto">
              <a:xfrm>
                <a:off x="268" y="1403"/>
                <a:ext cx="3188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4" name="Rectangle 175"/>
              <p:cNvSpPr>
                <a:spLocks noChangeArrowheads="1"/>
              </p:cNvSpPr>
              <p:nvPr/>
            </p:nvSpPr>
            <p:spPr bwMode="auto">
              <a:xfrm>
                <a:off x="268" y="1417"/>
                <a:ext cx="3188" cy="2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5" name="Rectangle 176"/>
              <p:cNvSpPr>
                <a:spLocks noChangeArrowheads="1"/>
              </p:cNvSpPr>
              <p:nvPr/>
            </p:nvSpPr>
            <p:spPr bwMode="auto">
              <a:xfrm>
                <a:off x="268" y="1444"/>
                <a:ext cx="3188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6" name="Rectangle 177"/>
              <p:cNvSpPr>
                <a:spLocks noChangeArrowheads="1"/>
              </p:cNvSpPr>
              <p:nvPr/>
            </p:nvSpPr>
            <p:spPr bwMode="auto">
              <a:xfrm>
                <a:off x="268" y="1464"/>
                <a:ext cx="3188" cy="2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7" name="Rectangle 178"/>
              <p:cNvSpPr>
                <a:spLocks noChangeArrowheads="1"/>
              </p:cNvSpPr>
              <p:nvPr/>
            </p:nvSpPr>
            <p:spPr bwMode="auto">
              <a:xfrm>
                <a:off x="268" y="1491"/>
                <a:ext cx="3188" cy="2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8" name="Rectangle 179"/>
              <p:cNvSpPr>
                <a:spLocks noChangeArrowheads="1"/>
              </p:cNvSpPr>
              <p:nvPr/>
            </p:nvSpPr>
            <p:spPr bwMode="auto">
              <a:xfrm>
                <a:off x="268" y="1518"/>
                <a:ext cx="3188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9" name="Rectangle 180"/>
              <p:cNvSpPr>
                <a:spLocks noChangeArrowheads="1"/>
              </p:cNvSpPr>
              <p:nvPr/>
            </p:nvSpPr>
            <p:spPr bwMode="auto">
              <a:xfrm>
                <a:off x="268" y="1538"/>
                <a:ext cx="3188" cy="2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0" name="Rectangle 181"/>
              <p:cNvSpPr>
                <a:spLocks noChangeArrowheads="1"/>
              </p:cNvSpPr>
              <p:nvPr/>
            </p:nvSpPr>
            <p:spPr bwMode="auto">
              <a:xfrm>
                <a:off x="268" y="1565"/>
                <a:ext cx="3188" cy="4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2" name="Rectangle 182"/>
              <p:cNvSpPr>
                <a:spLocks noChangeArrowheads="1"/>
              </p:cNvSpPr>
              <p:nvPr/>
            </p:nvSpPr>
            <p:spPr bwMode="auto">
              <a:xfrm>
                <a:off x="268" y="1612"/>
                <a:ext cx="3188" cy="26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3" name="Rectangle 183"/>
              <p:cNvSpPr>
                <a:spLocks noChangeArrowheads="1"/>
              </p:cNvSpPr>
              <p:nvPr/>
            </p:nvSpPr>
            <p:spPr bwMode="auto">
              <a:xfrm>
                <a:off x="268" y="1638"/>
                <a:ext cx="3188" cy="2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4" name="Rectangle 184"/>
              <p:cNvSpPr>
                <a:spLocks noChangeArrowheads="1"/>
              </p:cNvSpPr>
              <p:nvPr/>
            </p:nvSpPr>
            <p:spPr bwMode="auto">
              <a:xfrm>
                <a:off x="268" y="1665"/>
                <a:ext cx="3188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5" name="Rectangle 185"/>
              <p:cNvSpPr>
                <a:spLocks noChangeArrowheads="1"/>
              </p:cNvSpPr>
              <p:nvPr/>
            </p:nvSpPr>
            <p:spPr bwMode="auto">
              <a:xfrm>
                <a:off x="268" y="1685"/>
                <a:ext cx="3188" cy="2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6" name="Rectangle 186"/>
              <p:cNvSpPr>
                <a:spLocks noChangeArrowheads="1"/>
              </p:cNvSpPr>
              <p:nvPr/>
            </p:nvSpPr>
            <p:spPr bwMode="auto">
              <a:xfrm>
                <a:off x="268" y="1712"/>
                <a:ext cx="3188" cy="2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7" name="Rectangle 187"/>
              <p:cNvSpPr>
                <a:spLocks noChangeArrowheads="1"/>
              </p:cNvSpPr>
              <p:nvPr/>
            </p:nvSpPr>
            <p:spPr bwMode="auto">
              <a:xfrm>
                <a:off x="268" y="1739"/>
                <a:ext cx="3188" cy="2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8" name="Rectangle 188"/>
              <p:cNvSpPr>
                <a:spLocks noChangeArrowheads="1"/>
              </p:cNvSpPr>
              <p:nvPr/>
            </p:nvSpPr>
            <p:spPr bwMode="auto">
              <a:xfrm>
                <a:off x="268" y="1759"/>
                <a:ext cx="3188" cy="2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9" name="Rectangle 189"/>
              <p:cNvSpPr>
                <a:spLocks noChangeArrowheads="1"/>
              </p:cNvSpPr>
              <p:nvPr/>
            </p:nvSpPr>
            <p:spPr bwMode="auto">
              <a:xfrm>
                <a:off x="268" y="1786"/>
                <a:ext cx="318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0" name="Rectangle 190"/>
              <p:cNvSpPr>
                <a:spLocks noChangeArrowheads="1"/>
              </p:cNvSpPr>
              <p:nvPr/>
            </p:nvSpPr>
            <p:spPr bwMode="auto">
              <a:xfrm>
                <a:off x="280" y="1407"/>
                <a:ext cx="3171" cy="381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1" name="Rectangle 191"/>
              <p:cNvSpPr>
                <a:spLocks noChangeArrowheads="1"/>
              </p:cNvSpPr>
              <p:nvPr/>
            </p:nvSpPr>
            <p:spPr bwMode="auto">
              <a:xfrm>
                <a:off x="1604" y="1417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应用端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2" name="Rectangle 192"/>
              <p:cNvSpPr>
                <a:spLocks noChangeArrowheads="1"/>
              </p:cNvSpPr>
              <p:nvPr/>
            </p:nvSpPr>
            <p:spPr bwMode="auto">
              <a:xfrm>
                <a:off x="1818" y="1417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3" name="Rectangle 193"/>
              <p:cNvSpPr>
                <a:spLocks noChangeArrowheads="1"/>
              </p:cNvSpPr>
              <p:nvPr/>
            </p:nvSpPr>
            <p:spPr bwMode="auto">
              <a:xfrm>
                <a:off x="2060" y="1417"/>
                <a:ext cx="7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4" name="Rectangle 194"/>
              <p:cNvSpPr>
                <a:spLocks noChangeArrowheads="1"/>
              </p:cNvSpPr>
              <p:nvPr/>
            </p:nvSpPr>
            <p:spPr bwMode="auto">
              <a:xfrm>
                <a:off x="322" y="1504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5" name="Rectangle 195"/>
              <p:cNvSpPr>
                <a:spLocks noChangeArrowheads="1"/>
              </p:cNvSpPr>
              <p:nvPr/>
            </p:nvSpPr>
            <p:spPr bwMode="auto">
              <a:xfrm>
                <a:off x="396" y="1504"/>
                <a:ext cx="36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初定使用阿里巴巴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6" name="Rectangle 196"/>
              <p:cNvSpPr>
                <a:spLocks noChangeArrowheads="1"/>
              </p:cNvSpPr>
              <p:nvPr/>
            </p:nvSpPr>
            <p:spPr bwMode="auto">
              <a:xfrm>
                <a:off x="966" y="1504"/>
                <a:ext cx="30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7" name="Rectangle 197"/>
              <p:cNvSpPr>
                <a:spLocks noChangeArrowheads="1"/>
              </p:cNvSpPr>
              <p:nvPr/>
            </p:nvSpPr>
            <p:spPr bwMode="auto">
              <a:xfrm>
                <a:off x="1201" y="1504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8" name="Rectangle 198"/>
              <p:cNvSpPr>
                <a:spLocks noChangeArrowheads="1"/>
              </p:cNvSpPr>
              <p:nvPr/>
            </p:nvSpPr>
            <p:spPr bwMode="auto">
              <a:xfrm>
                <a:off x="1275" y="1504"/>
                <a:ext cx="44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一个应用端可以有多个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9" name="Rectangle 199"/>
              <p:cNvSpPr>
                <a:spLocks noChangeArrowheads="1"/>
              </p:cNvSpPr>
              <p:nvPr/>
            </p:nvSpPr>
            <p:spPr bwMode="auto">
              <a:xfrm>
                <a:off x="1993" y="1504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0" name="Rectangle 200"/>
              <p:cNvSpPr>
                <a:spLocks noChangeArrowheads="1"/>
              </p:cNvSpPr>
              <p:nvPr/>
            </p:nvSpPr>
            <p:spPr bwMode="auto">
              <a:xfrm>
                <a:off x="2234" y="1504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封装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1" name="Rectangle 201"/>
              <p:cNvSpPr>
                <a:spLocks noChangeArrowheads="1"/>
              </p:cNvSpPr>
              <p:nvPr/>
            </p:nvSpPr>
            <p:spPr bwMode="auto">
              <a:xfrm>
                <a:off x="2375" y="1504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2" name="Rectangle 202"/>
              <p:cNvSpPr>
                <a:spLocks noChangeArrowheads="1"/>
              </p:cNvSpPr>
              <p:nvPr/>
            </p:nvSpPr>
            <p:spPr bwMode="auto">
              <a:xfrm>
                <a:off x="2449" y="1504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而一个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3" name="Rectangle 203"/>
              <p:cNvSpPr>
                <a:spLocks noChangeArrowheads="1"/>
              </p:cNvSpPr>
              <p:nvPr/>
            </p:nvSpPr>
            <p:spPr bwMode="auto">
              <a:xfrm>
                <a:off x="2664" y="1504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4" name="Rectangle 204"/>
              <p:cNvSpPr>
                <a:spLocks noChangeArrowheads="1"/>
              </p:cNvSpPr>
              <p:nvPr/>
            </p:nvSpPr>
            <p:spPr bwMode="auto">
              <a:xfrm>
                <a:off x="2906" y="1504"/>
                <a:ext cx="32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可以部署到多台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406"/>
            <p:cNvGrpSpPr>
              <a:grpSpLocks/>
            </p:cNvGrpSpPr>
            <p:nvPr/>
          </p:nvGrpSpPr>
          <p:grpSpPr bwMode="auto">
            <a:xfrm>
              <a:off x="322" y="0"/>
              <a:ext cx="5412" cy="1915"/>
              <a:chOff x="322" y="0"/>
              <a:chExt cx="5412" cy="1915"/>
            </a:xfrm>
          </p:grpSpPr>
          <p:sp>
            <p:nvSpPr>
              <p:cNvPr id="2573" name="Rectangle 206"/>
              <p:cNvSpPr>
                <a:spLocks noChangeArrowheads="1"/>
              </p:cNvSpPr>
              <p:nvPr/>
            </p:nvSpPr>
            <p:spPr bwMode="auto">
              <a:xfrm>
                <a:off x="322" y="1585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4" name="Rectangle 207"/>
              <p:cNvSpPr>
                <a:spLocks noChangeArrowheads="1"/>
              </p:cNvSpPr>
              <p:nvPr/>
            </p:nvSpPr>
            <p:spPr bwMode="auto">
              <a:xfrm>
                <a:off x="463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5" name="Rectangle 208"/>
              <p:cNvSpPr>
                <a:spLocks noChangeArrowheads="1"/>
              </p:cNvSpPr>
              <p:nvPr/>
            </p:nvSpPr>
            <p:spPr bwMode="auto">
              <a:xfrm>
                <a:off x="536" y="1585"/>
                <a:ext cx="28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实现服务治理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6" name="Rectangle 209"/>
              <p:cNvSpPr>
                <a:spLocks noChangeArrowheads="1"/>
              </p:cNvSpPr>
              <p:nvPr/>
            </p:nvSpPr>
            <p:spPr bwMode="auto">
              <a:xfrm>
                <a:off x="966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7" name="Rectangle 210"/>
              <p:cNvSpPr>
                <a:spLocks noChangeArrowheads="1"/>
              </p:cNvSpPr>
              <p:nvPr/>
            </p:nvSpPr>
            <p:spPr bwMode="auto">
              <a:xfrm>
                <a:off x="1033" y="1585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服务监控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8" name="Rectangle 211"/>
              <p:cNvSpPr>
                <a:spLocks noChangeArrowheads="1"/>
              </p:cNvSpPr>
              <p:nvPr/>
            </p:nvSpPr>
            <p:spPr bwMode="auto">
              <a:xfrm>
                <a:off x="1322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79" name="Rectangle 212"/>
              <p:cNvSpPr>
                <a:spLocks noChangeArrowheads="1"/>
              </p:cNvSpPr>
              <p:nvPr/>
            </p:nvSpPr>
            <p:spPr bwMode="auto">
              <a:xfrm>
                <a:off x="1396" y="1585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负载均衡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0" name="Rectangle 213"/>
              <p:cNvSpPr>
                <a:spLocks noChangeArrowheads="1"/>
              </p:cNvSpPr>
              <p:nvPr/>
            </p:nvSpPr>
            <p:spPr bwMode="auto">
              <a:xfrm>
                <a:off x="1677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2" name="Rectangle 214"/>
              <p:cNvSpPr>
                <a:spLocks noChangeArrowheads="1"/>
              </p:cNvSpPr>
              <p:nvPr/>
            </p:nvSpPr>
            <p:spPr bwMode="auto">
              <a:xfrm>
                <a:off x="1751" y="1585"/>
                <a:ext cx="24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高可用等等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3" name="Rectangle 215"/>
              <p:cNvSpPr>
                <a:spLocks noChangeArrowheads="1"/>
              </p:cNvSpPr>
              <p:nvPr/>
            </p:nvSpPr>
            <p:spPr bwMode="auto">
              <a:xfrm>
                <a:off x="2107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4" name="Rectangle 216"/>
              <p:cNvSpPr>
                <a:spLocks noChangeArrowheads="1"/>
              </p:cNvSpPr>
              <p:nvPr/>
            </p:nvSpPr>
            <p:spPr bwMode="auto">
              <a:xfrm>
                <a:off x="2181" y="1585"/>
                <a:ext cx="10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5" name="Rectangle 217"/>
              <p:cNvSpPr>
                <a:spLocks noChangeArrowheads="1"/>
              </p:cNvSpPr>
              <p:nvPr/>
            </p:nvSpPr>
            <p:spPr bwMode="auto">
              <a:xfrm>
                <a:off x="2255" y="1585"/>
                <a:ext cx="14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6" name="Rectangle 218"/>
              <p:cNvSpPr>
                <a:spLocks noChangeArrowheads="1"/>
              </p:cNvSpPr>
              <p:nvPr/>
            </p:nvSpPr>
            <p:spPr bwMode="auto">
              <a:xfrm>
                <a:off x="2335" y="1585"/>
                <a:ext cx="28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包的形式提供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7" name="Rectangle 219"/>
              <p:cNvSpPr>
                <a:spLocks noChangeArrowheads="1"/>
              </p:cNvSpPr>
              <p:nvPr/>
            </p:nvSpPr>
            <p:spPr bwMode="auto">
              <a:xfrm>
                <a:off x="2765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8" name="Rectangle 220"/>
              <p:cNvSpPr>
                <a:spLocks noChangeArrowheads="1"/>
              </p:cNvSpPr>
              <p:nvPr/>
            </p:nvSpPr>
            <p:spPr bwMode="auto">
              <a:xfrm>
                <a:off x="2838" y="1585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独立工程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89" name="Rectangle 221"/>
              <p:cNvSpPr>
                <a:spLocks noChangeArrowheads="1"/>
              </p:cNvSpPr>
              <p:nvPr/>
            </p:nvSpPr>
            <p:spPr bwMode="auto">
              <a:xfrm>
                <a:off x="3127" y="15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0" name="Rectangle 222"/>
              <p:cNvSpPr>
                <a:spLocks noChangeArrowheads="1"/>
              </p:cNvSpPr>
              <p:nvPr/>
            </p:nvSpPr>
            <p:spPr bwMode="auto">
              <a:xfrm>
                <a:off x="3194" y="1585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由每个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1" name="Rectangle 223"/>
              <p:cNvSpPr>
                <a:spLocks noChangeArrowheads="1"/>
              </p:cNvSpPr>
              <p:nvPr/>
            </p:nvSpPr>
            <p:spPr bwMode="auto">
              <a:xfrm>
                <a:off x="946" y="1672"/>
                <a:ext cx="40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应用的研发团队提供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2" name="Rectangle 224"/>
              <p:cNvSpPr>
                <a:spLocks noChangeArrowheads="1"/>
              </p:cNvSpPr>
              <p:nvPr/>
            </p:nvSpPr>
            <p:spPr bwMode="auto">
              <a:xfrm>
                <a:off x="1590" y="1672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3" name="Rectangle 225"/>
              <p:cNvSpPr>
                <a:spLocks noChangeArrowheads="1"/>
              </p:cNvSpPr>
              <p:nvPr/>
            </p:nvSpPr>
            <p:spPr bwMode="auto">
              <a:xfrm>
                <a:off x="1657" y="1672"/>
                <a:ext cx="52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由架构组提供接口规范以及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4" name="Rectangle 226"/>
              <p:cNvSpPr>
                <a:spLocks noChangeArrowheads="1"/>
              </p:cNvSpPr>
              <p:nvPr/>
            </p:nvSpPr>
            <p:spPr bwMode="auto">
              <a:xfrm>
                <a:off x="2516" y="1672"/>
                <a:ext cx="26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5" name="Rectangle 227"/>
              <p:cNvSpPr>
                <a:spLocks noChangeArrowheads="1"/>
              </p:cNvSpPr>
              <p:nvPr/>
            </p:nvSpPr>
            <p:spPr bwMode="auto">
              <a:xfrm>
                <a:off x="2718" y="1672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6" name="Freeform 228"/>
              <p:cNvSpPr>
                <a:spLocks/>
              </p:cNvSpPr>
              <p:nvPr/>
            </p:nvSpPr>
            <p:spPr bwMode="auto">
              <a:xfrm>
                <a:off x="3831" y="1027"/>
                <a:ext cx="1903" cy="888"/>
              </a:xfrm>
              <a:custGeom>
                <a:avLst/>
                <a:gdLst>
                  <a:gd name="T0" fmla="*/ 192 w 4536"/>
                  <a:gd name="T1" fmla="*/ 2117 h 2117"/>
                  <a:gd name="T2" fmla="*/ 4344 w 4536"/>
                  <a:gd name="T3" fmla="*/ 2117 h 2117"/>
                  <a:gd name="T4" fmla="*/ 4536 w 4536"/>
                  <a:gd name="T5" fmla="*/ 1925 h 2117"/>
                  <a:gd name="T6" fmla="*/ 4536 w 4536"/>
                  <a:gd name="T7" fmla="*/ 1925 h 2117"/>
                  <a:gd name="T8" fmla="*/ 4536 w 4536"/>
                  <a:gd name="T9" fmla="*/ 192 h 2117"/>
                  <a:gd name="T10" fmla="*/ 4344 w 4536"/>
                  <a:gd name="T11" fmla="*/ 0 h 2117"/>
                  <a:gd name="T12" fmla="*/ 192 w 4536"/>
                  <a:gd name="T13" fmla="*/ 0 h 2117"/>
                  <a:gd name="T14" fmla="*/ 0 w 4536"/>
                  <a:gd name="T15" fmla="*/ 192 h 2117"/>
                  <a:gd name="T16" fmla="*/ 0 w 4536"/>
                  <a:gd name="T17" fmla="*/ 192 h 2117"/>
                  <a:gd name="T18" fmla="*/ 0 w 4536"/>
                  <a:gd name="T19" fmla="*/ 1925 h 2117"/>
                  <a:gd name="T20" fmla="*/ 192 w 4536"/>
                  <a:gd name="T21" fmla="*/ 2117 h 2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36" h="2117">
                    <a:moveTo>
                      <a:pt x="192" y="2117"/>
                    </a:moveTo>
                    <a:lnTo>
                      <a:pt x="4344" y="2117"/>
                    </a:lnTo>
                    <a:cubicBezTo>
                      <a:pt x="4450" y="2117"/>
                      <a:pt x="4536" y="2031"/>
                      <a:pt x="4536" y="1925"/>
                    </a:cubicBezTo>
                    <a:cubicBezTo>
                      <a:pt x="4536" y="1925"/>
                      <a:pt x="4536" y="1925"/>
                      <a:pt x="4536" y="1925"/>
                    </a:cubicBezTo>
                    <a:lnTo>
                      <a:pt x="4536" y="192"/>
                    </a:lnTo>
                    <a:cubicBezTo>
                      <a:pt x="4536" y="86"/>
                      <a:pt x="4450" y="0"/>
                      <a:pt x="434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925"/>
                    </a:lnTo>
                    <a:cubicBezTo>
                      <a:pt x="0" y="2031"/>
                      <a:pt x="86" y="2117"/>
                      <a:pt x="192" y="2117"/>
                    </a:cubicBezTo>
                  </a:path>
                </a:pathLst>
              </a:custGeom>
              <a:noFill/>
              <a:ln w="11113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7" name="Rectangle 229"/>
              <p:cNvSpPr>
                <a:spLocks noChangeArrowheads="1"/>
              </p:cNvSpPr>
              <p:nvPr/>
            </p:nvSpPr>
            <p:spPr bwMode="auto">
              <a:xfrm>
                <a:off x="3986" y="984"/>
                <a:ext cx="215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8" name="Rectangle 230"/>
              <p:cNvSpPr>
                <a:spLocks noChangeArrowheads="1"/>
              </p:cNvSpPr>
              <p:nvPr/>
            </p:nvSpPr>
            <p:spPr bwMode="auto">
              <a:xfrm>
                <a:off x="3986" y="974"/>
                <a:ext cx="34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阿里云</a:t>
                </a:r>
                <a:r>
                  <a:rPr kumimoji="0" lang="en-US" alt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ECS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99" name="Freeform 231"/>
              <p:cNvSpPr>
                <a:spLocks/>
              </p:cNvSpPr>
              <p:nvPr/>
            </p:nvSpPr>
            <p:spPr bwMode="auto">
              <a:xfrm>
                <a:off x="3958" y="1164"/>
                <a:ext cx="507" cy="624"/>
              </a:xfrm>
              <a:custGeom>
                <a:avLst/>
                <a:gdLst>
                  <a:gd name="T0" fmla="*/ 192 w 1209"/>
                  <a:gd name="T1" fmla="*/ 1487 h 1487"/>
                  <a:gd name="T2" fmla="*/ 1017 w 1209"/>
                  <a:gd name="T3" fmla="*/ 1487 h 1487"/>
                  <a:gd name="T4" fmla="*/ 1209 w 1209"/>
                  <a:gd name="T5" fmla="*/ 1295 h 1487"/>
                  <a:gd name="T6" fmla="*/ 1209 w 1209"/>
                  <a:gd name="T7" fmla="*/ 1295 h 1487"/>
                  <a:gd name="T8" fmla="*/ 1209 w 1209"/>
                  <a:gd name="T9" fmla="*/ 192 h 1487"/>
                  <a:gd name="T10" fmla="*/ 1017 w 1209"/>
                  <a:gd name="T11" fmla="*/ 0 h 1487"/>
                  <a:gd name="T12" fmla="*/ 192 w 1209"/>
                  <a:gd name="T13" fmla="*/ 0 h 1487"/>
                  <a:gd name="T14" fmla="*/ 0 w 1209"/>
                  <a:gd name="T15" fmla="*/ 192 h 1487"/>
                  <a:gd name="T16" fmla="*/ 0 w 1209"/>
                  <a:gd name="T17" fmla="*/ 192 h 1487"/>
                  <a:gd name="T18" fmla="*/ 0 w 1209"/>
                  <a:gd name="T19" fmla="*/ 1295 h 1487"/>
                  <a:gd name="T20" fmla="*/ 192 w 1209"/>
                  <a:gd name="T21" fmla="*/ 1487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9" h="1487">
                    <a:moveTo>
                      <a:pt x="192" y="1487"/>
                    </a:moveTo>
                    <a:lnTo>
                      <a:pt x="1017" y="1487"/>
                    </a:lnTo>
                    <a:cubicBezTo>
                      <a:pt x="1123" y="1487"/>
                      <a:pt x="1209" y="1401"/>
                      <a:pt x="1209" y="1295"/>
                    </a:cubicBezTo>
                    <a:cubicBezTo>
                      <a:pt x="1209" y="1295"/>
                      <a:pt x="1209" y="1295"/>
                      <a:pt x="1209" y="1295"/>
                    </a:cubicBezTo>
                    <a:lnTo>
                      <a:pt x="1209" y="192"/>
                    </a:lnTo>
                    <a:cubicBezTo>
                      <a:pt x="1209" y="86"/>
                      <a:pt x="1123" y="0"/>
                      <a:pt x="101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295"/>
                    </a:lnTo>
                    <a:cubicBezTo>
                      <a:pt x="0" y="1401"/>
                      <a:pt x="86" y="1487"/>
                      <a:pt x="192" y="1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0" name="Freeform 232"/>
              <p:cNvSpPr>
                <a:spLocks/>
              </p:cNvSpPr>
              <p:nvPr/>
            </p:nvSpPr>
            <p:spPr bwMode="auto">
              <a:xfrm>
                <a:off x="3958" y="1164"/>
                <a:ext cx="507" cy="624"/>
              </a:xfrm>
              <a:custGeom>
                <a:avLst/>
                <a:gdLst>
                  <a:gd name="T0" fmla="*/ 192 w 1209"/>
                  <a:gd name="T1" fmla="*/ 1487 h 1487"/>
                  <a:gd name="T2" fmla="*/ 1017 w 1209"/>
                  <a:gd name="T3" fmla="*/ 1487 h 1487"/>
                  <a:gd name="T4" fmla="*/ 1209 w 1209"/>
                  <a:gd name="T5" fmla="*/ 1295 h 1487"/>
                  <a:gd name="T6" fmla="*/ 1209 w 1209"/>
                  <a:gd name="T7" fmla="*/ 1295 h 1487"/>
                  <a:gd name="T8" fmla="*/ 1209 w 1209"/>
                  <a:gd name="T9" fmla="*/ 192 h 1487"/>
                  <a:gd name="T10" fmla="*/ 1017 w 1209"/>
                  <a:gd name="T11" fmla="*/ 0 h 1487"/>
                  <a:gd name="T12" fmla="*/ 192 w 1209"/>
                  <a:gd name="T13" fmla="*/ 0 h 1487"/>
                  <a:gd name="T14" fmla="*/ 0 w 1209"/>
                  <a:gd name="T15" fmla="*/ 192 h 1487"/>
                  <a:gd name="T16" fmla="*/ 0 w 1209"/>
                  <a:gd name="T17" fmla="*/ 192 h 1487"/>
                  <a:gd name="T18" fmla="*/ 0 w 1209"/>
                  <a:gd name="T19" fmla="*/ 1295 h 1487"/>
                  <a:gd name="T20" fmla="*/ 192 w 1209"/>
                  <a:gd name="T21" fmla="*/ 1487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9" h="1487">
                    <a:moveTo>
                      <a:pt x="192" y="1487"/>
                    </a:moveTo>
                    <a:lnTo>
                      <a:pt x="1017" y="1487"/>
                    </a:lnTo>
                    <a:cubicBezTo>
                      <a:pt x="1123" y="1487"/>
                      <a:pt x="1209" y="1401"/>
                      <a:pt x="1209" y="1295"/>
                    </a:cubicBezTo>
                    <a:cubicBezTo>
                      <a:pt x="1209" y="1295"/>
                      <a:pt x="1209" y="1295"/>
                      <a:pt x="1209" y="1295"/>
                    </a:cubicBezTo>
                    <a:lnTo>
                      <a:pt x="1209" y="192"/>
                    </a:lnTo>
                    <a:cubicBezTo>
                      <a:pt x="1209" y="86"/>
                      <a:pt x="1123" y="0"/>
                      <a:pt x="101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295"/>
                    </a:lnTo>
                    <a:cubicBezTo>
                      <a:pt x="0" y="1401"/>
                      <a:pt x="86" y="1487"/>
                      <a:pt x="192" y="1487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1" name="Rectangle 233"/>
              <p:cNvSpPr>
                <a:spLocks noChangeArrowheads="1"/>
              </p:cNvSpPr>
              <p:nvPr/>
            </p:nvSpPr>
            <p:spPr bwMode="auto">
              <a:xfrm>
                <a:off x="4026" y="1121"/>
                <a:ext cx="265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2" name="Rectangle 234"/>
              <p:cNvSpPr>
                <a:spLocks noChangeArrowheads="1"/>
              </p:cNvSpPr>
              <p:nvPr/>
            </p:nvSpPr>
            <p:spPr bwMode="auto">
              <a:xfrm>
                <a:off x="4026" y="110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03" name="Rectangle 235"/>
              <p:cNvSpPr>
                <a:spLocks noChangeArrowheads="1"/>
              </p:cNvSpPr>
              <p:nvPr/>
            </p:nvSpPr>
            <p:spPr bwMode="auto">
              <a:xfrm>
                <a:off x="4241" y="1108"/>
                <a:ext cx="9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04" name="Rectangle 236"/>
              <p:cNvSpPr>
                <a:spLocks noChangeArrowheads="1"/>
              </p:cNvSpPr>
              <p:nvPr/>
            </p:nvSpPr>
            <p:spPr bwMode="auto">
              <a:xfrm>
                <a:off x="4093" y="20"/>
                <a:ext cx="1396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285" name="Picture 237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" y="24"/>
                <a:ext cx="13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5" name="Rectangle 238"/>
              <p:cNvSpPr>
                <a:spLocks noChangeArrowheads="1"/>
              </p:cNvSpPr>
              <p:nvPr/>
            </p:nvSpPr>
            <p:spPr bwMode="auto">
              <a:xfrm>
                <a:off x="4093" y="20"/>
                <a:ext cx="1396" cy="383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7" name="Rectangle 239"/>
              <p:cNvSpPr>
                <a:spLocks noChangeArrowheads="1"/>
              </p:cNvSpPr>
              <p:nvPr/>
            </p:nvSpPr>
            <p:spPr bwMode="auto">
              <a:xfrm>
                <a:off x="4093" y="20"/>
                <a:ext cx="1410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8" name="Freeform 240"/>
              <p:cNvSpPr>
                <a:spLocks/>
              </p:cNvSpPr>
              <p:nvPr/>
            </p:nvSpPr>
            <p:spPr bwMode="auto">
              <a:xfrm>
                <a:off x="4095" y="21"/>
                <a:ext cx="1401" cy="387"/>
              </a:xfrm>
              <a:custGeom>
                <a:avLst/>
                <a:gdLst>
                  <a:gd name="T0" fmla="*/ 8 w 3342"/>
                  <a:gd name="T1" fmla="*/ 907 h 923"/>
                  <a:gd name="T2" fmla="*/ 3334 w 3342"/>
                  <a:gd name="T3" fmla="*/ 907 h 923"/>
                  <a:gd name="T4" fmla="*/ 3326 w 3342"/>
                  <a:gd name="T5" fmla="*/ 915 h 923"/>
                  <a:gd name="T6" fmla="*/ 3326 w 3342"/>
                  <a:gd name="T7" fmla="*/ 8 h 923"/>
                  <a:gd name="T8" fmla="*/ 3334 w 3342"/>
                  <a:gd name="T9" fmla="*/ 16 h 923"/>
                  <a:gd name="T10" fmla="*/ 8 w 3342"/>
                  <a:gd name="T11" fmla="*/ 16 h 923"/>
                  <a:gd name="T12" fmla="*/ 16 w 3342"/>
                  <a:gd name="T13" fmla="*/ 8 h 923"/>
                  <a:gd name="T14" fmla="*/ 16 w 3342"/>
                  <a:gd name="T15" fmla="*/ 915 h 923"/>
                  <a:gd name="T16" fmla="*/ 8 w 3342"/>
                  <a:gd name="T17" fmla="*/ 923 h 923"/>
                  <a:gd name="T18" fmla="*/ 0 w 3342"/>
                  <a:gd name="T19" fmla="*/ 915 h 923"/>
                  <a:gd name="T20" fmla="*/ 0 w 3342"/>
                  <a:gd name="T21" fmla="*/ 8 h 923"/>
                  <a:gd name="T22" fmla="*/ 8 w 3342"/>
                  <a:gd name="T23" fmla="*/ 0 h 923"/>
                  <a:gd name="T24" fmla="*/ 3334 w 3342"/>
                  <a:gd name="T25" fmla="*/ 0 h 923"/>
                  <a:gd name="T26" fmla="*/ 3342 w 3342"/>
                  <a:gd name="T27" fmla="*/ 8 h 923"/>
                  <a:gd name="T28" fmla="*/ 3342 w 3342"/>
                  <a:gd name="T29" fmla="*/ 915 h 923"/>
                  <a:gd name="T30" fmla="*/ 3334 w 3342"/>
                  <a:gd name="T31" fmla="*/ 923 h 923"/>
                  <a:gd name="T32" fmla="*/ 8 w 3342"/>
                  <a:gd name="T33" fmla="*/ 923 h 923"/>
                  <a:gd name="T34" fmla="*/ 0 w 3342"/>
                  <a:gd name="T35" fmla="*/ 915 h 923"/>
                  <a:gd name="T36" fmla="*/ 8 w 3342"/>
                  <a:gd name="T37" fmla="*/ 907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42" h="923">
                    <a:moveTo>
                      <a:pt x="8" y="907"/>
                    </a:moveTo>
                    <a:lnTo>
                      <a:pt x="3334" y="907"/>
                    </a:lnTo>
                    <a:lnTo>
                      <a:pt x="3326" y="915"/>
                    </a:lnTo>
                    <a:lnTo>
                      <a:pt x="3326" y="8"/>
                    </a:lnTo>
                    <a:lnTo>
                      <a:pt x="3334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915"/>
                    </a:lnTo>
                    <a:cubicBezTo>
                      <a:pt x="16" y="919"/>
                      <a:pt x="12" y="923"/>
                      <a:pt x="8" y="923"/>
                    </a:cubicBezTo>
                    <a:cubicBezTo>
                      <a:pt x="3" y="923"/>
                      <a:pt x="0" y="919"/>
                      <a:pt x="0" y="915"/>
                    </a:cubicBezTo>
                    <a:lnTo>
                      <a:pt x="0" y="8"/>
                    </a:lnTo>
                    <a:cubicBezTo>
                      <a:pt x="0" y="3"/>
                      <a:pt x="3" y="0"/>
                      <a:pt x="8" y="0"/>
                    </a:cubicBezTo>
                    <a:lnTo>
                      <a:pt x="3334" y="0"/>
                    </a:lnTo>
                    <a:cubicBezTo>
                      <a:pt x="3338" y="0"/>
                      <a:pt x="3342" y="3"/>
                      <a:pt x="3342" y="8"/>
                    </a:cubicBezTo>
                    <a:lnTo>
                      <a:pt x="3342" y="915"/>
                    </a:lnTo>
                    <a:cubicBezTo>
                      <a:pt x="3342" y="919"/>
                      <a:pt x="3338" y="923"/>
                      <a:pt x="3334" y="923"/>
                    </a:cubicBezTo>
                    <a:lnTo>
                      <a:pt x="8" y="923"/>
                    </a:lnTo>
                    <a:cubicBezTo>
                      <a:pt x="3" y="923"/>
                      <a:pt x="0" y="919"/>
                      <a:pt x="0" y="915"/>
                    </a:cubicBezTo>
                    <a:cubicBezTo>
                      <a:pt x="0" y="911"/>
                      <a:pt x="3" y="907"/>
                      <a:pt x="8" y="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9" name="Rectangle 241"/>
              <p:cNvSpPr>
                <a:spLocks noChangeArrowheads="1"/>
              </p:cNvSpPr>
              <p:nvPr/>
            </p:nvSpPr>
            <p:spPr bwMode="auto">
              <a:xfrm>
                <a:off x="4093" y="20"/>
                <a:ext cx="1410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0" name="Rectangle 242"/>
              <p:cNvSpPr>
                <a:spLocks noChangeArrowheads="1"/>
              </p:cNvSpPr>
              <p:nvPr/>
            </p:nvSpPr>
            <p:spPr bwMode="auto">
              <a:xfrm>
                <a:off x="4073" y="0"/>
                <a:ext cx="1410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1" name="Rectangle 243"/>
              <p:cNvSpPr>
                <a:spLocks noChangeArrowheads="1"/>
              </p:cNvSpPr>
              <p:nvPr/>
            </p:nvSpPr>
            <p:spPr bwMode="auto">
              <a:xfrm>
                <a:off x="4073" y="7"/>
                <a:ext cx="1410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2" name="Rectangle 244"/>
              <p:cNvSpPr>
                <a:spLocks noChangeArrowheads="1"/>
              </p:cNvSpPr>
              <p:nvPr/>
            </p:nvSpPr>
            <p:spPr bwMode="auto">
              <a:xfrm>
                <a:off x="4073" y="20"/>
                <a:ext cx="1410" cy="27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3" name="Rectangle 245"/>
              <p:cNvSpPr>
                <a:spLocks noChangeArrowheads="1"/>
              </p:cNvSpPr>
              <p:nvPr/>
            </p:nvSpPr>
            <p:spPr bwMode="auto">
              <a:xfrm>
                <a:off x="4073" y="47"/>
                <a:ext cx="1410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4" name="Rectangle 246"/>
              <p:cNvSpPr>
                <a:spLocks noChangeArrowheads="1"/>
              </p:cNvSpPr>
              <p:nvPr/>
            </p:nvSpPr>
            <p:spPr bwMode="auto">
              <a:xfrm>
                <a:off x="4073" y="67"/>
                <a:ext cx="1410" cy="2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5" name="Rectangle 247"/>
              <p:cNvSpPr>
                <a:spLocks noChangeArrowheads="1"/>
              </p:cNvSpPr>
              <p:nvPr/>
            </p:nvSpPr>
            <p:spPr bwMode="auto">
              <a:xfrm>
                <a:off x="4073" y="94"/>
                <a:ext cx="1410" cy="2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6" name="Rectangle 248"/>
              <p:cNvSpPr>
                <a:spLocks noChangeArrowheads="1"/>
              </p:cNvSpPr>
              <p:nvPr/>
            </p:nvSpPr>
            <p:spPr bwMode="auto">
              <a:xfrm>
                <a:off x="4073" y="121"/>
                <a:ext cx="1410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7" name="Rectangle 249"/>
              <p:cNvSpPr>
                <a:spLocks noChangeArrowheads="1"/>
              </p:cNvSpPr>
              <p:nvPr/>
            </p:nvSpPr>
            <p:spPr bwMode="auto">
              <a:xfrm>
                <a:off x="4073" y="141"/>
                <a:ext cx="1410" cy="2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8" name="Rectangle 250"/>
              <p:cNvSpPr>
                <a:spLocks noChangeArrowheads="1"/>
              </p:cNvSpPr>
              <p:nvPr/>
            </p:nvSpPr>
            <p:spPr bwMode="auto">
              <a:xfrm>
                <a:off x="4073" y="168"/>
                <a:ext cx="1410" cy="47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9" name="Rectangle 251"/>
              <p:cNvSpPr>
                <a:spLocks noChangeArrowheads="1"/>
              </p:cNvSpPr>
              <p:nvPr/>
            </p:nvSpPr>
            <p:spPr bwMode="auto">
              <a:xfrm>
                <a:off x="4073" y="215"/>
                <a:ext cx="1410" cy="2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0" name="Rectangle 252"/>
              <p:cNvSpPr>
                <a:spLocks noChangeArrowheads="1"/>
              </p:cNvSpPr>
              <p:nvPr/>
            </p:nvSpPr>
            <p:spPr bwMode="auto">
              <a:xfrm>
                <a:off x="4073" y="242"/>
                <a:ext cx="1410" cy="2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1" name="Rectangle 253"/>
              <p:cNvSpPr>
                <a:spLocks noChangeArrowheads="1"/>
              </p:cNvSpPr>
              <p:nvPr/>
            </p:nvSpPr>
            <p:spPr bwMode="auto">
              <a:xfrm>
                <a:off x="4073" y="269"/>
                <a:ext cx="1410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2" name="Rectangle 254"/>
              <p:cNvSpPr>
                <a:spLocks noChangeArrowheads="1"/>
              </p:cNvSpPr>
              <p:nvPr/>
            </p:nvSpPr>
            <p:spPr bwMode="auto">
              <a:xfrm>
                <a:off x="4073" y="289"/>
                <a:ext cx="1410" cy="2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3" name="Rectangle 255"/>
              <p:cNvSpPr>
                <a:spLocks noChangeArrowheads="1"/>
              </p:cNvSpPr>
              <p:nvPr/>
            </p:nvSpPr>
            <p:spPr bwMode="auto">
              <a:xfrm>
                <a:off x="4073" y="316"/>
                <a:ext cx="1410" cy="2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0" name="Rectangle 256"/>
              <p:cNvSpPr>
                <a:spLocks noChangeArrowheads="1"/>
              </p:cNvSpPr>
              <p:nvPr/>
            </p:nvSpPr>
            <p:spPr bwMode="auto">
              <a:xfrm>
                <a:off x="4073" y="342"/>
                <a:ext cx="1410" cy="2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1" name="Rectangle 257"/>
              <p:cNvSpPr>
                <a:spLocks noChangeArrowheads="1"/>
              </p:cNvSpPr>
              <p:nvPr/>
            </p:nvSpPr>
            <p:spPr bwMode="auto">
              <a:xfrm>
                <a:off x="4073" y="363"/>
                <a:ext cx="1410" cy="2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2" name="Rectangle 258"/>
              <p:cNvSpPr>
                <a:spLocks noChangeArrowheads="1"/>
              </p:cNvSpPr>
              <p:nvPr/>
            </p:nvSpPr>
            <p:spPr bwMode="auto">
              <a:xfrm>
                <a:off x="4073" y="389"/>
                <a:ext cx="1410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3" name="Rectangle 259"/>
              <p:cNvSpPr>
                <a:spLocks noChangeArrowheads="1"/>
              </p:cNvSpPr>
              <p:nvPr/>
            </p:nvSpPr>
            <p:spPr bwMode="auto">
              <a:xfrm>
                <a:off x="4085" y="11"/>
                <a:ext cx="1395" cy="381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4" name="Rectangle 260"/>
              <p:cNvSpPr>
                <a:spLocks noChangeArrowheads="1"/>
              </p:cNvSpPr>
              <p:nvPr/>
            </p:nvSpPr>
            <p:spPr bwMode="auto">
              <a:xfrm>
                <a:off x="4677" y="14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应用端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5" name="Rectangle 261"/>
              <p:cNvSpPr>
                <a:spLocks noChangeArrowheads="1"/>
              </p:cNvSpPr>
              <p:nvPr/>
            </p:nvSpPr>
            <p:spPr bwMode="auto">
              <a:xfrm>
                <a:off x="3966" y="1289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310" name="Picture 26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1" y="1293"/>
                <a:ext cx="507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6" name="Rectangle 263"/>
              <p:cNvSpPr>
                <a:spLocks noChangeArrowheads="1"/>
              </p:cNvSpPr>
              <p:nvPr/>
            </p:nvSpPr>
            <p:spPr bwMode="auto">
              <a:xfrm>
                <a:off x="3966" y="1289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7" name="Rectangle 264"/>
              <p:cNvSpPr>
                <a:spLocks noChangeArrowheads="1"/>
              </p:cNvSpPr>
              <p:nvPr/>
            </p:nvSpPr>
            <p:spPr bwMode="auto">
              <a:xfrm>
                <a:off x="3966" y="1289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8" name="Freeform 265"/>
              <p:cNvSpPr>
                <a:spLocks/>
              </p:cNvSpPr>
              <p:nvPr/>
            </p:nvSpPr>
            <p:spPr bwMode="auto">
              <a:xfrm>
                <a:off x="3968" y="1290"/>
                <a:ext cx="514" cy="134"/>
              </a:xfrm>
              <a:custGeom>
                <a:avLst/>
                <a:gdLst>
                  <a:gd name="T0" fmla="*/ 8 w 1226"/>
                  <a:gd name="T1" fmla="*/ 303 h 319"/>
                  <a:gd name="T2" fmla="*/ 1218 w 1226"/>
                  <a:gd name="T3" fmla="*/ 303 h 319"/>
                  <a:gd name="T4" fmla="*/ 1210 w 1226"/>
                  <a:gd name="T5" fmla="*/ 311 h 319"/>
                  <a:gd name="T6" fmla="*/ 1210 w 1226"/>
                  <a:gd name="T7" fmla="*/ 8 h 319"/>
                  <a:gd name="T8" fmla="*/ 1218 w 1226"/>
                  <a:gd name="T9" fmla="*/ 16 h 319"/>
                  <a:gd name="T10" fmla="*/ 8 w 1226"/>
                  <a:gd name="T11" fmla="*/ 16 h 319"/>
                  <a:gd name="T12" fmla="*/ 16 w 1226"/>
                  <a:gd name="T13" fmla="*/ 8 h 319"/>
                  <a:gd name="T14" fmla="*/ 16 w 1226"/>
                  <a:gd name="T15" fmla="*/ 311 h 319"/>
                  <a:gd name="T16" fmla="*/ 8 w 1226"/>
                  <a:gd name="T17" fmla="*/ 319 h 319"/>
                  <a:gd name="T18" fmla="*/ 0 w 1226"/>
                  <a:gd name="T19" fmla="*/ 311 h 319"/>
                  <a:gd name="T20" fmla="*/ 0 w 1226"/>
                  <a:gd name="T21" fmla="*/ 8 h 319"/>
                  <a:gd name="T22" fmla="*/ 8 w 1226"/>
                  <a:gd name="T23" fmla="*/ 0 h 319"/>
                  <a:gd name="T24" fmla="*/ 1218 w 1226"/>
                  <a:gd name="T25" fmla="*/ 0 h 319"/>
                  <a:gd name="T26" fmla="*/ 1226 w 1226"/>
                  <a:gd name="T27" fmla="*/ 8 h 319"/>
                  <a:gd name="T28" fmla="*/ 1226 w 1226"/>
                  <a:gd name="T29" fmla="*/ 311 h 319"/>
                  <a:gd name="T30" fmla="*/ 1218 w 1226"/>
                  <a:gd name="T31" fmla="*/ 319 h 319"/>
                  <a:gd name="T32" fmla="*/ 8 w 1226"/>
                  <a:gd name="T33" fmla="*/ 319 h 319"/>
                  <a:gd name="T34" fmla="*/ 0 w 1226"/>
                  <a:gd name="T35" fmla="*/ 311 h 319"/>
                  <a:gd name="T36" fmla="*/ 8 w 1226"/>
                  <a:gd name="T37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6" h="319">
                    <a:moveTo>
                      <a:pt x="8" y="303"/>
                    </a:moveTo>
                    <a:lnTo>
                      <a:pt x="1218" y="303"/>
                    </a:lnTo>
                    <a:lnTo>
                      <a:pt x="1210" y="311"/>
                    </a:lnTo>
                    <a:lnTo>
                      <a:pt x="1210" y="8"/>
                    </a:lnTo>
                    <a:lnTo>
                      <a:pt x="121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1"/>
                    </a:lnTo>
                    <a:cubicBezTo>
                      <a:pt x="16" y="315"/>
                      <a:pt x="13" y="319"/>
                      <a:pt x="8" y="319"/>
                    </a:cubicBezTo>
                    <a:cubicBezTo>
                      <a:pt x="4" y="319"/>
                      <a:pt x="0" y="315"/>
                      <a:pt x="0" y="311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lnTo>
                      <a:pt x="1218" y="0"/>
                    </a:lnTo>
                    <a:cubicBezTo>
                      <a:pt x="1222" y="0"/>
                      <a:pt x="1226" y="4"/>
                      <a:pt x="1226" y="8"/>
                    </a:cubicBezTo>
                    <a:lnTo>
                      <a:pt x="1226" y="311"/>
                    </a:lnTo>
                    <a:cubicBezTo>
                      <a:pt x="1226" y="315"/>
                      <a:pt x="1222" y="319"/>
                      <a:pt x="1218" y="319"/>
                    </a:cubicBezTo>
                    <a:lnTo>
                      <a:pt x="8" y="319"/>
                    </a:lnTo>
                    <a:cubicBezTo>
                      <a:pt x="4" y="319"/>
                      <a:pt x="0" y="315"/>
                      <a:pt x="0" y="311"/>
                    </a:cubicBezTo>
                    <a:cubicBezTo>
                      <a:pt x="0" y="306"/>
                      <a:pt x="4" y="303"/>
                      <a:pt x="8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9" name="Rectangle 266"/>
              <p:cNvSpPr>
                <a:spLocks noChangeArrowheads="1"/>
              </p:cNvSpPr>
              <p:nvPr/>
            </p:nvSpPr>
            <p:spPr bwMode="auto">
              <a:xfrm>
                <a:off x="3966" y="1289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0" name="Rectangle 267"/>
              <p:cNvSpPr>
                <a:spLocks noChangeArrowheads="1"/>
              </p:cNvSpPr>
              <p:nvPr/>
            </p:nvSpPr>
            <p:spPr bwMode="auto">
              <a:xfrm>
                <a:off x="3946" y="1269"/>
                <a:ext cx="523" cy="7"/>
              </a:xfrm>
              <a:prstGeom prst="rect">
                <a:avLst/>
              </a:prstGeom>
              <a:solidFill>
                <a:srgbClr val="E78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1" name="Rectangle 268"/>
              <p:cNvSpPr>
                <a:spLocks noChangeArrowheads="1"/>
              </p:cNvSpPr>
              <p:nvPr/>
            </p:nvSpPr>
            <p:spPr bwMode="auto">
              <a:xfrm>
                <a:off x="3946" y="1276"/>
                <a:ext cx="523" cy="7"/>
              </a:xfrm>
              <a:prstGeom prst="rect">
                <a:avLst/>
              </a:prstGeom>
              <a:solidFill>
                <a:srgbClr val="EA96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2" name="Rectangle 269"/>
              <p:cNvSpPr>
                <a:spLocks noChangeArrowheads="1"/>
              </p:cNvSpPr>
              <p:nvPr/>
            </p:nvSpPr>
            <p:spPr bwMode="auto">
              <a:xfrm>
                <a:off x="3946" y="1283"/>
                <a:ext cx="523" cy="6"/>
              </a:xfrm>
              <a:prstGeom prst="rect">
                <a:avLst/>
              </a:prstGeom>
              <a:solidFill>
                <a:srgbClr val="EA9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3" name="Rectangle 270"/>
              <p:cNvSpPr>
                <a:spLocks noChangeArrowheads="1"/>
              </p:cNvSpPr>
              <p:nvPr/>
            </p:nvSpPr>
            <p:spPr bwMode="auto">
              <a:xfrm>
                <a:off x="3946" y="1289"/>
                <a:ext cx="523" cy="7"/>
              </a:xfrm>
              <a:prstGeom prst="rect">
                <a:avLst/>
              </a:prstGeom>
              <a:solidFill>
                <a:srgbClr val="EA94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4" name="Rectangle 271"/>
              <p:cNvSpPr>
                <a:spLocks noChangeArrowheads="1"/>
              </p:cNvSpPr>
              <p:nvPr/>
            </p:nvSpPr>
            <p:spPr bwMode="auto">
              <a:xfrm>
                <a:off x="3946" y="1296"/>
                <a:ext cx="523" cy="7"/>
              </a:xfrm>
              <a:prstGeom prst="rect">
                <a:avLst/>
              </a:prstGeom>
              <a:solidFill>
                <a:srgbClr val="E99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5" name="Rectangle 272"/>
              <p:cNvSpPr>
                <a:spLocks noChangeArrowheads="1"/>
              </p:cNvSpPr>
              <p:nvPr/>
            </p:nvSpPr>
            <p:spPr bwMode="auto">
              <a:xfrm>
                <a:off x="3946" y="1303"/>
                <a:ext cx="523" cy="6"/>
              </a:xfrm>
              <a:prstGeom prst="rect">
                <a:avLst/>
              </a:prstGeom>
              <a:solidFill>
                <a:srgbClr val="E99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6" name="Rectangle 273"/>
              <p:cNvSpPr>
                <a:spLocks noChangeArrowheads="1"/>
              </p:cNvSpPr>
              <p:nvPr/>
            </p:nvSpPr>
            <p:spPr bwMode="auto">
              <a:xfrm>
                <a:off x="3946" y="1309"/>
                <a:ext cx="523" cy="7"/>
              </a:xfrm>
              <a:prstGeom prst="rect">
                <a:avLst/>
              </a:prstGeom>
              <a:solidFill>
                <a:srgbClr val="E99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7" name="Rectangle 274"/>
              <p:cNvSpPr>
                <a:spLocks noChangeArrowheads="1"/>
              </p:cNvSpPr>
              <p:nvPr/>
            </p:nvSpPr>
            <p:spPr bwMode="auto">
              <a:xfrm>
                <a:off x="3946" y="1316"/>
                <a:ext cx="523" cy="7"/>
              </a:xfrm>
              <a:prstGeom prst="rect">
                <a:avLst/>
              </a:prstGeom>
              <a:solidFill>
                <a:srgbClr val="E99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8" name="Rectangle 275"/>
              <p:cNvSpPr>
                <a:spLocks noChangeArrowheads="1"/>
              </p:cNvSpPr>
              <p:nvPr/>
            </p:nvSpPr>
            <p:spPr bwMode="auto">
              <a:xfrm>
                <a:off x="3946" y="1323"/>
                <a:ext cx="523" cy="7"/>
              </a:xfrm>
              <a:prstGeom prst="rect">
                <a:avLst/>
              </a:prstGeom>
              <a:solidFill>
                <a:srgbClr val="E99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9" name="Rectangle 276"/>
              <p:cNvSpPr>
                <a:spLocks noChangeArrowheads="1"/>
              </p:cNvSpPr>
              <p:nvPr/>
            </p:nvSpPr>
            <p:spPr bwMode="auto">
              <a:xfrm>
                <a:off x="3946" y="1330"/>
                <a:ext cx="523" cy="6"/>
              </a:xfrm>
              <a:prstGeom prst="rect">
                <a:avLst/>
              </a:prstGeom>
              <a:solidFill>
                <a:srgbClr val="E99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0" name="Rectangle 277"/>
              <p:cNvSpPr>
                <a:spLocks noChangeArrowheads="1"/>
              </p:cNvSpPr>
              <p:nvPr/>
            </p:nvSpPr>
            <p:spPr bwMode="auto">
              <a:xfrm>
                <a:off x="3946" y="1336"/>
                <a:ext cx="523" cy="7"/>
              </a:xfrm>
              <a:prstGeom prst="rect">
                <a:avLst/>
              </a:prstGeom>
              <a:solidFill>
                <a:srgbClr val="E98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1" name="Rectangle 278"/>
              <p:cNvSpPr>
                <a:spLocks noChangeArrowheads="1"/>
              </p:cNvSpPr>
              <p:nvPr/>
            </p:nvSpPr>
            <p:spPr bwMode="auto">
              <a:xfrm>
                <a:off x="3946" y="1343"/>
                <a:ext cx="523" cy="7"/>
              </a:xfrm>
              <a:prstGeom prst="rect">
                <a:avLst/>
              </a:prstGeom>
              <a:solidFill>
                <a:srgbClr val="E98E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2" name="Rectangle 279"/>
              <p:cNvSpPr>
                <a:spLocks noChangeArrowheads="1"/>
              </p:cNvSpPr>
              <p:nvPr/>
            </p:nvSpPr>
            <p:spPr bwMode="auto">
              <a:xfrm>
                <a:off x="3946" y="1350"/>
                <a:ext cx="523" cy="6"/>
              </a:xfrm>
              <a:prstGeom prst="rect">
                <a:avLst/>
              </a:prstGeom>
              <a:solidFill>
                <a:srgbClr val="E88D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3" name="Rectangle 280"/>
              <p:cNvSpPr>
                <a:spLocks noChangeArrowheads="1"/>
              </p:cNvSpPr>
              <p:nvPr/>
            </p:nvSpPr>
            <p:spPr bwMode="auto">
              <a:xfrm>
                <a:off x="3946" y="1356"/>
                <a:ext cx="523" cy="7"/>
              </a:xfrm>
              <a:prstGeom prst="rect">
                <a:avLst/>
              </a:prstGeom>
              <a:solidFill>
                <a:srgbClr val="E88D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4" name="Rectangle 281"/>
              <p:cNvSpPr>
                <a:spLocks noChangeArrowheads="1"/>
              </p:cNvSpPr>
              <p:nvPr/>
            </p:nvSpPr>
            <p:spPr bwMode="auto">
              <a:xfrm>
                <a:off x="3946" y="1363"/>
                <a:ext cx="523" cy="7"/>
              </a:xfrm>
              <a:prstGeom prst="rect">
                <a:avLst/>
              </a:prstGeom>
              <a:solidFill>
                <a:srgbClr val="E88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5" name="Rectangle 282"/>
              <p:cNvSpPr>
                <a:spLocks noChangeArrowheads="1"/>
              </p:cNvSpPr>
              <p:nvPr/>
            </p:nvSpPr>
            <p:spPr bwMode="auto">
              <a:xfrm>
                <a:off x="3946" y="1370"/>
                <a:ext cx="523" cy="7"/>
              </a:xfrm>
              <a:prstGeom prst="rect">
                <a:avLst/>
              </a:prstGeom>
              <a:solidFill>
                <a:srgbClr val="E88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6" name="Rectangle 283"/>
              <p:cNvSpPr>
                <a:spLocks noChangeArrowheads="1"/>
              </p:cNvSpPr>
              <p:nvPr/>
            </p:nvSpPr>
            <p:spPr bwMode="auto">
              <a:xfrm>
                <a:off x="3946" y="1377"/>
                <a:ext cx="523" cy="6"/>
              </a:xfrm>
              <a:prstGeom prst="rect">
                <a:avLst/>
              </a:prstGeom>
              <a:solidFill>
                <a:srgbClr val="E88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7" name="Rectangle 284"/>
              <p:cNvSpPr>
                <a:spLocks noChangeArrowheads="1"/>
              </p:cNvSpPr>
              <p:nvPr/>
            </p:nvSpPr>
            <p:spPr bwMode="auto">
              <a:xfrm>
                <a:off x="3946" y="1383"/>
                <a:ext cx="523" cy="7"/>
              </a:xfrm>
              <a:prstGeom prst="rect">
                <a:avLst/>
              </a:prstGeom>
              <a:solidFill>
                <a:srgbClr val="E889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8" name="Rectangle 285"/>
              <p:cNvSpPr>
                <a:spLocks noChangeArrowheads="1"/>
              </p:cNvSpPr>
              <p:nvPr/>
            </p:nvSpPr>
            <p:spPr bwMode="auto">
              <a:xfrm>
                <a:off x="3946" y="1390"/>
                <a:ext cx="523" cy="7"/>
              </a:xfrm>
              <a:prstGeom prst="rect">
                <a:avLst/>
              </a:prstGeom>
              <a:solidFill>
                <a:srgbClr val="E88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9" name="Rectangle 286"/>
              <p:cNvSpPr>
                <a:spLocks noChangeArrowheads="1"/>
              </p:cNvSpPr>
              <p:nvPr/>
            </p:nvSpPr>
            <p:spPr bwMode="auto">
              <a:xfrm>
                <a:off x="3946" y="1397"/>
                <a:ext cx="523" cy="6"/>
              </a:xfrm>
              <a:prstGeom prst="rect">
                <a:avLst/>
              </a:prstGeom>
              <a:solidFill>
                <a:srgbClr val="E78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0" name="Rectangle 287"/>
              <p:cNvSpPr>
                <a:spLocks noChangeArrowheads="1"/>
              </p:cNvSpPr>
              <p:nvPr/>
            </p:nvSpPr>
            <p:spPr bwMode="auto">
              <a:xfrm>
                <a:off x="3946" y="1403"/>
                <a:ext cx="523" cy="7"/>
              </a:xfrm>
              <a:prstGeom prst="rect">
                <a:avLst/>
              </a:prstGeom>
              <a:solidFill>
                <a:srgbClr val="E7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1" name="Rectangle 288"/>
              <p:cNvSpPr>
                <a:spLocks noChangeArrowheads="1"/>
              </p:cNvSpPr>
              <p:nvPr/>
            </p:nvSpPr>
            <p:spPr bwMode="auto">
              <a:xfrm>
                <a:off x="3958" y="1280"/>
                <a:ext cx="507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2" name="Rectangle 289"/>
              <p:cNvSpPr>
                <a:spLocks noChangeArrowheads="1"/>
              </p:cNvSpPr>
              <p:nvPr/>
            </p:nvSpPr>
            <p:spPr bwMode="auto">
              <a:xfrm>
                <a:off x="4026" y="1289"/>
                <a:ext cx="45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Zookeeper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3" name="Rectangle 290"/>
              <p:cNvSpPr>
                <a:spLocks noChangeArrowheads="1"/>
              </p:cNvSpPr>
              <p:nvPr/>
            </p:nvSpPr>
            <p:spPr bwMode="auto">
              <a:xfrm>
                <a:off x="3966" y="1477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339" name="Picture 29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1" y="1484"/>
                <a:ext cx="507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4" name="Rectangle 292"/>
              <p:cNvSpPr>
                <a:spLocks noChangeArrowheads="1"/>
              </p:cNvSpPr>
              <p:nvPr/>
            </p:nvSpPr>
            <p:spPr bwMode="auto">
              <a:xfrm>
                <a:off x="3966" y="1477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5" name="Rectangle 293"/>
              <p:cNvSpPr>
                <a:spLocks noChangeArrowheads="1"/>
              </p:cNvSpPr>
              <p:nvPr/>
            </p:nvSpPr>
            <p:spPr bwMode="auto">
              <a:xfrm>
                <a:off x="3966" y="1477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6" name="Freeform 294"/>
              <p:cNvSpPr>
                <a:spLocks/>
              </p:cNvSpPr>
              <p:nvPr/>
            </p:nvSpPr>
            <p:spPr bwMode="auto">
              <a:xfrm>
                <a:off x="3968" y="1480"/>
                <a:ext cx="514" cy="134"/>
              </a:xfrm>
              <a:custGeom>
                <a:avLst/>
                <a:gdLst>
                  <a:gd name="T0" fmla="*/ 8 w 1226"/>
                  <a:gd name="T1" fmla="*/ 302 h 318"/>
                  <a:gd name="T2" fmla="*/ 1218 w 1226"/>
                  <a:gd name="T3" fmla="*/ 302 h 318"/>
                  <a:gd name="T4" fmla="*/ 1210 w 1226"/>
                  <a:gd name="T5" fmla="*/ 310 h 318"/>
                  <a:gd name="T6" fmla="*/ 1210 w 1226"/>
                  <a:gd name="T7" fmla="*/ 8 h 318"/>
                  <a:gd name="T8" fmla="*/ 1218 w 1226"/>
                  <a:gd name="T9" fmla="*/ 16 h 318"/>
                  <a:gd name="T10" fmla="*/ 8 w 1226"/>
                  <a:gd name="T11" fmla="*/ 16 h 318"/>
                  <a:gd name="T12" fmla="*/ 16 w 1226"/>
                  <a:gd name="T13" fmla="*/ 8 h 318"/>
                  <a:gd name="T14" fmla="*/ 16 w 1226"/>
                  <a:gd name="T15" fmla="*/ 310 h 318"/>
                  <a:gd name="T16" fmla="*/ 8 w 1226"/>
                  <a:gd name="T17" fmla="*/ 318 h 318"/>
                  <a:gd name="T18" fmla="*/ 0 w 1226"/>
                  <a:gd name="T19" fmla="*/ 310 h 318"/>
                  <a:gd name="T20" fmla="*/ 0 w 1226"/>
                  <a:gd name="T21" fmla="*/ 8 h 318"/>
                  <a:gd name="T22" fmla="*/ 8 w 1226"/>
                  <a:gd name="T23" fmla="*/ 0 h 318"/>
                  <a:gd name="T24" fmla="*/ 1218 w 1226"/>
                  <a:gd name="T25" fmla="*/ 0 h 318"/>
                  <a:gd name="T26" fmla="*/ 1226 w 1226"/>
                  <a:gd name="T27" fmla="*/ 8 h 318"/>
                  <a:gd name="T28" fmla="*/ 1226 w 1226"/>
                  <a:gd name="T29" fmla="*/ 310 h 318"/>
                  <a:gd name="T30" fmla="*/ 1218 w 1226"/>
                  <a:gd name="T31" fmla="*/ 318 h 318"/>
                  <a:gd name="T32" fmla="*/ 8 w 1226"/>
                  <a:gd name="T33" fmla="*/ 318 h 318"/>
                  <a:gd name="T34" fmla="*/ 0 w 1226"/>
                  <a:gd name="T35" fmla="*/ 310 h 318"/>
                  <a:gd name="T36" fmla="*/ 8 w 1226"/>
                  <a:gd name="T37" fmla="*/ 30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6" h="318">
                    <a:moveTo>
                      <a:pt x="8" y="302"/>
                    </a:moveTo>
                    <a:lnTo>
                      <a:pt x="1218" y="302"/>
                    </a:lnTo>
                    <a:lnTo>
                      <a:pt x="1210" y="310"/>
                    </a:lnTo>
                    <a:lnTo>
                      <a:pt x="1210" y="8"/>
                    </a:lnTo>
                    <a:lnTo>
                      <a:pt x="121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0"/>
                    </a:lnTo>
                    <a:cubicBezTo>
                      <a:pt x="16" y="315"/>
                      <a:pt x="13" y="318"/>
                      <a:pt x="8" y="318"/>
                    </a:cubicBezTo>
                    <a:cubicBezTo>
                      <a:pt x="4" y="318"/>
                      <a:pt x="0" y="315"/>
                      <a:pt x="0" y="310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lnTo>
                      <a:pt x="1218" y="0"/>
                    </a:lnTo>
                    <a:cubicBezTo>
                      <a:pt x="1222" y="0"/>
                      <a:pt x="1226" y="4"/>
                      <a:pt x="1226" y="8"/>
                    </a:cubicBezTo>
                    <a:lnTo>
                      <a:pt x="1226" y="310"/>
                    </a:lnTo>
                    <a:cubicBezTo>
                      <a:pt x="1226" y="315"/>
                      <a:pt x="1222" y="318"/>
                      <a:pt x="1218" y="318"/>
                    </a:cubicBezTo>
                    <a:lnTo>
                      <a:pt x="8" y="318"/>
                    </a:lnTo>
                    <a:cubicBezTo>
                      <a:pt x="4" y="318"/>
                      <a:pt x="0" y="315"/>
                      <a:pt x="0" y="310"/>
                    </a:cubicBezTo>
                    <a:cubicBezTo>
                      <a:pt x="0" y="306"/>
                      <a:pt x="4" y="302"/>
                      <a:pt x="8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7" name="Rectangle 295"/>
              <p:cNvSpPr>
                <a:spLocks noChangeArrowheads="1"/>
              </p:cNvSpPr>
              <p:nvPr/>
            </p:nvSpPr>
            <p:spPr bwMode="auto">
              <a:xfrm>
                <a:off x="3966" y="1477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8" name="Rectangle 296"/>
              <p:cNvSpPr>
                <a:spLocks noChangeArrowheads="1"/>
              </p:cNvSpPr>
              <p:nvPr/>
            </p:nvSpPr>
            <p:spPr bwMode="auto">
              <a:xfrm>
                <a:off x="3946" y="1464"/>
                <a:ext cx="52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9" name="Rectangle 297"/>
              <p:cNvSpPr>
                <a:spLocks noChangeArrowheads="1"/>
              </p:cNvSpPr>
              <p:nvPr/>
            </p:nvSpPr>
            <p:spPr bwMode="auto">
              <a:xfrm>
                <a:off x="3946" y="1471"/>
                <a:ext cx="523" cy="6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0" name="Rectangle 298"/>
              <p:cNvSpPr>
                <a:spLocks noChangeArrowheads="1"/>
              </p:cNvSpPr>
              <p:nvPr/>
            </p:nvSpPr>
            <p:spPr bwMode="auto">
              <a:xfrm>
                <a:off x="3946" y="1477"/>
                <a:ext cx="523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1" name="Rectangle 299"/>
              <p:cNvSpPr>
                <a:spLocks noChangeArrowheads="1"/>
              </p:cNvSpPr>
              <p:nvPr/>
            </p:nvSpPr>
            <p:spPr bwMode="auto">
              <a:xfrm>
                <a:off x="3946" y="1491"/>
                <a:ext cx="523" cy="6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2" name="Rectangle 300"/>
              <p:cNvSpPr>
                <a:spLocks noChangeArrowheads="1"/>
              </p:cNvSpPr>
              <p:nvPr/>
            </p:nvSpPr>
            <p:spPr bwMode="auto">
              <a:xfrm>
                <a:off x="3946" y="1497"/>
                <a:ext cx="523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3" name="Rectangle 301"/>
              <p:cNvSpPr>
                <a:spLocks noChangeArrowheads="1"/>
              </p:cNvSpPr>
              <p:nvPr/>
            </p:nvSpPr>
            <p:spPr bwMode="auto">
              <a:xfrm>
                <a:off x="3946" y="1504"/>
                <a:ext cx="523" cy="1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4" name="Rectangle 302"/>
              <p:cNvSpPr>
                <a:spLocks noChangeArrowheads="1"/>
              </p:cNvSpPr>
              <p:nvPr/>
            </p:nvSpPr>
            <p:spPr bwMode="auto">
              <a:xfrm>
                <a:off x="3946" y="1518"/>
                <a:ext cx="523" cy="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6" name="Rectangle 303"/>
              <p:cNvSpPr>
                <a:spLocks noChangeArrowheads="1"/>
              </p:cNvSpPr>
              <p:nvPr/>
            </p:nvSpPr>
            <p:spPr bwMode="auto">
              <a:xfrm>
                <a:off x="3946" y="1524"/>
                <a:ext cx="523" cy="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7" name="Rectangle 304"/>
              <p:cNvSpPr>
                <a:spLocks noChangeArrowheads="1"/>
              </p:cNvSpPr>
              <p:nvPr/>
            </p:nvSpPr>
            <p:spPr bwMode="auto">
              <a:xfrm>
                <a:off x="3946" y="1544"/>
                <a:ext cx="523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8" name="Rectangle 305"/>
              <p:cNvSpPr>
                <a:spLocks noChangeArrowheads="1"/>
              </p:cNvSpPr>
              <p:nvPr/>
            </p:nvSpPr>
            <p:spPr bwMode="auto">
              <a:xfrm>
                <a:off x="3946" y="1551"/>
                <a:ext cx="523" cy="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9" name="Rectangle 306"/>
              <p:cNvSpPr>
                <a:spLocks noChangeArrowheads="1"/>
              </p:cNvSpPr>
              <p:nvPr/>
            </p:nvSpPr>
            <p:spPr bwMode="auto">
              <a:xfrm>
                <a:off x="3946" y="1558"/>
                <a:ext cx="523" cy="1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0" name="Rectangle 307"/>
              <p:cNvSpPr>
                <a:spLocks noChangeArrowheads="1"/>
              </p:cNvSpPr>
              <p:nvPr/>
            </p:nvSpPr>
            <p:spPr bwMode="auto">
              <a:xfrm>
                <a:off x="3946" y="1571"/>
                <a:ext cx="523" cy="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1" name="Rectangle 308"/>
              <p:cNvSpPr>
                <a:spLocks noChangeArrowheads="1"/>
              </p:cNvSpPr>
              <p:nvPr/>
            </p:nvSpPr>
            <p:spPr bwMode="auto">
              <a:xfrm>
                <a:off x="3946" y="1578"/>
                <a:ext cx="523" cy="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2" name="Rectangle 309"/>
              <p:cNvSpPr>
                <a:spLocks noChangeArrowheads="1"/>
              </p:cNvSpPr>
              <p:nvPr/>
            </p:nvSpPr>
            <p:spPr bwMode="auto">
              <a:xfrm>
                <a:off x="3946" y="1585"/>
                <a:ext cx="523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3" name="Rectangle 310"/>
              <p:cNvSpPr>
                <a:spLocks noChangeArrowheads="1"/>
              </p:cNvSpPr>
              <p:nvPr/>
            </p:nvSpPr>
            <p:spPr bwMode="auto">
              <a:xfrm>
                <a:off x="3946" y="1591"/>
                <a:ext cx="523" cy="14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4" name="Rectangle 311"/>
              <p:cNvSpPr>
                <a:spLocks noChangeArrowheads="1"/>
              </p:cNvSpPr>
              <p:nvPr/>
            </p:nvSpPr>
            <p:spPr bwMode="auto">
              <a:xfrm>
                <a:off x="3958" y="1471"/>
                <a:ext cx="507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5" name="Rectangle 312"/>
              <p:cNvSpPr>
                <a:spLocks noChangeArrowheads="1"/>
              </p:cNvSpPr>
              <p:nvPr/>
            </p:nvSpPr>
            <p:spPr bwMode="auto">
              <a:xfrm>
                <a:off x="4067" y="1484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6" name="Rectangle 313"/>
              <p:cNvSpPr>
                <a:spLocks noChangeArrowheads="1"/>
              </p:cNvSpPr>
              <p:nvPr/>
            </p:nvSpPr>
            <p:spPr bwMode="auto">
              <a:xfrm>
                <a:off x="4315" y="1484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7" name="Freeform 314"/>
              <p:cNvSpPr>
                <a:spLocks/>
              </p:cNvSpPr>
              <p:nvPr/>
            </p:nvSpPr>
            <p:spPr bwMode="auto">
              <a:xfrm>
                <a:off x="4542" y="1164"/>
                <a:ext cx="507" cy="624"/>
              </a:xfrm>
              <a:custGeom>
                <a:avLst/>
                <a:gdLst>
                  <a:gd name="T0" fmla="*/ 192 w 1209"/>
                  <a:gd name="T1" fmla="*/ 1487 h 1487"/>
                  <a:gd name="T2" fmla="*/ 1017 w 1209"/>
                  <a:gd name="T3" fmla="*/ 1487 h 1487"/>
                  <a:gd name="T4" fmla="*/ 1209 w 1209"/>
                  <a:gd name="T5" fmla="*/ 1295 h 1487"/>
                  <a:gd name="T6" fmla="*/ 1209 w 1209"/>
                  <a:gd name="T7" fmla="*/ 1295 h 1487"/>
                  <a:gd name="T8" fmla="*/ 1209 w 1209"/>
                  <a:gd name="T9" fmla="*/ 192 h 1487"/>
                  <a:gd name="T10" fmla="*/ 1017 w 1209"/>
                  <a:gd name="T11" fmla="*/ 0 h 1487"/>
                  <a:gd name="T12" fmla="*/ 192 w 1209"/>
                  <a:gd name="T13" fmla="*/ 0 h 1487"/>
                  <a:gd name="T14" fmla="*/ 0 w 1209"/>
                  <a:gd name="T15" fmla="*/ 192 h 1487"/>
                  <a:gd name="T16" fmla="*/ 0 w 1209"/>
                  <a:gd name="T17" fmla="*/ 192 h 1487"/>
                  <a:gd name="T18" fmla="*/ 0 w 1209"/>
                  <a:gd name="T19" fmla="*/ 1295 h 1487"/>
                  <a:gd name="T20" fmla="*/ 192 w 1209"/>
                  <a:gd name="T21" fmla="*/ 1487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9" h="1487">
                    <a:moveTo>
                      <a:pt x="192" y="1487"/>
                    </a:moveTo>
                    <a:lnTo>
                      <a:pt x="1017" y="1487"/>
                    </a:lnTo>
                    <a:cubicBezTo>
                      <a:pt x="1123" y="1487"/>
                      <a:pt x="1209" y="1401"/>
                      <a:pt x="1209" y="1295"/>
                    </a:cubicBezTo>
                    <a:cubicBezTo>
                      <a:pt x="1209" y="1295"/>
                      <a:pt x="1209" y="1295"/>
                      <a:pt x="1209" y="1295"/>
                    </a:cubicBezTo>
                    <a:lnTo>
                      <a:pt x="1209" y="192"/>
                    </a:lnTo>
                    <a:cubicBezTo>
                      <a:pt x="1209" y="86"/>
                      <a:pt x="1123" y="0"/>
                      <a:pt x="101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295"/>
                    </a:lnTo>
                    <a:cubicBezTo>
                      <a:pt x="0" y="1401"/>
                      <a:pt x="86" y="1487"/>
                      <a:pt x="192" y="1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8" name="Freeform 315"/>
              <p:cNvSpPr>
                <a:spLocks/>
              </p:cNvSpPr>
              <p:nvPr/>
            </p:nvSpPr>
            <p:spPr bwMode="auto">
              <a:xfrm>
                <a:off x="4542" y="1164"/>
                <a:ext cx="507" cy="624"/>
              </a:xfrm>
              <a:custGeom>
                <a:avLst/>
                <a:gdLst>
                  <a:gd name="T0" fmla="*/ 192 w 1209"/>
                  <a:gd name="T1" fmla="*/ 1487 h 1487"/>
                  <a:gd name="T2" fmla="*/ 1017 w 1209"/>
                  <a:gd name="T3" fmla="*/ 1487 h 1487"/>
                  <a:gd name="T4" fmla="*/ 1209 w 1209"/>
                  <a:gd name="T5" fmla="*/ 1295 h 1487"/>
                  <a:gd name="T6" fmla="*/ 1209 w 1209"/>
                  <a:gd name="T7" fmla="*/ 1295 h 1487"/>
                  <a:gd name="T8" fmla="*/ 1209 w 1209"/>
                  <a:gd name="T9" fmla="*/ 192 h 1487"/>
                  <a:gd name="T10" fmla="*/ 1017 w 1209"/>
                  <a:gd name="T11" fmla="*/ 0 h 1487"/>
                  <a:gd name="T12" fmla="*/ 192 w 1209"/>
                  <a:gd name="T13" fmla="*/ 0 h 1487"/>
                  <a:gd name="T14" fmla="*/ 0 w 1209"/>
                  <a:gd name="T15" fmla="*/ 192 h 1487"/>
                  <a:gd name="T16" fmla="*/ 0 w 1209"/>
                  <a:gd name="T17" fmla="*/ 192 h 1487"/>
                  <a:gd name="T18" fmla="*/ 0 w 1209"/>
                  <a:gd name="T19" fmla="*/ 1295 h 1487"/>
                  <a:gd name="T20" fmla="*/ 192 w 1209"/>
                  <a:gd name="T21" fmla="*/ 1487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9" h="1487">
                    <a:moveTo>
                      <a:pt x="192" y="1487"/>
                    </a:moveTo>
                    <a:lnTo>
                      <a:pt x="1017" y="1487"/>
                    </a:lnTo>
                    <a:cubicBezTo>
                      <a:pt x="1123" y="1487"/>
                      <a:pt x="1209" y="1401"/>
                      <a:pt x="1209" y="1295"/>
                    </a:cubicBezTo>
                    <a:cubicBezTo>
                      <a:pt x="1209" y="1295"/>
                      <a:pt x="1209" y="1295"/>
                      <a:pt x="1209" y="1295"/>
                    </a:cubicBezTo>
                    <a:lnTo>
                      <a:pt x="1209" y="192"/>
                    </a:lnTo>
                    <a:cubicBezTo>
                      <a:pt x="1209" y="86"/>
                      <a:pt x="1123" y="0"/>
                      <a:pt x="101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295"/>
                    </a:lnTo>
                    <a:cubicBezTo>
                      <a:pt x="0" y="1401"/>
                      <a:pt x="86" y="1487"/>
                      <a:pt x="192" y="1487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9" name="Rectangle 316"/>
              <p:cNvSpPr>
                <a:spLocks noChangeArrowheads="1"/>
              </p:cNvSpPr>
              <p:nvPr/>
            </p:nvSpPr>
            <p:spPr bwMode="auto">
              <a:xfrm>
                <a:off x="4609" y="1121"/>
                <a:ext cx="260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0" name="Rectangle 317"/>
              <p:cNvSpPr>
                <a:spLocks noChangeArrowheads="1"/>
              </p:cNvSpPr>
              <p:nvPr/>
            </p:nvSpPr>
            <p:spPr bwMode="auto">
              <a:xfrm>
                <a:off x="4610" y="110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1" name="Rectangle 318"/>
              <p:cNvSpPr>
                <a:spLocks noChangeArrowheads="1"/>
              </p:cNvSpPr>
              <p:nvPr/>
            </p:nvSpPr>
            <p:spPr bwMode="auto">
              <a:xfrm>
                <a:off x="4825" y="1108"/>
                <a:ext cx="9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2" name="Rectangle 319"/>
              <p:cNvSpPr>
                <a:spLocks noChangeArrowheads="1"/>
              </p:cNvSpPr>
              <p:nvPr/>
            </p:nvSpPr>
            <p:spPr bwMode="auto">
              <a:xfrm>
                <a:off x="4550" y="1289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368" name="Picture 32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4" y="1293"/>
                <a:ext cx="508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3" name="Rectangle 321"/>
              <p:cNvSpPr>
                <a:spLocks noChangeArrowheads="1"/>
              </p:cNvSpPr>
              <p:nvPr/>
            </p:nvSpPr>
            <p:spPr bwMode="auto">
              <a:xfrm>
                <a:off x="4550" y="1289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4" name="Rectangle 322"/>
              <p:cNvSpPr>
                <a:spLocks noChangeArrowheads="1"/>
              </p:cNvSpPr>
              <p:nvPr/>
            </p:nvSpPr>
            <p:spPr bwMode="auto">
              <a:xfrm>
                <a:off x="4550" y="1289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5" name="Freeform 323"/>
              <p:cNvSpPr>
                <a:spLocks/>
              </p:cNvSpPr>
              <p:nvPr/>
            </p:nvSpPr>
            <p:spPr bwMode="auto">
              <a:xfrm>
                <a:off x="4551" y="1290"/>
                <a:ext cx="514" cy="134"/>
              </a:xfrm>
              <a:custGeom>
                <a:avLst/>
                <a:gdLst>
                  <a:gd name="T0" fmla="*/ 8 w 1226"/>
                  <a:gd name="T1" fmla="*/ 303 h 319"/>
                  <a:gd name="T2" fmla="*/ 1218 w 1226"/>
                  <a:gd name="T3" fmla="*/ 303 h 319"/>
                  <a:gd name="T4" fmla="*/ 1210 w 1226"/>
                  <a:gd name="T5" fmla="*/ 311 h 319"/>
                  <a:gd name="T6" fmla="*/ 1210 w 1226"/>
                  <a:gd name="T7" fmla="*/ 8 h 319"/>
                  <a:gd name="T8" fmla="*/ 1218 w 1226"/>
                  <a:gd name="T9" fmla="*/ 16 h 319"/>
                  <a:gd name="T10" fmla="*/ 8 w 1226"/>
                  <a:gd name="T11" fmla="*/ 16 h 319"/>
                  <a:gd name="T12" fmla="*/ 16 w 1226"/>
                  <a:gd name="T13" fmla="*/ 8 h 319"/>
                  <a:gd name="T14" fmla="*/ 16 w 1226"/>
                  <a:gd name="T15" fmla="*/ 311 h 319"/>
                  <a:gd name="T16" fmla="*/ 8 w 1226"/>
                  <a:gd name="T17" fmla="*/ 319 h 319"/>
                  <a:gd name="T18" fmla="*/ 0 w 1226"/>
                  <a:gd name="T19" fmla="*/ 311 h 319"/>
                  <a:gd name="T20" fmla="*/ 0 w 1226"/>
                  <a:gd name="T21" fmla="*/ 8 h 319"/>
                  <a:gd name="T22" fmla="*/ 8 w 1226"/>
                  <a:gd name="T23" fmla="*/ 0 h 319"/>
                  <a:gd name="T24" fmla="*/ 1218 w 1226"/>
                  <a:gd name="T25" fmla="*/ 0 h 319"/>
                  <a:gd name="T26" fmla="*/ 1226 w 1226"/>
                  <a:gd name="T27" fmla="*/ 8 h 319"/>
                  <a:gd name="T28" fmla="*/ 1226 w 1226"/>
                  <a:gd name="T29" fmla="*/ 311 h 319"/>
                  <a:gd name="T30" fmla="*/ 1218 w 1226"/>
                  <a:gd name="T31" fmla="*/ 319 h 319"/>
                  <a:gd name="T32" fmla="*/ 8 w 1226"/>
                  <a:gd name="T33" fmla="*/ 319 h 319"/>
                  <a:gd name="T34" fmla="*/ 0 w 1226"/>
                  <a:gd name="T35" fmla="*/ 311 h 319"/>
                  <a:gd name="T36" fmla="*/ 8 w 1226"/>
                  <a:gd name="T37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6" h="319">
                    <a:moveTo>
                      <a:pt x="8" y="303"/>
                    </a:moveTo>
                    <a:lnTo>
                      <a:pt x="1218" y="303"/>
                    </a:lnTo>
                    <a:lnTo>
                      <a:pt x="1210" y="311"/>
                    </a:lnTo>
                    <a:lnTo>
                      <a:pt x="1210" y="8"/>
                    </a:lnTo>
                    <a:lnTo>
                      <a:pt x="121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1"/>
                    </a:lnTo>
                    <a:cubicBezTo>
                      <a:pt x="16" y="315"/>
                      <a:pt x="13" y="319"/>
                      <a:pt x="8" y="319"/>
                    </a:cubicBezTo>
                    <a:cubicBezTo>
                      <a:pt x="4" y="319"/>
                      <a:pt x="0" y="315"/>
                      <a:pt x="0" y="311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lnTo>
                      <a:pt x="1218" y="0"/>
                    </a:lnTo>
                    <a:cubicBezTo>
                      <a:pt x="1222" y="0"/>
                      <a:pt x="1226" y="4"/>
                      <a:pt x="1226" y="8"/>
                    </a:cubicBezTo>
                    <a:lnTo>
                      <a:pt x="1226" y="311"/>
                    </a:lnTo>
                    <a:cubicBezTo>
                      <a:pt x="1226" y="315"/>
                      <a:pt x="1222" y="319"/>
                      <a:pt x="1218" y="319"/>
                    </a:cubicBezTo>
                    <a:lnTo>
                      <a:pt x="8" y="319"/>
                    </a:lnTo>
                    <a:cubicBezTo>
                      <a:pt x="4" y="319"/>
                      <a:pt x="0" y="315"/>
                      <a:pt x="0" y="311"/>
                    </a:cubicBezTo>
                    <a:cubicBezTo>
                      <a:pt x="0" y="306"/>
                      <a:pt x="4" y="303"/>
                      <a:pt x="8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6" name="Rectangle 324"/>
              <p:cNvSpPr>
                <a:spLocks noChangeArrowheads="1"/>
              </p:cNvSpPr>
              <p:nvPr/>
            </p:nvSpPr>
            <p:spPr bwMode="auto">
              <a:xfrm>
                <a:off x="4550" y="1289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7" name="Rectangle 325"/>
              <p:cNvSpPr>
                <a:spLocks noChangeArrowheads="1"/>
              </p:cNvSpPr>
              <p:nvPr/>
            </p:nvSpPr>
            <p:spPr bwMode="auto">
              <a:xfrm>
                <a:off x="4530" y="1269"/>
                <a:ext cx="523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8" name="Rectangle 326"/>
              <p:cNvSpPr>
                <a:spLocks noChangeArrowheads="1"/>
              </p:cNvSpPr>
              <p:nvPr/>
            </p:nvSpPr>
            <p:spPr bwMode="auto">
              <a:xfrm>
                <a:off x="4530" y="1276"/>
                <a:ext cx="52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9" name="Rectangle 327"/>
              <p:cNvSpPr>
                <a:spLocks noChangeArrowheads="1"/>
              </p:cNvSpPr>
              <p:nvPr/>
            </p:nvSpPr>
            <p:spPr bwMode="auto">
              <a:xfrm>
                <a:off x="4530" y="1283"/>
                <a:ext cx="523" cy="6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1" name="Rectangle 328"/>
              <p:cNvSpPr>
                <a:spLocks noChangeArrowheads="1"/>
              </p:cNvSpPr>
              <p:nvPr/>
            </p:nvSpPr>
            <p:spPr bwMode="auto">
              <a:xfrm>
                <a:off x="4530" y="1289"/>
                <a:ext cx="523" cy="7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2" name="Rectangle 329"/>
              <p:cNvSpPr>
                <a:spLocks noChangeArrowheads="1"/>
              </p:cNvSpPr>
              <p:nvPr/>
            </p:nvSpPr>
            <p:spPr bwMode="auto">
              <a:xfrm>
                <a:off x="4530" y="1296"/>
                <a:ext cx="523" cy="13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3" name="Rectangle 330"/>
              <p:cNvSpPr>
                <a:spLocks noChangeArrowheads="1"/>
              </p:cNvSpPr>
              <p:nvPr/>
            </p:nvSpPr>
            <p:spPr bwMode="auto">
              <a:xfrm>
                <a:off x="4530" y="1309"/>
                <a:ext cx="523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4" name="Rectangle 331"/>
              <p:cNvSpPr>
                <a:spLocks noChangeArrowheads="1"/>
              </p:cNvSpPr>
              <p:nvPr/>
            </p:nvSpPr>
            <p:spPr bwMode="auto">
              <a:xfrm>
                <a:off x="4530" y="1316"/>
                <a:ext cx="523" cy="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5" name="Rectangle 332"/>
              <p:cNvSpPr>
                <a:spLocks noChangeArrowheads="1"/>
              </p:cNvSpPr>
              <p:nvPr/>
            </p:nvSpPr>
            <p:spPr bwMode="auto">
              <a:xfrm>
                <a:off x="4530" y="1323"/>
                <a:ext cx="523" cy="13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6" name="Rectangle 333"/>
              <p:cNvSpPr>
                <a:spLocks noChangeArrowheads="1"/>
              </p:cNvSpPr>
              <p:nvPr/>
            </p:nvSpPr>
            <p:spPr bwMode="auto">
              <a:xfrm>
                <a:off x="4530" y="1336"/>
                <a:ext cx="523" cy="1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7" name="Rectangle 334"/>
              <p:cNvSpPr>
                <a:spLocks noChangeArrowheads="1"/>
              </p:cNvSpPr>
              <p:nvPr/>
            </p:nvSpPr>
            <p:spPr bwMode="auto">
              <a:xfrm>
                <a:off x="4530" y="1350"/>
                <a:ext cx="523" cy="13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8" name="Rectangle 335"/>
              <p:cNvSpPr>
                <a:spLocks noChangeArrowheads="1"/>
              </p:cNvSpPr>
              <p:nvPr/>
            </p:nvSpPr>
            <p:spPr bwMode="auto">
              <a:xfrm>
                <a:off x="4530" y="1363"/>
                <a:ext cx="523" cy="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9" name="Rectangle 336"/>
              <p:cNvSpPr>
                <a:spLocks noChangeArrowheads="1"/>
              </p:cNvSpPr>
              <p:nvPr/>
            </p:nvSpPr>
            <p:spPr bwMode="auto">
              <a:xfrm>
                <a:off x="4530" y="1370"/>
                <a:ext cx="523" cy="7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0" name="Rectangle 337"/>
              <p:cNvSpPr>
                <a:spLocks noChangeArrowheads="1"/>
              </p:cNvSpPr>
              <p:nvPr/>
            </p:nvSpPr>
            <p:spPr bwMode="auto">
              <a:xfrm>
                <a:off x="4530" y="1377"/>
                <a:ext cx="523" cy="6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1" name="Rectangle 338"/>
              <p:cNvSpPr>
                <a:spLocks noChangeArrowheads="1"/>
              </p:cNvSpPr>
              <p:nvPr/>
            </p:nvSpPr>
            <p:spPr bwMode="auto">
              <a:xfrm>
                <a:off x="4530" y="1383"/>
                <a:ext cx="523" cy="1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2" name="Rectangle 339"/>
              <p:cNvSpPr>
                <a:spLocks noChangeArrowheads="1"/>
              </p:cNvSpPr>
              <p:nvPr/>
            </p:nvSpPr>
            <p:spPr bwMode="auto">
              <a:xfrm>
                <a:off x="4530" y="1397"/>
                <a:ext cx="523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3" name="Rectangle 340"/>
              <p:cNvSpPr>
                <a:spLocks noChangeArrowheads="1"/>
              </p:cNvSpPr>
              <p:nvPr/>
            </p:nvSpPr>
            <p:spPr bwMode="auto">
              <a:xfrm>
                <a:off x="4530" y="1403"/>
                <a:ext cx="523" cy="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4" name="Rectangle 341"/>
              <p:cNvSpPr>
                <a:spLocks noChangeArrowheads="1"/>
              </p:cNvSpPr>
              <p:nvPr/>
            </p:nvSpPr>
            <p:spPr bwMode="auto">
              <a:xfrm>
                <a:off x="4542" y="1280"/>
                <a:ext cx="507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5" name="Rectangle 342"/>
              <p:cNvSpPr>
                <a:spLocks noChangeArrowheads="1"/>
              </p:cNvSpPr>
              <p:nvPr/>
            </p:nvSpPr>
            <p:spPr bwMode="auto">
              <a:xfrm>
                <a:off x="4610" y="1289"/>
                <a:ext cx="45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Zookeeper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6" name="Rectangle 343"/>
              <p:cNvSpPr>
                <a:spLocks noChangeArrowheads="1"/>
              </p:cNvSpPr>
              <p:nvPr/>
            </p:nvSpPr>
            <p:spPr bwMode="auto">
              <a:xfrm>
                <a:off x="4550" y="1477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392" name="Picture 34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4" y="1484"/>
                <a:ext cx="50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7" name="Rectangle 345"/>
              <p:cNvSpPr>
                <a:spLocks noChangeArrowheads="1"/>
              </p:cNvSpPr>
              <p:nvPr/>
            </p:nvSpPr>
            <p:spPr bwMode="auto">
              <a:xfrm>
                <a:off x="4550" y="1477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8" name="Rectangle 346"/>
              <p:cNvSpPr>
                <a:spLocks noChangeArrowheads="1"/>
              </p:cNvSpPr>
              <p:nvPr/>
            </p:nvSpPr>
            <p:spPr bwMode="auto">
              <a:xfrm>
                <a:off x="4550" y="1477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9" name="Freeform 347"/>
              <p:cNvSpPr>
                <a:spLocks/>
              </p:cNvSpPr>
              <p:nvPr/>
            </p:nvSpPr>
            <p:spPr bwMode="auto">
              <a:xfrm>
                <a:off x="4551" y="1480"/>
                <a:ext cx="514" cy="134"/>
              </a:xfrm>
              <a:custGeom>
                <a:avLst/>
                <a:gdLst>
                  <a:gd name="T0" fmla="*/ 8 w 1226"/>
                  <a:gd name="T1" fmla="*/ 302 h 318"/>
                  <a:gd name="T2" fmla="*/ 1218 w 1226"/>
                  <a:gd name="T3" fmla="*/ 302 h 318"/>
                  <a:gd name="T4" fmla="*/ 1210 w 1226"/>
                  <a:gd name="T5" fmla="*/ 310 h 318"/>
                  <a:gd name="T6" fmla="*/ 1210 w 1226"/>
                  <a:gd name="T7" fmla="*/ 8 h 318"/>
                  <a:gd name="T8" fmla="*/ 1218 w 1226"/>
                  <a:gd name="T9" fmla="*/ 16 h 318"/>
                  <a:gd name="T10" fmla="*/ 8 w 1226"/>
                  <a:gd name="T11" fmla="*/ 16 h 318"/>
                  <a:gd name="T12" fmla="*/ 16 w 1226"/>
                  <a:gd name="T13" fmla="*/ 8 h 318"/>
                  <a:gd name="T14" fmla="*/ 16 w 1226"/>
                  <a:gd name="T15" fmla="*/ 310 h 318"/>
                  <a:gd name="T16" fmla="*/ 8 w 1226"/>
                  <a:gd name="T17" fmla="*/ 318 h 318"/>
                  <a:gd name="T18" fmla="*/ 0 w 1226"/>
                  <a:gd name="T19" fmla="*/ 310 h 318"/>
                  <a:gd name="T20" fmla="*/ 0 w 1226"/>
                  <a:gd name="T21" fmla="*/ 8 h 318"/>
                  <a:gd name="T22" fmla="*/ 8 w 1226"/>
                  <a:gd name="T23" fmla="*/ 0 h 318"/>
                  <a:gd name="T24" fmla="*/ 1218 w 1226"/>
                  <a:gd name="T25" fmla="*/ 0 h 318"/>
                  <a:gd name="T26" fmla="*/ 1226 w 1226"/>
                  <a:gd name="T27" fmla="*/ 8 h 318"/>
                  <a:gd name="T28" fmla="*/ 1226 w 1226"/>
                  <a:gd name="T29" fmla="*/ 310 h 318"/>
                  <a:gd name="T30" fmla="*/ 1218 w 1226"/>
                  <a:gd name="T31" fmla="*/ 318 h 318"/>
                  <a:gd name="T32" fmla="*/ 8 w 1226"/>
                  <a:gd name="T33" fmla="*/ 318 h 318"/>
                  <a:gd name="T34" fmla="*/ 0 w 1226"/>
                  <a:gd name="T35" fmla="*/ 310 h 318"/>
                  <a:gd name="T36" fmla="*/ 8 w 1226"/>
                  <a:gd name="T37" fmla="*/ 30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6" h="318">
                    <a:moveTo>
                      <a:pt x="8" y="302"/>
                    </a:moveTo>
                    <a:lnTo>
                      <a:pt x="1218" y="302"/>
                    </a:lnTo>
                    <a:lnTo>
                      <a:pt x="1210" y="310"/>
                    </a:lnTo>
                    <a:lnTo>
                      <a:pt x="1210" y="8"/>
                    </a:lnTo>
                    <a:lnTo>
                      <a:pt x="121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0"/>
                    </a:lnTo>
                    <a:cubicBezTo>
                      <a:pt x="16" y="315"/>
                      <a:pt x="13" y="318"/>
                      <a:pt x="8" y="318"/>
                    </a:cubicBezTo>
                    <a:cubicBezTo>
                      <a:pt x="4" y="318"/>
                      <a:pt x="0" y="315"/>
                      <a:pt x="0" y="310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lnTo>
                      <a:pt x="1218" y="0"/>
                    </a:lnTo>
                    <a:cubicBezTo>
                      <a:pt x="1222" y="0"/>
                      <a:pt x="1226" y="4"/>
                      <a:pt x="1226" y="8"/>
                    </a:cubicBezTo>
                    <a:lnTo>
                      <a:pt x="1226" y="310"/>
                    </a:lnTo>
                    <a:cubicBezTo>
                      <a:pt x="1226" y="315"/>
                      <a:pt x="1222" y="318"/>
                      <a:pt x="1218" y="318"/>
                    </a:cubicBezTo>
                    <a:lnTo>
                      <a:pt x="8" y="318"/>
                    </a:lnTo>
                    <a:cubicBezTo>
                      <a:pt x="4" y="318"/>
                      <a:pt x="0" y="315"/>
                      <a:pt x="0" y="310"/>
                    </a:cubicBezTo>
                    <a:cubicBezTo>
                      <a:pt x="0" y="306"/>
                      <a:pt x="4" y="302"/>
                      <a:pt x="8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0" name="Rectangle 348"/>
              <p:cNvSpPr>
                <a:spLocks noChangeArrowheads="1"/>
              </p:cNvSpPr>
              <p:nvPr/>
            </p:nvSpPr>
            <p:spPr bwMode="auto">
              <a:xfrm>
                <a:off x="4550" y="1477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1" name="Rectangle 349"/>
              <p:cNvSpPr>
                <a:spLocks noChangeArrowheads="1"/>
              </p:cNvSpPr>
              <p:nvPr/>
            </p:nvSpPr>
            <p:spPr bwMode="auto">
              <a:xfrm>
                <a:off x="4530" y="1464"/>
                <a:ext cx="52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2" name="Rectangle 350"/>
              <p:cNvSpPr>
                <a:spLocks noChangeArrowheads="1"/>
              </p:cNvSpPr>
              <p:nvPr/>
            </p:nvSpPr>
            <p:spPr bwMode="auto">
              <a:xfrm>
                <a:off x="4530" y="1471"/>
                <a:ext cx="523" cy="6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3" name="Rectangle 351"/>
              <p:cNvSpPr>
                <a:spLocks noChangeArrowheads="1"/>
              </p:cNvSpPr>
              <p:nvPr/>
            </p:nvSpPr>
            <p:spPr bwMode="auto">
              <a:xfrm>
                <a:off x="4530" y="1477"/>
                <a:ext cx="523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4" name="Rectangle 352"/>
              <p:cNvSpPr>
                <a:spLocks noChangeArrowheads="1"/>
              </p:cNvSpPr>
              <p:nvPr/>
            </p:nvSpPr>
            <p:spPr bwMode="auto">
              <a:xfrm>
                <a:off x="4530" y="1491"/>
                <a:ext cx="523" cy="6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5" name="Rectangle 353"/>
              <p:cNvSpPr>
                <a:spLocks noChangeArrowheads="1"/>
              </p:cNvSpPr>
              <p:nvPr/>
            </p:nvSpPr>
            <p:spPr bwMode="auto">
              <a:xfrm>
                <a:off x="4530" y="1497"/>
                <a:ext cx="523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6" name="Rectangle 354"/>
              <p:cNvSpPr>
                <a:spLocks noChangeArrowheads="1"/>
              </p:cNvSpPr>
              <p:nvPr/>
            </p:nvSpPr>
            <p:spPr bwMode="auto">
              <a:xfrm>
                <a:off x="4530" y="1504"/>
                <a:ext cx="523" cy="1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7" name="Rectangle 355"/>
              <p:cNvSpPr>
                <a:spLocks noChangeArrowheads="1"/>
              </p:cNvSpPr>
              <p:nvPr/>
            </p:nvSpPr>
            <p:spPr bwMode="auto">
              <a:xfrm>
                <a:off x="4530" y="1518"/>
                <a:ext cx="523" cy="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8" name="Rectangle 356"/>
              <p:cNvSpPr>
                <a:spLocks noChangeArrowheads="1"/>
              </p:cNvSpPr>
              <p:nvPr/>
            </p:nvSpPr>
            <p:spPr bwMode="auto">
              <a:xfrm>
                <a:off x="4530" y="1524"/>
                <a:ext cx="523" cy="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0" name="Rectangle 357"/>
              <p:cNvSpPr>
                <a:spLocks noChangeArrowheads="1"/>
              </p:cNvSpPr>
              <p:nvPr/>
            </p:nvSpPr>
            <p:spPr bwMode="auto">
              <a:xfrm>
                <a:off x="4530" y="1544"/>
                <a:ext cx="523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1" name="Rectangle 358"/>
              <p:cNvSpPr>
                <a:spLocks noChangeArrowheads="1"/>
              </p:cNvSpPr>
              <p:nvPr/>
            </p:nvSpPr>
            <p:spPr bwMode="auto">
              <a:xfrm>
                <a:off x="4530" y="1551"/>
                <a:ext cx="523" cy="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2" name="Rectangle 359"/>
              <p:cNvSpPr>
                <a:spLocks noChangeArrowheads="1"/>
              </p:cNvSpPr>
              <p:nvPr/>
            </p:nvSpPr>
            <p:spPr bwMode="auto">
              <a:xfrm>
                <a:off x="4530" y="1558"/>
                <a:ext cx="523" cy="1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3" name="Rectangle 360"/>
              <p:cNvSpPr>
                <a:spLocks noChangeArrowheads="1"/>
              </p:cNvSpPr>
              <p:nvPr/>
            </p:nvSpPr>
            <p:spPr bwMode="auto">
              <a:xfrm>
                <a:off x="4530" y="1571"/>
                <a:ext cx="523" cy="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4" name="Rectangle 361"/>
              <p:cNvSpPr>
                <a:spLocks noChangeArrowheads="1"/>
              </p:cNvSpPr>
              <p:nvPr/>
            </p:nvSpPr>
            <p:spPr bwMode="auto">
              <a:xfrm>
                <a:off x="4530" y="1578"/>
                <a:ext cx="523" cy="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5" name="Rectangle 362"/>
              <p:cNvSpPr>
                <a:spLocks noChangeArrowheads="1"/>
              </p:cNvSpPr>
              <p:nvPr/>
            </p:nvSpPr>
            <p:spPr bwMode="auto">
              <a:xfrm>
                <a:off x="4530" y="1585"/>
                <a:ext cx="523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6" name="Rectangle 363"/>
              <p:cNvSpPr>
                <a:spLocks noChangeArrowheads="1"/>
              </p:cNvSpPr>
              <p:nvPr/>
            </p:nvSpPr>
            <p:spPr bwMode="auto">
              <a:xfrm>
                <a:off x="4530" y="1591"/>
                <a:ext cx="523" cy="14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7" name="Rectangle 364"/>
              <p:cNvSpPr>
                <a:spLocks noChangeArrowheads="1"/>
              </p:cNvSpPr>
              <p:nvPr/>
            </p:nvSpPr>
            <p:spPr bwMode="auto">
              <a:xfrm>
                <a:off x="4542" y="1471"/>
                <a:ext cx="507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8" name="Rectangle 365"/>
              <p:cNvSpPr>
                <a:spLocks noChangeArrowheads="1"/>
              </p:cNvSpPr>
              <p:nvPr/>
            </p:nvSpPr>
            <p:spPr bwMode="auto">
              <a:xfrm>
                <a:off x="4650" y="1484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9" name="Rectangle 366"/>
              <p:cNvSpPr>
                <a:spLocks noChangeArrowheads="1"/>
              </p:cNvSpPr>
              <p:nvPr/>
            </p:nvSpPr>
            <p:spPr bwMode="auto">
              <a:xfrm>
                <a:off x="4892" y="1484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0" name="Freeform 367"/>
              <p:cNvSpPr>
                <a:spLocks/>
              </p:cNvSpPr>
              <p:nvPr/>
            </p:nvSpPr>
            <p:spPr bwMode="auto">
              <a:xfrm>
                <a:off x="5100" y="1164"/>
                <a:ext cx="507" cy="624"/>
              </a:xfrm>
              <a:custGeom>
                <a:avLst/>
                <a:gdLst>
                  <a:gd name="T0" fmla="*/ 192 w 1209"/>
                  <a:gd name="T1" fmla="*/ 1487 h 1487"/>
                  <a:gd name="T2" fmla="*/ 1017 w 1209"/>
                  <a:gd name="T3" fmla="*/ 1487 h 1487"/>
                  <a:gd name="T4" fmla="*/ 1209 w 1209"/>
                  <a:gd name="T5" fmla="*/ 1295 h 1487"/>
                  <a:gd name="T6" fmla="*/ 1209 w 1209"/>
                  <a:gd name="T7" fmla="*/ 1295 h 1487"/>
                  <a:gd name="T8" fmla="*/ 1209 w 1209"/>
                  <a:gd name="T9" fmla="*/ 192 h 1487"/>
                  <a:gd name="T10" fmla="*/ 1017 w 1209"/>
                  <a:gd name="T11" fmla="*/ 0 h 1487"/>
                  <a:gd name="T12" fmla="*/ 192 w 1209"/>
                  <a:gd name="T13" fmla="*/ 0 h 1487"/>
                  <a:gd name="T14" fmla="*/ 0 w 1209"/>
                  <a:gd name="T15" fmla="*/ 192 h 1487"/>
                  <a:gd name="T16" fmla="*/ 0 w 1209"/>
                  <a:gd name="T17" fmla="*/ 192 h 1487"/>
                  <a:gd name="T18" fmla="*/ 0 w 1209"/>
                  <a:gd name="T19" fmla="*/ 1295 h 1487"/>
                  <a:gd name="T20" fmla="*/ 192 w 1209"/>
                  <a:gd name="T21" fmla="*/ 1487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9" h="1487">
                    <a:moveTo>
                      <a:pt x="192" y="1487"/>
                    </a:moveTo>
                    <a:lnTo>
                      <a:pt x="1017" y="1487"/>
                    </a:lnTo>
                    <a:cubicBezTo>
                      <a:pt x="1123" y="1487"/>
                      <a:pt x="1209" y="1401"/>
                      <a:pt x="1209" y="1295"/>
                    </a:cubicBezTo>
                    <a:cubicBezTo>
                      <a:pt x="1209" y="1295"/>
                      <a:pt x="1209" y="1295"/>
                      <a:pt x="1209" y="1295"/>
                    </a:cubicBezTo>
                    <a:lnTo>
                      <a:pt x="1209" y="192"/>
                    </a:lnTo>
                    <a:cubicBezTo>
                      <a:pt x="1209" y="86"/>
                      <a:pt x="1123" y="0"/>
                      <a:pt x="101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295"/>
                    </a:lnTo>
                    <a:cubicBezTo>
                      <a:pt x="0" y="1401"/>
                      <a:pt x="86" y="1487"/>
                      <a:pt x="192" y="1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1" name="Freeform 368"/>
              <p:cNvSpPr>
                <a:spLocks/>
              </p:cNvSpPr>
              <p:nvPr/>
            </p:nvSpPr>
            <p:spPr bwMode="auto">
              <a:xfrm>
                <a:off x="5100" y="1164"/>
                <a:ext cx="507" cy="624"/>
              </a:xfrm>
              <a:custGeom>
                <a:avLst/>
                <a:gdLst>
                  <a:gd name="T0" fmla="*/ 192 w 1209"/>
                  <a:gd name="T1" fmla="*/ 1487 h 1487"/>
                  <a:gd name="T2" fmla="*/ 1017 w 1209"/>
                  <a:gd name="T3" fmla="*/ 1487 h 1487"/>
                  <a:gd name="T4" fmla="*/ 1209 w 1209"/>
                  <a:gd name="T5" fmla="*/ 1295 h 1487"/>
                  <a:gd name="T6" fmla="*/ 1209 w 1209"/>
                  <a:gd name="T7" fmla="*/ 1295 h 1487"/>
                  <a:gd name="T8" fmla="*/ 1209 w 1209"/>
                  <a:gd name="T9" fmla="*/ 192 h 1487"/>
                  <a:gd name="T10" fmla="*/ 1017 w 1209"/>
                  <a:gd name="T11" fmla="*/ 0 h 1487"/>
                  <a:gd name="T12" fmla="*/ 192 w 1209"/>
                  <a:gd name="T13" fmla="*/ 0 h 1487"/>
                  <a:gd name="T14" fmla="*/ 0 w 1209"/>
                  <a:gd name="T15" fmla="*/ 192 h 1487"/>
                  <a:gd name="T16" fmla="*/ 0 w 1209"/>
                  <a:gd name="T17" fmla="*/ 192 h 1487"/>
                  <a:gd name="T18" fmla="*/ 0 w 1209"/>
                  <a:gd name="T19" fmla="*/ 1295 h 1487"/>
                  <a:gd name="T20" fmla="*/ 192 w 1209"/>
                  <a:gd name="T21" fmla="*/ 1487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9" h="1487">
                    <a:moveTo>
                      <a:pt x="192" y="1487"/>
                    </a:moveTo>
                    <a:lnTo>
                      <a:pt x="1017" y="1487"/>
                    </a:lnTo>
                    <a:cubicBezTo>
                      <a:pt x="1123" y="1487"/>
                      <a:pt x="1209" y="1401"/>
                      <a:pt x="1209" y="1295"/>
                    </a:cubicBezTo>
                    <a:cubicBezTo>
                      <a:pt x="1209" y="1295"/>
                      <a:pt x="1209" y="1295"/>
                      <a:pt x="1209" y="1295"/>
                    </a:cubicBezTo>
                    <a:lnTo>
                      <a:pt x="1209" y="192"/>
                    </a:lnTo>
                    <a:cubicBezTo>
                      <a:pt x="1209" y="86"/>
                      <a:pt x="1123" y="0"/>
                      <a:pt x="1017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92"/>
                    </a:lnTo>
                    <a:lnTo>
                      <a:pt x="0" y="1295"/>
                    </a:lnTo>
                    <a:cubicBezTo>
                      <a:pt x="0" y="1401"/>
                      <a:pt x="86" y="1487"/>
                      <a:pt x="192" y="1487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2" name="Rectangle 369"/>
              <p:cNvSpPr>
                <a:spLocks noChangeArrowheads="1"/>
              </p:cNvSpPr>
              <p:nvPr/>
            </p:nvSpPr>
            <p:spPr bwMode="auto">
              <a:xfrm>
                <a:off x="5167" y="1121"/>
                <a:ext cx="263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3" name="Rectangle 370"/>
              <p:cNvSpPr>
                <a:spLocks noChangeArrowheads="1"/>
              </p:cNvSpPr>
              <p:nvPr/>
            </p:nvSpPr>
            <p:spPr bwMode="auto">
              <a:xfrm>
                <a:off x="5167" y="110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4" name="Rectangle 371"/>
              <p:cNvSpPr>
                <a:spLocks noChangeArrowheads="1"/>
              </p:cNvSpPr>
              <p:nvPr/>
            </p:nvSpPr>
            <p:spPr bwMode="auto">
              <a:xfrm>
                <a:off x="5382" y="1108"/>
                <a:ext cx="9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5" name="Rectangle 372"/>
              <p:cNvSpPr>
                <a:spLocks noChangeArrowheads="1"/>
              </p:cNvSpPr>
              <p:nvPr/>
            </p:nvSpPr>
            <p:spPr bwMode="auto">
              <a:xfrm>
                <a:off x="5107" y="1289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421" name="Picture 37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3" y="1293"/>
                <a:ext cx="507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" name="Rectangle 374"/>
              <p:cNvSpPr>
                <a:spLocks noChangeArrowheads="1"/>
              </p:cNvSpPr>
              <p:nvPr/>
            </p:nvSpPr>
            <p:spPr bwMode="auto">
              <a:xfrm>
                <a:off x="5107" y="1289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7" name="Rectangle 375"/>
              <p:cNvSpPr>
                <a:spLocks noChangeArrowheads="1"/>
              </p:cNvSpPr>
              <p:nvPr/>
            </p:nvSpPr>
            <p:spPr bwMode="auto">
              <a:xfrm>
                <a:off x="5107" y="1289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8" name="Freeform 376"/>
              <p:cNvSpPr>
                <a:spLocks/>
              </p:cNvSpPr>
              <p:nvPr/>
            </p:nvSpPr>
            <p:spPr bwMode="auto">
              <a:xfrm>
                <a:off x="5109" y="1290"/>
                <a:ext cx="514" cy="134"/>
              </a:xfrm>
              <a:custGeom>
                <a:avLst/>
                <a:gdLst>
                  <a:gd name="T0" fmla="*/ 8 w 1225"/>
                  <a:gd name="T1" fmla="*/ 303 h 319"/>
                  <a:gd name="T2" fmla="*/ 1217 w 1225"/>
                  <a:gd name="T3" fmla="*/ 303 h 319"/>
                  <a:gd name="T4" fmla="*/ 1209 w 1225"/>
                  <a:gd name="T5" fmla="*/ 311 h 319"/>
                  <a:gd name="T6" fmla="*/ 1209 w 1225"/>
                  <a:gd name="T7" fmla="*/ 8 h 319"/>
                  <a:gd name="T8" fmla="*/ 1217 w 1225"/>
                  <a:gd name="T9" fmla="*/ 16 h 319"/>
                  <a:gd name="T10" fmla="*/ 8 w 1225"/>
                  <a:gd name="T11" fmla="*/ 16 h 319"/>
                  <a:gd name="T12" fmla="*/ 16 w 1225"/>
                  <a:gd name="T13" fmla="*/ 8 h 319"/>
                  <a:gd name="T14" fmla="*/ 16 w 1225"/>
                  <a:gd name="T15" fmla="*/ 311 h 319"/>
                  <a:gd name="T16" fmla="*/ 8 w 1225"/>
                  <a:gd name="T17" fmla="*/ 319 h 319"/>
                  <a:gd name="T18" fmla="*/ 0 w 1225"/>
                  <a:gd name="T19" fmla="*/ 311 h 319"/>
                  <a:gd name="T20" fmla="*/ 0 w 1225"/>
                  <a:gd name="T21" fmla="*/ 8 h 319"/>
                  <a:gd name="T22" fmla="*/ 8 w 1225"/>
                  <a:gd name="T23" fmla="*/ 0 h 319"/>
                  <a:gd name="T24" fmla="*/ 1217 w 1225"/>
                  <a:gd name="T25" fmla="*/ 0 h 319"/>
                  <a:gd name="T26" fmla="*/ 1225 w 1225"/>
                  <a:gd name="T27" fmla="*/ 8 h 319"/>
                  <a:gd name="T28" fmla="*/ 1225 w 1225"/>
                  <a:gd name="T29" fmla="*/ 311 h 319"/>
                  <a:gd name="T30" fmla="*/ 1217 w 1225"/>
                  <a:gd name="T31" fmla="*/ 319 h 319"/>
                  <a:gd name="T32" fmla="*/ 8 w 1225"/>
                  <a:gd name="T33" fmla="*/ 319 h 319"/>
                  <a:gd name="T34" fmla="*/ 0 w 1225"/>
                  <a:gd name="T35" fmla="*/ 311 h 319"/>
                  <a:gd name="T36" fmla="*/ 8 w 1225"/>
                  <a:gd name="T37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5" h="319">
                    <a:moveTo>
                      <a:pt x="8" y="303"/>
                    </a:moveTo>
                    <a:lnTo>
                      <a:pt x="1217" y="303"/>
                    </a:lnTo>
                    <a:lnTo>
                      <a:pt x="1209" y="311"/>
                    </a:lnTo>
                    <a:lnTo>
                      <a:pt x="1209" y="8"/>
                    </a:lnTo>
                    <a:lnTo>
                      <a:pt x="121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1"/>
                    </a:lnTo>
                    <a:cubicBezTo>
                      <a:pt x="16" y="315"/>
                      <a:pt x="12" y="319"/>
                      <a:pt x="8" y="319"/>
                    </a:cubicBezTo>
                    <a:cubicBezTo>
                      <a:pt x="3" y="319"/>
                      <a:pt x="0" y="315"/>
                      <a:pt x="0" y="311"/>
                    </a:cubicBezTo>
                    <a:lnTo>
                      <a:pt x="0" y="8"/>
                    </a:lnTo>
                    <a:cubicBezTo>
                      <a:pt x="0" y="4"/>
                      <a:pt x="3" y="0"/>
                      <a:pt x="8" y="0"/>
                    </a:cubicBezTo>
                    <a:lnTo>
                      <a:pt x="1217" y="0"/>
                    </a:lnTo>
                    <a:cubicBezTo>
                      <a:pt x="1222" y="0"/>
                      <a:pt x="1225" y="4"/>
                      <a:pt x="1225" y="8"/>
                    </a:cubicBezTo>
                    <a:lnTo>
                      <a:pt x="1225" y="311"/>
                    </a:lnTo>
                    <a:cubicBezTo>
                      <a:pt x="1225" y="315"/>
                      <a:pt x="1222" y="319"/>
                      <a:pt x="1217" y="319"/>
                    </a:cubicBezTo>
                    <a:lnTo>
                      <a:pt x="8" y="319"/>
                    </a:lnTo>
                    <a:cubicBezTo>
                      <a:pt x="3" y="319"/>
                      <a:pt x="0" y="315"/>
                      <a:pt x="0" y="311"/>
                    </a:cubicBezTo>
                    <a:cubicBezTo>
                      <a:pt x="0" y="306"/>
                      <a:pt x="3" y="303"/>
                      <a:pt x="8" y="3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9" name="Rectangle 377"/>
              <p:cNvSpPr>
                <a:spLocks noChangeArrowheads="1"/>
              </p:cNvSpPr>
              <p:nvPr/>
            </p:nvSpPr>
            <p:spPr bwMode="auto">
              <a:xfrm>
                <a:off x="5107" y="1289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0" name="Rectangle 378"/>
              <p:cNvSpPr>
                <a:spLocks noChangeArrowheads="1"/>
              </p:cNvSpPr>
              <p:nvPr/>
            </p:nvSpPr>
            <p:spPr bwMode="auto">
              <a:xfrm>
                <a:off x="5087" y="1269"/>
                <a:ext cx="523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1" name="Rectangle 379"/>
              <p:cNvSpPr>
                <a:spLocks noChangeArrowheads="1"/>
              </p:cNvSpPr>
              <p:nvPr/>
            </p:nvSpPr>
            <p:spPr bwMode="auto">
              <a:xfrm>
                <a:off x="5087" y="1276"/>
                <a:ext cx="52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2" name="Rectangle 380"/>
              <p:cNvSpPr>
                <a:spLocks noChangeArrowheads="1"/>
              </p:cNvSpPr>
              <p:nvPr/>
            </p:nvSpPr>
            <p:spPr bwMode="auto">
              <a:xfrm>
                <a:off x="5087" y="1283"/>
                <a:ext cx="523" cy="6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3" name="Rectangle 381"/>
              <p:cNvSpPr>
                <a:spLocks noChangeArrowheads="1"/>
              </p:cNvSpPr>
              <p:nvPr/>
            </p:nvSpPr>
            <p:spPr bwMode="auto">
              <a:xfrm>
                <a:off x="5087" y="1289"/>
                <a:ext cx="523" cy="7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4" name="Rectangle 382"/>
              <p:cNvSpPr>
                <a:spLocks noChangeArrowheads="1"/>
              </p:cNvSpPr>
              <p:nvPr/>
            </p:nvSpPr>
            <p:spPr bwMode="auto">
              <a:xfrm>
                <a:off x="5087" y="1296"/>
                <a:ext cx="523" cy="13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" name="Rectangle 383"/>
              <p:cNvSpPr>
                <a:spLocks noChangeArrowheads="1"/>
              </p:cNvSpPr>
              <p:nvPr/>
            </p:nvSpPr>
            <p:spPr bwMode="auto">
              <a:xfrm>
                <a:off x="5087" y="1309"/>
                <a:ext cx="523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6" name="Rectangle 384"/>
              <p:cNvSpPr>
                <a:spLocks noChangeArrowheads="1"/>
              </p:cNvSpPr>
              <p:nvPr/>
            </p:nvSpPr>
            <p:spPr bwMode="auto">
              <a:xfrm>
                <a:off x="5087" y="1316"/>
                <a:ext cx="523" cy="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7" name="Rectangle 385"/>
              <p:cNvSpPr>
                <a:spLocks noChangeArrowheads="1"/>
              </p:cNvSpPr>
              <p:nvPr/>
            </p:nvSpPr>
            <p:spPr bwMode="auto">
              <a:xfrm>
                <a:off x="5087" y="1323"/>
                <a:ext cx="523" cy="13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9" name="Rectangle 386"/>
              <p:cNvSpPr>
                <a:spLocks noChangeArrowheads="1"/>
              </p:cNvSpPr>
              <p:nvPr/>
            </p:nvSpPr>
            <p:spPr bwMode="auto">
              <a:xfrm>
                <a:off x="5087" y="1336"/>
                <a:ext cx="523" cy="1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0" name="Rectangle 387"/>
              <p:cNvSpPr>
                <a:spLocks noChangeArrowheads="1"/>
              </p:cNvSpPr>
              <p:nvPr/>
            </p:nvSpPr>
            <p:spPr bwMode="auto">
              <a:xfrm>
                <a:off x="5087" y="1350"/>
                <a:ext cx="523" cy="13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1" name="Rectangle 388"/>
              <p:cNvSpPr>
                <a:spLocks noChangeArrowheads="1"/>
              </p:cNvSpPr>
              <p:nvPr/>
            </p:nvSpPr>
            <p:spPr bwMode="auto">
              <a:xfrm>
                <a:off x="5087" y="1363"/>
                <a:ext cx="523" cy="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2" name="Rectangle 389"/>
              <p:cNvSpPr>
                <a:spLocks noChangeArrowheads="1"/>
              </p:cNvSpPr>
              <p:nvPr/>
            </p:nvSpPr>
            <p:spPr bwMode="auto">
              <a:xfrm>
                <a:off x="5087" y="1370"/>
                <a:ext cx="523" cy="7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3" name="Rectangle 390"/>
              <p:cNvSpPr>
                <a:spLocks noChangeArrowheads="1"/>
              </p:cNvSpPr>
              <p:nvPr/>
            </p:nvSpPr>
            <p:spPr bwMode="auto">
              <a:xfrm>
                <a:off x="5087" y="1377"/>
                <a:ext cx="523" cy="6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4" name="Rectangle 391"/>
              <p:cNvSpPr>
                <a:spLocks noChangeArrowheads="1"/>
              </p:cNvSpPr>
              <p:nvPr/>
            </p:nvSpPr>
            <p:spPr bwMode="auto">
              <a:xfrm>
                <a:off x="5087" y="1383"/>
                <a:ext cx="523" cy="1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5" name="Rectangle 392"/>
              <p:cNvSpPr>
                <a:spLocks noChangeArrowheads="1"/>
              </p:cNvSpPr>
              <p:nvPr/>
            </p:nvSpPr>
            <p:spPr bwMode="auto">
              <a:xfrm>
                <a:off x="5087" y="1397"/>
                <a:ext cx="523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6" name="Rectangle 393"/>
              <p:cNvSpPr>
                <a:spLocks noChangeArrowheads="1"/>
              </p:cNvSpPr>
              <p:nvPr/>
            </p:nvSpPr>
            <p:spPr bwMode="auto">
              <a:xfrm>
                <a:off x="5087" y="1403"/>
                <a:ext cx="523" cy="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7" name="Rectangle 394"/>
              <p:cNvSpPr>
                <a:spLocks noChangeArrowheads="1"/>
              </p:cNvSpPr>
              <p:nvPr/>
            </p:nvSpPr>
            <p:spPr bwMode="auto">
              <a:xfrm>
                <a:off x="5100" y="1280"/>
                <a:ext cx="507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8" name="Rectangle 395"/>
              <p:cNvSpPr>
                <a:spLocks noChangeArrowheads="1"/>
              </p:cNvSpPr>
              <p:nvPr/>
            </p:nvSpPr>
            <p:spPr bwMode="auto">
              <a:xfrm>
                <a:off x="5167" y="1289"/>
                <a:ext cx="45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Zookeeper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9" name="Rectangle 396"/>
              <p:cNvSpPr>
                <a:spLocks noChangeArrowheads="1"/>
              </p:cNvSpPr>
              <p:nvPr/>
            </p:nvSpPr>
            <p:spPr bwMode="auto">
              <a:xfrm>
                <a:off x="5107" y="1477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445" name="Picture 397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3" y="1484"/>
                <a:ext cx="507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0" name="Rectangle 398"/>
              <p:cNvSpPr>
                <a:spLocks noChangeArrowheads="1"/>
              </p:cNvSpPr>
              <p:nvPr/>
            </p:nvSpPr>
            <p:spPr bwMode="auto">
              <a:xfrm>
                <a:off x="5107" y="1477"/>
                <a:ext cx="510" cy="12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1" name="Rectangle 399"/>
              <p:cNvSpPr>
                <a:spLocks noChangeArrowheads="1"/>
              </p:cNvSpPr>
              <p:nvPr/>
            </p:nvSpPr>
            <p:spPr bwMode="auto">
              <a:xfrm>
                <a:off x="5107" y="1477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2" name="Freeform 400"/>
              <p:cNvSpPr>
                <a:spLocks/>
              </p:cNvSpPr>
              <p:nvPr/>
            </p:nvSpPr>
            <p:spPr bwMode="auto">
              <a:xfrm>
                <a:off x="5109" y="1480"/>
                <a:ext cx="514" cy="134"/>
              </a:xfrm>
              <a:custGeom>
                <a:avLst/>
                <a:gdLst>
                  <a:gd name="T0" fmla="*/ 8 w 1225"/>
                  <a:gd name="T1" fmla="*/ 302 h 318"/>
                  <a:gd name="T2" fmla="*/ 1217 w 1225"/>
                  <a:gd name="T3" fmla="*/ 302 h 318"/>
                  <a:gd name="T4" fmla="*/ 1209 w 1225"/>
                  <a:gd name="T5" fmla="*/ 310 h 318"/>
                  <a:gd name="T6" fmla="*/ 1209 w 1225"/>
                  <a:gd name="T7" fmla="*/ 8 h 318"/>
                  <a:gd name="T8" fmla="*/ 1217 w 1225"/>
                  <a:gd name="T9" fmla="*/ 16 h 318"/>
                  <a:gd name="T10" fmla="*/ 8 w 1225"/>
                  <a:gd name="T11" fmla="*/ 16 h 318"/>
                  <a:gd name="T12" fmla="*/ 16 w 1225"/>
                  <a:gd name="T13" fmla="*/ 8 h 318"/>
                  <a:gd name="T14" fmla="*/ 16 w 1225"/>
                  <a:gd name="T15" fmla="*/ 310 h 318"/>
                  <a:gd name="T16" fmla="*/ 8 w 1225"/>
                  <a:gd name="T17" fmla="*/ 318 h 318"/>
                  <a:gd name="T18" fmla="*/ 0 w 1225"/>
                  <a:gd name="T19" fmla="*/ 310 h 318"/>
                  <a:gd name="T20" fmla="*/ 0 w 1225"/>
                  <a:gd name="T21" fmla="*/ 8 h 318"/>
                  <a:gd name="T22" fmla="*/ 8 w 1225"/>
                  <a:gd name="T23" fmla="*/ 0 h 318"/>
                  <a:gd name="T24" fmla="*/ 1217 w 1225"/>
                  <a:gd name="T25" fmla="*/ 0 h 318"/>
                  <a:gd name="T26" fmla="*/ 1225 w 1225"/>
                  <a:gd name="T27" fmla="*/ 8 h 318"/>
                  <a:gd name="T28" fmla="*/ 1225 w 1225"/>
                  <a:gd name="T29" fmla="*/ 310 h 318"/>
                  <a:gd name="T30" fmla="*/ 1217 w 1225"/>
                  <a:gd name="T31" fmla="*/ 318 h 318"/>
                  <a:gd name="T32" fmla="*/ 8 w 1225"/>
                  <a:gd name="T33" fmla="*/ 318 h 318"/>
                  <a:gd name="T34" fmla="*/ 0 w 1225"/>
                  <a:gd name="T35" fmla="*/ 310 h 318"/>
                  <a:gd name="T36" fmla="*/ 8 w 1225"/>
                  <a:gd name="T37" fmla="*/ 30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5" h="318">
                    <a:moveTo>
                      <a:pt x="8" y="302"/>
                    </a:moveTo>
                    <a:lnTo>
                      <a:pt x="1217" y="302"/>
                    </a:lnTo>
                    <a:lnTo>
                      <a:pt x="1209" y="310"/>
                    </a:lnTo>
                    <a:lnTo>
                      <a:pt x="1209" y="8"/>
                    </a:lnTo>
                    <a:lnTo>
                      <a:pt x="121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0"/>
                    </a:lnTo>
                    <a:cubicBezTo>
                      <a:pt x="16" y="315"/>
                      <a:pt x="12" y="318"/>
                      <a:pt x="8" y="318"/>
                    </a:cubicBezTo>
                    <a:cubicBezTo>
                      <a:pt x="3" y="318"/>
                      <a:pt x="0" y="315"/>
                      <a:pt x="0" y="310"/>
                    </a:cubicBezTo>
                    <a:lnTo>
                      <a:pt x="0" y="8"/>
                    </a:lnTo>
                    <a:cubicBezTo>
                      <a:pt x="0" y="4"/>
                      <a:pt x="3" y="0"/>
                      <a:pt x="8" y="0"/>
                    </a:cubicBezTo>
                    <a:lnTo>
                      <a:pt x="1217" y="0"/>
                    </a:lnTo>
                    <a:cubicBezTo>
                      <a:pt x="1222" y="0"/>
                      <a:pt x="1225" y="4"/>
                      <a:pt x="1225" y="8"/>
                    </a:cubicBezTo>
                    <a:lnTo>
                      <a:pt x="1225" y="310"/>
                    </a:lnTo>
                    <a:cubicBezTo>
                      <a:pt x="1225" y="315"/>
                      <a:pt x="1222" y="318"/>
                      <a:pt x="1217" y="318"/>
                    </a:cubicBezTo>
                    <a:lnTo>
                      <a:pt x="8" y="318"/>
                    </a:lnTo>
                    <a:cubicBezTo>
                      <a:pt x="3" y="318"/>
                      <a:pt x="0" y="315"/>
                      <a:pt x="0" y="310"/>
                    </a:cubicBezTo>
                    <a:cubicBezTo>
                      <a:pt x="0" y="306"/>
                      <a:pt x="3" y="302"/>
                      <a:pt x="8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3" name="Rectangle 401"/>
              <p:cNvSpPr>
                <a:spLocks noChangeArrowheads="1"/>
              </p:cNvSpPr>
              <p:nvPr/>
            </p:nvSpPr>
            <p:spPr bwMode="auto">
              <a:xfrm>
                <a:off x="5107" y="1477"/>
                <a:ext cx="523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4" name="Rectangle 402"/>
              <p:cNvSpPr>
                <a:spLocks noChangeArrowheads="1"/>
              </p:cNvSpPr>
              <p:nvPr/>
            </p:nvSpPr>
            <p:spPr bwMode="auto">
              <a:xfrm>
                <a:off x="5087" y="1464"/>
                <a:ext cx="52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5" name="Rectangle 403"/>
              <p:cNvSpPr>
                <a:spLocks noChangeArrowheads="1"/>
              </p:cNvSpPr>
              <p:nvPr/>
            </p:nvSpPr>
            <p:spPr bwMode="auto">
              <a:xfrm>
                <a:off x="5087" y="1471"/>
                <a:ext cx="523" cy="6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6" name="Rectangle 404"/>
              <p:cNvSpPr>
                <a:spLocks noChangeArrowheads="1"/>
              </p:cNvSpPr>
              <p:nvPr/>
            </p:nvSpPr>
            <p:spPr bwMode="auto">
              <a:xfrm>
                <a:off x="5087" y="1477"/>
                <a:ext cx="523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7" name="Rectangle 405"/>
              <p:cNvSpPr>
                <a:spLocks noChangeArrowheads="1"/>
              </p:cNvSpPr>
              <p:nvPr/>
            </p:nvSpPr>
            <p:spPr bwMode="auto">
              <a:xfrm>
                <a:off x="5087" y="1491"/>
                <a:ext cx="523" cy="6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607"/>
            <p:cNvGrpSpPr>
              <a:grpSpLocks/>
            </p:cNvGrpSpPr>
            <p:nvPr/>
          </p:nvGrpSpPr>
          <p:grpSpPr bwMode="auto">
            <a:xfrm>
              <a:off x="852" y="392"/>
              <a:ext cx="4758" cy="2683"/>
              <a:chOff x="852" y="392"/>
              <a:chExt cx="4758" cy="2683"/>
            </a:xfrm>
          </p:grpSpPr>
          <p:sp>
            <p:nvSpPr>
              <p:cNvPr id="2950" name="Rectangle 407"/>
              <p:cNvSpPr>
                <a:spLocks noChangeArrowheads="1"/>
              </p:cNvSpPr>
              <p:nvPr/>
            </p:nvSpPr>
            <p:spPr bwMode="auto">
              <a:xfrm>
                <a:off x="5087" y="1497"/>
                <a:ext cx="523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1" name="Rectangle 408"/>
              <p:cNvSpPr>
                <a:spLocks noChangeArrowheads="1"/>
              </p:cNvSpPr>
              <p:nvPr/>
            </p:nvSpPr>
            <p:spPr bwMode="auto">
              <a:xfrm>
                <a:off x="5087" y="1504"/>
                <a:ext cx="523" cy="1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2" name="Rectangle 409"/>
              <p:cNvSpPr>
                <a:spLocks noChangeArrowheads="1"/>
              </p:cNvSpPr>
              <p:nvPr/>
            </p:nvSpPr>
            <p:spPr bwMode="auto">
              <a:xfrm>
                <a:off x="5087" y="1518"/>
                <a:ext cx="523" cy="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3" name="Rectangle 410"/>
              <p:cNvSpPr>
                <a:spLocks noChangeArrowheads="1"/>
              </p:cNvSpPr>
              <p:nvPr/>
            </p:nvSpPr>
            <p:spPr bwMode="auto">
              <a:xfrm>
                <a:off x="5087" y="1524"/>
                <a:ext cx="523" cy="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4" name="Rectangle 411"/>
              <p:cNvSpPr>
                <a:spLocks noChangeArrowheads="1"/>
              </p:cNvSpPr>
              <p:nvPr/>
            </p:nvSpPr>
            <p:spPr bwMode="auto">
              <a:xfrm>
                <a:off x="5087" y="1544"/>
                <a:ext cx="523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5" name="Rectangle 412"/>
              <p:cNvSpPr>
                <a:spLocks noChangeArrowheads="1"/>
              </p:cNvSpPr>
              <p:nvPr/>
            </p:nvSpPr>
            <p:spPr bwMode="auto">
              <a:xfrm>
                <a:off x="5087" y="1551"/>
                <a:ext cx="523" cy="7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6" name="Rectangle 413"/>
              <p:cNvSpPr>
                <a:spLocks noChangeArrowheads="1"/>
              </p:cNvSpPr>
              <p:nvPr/>
            </p:nvSpPr>
            <p:spPr bwMode="auto">
              <a:xfrm>
                <a:off x="5087" y="1558"/>
                <a:ext cx="523" cy="1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7" name="Rectangle 414"/>
              <p:cNvSpPr>
                <a:spLocks noChangeArrowheads="1"/>
              </p:cNvSpPr>
              <p:nvPr/>
            </p:nvSpPr>
            <p:spPr bwMode="auto">
              <a:xfrm>
                <a:off x="5087" y="1571"/>
                <a:ext cx="523" cy="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8" name="Rectangle 415"/>
              <p:cNvSpPr>
                <a:spLocks noChangeArrowheads="1"/>
              </p:cNvSpPr>
              <p:nvPr/>
            </p:nvSpPr>
            <p:spPr bwMode="auto">
              <a:xfrm>
                <a:off x="5087" y="1578"/>
                <a:ext cx="523" cy="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9" name="Rectangle 416"/>
              <p:cNvSpPr>
                <a:spLocks noChangeArrowheads="1"/>
              </p:cNvSpPr>
              <p:nvPr/>
            </p:nvSpPr>
            <p:spPr bwMode="auto">
              <a:xfrm>
                <a:off x="5087" y="1585"/>
                <a:ext cx="523" cy="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0" name="Rectangle 417"/>
              <p:cNvSpPr>
                <a:spLocks noChangeArrowheads="1"/>
              </p:cNvSpPr>
              <p:nvPr/>
            </p:nvSpPr>
            <p:spPr bwMode="auto">
              <a:xfrm>
                <a:off x="5087" y="1591"/>
                <a:ext cx="523" cy="14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1" name="Rectangle 418"/>
              <p:cNvSpPr>
                <a:spLocks noChangeArrowheads="1"/>
              </p:cNvSpPr>
              <p:nvPr/>
            </p:nvSpPr>
            <p:spPr bwMode="auto">
              <a:xfrm>
                <a:off x="5100" y="1471"/>
                <a:ext cx="507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2" name="Rectangle 419"/>
              <p:cNvSpPr>
                <a:spLocks noChangeArrowheads="1"/>
              </p:cNvSpPr>
              <p:nvPr/>
            </p:nvSpPr>
            <p:spPr bwMode="auto">
              <a:xfrm>
                <a:off x="5214" y="1484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3" name="Rectangle 420"/>
              <p:cNvSpPr>
                <a:spLocks noChangeArrowheads="1"/>
              </p:cNvSpPr>
              <p:nvPr/>
            </p:nvSpPr>
            <p:spPr bwMode="auto">
              <a:xfrm>
                <a:off x="5456" y="1484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4" name="Line 421"/>
              <p:cNvSpPr>
                <a:spLocks noChangeShapeType="1"/>
              </p:cNvSpPr>
              <p:nvPr/>
            </p:nvSpPr>
            <p:spPr bwMode="auto">
              <a:xfrm flipH="1">
                <a:off x="4238" y="392"/>
                <a:ext cx="545" cy="848"/>
              </a:xfrm>
              <a:prstGeom prst="line">
                <a:avLst/>
              </a:prstGeom>
              <a:noFill/>
              <a:ln w="14288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5" name="Freeform 422"/>
              <p:cNvSpPr>
                <a:spLocks/>
              </p:cNvSpPr>
              <p:nvPr/>
            </p:nvSpPr>
            <p:spPr bwMode="auto">
              <a:xfrm>
                <a:off x="4212" y="1210"/>
                <a:ext cx="61" cy="70"/>
              </a:xfrm>
              <a:custGeom>
                <a:avLst/>
                <a:gdLst>
                  <a:gd name="T0" fmla="*/ 0 w 145"/>
                  <a:gd name="T1" fmla="*/ 167 h 167"/>
                  <a:gd name="T2" fmla="*/ 145 w 145"/>
                  <a:gd name="T3" fmla="*/ 81 h 167"/>
                  <a:gd name="T4" fmla="*/ 18 w 145"/>
                  <a:gd name="T5" fmla="*/ 0 h 167"/>
                  <a:gd name="T6" fmla="*/ 0 w 145"/>
                  <a:gd name="T7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67">
                    <a:moveTo>
                      <a:pt x="0" y="167"/>
                    </a:moveTo>
                    <a:lnTo>
                      <a:pt x="145" y="81"/>
                    </a:lnTo>
                    <a:cubicBezTo>
                      <a:pt x="92" y="75"/>
                      <a:pt x="45" y="45"/>
                      <a:pt x="18" y="0"/>
                    </a:cubicBezTo>
                    <a:lnTo>
                      <a:pt x="0" y="167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6" name="Rectangle 423"/>
              <p:cNvSpPr>
                <a:spLocks noChangeArrowheads="1"/>
              </p:cNvSpPr>
              <p:nvPr/>
            </p:nvSpPr>
            <p:spPr bwMode="auto">
              <a:xfrm>
                <a:off x="3638" y="750"/>
                <a:ext cx="1718" cy="1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7" name="Rectangle 424"/>
              <p:cNvSpPr>
                <a:spLocks noChangeArrowheads="1"/>
              </p:cNvSpPr>
              <p:nvPr/>
            </p:nvSpPr>
            <p:spPr bwMode="auto">
              <a:xfrm>
                <a:off x="4167" y="738"/>
                <a:ext cx="45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Zookeeper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8" name="Rectangle 425"/>
              <p:cNvSpPr>
                <a:spLocks noChangeArrowheads="1"/>
              </p:cNvSpPr>
              <p:nvPr/>
            </p:nvSpPr>
            <p:spPr bwMode="auto">
              <a:xfrm>
                <a:off x="4536" y="738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注册中心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69" name="Rectangle 426"/>
              <p:cNvSpPr>
                <a:spLocks noChangeArrowheads="1"/>
              </p:cNvSpPr>
              <p:nvPr/>
            </p:nvSpPr>
            <p:spPr bwMode="auto">
              <a:xfrm>
                <a:off x="3637" y="826"/>
                <a:ext cx="1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0" name="Rectangle 427"/>
              <p:cNvSpPr>
                <a:spLocks noChangeArrowheads="1"/>
              </p:cNvSpPr>
              <p:nvPr/>
            </p:nvSpPr>
            <p:spPr bwMode="auto">
              <a:xfrm>
                <a:off x="3691" y="826"/>
                <a:ext cx="29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1" name="Rectangle 428"/>
              <p:cNvSpPr>
                <a:spLocks noChangeArrowheads="1"/>
              </p:cNvSpPr>
              <p:nvPr/>
            </p:nvSpPr>
            <p:spPr bwMode="auto">
              <a:xfrm>
                <a:off x="3919" y="826"/>
                <a:ext cx="60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2" name="Rectangle 429"/>
              <p:cNvSpPr>
                <a:spLocks noChangeArrowheads="1"/>
              </p:cNvSpPr>
              <p:nvPr/>
            </p:nvSpPr>
            <p:spPr bwMode="auto">
              <a:xfrm>
                <a:off x="3932" y="826"/>
                <a:ext cx="65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registry address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3" name="Rectangle 430"/>
              <p:cNvSpPr>
                <a:spLocks noChangeArrowheads="1"/>
              </p:cNvSpPr>
              <p:nvPr/>
            </p:nvSpPr>
            <p:spPr bwMode="auto">
              <a:xfrm>
                <a:off x="4483" y="826"/>
                <a:ext cx="13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="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4" name="Rectangle 431"/>
              <p:cNvSpPr>
                <a:spLocks noChangeArrowheads="1"/>
              </p:cNvSpPr>
              <p:nvPr/>
            </p:nvSpPr>
            <p:spPr bwMode="auto">
              <a:xfrm>
                <a:off x="4563" y="826"/>
                <a:ext cx="45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Zookeeper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5" name="Rectangle 432"/>
              <p:cNvSpPr>
                <a:spLocks noChangeArrowheads="1"/>
              </p:cNvSpPr>
              <p:nvPr/>
            </p:nvSpPr>
            <p:spPr bwMode="auto">
              <a:xfrm>
                <a:off x="4932" y="826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集群地址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6" name="Rectangle 433"/>
              <p:cNvSpPr>
                <a:spLocks noChangeArrowheads="1"/>
              </p:cNvSpPr>
              <p:nvPr/>
            </p:nvSpPr>
            <p:spPr bwMode="auto">
              <a:xfrm>
                <a:off x="5221" y="826"/>
                <a:ext cx="13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 /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7" name="Rectangle 434"/>
              <p:cNvSpPr>
                <a:spLocks noChangeArrowheads="1"/>
              </p:cNvSpPr>
              <p:nvPr/>
            </p:nvSpPr>
            <p:spPr bwMode="auto">
              <a:xfrm>
                <a:off x="5301" y="826"/>
                <a:ext cx="1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EA965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8" name="Rectangle 435"/>
              <p:cNvSpPr>
                <a:spLocks noChangeArrowheads="1"/>
              </p:cNvSpPr>
              <p:nvPr/>
            </p:nvSpPr>
            <p:spPr bwMode="auto">
              <a:xfrm>
                <a:off x="3463" y="1417"/>
                <a:ext cx="396" cy="389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9" name="Freeform 436"/>
              <p:cNvSpPr>
                <a:spLocks/>
              </p:cNvSpPr>
              <p:nvPr/>
            </p:nvSpPr>
            <p:spPr bwMode="auto">
              <a:xfrm>
                <a:off x="3464" y="1420"/>
                <a:ext cx="387" cy="381"/>
              </a:xfrm>
              <a:custGeom>
                <a:avLst/>
                <a:gdLst>
                  <a:gd name="T0" fmla="*/ 0 w 387"/>
                  <a:gd name="T1" fmla="*/ 95 h 381"/>
                  <a:gd name="T2" fmla="*/ 0 w 387"/>
                  <a:gd name="T3" fmla="*/ 286 h 381"/>
                  <a:gd name="T4" fmla="*/ 291 w 387"/>
                  <a:gd name="T5" fmla="*/ 286 h 381"/>
                  <a:gd name="T6" fmla="*/ 291 w 387"/>
                  <a:gd name="T7" fmla="*/ 381 h 381"/>
                  <a:gd name="T8" fmla="*/ 387 w 387"/>
                  <a:gd name="T9" fmla="*/ 190 h 381"/>
                  <a:gd name="T10" fmla="*/ 291 w 387"/>
                  <a:gd name="T11" fmla="*/ 0 h 381"/>
                  <a:gd name="T12" fmla="*/ 291 w 387"/>
                  <a:gd name="T13" fmla="*/ 95 h 381"/>
                  <a:gd name="T14" fmla="*/ 0 w 387"/>
                  <a:gd name="T15" fmla="*/ 9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7" h="381">
                    <a:moveTo>
                      <a:pt x="0" y="95"/>
                    </a:moveTo>
                    <a:lnTo>
                      <a:pt x="0" y="286"/>
                    </a:lnTo>
                    <a:lnTo>
                      <a:pt x="291" y="286"/>
                    </a:lnTo>
                    <a:lnTo>
                      <a:pt x="291" y="381"/>
                    </a:lnTo>
                    <a:lnTo>
                      <a:pt x="387" y="190"/>
                    </a:lnTo>
                    <a:lnTo>
                      <a:pt x="291" y="0"/>
                    </a:lnTo>
                    <a:lnTo>
                      <a:pt x="291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0" name="Rectangle 437"/>
              <p:cNvSpPr>
                <a:spLocks noChangeArrowheads="1"/>
              </p:cNvSpPr>
              <p:nvPr/>
            </p:nvSpPr>
            <p:spPr bwMode="auto">
              <a:xfrm>
                <a:off x="3463" y="1417"/>
                <a:ext cx="396" cy="389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1" name="Rectangle 438"/>
              <p:cNvSpPr>
                <a:spLocks noChangeArrowheads="1"/>
              </p:cNvSpPr>
              <p:nvPr/>
            </p:nvSpPr>
            <p:spPr bwMode="auto">
              <a:xfrm>
                <a:off x="3456" y="1410"/>
                <a:ext cx="403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2" name="Freeform 439"/>
              <p:cNvSpPr>
                <a:spLocks/>
              </p:cNvSpPr>
              <p:nvPr/>
            </p:nvSpPr>
            <p:spPr bwMode="auto">
              <a:xfrm>
                <a:off x="3460" y="1416"/>
                <a:ext cx="394" cy="389"/>
              </a:xfrm>
              <a:custGeom>
                <a:avLst/>
                <a:gdLst>
                  <a:gd name="T0" fmla="*/ 16 w 938"/>
                  <a:gd name="T1" fmla="*/ 236 h 925"/>
                  <a:gd name="T2" fmla="*/ 16 w 938"/>
                  <a:gd name="T3" fmla="*/ 689 h 925"/>
                  <a:gd name="T4" fmla="*/ 8 w 938"/>
                  <a:gd name="T5" fmla="*/ 681 h 925"/>
                  <a:gd name="T6" fmla="*/ 703 w 938"/>
                  <a:gd name="T7" fmla="*/ 681 h 925"/>
                  <a:gd name="T8" fmla="*/ 711 w 938"/>
                  <a:gd name="T9" fmla="*/ 689 h 925"/>
                  <a:gd name="T10" fmla="*/ 711 w 938"/>
                  <a:gd name="T11" fmla="*/ 916 h 925"/>
                  <a:gd name="T12" fmla="*/ 696 w 938"/>
                  <a:gd name="T13" fmla="*/ 912 h 925"/>
                  <a:gd name="T14" fmla="*/ 923 w 938"/>
                  <a:gd name="T15" fmla="*/ 459 h 925"/>
                  <a:gd name="T16" fmla="*/ 923 w 938"/>
                  <a:gd name="T17" fmla="*/ 466 h 925"/>
                  <a:gd name="T18" fmla="*/ 696 w 938"/>
                  <a:gd name="T19" fmla="*/ 12 h 925"/>
                  <a:gd name="T20" fmla="*/ 711 w 938"/>
                  <a:gd name="T21" fmla="*/ 9 h 925"/>
                  <a:gd name="T22" fmla="*/ 711 w 938"/>
                  <a:gd name="T23" fmla="*/ 236 h 925"/>
                  <a:gd name="T24" fmla="*/ 703 w 938"/>
                  <a:gd name="T25" fmla="*/ 244 h 925"/>
                  <a:gd name="T26" fmla="*/ 8 w 938"/>
                  <a:gd name="T27" fmla="*/ 244 h 925"/>
                  <a:gd name="T28" fmla="*/ 0 w 938"/>
                  <a:gd name="T29" fmla="*/ 236 h 925"/>
                  <a:gd name="T30" fmla="*/ 8 w 938"/>
                  <a:gd name="T31" fmla="*/ 228 h 925"/>
                  <a:gd name="T32" fmla="*/ 703 w 938"/>
                  <a:gd name="T33" fmla="*/ 228 h 925"/>
                  <a:gd name="T34" fmla="*/ 695 w 938"/>
                  <a:gd name="T35" fmla="*/ 236 h 925"/>
                  <a:gd name="T36" fmla="*/ 695 w 938"/>
                  <a:gd name="T37" fmla="*/ 9 h 925"/>
                  <a:gd name="T38" fmla="*/ 702 w 938"/>
                  <a:gd name="T39" fmla="*/ 1 h 925"/>
                  <a:gd name="T40" fmla="*/ 711 w 938"/>
                  <a:gd name="T41" fmla="*/ 5 h 925"/>
                  <a:gd name="T42" fmla="*/ 937 w 938"/>
                  <a:gd name="T43" fmla="*/ 459 h 925"/>
                  <a:gd name="T44" fmla="*/ 937 w 938"/>
                  <a:gd name="T45" fmla="*/ 466 h 925"/>
                  <a:gd name="T46" fmla="*/ 711 w 938"/>
                  <a:gd name="T47" fmla="*/ 920 h 925"/>
                  <a:gd name="T48" fmla="*/ 702 w 938"/>
                  <a:gd name="T49" fmla="*/ 924 h 925"/>
                  <a:gd name="T50" fmla="*/ 695 w 938"/>
                  <a:gd name="T51" fmla="*/ 916 h 925"/>
                  <a:gd name="T52" fmla="*/ 695 w 938"/>
                  <a:gd name="T53" fmla="*/ 689 h 925"/>
                  <a:gd name="T54" fmla="*/ 703 w 938"/>
                  <a:gd name="T55" fmla="*/ 697 h 925"/>
                  <a:gd name="T56" fmla="*/ 8 w 938"/>
                  <a:gd name="T57" fmla="*/ 697 h 925"/>
                  <a:gd name="T58" fmla="*/ 0 w 938"/>
                  <a:gd name="T59" fmla="*/ 689 h 925"/>
                  <a:gd name="T60" fmla="*/ 0 w 938"/>
                  <a:gd name="T61" fmla="*/ 236 h 925"/>
                  <a:gd name="T62" fmla="*/ 8 w 938"/>
                  <a:gd name="T63" fmla="*/ 228 h 925"/>
                  <a:gd name="T64" fmla="*/ 16 w 938"/>
                  <a:gd name="T65" fmla="*/ 236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8" h="925">
                    <a:moveTo>
                      <a:pt x="16" y="236"/>
                    </a:moveTo>
                    <a:lnTo>
                      <a:pt x="16" y="689"/>
                    </a:lnTo>
                    <a:lnTo>
                      <a:pt x="8" y="681"/>
                    </a:lnTo>
                    <a:lnTo>
                      <a:pt x="703" y="681"/>
                    </a:lnTo>
                    <a:cubicBezTo>
                      <a:pt x="708" y="681"/>
                      <a:pt x="711" y="685"/>
                      <a:pt x="711" y="689"/>
                    </a:cubicBezTo>
                    <a:lnTo>
                      <a:pt x="711" y="916"/>
                    </a:lnTo>
                    <a:lnTo>
                      <a:pt x="696" y="912"/>
                    </a:lnTo>
                    <a:lnTo>
                      <a:pt x="923" y="459"/>
                    </a:lnTo>
                    <a:lnTo>
                      <a:pt x="923" y="466"/>
                    </a:lnTo>
                    <a:lnTo>
                      <a:pt x="696" y="12"/>
                    </a:lnTo>
                    <a:lnTo>
                      <a:pt x="711" y="9"/>
                    </a:lnTo>
                    <a:lnTo>
                      <a:pt x="711" y="236"/>
                    </a:lnTo>
                    <a:cubicBezTo>
                      <a:pt x="711" y="240"/>
                      <a:pt x="708" y="244"/>
                      <a:pt x="703" y="244"/>
                    </a:cubicBezTo>
                    <a:lnTo>
                      <a:pt x="8" y="244"/>
                    </a:lnTo>
                    <a:cubicBezTo>
                      <a:pt x="4" y="244"/>
                      <a:pt x="0" y="240"/>
                      <a:pt x="0" y="236"/>
                    </a:cubicBezTo>
                    <a:cubicBezTo>
                      <a:pt x="0" y="231"/>
                      <a:pt x="4" y="228"/>
                      <a:pt x="8" y="228"/>
                    </a:cubicBezTo>
                    <a:lnTo>
                      <a:pt x="703" y="228"/>
                    </a:lnTo>
                    <a:lnTo>
                      <a:pt x="695" y="236"/>
                    </a:lnTo>
                    <a:lnTo>
                      <a:pt x="695" y="9"/>
                    </a:lnTo>
                    <a:cubicBezTo>
                      <a:pt x="695" y="5"/>
                      <a:pt x="698" y="2"/>
                      <a:pt x="702" y="1"/>
                    </a:cubicBezTo>
                    <a:cubicBezTo>
                      <a:pt x="705" y="0"/>
                      <a:pt x="709" y="2"/>
                      <a:pt x="711" y="5"/>
                    </a:cubicBezTo>
                    <a:lnTo>
                      <a:pt x="937" y="459"/>
                    </a:lnTo>
                    <a:cubicBezTo>
                      <a:pt x="938" y="461"/>
                      <a:pt x="938" y="464"/>
                      <a:pt x="937" y="466"/>
                    </a:cubicBezTo>
                    <a:lnTo>
                      <a:pt x="711" y="920"/>
                    </a:lnTo>
                    <a:cubicBezTo>
                      <a:pt x="709" y="923"/>
                      <a:pt x="705" y="925"/>
                      <a:pt x="702" y="924"/>
                    </a:cubicBezTo>
                    <a:cubicBezTo>
                      <a:pt x="698" y="923"/>
                      <a:pt x="695" y="920"/>
                      <a:pt x="695" y="916"/>
                    </a:cubicBezTo>
                    <a:lnTo>
                      <a:pt x="695" y="689"/>
                    </a:lnTo>
                    <a:lnTo>
                      <a:pt x="703" y="697"/>
                    </a:lnTo>
                    <a:lnTo>
                      <a:pt x="8" y="697"/>
                    </a:lnTo>
                    <a:cubicBezTo>
                      <a:pt x="4" y="697"/>
                      <a:pt x="0" y="694"/>
                      <a:pt x="0" y="689"/>
                    </a:cubicBezTo>
                    <a:lnTo>
                      <a:pt x="0" y="236"/>
                    </a:lnTo>
                    <a:cubicBezTo>
                      <a:pt x="0" y="231"/>
                      <a:pt x="4" y="228"/>
                      <a:pt x="8" y="228"/>
                    </a:cubicBezTo>
                    <a:cubicBezTo>
                      <a:pt x="12" y="228"/>
                      <a:pt x="16" y="231"/>
                      <a:pt x="16" y="2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3" name="Rectangle 440"/>
              <p:cNvSpPr>
                <a:spLocks noChangeArrowheads="1"/>
              </p:cNvSpPr>
              <p:nvPr/>
            </p:nvSpPr>
            <p:spPr bwMode="auto">
              <a:xfrm>
                <a:off x="3456" y="1410"/>
                <a:ext cx="403" cy="39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4" name="Rectangle 441"/>
              <p:cNvSpPr>
                <a:spLocks noChangeArrowheads="1"/>
              </p:cNvSpPr>
              <p:nvPr/>
            </p:nvSpPr>
            <p:spPr bwMode="auto">
              <a:xfrm>
                <a:off x="3442" y="1397"/>
                <a:ext cx="403" cy="6"/>
              </a:xfrm>
              <a:prstGeom prst="rect">
                <a:avLst/>
              </a:prstGeom>
              <a:solidFill>
                <a:srgbClr val="56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5" name="Rectangle 442"/>
              <p:cNvSpPr>
                <a:spLocks noChangeArrowheads="1"/>
              </p:cNvSpPr>
              <p:nvPr/>
            </p:nvSpPr>
            <p:spPr bwMode="auto">
              <a:xfrm>
                <a:off x="3442" y="1403"/>
                <a:ext cx="403" cy="14"/>
              </a:xfrm>
              <a:prstGeom prst="rect">
                <a:avLst/>
              </a:prstGeom>
              <a:solidFill>
                <a:srgbClr val="6B9B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6" name="Rectangle 443"/>
              <p:cNvSpPr>
                <a:spLocks noChangeArrowheads="1"/>
              </p:cNvSpPr>
              <p:nvPr/>
            </p:nvSpPr>
            <p:spPr bwMode="auto">
              <a:xfrm>
                <a:off x="3442" y="1417"/>
                <a:ext cx="403" cy="20"/>
              </a:xfrm>
              <a:prstGeom prst="rect">
                <a:avLst/>
              </a:prstGeom>
              <a:solidFill>
                <a:srgbClr val="6A9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7" name="Rectangle 444"/>
              <p:cNvSpPr>
                <a:spLocks noChangeArrowheads="1"/>
              </p:cNvSpPr>
              <p:nvPr/>
            </p:nvSpPr>
            <p:spPr bwMode="auto">
              <a:xfrm>
                <a:off x="3442" y="1437"/>
                <a:ext cx="403" cy="7"/>
              </a:xfrm>
              <a:prstGeom prst="rect">
                <a:avLst/>
              </a:prstGeom>
              <a:solidFill>
                <a:srgbClr val="699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8" name="Rectangle 445"/>
              <p:cNvSpPr>
                <a:spLocks noChangeArrowheads="1"/>
              </p:cNvSpPr>
              <p:nvPr/>
            </p:nvSpPr>
            <p:spPr bwMode="auto">
              <a:xfrm>
                <a:off x="3442" y="1444"/>
                <a:ext cx="403" cy="20"/>
              </a:xfrm>
              <a:prstGeom prst="rect">
                <a:avLst/>
              </a:prstGeom>
              <a:solidFill>
                <a:srgbClr val="6899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9" name="Rectangle 446"/>
              <p:cNvSpPr>
                <a:spLocks noChangeArrowheads="1"/>
              </p:cNvSpPr>
              <p:nvPr/>
            </p:nvSpPr>
            <p:spPr bwMode="auto">
              <a:xfrm>
                <a:off x="3442" y="1464"/>
                <a:ext cx="403" cy="27"/>
              </a:xfrm>
              <a:prstGeom prst="rect">
                <a:avLst/>
              </a:prstGeom>
              <a:solidFill>
                <a:srgbClr val="6798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0" name="Rectangle 447"/>
              <p:cNvSpPr>
                <a:spLocks noChangeArrowheads="1"/>
              </p:cNvSpPr>
              <p:nvPr/>
            </p:nvSpPr>
            <p:spPr bwMode="auto">
              <a:xfrm>
                <a:off x="3442" y="1491"/>
                <a:ext cx="403" cy="20"/>
              </a:xfrm>
              <a:prstGeom prst="rect">
                <a:avLst/>
              </a:prstGeom>
              <a:solidFill>
                <a:srgbClr val="669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1" name="Rectangle 448"/>
              <p:cNvSpPr>
                <a:spLocks noChangeArrowheads="1"/>
              </p:cNvSpPr>
              <p:nvPr/>
            </p:nvSpPr>
            <p:spPr bwMode="auto">
              <a:xfrm>
                <a:off x="3442" y="1511"/>
                <a:ext cx="403" cy="7"/>
              </a:xfrm>
              <a:prstGeom prst="rect">
                <a:avLst/>
              </a:prstGeom>
              <a:solidFill>
                <a:srgbClr val="659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2" name="Rectangle 449"/>
              <p:cNvSpPr>
                <a:spLocks noChangeArrowheads="1"/>
              </p:cNvSpPr>
              <p:nvPr/>
            </p:nvSpPr>
            <p:spPr bwMode="auto">
              <a:xfrm>
                <a:off x="3442" y="1518"/>
                <a:ext cx="403" cy="20"/>
              </a:xfrm>
              <a:prstGeom prst="rect">
                <a:avLst/>
              </a:prstGeom>
              <a:solidFill>
                <a:srgbClr val="649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3" name="Rectangle 450"/>
              <p:cNvSpPr>
                <a:spLocks noChangeArrowheads="1"/>
              </p:cNvSpPr>
              <p:nvPr/>
            </p:nvSpPr>
            <p:spPr bwMode="auto">
              <a:xfrm>
                <a:off x="3442" y="1538"/>
                <a:ext cx="403" cy="27"/>
              </a:xfrm>
              <a:prstGeom prst="rect">
                <a:avLst/>
              </a:prstGeom>
              <a:solidFill>
                <a:srgbClr val="639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4" name="Rectangle 451"/>
              <p:cNvSpPr>
                <a:spLocks noChangeArrowheads="1"/>
              </p:cNvSpPr>
              <p:nvPr/>
            </p:nvSpPr>
            <p:spPr bwMode="auto">
              <a:xfrm>
                <a:off x="3442" y="1565"/>
                <a:ext cx="403" cy="26"/>
              </a:xfrm>
              <a:prstGeom prst="rect">
                <a:avLst/>
              </a:prstGeom>
              <a:solidFill>
                <a:srgbClr val="629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5" name="Rectangle 452"/>
              <p:cNvSpPr>
                <a:spLocks noChangeArrowheads="1"/>
              </p:cNvSpPr>
              <p:nvPr/>
            </p:nvSpPr>
            <p:spPr bwMode="auto">
              <a:xfrm>
                <a:off x="3442" y="1591"/>
                <a:ext cx="403" cy="14"/>
              </a:xfrm>
              <a:prstGeom prst="rect">
                <a:avLst/>
              </a:prstGeom>
              <a:solidFill>
                <a:srgbClr val="619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6" name="Rectangle 453"/>
              <p:cNvSpPr>
                <a:spLocks noChangeArrowheads="1"/>
              </p:cNvSpPr>
              <p:nvPr/>
            </p:nvSpPr>
            <p:spPr bwMode="auto">
              <a:xfrm>
                <a:off x="3442" y="1605"/>
                <a:ext cx="403" cy="7"/>
              </a:xfrm>
              <a:prstGeom prst="rect">
                <a:avLst/>
              </a:prstGeom>
              <a:solidFill>
                <a:srgbClr val="6094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7" name="Rectangle 454"/>
              <p:cNvSpPr>
                <a:spLocks noChangeArrowheads="1"/>
              </p:cNvSpPr>
              <p:nvPr/>
            </p:nvSpPr>
            <p:spPr bwMode="auto">
              <a:xfrm>
                <a:off x="3442" y="1612"/>
                <a:ext cx="403" cy="6"/>
              </a:xfrm>
              <a:prstGeom prst="rect">
                <a:avLst/>
              </a:prstGeom>
              <a:solidFill>
                <a:srgbClr val="60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8" name="Rectangle 455"/>
              <p:cNvSpPr>
                <a:spLocks noChangeArrowheads="1"/>
              </p:cNvSpPr>
              <p:nvPr/>
            </p:nvSpPr>
            <p:spPr bwMode="auto">
              <a:xfrm>
                <a:off x="3442" y="1618"/>
                <a:ext cx="403" cy="20"/>
              </a:xfrm>
              <a:prstGeom prst="rect">
                <a:avLst/>
              </a:prstGeom>
              <a:solidFill>
                <a:srgbClr val="5F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9" name="Rectangle 456"/>
              <p:cNvSpPr>
                <a:spLocks noChangeArrowheads="1"/>
              </p:cNvSpPr>
              <p:nvPr/>
            </p:nvSpPr>
            <p:spPr bwMode="auto">
              <a:xfrm>
                <a:off x="3442" y="1638"/>
                <a:ext cx="403" cy="27"/>
              </a:xfrm>
              <a:prstGeom prst="rect">
                <a:avLst/>
              </a:prstGeom>
              <a:solidFill>
                <a:srgbClr val="5E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0" name="Rectangle 457"/>
              <p:cNvSpPr>
                <a:spLocks noChangeArrowheads="1"/>
              </p:cNvSpPr>
              <p:nvPr/>
            </p:nvSpPr>
            <p:spPr bwMode="auto">
              <a:xfrm>
                <a:off x="3442" y="1665"/>
                <a:ext cx="403" cy="14"/>
              </a:xfrm>
              <a:prstGeom prst="rect">
                <a:avLst/>
              </a:prstGeom>
              <a:solidFill>
                <a:srgbClr val="5D9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1" name="Rectangle 458"/>
              <p:cNvSpPr>
                <a:spLocks noChangeArrowheads="1"/>
              </p:cNvSpPr>
              <p:nvPr/>
            </p:nvSpPr>
            <p:spPr bwMode="auto">
              <a:xfrm>
                <a:off x="3442" y="1679"/>
                <a:ext cx="403" cy="6"/>
              </a:xfrm>
              <a:prstGeom prst="rect">
                <a:avLst/>
              </a:prstGeom>
              <a:solidFill>
                <a:srgbClr val="5C9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2" name="Rectangle 459"/>
              <p:cNvSpPr>
                <a:spLocks noChangeArrowheads="1"/>
              </p:cNvSpPr>
              <p:nvPr/>
            </p:nvSpPr>
            <p:spPr bwMode="auto">
              <a:xfrm>
                <a:off x="3442" y="1685"/>
                <a:ext cx="403" cy="7"/>
              </a:xfrm>
              <a:prstGeom prst="rect">
                <a:avLst/>
              </a:prstGeom>
              <a:solidFill>
                <a:srgbClr val="5C9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3" name="Rectangle 460"/>
              <p:cNvSpPr>
                <a:spLocks noChangeArrowheads="1"/>
              </p:cNvSpPr>
              <p:nvPr/>
            </p:nvSpPr>
            <p:spPr bwMode="auto">
              <a:xfrm>
                <a:off x="3442" y="1692"/>
                <a:ext cx="403" cy="20"/>
              </a:xfrm>
              <a:prstGeom prst="rect">
                <a:avLst/>
              </a:prstGeom>
              <a:solidFill>
                <a:srgbClr val="5B9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4" name="Rectangle 461"/>
              <p:cNvSpPr>
                <a:spLocks noChangeArrowheads="1"/>
              </p:cNvSpPr>
              <p:nvPr/>
            </p:nvSpPr>
            <p:spPr bwMode="auto">
              <a:xfrm>
                <a:off x="3442" y="1712"/>
                <a:ext cx="403" cy="27"/>
              </a:xfrm>
              <a:prstGeom prst="rect">
                <a:avLst/>
              </a:prstGeom>
              <a:solidFill>
                <a:srgbClr val="5A8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5" name="Rectangle 462"/>
              <p:cNvSpPr>
                <a:spLocks noChangeArrowheads="1"/>
              </p:cNvSpPr>
              <p:nvPr/>
            </p:nvSpPr>
            <p:spPr bwMode="auto">
              <a:xfrm>
                <a:off x="3442" y="1739"/>
                <a:ext cx="403" cy="14"/>
              </a:xfrm>
              <a:prstGeom prst="rect">
                <a:avLst/>
              </a:prstGeom>
              <a:solidFill>
                <a:srgbClr val="598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6" name="Rectangle 463"/>
              <p:cNvSpPr>
                <a:spLocks noChangeArrowheads="1"/>
              </p:cNvSpPr>
              <p:nvPr/>
            </p:nvSpPr>
            <p:spPr bwMode="auto">
              <a:xfrm>
                <a:off x="3442" y="1753"/>
                <a:ext cx="403" cy="6"/>
              </a:xfrm>
              <a:prstGeom prst="rect">
                <a:avLst/>
              </a:prstGeom>
              <a:solidFill>
                <a:srgbClr val="588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7" name="Rectangle 464"/>
              <p:cNvSpPr>
                <a:spLocks noChangeArrowheads="1"/>
              </p:cNvSpPr>
              <p:nvPr/>
            </p:nvSpPr>
            <p:spPr bwMode="auto">
              <a:xfrm>
                <a:off x="3442" y="1759"/>
                <a:ext cx="403" cy="7"/>
              </a:xfrm>
              <a:prstGeom prst="rect">
                <a:avLst/>
              </a:prstGeom>
              <a:solidFill>
                <a:srgbClr val="58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4" name="Rectangle 465"/>
              <p:cNvSpPr>
                <a:spLocks noChangeArrowheads="1"/>
              </p:cNvSpPr>
              <p:nvPr/>
            </p:nvSpPr>
            <p:spPr bwMode="auto">
              <a:xfrm>
                <a:off x="3442" y="1766"/>
                <a:ext cx="403" cy="20"/>
              </a:xfrm>
              <a:prstGeom prst="rect">
                <a:avLst/>
              </a:prstGeom>
              <a:solidFill>
                <a:srgbClr val="57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5" name="Rectangle 466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403" cy="7"/>
              </a:xfrm>
              <a:prstGeom prst="rect">
                <a:avLst/>
              </a:prstGeom>
              <a:solidFill>
                <a:srgbClr val="56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6" name="Freeform 467"/>
              <p:cNvSpPr>
                <a:spLocks/>
              </p:cNvSpPr>
              <p:nvPr/>
            </p:nvSpPr>
            <p:spPr bwMode="auto">
              <a:xfrm>
                <a:off x="3451" y="1407"/>
                <a:ext cx="387" cy="381"/>
              </a:xfrm>
              <a:custGeom>
                <a:avLst/>
                <a:gdLst>
                  <a:gd name="T0" fmla="*/ 0 w 387"/>
                  <a:gd name="T1" fmla="*/ 95 h 381"/>
                  <a:gd name="T2" fmla="*/ 0 w 387"/>
                  <a:gd name="T3" fmla="*/ 286 h 381"/>
                  <a:gd name="T4" fmla="*/ 292 w 387"/>
                  <a:gd name="T5" fmla="*/ 286 h 381"/>
                  <a:gd name="T6" fmla="*/ 292 w 387"/>
                  <a:gd name="T7" fmla="*/ 381 h 381"/>
                  <a:gd name="T8" fmla="*/ 387 w 387"/>
                  <a:gd name="T9" fmla="*/ 191 h 381"/>
                  <a:gd name="T10" fmla="*/ 292 w 387"/>
                  <a:gd name="T11" fmla="*/ 0 h 381"/>
                  <a:gd name="T12" fmla="*/ 292 w 387"/>
                  <a:gd name="T13" fmla="*/ 95 h 381"/>
                  <a:gd name="T14" fmla="*/ 0 w 387"/>
                  <a:gd name="T15" fmla="*/ 9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7" h="381">
                    <a:moveTo>
                      <a:pt x="0" y="95"/>
                    </a:moveTo>
                    <a:lnTo>
                      <a:pt x="0" y="286"/>
                    </a:lnTo>
                    <a:lnTo>
                      <a:pt x="292" y="286"/>
                    </a:lnTo>
                    <a:lnTo>
                      <a:pt x="292" y="381"/>
                    </a:lnTo>
                    <a:lnTo>
                      <a:pt x="387" y="191"/>
                    </a:lnTo>
                    <a:lnTo>
                      <a:pt x="292" y="0"/>
                    </a:lnTo>
                    <a:lnTo>
                      <a:pt x="292" y="95"/>
                    </a:lnTo>
                    <a:lnTo>
                      <a:pt x="0" y="9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7" name="Rectangle 468"/>
              <p:cNvSpPr>
                <a:spLocks noChangeArrowheads="1"/>
              </p:cNvSpPr>
              <p:nvPr/>
            </p:nvSpPr>
            <p:spPr bwMode="auto">
              <a:xfrm>
                <a:off x="3463" y="1544"/>
                <a:ext cx="24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部署后如图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28" name="Rectangle 469"/>
              <p:cNvSpPr>
                <a:spLocks noChangeArrowheads="1"/>
              </p:cNvSpPr>
              <p:nvPr/>
            </p:nvSpPr>
            <p:spPr bwMode="auto">
              <a:xfrm>
                <a:off x="872" y="2431"/>
                <a:ext cx="383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518" name="Picture 4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2435"/>
                <a:ext cx="38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9" name="Rectangle 471"/>
              <p:cNvSpPr>
                <a:spLocks noChangeArrowheads="1"/>
              </p:cNvSpPr>
              <p:nvPr/>
            </p:nvSpPr>
            <p:spPr bwMode="auto">
              <a:xfrm>
                <a:off x="872" y="2431"/>
                <a:ext cx="383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0" name="Rectangle 472"/>
              <p:cNvSpPr>
                <a:spLocks noChangeArrowheads="1"/>
              </p:cNvSpPr>
              <p:nvPr/>
            </p:nvSpPr>
            <p:spPr bwMode="auto">
              <a:xfrm>
                <a:off x="872" y="2431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1" name="Freeform 473"/>
              <p:cNvSpPr>
                <a:spLocks/>
              </p:cNvSpPr>
              <p:nvPr/>
            </p:nvSpPr>
            <p:spPr bwMode="auto">
              <a:xfrm>
                <a:off x="873" y="2432"/>
                <a:ext cx="387" cy="260"/>
              </a:xfrm>
              <a:custGeom>
                <a:avLst/>
                <a:gdLst>
                  <a:gd name="T0" fmla="*/ 8 w 923"/>
                  <a:gd name="T1" fmla="*/ 604 h 620"/>
                  <a:gd name="T2" fmla="*/ 915 w 923"/>
                  <a:gd name="T3" fmla="*/ 604 h 620"/>
                  <a:gd name="T4" fmla="*/ 907 w 923"/>
                  <a:gd name="T5" fmla="*/ 612 h 620"/>
                  <a:gd name="T6" fmla="*/ 907 w 923"/>
                  <a:gd name="T7" fmla="*/ 8 h 620"/>
                  <a:gd name="T8" fmla="*/ 915 w 923"/>
                  <a:gd name="T9" fmla="*/ 16 h 620"/>
                  <a:gd name="T10" fmla="*/ 8 w 923"/>
                  <a:gd name="T11" fmla="*/ 16 h 620"/>
                  <a:gd name="T12" fmla="*/ 16 w 923"/>
                  <a:gd name="T13" fmla="*/ 8 h 620"/>
                  <a:gd name="T14" fmla="*/ 16 w 923"/>
                  <a:gd name="T15" fmla="*/ 612 h 620"/>
                  <a:gd name="T16" fmla="*/ 8 w 923"/>
                  <a:gd name="T17" fmla="*/ 620 h 620"/>
                  <a:gd name="T18" fmla="*/ 0 w 923"/>
                  <a:gd name="T19" fmla="*/ 612 h 620"/>
                  <a:gd name="T20" fmla="*/ 0 w 923"/>
                  <a:gd name="T21" fmla="*/ 8 h 620"/>
                  <a:gd name="T22" fmla="*/ 8 w 923"/>
                  <a:gd name="T23" fmla="*/ 0 h 620"/>
                  <a:gd name="T24" fmla="*/ 915 w 923"/>
                  <a:gd name="T25" fmla="*/ 0 h 620"/>
                  <a:gd name="T26" fmla="*/ 923 w 923"/>
                  <a:gd name="T27" fmla="*/ 8 h 620"/>
                  <a:gd name="T28" fmla="*/ 923 w 923"/>
                  <a:gd name="T29" fmla="*/ 612 h 620"/>
                  <a:gd name="T30" fmla="*/ 915 w 923"/>
                  <a:gd name="T31" fmla="*/ 620 h 620"/>
                  <a:gd name="T32" fmla="*/ 8 w 923"/>
                  <a:gd name="T33" fmla="*/ 620 h 620"/>
                  <a:gd name="T34" fmla="*/ 0 w 923"/>
                  <a:gd name="T35" fmla="*/ 612 h 620"/>
                  <a:gd name="T36" fmla="*/ 8 w 923"/>
                  <a:gd name="T37" fmla="*/ 60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3" h="620">
                    <a:moveTo>
                      <a:pt x="8" y="604"/>
                    </a:moveTo>
                    <a:lnTo>
                      <a:pt x="915" y="604"/>
                    </a:lnTo>
                    <a:lnTo>
                      <a:pt x="907" y="612"/>
                    </a:lnTo>
                    <a:lnTo>
                      <a:pt x="907" y="8"/>
                    </a:lnTo>
                    <a:lnTo>
                      <a:pt x="915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2"/>
                    </a:lnTo>
                    <a:cubicBezTo>
                      <a:pt x="16" y="617"/>
                      <a:pt x="12" y="620"/>
                      <a:pt x="8" y="620"/>
                    </a:cubicBezTo>
                    <a:cubicBezTo>
                      <a:pt x="3" y="620"/>
                      <a:pt x="0" y="617"/>
                      <a:pt x="0" y="612"/>
                    </a:cubicBezTo>
                    <a:lnTo>
                      <a:pt x="0" y="8"/>
                    </a:lnTo>
                    <a:cubicBezTo>
                      <a:pt x="0" y="3"/>
                      <a:pt x="3" y="0"/>
                      <a:pt x="8" y="0"/>
                    </a:cubicBezTo>
                    <a:lnTo>
                      <a:pt x="915" y="0"/>
                    </a:lnTo>
                    <a:cubicBezTo>
                      <a:pt x="919" y="0"/>
                      <a:pt x="923" y="3"/>
                      <a:pt x="923" y="8"/>
                    </a:cubicBezTo>
                    <a:lnTo>
                      <a:pt x="923" y="612"/>
                    </a:lnTo>
                    <a:cubicBezTo>
                      <a:pt x="923" y="617"/>
                      <a:pt x="919" y="620"/>
                      <a:pt x="915" y="620"/>
                    </a:cubicBezTo>
                    <a:lnTo>
                      <a:pt x="8" y="620"/>
                    </a:lnTo>
                    <a:cubicBezTo>
                      <a:pt x="3" y="620"/>
                      <a:pt x="0" y="617"/>
                      <a:pt x="0" y="612"/>
                    </a:cubicBezTo>
                    <a:cubicBezTo>
                      <a:pt x="0" y="608"/>
                      <a:pt x="3" y="604"/>
                      <a:pt x="8" y="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2" name="Rectangle 474"/>
              <p:cNvSpPr>
                <a:spLocks noChangeArrowheads="1"/>
              </p:cNvSpPr>
              <p:nvPr/>
            </p:nvSpPr>
            <p:spPr bwMode="auto">
              <a:xfrm>
                <a:off x="872" y="2431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3" name="Rectangle 475"/>
              <p:cNvSpPr>
                <a:spLocks noChangeArrowheads="1"/>
              </p:cNvSpPr>
              <p:nvPr/>
            </p:nvSpPr>
            <p:spPr bwMode="auto">
              <a:xfrm>
                <a:off x="852" y="2411"/>
                <a:ext cx="396" cy="6"/>
              </a:xfrm>
              <a:prstGeom prst="rect">
                <a:avLst/>
              </a:prstGeom>
              <a:solidFill>
                <a:srgbClr val="E78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4" name="Rectangle 476"/>
              <p:cNvSpPr>
                <a:spLocks noChangeArrowheads="1"/>
              </p:cNvSpPr>
              <p:nvPr/>
            </p:nvSpPr>
            <p:spPr bwMode="auto">
              <a:xfrm>
                <a:off x="852" y="2417"/>
                <a:ext cx="396" cy="7"/>
              </a:xfrm>
              <a:prstGeom prst="rect">
                <a:avLst/>
              </a:prstGeom>
              <a:solidFill>
                <a:srgbClr val="EA9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5" name="Rectangle 477"/>
              <p:cNvSpPr>
                <a:spLocks noChangeArrowheads="1"/>
              </p:cNvSpPr>
              <p:nvPr/>
            </p:nvSpPr>
            <p:spPr bwMode="auto">
              <a:xfrm>
                <a:off x="852" y="2424"/>
                <a:ext cx="396" cy="7"/>
              </a:xfrm>
              <a:prstGeom prst="rect">
                <a:avLst/>
              </a:prstGeom>
              <a:solidFill>
                <a:srgbClr val="EA9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6" name="Rectangle 478"/>
              <p:cNvSpPr>
                <a:spLocks noChangeArrowheads="1"/>
              </p:cNvSpPr>
              <p:nvPr/>
            </p:nvSpPr>
            <p:spPr bwMode="auto">
              <a:xfrm>
                <a:off x="852" y="2431"/>
                <a:ext cx="396" cy="13"/>
              </a:xfrm>
              <a:prstGeom prst="rect">
                <a:avLst/>
              </a:prstGeom>
              <a:solidFill>
                <a:srgbClr val="EA9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7" name="Rectangle 479"/>
              <p:cNvSpPr>
                <a:spLocks noChangeArrowheads="1"/>
              </p:cNvSpPr>
              <p:nvPr/>
            </p:nvSpPr>
            <p:spPr bwMode="auto">
              <a:xfrm>
                <a:off x="852" y="2444"/>
                <a:ext cx="396" cy="14"/>
              </a:xfrm>
              <a:prstGeom prst="rect">
                <a:avLst/>
              </a:prstGeom>
              <a:solidFill>
                <a:srgbClr val="EA94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8" name="Rectangle 480"/>
              <p:cNvSpPr>
                <a:spLocks noChangeArrowheads="1"/>
              </p:cNvSpPr>
              <p:nvPr/>
            </p:nvSpPr>
            <p:spPr bwMode="auto">
              <a:xfrm>
                <a:off x="852" y="2458"/>
                <a:ext cx="396" cy="6"/>
              </a:xfrm>
              <a:prstGeom prst="rect">
                <a:avLst/>
              </a:prstGeom>
              <a:solidFill>
                <a:srgbClr val="E993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9" name="Rectangle 481"/>
              <p:cNvSpPr>
                <a:spLocks noChangeArrowheads="1"/>
              </p:cNvSpPr>
              <p:nvPr/>
            </p:nvSpPr>
            <p:spPr bwMode="auto">
              <a:xfrm>
                <a:off x="852" y="2464"/>
                <a:ext cx="396" cy="7"/>
              </a:xfrm>
              <a:prstGeom prst="rect">
                <a:avLst/>
              </a:prstGeom>
              <a:solidFill>
                <a:srgbClr val="E99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0" name="Rectangle 482"/>
              <p:cNvSpPr>
                <a:spLocks noChangeArrowheads="1"/>
              </p:cNvSpPr>
              <p:nvPr/>
            </p:nvSpPr>
            <p:spPr bwMode="auto">
              <a:xfrm>
                <a:off x="852" y="2471"/>
                <a:ext cx="396" cy="7"/>
              </a:xfrm>
              <a:prstGeom prst="rect">
                <a:avLst/>
              </a:prstGeom>
              <a:solidFill>
                <a:srgbClr val="E99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1" name="Rectangle 483"/>
              <p:cNvSpPr>
                <a:spLocks noChangeArrowheads="1"/>
              </p:cNvSpPr>
              <p:nvPr/>
            </p:nvSpPr>
            <p:spPr bwMode="auto">
              <a:xfrm>
                <a:off x="852" y="2478"/>
                <a:ext cx="396" cy="6"/>
              </a:xfrm>
              <a:prstGeom prst="rect">
                <a:avLst/>
              </a:prstGeom>
              <a:solidFill>
                <a:srgbClr val="E992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2" name="Rectangle 484"/>
              <p:cNvSpPr>
                <a:spLocks noChangeArrowheads="1"/>
              </p:cNvSpPr>
              <p:nvPr/>
            </p:nvSpPr>
            <p:spPr bwMode="auto">
              <a:xfrm>
                <a:off x="852" y="2484"/>
                <a:ext cx="396" cy="7"/>
              </a:xfrm>
              <a:prstGeom prst="rect">
                <a:avLst/>
              </a:prstGeom>
              <a:solidFill>
                <a:srgbClr val="E99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3" name="Rectangle 485"/>
              <p:cNvSpPr>
                <a:spLocks noChangeArrowheads="1"/>
              </p:cNvSpPr>
              <p:nvPr/>
            </p:nvSpPr>
            <p:spPr bwMode="auto">
              <a:xfrm>
                <a:off x="852" y="2491"/>
                <a:ext cx="396" cy="14"/>
              </a:xfrm>
              <a:prstGeom prst="rect">
                <a:avLst/>
              </a:prstGeom>
              <a:solidFill>
                <a:srgbClr val="E99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4" name="Rectangle 486"/>
              <p:cNvSpPr>
                <a:spLocks noChangeArrowheads="1"/>
              </p:cNvSpPr>
              <p:nvPr/>
            </p:nvSpPr>
            <p:spPr bwMode="auto">
              <a:xfrm>
                <a:off x="852" y="2505"/>
                <a:ext cx="396" cy="6"/>
              </a:xfrm>
              <a:prstGeom prst="rect">
                <a:avLst/>
              </a:prstGeom>
              <a:solidFill>
                <a:srgbClr val="E99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5" name="Rectangle 487"/>
              <p:cNvSpPr>
                <a:spLocks noChangeArrowheads="1"/>
              </p:cNvSpPr>
              <p:nvPr/>
            </p:nvSpPr>
            <p:spPr bwMode="auto">
              <a:xfrm>
                <a:off x="852" y="2511"/>
                <a:ext cx="396" cy="7"/>
              </a:xfrm>
              <a:prstGeom prst="rect">
                <a:avLst/>
              </a:prstGeom>
              <a:solidFill>
                <a:srgbClr val="E99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6" name="Rectangle 488"/>
              <p:cNvSpPr>
                <a:spLocks noChangeArrowheads="1"/>
              </p:cNvSpPr>
              <p:nvPr/>
            </p:nvSpPr>
            <p:spPr bwMode="auto">
              <a:xfrm>
                <a:off x="852" y="2518"/>
                <a:ext cx="396" cy="7"/>
              </a:xfrm>
              <a:prstGeom prst="rect">
                <a:avLst/>
              </a:prstGeom>
              <a:solidFill>
                <a:srgbClr val="E990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7" name="Rectangle 489"/>
              <p:cNvSpPr>
                <a:spLocks noChangeArrowheads="1"/>
              </p:cNvSpPr>
              <p:nvPr/>
            </p:nvSpPr>
            <p:spPr bwMode="auto">
              <a:xfrm>
                <a:off x="852" y="2525"/>
                <a:ext cx="396" cy="6"/>
              </a:xfrm>
              <a:prstGeom prst="rect">
                <a:avLst/>
              </a:prstGeom>
              <a:solidFill>
                <a:srgbClr val="E98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8" name="Rectangle 490"/>
              <p:cNvSpPr>
                <a:spLocks noChangeArrowheads="1"/>
              </p:cNvSpPr>
              <p:nvPr/>
            </p:nvSpPr>
            <p:spPr bwMode="auto">
              <a:xfrm>
                <a:off x="852" y="2531"/>
                <a:ext cx="396" cy="14"/>
              </a:xfrm>
              <a:prstGeom prst="rect">
                <a:avLst/>
              </a:prstGeom>
              <a:solidFill>
                <a:srgbClr val="E98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9" name="Rectangle 491"/>
              <p:cNvSpPr>
                <a:spLocks noChangeArrowheads="1"/>
              </p:cNvSpPr>
              <p:nvPr/>
            </p:nvSpPr>
            <p:spPr bwMode="auto">
              <a:xfrm>
                <a:off x="852" y="2545"/>
                <a:ext cx="396" cy="13"/>
              </a:xfrm>
              <a:prstGeom prst="rect">
                <a:avLst/>
              </a:prstGeom>
              <a:solidFill>
                <a:srgbClr val="E98E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0" name="Rectangle 492"/>
              <p:cNvSpPr>
                <a:spLocks noChangeArrowheads="1"/>
              </p:cNvSpPr>
              <p:nvPr/>
            </p:nvSpPr>
            <p:spPr bwMode="auto">
              <a:xfrm>
                <a:off x="852" y="2558"/>
                <a:ext cx="396" cy="7"/>
              </a:xfrm>
              <a:prstGeom prst="rect">
                <a:avLst/>
              </a:prstGeom>
              <a:solidFill>
                <a:srgbClr val="E88D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1" name="Rectangle 493"/>
              <p:cNvSpPr>
                <a:spLocks noChangeArrowheads="1"/>
              </p:cNvSpPr>
              <p:nvPr/>
            </p:nvSpPr>
            <p:spPr bwMode="auto">
              <a:xfrm>
                <a:off x="852" y="2565"/>
                <a:ext cx="396" cy="7"/>
              </a:xfrm>
              <a:prstGeom prst="rect">
                <a:avLst/>
              </a:prstGeom>
              <a:solidFill>
                <a:srgbClr val="E88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2" name="Rectangle 494"/>
              <p:cNvSpPr>
                <a:spLocks noChangeArrowheads="1"/>
              </p:cNvSpPr>
              <p:nvPr/>
            </p:nvSpPr>
            <p:spPr bwMode="auto">
              <a:xfrm>
                <a:off x="852" y="2572"/>
                <a:ext cx="396" cy="6"/>
              </a:xfrm>
              <a:prstGeom prst="rect">
                <a:avLst/>
              </a:prstGeom>
              <a:solidFill>
                <a:srgbClr val="E88D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3" name="Rectangle 495"/>
              <p:cNvSpPr>
                <a:spLocks noChangeArrowheads="1"/>
              </p:cNvSpPr>
              <p:nvPr/>
            </p:nvSpPr>
            <p:spPr bwMode="auto">
              <a:xfrm>
                <a:off x="852" y="2578"/>
                <a:ext cx="396" cy="14"/>
              </a:xfrm>
              <a:prstGeom prst="rect">
                <a:avLst/>
              </a:prstGeom>
              <a:solidFill>
                <a:srgbClr val="E88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4" name="Rectangle 496"/>
              <p:cNvSpPr>
                <a:spLocks noChangeArrowheads="1"/>
              </p:cNvSpPr>
              <p:nvPr/>
            </p:nvSpPr>
            <p:spPr bwMode="auto">
              <a:xfrm>
                <a:off x="852" y="2592"/>
                <a:ext cx="396" cy="7"/>
              </a:xfrm>
              <a:prstGeom prst="rect">
                <a:avLst/>
              </a:prstGeom>
              <a:solidFill>
                <a:srgbClr val="E88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5" name="Rectangle 497"/>
              <p:cNvSpPr>
                <a:spLocks noChangeArrowheads="1"/>
              </p:cNvSpPr>
              <p:nvPr/>
            </p:nvSpPr>
            <p:spPr bwMode="auto">
              <a:xfrm>
                <a:off x="852" y="2599"/>
                <a:ext cx="396" cy="13"/>
              </a:xfrm>
              <a:prstGeom prst="rect">
                <a:avLst/>
              </a:prstGeom>
              <a:solidFill>
                <a:srgbClr val="E88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6" name="Rectangle 498"/>
              <p:cNvSpPr>
                <a:spLocks noChangeArrowheads="1"/>
              </p:cNvSpPr>
              <p:nvPr/>
            </p:nvSpPr>
            <p:spPr bwMode="auto">
              <a:xfrm>
                <a:off x="852" y="2612"/>
                <a:ext cx="396" cy="13"/>
              </a:xfrm>
              <a:prstGeom prst="rect">
                <a:avLst/>
              </a:prstGeom>
              <a:solidFill>
                <a:srgbClr val="E88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7" name="Rectangle 499"/>
              <p:cNvSpPr>
                <a:spLocks noChangeArrowheads="1"/>
              </p:cNvSpPr>
              <p:nvPr/>
            </p:nvSpPr>
            <p:spPr bwMode="auto">
              <a:xfrm>
                <a:off x="852" y="2625"/>
                <a:ext cx="396" cy="7"/>
              </a:xfrm>
              <a:prstGeom prst="rect">
                <a:avLst/>
              </a:prstGeom>
              <a:solidFill>
                <a:srgbClr val="E889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8" name="Rectangle 500"/>
              <p:cNvSpPr>
                <a:spLocks noChangeArrowheads="1"/>
              </p:cNvSpPr>
              <p:nvPr/>
            </p:nvSpPr>
            <p:spPr bwMode="auto">
              <a:xfrm>
                <a:off x="852" y="2632"/>
                <a:ext cx="396" cy="7"/>
              </a:xfrm>
              <a:prstGeom prst="rect">
                <a:avLst/>
              </a:prstGeom>
              <a:solidFill>
                <a:srgbClr val="E88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0" name="Rectangle 501"/>
              <p:cNvSpPr>
                <a:spLocks noChangeArrowheads="1"/>
              </p:cNvSpPr>
              <p:nvPr/>
            </p:nvSpPr>
            <p:spPr bwMode="auto">
              <a:xfrm>
                <a:off x="852" y="2639"/>
                <a:ext cx="396" cy="7"/>
              </a:xfrm>
              <a:prstGeom prst="rect">
                <a:avLst/>
              </a:prstGeom>
              <a:solidFill>
                <a:srgbClr val="E88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1" name="Rectangle 502"/>
              <p:cNvSpPr>
                <a:spLocks noChangeArrowheads="1"/>
              </p:cNvSpPr>
              <p:nvPr/>
            </p:nvSpPr>
            <p:spPr bwMode="auto">
              <a:xfrm>
                <a:off x="852" y="2646"/>
                <a:ext cx="396" cy="13"/>
              </a:xfrm>
              <a:prstGeom prst="rect">
                <a:avLst/>
              </a:prstGeom>
              <a:solidFill>
                <a:srgbClr val="E78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2" name="Rectangle 503"/>
              <p:cNvSpPr>
                <a:spLocks noChangeArrowheads="1"/>
              </p:cNvSpPr>
              <p:nvPr/>
            </p:nvSpPr>
            <p:spPr bwMode="auto">
              <a:xfrm>
                <a:off x="852" y="2659"/>
                <a:ext cx="396" cy="13"/>
              </a:xfrm>
              <a:prstGeom prst="rect">
                <a:avLst/>
              </a:prstGeom>
              <a:solidFill>
                <a:srgbClr val="E7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3" name="Rectangle 504"/>
              <p:cNvSpPr>
                <a:spLocks noChangeArrowheads="1"/>
              </p:cNvSpPr>
              <p:nvPr/>
            </p:nvSpPr>
            <p:spPr bwMode="auto">
              <a:xfrm>
                <a:off x="852" y="2672"/>
                <a:ext cx="396" cy="7"/>
              </a:xfrm>
              <a:prstGeom prst="rect">
                <a:avLst/>
              </a:prstGeom>
              <a:solidFill>
                <a:srgbClr val="E78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4" name="Rectangle 505"/>
              <p:cNvSpPr>
                <a:spLocks noChangeArrowheads="1"/>
              </p:cNvSpPr>
              <p:nvPr/>
            </p:nvSpPr>
            <p:spPr bwMode="auto">
              <a:xfrm>
                <a:off x="864" y="2422"/>
                <a:ext cx="380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5" name="Rectangle 506"/>
              <p:cNvSpPr>
                <a:spLocks noChangeArrowheads="1"/>
              </p:cNvSpPr>
              <p:nvPr/>
            </p:nvSpPr>
            <p:spPr bwMode="auto">
              <a:xfrm>
                <a:off x="912" y="2451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元数据管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6" name="Rectangle 507"/>
              <p:cNvSpPr>
                <a:spLocks noChangeArrowheads="1"/>
              </p:cNvSpPr>
              <p:nvPr/>
            </p:nvSpPr>
            <p:spPr bwMode="auto">
              <a:xfrm>
                <a:off x="946" y="2538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理模块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7" name="Rectangle 508"/>
              <p:cNvSpPr>
                <a:spLocks noChangeArrowheads="1"/>
              </p:cNvSpPr>
              <p:nvPr/>
            </p:nvSpPr>
            <p:spPr bwMode="auto">
              <a:xfrm>
                <a:off x="1382" y="2431"/>
                <a:ext cx="383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557" name="Picture 509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4" y="2435"/>
                <a:ext cx="38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8" name="Rectangle 510"/>
              <p:cNvSpPr>
                <a:spLocks noChangeArrowheads="1"/>
              </p:cNvSpPr>
              <p:nvPr/>
            </p:nvSpPr>
            <p:spPr bwMode="auto">
              <a:xfrm>
                <a:off x="1382" y="2431"/>
                <a:ext cx="383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9" name="Rectangle 511"/>
              <p:cNvSpPr>
                <a:spLocks noChangeArrowheads="1"/>
              </p:cNvSpPr>
              <p:nvPr/>
            </p:nvSpPr>
            <p:spPr bwMode="auto">
              <a:xfrm>
                <a:off x="1375" y="2431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0" name="Freeform 512"/>
              <p:cNvSpPr>
                <a:spLocks/>
              </p:cNvSpPr>
              <p:nvPr/>
            </p:nvSpPr>
            <p:spPr bwMode="auto">
              <a:xfrm>
                <a:off x="1380" y="2432"/>
                <a:ext cx="388" cy="260"/>
              </a:xfrm>
              <a:custGeom>
                <a:avLst/>
                <a:gdLst>
                  <a:gd name="T0" fmla="*/ 8 w 923"/>
                  <a:gd name="T1" fmla="*/ 604 h 620"/>
                  <a:gd name="T2" fmla="*/ 915 w 923"/>
                  <a:gd name="T3" fmla="*/ 604 h 620"/>
                  <a:gd name="T4" fmla="*/ 907 w 923"/>
                  <a:gd name="T5" fmla="*/ 612 h 620"/>
                  <a:gd name="T6" fmla="*/ 907 w 923"/>
                  <a:gd name="T7" fmla="*/ 8 h 620"/>
                  <a:gd name="T8" fmla="*/ 915 w 923"/>
                  <a:gd name="T9" fmla="*/ 16 h 620"/>
                  <a:gd name="T10" fmla="*/ 8 w 923"/>
                  <a:gd name="T11" fmla="*/ 16 h 620"/>
                  <a:gd name="T12" fmla="*/ 16 w 923"/>
                  <a:gd name="T13" fmla="*/ 8 h 620"/>
                  <a:gd name="T14" fmla="*/ 16 w 923"/>
                  <a:gd name="T15" fmla="*/ 612 h 620"/>
                  <a:gd name="T16" fmla="*/ 8 w 923"/>
                  <a:gd name="T17" fmla="*/ 620 h 620"/>
                  <a:gd name="T18" fmla="*/ 0 w 923"/>
                  <a:gd name="T19" fmla="*/ 612 h 620"/>
                  <a:gd name="T20" fmla="*/ 0 w 923"/>
                  <a:gd name="T21" fmla="*/ 8 h 620"/>
                  <a:gd name="T22" fmla="*/ 8 w 923"/>
                  <a:gd name="T23" fmla="*/ 0 h 620"/>
                  <a:gd name="T24" fmla="*/ 915 w 923"/>
                  <a:gd name="T25" fmla="*/ 0 h 620"/>
                  <a:gd name="T26" fmla="*/ 923 w 923"/>
                  <a:gd name="T27" fmla="*/ 8 h 620"/>
                  <a:gd name="T28" fmla="*/ 923 w 923"/>
                  <a:gd name="T29" fmla="*/ 612 h 620"/>
                  <a:gd name="T30" fmla="*/ 915 w 923"/>
                  <a:gd name="T31" fmla="*/ 620 h 620"/>
                  <a:gd name="T32" fmla="*/ 8 w 923"/>
                  <a:gd name="T33" fmla="*/ 620 h 620"/>
                  <a:gd name="T34" fmla="*/ 0 w 923"/>
                  <a:gd name="T35" fmla="*/ 612 h 620"/>
                  <a:gd name="T36" fmla="*/ 8 w 923"/>
                  <a:gd name="T37" fmla="*/ 60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3" h="620">
                    <a:moveTo>
                      <a:pt x="8" y="604"/>
                    </a:moveTo>
                    <a:lnTo>
                      <a:pt x="915" y="604"/>
                    </a:lnTo>
                    <a:lnTo>
                      <a:pt x="907" y="612"/>
                    </a:lnTo>
                    <a:lnTo>
                      <a:pt x="907" y="8"/>
                    </a:lnTo>
                    <a:lnTo>
                      <a:pt x="915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2"/>
                    </a:lnTo>
                    <a:cubicBezTo>
                      <a:pt x="16" y="617"/>
                      <a:pt x="13" y="620"/>
                      <a:pt x="8" y="620"/>
                    </a:cubicBezTo>
                    <a:cubicBezTo>
                      <a:pt x="4" y="620"/>
                      <a:pt x="0" y="617"/>
                      <a:pt x="0" y="612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915" y="0"/>
                    </a:lnTo>
                    <a:cubicBezTo>
                      <a:pt x="920" y="0"/>
                      <a:pt x="923" y="3"/>
                      <a:pt x="923" y="8"/>
                    </a:cubicBezTo>
                    <a:lnTo>
                      <a:pt x="923" y="612"/>
                    </a:lnTo>
                    <a:cubicBezTo>
                      <a:pt x="923" y="617"/>
                      <a:pt x="920" y="620"/>
                      <a:pt x="915" y="620"/>
                    </a:cubicBezTo>
                    <a:lnTo>
                      <a:pt x="8" y="620"/>
                    </a:lnTo>
                    <a:cubicBezTo>
                      <a:pt x="4" y="620"/>
                      <a:pt x="0" y="617"/>
                      <a:pt x="0" y="612"/>
                    </a:cubicBezTo>
                    <a:cubicBezTo>
                      <a:pt x="0" y="608"/>
                      <a:pt x="4" y="604"/>
                      <a:pt x="8" y="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1" name="Rectangle 513"/>
              <p:cNvSpPr>
                <a:spLocks noChangeArrowheads="1"/>
              </p:cNvSpPr>
              <p:nvPr/>
            </p:nvSpPr>
            <p:spPr bwMode="auto">
              <a:xfrm>
                <a:off x="1375" y="2431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2" name="Rectangle 514"/>
              <p:cNvSpPr>
                <a:spLocks noChangeArrowheads="1"/>
              </p:cNvSpPr>
              <p:nvPr/>
            </p:nvSpPr>
            <p:spPr bwMode="auto">
              <a:xfrm>
                <a:off x="1362" y="2411"/>
                <a:ext cx="396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3" name="Rectangle 515"/>
              <p:cNvSpPr>
                <a:spLocks noChangeArrowheads="1"/>
              </p:cNvSpPr>
              <p:nvPr/>
            </p:nvSpPr>
            <p:spPr bwMode="auto">
              <a:xfrm>
                <a:off x="1362" y="2417"/>
                <a:ext cx="396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4" name="Rectangle 516"/>
              <p:cNvSpPr>
                <a:spLocks noChangeArrowheads="1"/>
              </p:cNvSpPr>
              <p:nvPr/>
            </p:nvSpPr>
            <p:spPr bwMode="auto">
              <a:xfrm>
                <a:off x="1362" y="2424"/>
                <a:ext cx="396" cy="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5" name="Rectangle 517"/>
              <p:cNvSpPr>
                <a:spLocks noChangeArrowheads="1"/>
              </p:cNvSpPr>
              <p:nvPr/>
            </p:nvSpPr>
            <p:spPr bwMode="auto">
              <a:xfrm>
                <a:off x="1362" y="2444"/>
                <a:ext cx="396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6" name="Rectangle 518"/>
              <p:cNvSpPr>
                <a:spLocks noChangeArrowheads="1"/>
              </p:cNvSpPr>
              <p:nvPr/>
            </p:nvSpPr>
            <p:spPr bwMode="auto">
              <a:xfrm>
                <a:off x="1362" y="2458"/>
                <a:ext cx="396" cy="2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7" name="Rectangle 519"/>
              <p:cNvSpPr>
                <a:spLocks noChangeArrowheads="1"/>
              </p:cNvSpPr>
              <p:nvPr/>
            </p:nvSpPr>
            <p:spPr bwMode="auto">
              <a:xfrm>
                <a:off x="1362" y="2478"/>
                <a:ext cx="396" cy="1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8" name="Rectangle 520"/>
              <p:cNvSpPr>
                <a:spLocks noChangeArrowheads="1"/>
              </p:cNvSpPr>
              <p:nvPr/>
            </p:nvSpPr>
            <p:spPr bwMode="auto">
              <a:xfrm>
                <a:off x="1362" y="2491"/>
                <a:ext cx="396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9" name="Rectangle 521"/>
              <p:cNvSpPr>
                <a:spLocks noChangeArrowheads="1"/>
              </p:cNvSpPr>
              <p:nvPr/>
            </p:nvSpPr>
            <p:spPr bwMode="auto">
              <a:xfrm>
                <a:off x="1362" y="2511"/>
                <a:ext cx="396" cy="14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0" name="Rectangle 522"/>
              <p:cNvSpPr>
                <a:spLocks noChangeArrowheads="1"/>
              </p:cNvSpPr>
              <p:nvPr/>
            </p:nvSpPr>
            <p:spPr bwMode="auto">
              <a:xfrm>
                <a:off x="1362" y="2525"/>
                <a:ext cx="396" cy="33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1" name="Rectangle 523"/>
              <p:cNvSpPr>
                <a:spLocks noChangeArrowheads="1"/>
              </p:cNvSpPr>
              <p:nvPr/>
            </p:nvSpPr>
            <p:spPr bwMode="auto">
              <a:xfrm>
                <a:off x="1362" y="2558"/>
                <a:ext cx="396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2" name="Rectangle 524"/>
              <p:cNvSpPr>
                <a:spLocks noChangeArrowheads="1"/>
              </p:cNvSpPr>
              <p:nvPr/>
            </p:nvSpPr>
            <p:spPr bwMode="auto">
              <a:xfrm>
                <a:off x="1362" y="2578"/>
                <a:ext cx="396" cy="1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3" name="Rectangle 525"/>
              <p:cNvSpPr>
                <a:spLocks noChangeArrowheads="1"/>
              </p:cNvSpPr>
              <p:nvPr/>
            </p:nvSpPr>
            <p:spPr bwMode="auto">
              <a:xfrm>
                <a:off x="1362" y="2592"/>
                <a:ext cx="396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4" name="Rectangle 526"/>
              <p:cNvSpPr>
                <a:spLocks noChangeArrowheads="1"/>
              </p:cNvSpPr>
              <p:nvPr/>
            </p:nvSpPr>
            <p:spPr bwMode="auto">
              <a:xfrm>
                <a:off x="1362" y="2612"/>
                <a:ext cx="396" cy="13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5" name="Rectangle 527"/>
              <p:cNvSpPr>
                <a:spLocks noChangeArrowheads="1"/>
              </p:cNvSpPr>
              <p:nvPr/>
            </p:nvSpPr>
            <p:spPr bwMode="auto">
              <a:xfrm>
                <a:off x="1362" y="2625"/>
                <a:ext cx="396" cy="21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6" name="Rectangle 528"/>
              <p:cNvSpPr>
                <a:spLocks noChangeArrowheads="1"/>
              </p:cNvSpPr>
              <p:nvPr/>
            </p:nvSpPr>
            <p:spPr bwMode="auto">
              <a:xfrm>
                <a:off x="1362" y="2646"/>
                <a:ext cx="396" cy="1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7" name="Rectangle 529"/>
              <p:cNvSpPr>
                <a:spLocks noChangeArrowheads="1"/>
              </p:cNvSpPr>
              <p:nvPr/>
            </p:nvSpPr>
            <p:spPr bwMode="auto">
              <a:xfrm>
                <a:off x="1362" y="2659"/>
                <a:ext cx="396" cy="2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6" name="Rectangle 530"/>
              <p:cNvSpPr>
                <a:spLocks noChangeArrowheads="1"/>
              </p:cNvSpPr>
              <p:nvPr/>
            </p:nvSpPr>
            <p:spPr bwMode="auto">
              <a:xfrm>
                <a:off x="1371" y="2422"/>
                <a:ext cx="381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7" name="Rectangle 531"/>
              <p:cNvSpPr>
                <a:spLocks noChangeArrowheads="1"/>
              </p:cNvSpPr>
              <p:nvPr/>
            </p:nvSpPr>
            <p:spPr bwMode="auto">
              <a:xfrm>
                <a:off x="1416" y="2498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缓存模块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98" name="Rectangle 532"/>
              <p:cNvSpPr>
                <a:spLocks noChangeArrowheads="1"/>
              </p:cNvSpPr>
              <p:nvPr/>
            </p:nvSpPr>
            <p:spPr bwMode="auto">
              <a:xfrm>
                <a:off x="1885" y="2431"/>
                <a:ext cx="309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581" name="Picture 533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1" y="2435"/>
                <a:ext cx="3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9" name="Rectangle 534"/>
              <p:cNvSpPr>
                <a:spLocks noChangeArrowheads="1"/>
              </p:cNvSpPr>
              <p:nvPr/>
            </p:nvSpPr>
            <p:spPr bwMode="auto">
              <a:xfrm>
                <a:off x="1885" y="2431"/>
                <a:ext cx="309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0" name="Rectangle 535"/>
              <p:cNvSpPr>
                <a:spLocks noChangeArrowheads="1"/>
              </p:cNvSpPr>
              <p:nvPr/>
            </p:nvSpPr>
            <p:spPr bwMode="auto">
              <a:xfrm>
                <a:off x="1885" y="2431"/>
                <a:ext cx="323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1" name="Freeform 536"/>
              <p:cNvSpPr>
                <a:spLocks/>
              </p:cNvSpPr>
              <p:nvPr/>
            </p:nvSpPr>
            <p:spPr bwMode="auto">
              <a:xfrm>
                <a:off x="1888" y="2432"/>
                <a:ext cx="311" cy="260"/>
              </a:xfrm>
              <a:custGeom>
                <a:avLst/>
                <a:gdLst>
                  <a:gd name="T0" fmla="*/ 8 w 741"/>
                  <a:gd name="T1" fmla="*/ 604 h 620"/>
                  <a:gd name="T2" fmla="*/ 733 w 741"/>
                  <a:gd name="T3" fmla="*/ 604 h 620"/>
                  <a:gd name="T4" fmla="*/ 725 w 741"/>
                  <a:gd name="T5" fmla="*/ 612 h 620"/>
                  <a:gd name="T6" fmla="*/ 725 w 741"/>
                  <a:gd name="T7" fmla="*/ 8 h 620"/>
                  <a:gd name="T8" fmla="*/ 733 w 741"/>
                  <a:gd name="T9" fmla="*/ 16 h 620"/>
                  <a:gd name="T10" fmla="*/ 8 w 741"/>
                  <a:gd name="T11" fmla="*/ 16 h 620"/>
                  <a:gd name="T12" fmla="*/ 16 w 741"/>
                  <a:gd name="T13" fmla="*/ 8 h 620"/>
                  <a:gd name="T14" fmla="*/ 16 w 741"/>
                  <a:gd name="T15" fmla="*/ 612 h 620"/>
                  <a:gd name="T16" fmla="*/ 8 w 741"/>
                  <a:gd name="T17" fmla="*/ 620 h 620"/>
                  <a:gd name="T18" fmla="*/ 0 w 741"/>
                  <a:gd name="T19" fmla="*/ 612 h 620"/>
                  <a:gd name="T20" fmla="*/ 0 w 741"/>
                  <a:gd name="T21" fmla="*/ 8 h 620"/>
                  <a:gd name="T22" fmla="*/ 8 w 741"/>
                  <a:gd name="T23" fmla="*/ 0 h 620"/>
                  <a:gd name="T24" fmla="*/ 733 w 741"/>
                  <a:gd name="T25" fmla="*/ 0 h 620"/>
                  <a:gd name="T26" fmla="*/ 741 w 741"/>
                  <a:gd name="T27" fmla="*/ 8 h 620"/>
                  <a:gd name="T28" fmla="*/ 741 w 741"/>
                  <a:gd name="T29" fmla="*/ 612 h 620"/>
                  <a:gd name="T30" fmla="*/ 733 w 741"/>
                  <a:gd name="T31" fmla="*/ 620 h 620"/>
                  <a:gd name="T32" fmla="*/ 8 w 741"/>
                  <a:gd name="T33" fmla="*/ 620 h 620"/>
                  <a:gd name="T34" fmla="*/ 0 w 741"/>
                  <a:gd name="T35" fmla="*/ 612 h 620"/>
                  <a:gd name="T36" fmla="*/ 8 w 741"/>
                  <a:gd name="T37" fmla="*/ 60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1" h="620">
                    <a:moveTo>
                      <a:pt x="8" y="604"/>
                    </a:moveTo>
                    <a:lnTo>
                      <a:pt x="733" y="604"/>
                    </a:lnTo>
                    <a:lnTo>
                      <a:pt x="725" y="612"/>
                    </a:lnTo>
                    <a:lnTo>
                      <a:pt x="725" y="8"/>
                    </a:lnTo>
                    <a:lnTo>
                      <a:pt x="733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2"/>
                    </a:lnTo>
                    <a:cubicBezTo>
                      <a:pt x="16" y="617"/>
                      <a:pt x="12" y="620"/>
                      <a:pt x="8" y="620"/>
                    </a:cubicBezTo>
                    <a:cubicBezTo>
                      <a:pt x="3" y="620"/>
                      <a:pt x="0" y="617"/>
                      <a:pt x="0" y="612"/>
                    </a:cubicBezTo>
                    <a:lnTo>
                      <a:pt x="0" y="8"/>
                    </a:lnTo>
                    <a:cubicBezTo>
                      <a:pt x="0" y="3"/>
                      <a:pt x="3" y="0"/>
                      <a:pt x="8" y="0"/>
                    </a:cubicBezTo>
                    <a:lnTo>
                      <a:pt x="733" y="0"/>
                    </a:lnTo>
                    <a:cubicBezTo>
                      <a:pt x="738" y="0"/>
                      <a:pt x="741" y="3"/>
                      <a:pt x="741" y="8"/>
                    </a:cubicBezTo>
                    <a:lnTo>
                      <a:pt x="741" y="612"/>
                    </a:lnTo>
                    <a:cubicBezTo>
                      <a:pt x="741" y="617"/>
                      <a:pt x="738" y="620"/>
                      <a:pt x="733" y="620"/>
                    </a:cubicBezTo>
                    <a:lnTo>
                      <a:pt x="8" y="620"/>
                    </a:lnTo>
                    <a:cubicBezTo>
                      <a:pt x="3" y="620"/>
                      <a:pt x="0" y="617"/>
                      <a:pt x="0" y="612"/>
                    </a:cubicBezTo>
                    <a:cubicBezTo>
                      <a:pt x="0" y="608"/>
                      <a:pt x="3" y="604"/>
                      <a:pt x="8" y="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2" name="Rectangle 537"/>
              <p:cNvSpPr>
                <a:spLocks noChangeArrowheads="1"/>
              </p:cNvSpPr>
              <p:nvPr/>
            </p:nvSpPr>
            <p:spPr bwMode="auto">
              <a:xfrm>
                <a:off x="1885" y="2431"/>
                <a:ext cx="323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3" name="Rectangle 538"/>
              <p:cNvSpPr>
                <a:spLocks noChangeArrowheads="1"/>
              </p:cNvSpPr>
              <p:nvPr/>
            </p:nvSpPr>
            <p:spPr bwMode="auto">
              <a:xfrm>
                <a:off x="1865" y="2411"/>
                <a:ext cx="322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4" name="Rectangle 539"/>
              <p:cNvSpPr>
                <a:spLocks noChangeArrowheads="1"/>
              </p:cNvSpPr>
              <p:nvPr/>
            </p:nvSpPr>
            <p:spPr bwMode="auto">
              <a:xfrm>
                <a:off x="1865" y="2417"/>
                <a:ext cx="322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5" name="Rectangle 540"/>
              <p:cNvSpPr>
                <a:spLocks noChangeArrowheads="1"/>
              </p:cNvSpPr>
              <p:nvPr/>
            </p:nvSpPr>
            <p:spPr bwMode="auto">
              <a:xfrm>
                <a:off x="1865" y="2424"/>
                <a:ext cx="322" cy="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6" name="Rectangle 541"/>
              <p:cNvSpPr>
                <a:spLocks noChangeArrowheads="1"/>
              </p:cNvSpPr>
              <p:nvPr/>
            </p:nvSpPr>
            <p:spPr bwMode="auto">
              <a:xfrm>
                <a:off x="1865" y="2444"/>
                <a:ext cx="322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7" name="Rectangle 542"/>
              <p:cNvSpPr>
                <a:spLocks noChangeArrowheads="1"/>
              </p:cNvSpPr>
              <p:nvPr/>
            </p:nvSpPr>
            <p:spPr bwMode="auto">
              <a:xfrm>
                <a:off x="1865" y="2458"/>
                <a:ext cx="322" cy="2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8" name="Rectangle 543"/>
              <p:cNvSpPr>
                <a:spLocks noChangeArrowheads="1"/>
              </p:cNvSpPr>
              <p:nvPr/>
            </p:nvSpPr>
            <p:spPr bwMode="auto">
              <a:xfrm>
                <a:off x="1865" y="2478"/>
                <a:ext cx="322" cy="1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9" name="Rectangle 544"/>
              <p:cNvSpPr>
                <a:spLocks noChangeArrowheads="1"/>
              </p:cNvSpPr>
              <p:nvPr/>
            </p:nvSpPr>
            <p:spPr bwMode="auto">
              <a:xfrm>
                <a:off x="1865" y="2491"/>
                <a:ext cx="322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0" name="Rectangle 545"/>
              <p:cNvSpPr>
                <a:spLocks noChangeArrowheads="1"/>
              </p:cNvSpPr>
              <p:nvPr/>
            </p:nvSpPr>
            <p:spPr bwMode="auto">
              <a:xfrm>
                <a:off x="1865" y="2511"/>
                <a:ext cx="322" cy="14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1" name="Rectangle 546"/>
              <p:cNvSpPr>
                <a:spLocks noChangeArrowheads="1"/>
              </p:cNvSpPr>
              <p:nvPr/>
            </p:nvSpPr>
            <p:spPr bwMode="auto">
              <a:xfrm>
                <a:off x="1865" y="2525"/>
                <a:ext cx="322" cy="33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2" name="Rectangle 547"/>
              <p:cNvSpPr>
                <a:spLocks noChangeArrowheads="1"/>
              </p:cNvSpPr>
              <p:nvPr/>
            </p:nvSpPr>
            <p:spPr bwMode="auto">
              <a:xfrm>
                <a:off x="1865" y="2558"/>
                <a:ext cx="322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3" name="Rectangle 548"/>
              <p:cNvSpPr>
                <a:spLocks noChangeArrowheads="1"/>
              </p:cNvSpPr>
              <p:nvPr/>
            </p:nvSpPr>
            <p:spPr bwMode="auto">
              <a:xfrm>
                <a:off x="1865" y="2578"/>
                <a:ext cx="322" cy="1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4" name="Rectangle 549"/>
              <p:cNvSpPr>
                <a:spLocks noChangeArrowheads="1"/>
              </p:cNvSpPr>
              <p:nvPr/>
            </p:nvSpPr>
            <p:spPr bwMode="auto">
              <a:xfrm>
                <a:off x="1865" y="2592"/>
                <a:ext cx="322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5" name="Rectangle 550"/>
              <p:cNvSpPr>
                <a:spLocks noChangeArrowheads="1"/>
              </p:cNvSpPr>
              <p:nvPr/>
            </p:nvSpPr>
            <p:spPr bwMode="auto">
              <a:xfrm>
                <a:off x="1865" y="2612"/>
                <a:ext cx="322" cy="13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6" name="Rectangle 551"/>
              <p:cNvSpPr>
                <a:spLocks noChangeArrowheads="1"/>
              </p:cNvSpPr>
              <p:nvPr/>
            </p:nvSpPr>
            <p:spPr bwMode="auto">
              <a:xfrm>
                <a:off x="1865" y="2625"/>
                <a:ext cx="322" cy="21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7" name="Rectangle 552"/>
              <p:cNvSpPr>
                <a:spLocks noChangeArrowheads="1"/>
              </p:cNvSpPr>
              <p:nvPr/>
            </p:nvSpPr>
            <p:spPr bwMode="auto">
              <a:xfrm>
                <a:off x="1865" y="2646"/>
                <a:ext cx="322" cy="1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9" name="Rectangle 553"/>
              <p:cNvSpPr>
                <a:spLocks noChangeArrowheads="1"/>
              </p:cNvSpPr>
              <p:nvPr/>
            </p:nvSpPr>
            <p:spPr bwMode="auto">
              <a:xfrm>
                <a:off x="1865" y="2659"/>
                <a:ext cx="322" cy="2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0" name="Rectangle 554"/>
              <p:cNvSpPr>
                <a:spLocks noChangeArrowheads="1"/>
              </p:cNvSpPr>
              <p:nvPr/>
            </p:nvSpPr>
            <p:spPr bwMode="auto">
              <a:xfrm>
                <a:off x="1878" y="2422"/>
                <a:ext cx="305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1" name="Rectangle 555"/>
              <p:cNvSpPr>
                <a:spLocks noChangeArrowheads="1"/>
              </p:cNvSpPr>
              <p:nvPr/>
            </p:nvSpPr>
            <p:spPr bwMode="auto">
              <a:xfrm>
                <a:off x="1926" y="2451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工具模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2" name="Rectangle 556"/>
              <p:cNvSpPr>
                <a:spLocks noChangeArrowheads="1"/>
              </p:cNvSpPr>
              <p:nvPr/>
            </p:nvSpPr>
            <p:spPr bwMode="auto">
              <a:xfrm>
                <a:off x="1993" y="2538"/>
                <a:ext cx="8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3" name="Rectangle 557"/>
              <p:cNvSpPr>
                <a:spLocks noChangeArrowheads="1"/>
              </p:cNvSpPr>
              <p:nvPr/>
            </p:nvSpPr>
            <p:spPr bwMode="auto">
              <a:xfrm>
                <a:off x="2879" y="2431"/>
                <a:ext cx="436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606" name="Picture 558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" y="2435"/>
                <a:ext cx="43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24" name="Rectangle 559"/>
              <p:cNvSpPr>
                <a:spLocks noChangeArrowheads="1"/>
              </p:cNvSpPr>
              <p:nvPr/>
            </p:nvSpPr>
            <p:spPr bwMode="auto">
              <a:xfrm>
                <a:off x="2879" y="2431"/>
                <a:ext cx="436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5" name="Rectangle 560"/>
              <p:cNvSpPr>
                <a:spLocks noChangeArrowheads="1"/>
              </p:cNvSpPr>
              <p:nvPr/>
            </p:nvSpPr>
            <p:spPr bwMode="auto">
              <a:xfrm>
                <a:off x="2872" y="2431"/>
                <a:ext cx="450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6" name="Freeform 561"/>
              <p:cNvSpPr>
                <a:spLocks/>
              </p:cNvSpPr>
              <p:nvPr/>
            </p:nvSpPr>
            <p:spPr bwMode="auto">
              <a:xfrm>
                <a:off x="2877" y="2432"/>
                <a:ext cx="438" cy="260"/>
              </a:xfrm>
              <a:custGeom>
                <a:avLst/>
                <a:gdLst>
                  <a:gd name="T0" fmla="*/ 8 w 1044"/>
                  <a:gd name="T1" fmla="*/ 604 h 620"/>
                  <a:gd name="T2" fmla="*/ 1036 w 1044"/>
                  <a:gd name="T3" fmla="*/ 604 h 620"/>
                  <a:gd name="T4" fmla="*/ 1028 w 1044"/>
                  <a:gd name="T5" fmla="*/ 612 h 620"/>
                  <a:gd name="T6" fmla="*/ 1028 w 1044"/>
                  <a:gd name="T7" fmla="*/ 8 h 620"/>
                  <a:gd name="T8" fmla="*/ 1036 w 1044"/>
                  <a:gd name="T9" fmla="*/ 16 h 620"/>
                  <a:gd name="T10" fmla="*/ 8 w 1044"/>
                  <a:gd name="T11" fmla="*/ 16 h 620"/>
                  <a:gd name="T12" fmla="*/ 16 w 1044"/>
                  <a:gd name="T13" fmla="*/ 8 h 620"/>
                  <a:gd name="T14" fmla="*/ 16 w 1044"/>
                  <a:gd name="T15" fmla="*/ 612 h 620"/>
                  <a:gd name="T16" fmla="*/ 8 w 1044"/>
                  <a:gd name="T17" fmla="*/ 620 h 620"/>
                  <a:gd name="T18" fmla="*/ 0 w 1044"/>
                  <a:gd name="T19" fmla="*/ 612 h 620"/>
                  <a:gd name="T20" fmla="*/ 0 w 1044"/>
                  <a:gd name="T21" fmla="*/ 8 h 620"/>
                  <a:gd name="T22" fmla="*/ 8 w 1044"/>
                  <a:gd name="T23" fmla="*/ 0 h 620"/>
                  <a:gd name="T24" fmla="*/ 1036 w 1044"/>
                  <a:gd name="T25" fmla="*/ 0 h 620"/>
                  <a:gd name="T26" fmla="*/ 1044 w 1044"/>
                  <a:gd name="T27" fmla="*/ 8 h 620"/>
                  <a:gd name="T28" fmla="*/ 1044 w 1044"/>
                  <a:gd name="T29" fmla="*/ 612 h 620"/>
                  <a:gd name="T30" fmla="*/ 1036 w 1044"/>
                  <a:gd name="T31" fmla="*/ 620 h 620"/>
                  <a:gd name="T32" fmla="*/ 8 w 1044"/>
                  <a:gd name="T33" fmla="*/ 620 h 620"/>
                  <a:gd name="T34" fmla="*/ 0 w 1044"/>
                  <a:gd name="T35" fmla="*/ 612 h 620"/>
                  <a:gd name="T36" fmla="*/ 8 w 1044"/>
                  <a:gd name="T37" fmla="*/ 60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44" h="620">
                    <a:moveTo>
                      <a:pt x="8" y="604"/>
                    </a:moveTo>
                    <a:lnTo>
                      <a:pt x="1036" y="604"/>
                    </a:lnTo>
                    <a:lnTo>
                      <a:pt x="1028" y="612"/>
                    </a:lnTo>
                    <a:lnTo>
                      <a:pt x="1028" y="8"/>
                    </a:lnTo>
                    <a:lnTo>
                      <a:pt x="1036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2"/>
                    </a:lnTo>
                    <a:cubicBezTo>
                      <a:pt x="16" y="617"/>
                      <a:pt x="13" y="620"/>
                      <a:pt x="8" y="620"/>
                    </a:cubicBezTo>
                    <a:cubicBezTo>
                      <a:pt x="4" y="620"/>
                      <a:pt x="0" y="617"/>
                      <a:pt x="0" y="612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1036" y="0"/>
                    </a:lnTo>
                    <a:cubicBezTo>
                      <a:pt x="1041" y="0"/>
                      <a:pt x="1044" y="3"/>
                      <a:pt x="1044" y="8"/>
                    </a:cubicBezTo>
                    <a:lnTo>
                      <a:pt x="1044" y="612"/>
                    </a:lnTo>
                    <a:cubicBezTo>
                      <a:pt x="1044" y="617"/>
                      <a:pt x="1041" y="620"/>
                      <a:pt x="1036" y="620"/>
                    </a:cubicBezTo>
                    <a:lnTo>
                      <a:pt x="8" y="620"/>
                    </a:lnTo>
                    <a:cubicBezTo>
                      <a:pt x="4" y="620"/>
                      <a:pt x="0" y="617"/>
                      <a:pt x="0" y="612"/>
                    </a:cubicBezTo>
                    <a:cubicBezTo>
                      <a:pt x="0" y="608"/>
                      <a:pt x="4" y="604"/>
                      <a:pt x="8" y="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7" name="Rectangle 562"/>
              <p:cNvSpPr>
                <a:spLocks noChangeArrowheads="1"/>
              </p:cNvSpPr>
              <p:nvPr/>
            </p:nvSpPr>
            <p:spPr bwMode="auto">
              <a:xfrm>
                <a:off x="2872" y="2431"/>
                <a:ext cx="450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8" name="Rectangle 563"/>
              <p:cNvSpPr>
                <a:spLocks noChangeArrowheads="1"/>
              </p:cNvSpPr>
              <p:nvPr/>
            </p:nvSpPr>
            <p:spPr bwMode="auto">
              <a:xfrm>
                <a:off x="2859" y="2411"/>
                <a:ext cx="449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9" name="Rectangle 564"/>
              <p:cNvSpPr>
                <a:spLocks noChangeArrowheads="1"/>
              </p:cNvSpPr>
              <p:nvPr/>
            </p:nvSpPr>
            <p:spPr bwMode="auto">
              <a:xfrm>
                <a:off x="2859" y="2417"/>
                <a:ext cx="449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0" name="Rectangle 565"/>
              <p:cNvSpPr>
                <a:spLocks noChangeArrowheads="1"/>
              </p:cNvSpPr>
              <p:nvPr/>
            </p:nvSpPr>
            <p:spPr bwMode="auto">
              <a:xfrm>
                <a:off x="2859" y="2424"/>
                <a:ext cx="449" cy="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1" name="Rectangle 566"/>
              <p:cNvSpPr>
                <a:spLocks noChangeArrowheads="1"/>
              </p:cNvSpPr>
              <p:nvPr/>
            </p:nvSpPr>
            <p:spPr bwMode="auto">
              <a:xfrm>
                <a:off x="2859" y="2444"/>
                <a:ext cx="449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2" name="Rectangle 567"/>
              <p:cNvSpPr>
                <a:spLocks noChangeArrowheads="1"/>
              </p:cNvSpPr>
              <p:nvPr/>
            </p:nvSpPr>
            <p:spPr bwMode="auto">
              <a:xfrm>
                <a:off x="2859" y="2458"/>
                <a:ext cx="449" cy="2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3" name="Rectangle 568"/>
              <p:cNvSpPr>
                <a:spLocks noChangeArrowheads="1"/>
              </p:cNvSpPr>
              <p:nvPr/>
            </p:nvSpPr>
            <p:spPr bwMode="auto">
              <a:xfrm>
                <a:off x="2859" y="2478"/>
                <a:ext cx="449" cy="1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4" name="Rectangle 569"/>
              <p:cNvSpPr>
                <a:spLocks noChangeArrowheads="1"/>
              </p:cNvSpPr>
              <p:nvPr/>
            </p:nvSpPr>
            <p:spPr bwMode="auto">
              <a:xfrm>
                <a:off x="2859" y="2491"/>
                <a:ext cx="449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5" name="Rectangle 570"/>
              <p:cNvSpPr>
                <a:spLocks noChangeArrowheads="1"/>
              </p:cNvSpPr>
              <p:nvPr/>
            </p:nvSpPr>
            <p:spPr bwMode="auto">
              <a:xfrm>
                <a:off x="2859" y="2511"/>
                <a:ext cx="449" cy="14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6" name="Rectangle 571"/>
              <p:cNvSpPr>
                <a:spLocks noChangeArrowheads="1"/>
              </p:cNvSpPr>
              <p:nvPr/>
            </p:nvSpPr>
            <p:spPr bwMode="auto">
              <a:xfrm>
                <a:off x="2859" y="2525"/>
                <a:ext cx="449" cy="33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7" name="Rectangle 572"/>
              <p:cNvSpPr>
                <a:spLocks noChangeArrowheads="1"/>
              </p:cNvSpPr>
              <p:nvPr/>
            </p:nvSpPr>
            <p:spPr bwMode="auto">
              <a:xfrm>
                <a:off x="2859" y="2558"/>
                <a:ext cx="449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8" name="Rectangle 573"/>
              <p:cNvSpPr>
                <a:spLocks noChangeArrowheads="1"/>
              </p:cNvSpPr>
              <p:nvPr/>
            </p:nvSpPr>
            <p:spPr bwMode="auto">
              <a:xfrm>
                <a:off x="2859" y="2578"/>
                <a:ext cx="449" cy="1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9" name="Rectangle 574"/>
              <p:cNvSpPr>
                <a:spLocks noChangeArrowheads="1"/>
              </p:cNvSpPr>
              <p:nvPr/>
            </p:nvSpPr>
            <p:spPr bwMode="auto">
              <a:xfrm>
                <a:off x="2859" y="2592"/>
                <a:ext cx="449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0" name="Rectangle 575"/>
              <p:cNvSpPr>
                <a:spLocks noChangeArrowheads="1"/>
              </p:cNvSpPr>
              <p:nvPr/>
            </p:nvSpPr>
            <p:spPr bwMode="auto">
              <a:xfrm>
                <a:off x="2859" y="2612"/>
                <a:ext cx="449" cy="13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1" name="Rectangle 576"/>
              <p:cNvSpPr>
                <a:spLocks noChangeArrowheads="1"/>
              </p:cNvSpPr>
              <p:nvPr/>
            </p:nvSpPr>
            <p:spPr bwMode="auto">
              <a:xfrm>
                <a:off x="2859" y="2625"/>
                <a:ext cx="449" cy="21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2" name="Rectangle 577"/>
              <p:cNvSpPr>
                <a:spLocks noChangeArrowheads="1"/>
              </p:cNvSpPr>
              <p:nvPr/>
            </p:nvSpPr>
            <p:spPr bwMode="auto">
              <a:xfrm>
                <a:off x="2859" y="2646"/>
                <a:ext cx="449" cy="1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3" name="Rectangle 578"/>
              <p:cNvSpPr>
                <a:spLocks noChangeArrowheads="1"/>
              </p:cNvSpPr>
              <p:nvPr/>
            </p:nvSpPr>
            <p:spPr bwMode="auto">
              <a:xfrm>
                <a:off x="2859" y="2659"/>
                <a:ext cx="449" cy="2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4" name="Rectangle 579"/>
              <p:cNvSpPr>
                <a:spLocks noChangeArrowheads="1"/>
              </p:cNvSpPr>
              <p:nvPr/>
            </p:nvSpPr>
            <p:spPr bwMode="auto">
              <a:xfrm>
                <a:off x="2867" y="2422"/>
                <a:ext cx="432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5" name="Rectangle 580"/>
              <p:cNvSpPr>
                <a:spLocks noChangeArrowheads="1"/>
              </p:cNvSpPr>
              <p:nvPr/>
            </p:nvSpPr>
            <p:spPr bwMode="auto">
              <a:xfrm>
                <a:off x="2906" y="2451"/>
                <a:ext cx="24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抽象数据源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46" name="Rectangle 581"/>
              <p:cNvSpPr>
                <a:spLocks noChangeArrowheads="1"/>
              </p:cNvSpPr>
              <p:nvPr/>
            </p:nvSpPr>
            <p:spPr bwMode="auto">
              <a:xfrm>
                <a:off x="3013" y="2538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47" name="Rectangle 582"/>
              <p:cNvSpPr>
                <a:spLocks noChangeArrowheads="1"/>
              </p:cNvSpPr>
              <p:nvPr/>
            </p:nvSpPr>
            <p:spPr bwMode="auto">
              <a:xfrm>
                <a:off x="1382" y="2813"/>
                <a:ext cx="255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548" name="Picture 583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4" y="2816"/>
                <a:ext cx="25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49" name="Rectangle 584"/>
              <p:cNvSpPr>
                <a:spLocks noChangeArrowheads="1"/>
              </p:cNvSpPr>
              <p:nvPr/>
            </p:nvSpPr>
            <p:spPr bwMode="auto">
              <a:xfrm>
                <a:off x="1382" y="2813"/>
                <a:ext cx="255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0" name="Rectangle 585"/>
              <p:cNvSpPr>
                <a:spLocks noChangeArrowheads="1"/>
              </p:cNvSpPr>
              <p:nvPr/>
            </p:nvSpPr>
            <p:spPr bwMode="auto">
              <a:xfrm>
                <a:off x="1375" y="2807"/>
                <a:ext cx="269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1" name="Freeform 586"/>
              <p:cNvSpPr>
                <a:spLocks/>
              </p:cNvSpPr>
              <p:nvPr/>
            </p:nvSpPr>
            <p:spPr bwMode="auto">
              <a:xfrm>
                <a:off x="1380" y="2813"/>
                <a:ext cx="261" cy="260"/>
              </a:xfrm>
              <a:custGeom>
                <a:avLst/>
                <a:gdLst>
                  <a:gd name="T0" fmla="*/ 8 w 621"/>
                  <a:gd name="T1" fmla="*/ 605 h 621"/>
                  <a:gd name="T2" fmla="*/ 613 w 621"/>
                  <a:gd name="T3" fmla="*/ 605 h 621"/>
                  <a:gd name="T4" fmla="*/ 605 w 621"/>
                  <a:gd name="T5" fmla="*/ 613 h 621"/>
                  <a:gd name="T6" fmla="*/ 605 w 621"/>
                  <a:gd name="T7" fmla="*/ 8 h 621"/>
                  <a:gd name="T8" fmla="*/ 613 w 621"/>
                  <a:gd name="T9" fmla="*/ 16 h 621"/>
                  <a:gd name="T10" fmla="*/ 8 w 621"/>
                  <a:gd name="T11" fmla="*/ 16 h 621"/>
                  <a:gd name="T12" fmla="*/ 16 w 621"/>
                  <a:gd name="T13" fmla="*/ 8 h 621"/>
                  <a:gd name="T14" fmla="*/ 16 w 621"/>
                  <a:gd name="T15" fmla="*/ 613 h 621"/>
                  <a:gd name="T16" fmla="*/ 8 w 621"/>
                  <a:gd name="T17" fmla="*/ 621 h 621"/>
                  <a:gd name="T18" fmla="*/ 0 w 621"/>
                  <a:gd name="T19" fmla="*/ 613 h 621"/>
                  <a:gd name="T20" fmla="*/ 0 w 621"/>
                  <a:gd name="T21" fmla="*/ 8 h 621"/>
                  <a:gd name="T22" fmla="*/ 8 w 621"/>
                  <a:gd name="T23" fmla="*/ 0 h 621"/>
                  <a:gd name="T24" fmla="*/ 613 w 621"/>
                  <a:gd name="T25" fmla="*/ 0 h 621"/>
                  <a:gd name="T26" fmla="*/ 621 w 621"/>
                  <a:gd name="T27" fmla="*/ 8 h 621"/>
                  <a:gd name="T28" fmla="*/ 621 w 621"/>
                  <a:gd name="T29" fmla="*/ 613 h 621"/>
                  <a:gd name="T30" fmla="*/ 613 w 621"/>
                  <a:gd name="T31" fmla="*/ 621 h 621"/>
                  <a:gd name="T32" fmla="*/ 8 w 621"/>
                  <a:gd name="T33" fmla="*/ 621 h 621"/>
                  <a:gd name="T34" fmla="*/ 0 w 621"/>
                  <a:gd name="T35" fmla="*/ 613 h 621"/>
                  <a:gd name="T36" fmla="*/ 8 w 621"/>
                  <a:gd name="T37" fmla="*/ 605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1" h="621">
                    <a:moveTo>
                      <a:pt x="8" y="605"/>
                    </a:moveTo>
                    <a:lnTo>
                      <a:pt x="613" y="605"/>
                    </a:lnTo>
                    <a:lnTo>
                      <a:pt x="605" y="613"/>
                    </a:lnTo>
                    <a:lnTo>
                      <a:pt x="605" y="8"/>
                    </a:lnTo>
                    <a:lnTo>
                      <a:pt x="613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3"/>
                    </a:lnTo>
                    <a:cubicBezTo>
                      <a:pt x="16" y="617"/>
                      <a:pt x="13" y="621"/>
                      <a:pt x="8" y="621"/>
                    </a:cubicBezTo>
                    <a:cubicBezTo>
                      <a:pt x="4" y="621"/>
                      <a:pt x="0" y="617"/>
                      <a:pt x="0" y="613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613" y="0"/>
                    </a:lnTo>
                    <a:cubicBezTo>
                      <a:pt x="617" y="0"/>
                      <a:pt x="621" y="3"/>
                      <a:pt x="621" y="8"/>
                    </a:cubicBezTo>
                    <a:lnTo>
                      <a:pt x="621" y="613"/>
                    </a:lnTo>
                    <a:cubicBezTo>
                      <a:pt x="621" y="617"/>
                      <a:pt x="617" y="621"/>
                      <a:pt x="613" y="621"/>
                    </a:cubicBezTo>
                    <a:lnTo>
                      <a:pt x="8" y="621"/>
                    </a:lnTo>
                    <a:cubicBezTo>
                      <a:pt x="4" y="621"/>
                      <a:pt x="0" y="617"/>
                      <a:pt x="0" y="613"/>
                    </a:cubicBezTo>
                    <a:cubicBezTo>
                      <a:pt x="0" y="608"/>
                      <a:pt x="4" y="605"/>
                      <a:pt x="8" y="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2" name="Rectangle 587"/>
              <p:cNvSpPr>
                <a:spLocks noChangeArrowheads="1"/>
              </p:cNvSpPr>
              <p:nvPr/>
            </p:nvSpPr>
            <p:spPr bwMode="auto">
              <a:xfrm>
                <a:off x="1375" y="2807"/>
                <a:ext cx="269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3" name="Rectangle 588"/>
              <p:cNvSpPr>
                <a:spLocks noChangeArrowheads="1"/>
              </p:cNvSpPr>
              <p:nvPr/>
            </p:nvSpPr>
            <p:spPr bwMode="auto">
              <a:xfrm>
                <a:off x="1362" y="2793"/>
                <a:ext cx="26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4" name="Rectangle 589"/>
              <p:cNvSpPr>
                <a:spLocks noChangeArrowheads="1"/>
              </p:cNvSpPr>
              <p:nvPr/>
            </p:nvSpPr>
            <p:spPr bwMode="auto">
              <a:xfrm>
                <a:off x="1362" y="2800"/>
                <a:ext cx="268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5" name="Rectangle 590"/>
              <p:cNvSpPr>
                <a:spLocks noChangeArrowheads="1"/>
              </p:cNvSpPr>
              <p:nvPr/>
            </p:nvSpPr>
            <p:spPr bwMode="auto">
              <a:xfrm>
                <a:off x="1362" y="2807"/>
                <a:ext cx="268" cy="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6" name="Rectangle 591"/>
              <p:cNvSpPr>
                <a:spLocks noChangeArrowheads="1"/>
              </p:cNvSpPr>
              <p:nvPr/>
            </p:nvSpPr>
            <p:spPr bwMode="auto">
              <a:xfrm>
                <a:off x="1362" y="2827"/>
                <a:ext cx="268" cy="13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8" name="Rectangle 592"/>
              <p:cNvSpPr>
                <a:spLocks noChangeArrowheads="1"/>
              </p:cNvSpPr>
              <p:nvPr/>
            </p:nvSpPr>
            <p:spPr bwMode="auto">
              <a:xfrm>
                <a:off x="1362" y="2840"/>
                <a:ext cx="268" cy="2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9" name="Rectangle 593"/>
              <p:cNvSpPr>
                <a:spLocks noChangeArrowheads="1"/>
              </p:cNvSpPr>
              <p:nvPr/>
            </p:nvSpPr>
            <p:spPr bwMode="auto">
              <a:xfrm>
                <a:off x="1362" y="2860"/>
                <a:ext cx="268" cy="14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0" name="Rectangle 594"/>
              <p:cNvSpPr>
                <a:spLocks noChangeArrowheads="1"/>
              </p:cNvSpPr>
              <p:nvPr/>
            </p:nvSpPr>
            <p:spPr bwMode="auto">
              <a:xfrm>
                <a:off x="1362" y="2874"/>
                <a:ext cx="268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1" name="Rectangle 595"/>
              <p:cNvSpPr>
                <a:spLocks noChangeArrowheads="1"/>
              </p:cNvSpPr>
              <p:nvPr/>
            </p:nvSpPr>
            <p:spPr bwMode="auto">
              <a:xfrm>
                <a:off x="1362" y="2894"/>
                <a:ext cx="268" cy="13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" name="Rectangle 596"/>
              <p:cNvSpPr>
                <a:spLocks noChangeArrowheads="1"/>
              </p:cNvSpPr>
              <p:nvPr/>
            </p:nvSpPr>
            <p:spPr bwMode="auto">
              <a:xfrm>
                <a:off x="1362" y="2907"/>
                <a:ext cx="268" cy="3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3" name="Rectangle 597"/>
              <p:cNvSpPr>
                <a:spLocks noChangeArrowheads="1"/>
              </p:cNvSpPr>
              <p:nvPr/>
            </p:nvSpPr>
            <p:spPr bwMode="auto">
              <a:xfrm>
                <a:off x="1362" y="2941"/>
                <a:ext cx="268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4" name="Rectangle 598"/>
              <p:cNvSpPr>
                <a:spLocks noChangeArrowheads="1"/>
              </p:cNvSpPr>
              <p:nvPr/>
            </p:nvSpPr>
            <p:spPr bwMode="auto">
              <a:xfrm>
                <a:off x="1362" y="2961"/>
                <a:ext cx="268" cy="1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" name="Rectangle 599"/>
              <p:cNvSpPr>
                <a:spLocks noChangeArrowheads="1"/>
              </p:cNvSpPr>
              <p:nvPr/>
            </p:nvSpPr>
            <p:spPr bwMode="auto">
              <a:xfrm>
                <a:off x="1362" y="2975"/>
                <a:ext cx="268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" name="Rectangle 600"/>
              <p:cNvSpPr>
                <a:spLocks noChangeArrowheads="1"/>
              </p:cNvSpPr>
              <p:nvPr/>
            </p:nvSpPr>
            <p:spPr bwMode="auto">
              <a:xfrm>
                <a:off x="1362" y="2995"/>
                <a:ext cx="268" cy="13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7" name="Rectangle 601"/>
              <p:cNvSpPr>
                <a:spLocks noChangeArrowheads="1"/>
              </p:cNvSpPr>
              <p:nvPr/>
            </p:nvSpPr>
            <p:spPr bwMode="auto">
              <a:xfrm>
                <a:off x="1362" y="3008"/>
                <a:ext cx="268" cy="1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" name="Rectangle 602"/>
              <p:cNvSpPr>
                <a:spLocks noChangeArrowheads="1"/>
              </p:cNvSpPr>
              <p:nvPr/>
            </p:nvSpPr>
            <p:spPr bwMode="auto">
              <a:xfrm>
                <a:off x="1362" y="3022"/>
                <a:ext cx="268" cy="2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" name="Rectangle 603"/>
              <p:cNvSpPr>
                <a:spLocks noChangeArrowheads="1"/>
              </p:cNvSpPr>
              <p:nvPr/>
            </p:nvSpPr>
            <p:spPr bwMode="auto">
              <a:xfrm>
                <a:off x="1362" y="3042"/>
                <a:ext cx="268" cy="13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0" name="Rectangle 604"/>
              <p:cNvSpPr>
                <a:spLocks noChangeArrowheads="1"/>
              </p:cNvSpPr>
              <p:nvPr/>
            </p:nvSpPr>
            <p:spPr bwMode="auto">
              <a:xfrm>
                <a:off x="1362" y="3055"/>
                <a:ext cx="26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" name="Rectangle 605"/>
              <p:cNvSpPr>
                <a:spLocks noChangeArrowheads="1"/>
              </p:cNvSpPr>
              <p:nvPr/>
            </p:nvSpPr>
            <p:spPr bwMode="auto">
              <a:xfrm>
                <a:off x="1371" y="2803"/>
                <a:ext cx="254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" name="Rectangle 606"/>
              <p:cNvSpPr>
                <a:spLocks noChangeArrowheads="1"/>
              </p:cNvSpPr>
              <p:nvPr/>
            </p:nvSpPr>
            <p:spPr bwMode="auto">
              <a:xfrm>
                <a:off x="1402" y="2880"/>
                <a:ext cx="24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Group 808"/>
            <p:cNvGrpSpPr>
              <a:grpSpLocks/>
            </p:cNvGrpSpPr>
            <p:nvPr/>
          </p:nvGrpSpPr>
          <p:grpSpPr bwMode="auto">
            <a:xfrm>
              <a:off x="268" y="765"/>
              <a:ext cx="3208" cy="2755"/>
              <a:chOff x="268" y="765"/>
              <a:chExt cx="3208" cy="2755"/>
            </a:xfrm>
          </p:grpSpPr>
          <p:sp>
            <p:nvSpPr>
              <p:cNvPr id="2877" name="Line 608"/>
              <p:cNvSpPr>
                <a:spLocks noChangeShapeType="1"/>
              </p:cNvSpPr>
              <p:nvPr/>
            </p:nvSpPr>
            <p:spPr bwMode="auto">
              <a:xfrm flipH="1">
                <a:off x="1519" y="2676"/>
                <a:ext cx="42" cy="84"/>
              </a:xfrm>
              <a:prstGeom prst="line">
                <a:avLst/>
              </a:prstGeom>
              <a:noFill/>
              <a:ln w="14288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8" name="Freeform 609"/>
              <p:cNvSpPr>
                <a:spLocks/>
              </p:cNvSpPr>
              <p:nvPr/>
            </p:nvSpPr>
            <p:spPr bwMode="auto">
              <a:xfrm>
                <a:off x="1498" y="2732"/>
                <a:ext cx="56" cy="71"/>
              </a:xfrm>
              <a:custGeom>
                <a:avLst/>
                <a:gdLst>
                  <a:gd name="T0" fmla="*/ 0 w 134"/>
                  <a:gd name="T1" fmla="*/ 168 h 168"/>
                  <a:gd name="T2" fmla="*/ 134 w 134"/>
                  <a:gd name="T3" fmla="*/ 67 h 168"/>
                  <a:gd name="T4" fmla="*/ 0 w 134"/>
                  <a:gd name="T5" fmla="*/ 0 h 168"/>
                  <a:gd name="T6" fmla="*/ 0 w 134"/>
                  <a:gd name="T7" fmla="*/ 0 h 168"/>
                  <a:gd name="T8" fmla="*/ 0 w 134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68">
                    <a:moveTo>
                      <a:pt x="0" y="168"/>
                    </a:moveTo>
                    <a:lnTo>
                      <a:pt x="134" y="67"/>
                    </a:lnTo>
                    <a:cubicBezTo>
                      <a:pt x="81" y="67"/>
                      <a:pt x="32" y="42"/>
                      <a:pt x="0" y="0"/>
                    </a:cubicBezTo>
                    <a:lnTo>
                      <a:pt x="0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9" name="Rectangle 610"/>
              <p:cNvSpPr>
                <a:spLocks noChangeArrowheads="1"/>
              </p:cNvSpPr>
              <p:nvPr/>
            </p:nvSpPr>
            <p:spPr bwMode="auto">
              <a:xfrm>
                <a:off x="369" y="2813"/>
                <a:ext cx="382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659" name="Picture 611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" y="2816"/>
                <a:ext cx="38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0" name="Rectangle 612"/>
              <p:cNvSpPr>
                <a:spLocks noChangeArrowheads="1"/>
              </p:cNvSpPr>
              <p:nvPr/>
            </p:nvSpPr>
            <p:spPr bwMode="auto">
              <a:xfrm>
                <a:off x="369" y="2813"/>
                <a:ext cx="382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1" name="Rectangle 613"/>
              <p:cNvSpPr>
                <a:spLocks noChangeArrowheads="1"/>
              </p:cNvSpPr>
              <p:nvPr/>
            </p:nvSpPr>
            <p:spPr bwMode="auto">
              <a:xfrm>
                <a:off x="362" y="2807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2" name="Freeform 614"/>
              <p:cNvSpPr>
                <a:spLocks/>
              </p:cNvSpPr>
              <p:nvPr/>
            </p:nvSpPr>
            <p:spPr bwMode="auto">
              <a:xfrm>
                <a:off x="366" y="2813"/>
                <a:ext cx="387" cy="260"/>
              </a:xfrm>
              <a:custGeom>
                <a:avLst/>
                <a:gdLst>
                  <a:gd name="T0" fmla="*/ 8 w 923"/>
                  <a:gd name="T1" fmla="*/ 605 h 621"/>
                  <a:gd name="T2" fmla="*/ 915 w 923"/>
                  <a:gd name="T3" fmla="*/ 605 h 621"/>
                  <a:gd name="T4" fmla="*/ 907 w 923"/>
                  <a:gd name="T5" fmla="*/ 613 h 621"/>
                  <a:gd name="T6" fmla="*/ 907 w 923"/>
                  <a:gd name="T7" fmla="*/ 8 h 621"/>
                  <a:gd name="T8" fmla="*/ 915 w 923"/>
                  <a:gd name="T9" fmla="*/ 16 h 621"/>
                  <a:gd name="T10" fmla="*/ 8 w 923"/>
                  <a:gd name="T11" fmla="*/ 16 h 621"/>
                  <a:gd name="T12" fmla="*/ 16 w 923"/>
                  <a:gd name="T13" fmla="*/ 8 h 621"/>
                  <a:gd name="T14" fmla="*/ 16 w 923"/>
                  <a:gd name="T15" fmla="*/ 613 h 621"/>
                  <a:gd name="T16" fmla="*/ 8 w 923"/>
                  <a:gd name="T17" fmla="*/ 621 h 621"/>
                  <a:gd name="T18" fmla="*/ 0 w 923"/>
                  <a:gd name="T19" fmla="*/ 613 h 621"/>
                  <a:gd name="T20" fmla="*/ 0 w 923"/>
                  <a:gd name="T21" fmla="*/ 8 h 621"/>
                  <a:gd name="T22" fmla="*/ 8 w 923"/>
                  <a:gd name="T23" fmla="*/ 0 h 621"/>
                  <a:gd name="T24" fmla="*/ 915 w 923"/>
                  <a:gd name="T25" fmla="*/ 0 h 621"/>
                  <a:gd name="T26" fmla="*/ 923 w 923"/>
                  <a:gd name="T27" fmla="*/ 8 h 621"/>
                  <a:gd name="T28" fmla="*/ 923 w 923"/>
                  <a:gd name="T29" fmla="*/ 613 h 621"/>
                  <a:gd name="T30" fmla="*/ 915 w 923"/>
                  <a:gd name="T31" fmla="*/ 621 h 621"/>
                  <a:gd name="T32" fmla="*/ 8 w 923"/>
                  <a:gd name="T33" fmla="*/ 621 h 621"/>
                  <a:gd name="T34" fmla="*/ 0 w 923"/>
                  <a:gd name="T35" fmla="*/ 613 h 621"/>
                  <a:gd name="T36" fmla="*/ 8 w 923"/>
                  <a:gd name="T37" fmla="*/ 605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3" h="621">
                    <a:moveTo>
                      <a:pt x="8" y="605"/>
                    </a:moveTo>
                    <a:lnTo>
                      <a:pt x="915" y="605"/>
                    </a:lnTo>
                    <a:lnTo>
                      <a:pt x="907" y="613"/>
                    </a:lnTo>
                    <a:lnTo>
                      <a:pt x="907" y="8"/>
                    </a:lnTo>
                    <a:lnTo>
                      <a:pt x="915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3"/>
                    </a:lnTo>
                    <a:cubicBezTo>
                      <a:pt x="16" y="617"/>
                      <a:pt x="13" y="621"/>
                      <a:pt x="8" y="621"/>
                    </a:cubicBezTo>
                    <a:cubicBezTo>
                      <a:pt x="4" y="621"/>
                      <a:pt x="0" y="617"/>
                      <a:pt x="0" y="613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915" y="0"/>
                    </a:lnTo>
                    <a:cubicBezTo>
                      <a:pt x="920" y="0"/>
                      <a:pt x="923" y="3"/>
                      <a:pt x="923" y="8"/>
                    </a:cubicBezTo>
                    <a:lnTo>
                      <a:pt x="923" y="613"/>
                    </a:lnTo>
                    <a:cubicBezTo>
                      <a:pt x="923" y="617"/>
                      <a:pt x="920" y="621"/>
                      <a:pt x="915" y="621"/>
                    </a:cubicBezTo>
                    <a:lnTo>
                      <a:pt x="8" y="621"/>
                    </a:lnTo>
                    <a:cubicBezTo>
                      <a:pt x="4" y="621"/>
                      <a:pt x="0" y="617"/>
                      <a:pt x="0" y="613"/>
                    </a:cubicBezTo>
                    <a:cubicBezTo>
                      <a:pt x="0" y="608"/>
                      <a:pt x="4" y="605"/>
                      <a:pt x="8" y="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3" name="Rectangle 615"/>
              <p:cNvSpPr>
                <a:spLocks noChangeArrowheads="1"/>
              </p:cNvSpPr>
              <p:nvPr/>
            </p:nvSpPr>
            <p:spPr bwMode="auto">
              <a:xfrm>
                <a:off x="362" y="2807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4" name="Rectangle 616"/>
              <p:cNvSpPr>
                <a:spLocks noChangeArrowheads="1"/>
              </p:cNvSpPr>
              <p:nvPr/>
            </p:nvSpPr>
            <p:spPr bwMode="auto">
              <a:xfrm>
                <a:off x="349" y="2793"/>
                <a:ext cx="396" cy="7"/>
              </a:xfrm>
              <a:prstGeom prst="rect">
                <a:avLst/>
              </a:prstGeom>
              <a:solidFill>
                <a:srgbClr val="A7B9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5" name="Rectangle 617"/>
              <p:cNvSpPr>
                <a:spLocks noChangeArrowheads="1"/>
              </p:cNvSpPr>
              <p:nvPr/>
            </p:nvSpPr>
            <p:spPr bwMode="auto">
              <a:xfrm>
                <a:off x="349" y="2800"/>
                <a:ext cx="396" cy="7"/>
              </a:xfrm>
              <a:prstGeom prst="rect">
                <a:avLst/>
              </a:prstGeom>
              <a:solidFill>
                <a:srgbClr val="B3C2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7" name="Rectangle 618"/>
              <p:cNvSpPr>
                <a:spLocks noChangeArrowheads="1"/>
              </p:cNvSpPr>
              <p:nvPr/>
            </p:nvSpPr>
            <p:spPr bwMode="auto">
              <a:xfrm>
                <a:off x="349" y="2807"/>
                <a:ext cx="396" cy="20"/>
              </a:xfrm>
              <a:prstGeom prst="rect">
                <a:avLst/>
              </a:prstGeom>
              <a:solidFill>
                <a:srgbClr val="B2C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8" name="Rectangle 619"/>
              <p:cNvSpPr>
                <a:spLocks noChangeArrowheads="1"/>
              </p:cNvSpPr>
              <p:nvPr/>
            </p:nvSpPr>
            <p:spPr bwMode="auto">
              <a:xfrm>
                <a:off x="349" y="2827"/>
                <a:ext cx="396" cy="13"/>
              </a:xfrm>
              <a:prstGeom prst="rect">
                <a:avLst/>
              </a:prstGeom>
              <a:solidFill>
                <a:srgbClr val="B2C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9" name="Rectangle 620"/>
              <p:cNvSpPr>
                <a:spLocks noChangeArrowheads="1"/>
              </p:cNvSpPr>
              <p:nvPr/>
            </p:nvSpPr>
            <p:spPr bwMode="auto">
              <a:xfrm>
                <a:off x="349" y="2840"/>
                <a:ext cx="396" cy="7"/>
              </a:xfrm>
              <a:prstGeom prst="rect">
                <a:avLst/>
              </a:prstGeom>
              <a:solidFill>
                <a:srgbClr val="B1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0" name="Rectangle 621"/>
              <p:cNvSpPr>
                <a:spLocks noChangeArrowheads="1"/>
              </p:cNvSpPr>
              <p:nvPr/>
            </p:nvSpPr>
            <p:spPr bwMode="auto">
              <a:xfrm>
                <a:off x="349" y="2847"/>
                <a:ext cx="396" cy="13"/>
              </a:xfrm>
              <a:prstGeom prst="rect">
                <a:avLst/>
              </a:prstGeom>
              <a:solidFill>
                <a:srgbClr val="B1C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1" name="Rectangle 622"/>
              <p:cNvSpPr>
                <a:spLocks noChangeArrowheads="1"/>
              </p:cNvSpPr>
              <p:nvPr/>
            </p:nvSpPr>
            <p:spPr bwMode="auto">
              <a:xfrm>
                <a:off x="349" y="2860"/>
                <a:ext cx="396" cy="14"/>
              </a:xfrm>
              <a:prstGeom prst="rect">
                <a:avLst/>
              </a:prstGeom>
              <a:solidFill>
                <a:srgbClr val="B0C0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2" name="Rectangle 623"/>
              <p:cNvSpPr>
                <a:spLocks noChangeArrowheads="1"/>
              </p:cNvSpPr>
              <p:nvPr/>
            </p:nvSpPr>
            <p:spPr bwMode="auto">
              <a:xfrm>
                <a:off x="349" y="2874"/>
                <a:ext cx="396" cy="20"/>
              </a:xfrm>
              <a:prstGeom prst="rect">
                <a:avLst/>
              </a:prstGeom>
              <a:solidFill>
                <a:srgbClr val="AFBF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3" name="Rectangle 624"/>
              <p:cNvSpPr>
                <a:spLocks noChangeArrowheads="1"/>
              </p:cNvSpPr>
              <p:nvPr/>
            </p:nvSpPr>
            <p:spPr bwMode="auto">
              <a:xfrm>
                <a:off x="349" y="2894"/>
                <a:ext cx="396" cy="7"/>
              </a:xfrm>
              <a:prstGeom prst="rect">
                <a:avLst/>
              </a:prstGeom>
              <a:solidFill>
                <a:srgbClr val="AFB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4" name="Rectangle 625"/>
              <p:cNvSpPr>
                <a:spLocks noChangeArrowheads="1"/>
              </p:cNvSpPr>
              <p:nvPr/>
            </p:nvSpPr>
            <p:spPr bwMode="auto">
              <a:xfrm>
                <a:off x="349" y="2901"/>
                <a:ext cx="396" cy="6"/>
              </a:xfrm>
              <a:prstGeom prst="rect">
                <a:avLst/>
              </a:prstGeom>
              <a:solidFill>
                <a:srgbClr val="AFB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5" name="Rectangle 626"/>
              <p:cNvSpPr>
                <a:spLocks noChangeArrowheads="1"/>
              </p:cNvSpPr>
              <p:nvPr/>
            </p:nvSpPr>
            <p:spPr bwMode="auto">
              <a:xfrm>
                <a:off x="349" y="2907"/>
                <a:ext cx="396" cy="7"/>
              </a:xfrm>
              <a:prstGeom prst="rect">
                <a:avLst/>
              </a:prstGeom>
              <a:solidFill>
                <a:srgbClr val="AEBE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6" name="Rectangle 627"/>
              <p:cNvSpPr>
                <a:spLocks noChangeArrowheads="1"/>
              </p:cNvSpPr>
              <p:nvPr/>
            </p:nvSpPr>
            <p:spPr bwMode="auto">
              <a:xfrm>
                <a:off x="349" y="2914"/>
                <a:ext cx="396" cy="14"/>
              </a:xfrm>
              <a:prstGeom prst="rect">
                <a:avLst/>
              </a:prstGeom>
              <a:solidFill>
                <a:srgbClr val="AEB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7" name="Rectangle 628"/>
              <p:cNvSpPr>
                <a:spLocks noChangeArrowheads="1"/>
              </p:cNvSpPr>
              <p:nvPr/>
            </p:nvSpPr>
            <p:spPr bwMode="auto">
              <a:xfrm>
                <a:off x="349" y="2928"/>
                <a:ext cx="396" cy="13"/>
              </a:xfrm>
              <a:prstGeom prst="rect">
                <a:avLst/>
              </a:prstGeom>
              <a:solidFill>
                <a:srgbClr val="ADB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8" name="Rectangle 629"/>
              <p:cNvSpPr>
                <a:spLocks noChangeArrowheads="1"/>
              </p:cNvSpPr>
              <p:nvPr/>
            </p:nvSpPr>
            <p:spPr bwMode="auto">
              <a:xfrm>
                <a:off x="349" y="2941"/>
                <a:ext cx="396" cy="20"/>
              </a:xfrm>
              <a:prstGeom prst="rect">
                <a:avLst/>
              </a:prstGeom>
              <a:solidFill>
                <a:srgbClr val="ACBD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9" name="Rectangle 630"/>
              <p:cNvSpPr>
                <a:spLocks noChangeArrowheads="1"/>
              </p:cNvSpPr>
              <p:nvPr/>
            </p:nvSpPr>
            <p:spPr bwMode="auto">
              <a:xfrm>
                <a:off x="349" y="2961"/>
                <a:ext cx="396" cy="7"/>
              </a:xfrm>
              <a:prstGeom prst="rect">
                <a:avLst/>
              </a:prstGeom>
              <a:solidFill>
                <a:srgbClr val="ACBC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0" name="Rectangle 631"/>
              <p:cNvSpPr>
                <a:spLocks noChangeArrowheads="1"/>
              </p:cNvSpPr>
              <p:nvPr/>
            </p:nvSpPr>
            <p:spPr bwMode="auto">
              <a:xfrm>
                <a:off x="349" y="2968"/>
                <a:ext cx="396" cy="7"/>
              </a:xfrm>
              <a:prstGeom prst="rect">
                <a:avLst/>
              </a:prstGeom>
              <a:solidFill>
                <a:srgbClr val="ACB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1" name="Rectangle 632"/>
              <p:cNvSpPr>
                <a:spLocks noChangeArrowheads="1"/>
              </p:cNvSpPr>
              <p:nvPr/>
            </p:nvSpPr>
            <p:spPr bwMode="auto">
              <a:xfrm>
                <a:off x="349" y="2975"/>
                <a:ext cx="396" cy="6"/>
              </a:xfrm>
              <a:prstGeom prst="rect">
                <a:avLst/>
              </a:prstGeom>
              <a:solidFill>
                <a:srgbClr val="ABB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2" name="Rectangle 633"/>
              <p:cNvSpPr>
                <a:spLocks noChangeArrowheads="1"/>
              </p:cNvSpPr>
              <p:nvPr/>
            </p:nvSpPr>
            <p:spPr bwMode="auto">
              <a:xfrm>
                <a:off x="349" y="2981"/>
                <a:ext cx="396" cy="14"/>
              </a:xfrm>
              <a:prstGeom prst="rect">
                <a:avLst/>
              </a:prstGeom>
              <a:solidFill>
                <a:srgbClr val="ABBC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3" name="Rectangle 634"/>
              <p:cNvSpPr>
                <a:spLocks noChangeArrowheads="1"/>
              </p:cNvSpPr>
              <p:nvPr/>
            </p:nvSpPr>
            <p:spPr bwMode="auto">
              <a:xfrm>
                <a:off x="349" y="2995"/>
                <a:ext cx="396" cy="13"/>
              </a:xfrm>
              <a:prstGeom prst="rect">
                <a:avLst/>
              </a:prstGeom>
              <a:solidFill>
                <a:srgbClr val="AAB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4" name="Rectangle 635"/>
              <p:cNvSpPr>
                <a:spLocks noChangeArrowheads="1"/>
              </p:cNvSpPr>
              <p:nvPr/>
            </p:nvSpPr>
            <p:spPr bwMode="auto">
              <a:xfrm>
                <a:off x="349" y="3008"/>
                <a:ext cx="396" cy="14"/>
              </a:xfrm>
              <a:prstGeom prst="rect">
                <a:avLst/>
              </a:prstGeom>
              <a:solidFill>
                <a:srgbClr val="A9B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5" name="Rectangle 636"/>
              <p:cNvSpPr>
                <a:spLocks noChangeArrowheads="1"/>
              </p:cNvSpPr>
              <p:nvPr/>
            </p:nvSpPr>
            <p:spPr bwMode="auto">
              <a:xfrm>
                <a:off x="349" y="3022"/>
                <a:ext cx="396" cy="13"/>
              </a:xfrm>
              <a:prstGeom prst="rect">
                <a:avLst/>
              </a:prstGeom>
              <a:solidFill>
                <a:srgbClr val="A9B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6" name="Rectangle 637"/>
              <p:cNvSpPr>
                <a:spLocks noChangeArrowheads="1"/>
              </p:cNvSpPr>
              <p:nvPr/>
            </p:nvSpPr>
            <p:spPr bwMode="auto">
              <a:xfrm>
                <a:off x="349" y="3035"/>
                <a:ext cx="396" cy="7"/>
              </a:xfrm>
              <a:prstGeom prst="rect">
                <a:avLst/>
              </a:prstGeom>
              <a:solidFill>
                <a:srgbClr val="A9B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7" name="Rectangle 638"/>
              <p:cNvSpPr>
                <a:spLocks noChangeArrowheads="1"/>
              </p:cNvSpPr>
              <p:nvPr/>
            </p:nvSpPr>
            <p:spPr bwMode="auto">
              <a:xfrm>
                <a:off x="349" y="3042"/>
                <a:ext cx="396" cy="6"/>
              </a:xfrm>
              <a:prstGeom prst="rect">
                <a:avLst/>
              </a:prstGeom>
              <a:solidFill>
                <a:srgbClr val="A8B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8" name="Rectangle 639"/>
              <p:cNvSpPr>
                <a:spLocks noChangeArrowheads="1"/>
              </p:cNvSpPr>
              <p:nvPr/>
            </p:nvSpPr>
            <p:spPr bwMode="auto">
              <a:xfrm>
                <a:off x="349" y="3048"/>
                <a:ext cx="396" cy="7"/>
              </a:xfrm>
              <a:prstGeom prst="rect">
                <a:avLst/>
              </a:prstGeom>
              <a:solidFill>
                <a:srgbClr val="A8BA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9" name="Rectangle 640"/>
              <p:cNvSpPr>
                <a:spLocks noChangeArrowheads="1"/>
              </p:cNvSpPr>
              <p:nvPr/>
            </p:nvSpPr>
            <p:spPr bwMode="auto">
              <a:xfrm>
                <a:off x="349" y="3055"/>
                <a:ext cx="396" cy="7"/>
              </a:xfrm>
              <a:prstGeom prst="rect">
                <a:avLst/>
              </a:prstGeom>
              <a:solidFill>
                <a:srgbClr val="A7B9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0" name="Rectangle 641"/>
              <p:cNvSpPr>
                <a:spLocks noChangeArrowheads="1"/>
              </p:cNvSpPr>
              <p:nvPr/>
            </p:nvSpPr>
            <p:spPr bwMode="auto">
              <a:xfrm>
                <a:off x="357" y="2803"/>
                <a:ext cx="380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1" name="Rectangle 642"/>
              <p:cNvSpPr>
                <a:spLocks noChangeArrowheads="1"/>
              </p:cNvSpPr>
              <p:nvPr/>
            </p:nvSpPr>
            <p:spPr bwMode="auto">
              <a:xfrm>
                <a:off x="402" y="2880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会话保存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12" name="Rectangle 643"/>
              <p:cNvSpPr>
                <a:spLocks noChangeArrowheads="1"/>
              </p:cNvSpPr>
              <p:nvPr/>
            </p:nvSpPr>
            <p:spPr bwMode="auto">
              <a:xfrm>
                <a:off x="2879" y="2813"/>
                <a:ext cx="463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692" name="Picture 644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" y="2816"/>
                <a:ext cx="457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3" name="Rectangle 645"/>
              <p:cNvSpPr>
                <a:spLocks noChangeArrowheads="1"/>
              </p:cNvSpPr>
              <p:nvPr/>
            </p:nvSpPr>
            <p:spPr bwMode="auto">
              <a:xfrm>
                <a:off x="2879" y="2813"/>
                <a:ext cx="463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4" name="Rectangle 646"/>
              <p:cNvSpPr>
                <a:spLocks noChangeArrowheads="1"/>
              </p:cNvSpPr>
              <p:nvPr/>
            </p:nvSpPr>
            <p:spPr bwMode="auto">
              <a:xfrm>
                <a:off x="2872" y="2807"/>
                <a:ext cx="47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5" name="Freeform 647"/>
              <p:cNvSpPr>
                <a:spLocks/>
              </p:cNvSpPr>
              <p:nvPr/>
            </p:nvSpPr>
            <p:spPr bwMode="auto">
              <a:xfrm>
                <a:off x="2877" y="2813"/>
                <a:ext cx="463" cy="260"/>
              </a:xfrm>
              <a:custGeom>
                <a:avLst/>
                <a:gdLst>
                  <a:gd name="T0" fmla="*/ 8 w 1105"/>
                  <a:gd name="T1" fmla="*/ 605 h 621"/>
                  <a:gd name="T2" fmla="*/ 1097 w 1105"/>
                  <a:gd name="T3" fmla="*/ 605 h 621"/>
                  <a:gd name="T4" fmla="*/ 1089 w 1105"/>
                  <a:gd name="T5" fmla="*/ 613 h 621"/>
                  <a:gd name="T6" fmla="*/ 1089 w 1105"/>
                  <a:gd name="T7" fmla="*/ 8 h 621"/>
                  <a:gd name="T8" fmla="*/ 1097 w 1105"/>
                  <a:gd name="T9" fmla="*/ 16 h 621"/>
                  <a:gd name="T10" fmla="*/ 8 w 1105"/>
                  <a:gd name="T11" fmla="*/ 16 h 621"/>
                  <a:gd name="T12" fmla="*/ 16 w 1105"/>
                  <a:gd name="T13" fmla="*/ 8 h 621"/>
                  <a:gd name="T14" fmla="*/ 16 w 1105"/>
                  <a:gd name="T15" fmla="*/ 613 h 621"/>
                  <a:gd name="T16" fmla="*/ 8 w 1105"/>
                  <a:gd name="T17" fmla="*/ 621 h 621"/>
                  <a:gd name="T18" fmla="*/ 0 w 1105"/>
                  <a:gd name="T19" fmla="*/ 613 h 621"/>
                  <a:gd name="T20" fmla="*/ 0 w 1105"/>
                  <a:gd name="T21" fmla="*/ 8 h 621"/>
                  <a:gd name="T22" fmla="*/ 8 w 1105"/>
                  <a:gd name="T23" fmla="*/ 0 h 621"/>
                  <a:gd name="T24" fmla="*/ 1097 w 1105"/>
                  <a:gd name="T25" fmla="*/ 0 h 621"/>
                  <a:gd name="T26" fmla="*/ 1105 w 1105"/>
                  <a:gd name="T27" fmla="*/ 8 h 621"/>
                  <a:gd name="T28" fmla="*/ 1105 w 1105"/>
                  <a:gd name="T29" fmla="*/ 613 h 621"/>
                  <a:gd name="T30" fmla="*/ 1097 w 1105"/>
                  <a:gd name="T31" fmla="*/ 621 h 621"/>
                  <a:gd name="T32" fmla="*/ 8 w 1105"/>
                  <a:gd name="T33" fmla="*/ 621 h 621"/>
                  <a:gd name="T34" fmla="*/ 0 w 1105"/>
                  <a:gd name="T35" fmla="*/ 613 h 621"/>
                  <a:gd name="T36" fmla="*/ 8 w 1105"/>
                  <a:gd name="T37" fmla="*/ 605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5" h="621">
                    <a:moveTo>
                      <a:pt x="8" y="605"/>
                    </a:moveTo>
                    <a:lnTo>
                      <a:pt x="1097" y="605"/>
                    </a:lnTo>
                    <a:lnTo>
                      <a:pt x="1089" y="613"/>
                    </a:lnTo>
                    <a:lnTo>
                      <a:pt x="1089" y="8"/>
                    </a:lnTo>
                    <a:lnTo>
                      <a:pt x="109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3"/>
                    </a:lnTo>
                    <a:cubicBezTo>
                      <a:pt x="16" y="617"/>
                      <a:pt x="13" y="621"/>
                      <a:pt x="8" y="621"/>
                    </a:cubicBezTo>
                    <a:cubicBezTo>
                      <a:pt x="4" y="621"/>
                      <a:pt x="0" y="617"/>
                      <a:pt x="0" y="613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1097" y="0"/>
                    </a:lnTo>
                    <a:cubicBezTo>
                      <a:pt x="1101" y="0"/>
                      <a:pt x="1105" y="3"/>
                      <a:pt x="1105" y="8"/>
                    </a:cubicBezTo>
                    <a:lnTo>
                      <a:pt x="1105" y="613"/>
                    </a:lnTo>
                    <a:cubicBezTo>
                      <a:pt x="1105" y="617"/>
                      <a:pt x="1101" y="621"/>
                      <a:pt x="1097" y="621"/>
                    </a:cubicBezTo>
                    <a:lnTo>
                      <a:pt x="8" y="621"/>
                    </a:lnTo>
                    <a:cubicBezTo>
                      <a:pt x="4" y="621"/>
                      <a:pt x="0" y="617"/>
                      <a:pt x="0" y="613"/>
                    </a:cubicBezTo>
                    <a:cubicBezTo>
                      <a:pt x="0" y="608"/>
                      <a:pt x="4" y="605"/>
                      <a:pt x="8" y="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6" name="Rectangle 648"/>
              <p:cNvSpPr>
                <a:spLocks noChangeArrowheads="1"/>
              </p:cNvSpPr>
              <p:nvPr/>
            </p:nvSpPr>
            <p:spPr bwMode="auto">
              <a:xfrm>
                <a:off x="2872" y="2807"/>
                <a:ext cx="47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7" name="Rectangle 649"/>
              <p:cNvSpPr>
                <a:spLocks noChangeArrowheads="1"/>
              </p:cNvSpPr>
              <p:nvPr/>
            </p:nvSpPr>
            <p:spPr bwMode="auto">
              <a:xfrm>
                <a:off x="2859" y="2793"/>
                <a:ext cx="476" cy="7"/>
              </a:xfrm>
              <a:prstGeom prst="rect">
                <a:avLst/>
              </a:prstGeom>
              <a:solidFill>
                <a:srgbClr val="E1E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8" name="Rectangle 650"/>
              <p:cNvSpPr>
                <a:spLocks noChangeArrowheads="1"/>
              </p:cNvSpPr>
              <p:nvPr/>
            </p:nvSpPr>
            <p:spPr bwMode="auto">
              <a:xfrm>
                <a:off x="2859" y="2800"/>
                <a:ext cx="476" cy="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9" name="Rectangle 651"/>
              <p:cNvSpPr>
                <a:spLocks noChangeArrowheads="1"/>
              </p:cNvSpPr>
              <p:nvPr/>
            </p:nvSpPr>
            <p:spPr bwMode="auto">
              <a:xfrm>
                <a:off x="2859" y="2807"/>
                <a:ext cx="476" cy="6"/>
              </a:xfrm>
              <a:prstGeom prst="rect">
                <a:avLst/>
              </a:prstGeom>
              <a:solidFill>
                <a:srgbClr val="FEF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0" name="Rectangle 652"/>
              <p:cNvSpPr>
                <a:spLocks noChangeArrowheads="1"/>
              </p:cNvSpPr>
              <p:nvPr/>
            </p:nvSpPr>
            <p:spPr bwMode="auto">
              <a:xfrm>
                <a:off x="2859" y="2813"/>
                <a:ext cx="476" cy="7"/>
              </a:xfrm>
              <a:prstGeom prst="rect">
                <a:avLst/>
              </a:prstGeom>
              <a:solidFill>
                <a:srgbClr val="FDF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1" name="Rectangle 653"/>
              <p:cNvSpPr>
                <a:spLocks noChangeArrowheads="1"/>
              </p:cNvSpPr>
              <p:nvPr/>
            </p:nvSpPr>
            <p:spPr bwMode="auto">
              <a:xfrm>
                <a:off x="2859" y="2820"/>
                <a:ext cx="476" cy="7"/>
              </a:xfrm>
              <a:prstGeom prst="rect">
                <a:avLst/>
              </a:prstGeom>
              <a:solidFill>
                <a:srgbClr val="FC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2" name="Rectangle 654"/>
              <p:cNvSpPr>
                <a:spLocks noChangeArrowheads="1"/>
              </p:cNvSpPr>
              <p:nvPr/>
            </p:nvSpPr>
            <p:spPr bwMode="auto">
              <a:xfrm>
                <a:off x="2859" y="2827"/>
                <a:ext cx="476" cy="13"/>
              </a:xfrm>
              <a:prstGeom prst="rect">
                <a:avLst/>
              </a:prstGeom>
              <a:solidFill>
                <a:srgbClr val="FBF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3" name="Rectangle 655"/>
              <p:cNvSpPr>
                <a:spLocks noChangeArrowheads="1"/>
              </p:cNvSpPr>
              <p:nvPr/>
            </p:nvSpPr>
            <p:spPr bwMode="auto">
              <a:xfrm>
                <a:off x="2859" y="2840"/>
                <a:ext cx="476" cy="7"/>
              </a:xfrm>
              <a:prstGeom prst="rect">
                <a:avLst/>
              </a:prstGeom>
              <a:solidFill>
                <a:srgbClr val="FA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4" name="Rectangle 656"/>
              <p:cNvSpPr>
                <a:spLocks noChangeArrowheads="1"/>
              </p:cNvSpPr>
              <p:nvPr/>
            </p:nvSpPr>
            <p:spPr bwMode="auto">
              <a:xfrm>
                <a:off x="2859" y="2847"/>
                <a:ext cx="476" cy="13"/>
              </a:xfrm>
              <a:prstGeom prst="rect">
                <a:avLst/>
              </a:prstGeom>
              <a:solidFill>
                <a:srgbClr val="F9F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5" name="Rectangle 657"/>
              <p:cNvSpPr>
                <a:spLocks noChangeArrowheads="1"/>
              </p:cNvSpPr>
              <p:nvPr/>
            </p:nvSpPr>
            <p:spPr bwMode="auto">
              <a:xfrm>
                <a:off x="2859" y="2860"/>
                <a:ext cx="476" cy="7"/>
              </a:xfrm>
              <a:prstGeom prst="rect">
                <a:avLst/>
              </a:prstGeom>
              <a:solidFill>
                <a:srgbClr val="F8F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6" name="Rectangle 658"/>
              <p:cNvSpPr>
                <a:spLocks noChangeArrowheads="1"/>
              </p:cNvSpPr>
              <p:nvPr/>
            </p:nvSpPr>
            <p:spPr bwMode="auto">
              <a:xfrm>
                <a:off x="2859" y="2867"/>
                <a:ext cx="476" cy="14"/>
              </a:xfrm>
              <a:prstGeom prst="rect">
                <a:avLst/>
              </a:prstGeom>
              <a:solidFill>
                <a:srgbClr val="F7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7" name="Rectangle 659"/>
              <p:cNvSpPr>
                <a:spLocks noChangeArrowheads="1"/>
              </p:cNvSpPr>
              <p:nvPr/>
            </p:nvSpPr>
            <p:spPr bwMode="auto">
              <a:xfrm>
                <a:off x="2859" y="2881"/>
                <a:ext cx="476" cy="6"/>
              </a:xfrm>
              <a:prstGeom prst="rect">
                <a:avLst/>
              </a:prstGeom>
              <a:solidFill>
                <a:srgbClr val="F6F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8" name="Rectangle 660"/>
              <p:cNvSpPr>
                <a:spLocks noChangeArrowheads="1"/>
              </p:cNvSpPr>
              <p:nvPr/>
            </p:nvSpPr>
            <p:spPr bwMode="auto">
              <a:xfrm>
                <a:off x="2859" y="2887"/>
                <a:ext cx="476" cy="7"/>
              </a:xfrm>
              <a:prstGeom prst="rect">
                <a:avLst/>
              </a:prstGeom>
              <a:solidFill>
                <a:srgbClr val="F5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9" name="Rectangle 661"/>
              <p:cNvSpPr>
                <a:spLocks noChangeArrowheads="1"/>
              </p:cNvSpPr>
              <p:nvPr/>
            </p:nvSpPr>
            <p:spPr bwMode="auto">
              <a:xfrm>
                <a:off x="2859" y="2894"/>
                <a:ext cx="476" cy="7"/>
              </a:xfrm>
              <a:prstGeom prst="rect">
                <a:avLst/>
              </a:prstGeom>
              <a:solidFill>
                <a:srgbClr val="F4F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0" name="Rectangle 662"/>
              <p:cNvSpPr>
                <a:spLocks noChangeArrowheads="1"/>
              </p:cNvSpPr>
              <p:nvPr/>
            </p:nvSpPr>
            <p:spPr bwMode="auto">
              <a:xfrm>
                <a:off x="2859" y="2901"/>
                <a:ext cx="476" cy="13"/>
              </a:xfrm>
              <a:prstGeom prst="rect">
                <a:avLst/>
              </a:prstGeom>
              <a:solidFill>
                <a:srgbClr val="F3F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1" name="Rectangle 663"/>
              <p:cNvSpPr>
                <a:spLocks noChangeArrowheads="1"/>
              </p:cNvSpPr>
              <p:nvPr/>
            </p:nvSpPr>
            <p:spPr bwMode="auto">
              <a:xfrm>
                <a:off x="2859" y="2914"/>
                <a:ext cx="476" cy="7"/>
              </a:xfrm>
              <a:prstGeom prst="rect">
                <a:avLst/>
              </a:prstGeom>
              <a:solidFill>
                <a:srgbClr val="F2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2" name="Rectangle 664"/>
              <p:cNvSpPr>
                <a:spLocks noChangeArrowheads="1"/>
              </p:cNvSpPr>
              <p:nvPr/>
            </p:nvSpPr>
            <p:spPr bwMode="auto">
              <a:xfrm>
                <a:off x="2859" y="2921"/>
                <a:ext cx="476" cy="7"/>
              </a:xfrm>
              <a:prstGeom prst="rect">
                <a:avLst/>
              </a:prstGeom>
              <a:solidFill>
                <a:srgbClr val="F1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3" name="Rectangle 665"/>
              <p:cNvSpPr>
                <a:spLocks noChangeArrowheads="1"/>
              </p:cNvSpPr>
              <p:nvPr/>
            </p:nvSpPr>
            <p:spPr bwMode="auto">
              <a:xfrm>
                <a:off x="2859" y="2928"/>
                <a:ext cx="476" cy="6"/>
              </a:xfrm>
              <a:prstGeom prst="rect">
                <a:avLst/>
              </a:prstGeom>
              <a:solidFill>
                <a:srgbClr val="F0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4" name="Rectangle 666"/>
              <p:cNvSpPr>
                <a:spLocks noChangeArrowheads="1"/>
              </p:cNvSpPr>
              <p:nvPr/>
            </p:nvSpPr>
            <p:spPr bwMode="auto">
              <a:xfrm>
                <a:off x="2859" y="2934"/>
                <a:ext cx="476" cy="14"/>
              </a:xfrm>
              <a:prstGeom prst="rect">
                <a:avLst/>
              </a:prstGeom>
              <a:solidFill>
                <a:srgbClr val="E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5" name="Rectangle 667"/>
              <p:cNvSpPr>
                <a:spLocks noChangeArrowheads="1"/>
              </p:cNvSpPr>
              <p:nvPr/>
            </p:nvSpPr>
            <p:spPr bwMode="auto">
              <a:xfrm>
                <a:off x="2859" y="2948"/>
                <a:ext cx="476" cy="6"/>
              </a:xfrm>
              <a:prstGeom prst="rect">
                <a:avLst/>
              </a:prstGeom>
              <a:solidFill>
                <a:srgbClr val="EEE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6" name="Rectangle 668"/>
              <p:cNvSpPr>
                <a:spLocks noChangeArrowheads="1"/>
              </p:cNvSpPr>
              <p:nvPr/>
            </p:nvSpPr>
            <p:spPr bwMode="auto">
              <a:xfrm>
                <a:off x="2859" y="2954"/>
                <a:ext cx="476" cy="7"/>
              </a:xfrm>
              <a:prstGeom prst="rect">
                <a:avLst/>
              </a:prstGeom>
              <a:solidFill>
                <a:srgbClr val="ED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7" name="Rectangle 669"/>
              <p:cNvSpPr>
                <a:spLocks noChangeArrowheads="1"/>
              </p:cNvSpPr>
              <p:nvPr/>
            </p:nvSpPr>
            <p:spPr bwMode="auto">
              <a:xfrm>
                <a:off x="2859" y="2961"/>
                <a:ext cx="476" cy="7"/>
              </a:xfrm>
              <a:prstGeom prst="rect">
                <a:avLst/>
              </a:prstGeom>
              <a:solidFill>
                <a:srgbClr val="ECE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8" name="Rectangle 670"/>
              <p:cNvSpPr>
                <a:spLocks noChangeArrowheads="1"/>
              </p:cNvSpPr>
              <p:nvPr/>
            </p:nvSpPr>
            <p:spPr bwMode="auto">
              <a:xfrm>
                <a:off x="2859" y="2968"/>
                <a:ext cx="476" cy="13"/>
              </a:xfrm>
              <a:prstGeom prst="rect">
                <a:avLst/>
              </a:prstGeom>
              <a:solidFill>
                <a:srgbClr val="EB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9" name="Rectangle 671"/>
              <p:cNvSpPr>
                <a:spLocks noChangeArrowheads="1"/>
              </p:cNvSpPr>
              <p:nvPr/>
            </p:nvSpPr>
            <p:spPr bwMode="auto">
              <a:xfrm>
                <a:off x="2859" y="2981"/>
                <a:ext cx="476" cy="14"/>
              </a:xfrm>
              <a:prstGeom prst="rect">
                <a:avLst/>
              </a:prstGeom>
              <a:solidFill>
                <a:srgbClr val="EA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0" name="Rectangle 672"/>
              <p:cNvSpPr>
                <a:spLocks noChangeArrowheads="1"/>
              </p:cNvSpPr>
              <p:nvPr/>
            </p:nvSpPr>
            <p:spPr bwMode="auto">
              <a:xfrm>
                <a:off x="2859" y="2995"/>
                <a:ext cx="476" cy="6"/>
              </a:xfrm>
              <a:prstGeom prst="rect">
                <a:avLst/>
              </a:prstGeom>
              <a:solidFill>
                <a:srgbClr val="E9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1" name="Rectangle 673"/>
              <p:cNvSpPr>
                <a:spLocks noChangeArrowheads="1"/>
              </p:cNvSpPr>
              <p:nvPr/>
            </p:nvSpPr>
            <p:spPr bwMode="auto">
              <a:xfrm>
                <a:off x="2859" y="3001"/>
                <a:ext cx="476" cy="14"/>
              </a:xfrm>
              <a:prstGeom prst="rect">
                <a:avLst/>
              </a:prstGeom>
              <a:solidFill>
                <a:srgbClr val="E8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2" name="Rectangle 674"/>
              <p:cNvSpPr>
                <a:spLocks noChangeArrowheads="1"/>
              </p:cNvSpPr>
              <p:nvPr/>
            </p:nvSpPr>
            <p:spPr bwMode="auto">
              <a:xfrm>
                <a:off x="2859" y="3015"/>
                <a:ext cx="476" cy="7"/>
              </a:xfrm>
              <a:prstGeom prst="rect">
                <a:avLst/>
              </a:prstGeom>
              <a:solidFill>
                <a:srgbClr val="E7E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3" name="Rectangle 675"/>
              <p:cNvSpPr>
                <a:spLocks noChangeArrowheads="1"/>
              </p:cNvSpPr>
              <p:nvPr/>
            </p:nvSpPr>
            <p:spPr bwMode="auto">
              <a:xfrm>
                <a:off x="2859" y="3022"/>
                <a:ext cx="476" cy="6"/>
              </a:xfrm>
              <a:prstGeom prst="rect">
                <a:avLst/>
              </a:prstGeom>
              <a:solidFill>
                <a:srgbClr val="E6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8" name="Rectangle 676"/>
              <p:cNvSpPr>
                <a:spLocks noChangeArrowheads="1"/>
              </p:cNvSpPr>
              <p:nvPr/>
            </p:nvSpPr>
            <p:spPr bwMode="auto">
              <a:xfrm>
                <a:off x="2859" y="3028"/>
                <a:ext cx="476" cy="7"/>
              </a:xfrm>
              <a:prstGeom prst="rect">
                <a:avLst/>
              </a:prstGeom>
              <a:solidFill>
                <a:srgbClr val="E5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9" name="Rectangle 677"/>
              <p:cNvSpPr>
                <a:spLocks noChangeArrowheads="1"/>
              </p:cNvSpPr>
              <p:nvPr/>
            </p:nvSpPr>
            <p:spPr bwMode="auto">
              <a:xfrm>
                <a:off x="2859" y="3035"/>
                <a:ext cx="476" cy="13"/>
              </a:xfrm>
              <a:prstGeom prst="rect">
                <a:avLst/>
              </a:prstGeom>
              <a:solidFill>
                <a:srgbClr val="E4E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0" name="Rectangle 678"/>
              <p:cNvSpPr>
                <a:spLocks noChangeArrowheads="1"/>
              </p:cNvSpPr>
              <p:nvPr/>
            </p:nvSpPr>
            <p:spPr bwMode="auto">
              <a:xfrm>
                <a:off x="2859" y="3048"/>
                <a:ext cx="476" cy="7"/>
              </a:xfrm>
              <a:prstGeom prst="rect">
                <a:avLst/>
              </a:prstGeom>
              <a:solidFill>
                <a:srgbClr val="E3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1" name="Rectangle 679"/>
              <p:cNvSpPr>
                <a:spLocks noChangeArrowheads="1"/>
              </p:cNvSpPr>
              <p:nvPr/>
            </p:nvSpPr>
            <p:spPr bwMode="auto">
              <a:xfrm>
                <a:off x="2859" y="3055"/>
                <a:ext cx="476" cy="7"/>
              </a:xfrm>
              <a:prstGeom prst="rect">
                <a:avLst/>
              </a:prstGeom>
              <a:solidFill>
                <a:srgbClr val="E2E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3" name="Rectangle 680"/>
              <p:cNvSpPr>
                <a:spLocks noChangeArrowheads="1"/>
              </p:cNvSpPr>
              <p:nvPr/>
            </p:nvSpPr>
            <p:spPr bwMode="auto">
              <a:xfrm>
                <a:off x="2867" y="2803"/>
                <a:ext cx="457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4" name="Rectangle 681"/>
              <p:cNvSpPr>
                <a:spLocks noChangeArrowheads="1"/>
              </p:cNvSpPr>
              <p:nvPr/>
            </p:nvSpPr>
            <p:spPr bwMode="auto">
              <a:xfrm>
                <a:off x="2966" y="279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5" name="Rectangle 682"/>
              <p:cNvSpPr>
                <a:spLocks noChangeArrowheads="1"/>
              </p:cNvSpPr>
              <p:nvPr/>
            </p:nvSpPr>
            <p:spPr bwMode="auto">
              <a:xfrm>
                <a:off x="3154" y="280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6" name="Rectangle 683"/>
              <p:cNvSpPr>
                <a:spLocks noChangeArrowheads="1"/>
              </p:cNvSpPr>
              <p:nvPr/>
            </p:nvSpPr>
            <p:spPr bwMode="auto">
              <a:xfrm>
                <a:off x="3040" y="2894"/>
                <a:ext cx="11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RDS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7" name="Rectangle 684"/>
              <p:cNvSpPr>
                <a:spLocks noChangeArrowheads="1"/>
              </p:cNvSpPr>
              <p:nvPr/>
            </p:nvSpPr>
            <p:spPr bwMode="auto">
              <a:xfrm>
                <a:off x="3161" y="290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8" name="Rectangle 685"/>
              <p:cNvSpPr>
                <a:spLocks noChangeArrowheads="1"/>
              </p:cNvSpPr>
              <p:nvPr/>
            </p:nvSpPr>
            <p:spPr bwMode="auto">
              <a:xfrm>
                <a:off x="2986" y="298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99" name="Line 686"/>
              <p:cNvSpPr>
                <a:spLocks noChangeShapeType="1"/>
              </p:cNvSpPr>
              <p:nvPr/>
            </p:nvSpPr>
            <p:spPr bwMode="auto">
              <a:xfrm>
                <a:off x="3083" y="2676"/>
                <a:ext cx="8" cy="80"/>
              </a:xfrm>
              <a:prstGeom prst="line">
                <a:avLst/>
              </a:prstGeom>
              <a:noFill/>
              <a:ln w="14288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0" name="Freeform 687"/>
              <p:cNvSpPr>
                <a:spLocks/>
              </p:cNvSpPr>
              <p:nvPr/>
            </p:nvSpPr>
            <p:spPr bwMode="auto">
              <a:xfrm>
                <a:off x="3058" y="2737"/>
                <a:ext cx="63" cy="66"/>
              </a:xfrm>
              <a:custGeom>
                <a:avLst/>
                <a:gdLst>
                  <a:gd name="T0" fmla="*/ 90 w 149"/>
                  <a:gd name="T1" fmla="*/ 157 h 157"/>
                  <a:gd name="T2" fmla="*/ 0 w 149"/>
                  <a:gd name="T3" fmla="*/ 15 h 157"/>
                  <a:gd name="T4" fmla="*/ 149 w 149"/>
                  <a:gd name="T5" fmla="*/ 0 h 157"/>
                  <a:gd name="T6" fmla="*/ 149 w 149"/>
                  <a:gd name="T7" fmla="*/ 0 h 157"/>
                  <a:gd name="T8" fmla="*/ 90 w 149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57">
                    <a:moveTo>
                      <a:pt x="90" y="157"/>
                    </a:moveTo>
                    <a:lnTo>
                      <a:pt x="0" y="15"/>
                    </a:lnTo>
                    <a:cubicBezTo>
                      <a:pt x="49" y="34"/>
                      <a:pt x="105" y="28"/>
                      <a:pt x="149" y="0"/>
                    </a:cubicBezTo>
                    <a:lnTo>
                      <a:pt x="149" y="0"/>
                    </a:lnTo>
                    <a:lnTo>
                      <a:pt x="90" y="157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1" name="Rectangle 688"/>
              <p:cNvSpPr>
                <a:spLocks noChangeArrowheads="1"/>
              </p:cNvSpPr>
              <p:nvPr/>
            </p:nvSpPr>
            <p:spPr bwMode="auto">
              <a:xfrm>
                <a:off x="1758" y="2813"/>
                <a:ext cx="463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737" name="Picture 689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" y="2816"/>
                <a:ext cx="457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02" name="Rectangle 690"/>
              <p:cNvSpPr>
                <a:spLocks noChangeArrowheads="1"/>
              </p:cNvSpPr>
              <p:nvPr/>
            </p:nvSpPr>
            <p:spPr bwMode="auto">
              <a:xfrm>
                <a:off x="1758" y="2813"/>
                <a:ext cx="463" cy="256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3" name="Rectangle 691"/>
              <p:cNvSpPr>
                <a:spLocks noChangeArrowheads="1"/>
              </p:cNvSpPr>
              <p:nvPr/>
            </p:nvSpPr>
            <p:spPr bwMode="auto">
              <a:xfrm>
                <a:off x="1758" y="2807"/>
                <a:ext cx="47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4" name="Freeform 692"/>
              <p:cNvSpPr>
                <a:spLocks/>
              </p:cNvSpPr>
              <p:nvPr/>
            </p:nvSpPr>
            <p:spPr bwMode="auto">
              <a:xfrm>
                <a:off x="1761" y="2813"/>
                <a:ext cx="463" cy="260"/>
              </a:xfrm>
              <a:custGeom>
                <a:avLst/>
                <a:gdLst>
                  <a:gd name="T0" fmla="*/ 8 w 1105"/>
                  <a:gd name="T1" fmla="*/ 605 h 621"/>
                  <a:gd name="T2" fmla="*/ 1097 w 1105"/>
                  <a:gd name="T3" fmla="*/ 605 h 621"/>
                  <a:gd name="T4" fmla="*/ 1089 w 1105"/>
                  <a:gd name="T5" fmla="*/ 613 h 621"/>
                  <a:gd name="T6" fmla="*/ 1089 w 1105"/>
                  <a:gd name="T7" fmla="*/ 8 h 621"/>
                  <a:gd name="T8" fmla="*/ 1097 w 1105"/>
                  <a:gd name="T9" fmla="*/ 16 h 621"/>
                  <a:gd name="T10" fmla="*/ 8 w 1105"/>
                  <a:gd name="T11" fmla="*/ 16 h 621"/>
                  <a:gd name="T12" fmla="*/ 16 w 1105"/>
                  <a:gd name="T13" fmla="*/ 8 h 621"/>
                  <a:gd name="T14" fmla="*/ 16 w 1105"/>
                  <a:gd name="T15" fmla="*/ 613 h 621"/>
                  <a:gd name="T16" fmla="*/ 8 w 1105"/>
                  <a:gd name="T17" fmla="*/ 621 h 621"/>
                  <a:gd name="T18" fmla="*/ 0 w 1105"/>
                  <a:gd name="T19" fmla="*/ 613 h 621"/>
                  <a:gd name="T20" fmla="*/ 0 w 1105"/>
                  <a:gd name="T21" fmla="*/ 8 h 621"/>
                  <a:gd name="T22" fmla="*/ 8 w 1105"/>
                  <a:gd name="T23" fmla="*/ 0 h 621"/>
                  <a:gd name="T24" fmla="*/ 1097 w 1105"/>
                  <a:gd name="T25" fmla="*/ 0 h 621"/>
                  <a:gd name="T26" fmla="*/ 1105 w 1105"/>
                  <a:gd name="T27" fmla="*/ 8 h 621"/>
                  <a:gd name="T28" fmla="*/ 1105 w 1105"/>
                  <a:gd name="T29" fmla="*/ 613 h 621"/>
                  <a:gd name="T30" fmla="*/ 1097 w 1105"/>
                  <a:gd name="T31" fmla="*/ 621 h 621"/>
                  <a:gd name="T32" fmla="*/ 8 w 1105"/>
                  <a:gd name="T33" fmla="*/ 621 h 621"/>
                  <a:gd name="T34" fmla="*/ 0 w 1105"/>
                  <a:gd name="T35" fmla="*/ 613 h 621"/>
                  <a:gd name="T36" fmla="*/ 8 w 1105"/>
                  <a:gd name="T37" fmla="*/ 605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5" h="621">
                    <a:moveTo>
                      <a:pt x="8" y="605"/>
                    </a:moveTo>
                    <a:lnTo>
                      <a:pt x="1097" y="605"/>
                    </a:lnTo>
                    <a:lnTo>
                      <a:pt x="1089" y="613"/>
                    </a:lnTo>
                    <a:lnTo>
                      <a:pt x="1089" y="8"/>
                    </a:lnTo>
                    <a:lnTo>
                      <a:pt x="109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3"/>
                    </a:lnTo>
                    <a:cubicBezTo>
                      <a:pt x="16" y="617"/>
                      <a:pt x="13" y="621"/>
                      <a:pt x="8" y="621"/>
                    </a:cubicBezTo>
                    <a:cubicBezTo>
                      <a:pt x="4" y="621"/>
                      <a:pt x="0" y="617"/>
                      <a:pt x="0" y="613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1097" y="0"/>
                    </a:lnTo>
                    <a:cubicBezTo>
                      <a:pt x="1101" y="0"/>
                      <a:pt x="1105" y="3"/>
                      <a:pt x="1105" y="8"/>
                    </a:cubicBezTo>
                    <a:lnTo>
                      <a:pt x="1105" y="613"/>
                    </a:lnTo>
                    <a:cubicBezTo>
                      <a:pt x="1105" y="617"/>
                      <a:pt x="1101" y="621"/>
                      <a:pt x="1097" y="621"/>
                    </a:cubicBezTo>
                    <a:lnTo>
                      <a:pt x="8" y="621"/>
                    </a:lnTo>
                    <a:cubicBezTo>
                      <a:pt x="4" y="621"/>
                      <a:pt x="0" y="617"/>
                      <a:pt x="0" y="613"/>
                    </a:cubicBezTo>
                    <a:cubicBezTo>
                      <a:pt x="0" y="608"/>
                      <a:pt x="4" y="605"/>
                      <a:pt x="8" y="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5" name="Rectangle 693"/>
              <p:cNvSpPr>
                <a:spLocks noChangeArrowheads="1"/>
              </p:cNvSpPr>
              <p:nvPr/>
            </p:nvSpPr>
            <p:spPr bwMode="auto">
              <a:xfrm>
                <a:off x="1758" y="2807"/>
                <a:ext cx="47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6" name="Rectangle 694"/>
              <p:cNvSpPr>
                <a:spLocks noChangeArrowheads="1"/>
              </p:cNvSpPr>
              <p:nvPr/>
            </p:nvSpPr>
            <p:spPr bwMode="auto">
              <a:xfrm>
                <a:off x="1745" y="2793"/>
                <a:ext cx="469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7" name="Rectangle 695"/>
              <p:cNvSpPr>
                <a:spLocks noChangeArrowheads="1"/>
              </p:cNvSpPr>
              <p:nvPr/>
            </p:nvSpPr>
            <p:spPr bwMode="auto">
              <a:xfrm>
                <a:off x="1745" y="2800"/>
                <a:ext cx="469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8" name="Rectangle 696"/>
              <p:cNvSpPr>
                <a:spLocks noChangeArrowheads="1"/>
              </p:cNvSpPr>
              <p:nvPr/>
            </p:nvSpPr>
            <p:spPr bwMode="auto">
              <a:xfrm>
                <a:off x="1745" y="2807"/>
                <a:ext cx="469" cy="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9" name="Rectangle 697"/>
              <p:cNvSpPr>
                <a:spLocks noChangeArrowheads="1"/>
              </p:cNvSpPr>
              <p:nvPr/>
            </p:nvSpPr>
            <p:spPr bwMode="auto">
              <a:xfrm>
                <a:off x="1745" y="2827"/>
                <a:ext cx="469" cy="13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0" name="Rectangle 698"/>
              <p:cNvSpPr>
                <a:spLocks noChangeArrowheads="1"/>
              </p:cNvSpPr>
              <p:nvPr/>
            </p:nvSpPr>
            <p:spPr bwMode="auto">
              <a:xfrm>
                <a:off x="1745" y="2840"/>
                <a:ext cx="469" cy="2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1" name="Rectangle 699"/>
              <p:cNvSpPr>
                <a:spLocks noChangeArrowheads="1"/>
              </p:cNvSpPr>
              <p:nvPr/>
            </p:nvSpPr>
            <p:spPr bwMode="auto">
              <a:xfrm>
                <a:off x="1745" y="2860"/>
                <a:ext cx="469" cy="14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2" name="Rectangle 700"/>
              <p:cNvSpPr>
                <a:spLocks noChangeArrowheads="1"/>
              </p:cNvSpPr>
              <p:nvPr/>
            </p:nvSpPr>
            <p:spPr bwMode="auto">
              <a:xfrm>
                <a:off x="1745" y="2874"/>
                <a:ext cx="469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3" name="Rectangle 701"/>
              <p:cNvSpPr>
                <a:spLocks noChangeArrowheads="1"/>
              </p:cNvSpPr>
              <p:nvPr/>
            </p:nvSpPr>
            <p:spPr bwMode="auto">
              <a:xfrm>
                <a:off x="1745" y="2894"/>
                <a:ext cx="469" cy="13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4" name="Rectangle 702"/>
              <p:cNvSpPr>
                <a:spLocks noChangeArrowheads="1"/>
              </p:cNvSpPr>
              <p:nvPr/>
            </p:nvSpPr>
            <p:spPr bwMode="auto">
              <a:xfrm>
                <a:off x="1745" y="2907"/>
                <a:ext cx="469" cy="3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5" name="Rectangle 703"/>
              <p:cNvSpPr>
                <a:spLocks noChangeArrowheads="1"/>
              </p:cNvSpPr>
              <p:nvPr/>
            </p:nvSpPr>
            <p:spPr bwMode="auto">
              <a:xfrm>
                <a:off x="1745" y="2941"/>
                <a:ext cx="469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6" name="Rectangle 704"/>
              <p:cNvSpPr>
                <a:spLocks noChangeArrowheads="1"/>
              </p:cNvSpPr>
              <p:nvPr/>
            </p:nvSpPr>
            <p:spPr bwMode="auto">
              <a:xfrm>
                <a:off x="1745" y="2961"/>
                <a:ext cx="469" cy="1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7" name="Rectangle 705"/>
              <p:cNvSpPr>
                <a:spLocks noChangeArrowheads="1"/>
              </p:cNvSpPr>
              <p:nvPr/>
            </p:nvSpPr>
            <p:spPr bwMode="auto">
              <a:xfrm>
                <a:off x="1745" y="2975"/>
                <a:ext cx="469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8" name="Rectangle 706"/>
              <p:cNvSpPr>
                <a:spLocks noChangeArrowheads="1"/>
              </p:cNvSpPr>
              <p:nvPr/>
            </p:nvSpPr>
            <p:spPr bwMode="auto">
              <a:xfrm>
                <a:off x="1745" y="2995"/>
                <a:ext cx="469" cy="13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9" name="Rectangle 707"/>
              <p:cNvSpPr>
                <a:spLocks noChangeArrowheads="1"/>
              </p:cNvSpPr>
              <p:nvPr/>
            </p:nvSpPr>
            <p:spPr bwMode="auto">
              <a:xfrm>
                <a:off x="1745" y="3008"/>
                <a:ext cx="469" cy="14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0" name="Rectangle 708"/>
              <p:cNvSpPr>
                <a:spLocks noChangeArrowheads="1"/>
              </p:cNvSpPr>
              <p:nvPr/>
            </p:nvSpPr>
            <p:spPr bwMode="auto">
              <a:xfrm>
                <a:off x="1745" y="3022"/>
                <a:ext cx="469" cy="2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1" name="Rectangle 709"/>
              <p:cNvSpPr>
                <a:spLocks noChangeArrowheads="1"/>
              </p:cNvSpPr>
              <p:nvPr/>
            </p:nvSpPr>
            <p:spPr bwMode="auto">
              <a:xfrm>
                <a:off x="1745" y="3042"/>
                <a:ext cx="469" cy="13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2" name="Rectangle 710"/>
              <p:cNvSpPr>
                <a:spLocks noChangeArrowheads="1"/>
              </p:cNvSpPr>
              <p:nvPr/>
            </p:nvSpPr>
            <p:spPr bwMode="auto">
              <a:xfrm>
                <a:off x="1745" y="3055"/>
                <a:ext cx="469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3" name="Rectangle 711"/>
              <p:cNvSpPr>
                <a:spLocks noChangeArrowheads="1"/>
              </p:cNvSpPr>
              <p:nvPr/>
            </p:nvSpPr>
            <p:spPr bwMode="auto">
              <a:xfrm>
                <a:off x="1752" y="2803"/>
                <a:ext cx="456" cy="254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4" name="Rectangle 712"/>
              <p:cNvSpPr>
                <a:spLocks noChangeArrowheads="1"/>
              </p:cNvSpPr>
              <p:nvPr/>
            </p:nvSpPr>
            <p:spPr bwMode="auto">
              <a:xfrm>
                <a:off x="1771" y="2880"/>
                <a:ext cx="51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Memcached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5" name="Line 713"/>
              <p:cNvSpPr>
                <a:spLocks noChangeShapeType="1"/>
              </p:cNvSpPr>
              <p:nvPr/>
            </p:nvSpPr>
            <p:spPr bwMode="auto">
              <a:xfrm>
                <a:off x="1561" y="2676"/>
                <a:ext cx="373" cy="113"/>
              </a:xfrm>
              <a:prstGeom prst="line">
                <a:avLst/>
              </a:prstGeom>
              <a:noFill/>
              <a:ln w="14288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6" name="Freeform 714"/>
              <p:cNvSpPr>
                <a:spLocks/>
              </p:cNvSpPr>
              <p:nvPr/>
            </p:nvSpPr>
            <p:spPr bwMode="auto">
              <a:xfrm>
                <a:off x="1910" y="2755"/>
                <a:ext cx="70" cy="60"/>
              </a:xfrm>
              <a:custGeom>
                <a:avLst/>
                <a:gdLst>
                  <a:gd name="T0" fmla="*/ 166 w 166"/>
                  <a:gd name="T1" fmla="*/ 115 h 143"/>
                  <a:gd name="T2" fmla="*/ 0 w 166"/>
                  <a:gd name="T3" fmla="*/ 143 h 143"/>
                  <a:gd name="T4" fmla="*/ 44 w 166"/>
                  <a:gd name="T5" fmla="*/ 0 h 143"/>
                  <a:gd name="T6" fmla="*/ 166 w 166"/>
                  <a:gd name="T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43">
                    <a:moveTo>
                      <a:pt x="166" y="115"/>
                    </a:moveTo>
                    <a:lnTo>
                      <a:pt x="0" y="143"/>
                    </a:lnTo>
                    <a:cubicBezTo>
                      <a:pt x="37" y="105"/>
                      <a:pt x="53" y="52"/>
                      <a:pt x="44" y="0"/>
                    </a:cubicBezTo>
                    <a:lnTo>
                      <a:pt x="166" y="115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7" name="Freeform 715"/>
              <p:cNvSpPr>
                <a:spLocks noEditPoints="1"/>
              </p:cNvSpPr>
              <p:nvPr/>
            </p:nvSpPr>
            <p:spPr bwMode="auto">
              <a:xfrm>
                <a:off x="540" y="3050"/>
                <a:ext cx="1447" cy="204"/>
              </a:xfrm>
              <a:custGeom>
                <a:avLst/>
                <a:gdLst>
                  <a:gd name="T0" fmla="*/ 32 w 3449"/>
                  <a:gd name="T1" fmla="*/ 240 h 485"/>
                  <a:gd name="T2" fmla="*/ 0 w 3449"/>
                  <a:gd name="T3" fmla="*/ 240 h 485"/>
                  <a:gd name="T4" fmla="*/ 16 w 3449"/>
                  <a:gd name="T5" fmla="*/ 0 h 485"/>
                  <a:gd name="T6" fmla="*/ 32 w 3449"/>
                  <a:gd name="T7" fmla="*/ 400 h 485"/>
                  <a:gd name="T8" fmla="*/ 16 w 3449"/>
                  <a:gd name="T9" fmla="*/ 453 h 485"/>
                  <a:gd name="T10" fmla="*/ 187 w 3449"/>
                  <a:gd name="T11" fmla="*/ 469 h 485"/>
                  <a:gd name="T12" fmla="*/ 16 w 3449"/>
                  <a:gd name="T13" fmla="*/ 485 h 485"/>
                  <a:gd name="T14" fmla="*/ 0 w 3449"/>
                  <a:gd name="T15" fmla="*/ 400 h 485"/>
                  <a:gd name="T16" fmla="*/ 32 w 3449"/>
                  <a:gd name="T17" fmla="*/ 400 h 485"/>
                  <a:gd name="T18" fmla="*/ 555 w 3449"/>
                  <a:gd name="T19" fmla="*/ 453 h 485"/>
                  <a:gd name="T20" fmla="*/ 555 w 3449"/>
                  <a:gd name="T21" fmla="*/ 485 h 485"/>
                  <a:gd name="T22" fmla="*/ 315 w 3449"/>
                  <a:gd name="T23" fmla="*/ 469 h 485"/>
                  <a:gd name="T24" fmla="*/ 715 w 3449"/>
                  <a:gd name="T25" fmla="*/ 453 h 485"/>
                  <a:gd name="T26" fmla="*/ 955 w 3449"/>
                  <a:gd name="T27" fmla="*/ 469 h 485"/>
                  <a:gd name="T28" fmla="*/ 715 w 3449"/>
                  <a:gd name="T29" fmla="*/ 485 h 485"/>
                  <a:gd name="T30" fmla="*/ 715 w 3449"/>
                  <a:gd name="T31" fmla="*/ 453 h 485"/>
                  <a:gd name="T32" fmla="*/ 1175 w 3449"/>
                  <a:gd name="T33" fmla="*/ 453 h 485"/>
                  <a:gd name="T34" fmla="*/ 1164 w 3449"/>
                  <a:gd name="T35" fmla="*/ 447 h 485"/>
                  <a:gd name="T36" fmla="*/ 1177 w 3449"/>
                  <a:gd name="T37" fmla="*/ 425 h 485"/>
                  <a:gd name="T38" fmla="*/ 1197 w 3449"/>
                  <a:gd name="T39" fmla="*/ 410 h 485"/>
                  <a:gd name="T40" fmla="*/ 1223 w 3449"/>
                  <a:gd name="T41" fmla="*/ 404 h 485"/>
                  <a:gd name="T42" fmla="*/ 1249 w 3449"/>
                  <a:gd name="T43" fmla="*/ 408 h 485"/>
                  <a:gd name="T44" fmla="*/ 1271 w 3449"/>
                  <a:gd name="T45" fmla="*/ 421 h 485"/>
                  <a:gd name="T46" fmla="*/ 1286 w 3449"/>
                  <a:gd name="T47" fmla="*/ 441 h 485"/>
                  <a:gd name="T48" fmla="*/ 1290 w 3449"/>
                  <a:gd name="T49" fmla="*/ 458 h 485"/>
                  <a:gd name="T50" fmla="*/ 1259 w 3449"/>
                  <a:gd name="T51" fmla="*/ 465 h 485"/>
                  <a:gd name="T52" fmla="*/ 1259 w 3449"/>
                  <a:gd name="T53" fmla="*/ 460 h 485"/>
                  <a:gd name="T54" fmla="*/ 1252 w 3449"/>
                  <a:gd name="T55" fmla="*/ 448 h 485"/>
                  <a:gd name="T56" fmla="*/ 1242 w 3449"/>
                  <a:gd name="T57" fmla="*/ 439 h 485"/>
                  <a:gd name="T58" fmla="*/ 1230 w 3449"/>
                  <a:gd name="T59" fmla="*/ 435 h 485"/>
                  <a:gd name="T60" fmla="*/ 1216 w 3449"/>
                  <a:gd name="T61" fmla="*/ 437 h 485"/>
                  <a:gd name="T62" fmla="*/ 1204 w 3449"/>
                  <a:gd name="T63" fmla="*/ 444 h 485"/>
                  <a:gd name="T64" fmla="*/ 1195 w 3449"/>
                  <a:gd name="T65" fmla="*/ 454 h 485"/>
                  <a:gd name="T66" fmla="*/ 1175 w 3449"/>
                  <a:gd name="T67" fmla="*/ 485 h 485"/>
                  <a:gd name="T68" fmla="*/ 1083 w 3449"/>
                  <a:gd name="T69" fmla="*/ 469 h 485"/>
                  <a:gd name="T70" fmla="*/ 1428 w 3449"/>
                  <a:gd name="T71" fmla="*/ 453 h 485"/>
                  <a:gd name="T72" fmla="*/ 1668 w 3449"/>
                  <a:gd name="T73" fmla="*/ 469 h 485"/>
                  <a:gd name="T74" fmla="*/ 1428 w 3449"/>
                  <a:gd name="T75" fmla="*/ 485 h 485"/>
                  <a:gd name="T76" fmla="*/ 1428 w 3449"/>
                  <a:gd name="T77" fmla="*/ 453 h 485"/>
                  <a:gd name="T78" fmla="*/ 2036 w 3449"/>
                  <a:gd name="T79" fmla="*/ 453 h 485"/>
                  <a:gd name="T80" fmla="*/ 2036 w 3449"/>
                  <a:gd name="T81" fmla="*/ 485 h 485"/>
                  <a:gd name="T82" fmla="*/ 1796 w 3449"/>
                  <a:gd name="T83" fmla="*/ 469 h 485"/>
                  <a:gd name="T84" fmla="*/ 2196 w 3449"/>
                  <a:gd name="T85" fmla="*/ 453 h 485"/>
                  <a:gd name="T86" fmla="*/ 2436 w 3449"/>
                  <a:gd name="T87" fmla="*/ 469 h 485"/>
                  <a:gd name="T88" fmla="*/ 2196 w 3449"/>
                  <a:gd name="T89" fmla="*/ 485 h 485"/>
                  <a:gd name="T90" fmla="*/ 2196 w 3449"/>
                  <a:gd name="T91" fmla="*/ 453 h 485"/>
                  <a:gd name="T92" fmla="*/ 2804 w 3449"/>
                  <a:gd name="T93" fmla="*/ 453 h 485"/>
                  <a:gd name="T94" fmla="*/ 2804 w 3449"/>
                  <a:gd name="T95" fmla="*/ 485 h 485"/>
                  <a:gd name="T96" fmla="*/ 2564 w 3449"/>
                  <a:gd name="T97" fmla="*/ 469 h 485"/>
                  <a:gd name="T98" fmla="*/ 2964 w 3449"/>
                  <a:gd name="T99" fmla="*/ 453 h 485"/>
                  <a:gd name="T100" fmla="*/ 3204 w 3449"/>
                  <a:gd name="T101" fmla="*/ 469 h 485"/>
                  <a:gd name="T102" fmla="*/ 2964 w 3449"/>
                  <a:gd name="T103" fmla="*/ 485 h 485"/>
                  <a:gd name="T104" fmla="*/ 2964 w 3449"/>
                  <a:gd name="T105" fmla="*/ 453 h 485"/>
                  <a:gd name="T106" fmla="*/ 3433 w 3449"/>
                  <a:gd name="T107" fmla="*/ 453 h 485"/>
                  <a:gd name="T108" fmla="*/ 3417 w 3449"/>
                  <a:gd name="T109" fmla="*/ 331 h 485"/>
                  <a:gd name="T110" fmla="*/ 3449 w 3449"/>
                  <a:gd name="T111" fmla="*/ 331 h 485"/>
                  <a:gd name="T112" fmla="*/ 3433 w 3449"/>
                  <a:gd name="T113" fmla="*/ 485 h 485"/>
                  <a:gd name="T114" fmla="*/ 3332 w 3449"/>
                  <a:gd name="T115" fmla="*/ 469 h 485"/>
                  <a:gd name="T116" fmla="*/ 3417 w 3449"/>
                  <a:gd name="T117" fmla="*/ 171 h 485"/>
                  <a:gd name="T118" fmla="*/ 3433 w 3449"/>
                  <a:gd name="T119" fmla="*/ 130 h 485"/>
                  <a:gd name="T120" fmla="*/ 3449 w 3449"/>
                  <a:gd name="T121" fmla="*/ 171 h 485"/>
                  <a:gd name="T122" fmla="*/ 3417 w 3449"/>
                  <a:gd name="T123" fmla="*/ 17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49" h="485">
                    <a:moveTo>
                      <a:pt x="32" y="16"/>
                    </a:moveTo>
                    <a:lnTo>
                      <a:pt x="32" y="240"/>
                    </a:lnTo>
                    <a:cubicBezTo>
                      <a:pt x="32" y="249"/>
                      <a:pt x="25" y="256"/>
                      <a:pt x="16" y="256"/>
                    </a:cubicBezTo>
                    <a:cubicBezTo>
                      <a:pt x="8" y="256"/>
                      <a:pt x="0" y="249"/>
                      <a:pt x="0" y="240"/>
                    </a:cubicBezTo>
                    <a:lnTo>
                      <a:pt x="0" y="16"/>
                    </a:lnTo>
                    <a:cubicBezTo>
                      <a:pt x="0" y="8"/>
                      <a:pt x="8" y="0"/>
                      <a:pt x="16" y="0"/>
                    </a:cubicBezTo>
                    <a:cubicBezTo>
                      <a:pt x="25" y="0"/>
                      <a:pt x="32" y="8"/>
                      <a:pt x="32" y="16"/>
                    </a:cubicBezTo>
                    <a:close/>
                    <a:moveTo>
                      <a:pt x="32" y="400"/>
                    </a:moveTo>
                    <a:lnTo>
                      <a:pt x="32" y="469"/>
                    </a:lnTo>
                    <a:lnTo>
                      <a:pt x="16" y="453"/>
                    </a:lnTo>
                    <a:lnTo>
                      <a:pt x="171" y="453"/>
                    </a:lnTo>
                    <a:cubicBezTo>
                      <a:pt x="180" y="453"/>
                      <a:pt x="187" y="461"/>
                      <a:pt x="187" y="469"/>
                    </a:cubicBezTo>
                    <a:cubicBezTo>
                      <a:pt x="187" y="478"/>
                      <a:pt x="180" y="485"/>
                      <a:pt x="171" y="485"/>
                    </a:cubicBezTo>
                    <a:lnTo>
                      <a:pt x="16" y="485"/>
                    </a:lnTo>
                    <a:cubicBezTo>
                      <a:pt x="8" y="485"/>
                      <a:pt x="0" y="478"/>
                      <a:pt x="0" y="469"/>
                    </a:cubicBezTo>
                    <a:lnTo>
                      <a:pt x="0" y="400"/>
                    </a:lnTo>
                    <a:cubicBezTo>
                      <a:pt x="0" y="392"/>
                      <a:pt x="8" y="384"/>
                      <a:pt x="16" y="384"/>
                    </a:cubicBezTo>
                    <a:cubicBezTo>
                      <a:pt x="25" y="384"/>
                      <a:pt x="32" y="392"/>
                      <a:pt x="32" y="400"/>
                    </a:cubicBezTo>
                    <a:close/>
                    <a:moveTo>
                      <a:pt x="331" y="453"/>
                    </a:moveTo>
                    <a:lnTo>
                      <a:pt x="555" y="453"/>
                    </a:lnTo>
                    <a:cubicBezTo>
                      <a:pt x="564" y="453"/>
                      <a:pt x="571" y="461"/>
                      <a:pt x="571" y="469"/>
                    </a:cubicBezTo>
                    <a:cubicBezTo>
                      <a:pt x="571" y="478"/>
                      <a:pt x="564" y="485"/>
                      <a:pt x="555" y="485"/>
                    </a:cubicBezTo>
                    <a:lnTo>
                      <a:pt x="331" y="485"/>
                    </a:lnTo>
                    <a:cubicBezTo>
                      <a:pt x="323" y="485"/>
                      <a:pt x="315" y="478"/>
                      <a:pt x="315" y="469"/>
                    </a:cubicBezTo>
                    <a:cubicBezTo>
                      <a:pt x="315" y="461"/>
                      <a:pt x="323" y="453"/>
                      <a:pt x="331" y="453"/>
                    </a:cubicBezTo>
                    <a:close/>
                    <a:moveTo>
                      <a:pt x="715" y="453"/>
                    </a:moveTo>
                    <a:lnTo>
                      <a:pt x="939" y="453"/>
                    </a:lnTo>
                    <a:cubicBezTo>
                      <a:pt x="948" y="453"/>
                      <a:pt x="955" y="461"/>
                      <a:pt x="955" y="469"/>
                    </a:cubicBezTo>
                    <a:cubicBezTo>
                      <a:pt x="955" y="478"/>
                      <a:pt x="948" y="485"/>
                      <a:pt x="939" y="485"/>
                    </a:cubicBezTo>
                    <a:lnTo>
                      <a:pt x="715" y="485"/>
                    </a:lnTo>
                    <a:cubicBezTo>
                      <a:pt x="707" y="485"/>
                      <a:pt x="699" y="478"/>
                      <a:pt x="699" y="469"/>
                    </a:cubicBezTo>
                    <a:cubicBezTo>
                      <a:pt x="699" y="461"/>
                      <a:pt x="707" y="453"/>
                      <a:pt x="715" y="453"/>
                    </a:cubicBezTo>
                    <a:close/>
                    <a:moveTo>
                      <a:pt x="1099" y="453"/>
                    </a:moveTo>
                    <a:lnTo>
                      <a:pt x="1175" y="453"/>
                    </a:lnTo>
                    <a:lnTo>
                      <a:pt x="1160" y="466"/>
                    </a:lnTo>
                    <a:lnTo>
                      <a:pt x="1164" y="447"/>
                    </a:lnTo>
                    <a:cubicBezTo>
                      <a:pt x="1164" y="445"/>
                      <a:pt x="1165" y="443"/>
                      <a:pt x="1166" y="441"/>
                    </a:cubicBezTo>
                    <a:lnTo>
                      <a:pt x="1177" y="425"/>
                    </a:lnTo>
                    <a:cubicBezTo>
                      <a:pt x="1178" y="424"/>
                      <a:pt x="1180" y="422"/>
                      <a:pt x="1181" y="421"/>
                    </a:cubicBezTo>
                    <a:lnTo>
                      <a:pt x="1197" y="410"/>
                    </a:lnTo>
                    <a:cubicBezTo>
                      <a:pt x="1199" y="409"/>
                      <a:pt x="1201" y="408"/>
                      <a:pt x="1203" y="408"/>
                    </a:cubicBezTo>
                    <a:lnTo>
                      <a:pt x="1223" y="404"/>
                    </a:lnTo>
                    <a:cubicBezTo>
                      <a:pt x="1225" y="403"/>
                      <a:pt x="1228" y="403"/>
                      <a:pt x="1230" y="404"/>
                    </a:cubicBezTo>
                    <a:lnTo>
                      <a:pt x="1249" y="408"/>
                    </a:lnTo>
                    <a:cubicBezTo>
                      <a:pt x="1251" y="408"/>
                      <a:pt x="1253" y="409"/>
                      <a:pt x="1255" y="410"/>
                    </a:cubicBezTo>
                    <a:lnTo>
                      <a:pt x="1271" y="421"/>
                    </a:lnTo>
                    <a:cubicBezTo>
                      <a:pt x="1272" y="422"/>
                      <a:pt x="1274" y="424"/>
                      <a:pt x="1275" y="425"/>
                    </a:cubicBezTo>
                    <a:lnTo>
                      <a:pt x="1286" y="441"/>
                    </a:lnTo>
                    <a:cubicBezTo>
                      <a:pt x="1287" y="443"/>
                      <a:pt x="1288" y="445"/>
                      <a:pt x="1288" y="447"/>
                    </a:cubicBezTo>
                    <a:lnTo>
                      <a:pt x="1290" y="458"/>
                    </a:lnTo>
                    <a:cubicBezTo>
                      <a:pt x="1292" y="467"/>
                      <a:pt x="1287" y="475"/>
                      <a:pt x="1278" y="477"/>
                    </a:cubicBezTo>
                    <a:cubicBezTo>
                      <a:pt x="1269" y="479"/>
                      <a:pt x="1261" y="473"/>
                      <a:pt x="1259" y="465"/>
                    </a:cubicBezTo>
                    <a:lnTo>
                      <a:pt x="1257" y="454"/>
                    </a:lnTo>
                    <a:lnTo>
                      <a:pt x="1259" y="460"/>
                    </a:lnTo>
                    <a:lnTo>
                      <a:pt x="1248" y="444"/>
                    </a:lnTo>
                    <a:lnTo>
                      <a:pt x="1252" y="448"/>
                    </a:lnTo>
                    <a:lnTo>
                      <a:pt x="1236" y="437"/>
                    </a:lnTo>
                    <a:lnTo>
                      <a:pt x="1242" y="439"/>
                    </a:lnTo>
                    <a:lnTo>
                      <a:pt x="1223" y="435"/>
                    </a:lnTo>
                    <a:lnTo>
                      <a:pt x="1230" y="435"/>
                    </a:lnTo>
                    <a:lnTo>
                      <a:pt x="1210" y="439"/>
                    </a:lnTo>
                    <a:lnTo>
                      <a:pt x="1216" y="437"/>
                    </a:lnTo>
                    <a:lnTo>
                      <a:pt x="1200" y="448"/>
                    </a:lnTo>
                    <a:lnTo>
                      <a:pt x="1204" y="444"/>
                    </a:lnTo>
                    <a:lnTo>
                      <a:pt x="1193" y="460"/>
                    </a:lnTo>
                    <a:lnTo>
                      <a:pt x="1195" y="454"/>
                    </a:lnTo>
                    <a:lnTo>
                      <a:pt x="1191" y="473"/>
                    </a:lnTo>
                    <a:cubicBezTo>
                      <a:pt x="1190" y="480"/>
                      <a:pt x="1183" y="485"/>
                      <a:pt x="1175" y="485"/>
                    </a:cubicBezTo>
                    <a:lnTo>
                      <a:pt x="1099" y="485"/>
                    </a:lnTo>
                    <a:cubicBezTo>
                      <a:pt x="1091" y="485"/>
                      <a:pt x="1083" y="478"/>
                      <a:pt x="1083" y="469"/>
                    </a:cubicBezTo>
                    <a:cubicBezTo>
                      <a:pt x="1083" y="461"/>
                      <a:pt x="1091" y="453"/>
                      <a:pt x="1099" y="453"/>
                    </a:cubicBezTo>
                    <a:close/>
                    <a:moveTo>
                      <a:pt x="1428" y="453"/>
                    </a:moveTo>
                    <a:lnTo>
                      <a:pt x="1652" y="453"/>
                    </a:lnTo>
                    <a:cubicBezTo>
                      <a:pt x="1661" y="453"/>
                      <a:pt x="1668" y="461"/>
                      <a:pt x="1668" y="469"/>
                    </a:cubicBezTo>
                    <a:cubicBezTo>
                      <a:pt x="1668" y="478"/>
                      <a:pt x="1661" y="485"/>
                      <a:pt x="1652" y="485"/>
                    </a:cubicBezTo>
                    <a:lnTo>
                      <a:pt x="1428" y="485"/>
                    </a:lnTo>
                    <a:cubicBezTo>
                      <a:pt x="1419" y="485"/>
                      <a:pt x="1412" y="478"/>
                      <a:pt x="1412" y="469"/>
                    </a:cubicBezTo>
                    <a:cubicBezTo>
                      <a:pt x="1412" y="461"/>
                      <a:pt x="1419" y="453"/>
                      <a:pt x="1428" y="453"/>
                    </a:cubicBezTo>
                    <a:close/>
                    <a:moveTo>
                      <a:pt x="1812" y="453"/>
                    </a:moveTo>
                    <a:lnTo>
                      <a:pt x="2036" y="453"/>
                    </a:lnTo>
                    <a:cubicBezTo>
                      <a:pt x="2045" y="453"/>
                      <a:pt x="2052" y="461"/>
                      <a:pt x="2052" y="469"/>
                    </a:cubicBezTo>
                    <a:cubicBezTo>
                      <a:pt x="2052" y="478"/>
                      <a:pt x="2045" y="485"/>
                      <a:pt x="2036" y="485"/>
                    </a:cubicBezTo>
                    <a:lnTo>
                      <a:pt x="1812" y="485"/>
                    </a:lnTo>
                    <a:cubicBezTo>
                      <a:pt x="1803" y="485"/>
                      <a:pt x="1796" y="478"/>
                      <a:pt x="1796" y="469"/>
                    </a:cubicBezTo>
                    <a:cubicBezTo>
                      <a:pt x="1796" y="461"/>
                      <a:pt x="1803" y="453"/>
                      <a:pt x="1812" y="453"/>
                    </a:cubicBezTo>
                    <a:close/>
                    <a:moveTo>
                      <a:pt x="2196" y="453"/>
                    </a:moveTo>
                    <a:lnTo>
                      <a:pt x="2420" y="453"/>
                    </a:lnTo>
                    <a:cubicBezTo>
                      <a:pt x="2429" y="453"/>
                      <a:pt x="2436" y="461"/>
                      <a:pt x="2436" y="469"/>
                    </a:cubicBezTo>
                    <a:cubicBezTo>
                      <a:pt x="2436" y="478"/>
                      <a:pt x="2429" y="485"/>
                      <a:pt x="2420" y="485"/>
                    </a:cubicBezTo>
                    <a:lnTo>
                      <a:pt x="2196" y="485"/>
                    </a:lnTo>
                    <a:cubicBezTo>
                      <a:pt x="2187" y="485"/>
                      <a:pt x="2180" y="478"/>
                      <a:pt x="2180" y="469"/>
                    </a:cubicBezTo>
                    <a:cubicBezTo>
                      <a:pt x="2180" y="461"/>
                      <a:pt x="2187" y="453"/>
                      <a:pt x="2196" y="453"/>
                    </a:cubicBezTo>
                    <a:close/>
                    <a:moveTo>
                      <a:pt x="2580" y="453"/>
                    </a:moveTo>
                    <a:lnTo>
                      <a:pt x="2804" y="453"/>
                    </a:lnTo>
                    <a:cubicBezTo>
                      <a:pt x="2813" y="453"/>
                      <a:pt x="2820" y="461"/>
                      <a:pt x="2820" y="469"/>
                    </a:cubicBezTo>
                    <a:cubicBezTo>
                      <a:pt x="2820" y="478"/>
                      <a:pt x="2813" y="485"/>
                      <a:pt x="2804" y="485"/>
                    </a:cubicBezTo>
                    <a:lnTo>
                      <a:pt x="2580" y="485"/>
                    </a:lnTo>
                    <a:cubicBezTo>
                      <a:pt x="2571" y="485"/>
                      <a:pt x="2564" y="478"/>
                      <a:pt x="2564" y="469"/>
                    </a:cubicBezTo>
                    <a:cubicBezTo>
                      <a:pt x="2564" y="461"/>
                      <a:pt x="2571" y="453"/>
                      <a:pt x="2580" y="453"/>
                    </a:cubicBezTo>
                    <a:close/>
                    <a:moveTo>
                      <a:pt x="2964" y="453"/>
                    </a:moveTo>
                    <a:lnTo>
                      <a:pt x="3188" y="453"/>
                    </a:lnTo>
                    <a:cubicBezTo>
                      <a:pt x="3197" y="453"/>
                      <a:pt x="3204" y="461"/>
                      <a:pt x="3204" y="469"/>
                    </a:cubicBezTo>
                    <a:cubicBezTo>
                      <a:pt x="3204" y="478"/>
                      <a:pt x="3197" y="485"/>
                      <a:pt x="3188" y="485"/>
                    </a:cubicBezTo>
                    <a:lnTo>
                      <a:pt x="2964" y="485"/>
                    </a:lnTo>
                    <a:cubicBezTo>
                      <a:pt x="2955" y="485"/>
                      <a:pt x="2948" y="478"/>
                      <a:pt x="2948" y="469"/>
                    </a:cubicBezTo>
                    <a:cubicBezTo>
                      <a:pt x="2948" y="461"/>
                      <a:pt x="2955" y="453"/>
                      <a:pt x="2964" y="453"/>
                    </a:cubicBezTo>
                    <a:close/>
                    <a:moveTo>
                      <a:pt x="3348" y="453"/>
                    </a:moveTo>
                    <a:lnTo>
                      <a:pt x="3433" y="453"/>
                    </a:lnTo>
                    <a:lnTo>
                      <a:pt x="3417" y="469"/>
                    </a:lnTo>
                    <a:lnTo>
                      <a:pt x="3417" y="331"/>
                    </a:lnTo>
                    <a:cubicBezTo>
                      <a:pt x="3417" y="322"/>
                      <a:pt x="3425" y="315"/>
                      <a:pt x="3433" y="315"/>
                    </a:cubicBezTo>
                    <a:cubicBezTo>
                      <a:pt x="3442" y="315"/>
                      <a:pt x="3449" y="322"/>
                      <a:pt x="3449" y="331"/>
                    </a:cubicBezTo>
                    <a:lnTo>
                      <a:pt x="3449" y="469"/>
                    </a:lnTo>
                    <a:cubicBezTo>
                      <a:pt x="3449" y="478"/>
                      <a:pt x="3442" y="485"/>
                      <a:pt x="3433" y="485"/>
                    </a:cubicBezTo>
                    <a:lnTo>
                      <a:pt x="3348" y="485"/>
                    </a:lnTo>
                    <a:cubicBezTo>
                      <a:pt x="3339" y="485"/>
                      <a:pt x="3332" y="478"/>
                      <a:pt x="3332" y="469"/>
                    </a:cubicBezTo>
                    <a:cubicBezTo>
                      <a:pt x="3332" y="461"/>
                      <a:pt x="3339" y="453"/>
                      <a:pt x="3348" y="453"/>
                    </a:cubicBezTo>
                    <a:close/>
                    <a:moveTo>
                      <a:pt x="3417" y="171"/>
                    </a:moveTo>
                    <a:lnTo>
                      <a:pt x="3417" y="146"/>
                    </a:lnTo>
                    <a:cubicBezTo>
                      <a:pt x="3417" y="138"/>
                      <a:pt x="3425" y="130"/>
                      <a:pt x="3433" y="130"/>
                    </a:cubicBezTo>
                    <a:cubicBezTo>
                      <a:pt x="3442" y="130"/>
                      <a:pt x="3449" y="138"/>
                      <a:pt x="3449" y="146"/>
                    </a:cubicBezTo>
                    <a:lnTo>
                      <a:pt x="3449" y="171"/>
                    </a:lnTo>
                    <a:cubicBezTo>
                      <a:pt x="3449" y="180"/>
                      <a:pt x="3442" y="187"/>
                      <a:pt x="3433" y="187"/>
                    </a:cubicBezTo>
                    <a:cubicBezTo>
                      <a:pt x="3425" y="187"/>
                      <a:pt x="3417" y="180"/>
                      <a:pt x="3417" y="171"/>
                    </a:cubicBezTo>
                    <a:close/>
                  </a:path>
                </a:pathLst>
              </a:custGeom>
              <a:solidFill>
                <a:srgbClr val="404040"/>
              </a:solidFill>
              <a:ln w="11113" cap="flat">
                <a:solidFill>
                  <a:srgbClr val="40404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8" name="Freeform 716"/>
              <p:cNvSpPr>
                <a:spLocks/>
              </p:cNvSpPr>
              <p:nvPr/>
            </p:nvSpPr>
            <p:spPr bwMode="auto">
              <a:xfrm>
                <a:off x="1944" y="3057"/>
                <a:ext cx="72" cy="72"/>
              </a:xfrm>
              <a:custGeom>
                <a:avLst/>
                <a:gdLst>
                  <a:gd name="T0" fmla="*/ 86 w 172"/>
                  <a:gd name="T1" fmla="*/ 0 h 171"/>
                  <a:gd name="T2" fmla="*/ 172 w 172"/>
                  <a:gd name="T3" fmla="*/ 171 h 171"/>
                  <a:gd name="T4" fmla="*/ 0 w 172"/>
                  <a:gd name="T5" fmla="*/ 171 h 171"/>
                  <a:gd name="T6" fmla="*/ 0 w 172"/>
                  <a:gd name="T7" fmla="*/ 171 h 171"/>
                  <a:gd name="T8" fmla="*/ 86 w 172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1">
                    <a:moveTo>
                      <a:pt x="86" y="0"/>
                    </a:moveTo>
                    <a:lnTo>
                      <a:pt x="172" y="171"/>
                    </a:lnTo>
                    <a:cubicBezTo>
                      <a:pt x="118" y="144"/>
                      <a:pt x="54" y="144"/>
                      <a:pt x="0" y="171"/>
                    </a:cubicBezTo>
                    <a:lnTo>
                      <a:pt x="0" y="17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9" name="Rectangle 717"/>
              <p:cNvSpPr>
                <a:spLocks noChangeArrowheads="1"/>
              </p:cNvSpPr>
              <p:nvPr/>
            </p:nvSpPr>
            <p:spPr bwMode="auto">
              <a:xfrm>
                <a:off x="1101" y="3204"/>
                <a:ext cx="32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0" name="Rectangle 718"/>
              <p:cNvSpPr>
                <a:spLocks noChangeArrowheads="1"/>
              </p:cNvSpPr>
              <p:nvPr/>
            </p:nvSpPr>
            <p:spPr bwMode="auto">
              <a:xfrm>
                <a:off x="1100" y="3196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31" name="Rectangle 719"/>
              <p:cNvSpPr>
                <a:spLocks noChangeArrowheads="1"/>
              </p:cNvSpPr>
              <p:nvPr/>
            </p:nvSpPr>
            <p:spPr bwMode="auto">
              <a:xfrm>
                <a:off x="1241" y="3196"/>
                <a:ext cx="24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MSM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32" name="Rectangle 720"/>
              <p:cNvSpPr>
                <a:spLocks noChangeArrowheads="1"/>
              </p:cNvSpPr>
              <p:nvPr/>
            </p:nvSpPr>
            <p:spPr bwMode="auto">
              <a:xfrm>
                <a:off x="288" y="1927"/>
                <a:ext cx="3175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769" name="Picture 721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" y="1928"/>
                <a:ext cx="3171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3" name="Rectangle 722"/>
              <p:cNvSpPr>
                <a:spLocks noChangeArrowheads="1"/>
              </p:cNvSpPr>
              <p:nvPr/>
            </p:nvSpPr>
            <p:spPr bwMode="auto">
              <a:xfrm>
                <a:off x="288" y="1927"/>
                <a:ext cx="3175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4" name="Rectangle 723"/>
              <p:cNvSpPr>
                <a:spLocks noChangeArrowheads="1"/>
              </p:cNvSpPr>
              <p:nvPr/>
            </p:nvSpPr>
            <p:spPr bwMode="auto">
              <a:xfrm>
                <a:off x="288" y="1920"/>
                <a:ext cx="3188" cy="269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5" name="Freeform 724"/>
              <p:cNvSpPr>
                <a:spLocks/>
              </p:cNvSpPr>
              <p:nvPr/>
            </p:nvSpPr>
            <p:spPr bwMode="auto">
              <a:xfrm>
                <a:off x="290" y="1924"/>
                <a:ext cx="3177" cy="261"/>
              </a:xfrm>
              <a:custGeom>
                <a:avLst/>
                <a:gdLst>
                  <a:gd name="T0" fmla="*/ 8 w 7575"/>
                  <a:gd name="T1" fmla="*/ 605 h 621"/>
                  <a:gd name="T2" fmla="*/ 7567 w 7575"/>
                  <a:gd name="T3" fmla="*/ 605 h 621"/>
                  <a:gd name="T4" fmla="*/ 7559 w 7575"/>
                  <a:gd name="T5" fmla="*/ 613 h 621"/>
                  <a:gd name="T6" fmla="*/ 7559 w 7575"/>
                  <a:gd name="T7" fmla="*/ 8 h 621"/>
                  <a:gd name="T8" fmla="*/ 7567 w 7575"/>
                  <a:gd name="T9" fmla="*/ 16 h 621"/>
                  <a:gd name="T10" fmla="*/ 8 w 7575"/>
                  <a:gd name="T11" fmla="*/ 16 h 621"/>
                  <a:gd name="T12" fmla="*/ 16 w 7575"/>
                  <a:gd name="T13" fmla="*/ 8 h 621"/>
                  <a:gd name="T14" fmla="*/ 16 w 7575"/>
                  <a:gd name="T15" fmla="*/ 613 h 621"/>
                  <a:gd name="T16" fmla="*/ 8 w 7575"/>
                  <a:gd name="T17" fmla="*/ 621 h 621"/>
                  <a:gd name="T18" fmla="*/ 0 w 7575"/>
                  <a:gd name="T19" fmla="*/ 613 h 621"/>
                  <a:gd name="T20" fmla="*/ 0 w 7575"/>
                  <a:gd name="T21" fmla="*/ 8 h 621"/>
                  <a:gd name="T22" fmla="*/ 8 w 7575"/>
                  <a:gd name="T23" fmla="*/ 0 h 621"/>
                  <a:gd name="T24" fmla="*/ 7567 w 7575"/>
                  <a:gd name="T25" fmla="*/ 0 h 621"/>
                  <a:gd name="T26" fmla="*/ 7575 w 7575"/>
                  <a:gd name="T27" fmla="*/ 8 h 621"/>
                  <a:gd name="T28" fmla="*/ 7575 w 7575"/>
                  <a:gd name="T29" fmla="*/ 613 h 621"/>
                  <a:gd name="T30" fmla="*/ 7567 w 7575"/>
                  <a:gd name="T31" fmla="*/ 621 h 621"/>
                  <a:gd name="T32" fmla="*/ 8 w 7575"/>
                  <a:gd name="T33" fmla="*/ 621 h 621"/>
                  <a:gd name="T34" fmla="*/ 0 w 7575"/>
                  <a:gd name="T35" fmla="*/ 613 h 621"/>
                  <a:gd name="T36" fmla="*/ 8 w 7575"/>
                  <a:gd name="T37" fmla="*/ 605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75" h="621">
                    <a:moveTo>
                      <a:pt x="8" y="605"/>
                    </a:moveTo>
                    <a:lnTo>
                      <a:pt x="7567" y="605"/>
                    </a:lnTo>
                    <a:lnTo>
                      <a:pt x="7559" y="613"/>
                    </a:lnTo>
                    <a:lnTo>
                      <a:pt x="7559" y="8"/>
                    </a:lnTo>
                    <a:lnTo>
                      <a:pt x="756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3"/>
                    </a:lnTo>
                    <a:cubicBezTo>
                      <a:pt x="16" y="617"/>
                      <a:pt x="12" y="621"/>
                      <a:pt x="8" y="621"/>
                    </a:cubicBezTo>
                    <a:cubicBezTo>
                      <a:pt x="3" y="621"/>
                      <a:pt x="0" y="617"/>
                      <a:pt x="0" y="613"/>
                    </a:cubicBezTo>
                    <a:lnTo>
                      <a:pt x="0" y="8"/>
                    </a:lnTo>
                    <a:cubicBezTo>
                      <a:pt x="0" y="4"/>
                      <a:pt x="3" y="0"/>
                      <a:pt x="8" y="0"/>
                    </a:cubicBezTo>
                    <a:lnTo>
                      <a:pt x="7567" y="0"/>
                    </a:lnTo>
                    <a:cubicBezTo>
                      <a:pt x="7571" y="0"/>
                      <a:pt x="7575" y="4"/>
                      <a:pt x="7575" y="8"/>
                    </a:cubicBezTo>
                    <a:lnTo>
                      <a:pt x="7575" y="613"/>
                    </a:lnTo>
                    <a:cubicBezTo>
                      <a:pt x="7575" y="617"/>
                      <a:pt x="7571" y="621"/>
                      <a:pt x="7567" y="621"/>
                    </a:cubicBezTo>
                    <a:lnTo>
                      <a:pt x="8" y="621"/>
                    </a:lnTo>
                    <a:cubicBezTo>
                      <a:pt x="3" y="621"/>
                      <a:pt x="0" y="617"/>
                      <a:pt x="0" y="613"/>
                    </a:cubicBezTo>
                    <a:cubicBezTo>
                      <a:pt x="0" y="609"/>
                      <a:pt x="3" y="605"/>
                      <a:pt x="8" y="6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6" name="Rectangle 725"/>
              <p:cNvSpPr>
                <a:spLocks noChangeArrowheads="1"/>
              </p:cNvSpPr>
              <p:nvPr/>
            </p:nvSpPr>
            <p:spPr bwMode="auto">
              <a:xfrm>
                <a:off x="288" y="1920"/>
                <a:ext cx="3188" cy="269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8" name="Rectangle 726"/>
              <p:cNvSpPr>
                <a:spLocks noChangeArrowheads="1"/>
              </p:cNvSpPr>
              <p:nvPr/>
            </p:nvSpPr>
            <p:spPr bwMode="auto">
              <a:xfrm>
                <a:off x="268" y="1907"/>
                <a:ext cx="318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9" name="Rectangle 727"/>
              <p:cNvSpPr>
                <a:spLocks noChangeArrowheads="1"/>
              </p:cNvSpPr>
              <p:nvPr/>
            </p:nvSpPr>
            <p:spPr bwMode="auto">
              <a:xfrm>
                <a:off x="268" y="1914"/>
                <a:ext cx="318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0" name="Rectangle 728"/>
              <p:cNvSpPr>
                <a:spLocks noChangeArrowheads="1"/>
              </p:cNvSpPr>
              <p:nvPr/>
            </p:nvSpPr>
            <p:spPr bwMode="auto">
              <a:xfrm>
                <a:off x="268" y="1920"/>
                <a:ext cx="3188" cy="14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1" name="Rectangle 729"/>
              <p:cNvSpPr>
                <a:spLocks noChangeArrowheads="1"/>
              </p:cNvSpPr>
              <p:nvPr/>
            </p:nvSpPr>
            <p:spPr bwMode="auto">
              <a:xfrm>
                <a:off x="268" y="1934"/>
                <a:ext cx="3188" cy="20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2" name="Rectangle 730"/>
              <p:cNvSpPr>
                <a:spLocks noChangeArrowheads="1"/>
              </p:cNvSpPr>
              <p:nvPr/>
            </p:nvSpPr>
            <p:spPr bwMode="auto">
              <a:xfrm>
                <a:off x="268" y="1954"/>
                <a:ext cx="3188" cy="13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3" name="Rectangle 731"/>
              <p:cNvSpPr>
                <a:spLocks noChangeArrowheads="1"/>
              </p:cNvSpPr>
              <p:nvPr/>
            </p:nvSpPr>
            <p:spPr bwMode="auto">
              <a:xfrm>
                <a:off x="268" y="1967"/>
                <a:ext cx="3188" cy="21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4" name="Rectangle 732"/>
              <p:cNvSpPr>
                <a:spLocks noChangeArrowheads="1"/>
              </p:cNvSpPr>
              <p:nvPr/>
            </p:nvSpPr>
            <p:spPr bwMode="auto">
              <a:xfrm>
                <a:off x="268" y="1988"/>
                <a:ext cx="3188" cy="13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5" name="Rectangle 733"/>
              <p:cNvSpPr>
                <a:spLocks noChangeArrowheads="1"/>
              </p:cNvSpPr>
              <p:nvPr/>
            </p:nvSpPr>
            <p:spPr bwMode="auto">
              <a:xfrm>
                <a:off x="268" y="2001"/>
                <a:ext cx="3188" cy="2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6" name="Rectangle 734"/>
              <p:cNvSpPr>
                <a:spLocks noChangeArrowheads="1"/>
              </p:cNvSpPr>
              <p:nvPr/>
            </p:nvSpPr>
            <p:spPr bwMode="auto">
              <a:xfrm>
                <a:off x="268" y="2021"/>
                <a:ext cx="3188" cy="3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7" name="Rectangle 735"/>
              <p:cNvSpPr>
                <a:spLocks noChangeArrowheads="1"/>
              </p:cNvSpPr>
              <p:nvPr/>
            </p:nvSpPr>
            <p:spPr bwMode="auto">
              <a:xfrm>
                <a:off x="268" y="2055"/>
                <a:ext cx="3188" cy="13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8" name="Rectangle 736"/>
              <p:cNvSpPr>
                <a:spLocks noChangeArrowheads="1"/>
              </p:cNvSpPr>
              <p:nvPr/>
            </p:nvSpPr>
            <p:spPr bwMode="auto">
              <a:xfrm>
                <a:off x="268" y="2068"/>
                <a:ext cx="3188" cy="2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9" name="Rectangle 737"/>
              <p:cNvSpPr>
                <a:spLocks noChangeArrowheads="1"/>
              </p:cNvSpPr>
              <p:nvPr/>
            </p:nvSpPr>
            <p:spPr bwMode="auto">
              <a:xfrm>
                <a:off x="268" y="2088"/>
                <a:ext cx="3188" cy="14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0" name="Rectangle 738"/>
              <p:cNvSpPr>
                <a:spLocks noChangeArrowheads="1"/>
              </p:cNvSpPr>
              <p:nvPr/>
            </p:nvSpPr>
            <p:spPr bwMode="auto">
              <a:xfrm>
                <a:off x="268" y="2102"/>
                <a:ext cx="3188" cy="2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1" name="Rectangle 739"/>
              <p:cNvSpPr>
                <a:spLocks noChangeArrowheads="1"/>
              </p:cNvSpPr>
              <p:nvPr/>
            </p:nvSpPr>
            <p:spPr bwMode="auto">
              <a:xfrm>
                <a:off x="268" y="2122"/>
                <a:ext cx="3188" cy="13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2" name="Rectangle 740"/>
              <p:cNvSpPr>
                <a:spLocks noChangeArrowheads="1"/>
              </p:cNvSpPr>
              <p:nvPr/>
            </p:nvSpPr>
            <p:spPr bwMode="auto">
              <a:xfrm>
                <a:off x="268" y="2135"/>
                <a:ext cx="3188" cy="2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3" name="Rectangle 741"/>
              <p:cNvSpPr>
                <a:spLocks noChangeArrowheads="1"/>
              </p:cNvSpPr>
              <p:nvPr/>
            </p:nvSpPr>
            <p:spPr bwMode="auto">
              <a:xfrm>
                <a:off x="268" y="2155"/>
                <a:ext cx="3188" cy="14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4" name="Rectangle 742"/>
              <p:cNvSpPr>
                <a:spLocks noChangeArrowheads="1"/>
              </p:cNvSpPr>
              <p:nvPr/>
            </p:nvSpPr>
            <p:spPr bwMode="auto">
              <a:xfrm>
                <a:off x="268" y="2169"/>
                <a:ext cx="318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5" name="Rectangle 743"/>
              <p:cNvSpPr>
                <a:spLocks noChangeArrowheads="1"/>
              </p:cNvSpPr>
              <p:nvPr/>
            </p:nvSpPr>
            <p:spPr bwMode="auto">
              <a:xfrm>
                <a:off x="280" y="1915"/>
                <a:ext cx="3171" cy="253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6" name="Rectangle 744"/>
              <p:cNvSpPr>
                <a:spLocks noChangeArrowheads="1"/>
              </p:cNvSpPr>
              <p:nvPr/>
            </p:nvSpPr>
            <p:spPr bwMode="auto">
              <a:xfrm>
                <a:off x="986" y="1987"/>
                <a:ext cx="31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57" name="Rectangle 745"/>
              <p:cNvSpPr>
                <a:spLocks noChangeArrowheads="1"/>
              </p:cNvSpPr>
              <p:nvPr/>
            </p:nvSpPr>
            <p:spPr bwMode="auto">
              <a:xfrm>
                <a:off x="1228" y="1987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层监控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58" name="Rectangle 746"/>
              <p:cNvSpPr>
                <a:spLocks noChangeArrowheads="1"/>
              </p:cNvSpPr>
              <p:nvPr/>
            </p:nvSpPr>
            <p:spPr bwMode="auto">
              <a:xfrm>
                <a:off x="1443" y="1987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59" name="Rectangle 747"/>
              <p:cNvSpPr>
                <a:spLocks noChangeArrowheads="1"/>
              </p:cNvSpPr>
              <p:nvPr/>
            </p:nvSpPr>
            <p:spPr bwMode="auto">
              <a:xfrm>
                <a:off x="1516" y="1987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0" name="Rectangle 748"/>
              <p:cNvSpPr>
                <a:spLocks noChangeArrowheads="1"/>
              </p:cNvSpPr>
              <p:nvPr/>
            </p:nvSpPr>
            <p:spPr bwMode="auto">
              <a:xfrm>
                <a:off x="1657" y="1987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1" name="Rectangle 749"/>
              <p:cNvSpPr>
                <a:spLocks noChangeArrowheads="1"/>
              </p:cNvSpPr>
              <p:nvPr/>
            </p:nvSpPr>
            <p:spPr bwMode="auto">
              <a:xfrm>
                <a:off x="1731" y="1987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鉴权模块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2" name="Rectangle 750"/>
              <p:cNvSpPr>
                <a:spLocks noChangeArrowheads="1"/>
              </p:cNvSpPr>
              <p:nvPr/>
            </p:nvSpPr>
            <p:spPr bwMode="auto">
              <a:xfrm>
                <a:off x="2020" y="1987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3" name="Rectangle 751"/>
              <p:cNvSpPr>
                <a:spLocks noChangeArrowheads="1"/>
              </p:cNvSpPr>
              <p:nvPr/>
            </p:nvSpPr>
            <p:spPr bwMode="auto">
              <a:xfrm>
                <a:off x="2087" y="1987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4" name="Rectangle 752"/>
              <p:cNvSpPr>
                <a:spLocks noChangeArrowheads="1"/>
              </p:cNvSpPr>
              <p:nvPr/>
            </p:nvSpPr>
            <p:spPr bwMode="auto">
              <a:xfrm>
                <a:off x="2234" y="1987"/>
                <a:ext cx="29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5" name="Rectangle 753"/>
              <p:cNvSpPr>
                <a:spLocks noChangeArrowheads="1"/>
              </p:cNvSpPr>
              <p:nvPr/>
            </p:nvSpPr>
            <p:spPr bwMode="auto">
              <a:xfrm>
                <a:off x="2456" y="1987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已提供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6" name="Rectangle 754"/>
              <p:cNvSpPr>
                <a:spLocks noChangeArrowheads="1"/>
              </p:cNvSpPr>
              <p:nvPr/>
            </p:nvSpPr>
            <p:spPr bwMode="auto">
              <a:xfrm>
                <a:off x="2671" y="1987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67" name="Freeform 755"/>
              <p:cNvSpPr>
                <a:spLocks noEditPoints="1"/>
              </p:cNvSpPr>
              <p:nvPr/>
            </p:nvSpPr>
            <p:spPr bwMode="auto">
              <a:xfrm>
                <a:off x="1047" y="2669"/>
                <a:ext cx="2056" cy="851"/>
              </a:xfrm>
              <a:custGeom>
                <a:avLst/>
                <a:gdLst>
                  <a:gd name="T0" fmla="*/ 16 w 4900"/>
                  <a:gd name="T1" fmla="*/ 256 h 2027"/>
                  <a:gd name="T2" fmla="*/ 16 w 4900"/>
                  <a:gd name="T3" fmla="*/ 0 h 2027"/>
                  <a:gd name="T4" fmla="*/ 32 w 4900"/>
                  <a:gd name="T5" fmla="*/ 624 h 2027"/>
                  <a:gd name="T6" fmla="*/ 0 w 4900"/>
                  <a:gd name="T7" fmla="*/ 400 h 2027"/>
                  <a:gd name="T8" fmla="*/ 32 w 4900"/>
                  <a:gd name="T9" fmla="*/ 784 h 2027"/>
                  <a:gd name="T10" fmla="*/ 0 w 4900"/>
                  <a:gd name="T11" fmla="*/ 1008 h 2027"/>
                  <a:gd name="T12" fmla="*/ 32 w 4900"/>
                  <a:gd name="T13" fmla="*/ 784 h 2027"/>
                  <a:gd name="T14" fmla="*/ 16 w 4900"/>
                  <a:gd name="T15" fmla="*/ 1408 h 2027"/>
                  <a:gd name="T16" fmla="*/ 16 w 4900"/>
                  <a:gd name="T17" fmla="*/ 1152 h 2027"/>
                  <a:gd name="T18" fmla="*/ 32 w 4900"/>
                  <a:gd name="T19" fmla="*/ 1776 h 2027"/>
                  <a:gd name="T20" fmla="*/ 0 w 4900"/>
                  <a:gd name="T21" fmla="*/ 1552 h 2027"/>
                  <a:gd name="T22" fmla="*/ 32 w 4900"/>
                  <a:gd name="T23" fmla="*/ 1936 h 2027"/>
                  <a:gd name="T24" fmla="*/ 164 w 4900"/>
                  <a:gd name="T25" fmla="*/ 1995 h 2027"/>
                  <a:gd name="T26" fmla="*/ 16 w 4900"/>
                  <a:gd name="T27" fmla="*/ 2027 h 2027"/>
                  <a:gd name="T28" fmla="*/ 16 w 4900"/>
                  <a:gd name="T29" fmla="*/ 1920 h 2027"/>
                  <a:gd name="T30" fmla="*/ 548 w 4900"/>
                  <a:gd name="T31" fmla="*/ 1995 h 2027"/>
                  <a:gd name="T32" fmla="*/ 324 w 4900"/>
                  <a:gd name="T33" fmla="*/ 2027 h 2027"/>
                  <a:gd name="T34" fmla="*/ 708 w 4900"/>
                  <a:gd name="T35" fmla="*/ 1995 h 2027"/>
                  <a:gd name="T36" fmla="*/ 932 w 4900"/>
                  <a:gd name="T37" fmla="*/ 2027 h 2027"/>
                  <a:gd name="T38" fmla="*/ 708 w 4900"/>
                  <a:gd name="T39" fmla="*/ 1995 h 2027"/>
                  <a:gd name="T40" fmla="*/ 1332 w 4900"/>
                  <a:gd name="T41" fmla="*/ 2011 h 2027"/>
                  <a:gd name="T42" fmla="*/ 1076 w 4900"/>
                  <a:gd name="T43" fmla="*/ 2011 h 2027"/>
                  <a:gd name="T44" fmla="*/ 1700 w 4900"/>
                  <a:gd name="T45" fmla="*/ 1995 h 2027"/>
                  <a:gd name="T46" fmla="*/ 1476 w 4900"/>
                  <a:gd name="T47" fmla="*/ 2027 h 2027"/>
                  <a:gd name="T48" fmla="*/ 1860 w 4900"/>
                  <a:gd name="T49" fmla="*/ 1995 h 2027"/>
                  <a:gd name="T50" fmla="*/ 2084 w 4900"/>
                  <a:gd name="T51" fmla="*/ 2027 h 2027"/>
                  <a:gd name="T52" fmla="*/ 1860 w 4900"/>
                  <a:gd name="T53" fmla="*/ 1995 h 2027"/>
                  <a:gd name="T54" fmla="*/ 2484 w 4900"/>
                  <a:gd name="T55" fmla="*/ 2011 h 2027"/>
                  <a:gd name="T56" fmla="*/ 2228 w 4900"/>
                  <a:gd name="T57" fmla="*/ 2011 h 2027"/>
                  <a:gd name="T58" fmla="*/ 2852 w 4900"/>
                  <a:gd name="T59" fmla="*/ 1995 h 2027"/>
                  <a:gd name="T60" fmla="*/ 2628 w 4900"/>
                  <a:gd name="T61" fmla="*/ 2027 h 2027"/>
                  <a:gd name="T62" fmla="*/ 3012 w 4900"/>
                  <a:gd name="T63" fmla="*/ 1995 h 2027"/>
                  <a:gd name="T64" fmla="*/ 3236 w 4900"/>
                  <a:gd name="T65" fmla="*/ 2027 h 2027"/>
                  <a:gd name="T66" fmla="*/ 3012 w 4900"/>
                  <a:gd name="T67" fmla="*/ 1995 h 2027"/>
                  <a:gd name="T68" fmla="*/ 3636 w 4900"/>
                  <a:gd name="T69" fmla="*/ 2011 h 2027"/>
                  <a:gd name="T70" fmla="*/ 3380 w 4900"/>
                  <a:gd name="T71" fmla="*/ 2011 h 2027"/>
                  <a:gd name="T72" fmla="*/ 4004 w 4900"/>
                  <a:gd name="T73" fmla="*/ 1995 h 2027"/>
                  <a:gd name="T74" fmla="*/ 3780 w 4900"/>
                  <a:gd name="T75" fmla="*/ 2027 h 2027"/>
                  <a:gd name="T76" fmla="*/ 4164 w 4900"/>
                  <a:gd name="T77" fmla="*/ 1995 h 2027"/>
                  <a:gd name="T78" fmla="*/ 4388 w 4900"/>
                  <a:gd name="T79" fmla="*/ 2027 h 2027"/>
                  <a:gd name="T80" fmla="*/ 4164 w 4900"/>
                  <a:gd name="T81" fmla="*/ 1995 h 2027"/>
                  <a:gd name="T82" fmla="*/ 4788 w 4900"/>
                  <a:gd name="T83" fmla="*/ 2011 h 2027"/>
                  <a:gd name="T84" fmla="*/ 4532 w 4900"/>
                  <a:gd name="T85" fmla="*/ 2011 h 2027"/>
                  <a:gd name="T86" fmla="*/ 4868 w 4900"/>
                  <a:gd name="T87" fmla="*/ 1739 h 2027"/>
                  <a:gd name="T88" fmla="*/ 4900 w 4900"/>
                  <a:gd name="T89" fmla="*/ 1963 h 2027"/>
                  <a:gd name="T90" fmla="*/ 4868 w 4900"/>
                  <a:gd name="T91" fmla="*/ 1579 h 2027"/>
                  <a:gd name="T92" fmla="*/ 4900 w 4900"/>
                  <a:gd name="T93" fmla="*/ 1355 h 2027"/>
                  <a:gd name="T94" fmla="*/ 4868 w 4900"/>
                  <a:gd name="T95" fmla="*/ 1579 h 2027"/>
                  <a:gd name="T96" fmla="*/ 4884 w 4900"/>
                  <a:gd name="T97" fmla="*/ 1037 h 2027"/>
                  <a:gd name="T98" fmla="*/ 4884 w 4900"/>
                  <a:gd name="T99" fmla="*/ 1211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00" h="2027">
                    <a:moveTo>
                      <a:pt x="32" y="16"/>
                    </a:moveTo>
                    <a:lnTo>
                      <a:pt x="32" y="240"/>
                    </a:lnTo>
                    <a:cubicBezTo>
                      <a:pt x="32" y="249"/>
                      <a:pt x="24" y="256"/>
                      <a:pt x="16" y="256"/>
                    </a:cubicBezTo>
                    <a:cubicBezTo>
                      <a:pt x="7" y="256"/>
                      <a:pt x="0" y="249"/>
                      <a:pt x="0" y="240"/>
                    </a:cubicBezTo>
                    <a:lnTo>
                      <a:pt x="0" y="16"/>
                    </a:lnTo>
                    <a:cubicBezTo>
                      <a:pt x="0" y="7"/>
                      <a:pt x="7" y="0"/>
                      <a:pt x="16" y="0"/>
                    </a:cubicBezTo>
                    <a:cubicBezTo>
                      <a:pt x="24" y="0"/>
                      <a:pt x="32" y="7"/>
                      <a:pt x="32" y="16"/>
                    </a:cubicBezTo>
                    <a:close/>
                    <a:moveTo>
                      <a:pt x="32" y="400"/>
                    </a:moveTo>
                    <a:lnTo>
                      <a:pt x="32" y="624"/>
                    </a:lnTo>
                    <a:cubicBezTo>
                      <a:pt x="32" y="633"/>
                      <a:pt x="24" y="640"/>
                      <a:pt x="16" y="640"/>
                    </a:cubicBezTo>
                    <a:cubicBezTo>
                      <a:pt x="7" y="640"/>
                      <a:pt x="0" y="633"/>
                      <a:pt x="0" y="624"/>
                    </a:cubicBezTo>
                    <a:lnTo>
                      <a:pt x="0" y="400"/>
                    </a:lnTo>
                    <a:cubicBezTo>
                      <a:pt x="0" y="391"/>
                      <a:pt x="7" y="384"/>
                      <a:pt x="16" y="384"/>
                    </a:cubicBezTo>
                    <a:cubicBezTo>
                      <a:pt x="24" y="384"/>
                      <a:pt x="32" y="391"/>
                      <a:pt x="32" y="400"/>
                    </a:cubicBezTo>
                    <a:close/>
                    <a:moveTo>
                      <a:pt x="32" y="784"/>
                    </a:moveTo>
                    <a:lnTo>
                      <a:pt x="32" y="1008"/>
                    </a:lnTo>
                    <a:cubicBezTo>
                      <a:pt x="32" y="1017"/>
                      <a:pt x="24" y="1024"/>
                      <a:pt x="16" y="1024"/>
                    </a:cubicBezTo>
                    <a:cubicBezTo>
                      <a:pt x="7" y="1024"/>
                      <a:pt x="0" y="1017"/>
                      <a:pt x="0" y="1008"/>
                    </a:cubicBezTo>
                    <a:lnTo>
                      <a:pt x="0" y="784"/>
                    </a:lnTo>
                    <a:cubicBezTo>
                      <a:pt x="0" y="775"/>
                      <a:pt x="7" y="768"/>
                      <a:pt x="16" y="768"/>
                    </a:cubicBezTo>
                    <a:cubicBezTo>
                      <a:pt x="24" y="768"/>
                      <a:pt x="32" y="775"/>
                      <a:pt x="32" y="784"/>
                    </a:cubicBezTo>
                    <a:close/>
                    <a:moveTo>
                      <a:pt x="32" y="1168"/>
                    </a:moveTo>
                    <a:lnTo>
                      <a:pt x="32" y="1392"/>
                    </a:lnTo>
                    <a:cubicBezTo>
                      <a:pt x="32" y="1401"/>
                      <a:pt x="24" y="1408"/>
                      <a:pt x="16" y="1408"/>
                    </a:cubicBezTo>
                    <a:cubicBezTo>
                      <a:pt x="7" y="1408"/>
                      <a:pt x="0" y="1401"/>
                      <a:pt x="0" y="1392"/>
                    </a:cubicBezTo>
                    <a:lnTo>
                      <a:pt x="0" y="1168"/>
                    </a:lnTo>
                    <a:cubicBezTo>
                      <a:pt x="0" y="1159"/>
                      <a:pt x="7" y="1152"/>
                      <a:pt x="16" y="1152"/>
                    </a:cubicBezTo>
                    <a:cubicBezTo>
                      <a:pt x="24" y="1152"/>
                      <a:pt x="32" y="1159"/>
                      <a:pt x="32" y="1168"/>
                    </a:cubicBezTo>
                    <a:close/>
                    <a:moveTo>
                      <a:pt x="32" y="1552"/>
                    </a:moveTo>
                    <a:lnTo>
                      <a:pt x="32" y="1776"/>
                    </a:lnTo>
                    <a:cubicBezTo>
                      <a:pt x="32" y="1785"/>
                      <a:pt x="24" y="1792"/>
                      <a:pt x="16" y="1792"/>
                    </a:cubicBezTo>
                    <a:cubicBezTo>
                      <a:pt x="7" y="1792"/>
                      <a:pt x="0" y="1785"/>
                      <a:pt x="0" y="1776"/>
                    </a:cubicBezTo>
                    <a:lnTo>
                      <a:pt x="0" y="1552"/>
                    </a:lnTo>
                    <a:cubicBezTo>
                      <a:pt x="0" y="1543"/>
                      <a:pt x="7" y="1536"/>
                      <a:pt x="16" y="1536"/>
                    </a:cubicBezTo>
                    <a:cubicBezTo>
                      <a:pt x="24" y="1536"/>
                      <a:pt x="32" y="1543"/>
                      <a:pt x="32" y="1552"/>
                    </a:cubicBezTo>
                    <a:close/>
                    <a:moveTo>
                      <a:pt x="32" y="1936"/>
                    </a:moveTo>
                    <a:lnTo>
                      <a:pt x="32" y="2011"/>
                    </a:lnTo>
                    <a:lnTo>
                      <a:pt x="16" y="1995"/>
                    </a:lnTo>
                    <a:lnTo>
                      <a:pt x="164" y="1995"/>
                    </a:lnTo>
                    <a:cubicBezTo>
                      <a:pt x="173" y="1995"/>
                      <a:pt x="180" y="2002"/>
                      <a:pt x="180" y="2011"/>
                    </a:cubicBezTo>
                    <a:cubicBezTo>
                      <a:pt x="180" y="2020"/>
                      <a:pt x="173" y="2027"/>
                      <a:pt x="164" y="2027"/>
                    </a:cubicBezTo>
                    <a:lnTo>
                      <a:pt x="16" y="2027"/>
                    </a:lnTo>
                    <a:cubicBezTo>
                      <a:pt x="7" y="2027"/>
                      <a:pt x="0" y="2020"/>
                      <a:pt x="0" y="2011"/>
                    </a:cubicBezTo>
                    <a:lnTo>
                      <a:pt x="0" y="1936"/>
                    </a:lnTo>
                    <a:cubicBezTo>
                      <a:pt x="0" y="1927"/>
                      <a:pt x="7" y="1920"/>
                      <a:pt x="16" y="1920"/>
                    </a:cubicBezTo>
                    <a:cubicBezTo>
                      <a:pt x="24" y="1920"/>
                      <a:pt x="32" y="1927"/>
                      <a:pt x="32" y="1936"/>
                    </a:cubicBezTo>
                    <a:close/>
                    <a:moveTo>
                      <a:pt x="324" y="1995"/>
                    </a:moveTo>
                    <a:lnTo>
                      <a:pt x="548" y="1995"/>
                    </a:lnTo>
                    <a:cubicBezTo>
                      <a:pt x="557" y="1995"/>
                      <a:pt x="564" y="2002"/>
                      <a:pt x="564" y="2011"/>
                    </a:cubicBezTo>
                    <a:cubicBezTo>
                      <a:pt x="564" y="2020"/>
                      <a:pt x="557" y="2027"/>
                      <a:pt x="548" y="2027"/>
                    </a:cubicBezTo>
                    <a:lnTo>
                      <a:pt x="324" y="2027"/>
                    </a:lnTo>
                    <a:cubicBezTo>
                      <a:pt x="315" y="2027"/>
                      <a:pt x="308" y="2020"/>
                      <a:pt x="308" y="2011"/>
                    </a:cubicBezTo>
                    <a:cubicBezTo>
                      <a:pt x="308" y="2002"/>
                      <a:pt x="315" y="1995"/>
                      <a:pt x="324" y="1995"/>
                    </a:cubicBezTo>
                    <a:close/>
                    <a:moveTo>
                      <a:pt x="708" y="1995"/>
                    </a:moveTo>
                    <a:lnTo>
                      <a:pt x="932" y="1995"/>
                    </a:lnTo>
                    <a:cubicBezTo>
                      <a:pt x="941" y="1995"/>
                      <a:pt x="948" y="2002"/>
                      <a:pt x="948" y="2011"/>
                    </a:cubicBezTo>
                    <a:cubicBezTo>
                      <a:pt x="948" y="2020"/>
                      <a:pt x="941" y="2027"/>
                      <a:pt x="932" y="2027"/>
                    </a:cubicBezTo>
                    <a:lnTo>
                      <a:pt x="708" y="2027"/>
                    </a:lnTo>
                    <a:cubicBezTo>
                      <a:pt x="699" y="2027"/>
                      <a:pt x="692" y="2020"/>
                      <a:pt x="692" y="2011"/>
                    </a:cubicBezTo>
                    <a:cubicBezTo>
                      <a:pt x="692" y="2002"/>
                      <a:pt x="699" y="1995"/>
                      <a:pt x="708" y="1995"/>
                    </a:cubicBezTo>
                    <a:close/>
                    <a:moveTo>
                      <a:pt x="1092" y="1995"/>
                    </a:moveTo>
                    <a:lnTo>
                      <a:pt x="1316" y="1995"/>
                    </a:lnTo>
                    <a:cubicBezTo>
                      <a:pt x="1325" y="1995"/>
                      <a:pt x="1332" y="2002"/>
                      <a:pt x="1332" y="2011"/>
                    </a:cubicBezTo>
                    <a:cubicBezTo>
                      <a:pt x="1332" y="2020"/>
                      <a:pt x="1325" y="2027"/>
                      <a:pt x="1316" y="2027"/>
                    </a:cubicBezTo>
                    <a:lnTo>
                      <a:pt x="1092" y="2027"/>
                    </a:lnTo>
                    <a:cubicBezTo>
                      <a:pt x="1083" y="2027"/>
                      <a:pt x="1076" y="2020"/>
                      <a:pt x="1076" y="2011"/>
                    </a:cubicBezTo>
                    <a:cubicBezTo>
                      <a:pt x="1076" y="2002"/>
                      <a:pt x="1083" y="1995"/>
                      <a:pt x="1092" y="1995"/>
                    </a:cubicBezTo>
                    <a:close/>
                    <a:moveTo>
                      <a:pt x="1476" y="1995"/>
                    </a:moveTo>
                    <a:lnTo>
                      <a:pt x="1700" y="1995"/>
                    </a:lnTo>
                    <a:cubicBezTo>
                      <a:pt x="1709" y="1995"/>
                      <a:pt x="1716" y="2002"/>
                      <a:pt x="1716" y="2011"/>
                    </a:cubicBezTo>
                    <a:cubicBezTo>
                      <a:pt x="1716" y="2020"/>
                      <a:pt x="1709" y="2027"/>
                      <a:pt x="1700" y="2027"/>
                    </a:cubicBezTo>
                    <a:lnTo>
                      <a:pt x="1476" y="2027"/>
                    </a:lnTo>
                    <a:cubicBezTo>
                      <a:pt x="1467" y="2027"/>
                      <a:pt x="1460" y="2020"/>
                      <a:pt x="1460" y="2011"/>
                    </a:cubicBezTo>
                    <a:cubicBezTo>
                      <a:pt x="1460" y="2002"/>
                      <a:pt x="1467" y="1995"/>
                      <a:pt x="1476" y="1995"/>
                    </a:cubicBezTo>
                    <a:close/>
                    <a:moveTo>
                      <a:pt x="1860" y="1995"/>
                    </a:moveTo>
                    <a:lnTo>
                      <a:pt x="2084" y="1995"/>
                    </a:lnTo>
                    <a:cubicBezTo>
                      <a:pt x="2093" y="1995"/>
                      <a:pt x="2100" y="2002"/>
                      <a:pt x="2100" y="2011"/>
                    </a:cubicBezTo>
                    <a:cubicBezTo>
                      <a:pt x="2100" y="2020"/>
                      <a:pt x="2093" y="2027"/>
                      <a:pt x="2084" y="2027"/>
                    </a:cubicBezTo>
                    <a:lnTo>
                      <a:pt x="1860" y="2027"/>
                    </a:lnTo>
                    <a:cubicBezTo>
                      <a:pt x="1851" y="2027"/>
                      <a:pt x="1844" y="2020"/>
                      <a:pt x="1844" y="2011"/>
                    </a:cubicBezTo>
                    <a:cubicBezTo>
                      <a:pt x="1844" y="2002"/>
                      <a:pt x="1851" y="1995"/>
                      <a:pt x="1860" y="1995"/>
                    </a:cubicBezTo>
                    <a:close/>
                    <a:moveTo>
                      <a:pt x="2244" y="1995"/>
                    </a:moveTo>
                    <a:lnTo>
                      <a:pt x="2468" y="1995"/>
                    </a:lnTo>
                    <a:cubicBezTo>
                      <a:pt x="2477" y="1995"/>
                      <a:pt x="2484" y="2002"/>
                      <a:pt x="2484" y="2011"/>
                    </a:cubicBezTo>
                    <a:cubicBezTo>
                      <a:pt x="2484" y="2020"/>
                      <a:pt x="2477" y="2027"/>
                      <a:pt x="2468" y="2027"/>
                    </a:cubicBezTo>
                    <a:lnTo>
                      <a:pt x="2244" y="2027"/>
                    </a:lnTo>
                    <a:cubicBezTo>
                      <a:pt x="2235" y="2027"/>
                      <a:pt x="2228" y="2020"/>
                      <a:pt x="2228" y="2011"/>
                    </a:cubicBezTo>
                    <a:cubicBezTo>
                      <a:pt x="2228" y="2002"/>
                      <a:pt x="2235" y="1995"/>
                      <a:pt x="2244" y="1995"/>
                    </a:cubicBezTo>
                    <a:close/>
                    <a:moveTo>
                      <a:pt x="2628" y="1995"/>
                    </a:moveTo>
                    <a:lnTo>
                      <a:pt x="2852" y="1995"/>
                    </a:lnTo>
                    <a:cubicBezTo>
                      <a:pt x="2861" y="1995"/>
                      <a:pt x="2868" y="2002"/>
                      <a:pt x="2868" y="2011"/>
                    </a:cubicBezTo>
                    <a:cubicBezTo>
                      <a:pt x="2868" y="2020"/>
                      <a:pt x="2861" y="2027"/>
                      <a:pt x="2852" y="2027"/>
                    </a:cubicBezTo>
                    <a:lnTo>
                      <a:pt x="2628" y="2027"/>
                    </a:lnTo>
                    <a:cubicBezTo>
                      <a:pt x="2619" y="2027"/>
                      <a:pt x="2612" y="2020"/>
                      <a:pt x="2612" y="2011"/>
                    </a:cubicBezTo>
                    <a:cubicBezTo>
                      <a:pt x="2612" y="2002"/>
                      <a:pt x="2619" y="1995"/>
                      <a:pt x="2628" y="1995"/>
                    </a:cubicBezTo>
                    <a:close/>
                    <a:moveTo>
                      <a:pt x="3012" y="1995"/>
                    </a:moveTo>
                    <a:lnTo>
                      <a:pt x="3236" y="1995"/>
                    </a:lnTo>
                    <a:cubicBezTo>
                      <a:pt x="3245" y="1995"/>
                      <a:pt x="3252" y="2002"/>
                      <a:pt x="3252" y="2011"/>
                    </a:cubicBezTo>
                    <a:cubicBezTo>
                      <a:pt x="3252" y="2020"/>
                      <a:pt x="3245" y="2027"/>
                      <a:pt x="3236" y="2027"/>
                    </a:cubicBezTo>
                    <a:lnTo>
                      <a:pt x="3012" y="2027"/>
                    </a:lnTo>
                    <a:cubicBezTo>
                      <a:pt x="3003" y="2027"/>
                      <a:pt x="2996" y="2020"/>
                      <a:pt x="2996" y="2011"/>
                    </a:cubicBezTo>
                    <a:cubicBezTo>
                      <a:pt x="2996" y="2002"/>
                      <a:pt x="3003" y="1995"/>
                      <a:pt x="3012" y="1995"/>
                    </a:cubicBezTo>
                    <a:close/>
                    <a:moveTo>
                      <a:pt x="3396" y="1995"/>
                    </a:moveTo>
                    <a:lnTo>
                      <a:pt x="3620" y="1995"/>
                    </a:lnTo>
                    <a:cubicBezTo>
                      <a:pt x="3629" y="1995"/>
                      <a:pt x="3636" y="2002"/>
                      <a:pt x="3636" y="2011"/>
                    </a:cubicBezTo>
                    <a:cubicBezTo>
                      <a:pt x="3636" y="2020"/>
                      <a:pt x="3629" y="2027"/>
                      <a:pt x="3620" y="2027"/>
                    </a:cubicBezTo>
                    <a:lnTo>
                      <a:pt x="3396" y="2027"/>
                    </a:lnTo>
                    <a:cubicBezTo>
                      <a:pt x="3387" y="2027"/>
                      <a:pt x="3380" y="2020"/>
                      <a:pt x="3380" y="2011"/>
                    </a:cubicBezTo>
                    <a:cubicBezTo>
                      <a:pt x="3380" y="2002"/>
                      <a:pt x="3387" y="1995"/>
                      <a:pt x="3396" y="1995"/>
                    </a:cubicBezTo>
                    <a:close/>
                    <a:moveTo>
                      <a:pt x="3780" y="1995"/>
                    </a:moveTo>
                    <a:lnTo>
                      <a:pt x="4004" y="1995"/>
                    </a:lnTo>
                    <a:cubicBezTo>
                      <a:pt x="4013" y="1995"/>
                      <a:pt x="4020" y="2002"/>
                      <a:pt x="4020" y="2011"/>
                    </a:cubicBezTo>
                    <a:cubicBezTo>
                      <a:pt x="4020" y="2020"/>
                      <a:pt x="4013" y="2027"/>
                      <a:pt x="4004" y="2027"/>
                    </a:cubicBezTo>
                    <a:lnTo>
                      <a:pt x="3780" y="2027"/>
                    </a:lnTo>
                    <a:cubicBezTo>
                      <a:pt x="3771" y="2027"/>
                      <a:pt x="3764" y="2020"/>
                      <a:pt x="3764" y="2011"/>
                    </a:cubicBezTo>
                    <a:cubicBezTo>
                      <a:pt x="3764" y="2002"/>
                      <a:pt x="3771" y="1995"/>
                      <a:pt x="3780" y="1995"/>
                    </a:cubicBezTo>
                    <a:close/>
                    <a:moveTo>
                      <a:pt x="4164" y="1995"/>
                    </a:moveTo>
                    <a:lnTo>
                      <a:pt x="4388" y="1995"/>
                    </a:lnTo>
                    <a:cubicBezTo>
                      <a:pt x="4397" y="1995"/>
                      <a:pt x="4404" y="2002"/>
                      <a:pt x="4404" y="2011"/>
                    </a:cubicBezTo>
                    <a:cubicBezTo>
                      <a:pt x="4404" y="2020"/>
                      <a:pt x="4397" y="2027"/>
                      <a:pt x="4388" y="2027"/>
                    </a:cubicBezTo>
                    <a:lnTo>
                      <a:pt x="4164" y="2027"/>
                    </a:lnTo>
                    <a:cubicBezTo>
                      <a:pt x="4155" y="2027"/>
                      <a:pt x="4148" y="2020"/>
                      <a:pt x="4148" y="2011"/>
                    </a:cubicBezTo>
                    <a:cubicBezTo>
                      <a:pt x="4148" y="2002"/>
                      <a:pt x="4155" y="1995"/>
                      <a:pt x="4164" y="1995"/>
                    </a:cubicBezTo>
                    <a:close/>
                    <a:moveTo>
                      <a:pt x="4548" y="1995"/>
                    </a:moveTo>
                    <a:lnTo>
                      <a:pt x="4772" y="1995"/>
                    </a:lnTo>
                    <a:cubicBezTo>
                      <a:pt x="4781" y="1995"/>
                      <a:pt x="4788" y="2002"/>
                      <a:pt x="4788" y="2011"/>
                    </a:cubicBezTo>
                    <a:cubicBezTo>
                      <a:pt x="4788" y="2020"/>
                      <a:pt x="4781" y="2027"/>
                      <a:pt x="4772" y="2027"/>
                    </a:cubicBezTo>
                    <a:lnTo>
                      <a:pt x="4548" y="2027"/>
                    </a:lnTo>
                    <a:cubicBezTo>
                      <a:pt x="4539" y="2027"/>
                      <a:pt x="4532" y="2020"/>
                      <a:pt x="4532" y="2011"/>
                    </a:cubicBezTo>
                    <a:cubicBezTo>
                      <a:pt x="4532" y="2002"/>
                      <a:pt x="4539" y="1995"/>
                      <a:pt x="4548" y="1995"/>
                    </a:cubicBezTo>
                    <a:close/>
                    <a:moveTo>
                      <a:pt x="4868" y="1963"/>
                    </a:moveTo>
                    <a:lnTo>
                      <a:pt x="4868" y="1739"/>
                    </a:lnTo>
                    <a:cubicBezTo>
                      <a:pt x="4868" y="1730"/>
                      <a:pt x="4875" y="1723"/>
                      <a:pt x="4884" y="1723"/>
                    </a:cubicBezTo>
                    <a:cubicBezTo>
                      <a:pt x="4892" y="1723"/>
                      <a:pt x="4900" y="1730"/>
                      <a:pt x="4900" y="1739"/>
                    </a:cubicBezTo>
                    <a:lnTo>
                      <a:pt x="4900" y="1963"/>
                    </a:lnTo>
                    <a:cubicBezTo>
                      <a:pt x="4900" y="1972"/>
                      <a:pt x="4892" y="1979"/>
                      <a:pt x="4884" y="1979"/>
                    </a:cubicBezTo>
                    <a:cubicBezTo>
                      <a:pt x="4875" y="1979"/>
                      <a:pt x="4868" y="1972"/>
                      <a:pt x="4868" y="1963"/>
                    </a:cubicBezTo>
                    <a:close/>
                    <a:moveTo>
                      <a:pt x="4868" y="1579"/>
                    </a:moveTo>
                    <a:lnTo>
                      <a:pt x="4868" y="1355"/>
                    </a:lnTo>
                    <a:cubicBezTo>
                      <a:pt x="4868" y="1346"/>
                      <a:pt x="4875" y="1339"/>
                      <a:pt x="4884" y="1339"/>
                    </a:cubicBezTo>
                    <a:cubicBezTo>
                      <a:pt x="4892" y="1339"/>
                      <a:pt x="4900" y="1346"/>
                      <a:pt x="4900" y="1355"/>
                    </a:cubicBezTo>
                    <a:lnTo>
                      <a:pt x="4900" y="1579"/>
                    </a:lnTo>
                    <a:cubicBezTo>
                      <a:pt x="4900" y="1588"/>
                      <a:pt x="4892" y="1595"/>
                      <a:pt x="4884" y="1595"/>
                    </a:cubicBezTo>
                    <a:cubicBezTo>
                      <a:pt x="4875" y="1595"/>
                      <a:pt x="4868" y="1588"/>
                      <a:pt x="4868" y="1579"/>
                    </a:cubicBezTo>
                    <a:close/>
                    <a:moveTo>
                      <a:pt x="4868" y="1195"/>
                    </a:moveTo>
                    <a:lnTo>
                      <a:pt x="4868" y="1053"/>
                    </a:lnTo>
                    <a:cubicBezTo>
                      <a:pt x="4868" y="1044"/>
                      <a:pt x="4875" y="1037"/>
                      <a:pt x="4884" y="1037"/>
                    </a:cubicBezTo>
                    <a:cubicBezTo>
                      <a:pt x="4892" y="1037"/>
                      <a:pt x="4900" y="1044"/>
                      <a:pt x="4900" y="1053"/>
                    </a:cubicBezTo>
                    <a:lnTo>
                      <a:pt x="4900" y="1195"/>
                    </a:lnTo>
                    <a:cubicBezTo>
                      <a:pt x="4900" y="1204"/>
                      <a:pt x="4892" y="1211"/>
                      <a:pt x="4884" y="1211"/>
                    </a:cubicBezTo>
                    <a:cubicBezTo>
                      <a:pt x="4875" y="1211"/>
                      <a:pt x="4868" y="1204"/>
                      <a:pt x="4868" y="1195"/>
                    </a:cubicBezTo>
                    <a:close/>
                  </a:path>
                </a:pathLst>
              </a:custGeom>
              <a:solidFill>
                <a:srgbClr val="00B050"/>
              </a:solidFill>
              <a:ln w="11113" cap="flat">
                <a:solidFill>
                  <a:srgbClr val="00B05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8" name="Freeform 756"/>
              <p:cNvSpPr>
                <a:spLocks/>
              </p:cNvSpPr>
              <p:nvPr/>
            </p:nvSpPr>
            <p:spPr bwMode="auto">
              <a:xfrm>
                <a:off x="3060" y="3057"/>
                <a:ext cx="72" cy="72"/>
              </a:xfrm>
              <a:custGeom>
                <a:avLst/>
                <a:gdLst>
                  <a:gd name="T0" fmla="*/ 86 w 171"/>
                  <a:gd name="T1" fmla="*/ 0 h 171"/>
                  <a:gd name="T2" fmla="*/ 171 w 171"/>
                  <a:gd name="T3" fmla="*/ 171 h 171"/>
                  <a:gd name="T4" fmla="*/ 0 w 171"/>
                  <a:gd name="T5" fmla="*/ 171 h 171"/>
                  <a:gd name="T6" fmla="*/ 86 w 171"/>
                  <a:gd name="T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71">
                    <a:moveTo>
                      <a:pt x="86" y="0"/>
                    </a:moveTo>
                    <a:lnTo>
                      <a:pt x="171" y="171"/>
                    </a:lnTo>
                    <a:cubicBezTo>
                      <a:pt x="117" y="144"/>
                      <a:pt x="54" y="144"/>
                      <a:pt x="0" y="171"/>
                    </a:cubicBez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B05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0" name="Rectangle 757"/>
              <p:cNvSpPr>
                <a:spLocks noChangeArrowheads="1"/>
              </p:cNvSpPr>
              <p:nvPr/>
            </p:nvSpPr>
            <p:spPr bwMode="auto">
              <a:xfrm>
                <a:off x="288" y="786"/>
                <a:ext cx="3175" cy="127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806" name="Picture 758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" y="786"/>
                <a:ext cx="317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1" name="Rectangle 759"/>
              <p:cNvSpPr>
                <a:spLocks noChangeArrowheads="1"/>
              </p:cNvSpPr>
              <p:nvPr/>
            </p:nvSpPr>
            <p:spPr bwMode="auto">
              <a:xfrm>
                <a:off x="288" y="786"/>
                <a:ext cx="3175" cy="127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2" name="Rectangle 760"/>
              <p:cNvSpPr>
                <a:spLocks noChangeArrowheads="1"/>
              </p:cNvSpPr>
              <p:nvPr/>
            </p:nvSpPr>
            <p:spPr bwMode="auto">
              <a:xfrm>
                <a:off x="288" y="779"/>
                <a:ext cx="3188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3" name="Freeform 761"/>
              <p:cNvSpPr>
                <a:spLocks/>
              </p:cNvSpPr>
              <p:nvPr/>
            </p:nvSpPr>
            <p:spPr bwMode="auto">
              <a:xfrm>
                <a:off x="290" y="782"/>
                <a:ext cx="3177" cy="134"/>
              </a:xfrm>
              <a:custGeom>
                <a:avLst/>
                <a:gdLst>
                  <a:gd name="T0" fmla="*/ 8 w 7575"/>
                  <a:gd name="T1" fmla="*/ 302 h 318"/>
                  <a:gd name="T2" fmla="*/ 7567 w 7575"/>
                  <a:gd name="T3" fmla="*/ 302 h 318"/>
                  <a:gd name="T4" fmla="*/ 7559 w 7575"/>
                  <a:gd name="T5" fmla="*/ 310 h 318"/>
                  <a:gd name="T6" fmla="*/ 7559 w 7575"/>
                  <a:gd name="T7" fmla="*/ 8 h 318"/>
                  <a:gd name="T8" fmla="*/ 7567 w 7575"/>
                  <a:gd name="T9" fmla="*/ 16 h 318"/>
                  <a:gd name="T10" fmla="*/ 8 w 7575"/>
                  <a:gd name="T11" fmla="*/ 16 h 318"/>
                  <a:gd name="T12" fmla="*/ 16 w 7575"/>
                  <a:gd name="T13" fmla="*/ 8 h 318"/>
                  <a:gd name="T14" fmla="*/ 16 w 7575"/>
                  <a:gd name="T15" fmla="*/ 310 h 318"/>
                  <a:gd name="T16" fmla="*/ 8 w 7575"/>
                  <a:gd name="T17" fmla="*/ 318 h 318"/>
                  <a:gd name="T18" fmla="*/ 0 w 7575"/>
                  <a:gd name="T19" fmla="*/ 310 h 318"/>
                  <a:gd name="T20" fmla="*/ 0 w 7575"/>
                  <a:gd name="T21" fmla="*/ 8 h 318"/>
                  <a:gd name="T22" fmla="*/ 8 w 7575"/>
                  <a:gd name="T23" fmla="*/ 0 h 318"/>
                  <a:gd name="T24" fmla="*/ 7567 w 7575"/>
                  <a:gd name="T25" fmla="*/ 0 h 318"/>
                  <a:gd name="T26" fmla="*/ 7575 w 7575"/>
                  <a:gd name="T27" fmla="*/ 8 h 318"/>
                  <a:gd name="T28" fmla="*/ 7575 w 7575"/>
                  <a:gd name="T29" fmla="*/ 310 h 318"/>
                  <a:gd name="T30" fmla="*/ 7567 w 7575"/>
                  <a:gd name="T31" fmla="*/ 318 h 318"/>
                  <a:gd name="T32" fmla="*/ 8 w 7575"/>
                  <a:gd name="T33" fmla="*/ 318 h 318"/>
                  <a:gd name="T34" fmla="*/ 0 w 7575"/>
                  <a:gd name="T35" fmla="*/ 310 h 318"/>
                  <a:gd name="T36" fmla="*/ 8 w 7575"/>
                  <a:gd name="T37" fmla="*/ 30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75" h="318">
                    <a:moveTo>
                      <a:pt x="8" y="302"/>
                    </a:moveTo>
                    <a:lnTo>
                      <a:pt x="7567" y="302"/>
                    </a:lnTo>
                    <a:lnTo>
                      <a:pt x="7559" y="310"/>
                    </a:lnTo>
                    <a:lnTo>
                      <a:pt x="7559" y="8"/>
                    </a:lnTo>
                    <a:lnTo>
                      <a:pt x="7567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310"/>
                    </a:lnTo>
                    <a:cubicBezTo>
                      <a:pt x="16" y="315"/>
                      <a:pt x="12" y="318"/>
                      <a:pt x="8" y="318"/>
                    </a:cubicBezTo>
                    <a:cubicBezTo>
                      <a:pt x="3" y="318"/>
                      <a:pt x="0" y="315"/>
                      <a:pt x="0" y="310"/>
                    </a:cubicBezTo>
                    <a:lnTo>
                      <a:pt x="0" y="8"/>
                    </a:lnTo>
                    <a:cubicBezTo>
                      <a:pt x="0" y="4"/>
                      <a:pt x="3" y="0"/>
                      <a:pt x="8" y="0"/>
                    </a:cubicBezTo>
                    <a:lnTo>
                      <a:pt x="7567" y="0"/>
                    </a:lnTo>
                    <a:cubicBezTo>
                      <a:pt x="7571" y="0"/>
                      <a:pt x="7575" y="4"/>
                      <a:pt x="7575" y="8"/>
                    </a:cubicBezTo>
                    <a:lnTo>
                      <a:pt x="7575" y="310"/>
                    </a:lnTo>
                    <a:cubicBezTo>
                      <a:pt x="7575" y="315"/>
                      <a:pt x="7571" y="318"/>
                      <a:pt x="7567" y="318"/>
                    </a:cubicBezTo>
                    <a:lnTo>
                      <a:pt x="8" y="318"/>
                    </a:lnTo>
                    <a:cubicBezTo>
                      <a:pt x="3" y="318"/>
                      <a:pt x="0" y="315"/>
                      <a:pt x="0" y="310"/>
                    </a:cubicBezTo>
                    <a:cubicBezTo>
                      <a:pt x="0" y="306"/>
                      <a:pt x="3" y="302"/>
                      <a:pt x="8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4" name="Rectangle 762"/>
              <p:cNvSpPr>
                <a:spLocks noChangeArrowheads="1"/>
              </p:cNvSpPr>
              <p:nvPr/>
            </p:nvSpPr>
            <p:spPr bwMode="auto">
              <a:xfrm>
                <a:off x="288" y="779"/>
                <a:ext cx="3188" cy="14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5" name="Rectangle 763"/>
              <p:cNvSpPr>
                <a:spLocks noChangeArrowheads="1"/>
              </p:cNvSpPr>
              <p:nvPr/>
            </p:nvSpPr>
            <p:spPr bwMode="auto">
              <a:xfrm>
                <a:off x="268" y="765"/>
                <a:ext cx="3188" cy="7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6" name="Rectangle 764"/>
              <p:cNvSpPr>
                <a:spLocks noChangeArrowheads="1"/>
              </p:cNvSpPr>
              <p:nvPr/>
            </p:nvSpPr>
            <p:spPr bwMode="auto">
              <a:xfrm>
                <a:off x="268" y="772"/>
                <a:ext cx="3188" cy="14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7" name="Rectangle 765"/>
              <p:cNvSpPr>
                <a:spLocks noChangeArrowheads="1"/>
              </p:cNvSpPr>
              <p:nvPr/>
            </p:nvSpPr>
            <p:spPr bwMode="auto">
              <a:xfrm>
                <a:off x="268" y="786"/>
                <a:ext cx="3188" cy="6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8" name="Rectangle 766"/>
              <p:cNvSpPr>
                <a:spLocks noChangeArrowheads="1"/>
              </p:cNvSpPr>
              <p:nvPr/>
            </p:nvSpPr>
            <p:spPr bwMode="auto">
              <a:xfrm>
                <a:off x="268" y="792"/>
                <a:ext cx="3188" cy="7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9" name="Rectangle 767"/>
              <p:cNvSpPr>
                <a:spLocks noChangeArrowheads="1"/>
              </p:cNvSpPr>
              <p:nvPr/>
            </p:nvSpPr>
            <p:spPr bwMode="auto">
              <a:xfrm>
                <a:off x="268" y="799"/>
                <a:ext cx="3188" cy="7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0" name="Rectangle 768"/>
              <p:cNvSpPr>
                <a:spLocks noChangeArrowheads="1"/>
              </p:cNvSpPr>
              <p:nvPr/>
            </p:nvSpPr>
            <p:spPr bwMode="auto">
              <a:xfrm>
                <a:off x="268" y="806"/>
                <a:ext cx="3188" cy="13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1" name="Rectangle 769"/>
              <p:cNvSpPr>
                <a:spLocks noChangeArrowheads="1"/>
              </p:cNvSpPr>
              <p:nvPr/>
            </p:nvSpPr>
            <p:spPr bwMode="auto">
              <a:xfrm>
                <a:off x="268" y="819"/>
                <a:ext cx="3188" cy="7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2" name="Rectangle 770"/>
              <p:cNvSpPr>
                <a:spLocks noChangeArrowheads="1"/>
              </p:cNvSpPr>
              <p:nvPr/>
            </p:nvSpPr>
            <p:spPr bwMode="auto">
              <a:xfrm>
                <a:off x="268" y="826"/>
                <a:ext cx="3188" cy="2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3" name="Rectangle 771"/>
              <p:cNvSpPr>
                <a:spLocks noChangeArrowheads="1"/>
              </p:cNvSpPr>
              <p:nvPr/>
            </p:nvSpPr>
            <p:spPr bwMode="auto">
              <a:xfrm>
                <a:off x="268" y="846"/>
                <a:ext cx="3188" cy="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4" name="Rectangle 772"/>
              <p:cNvSpPr>
                <a:spLocks noChangeArrowheads="1"/>
              </p:cNvSpPr>
              <p:nvPr/>
            </p:nvSpPr>
            <p:spPr bwMode="auto">
              <a:xfrm>
                <a:off x="268" y="853"/>
                <a:ext cx="3188" cy="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5" name="Rectangle 773"/>
              <p:cNvSpPr>
                <a:spLocks noChangeArrowheads="1"/>
              </p:cNvSpPr>
              <p:nvPr/>
            </p:nvSpPr>
            <p:spPr bwMode="auto">
              <a:xfrm>
                <a:off x="268" y="859"/>
                <a:ext cx="3188" cy="14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6" name="Rectangle 774"/>
              <p:cNvSpPr>
                <a:spLocks noChangeArrowheads="1"/>
              </p:cNvSpPr>
              <p:nvPr/>
            </p:nvSpPr>
            <p:spPr bwMode="auto">
              <a:xfrm>
                <a:off x="268" y="873"/>
                <a:ext cx="3188" cy="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7" name="Rectangle 775"/>
              <p:cNvSpPr>
                <a:spLocks noChangeArrowheads="1"/>
              </p:cNvSpPr>
              <p:nvPr/>
            </p:nvSpPr>
            <p:spPr bwMode="auto">
              <a:xfrm>
                <a:off x="268" y="880"/>
                <a:ext cx="3188" cy="6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8" name="Rectangle 776"/>
              <p:cNvSpPr>
                <a:spLocks noChangeArrowheads="1"/>
              </p:cNvSpPr>
              <p:nvPr/>
            </p:nvSpPr>
            <p:spPr bwMode="auto">
              <a:xfrm>
                <a:off x="268" y="886"/>
                <a:ext cx="3188" cy="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9" name="Rectangle 777"/>
              <p:cNvSpPr>
                <a:spLocks noChangeArrowheads="1"/>
              </p:cNvSpPr>
              <p:nvPr/>
            </p:nvSpPr>
            <p:spPr bwMode="auto">
              <a:xfrm>
                <a:off x="268" y="893"/>
                <a:ext cx="3188" cy="13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0" name="Rectangle 778"/>
              <p:cNvSpPr>
                <a:spLocks noChangeArrowheads="1"/>
              </p:cNvSpPr>
              <p:nvPr/>
            </p:nvSpPr>
            <p:spPr bwMode="auto">
              <a:xfrm>
                <a:off x="280" y="773"/>
                <a:ext cx="3171" cy="127"/>
              </a:xfrm>
              <a:prstGeom prst="rect">
                <a:avLst/>
              </a:prstGeom>
              <a:noFill/>
              <a:ln w="3175" cap="rnd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1" name="Rectangle 779"/>
              <p:cNvSpPr>
                <a:spLocks noChangeArrowheads="1"/>
              </p:cNvSpPr>
              <p:nvPr/>
            </p:nvSpPr>
            <p:spPr bwMode="auto">
              <a:xfrm>
                <a:off x="691" y="785"/>
                <a:ext cx="40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可以支持的部署方式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2" name="Rectangle 780"/>
              <p:cNvSpPr>
                <a:spLocks noChangeArrowheads="1"/>
              </p:cNvSpPr>
              <p:nvPr/>
            </p:nvSpPr>
            <p:spPr bwMode="auto">
              <a:xfrm>
                <a:off x="1335" y="7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3" name="Rectangle 781"/>
              <p:cNvSpPr>
                <a:spLocks noChangeArrowheads="1"/>
              </p:cNvSpPr>
              <p:nvPr/>
            </p:nvSpPr>
            <p:spPr bwMode="auto">
              <a:xfrm>
                <a:off x="1409" y="785"/>
                <a:ext cx="2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4" name="Rectangle 782"/>
              <p:cNvSpPr>
                <a:spLocks noChangeArrowheads="1"/>
              </p:cNvSpPr>
              <p:nvPr/>
            </p:nvSpPr>
            <p:spPr bwMode="auto">
              <a:xfrm>
                <a:off x="1570" y="7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5" name="Rectangle 783"/>
              <p:cNvSpPr>
                <a:spLocks noChangeArrowheads="1"/>
              </p:cNvSpPr>
              <p:nvPr/>
            </p:nvSpPr>
            <p:spPr bwMode="auto">
              <a:xfrm>
                <a:off x="1637" y="785"/>
                <a:ext cx="50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Spring MVC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6" name="Rectangle 784"/>
              <p:cNvSpPr>
                <a:spLocks noChangeArrowheads="1"/>
              </p:cNvSpPr>
              <p:nvPr/>
            </p:nvSpPr>
            <p:spPr bwMode="auto">
              <a:xfrm>
                <a:off x="2053" y="785"/>
                <a:ext cx="8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7" name="Rectangle 785"/>
              <p:cNvSpPr>
                <a:spLocks noChangeArrowheads="1"/>
              </p:cNvSpPr>
              <p:nvPr/>
            </p:nvSpPr>
            <p:spPr bwMode="auto">
              <a:xfrm>
                <a:off x="2120" y="785"/>
                <a:ext cx="29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servlet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8" name="Rectangle 786"/>
              <p:cNvSpPr>
                <a:spLocks noChangeArrowheads="1"/>
              </p:cNvSpPr>
              <p:nvPr/>
            </p:nvSpPr>
            <p:spPr bwMode="auto">
              <a:xfrm>
                <a:off x="2349" y="785"/>
                <a:ext cx="12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99" name="Rectangle 787"/>
              <p:cNvSpPr>
                <a:spLocks noChangeArrowheads="1"/>
              </p:cNvSpPr>
              <p:nvPr/>
            </p:nvSpPr>
            <p:spPr bwMode="auto">
              <a:xfrm>
                <a:off x="2489" y="785"/>
                <a:ext cx="664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application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00" name="Rectangle 788"/>
              <p:cNvSpPr>
                <a:spLocks noChangeArrowheads="1"/>
              </p:cNvSpPr>
              <p:nvPr/>
            </p:nvSpPr>
            <p:spPr bwMode="auto">
              <a:xfrm>
                <a:off x="369" y="2431"/>
                <a:ext cx="382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801" name="Picture 789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" y="2435"/>
                <a:ext cx="38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2" name="Rectangle 790"/>
              <p:cNvSpPr>
                <a:spLocks noChangeArrowheads="1"/>
              </p:cNvSpPr>
              <p:nvPr/>
            </p:nvSpPr>
            <p:spPr bwMode="auto">
              <a:xfrm>
                <a:off x="369" y="2431"/>
                <a:ext cx="382" cy="255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3" name="Rectangle 791"/>
              <p:cNvSpPr>
                <a:spLocks noChangeArrowheads="1"/>
              </p:cNvSpPr>
              <p:nvPr/>
            </p:nvSpPr>
            <p:spPr bwMode="auto">
              <a:xfrm>
                <a:off x="362" y="2431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4" name="Freeform 792"/>
              <p:cNvSpPr>
                <a:spLocks/>
              </p:cNvSpPr>
              <p:nvPr/>
            </p:nvSpPr>
            <p:spPr bwMode="auto">
              <a:xfrm>
                <a:off x="366" y="2432"/>
                <a:ext cx="387" cy="260"/>
              </a:xfrm>
              <a:custGeom>
                <a:avLst/>
                <a:gdLst>
                  <a:gd name="T0" fmla="*/ 8 w 923"/>
                  <a:gd name="T1" fmla="*/ 604 h 620"/>
                  <a:gd name="T2" fmla="*/ 915 w 923"/>
                  <a:gd name="T3" fmla="*/ 604 h 620"/>
                  <a:gd name="T4" fmla="*/ 907 w 923"/>
                  <a:gd name="T5" fmla="*/ 612 h 620"/>
                  <a:gd name="T6" fmla="*/ 907 w 923"/>
                  <a:gd name="T7" fmla="*/ 8 h 620"/>
                  <a:gd name="T8" fmla="*/ 915 w 923"/>
                  <a:gd name="T9" fmla="*/ 16 h 620"/>
                  <a:gd name="T10" fmla="*/ 8 w 923"/>
                  <a:gd name="T11" fmla="*/ 16 h 620"/>
                  <a:gd name="T12" fmla="*/ 16 w 923"/>
                  <a:gd name="T13" fmla="*/ 8 h 620"/>
                  <a:gd name="T14" fmla="*/ 16 w 923"/>
                  <a:gd name="T15" fmla="*/ 612 h 620"/>
                  <a:gd name="T16" fmla="*/ 8 w 923"/>
                  <a:gd name="T17" fmla="*/ 620 h 620"/>
                  <a:gd name="T18" fmla="*/ 0 w 923"/>
                  <a:gd name="T19" fmla="*/ 612 h 620"/>
                  <a:gd name="T20" fmla="*/ 0 w 923"/>
                  <a:gd name="T21" fmla="*/ 8 h 620"/>
                  <a:gd name="T22" fmla="*/ 8 w 923"/>
                  <a:gd name="T23" fmla="*/ 0 h 620"/>
                  <a:gd name="T24" fmla="*/ 915 w 923"/>
                  <a:gd name="T25" fmla="*/ 0 h 620"/>
                  <a:gd name="T26" fmla="*/ 923 w 923"/>
                  <a:gd name="T27" fmla="*/ 8 h 620"/>
                  <a:gd name="T28" fmla="*/ 923 w 923"/>
                  <a:gd name="T29" fmla="*/ 612 h 620"/>
                  <a:gd name="T30" fmla="*/ 915 w 923"/>
                  <a:gd name="T31" fmla="*/ 620 h 620"/>
                  <a:gd name="T32" fmla="*/ 8 w 923"/>
                  <a:gd name="T33" fmla="*/ 620 h 620"/>
                  <a:gd name="T34" fmla="*/ 0 w 923"/>
                  <a:gd name="T35" fmla="*/ 612 h 620"/>
                  <a:gd name="T36" fmla="*/ 8 w 923"/>
                  <a:gd name="T37" fmla="*/ 60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3" h="620">
                    <a:moveTo>
                      <a:pt x="8" y="604"/>
                    </a:moveTo>
                    <a:lnTo>
                      <a:pt x="915" y="604"/>
                    </a:lnTo>
                    <a:lnTo>
                      <a:pt x="907" y="612"/>
                    </a:lnTo>
                    <a:lnTo>
                      <a:pt x="907" y="8"/>
                    </a:lnTo>
                    <a:lnTo>
                      <a:pt x="915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612"/>
                    </a:lnTo>
                    <a:cubicBezTo>
                      <a:pt x="16" y="617"/>
                      <a:pt x="13" y="620"/>
                      <a:pt x="8" y="620"/>
                    </a:cubicBezTo>
                    <a:cubicBezTo>
                      <a:pt x="4" y="620"/>
                      <a:pt x="0" y="617"/>
                      <a:pt x="0" y="612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lnTo>
                      <a:pt x="915" y="0"/>
                    </a:lnTo>
                    <a:cubicBezTo>
                      <a:pt x="920" y="0"/>
                      <a:pt x="923" y="3"/>
                      <a:pt x="923" y="8"/>
                    </a:cubicBezTo>
                    <a:lnTo>
                      <a:pt x="923" y="612"/>
                    </a:lnTo>
                    <a:cubicBezTo>
                      <a:pt x="923" y="617"/>
                      <a:pt x="920" y="620"/>
                      <a:pt x="915" y="620"/>
                    </a:cubicBezTo>
                    <a:lnTo>
                      <a:pt x="8" y="620"/>
                    </a:lnTo>
                    <a:cubicBezTo>
                      <a:pt x="4" y="620"/>
                      <a:pt x="0" y="617"/>
                      <a:pt x="0" y="612"/>
                    </a:cubicBezTo>
                    <a:cubicBezTo>
                      <a:pt x="0" y="608"/>
                      <a:pt x="4" y="604"/>
                      <a:pt x="8" y="6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5" name="Rectangle 793"/>
              <p:cNvSpPr>
                <a:spLocks noChangeArrowheads="1"/>
              </p:cNvSpPr>
              <p:nvPr/>
            </p:nvSpPr>
            <p:spPr bwMode="auto">
              <a:xfrm>
                <a:off x="362" y="2431"/>
                <a:ext cx="396" cy="268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7" name="Rectangle 794"/>
              <p:cNvSpPr>
                <a:spLocks noChangeArrowheads="1"/>
              </p:cNvSpPr>
              <p:nvPr/>
            </p:nvSpPr>
            <p:spPr bwMode="auto">
              <a:xfrm>
                <a:off x="349" y="2411"/>
                <a:ext cx="396" cy="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8" name="Rectangle 795"/>
              <p:cNvSpPr>
                <a:spLocks noChangeArrowheads="1"/>
              </p:cNvSpPr>
              <p:nvPr/>
            </p:nvSpPr>
            <p:spPr bwMode="auto">
              <a:xfrm>
                <a:off x="349" y="2417"/>
                <a:ext cx="396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9" name="Rectangle 796"/>
              <p:cNvSpPr>
                <a:spLocks noChangeArrowheads="1"/>
              </p:cNvSpPr>
              <p:nvPr/>
            </p:nvSpPr>
            <p:spPr bwMode="auto">
              <a:xfrm>
                <a:off x="349" y="2424"/>
                <a:ext cx="396" cy="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0" name="Rectangle 797"/>
              <p:cNvSpPr>
                <a:spLocks noChangeArrowheads="1"/>
              </p:cNvSpPr>
              <p:nvPr/>
            </p:nvSpPr>
            <p:spPr bwMode="auto">
              <a:xfrm>
                <a:off x="349" y="2444"/>
                <a:ext cx="396" cy="14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1" name="Rectangle 798"/>
              <p:cNvSpPr>
                <a:spLocks noChangeArrowheads="1"/>
              </p:cNvSpPr>
              <p:nvPr/>
            </p:nvSpPr>
            <p:spPr bwMode="auto">
              <a:xfrm>
                <a:off x="349" y="2458"/>
                <a:ext cx="396" cy="20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2" name="Rectangle 799"/>
              <p:cNvSpPr>
                <a:spLocks noChangeArrowheads="1"/>
              </p:cNvSpPr>
              <p:nvPr/>
            </p:nvSpPr>
            <p:spPr bwMode="auto">
              <a:xfrm>
                <a:off x="349" y="2478"/>
                <a:ext cx="396" cy="1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3" name="Rectangle 800"/>
              <p:cNvSpPr>
                <a:spLocks noChangeArrowheads="1"/>
              </p:cNvSpPr>
              <p:nvPr/>
            </p:nvSpPr>
            <p:spPr bwMode="auto">
              <a:xfrm>
                <a:off x="349" y="2491"/>
                <a:ext cx="396" cy="2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4" name="Rectangle 801"/>
              <p:cNvSpPr>
                <a:spLocks noChangeArrowheads="1"/>
              </p:cNvSpPr>
              <p:nvPr/>
            </p:nvSpPr>
            <p:spPr bwMode="auto">
              <a:xfrm>
                <a:off x="349" y="2511"/>
                <a:ext cx="396" cy="14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5" name="Rectangle 802"/>
              <p:cNvSpPr>
                <a:spLocks noChangeArrowheads="1"/>
              </p:cNvSpPr>
              <p:nvPr/>
            </p:nvSpPr>
            <p:spPr bwMode="auto">
              <a:xfrm>
                <a:off x="349" y="2525"/>
                <a:ext cx="396" cy="33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4" name="Rectangle 803"/>
              <p:cNvSpPr>
                <a:spLocks noChangeArrowheads="1"/>
              </p:cNvSpPr>
              <p:nvPr/>
            </p:nvSpPr>
            <p:spPr bwMode="auto">
              <a:xfrm>
                <a:off x="349" y="2558"/>
                <a:ext cx="396" cy="2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5" name="Rectangle 804"/>
              <p:cNvSpPr>
                <a:spLocks noChangeArrowheads="1"/>
              </p:cNvSpPr>
              <p:nvPr/>
            </p:nvSpPr>
            <p:spPr bwMode="auto">
              <a:xfrm>
                <a:off x="349" y="2578"/>
                <a:ext cx="396" cy="1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6" name="Rectangle 805"/>
              <p:cNvSpPr>
                <a:spLocks noChangeArrowheads="1"/>
              </p:cNvSpPr>
              <p:nvPr/>
            </p:nvSpPr>
            <p:spPr bwMode="auto">
              <a:xfrm>
                <a:off x="349" y="2592"/>
                <a:ext cx="396" cy="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7" name="Rectangle 806"/>
              <p:cNvSpPr>
                <a:spLocks noChangeArrowheads="1"/>
              </p:cNvSpPr>
              <p:nvPr/>
            </p:nvSpPr>
            <p:spPr bwMode="auto">
              <a:xfrm>
                <a:off x="349" y="2612"/>
                <a:ext cx="396" cy="13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8" name="Rectangle 807"/>
              <p:cNvSpPr>
                <a:spLocks noChangeArrowheads="1"/>
              </p:cNvSpPr>
              <p:nvPr/>
            </p:nvSpPr>
            <p:spPr bwMode="auto">
              <a:xfrm>
                <a:off x="349" y="2625"/>
                <a:ext cx="396" cy="21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Rectangle 809"/>
            <p:cNvSpPr>
              <a:spLocks noChangeArrowheads="1"/>
            </p:cNvSpPr>
            <p:nvPr/>
          </p:nvSpPr>
          <p:spPr bwMode="auto">
            <a:xfrm>
              <a:off x="349" y="2646"/>
              <a:ext cx="396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810"/>
            <p:cNvSpPr>
              <a:spLocks noChangeArrowheads="1"/>
            </p:cNvSpPr>
            <p:nvPr/>
          </p:nvSpPr>
          <p:spPr bwMode="auto">
            <a:xfrm>
              <a:off x="349" y="2659"/>
              <a:ext cx="396" cy="2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11"/>
            <p:cNvSpPr>
              <a:spLocks noChangeArrowheads="1"/>
            </p:cNvSpPr>
            <p:nvPr/>
          </p:nvSpPr>
          <p:spPr bwMode="auto">
            <a:xfrm>
              <a:off x="357" y="2422"/>
              <a:ext cx="380" cy="254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12"/>
            <p:cNvSpPr>
              <a:spLocks noChangeArrowheads="1"/>
            </p:cNvSpPr>
            <p:nvPr/>
          </p:nvSpPr>
          <p:spPr bwMode="auto">
            <a:xfrm>
              <a:off x="402" y="2498"/>
              <a:ext cx="2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日志模块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13"/>
            <p:cNvSpPr>
              <a:spLocks noChangeArrowheads="1"/>
            </p:cNvSpPr>
            <p:nvPr/>
          </p:nvSpPr>
          <p:spPr bwMode="auto">
            <a:xfrm>
              <a:off x="2322" y="2431"/>
              <a:ext cx="436" cy="2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862" name="Picture 81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" y="2435"/>
              <a:ext cx="43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815"/>
            <p:cNvSpPr>
              <a:spLocks noChangeArrowheads="1"/>
            </p:cNvSpPr>
            <p:nvPr/>
          </p:nvSpPr>
          <p:spPr bwMode="auto">
            <a:xfrm>
              <a:off x="2322" y="2431"/>
              <a:ext cx="436" cy="2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816"/>
            <p:cNvSpPr>
              <a:spLocks noChangeArrowheads="1"/>
            </p:cNvSpPr>
            <p:nvPr/>
          </p:nvSpPr>
          <p:spPr bwMode="auto">
            <a:xfrm>
              <a:off x="2315" y="2431"/>
              <a:ext cx="450" cy="268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7"/>
            <p:cNvSpPr>
              <a:spLocks/>
            </p:cNvSpPr>
            <p:nvPr/>
          </p:nvSpPr>
          <p:spPr bwMode="auto">
            <a:xfrm>
              <a:off x="2319" y="2432"/>
              <a:ext cx="438" cy="260"/>
            </a:xfrm>
            <a:custGeom>
              <a:avLst/>
              <a:gdLst>
                <a:gd name="T0" fmla="*/ 8 w 1044"/>
                <a:gd name="T1" fmla="*/ 604 h 620"/>
                <a:gd name="T2" fmla="*/ 1036 w 1044"/>
                <a:gd name="T3" fmla="*/ 604 h 620"/>
                <a:gd name="T4" fmla="*/ 1028 w 1044"/>
                <a:gd name="T5" fmla="*/ 612 h 620"/>
                <a:gd name="T6" fmla="*/ 1028 w 1044"/>
                <a:gd name="T7" fmla="*/ 8 h 620"/>
                <a:gd name="T8" fmla="*/ 1036 w 1044"/>
                <a:gd name="T9" fmla="*/ 16 h 620"/>
                <a:gd name="T10" fmla="*/ 8 w 1044"/>
                <a:gd name="T11" fmla="*/ 16 h 620"/>
                <a:gd name="T12" fmla="*/ 16 w 1044"/>
                <a:gd name="T13" fmla="*/ 8 h 620"/>
                <a:gd name="T14" fmla="*/ 16 w 1044"/>
                <a:gd name="T15" fmla="*/ 612 h 620"/>
                <a:gd name="T16" fmla="*/ 8 w 1044"/>
                <a:gd name="T17" fmla="*/ 620 h 620"/>
                <a:gd name="T18" fmla="*/ 0 w 1044"/>
                <a:gd name="T19" fmla="*/ 612 h 620"/>
                <a:gd name="T20" fmla="*/ 0 w 1044"/>
                <a:gd name="T21" fmla="*/ 8 h 620"/>
                <a:gd name="T22" fmla="*/ 8 w 1044"/>
                <a:gd name="T23" fmla="*/ 0 h 620"/>
                <a:gd name="T24" fmla="*/ 1036 w 1044"/>
                <a:gd name="T25" fmla="*/ 0 h 620"/>
                <a:gd name="T26" fmla="*/ 1044 w 1044"/>
                <a:gd name="T27" fmla="*/ 8 h 620"/>
                <a:gd name="T28" fmla="*/ 1044 w 1044"/>
                <a:gd name="T29" fmla="*/ 612 h 620"/>
                <a:gd name="T30" fmla="*/ 1036 w 1044"/>
                <a:gd name="T31" fmla="*/ 620 h 620"/>
                <a:gd name="T32" fmla="*/ 8 w 1044"/>
                <a:gd name="T33" fmla="*/ 620 h 620"/>
                <a:gd name="T34" fmla="*/ 0 w 1044"/>
                <a:gd name="T35" fmla="*/ 612 h 620"/>
                <a:gd name="T36" fmla="*/ 8 w 1044"/>
                <a:gd name="T37" fmla="*/ 604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4" h="620">
                  <a:moveTo>
                    <a:pt x="8" y="604"/>
                  </a:moveTo>
                  <a:lnTo>
                    <a:pt x="1036" y="604"/>
                  </a:lnTo>
                  <a:lnTo>
                    <a:pt x="1028" y="612"/>
                  </a:lnTo>
                  <a:lnTo>
                    <a:pt x="1028" y="8"/>
                  </a:lnTo>
                  <a:lnTo>
                    <a:pt x="1036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612"/>
                  </a:lnTo>
                  <a:cubicBezTo>
                    <a:pt x="16" y="617"/>
                    <a:pt x="12" y="620"/>
                    <a:pt x="8" y="620"/>
                  </a:cubicBezTo>
                  <a:cubicBezTo>
                    <a:pt x="3" y="620"/>
                    <a:pt x="0" y="617"/>
                    <a:pt x="0" y="612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lnTo>
                    <a:pt x="1036" y="0"/>
                  </a:lnTo>
                  <a:cubicBezTo>
                    <a:pt x="1040" y="0"/>
                    <a:pt x="1044" y="3"/>
                    <a:pt x="1044" y="8"/>
                  </a:cubicBezTo>
                  <a:lnTo>
                    <a:pt x="1044" y="612"/>
                  </a:lnTo>
                  <a:cubicBezTo>
                    <a:pt x="1044" y="617"/>
                    <a:pt x="1040" y="620"/>
                    <a:pt x="1036" y="620"/>
                  </a:cubicBezTo>
                  <a:lnTo>
                    <a:pt x="8" y="620"/>
                  </a:lnTo>
                  <a:cubicBezTo>
                    <a:pt x="3" y="620"/>
                    <a:pt x="0" y="617"/>
                    <a:pt x="0" y="612"/>
                  </a:cubicBezTo>
                  <a:cubicBezTo>
                    <a:pt x="0" y="608"/>
                    <a:pt x="3" y="604"/>
                    <a:pt x="8" y="6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818"/>
            <p:cNvSpPr>
              <a:spLocks noChangeArrowheads="1"/>
            </p:cNvSpPr>
            <p:nvPr/>
          </p:nvSpPr>
          <p:spPr bwMode="auto">
            <a:xfrm>
              <a:off x="2315" y="2431"/>
              <a:ext cx="450" cy="268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819"/>
            <p:cNvSpPr>
              <a:spLocks noChangeArrowheads="1"/>
            </p:cNvSpPr>
            <p:nvPr/>
          </p:nvSpPr>
          <p:spPr bwMode="auto">
            <a:xfrm>
              <a:off x="2302" y="2411"/>
              <a:ext cx="449" cy="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820"/>
            <p:cNvSpPr>
              <a:spLocks noChangeArrowheads="1"/>
            </p:cNvSpPr>
            <p:nvPr/>
          </p:nvSpPr>
          <p:spPr bwMode="auto">
            <a:xfrm>
              <a:off x="2302" y="2417"/>
              <a:ext cx="449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21"/>
            <p:cNvSpPr>
              <a:spLocks noChangeArrowheads="1"/>
            </p:cNvSpPr>
            <p:nvPr/>
          </p:nvSpPr>
          <p:spPr bwMode="auto">
            <a:xfrm>
              <a:off x="2302" y="2424"/>
              <a:ext cx="449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22"/>
            <p:cNvSpPr>
              <a:spLocks noChangeArrowheads="1"/>
            </p:cNvSpPr>
            <p:nvPr/>
          </p:nvSpPr>
          <p:spPr bwMode="auto">
            <a:xfrm>
              <a:off x="2302" y="2444"/>
              <a:ext cx="449" cy="14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823"/>
            <p:cNvSpPr>
              <a:spLocks noChangeArrowheads="1"/>
            </p:cNvSpPr>
            <p:nvPr/>
          </p:nvSpPr>
          <p:spPr bwMode="auto">
            <a:xfrm>
              <a:off x="2302" y="2458"/>
              <a:ext cx="449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824"/>
            <p:cNvSpPr>
              <a:spLocks noChangeArrowheads="1"/>
            </p:cNvSpPr>
            <p:nvPr/>
          </p:nvSpPr>
          <p:spPr bwMode="auto">
            <a:xfrm>
              <a:off x="2302" y="2478"/>
              <a:ext cx="449" cy="1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825"/>
            <p:cNvSpPr>
              <a:spLocks noChangeArrowheads="1"/>
            </p:cNvSpPr>
            <p:nvPr/>
          </p:nvSpPr>
          <p:spPr bwMode="auto">
            <a:xfrm>
              <a:off x="2302" y="2491"/>
              <a:ext cx="449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826"/>
            <p:cNvSpPr>
              <a:spLocks noChangeArrowheads="1"/>
            </p:cNvSpPr>
            <p:nvPr/>
          </p:nvSpPr>
          <p:spPr bwMode="auto">
            <a:xfrm>
              <a:off x="2302" y="2511"/>
              <a:ext cx="449" cy="1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27"/>
            <p:cNvSpPr>
              <a:spLocks noChangeArrowheads="1"/>
            </p:cNvSpPr>
            <p:nvPr/>
          </p:nvSpPr>
          <p:spPr bwMode="auto">
            <a:xfrm>
              <a:off x="2302" y="2525"/>
              <a:ext cx="449" cy="3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828"/>
            <p:cNvSpPr>
              <a:spLocks noChangeArrowheads="1"/>
            </p:cNvSpPr>
            <p:nvPr/>
          </p:nvSpPr>
          <p:spPr bwMode="auto">
            <a:xfrm>
              <a:off x="2302" y="2558"/>
              <a:ext cx="449" cy="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829"/>
            <p:cNvSpPr>
              <a:spLocks noChangeArrowheads="1"/>
            </p:cNvSpPr>
            <p:nvPr/>
          </p:nvSpPr>
          <p:spPr bwMode="auto">
            <a:xfrm>
              <a:off x="2302" y="2578"/>
              <a:ext cx="449" cy="14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830"/>
            <p:cNvSpPr>
              <a:spLocks noChangeArrowheads="1"/>
            </p:cNvSpPr>
            <p:nvPr/>
          </p:nvSpPr>
          <p:spPr bwMode="auto">
            <a:xfrm>
              <a:off x="2302" y="2592"/>
              <a:ext cx="449" cy="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831"/>
            <p:cNvSpPr>
              <a:spLocks noChangeArrowheads="1"/>
            </p:cNvSpPr>
            <p:nvPr/>
          </p:nvSpPr>
          <p:spPr bwMode="auto">
            <a:xfrm>
              <a:off x="2302" y="2612"/>
              <a:ext cx="449" cy="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832"/>
            <p:cNvSpPr>
              <a:spLocks noChangeArrowheads="1"/>
            </p:cNvSpPr>
            <p:nvPr/>
          </p:nvSpPr>
          <p:spPr bwMode="auto">
            <a:xfrm>
              <a:off x="2302" y="2625"/>
              <a:ext cx="449" cy="21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833"/>
            <p:cNvSpPr>
              <a:spLocks noChangeArrowheads="1"/>
            </p:cNvSpPr>
            <p:nvPr/>
          </p:nvSpPr>
          <p:spPr bwMode="auto">
            <a:xfrm>
              <a:off x="2302" y="2646"/>
              <a:ext cx="449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834"/>
            <p:cNvSpPr>
              <a:spLocks noChangeArrowheads="1"/>
            </p:cNvSpPr>
            <p:nvPr/>
          </p:nvSpPr>
          <p:spPr bwMode="auto">
            <a:xfrm>
              <a:off x="2302" y="2659"/>
              <a:ext cx="449" cy="2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835"/>
            <p:cNvSpPr>
              <a:spLocks noChangeArrowheads="1"/>
            </p:cNvSpPr>
            <p:nvPr/>
          </p:nvSpPr>
          <p:spPr bwMode="auto">
            <a:xfrm>
              <a:off x="2309" y="2422"/>
              <a:ext cx="432" cy="254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836"/>
            <p:cNvSpPr>
              <a:spLocks noChangeArrowheads="1"/>
            </p:cNvSpPr>
            <p:nvPr/>
          </p:nvSpPr>
          <p:spPr bwMode="auto">
            <a:xfrm>
              <a:off x="2382" y="2498"/>
              <a:ext cx="2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异常管理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837"/>
            <p:cNvSpPr>
              <a:spLocks noChangeArrowheads="1"/>
            </p:cNvSpPr>
            <p:nvPr/>
          </p:nvSpPr>
          <p:spPr bwMode="auto">
            <a:xfrm>
              <a:off x="288" y="3827"/>
              <a:ext cx="3175" cy="2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886" name="Picture 838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3831"/>
              <a:ext cx="317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839"/>
            <p:cNvSpPr>
              <a:spLocks noChangeArrowheads="1"/>
            </p:cNvSpPr>
            <p:nvPr/>
          </p:nvSpPr>
          <p:spPr bwMode="auto">
            <a:xfrm>
              <a:off x="288" y="3827"/>
              <a:ext cx="3175" cy="25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840"/>
            <p:cNvSpPr>
              <a:spLocks noChangeArrowheads="1"/>
            </p:cNvSpPr>
            <p:nvPr/>
          </p:nvSpPr>
          <p:spPr bwMode="auto">
            <a:xfrm>
              <a:off x="288" y="3827"/>
              <a:ext cx="3188" cy="26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41"/>
            <p:cNvSpPr>
              <a:spLocks/>
            </p:cNvSpPr>
            <p:nvPr/>
          </p:nvSpPr>
          <p:spPr bwMode="auto">
            <a:xfrm>
              <a:off x="290" y="3828"/>
              <a:ext cx="3177" cy="260"/>
            </a:xfrm>
            <a:custGeom>
              <a:avLst/>
              <a:gdLst>
                <a:gd name="T0" fmla="*/ 8 w 7575"/>
                <a:gd name="T1" fmla="*/ 604 h 620"/>
                <a:gd name="T2" fmla="*/ 7567 w 7575"/>
                <a:gd name="T3" fmla="*/ 604 h 620"/>
                <a:gd name="T4" fmla="*/ 7559 w 7575"/>
                <a:gd name="T5" fmla="*/ 612 h 620"/>
                <a:gd name="T6" fmla="*/ 7559 w 7575"/>
                <a:gd name="T7" fmla="*/ 8 h 620"/>
                <a:gd name="T8" fmla="*/ 7567 w 7575"/>
                <a:gd name="T9" fmla="*/ 16 h 620"/>
                <a:gd name="T10" fmla="*/ 8 w 7575"/>
                <a:gd name="T11" fmla="*/ 16 h 620"/>
                <a:gd name="T12" fmla="*/ 16 w 7575"/>
                <a:gd name="T13" fmla="*/ 8 h 620"/>
                <a:gd name="T14" fmla="*/ 16 w 7575"/>
                <a:gd name="T15" fmla="*/ 612 h 620"/>
                <a:gd name="T16" fmla="*/ 8 w 7575"/>
                <a:gd name="T17" fmla="*/ 620 h 620"/>
                <a:gd name="T18" fmla="*/ 0 w 7575"/>
                <a:gd name="T19" fmla="*/ 612 h 620"/>
                <a:gd name="T20" fmla="*/ 0 w 7575"/>
                <a:gd name="T21" fmla="*/ 8 h 620"/>
                <a:gd name="T22" fmla="*/ 8 w 7575"/>
                <a:gd name="T23" fmla="*/ 0 h 620"/>
                <a:gd name="T24" fmla="*/ 7567 w 7575"/>
                <a:gd name="T25" fmla="*/ 0 h 620"/>
                <a:gd name="T26" fmla="*/ 7575 w 7575"/>
                <a:gd name="T27" fmla="*/ 8 h 620"/>
                <a:gd name="T28" fmla="*/ 7575 w 7575"/>
                <a:gd name="T29" fmla="*/ 612 h 620"/>
                <a:gd name="T30" fmla="*/ 7567 w 7575"/>
                <a:gd name="T31" fmla="*/ 620 h 620"/>
                <a:gd name="T32" fmla="*/ 8 w 7575"/>
                <a:gd name="T33" fmla="*/ 620 h 620"/>
                <a:gd name="T34" fmla="*/ 0 w 7575"/>
                <a:gd name="T35" fmla="*/ 612 h 620"/>
                <a:gd name="T36" fmla="*/ 8 w 7575"/>
                <a:gd name="T37" fmla="*/ 604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75" h="620">
                  <a:moveTo>
                    <a:pt x="8" y="604"/>
                  </a:moveTo>
                  <a:lnTo>
                    <a:pt x="7567" y="604"/>
                  </a:lnTo>
                  <a:lnTo>
                    <a:pt x="7559" y="612"/>
                  </a:lnTo>
                  <a:lnTo>
                    <a:pt x="7559" y="8"/>
                  </a:lnTo>
                  <a:lnTo>
                    <a:pt x="7567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612"/>
                  </a:lnTo>
                  <a:cubicBezTo>
                    <a:pt x="16" y="617"/>
                    <a:pt x="12" y="620"/>
                    <a:pt x="8" y="620"/>
                  </a:cubicBezTo>
                  <a:cubicBezTo>
                    <a:pt x="3" y="620"/>
                    <a:pt x="0" y="617"/>
                    <a:pt x="0" y="612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lnTo>
                    <a:pt x="7567" y="0"/>
                  </a:lnTo>
                  <a:cubicBezTo>
                    <a:pt x="7571" y="0"/>
                    <a:pt x="7575" y="3"/>
                    <a:pt x="7575" y="8"/>
                  </a:cubicBezTo>
                  <a:lnTo>
                    <a:pt x="7575" y="612"/>
                  </a:lnTo>
                  <a:cubicBezTo>
                    <a:pt x="7575" y="617"/>
                    <a:pt x="7571" y="620"/>
                    <a:pt x="7567" y="620"/>
                  </a:cubicBezTo>
                  <a:lnTo>
                    <a:pt x="8" y="620"/>
                  </a:lnTo>
                  <a:cubicBezTo>
                    <a:pt x="3" y="620"/>
                    <a:pt x="0" y="617"/>
                    <a:pt x="0" y="612"/>
                  </a:cubicBezTo>
                  <a:cubicBezTo>
                    <a:pt x="0" y="608"/>
                    <a:pt x="3" y="604"/>
                    <a:pt x="8" y="6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842"/>
            <p:cNvSpPr>
              <a:spLocks noChangeArrowheads="1"/>
            </p:cNvSpPr>
            <p:nvPr/>
          </p:nvSpPr>
          <p:spPr bwMode="auto">
            <a:xfrm>
              <a:off x="288" y="3827"/>
              <a:ext cx="3188" cy="26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843"/>
            <p:cNvSpPr>
              <a:spLocks noChangeArrowheads="1"/>
            </p:cNvSpPr>
            <p:nvPr/>
          </p:nvSpPr>
          <p:spPr bwMode="auto">
            <a:xfrm>
              <a:off x="268" y="3807"/>
              <a:ext cx="3188" cy="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844"/>
            <p:cNvSpPr>
              <a:spLocks noChangeArrowheads="1"/>
            </p:cNvSpPr>
            <p:nvPr/>
          </p:nvSpPr>
          <p:spPr bwMode="auto">
            <a:xfrm>
              <a:off x="268" y="3814"/>
              <a:ext cx="3188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845"/>
            <p:cNvSpPr>
              <a:spLocks noChangeArrowheads="1"/>
            </p:cNvSpPr>
            <p:nvPr/>
          </p:nvSpPr>
          <p:spPr bwMode="auto">
            <a:xfrm>
              <a:off x="268" y="3821"/>
              <a:ext cx="3188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846"/>
            <p:cNvSpPr>
              <a:spLocks noChangeArrowheads="1"/>
            </p:cNvSpPr>
            <p:nvPr/>
          </p:nvSpPr>
          <p:spPr bwMode="auto">
            <a:xfrm>
              <a:off x="268" y="3841"/>
              <a:ext cx="3188" cy="13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847"/>
            <p:cNvSpPr>
              <a:spLocks noChangeArrowheads="1"/>
            </p:cNvSpPr>
            <p:nvPr/>
          </p:nvSpPr>
          <p:spPr bwMode="auto">
            <a:xfrm>
              <a:off x="268" y="3854"/>
              <a:ext cx="3188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848"/>
            <p:cNvSpPr>
              <a:spLocks noChangeArrowheads="1"/>
            </p:cNvSpPr>
            <p:nvPr/>
          </p:nvSpPr>
          <p:spPr bwMode="auto">
            <a:xfrm>
              <a:off x="268" y="3874"/>
              <a:ext cx="3188" cy="14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849"/>
            <p:cNvSpPr>
              <a:spLocks noChangeArrowheads="1"/>
            </p:cNvSpPr>
            <p:nvPr/>
          </p:nvSpPr>
          <p:spPr bwMode="auto">
            <a:xfrm>
              <a:off x="268" y="3888"/>
              <a:ext cx="3188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850"/>
            <p:cNvSpPr>
              <a:spLocks noChangeArrowheads="1"/>
            </p:cNvSpPr>
            <p:nvPr/>
          </p:nvSpPr>
          <p:spPr bwMode="auto">
            <a:xfrm>
              <a:off x="268" y="3908"/>
              <a:ext cx="3188" cy="1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851"/>
            <p:cNvSpPr>
              <a:spLocks noChangeArrowheads="1"/>
            </p:cNvSpPr>
            <p:nvPr/>
          </p:nvSpPr>
          <p:spPr bwMode="auto">
            <a:xfrm>
              <a:off x="268" y="3921"/>
              <a:ext cx="3188" cy="3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852"/>
            <p:cNvSpPr>
              <a:spLocks noChangeArrowheads="1"/>
            </p:cNvSpPr>
            <p:nvPr/>
          </p:nvSpPr>
          <p:spPr bwMode="auto">
            <a:xfrm>
              <a:off x="268" y="3955"/>
              <a:ext cx="3188" cy="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853"/>
            <p:cNvSpPr>
              <a:spLocks noChangeArrowheads="1"/>
            </p:cNvSpPr>
            <p:nvPr/>
          </p:nvSpPr>
          <p:spPr bwMode="auto">
            <a:xfrm>
              <a:off x="268" y="3975"/>
              <a:ext cx="3188" cy="1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854"/>
            <p:cNvSpPr>
              <a:spLocks noChangeArrowheads="1"/>
            </p:cNvSpPr>
            <p:nvPr/>
          </p:nvSpPr>
          <p:spPr bwMode="auto">
            <a:xfrm>
              <a:off x="268" y="3988"/>
              <a:ext cx="3188" cy="2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855"/>
            <p:cNvSpPr>
              <a:spLocks noChangeArrowheads="1"/>
            </p:cNvSpPr>
            <p:nvPr/>
          </p:nvSpPr>
          <p:spPr bwMode="auto">
            <a:xfrm>
              <a:off x="268" y="4009"/>
              <a:ext cx="3188" cy="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856"/>
            <p:cNvSpPr>
              <a:spLocks noChangeArrowheads="1"/>
            </p:cNvSpPr>
            <p:nvPr/>
          </p:nvSpPr>
          <p:spPr bwMode="auto">
            <a:xfrm>
              <a:off x="268" y="4022"/>
              <a:ext cx="3188" cy="2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857"/>
            <p:cNvSpPr>
              <a:spLocks noChangeArrowheads="1"/>
            </p:cNvSpPr>
            <p:nvPr/>
          </p:nvSpPr>
          <p:spPr bwMode="auto">
            <a:xfrm>
              <a:off x="268" y="4042"/>
              <a:ext cx="3188" cy="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858"/>
            <p:cNvSpPr>
              <a:spLocks noChangeArrowheads="1"/>
            </p:cNvSpPr>
            <p:nvPr/>
          </p:nvSpPr>
          <p:spPr bwMode="auto">
            <a:xfrm>
              <a:off x="268" y="4056"/>
              <a:ext cx="3188" cy="2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859"/>
            <p:cNvSpPr>
              <a:spLocks noChangeArrowheads="1"/>
            </p:cNvSpPr>
            <p:nvPr/>
          </p:nvSpPr>
          <p:spPr bwMode="auto">
            <a:xfrm>
              <a:off x="280" y="3818"/>
              <a:ext cx="3171" cy="254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860"/>
            <p:cNvSpPr>
              <a:spLocks noChangeArrowheads="1"/>
            </p:cNvSpPr>
            <p:nvPr/>
          </p:nvSpPr>
          <p:spPr bwMode="auto">
            <a:xfrm>
              <a:off x="583" y="3894"/>
              <a:ext cx="28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后台定时通用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861"/>
            <p:cNvSpPr>
              <a:spLocks noChangeArrowheads="1"/>
            </p:cNvSpPr>
            <p:nvPr/>
          </p:nvSpPr>
          <p:spPr bwMode="auto">
            <a:xfrm>
              <a:off x="1013" y="3894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Job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862"/>
            <p:cNvSpPr>
              <a:spLocks noChangeArrowheads="1"/>
            </p:cNvSpPr>
            <p:nvPr/>
          </p:nvSpPr>
          <p:spPr bwMode="auto">
            <a:xfrm>
              <a:off x="1134" y="3894"/>
              <a:ext cx="1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863"/>
            <p:cNvSpPr>
              <a:spLocks noChangeArrowheads="1"/>
            </p:cNvSpPr>
            <p:nvPr/>
          </p:nvSpPr>
          <p:spPr bwMode="auto">
            <a:xfrm>
              <a:off x="1275" y="3894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6" name="Rectangle 864"/>
            <p:cNvSpPr>
              <a:spLocks noChangeArrowheads="1"/>
            </p:cNvSpPr>
            <p:nvPr/>
          </p:nvSpPr>
          <p:spPr bwMode="auto">
            <a:xfrm>
              <a:off x="1349" y="3894"/>
              <a:ext cx="2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7" name="Rectangle 865"/>
            <p:cNvSpPr>
              <a:spLocks noChangeArrowheads="1"/>
            </p:cNvSpPr>
            <p:nvPr/>
          </p:nvSpPr>
          <p:spPr bwMode="auto">
            <a:xfrm>
              <a:off x="1570" y="3894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8" name="Rectangle 866"/>
            <p:cNvSpPr>
              <a:spLocks noChangeArrowheads="1"/>
            </p:cNvSpPr>
            <p:nvPr/>
          </p:nvSpPr>
          <p:spPr bwMode="auto">
            <a:xfrm>
              <a:off x="1644" y="3894"/>
              <a:ext cx="1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9" name="Rectangle 867"/>
            <p:cNvSpPr>
              <a:spLocks noChangeArrowheads="1"/>
            </p:cNvSpPr>
            <p:nvPr/>
          </p:nvSpPr>
          <p:spPr bwMode="auto">
            <a:xfrm>
              <a:off x="1785" y="3894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0" name="Rectangle 868"/>
            <p:cNvSpPr>
              <a:spLocks noChangeArrowheads="1"/>
            </p:cNvSpPr>
            <p:nvPr/>
          </p:nvSpPr>
          <p:spPr bwMode="auto">
            <a:xfrm>
              <a:off x="1859" y="3894"/>
              <a:ext cx="24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只管跑任务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1" name="Rectangle 869"/>
            <p:cNvSpPr>
              <a:spLocks noChangeArrowheads="1"/>
            </p:cNvSpPr>
            <p:nvPr/>
          </p:nvSpPr>
          <p:spPr bwMode="auto">
            <a:xfrm>
              <a:off x="2214" y="3894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2" name="Rectangle 870"/>
            <p:cNvSpPr>
              <a:spLocks noChangeArrowheads="1"/>
            </p:cNvSpPr>
            <p:nvPr/>
          </p:nvSpPr>
          <p:spPr bwMode="auto">
            <a:xfrm>
              <a:off x="2288" y="3894"/>
              <a:ext cx="28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不管具体业务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3" name="Rectangle 871"/>
            <p:cNvSpPr>
              <a:spLocks noChangeArrowheads="1"/>
            </p:cNvSpPr>
            <p:nvPr/>
          </p:nvSpPr>
          <p:spPr bwMode="auto">
            <a:xfrm>
              <a:off x="2718" y="3894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4" name="Rectangle 872"/>
            <p:cNvSpPr>
              <a:spLocks noChangeArrowheads="1"/>
            </p:cNvSpPr>
            <p:nvPr/>
          </p:nvSpPr>
          <p:spPr bwMode="auto">
            <a:xfrm>
              <a:off x="2791" y="3894"/>
              <a:ext cx="2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降低耦合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5" name="Rectangle 873"/>
            <p:cNvSpPr>
              <a:spLocks noChangeArrowheads="1"/>
            </p:cNvSpPr>
            <p:nvPr/>
          </p:nvSpPr>
          <p:spPr bwMode="auto">
            <a:xfrm>
              <a:off x="3073" y="3894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6" name="Freeform 874"/>
            <p:cNvSpPr>
              <a:spLocks/>
            </p:cNvSpPr>
            <p:nvPr/>
          </p:nvSpPr>
          <p:spPr bwMode="auto">
            <a:xfrm>
              <a:off x="160" y="1598"/>
              <a:ext cx="120" cy="2347"/>
            </a:xfrm>
            <a:custGeom>
              <a:avLst/>
              <a:gdLst>
                <a:gd name="T0" fmla="*/ 120 w 120"/>
                <a:gd name="T1" fmla="*/ 2347 h 2347"/>
                <a:gd name="T2" fmla="*/ 0 w 120"/>
                <a:gd name="T3" fmla="*/ 2347 h 2347"/>
                <a:gd name="T4" fmla="*/ 0 w 120"/>
                <a:gd name="T5" fmla="*/ 0 h 2347"/>
                <a:gd name="T6" fmla="*/ 66 w 120"/>
                <a:gd name="T7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347">
                  <a:moveTo>
                    <a:pt x="120" y="2347"/>
                  </a:moveTo>
                  <a:lnTo>
                    <a:pt x="0" y="2347"/>
                  </a:ln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noFill/>
            <a:ln w="20638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7" name="Freeform 875"/>
            <p:cNvSpPr>
              <a:spLocks/>
            </p:cNvSpPr>
            <p:nvPr/>
          </p:nvSpPr>
          <p:spPr bwMode="auto">
            <a:xfrm>
              <a:off x="208" y="1562"/>
              <a:ext cx="72" cy="71"/>
            </a:xfrm>
            <a:custGeom>
              <a:avLst/>
              <a:gdLst>
                <a:gd name="T0" fmla="*/ 171 w 171"/>
                <a:gd name="T1" fmla="*/ 86 h 171"/>
                <a:gd name="T2" fmla="*/ 0 w 171"/>
                <a:gd name="T3" fmla="*/ 171 h 171"/>
                <a:gd name="T4" fmla="*/ 0 w 171"/>
                <a:gd name="T5" fmla="*/ 0 h 171"/>
                <a:gd name="T6" fmla="*/ 171 w 171"/>
                <a:gd name="T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1">
                  <a:moveTo>
                    <a:pt x="171" y="86"/>
                  </a:moveTo>
                  <a:lnTo>
                    <a:pt x="0" y="171"/>
                  </a:lnTo>
                  <a:cubicBezTo>
                    <a:pt x="27" y="117"/>
                    <a:pt x="27" y="54"/>
                    <a:pt x="0" y="0"/>
                  </a:cubicBezTo>
                  <a:lnTo>
                    <a:pt x="171" y="86"/>
                  </a:lnTo>
                  <a:close/>
                </a:path>
              </a:pathLst>
            </a:custGeom>
            <a:solidFill>
              <a:srgbClr val="40404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8" name="Rectangle 876"/>
            <p:cNvSpPr>
              <a:spLocks noChangeArrowheads="1"/>
            </p:cNvSpPr>
            <p:nvPr/>
          </p:nvSpPr>
          <p:spPr bwMode="auto">
            <a:xfrm>
              <a:off x="88" y="2728"/>
              <a:ext cx="144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9" name="Rectangle 877"/>
            <p:cNvSpPr>
              <a:spLocks noChangeArrowheads="1"/>
            </p:cNvSpPr>
            <p:nvPr/>
          </p:nvSpPr>
          <p:spPr bwMode="auto">
            <a:xfrm>
              <a:off x="87" y="2719"/>
              <a:ext cx="1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0" name="Freeform 878"/>
            <p:cNvSpPr>
              <a:spLocks/>
            </p:cNvSpPr>
            <p:nvPr/>
          </p:nvSpPr>
          <p:spPr bwMode="auto">
            <a:xfrm>
              <a:off x="3451" y="2930"/>
              <a:ext cx="127" cy="1015"/>
            </a:xfrm>
            <a:custGeom>
              <a:avLst/>
              <a:gdLst>
                <a:gd name="T0" fmla="*/ 0 w 127"/>
                <a:gd name="T1" fmla="*/ 1015 h 1015"/>
                <a:gd name="T2" fmla="*/ 127 w 127"/>
                <a:gd name="T3" fmla="*/ 1015 h 1015"/>
                <a:gd name="T4" fmla="*/ 127 w 127"/>
                <a:gd name="T5" fmla="*/ 0 h 1015"/>
                <a:gd name="T6" fmla="*/ 54 w 127"/>
                <a:gd name="T7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15">
                  <a:moveTo>
                    <a:pt x="0" y="1015"/>
                  </a:moveTo>
                  <a:lnTo>
                    <a:pt x="127" y="1015"/>
                  </a:lnTo>
                  <a:lnTo>
                    <a:pt x="127" y="0"/>
                  </a:lnTo>
                  <a:lnTo>
                    <a:pt x="54" y="0"/>
                  </a:lnTo>
                </a:path>
              </a:pathLst>
            </a:custGeom>
            <a:noFill/>
            <a:ln w="20638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1" name="Freeform 879"/>
            <p:cNvSpPr>
              <a:spLocks/>
            </p:cNvSpPr>
            <p:nvPr/>
          </p:nvSpPr>
          <p:spPr bwMode="auto">
            <a:xfrm>
              <a:off x="3451" y="2894"/>
              <a:ext cx="72" cy="72"/>
            </a:xfrm>
            <a:custGeom>
              <a:avLst/>
              <a:gdLst>
                <a:gd name="T0" fmla="*/ 0 w 172"/>
                <a:gd name="T1" fmla="*/ 85 h 171"/>
                <a:gd name="T2" fmla="*/ 172 w 172"/>
                <a:gd name="T3" fmla="*/ 0 h 171"/>
                <a:gd name="T4" fmla="*/ 172 w 172"/>
                <a:gd name="T5" fmla="*/ 171 h 171"/>
                <a:gd name="T6" fmla="*/ 172 w 172"/>
                <a:gd name="T7" fmla="*/ 171 h 171"/>
                <a:gd name="T8" fmla="*/ 0 w 172"/>
                <a:gd name="T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lnTo>
                    <a:pt x="172" y="0"/>
                  </a:lnTo>
                  <a:cubicBezTo>
                    <a:pt x="145" y="54"/>
                    <a:pt x="145" y="117"/>
                    <a:pt x="172" y="171"/>
                  </a:cubicBezTo>
                  <a:lnTo>
                    <a:pt x="172" y="1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0404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2" name="Rectangle 880"/>
            <p:cNvSpPr>
              <a:spLocks noChangeArrowheads="1"/>
            </p:cNvSpPr>
            <p:nvPr/>
          </p:nvSpPr>
          <p:spPr bwMode="auto">
            <a:xfrm>
              <a:off x="3506" y="3395"/>
              <a:ext cx="143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3" name="Rectangle 881"/>
            <p:cNvSpPr>
              <a:spLocks noChangeArrowheads="1"/>
            </p:cNvSpPr>
            <p:nvPr/>
          </p:nvSpPr>
          <p:spPr bwMode="auto">
            <a:xfrm>
              <a:off x="3503" y="3384"/>
              <a:ext cx="1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4" name="Line 882"/>
            <p:cNvSpPr>
              <a:spLocks noChangeShapeType="1"/>
            </p:cNvSpPr>
            <p:nvPr/>
          </p:nvSpPr>
          <p:spPr bwMode="auto">
            <a:xfrm flipH="1">
              <a:off x="3451" y="2422"/>
              <a:ext cx="507" cy="127"/>
            </a:xfrm>
            <a:prstGeom prst="line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5" name="Rectangle 883"/>
            <p:cNvSpPr>
              <a:spLocks noChangeArrowheads="1"/>
            </p:cNvSpPr>
            <p:nvPr/>
          </p:nvSpPr>
          <p:spPr bwMode="auto">
            <a:xfrm>
              <a:off x="3993" y="2390"/>
              <a:ext cx="52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支持两种方式对外提供服务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6" name="Rectangle 884"/>
            <p:cNvSpPr>
              <a:spLocks noChangeArrowheads="1"/>
            </p:cNvSpPr>
            <p:nvPr/>
          </p:nvSpPr>
          <p:spPr bwMode="auto">
            <a:xfrm>
              <a:off x="4852" y="2390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7" name="Rectangle 885"/>
            <p:cNvSpPr>
              <a:spLocks noChangeArrowheads="1"/>
            </p:cNvSpPr>
            <p:nvPr/>
          </p:nvSpPr>
          <p:spPr bwMode="auto">
            <a:xfrm>
              <a:off x="3993" y="2491"/>
              <a:ext cx="16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第一种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8" name="Rectangle 886"/>
            <p:cNvSpPr>
              <a:spLocks noChangeArrowheads="1"/>
            </p:cNvSpPr>
            <p:nvPr/>
          </p:nvSpPr>
          <p:spPr bwMode="auto">
            <a:xfrm>
              <a:off x="4207" y="2491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9" name="Rectangle 887"/>
            <p:cNvSpPr>
              <a:spLocks noChangeArrowheads="1"/>
            </p:cNvSpPr>
            <p:nvPr/>
          </p:nvSpPr>
          <p:spPr bwMode="auto">
            <a:xfrm>
              <a:off x="4281" y="2491"/>
              <a:ext cx="2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直接提供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0" name="Rectangle 888"/>
            <p:cNvSpPr>
              <a:spLocks noChangeArrowheads="1"/>
            </p:cNvSpPr>
            <p:nvPr/>
          </p:nvSpPr>
          <p:spPr bwMode="auto">
            <a:xfrm>
              <a:off x="4563" y="2491"/>
              <a:ext cx="14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jar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1" name="Rectangle 889"/>
            <p:cNvSpPr>
              <a:spLocks noChangeArrowheads="1"/>
            </p:cNvSpPr>
            <p:nvPr/>
          </p:nvSpPr>
          <p:spPr bwMode="auto">
            <a:xfrm>
              <a:off x="4650" y="2491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2" name="Rectangle 890"/>
            <p:cNvSpPr>
              <a:spLocks noChangeArrowheads="1"/>
            </p:cNvSpPr>
            <p:nvPr/>
          </p:nvSpPr>
          <p:spPr bwMode="auto">
            <a:xfrm>
              <a:off x="4724" y="2491"/>
              <a:ext cx="31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3" name="Rectangle 891"/>
            <p:cNvSpPr>
              <a:spLocks noChangeArrowheads="1"/>
            </p:cNvSpPr>
            <p:nvPr/>
          </p:nvSpPr>
          <p:spPr bwMode="auto">
            <a:xfrm>
              <a:off x="4966" y="2491"/>
              <a:ext cx="2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加载即可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4" name="Rectangle 892"/>
            <p:cNvSpPr>
              <a:spLocks noChangeArrowheads="1"/>
            </p:cNvSpPr>
            <p:nvPr/>
          </p:nvSpPr>
          <p:spPr bwMode="auto">
            <a:xfrm>
              <a:off x="3993" y="2585"/>
              <a:ext cx="16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第二种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5" name="Rectangle 893"/>
            <p:cNvSpPr>
              <a:spLocks noChangeArrowheads="1"/>
            </p:cNvSpPr>
            <p:nvPr/>
          </p:nvSpPr>
          <p:spPr bwMode="auto">
            <a:xfrm>
              <a:off x="4207" y="2585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6" name="Rectangle 894"/>
            <p:cNvSpPr>
              <a:spLocks noChangeArrowheads="1"/>
            </p:cNvSpPr>
            <p:nvPr/>
          </p:nvSpPr>
          <p:spPr bwMode="auto">
            <a:xfrm>
              <a:off x="4281" y="2585"/>
              <a:ext cx="1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7" name="Rectangle 895"/>
            <p:cNvSpPr>
              <a:spLocks noChangeArrowheads="1"/>
            </p:cNvSpPr>
            <p:nvPr/>
          </p:nvSpPr>
          <p:spPr bwMode="auto">
            <a:xfrm>
              <a:off x="4422" y="2585"/>
              <a:ext cx="31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8" name="Rectangle 896"/>
            <p:cNvSpPr>
              <a:spLocks noChangeArrowheads="1"/>
            </p:cNvSpPr>
            <p:nvPr/>
          </p:nvSpPr>
          <p:spPr bwMode="auto">
            <a:xfrm>
              <a:off x="4664" y="2585"/>
              <a:ext cx="8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9" name="Rectangle 897"/>
            <p:cNvSpPr>
              <a:spLocks noChangeArrowheads="1"/>
            </p:cNvSpPr>
            <p:nvPr/>
          </p:nvSpPr>
          <p:spPr bwMode="auto">
            <a:xfrm>
              <a:off x="4738" y="2585"/>
              <a:ext cx="24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供后台定时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0" name="Rectangle 898"/>
            <p:cNvSpPr>
              <a:spLocks noChangeArrowheads="1"/>
            </p:cNvSpPr>
            <p:nvPr/>
          </p:nvSpPr>
          <p:spPr bwMode="auto">
            <a:xfrm>
              <a:off x="5093" y="2585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Job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1" name="Rectangle 899"/>
            <p:cNvSpPr>
              <a:spLocks noChangeArrowheads="1"/>
            </p:cNvSpPr>
            <p:nvPr/>
          </p:nvSpPr>
          <p:spPr bwMode="auto">
            <a:xfrm>
              <a:off x="5214" y="2585"/>
              <a:ext cx="1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2" name="Rectangle 900"/>
            <p:cNvSpPr>
              <a:spLocks noChangeArrowheads="1"/>
            </p:cNvSpPr>
            <p:nvPr/>
          </p:nvSpPr>
          <p:spPr bwMode="auto">
            <a:xfrm>
              <a:off x="2322" y="2813"/>
              <a:ext cx="456" cy="25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949" name="Picture 901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" y="2816"/>
              <a:ext cx="45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3" name="Rectangle 902"/>
            <p:cNvSpPr>
              <a:spLocks noChangeArrowheads="1"/>
            </p:cNvSpPr>
            <p:nvPr/>
          </p:nvSpPr>
          <p:spPr bwMode="auto">
            <a:xfrm>
              <a:off x="2322" y="2813"/>
              <a:ext cx="456" cy="25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4" name="Rectangle 903"/>
            <p:cNvSpPr>
              <a:spLocks noChangeArrowheads="1"/>
            </p:cNvSpPr>
            <p:nvPr/>
          </p:nvSpPr>
          <p:spPr bwMode="auto">
            <a:xfrm>
              <a:off x="2315" y="2807"/>
              <a:ext cx="470" cy="268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5" name="Freeform 904"/>
            <p:cNvSpPr>
              <a:spLocks/>
            </p:cNvSpPr>
            <p:nvPr/>
          </p:nvSpPr>
          <p:spPr bwMode="auto">
            <a:xfrm>
              <a:off x="2319" y="2813"/>
              <a:ext cx="463" cy="260"/>
            </a:xfrm>
            <a:custGeom>
              <a:avLst/>
              <a:gdLst>
                <a:gd name="T0" fmla="*/ 8 w 1104"/>
                <a:gd name="T1" fmla="*/ 605 h 621"/>
                <a:gd name="T2" fmla="*/ 1096 w 1104"/>
                <a:gd name="T3" fmla="*/ 605 h 621"/>
                <a:gd name="T4" fmla="*/ 1088 w 1104"/>
                <a:gd name="T5" fmla="*/ 613 h 621"/>
                <a:gd name="T6" fmla="*/ 1088 w 1104"/>
                <a:gd name="T7" fmla="*/ 8 h 621"/>
                <a:gd name="T8" fmla="*/ 1096 w 1104"/>
                <a:gd name="T9" fmla="*/ 16 h 621"/>
                <a:gd name="T10" fmla="*/ 8 w 1104"/>
                <a:gd name="T11" fmla="*/ 16 h 621"/>
                <a:gd name="T12" fmla="*/ 16 w 1104"/>
                <a:gd name="T13" fmla="*/ 8 h 621"/>
                <a:gd name="T14" fmla="*/ 16 w 1104"/>
                <a:gd name="T15" fmla="*/ 613 h 621"/>
                <a:gd name="T16" fmla="*/ 8 w 1104"/>
                <a:gd name="T17" fmla="*/ 621 h 621"/>
                <a:gd name="T18" fmla="*/ 0 w 1104"/>
                <a:gd name="T19" fmla="*/ 613 h 621"/>
                <a:gd name="T20" fmla="*/ 0 w 1104"/>
                <a:gd name="T21" fmla="*/ 8 h 621"/>
                <a:gd name="T22" fmla="*/ 8 w 1104"/>
                <a:gd name="T23" fmla="*/ 0 h 621"/>
                <a:gd name="T24" fmla="*/ 1096 w 1104"/>
                <a:gd name="T25" fmla="*/ 0 h 621"/>
                <a:gd name="T26" fmla="*/ 1104 w 1104"/>
                <a:gd name="T27" fmla="*/ 8 h 621"/>
                <a:gd name="T28" fmla="*/ 1104 w 1104"/>
                <a:gd name="T29" fmla="*/ 613 h 621"/>
                <a:gd name="T30" fmla="*/ 1096 w 1104"/>
                <a:gd name="T31" fmla="*/ 621 h 621"/>
                <a:gd name="T32" fmla="*/ 8 w 1104"/>
                <a:gd name="T33" fmla="*/ 621 h 621"/>
                <a:gd name="T34" fmla="*/ 0 w 1104"/>
                <a:gd name="T35" fmla="*/ 613 h 621"/>
                <a:gd name="T36" fmla="*/ 8 w 1104"/>
                <a:gd name="T37" fmla="*/ 60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4" h="621">
                  <a:moveTo>
                    <a:pt x="8" y="605"/>
                  </a:moveTo>
                  <a:lnTo>
                    <a:pt x="1096" y="605"/>
                  </a:lnTo>
                  <a:lnTo>
                    <a:pt x="1088" y="613"/>
                  </a:lnTo>
                  <a:lnTo>
                    <a:pt x="1088" y="8"/>
                  </a:lnTo>
                  <a:lnTo>
                    <a:pt x="1096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613"/>
                  </a:lnTo>
                  <a:cubicBezTo>
                    <a:pt x="16" y="617"/>
                    <a:pt x="12" y="621"/>
                    <a:pt x="8" y="621"/>
                  </a:cubicBezTo>
                  <a:cubicBezTo>
                    <a:pt x="3" y="621"/>
                    <a:pt x="0" y="617"/>
                    <a:pt x="0" y="613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lnTo>
                    <a:pt x="1096" y="0"/>
                  </a:lnTo>
                  <a:cubicBezTo>
                    <a:pt x="1101" y="0"/>
                    <a:pt x="1104" y="3"/>
                    <a:pt x="1104" y="8"/>
                  </a:cubicBezTo>
                  <a:lnTo>
                    <a:pt x="1104" y="613"/>
                  </a:lnTo>
                  <a:cubicBezTo>
                    <a:pt x="1104" y="617"/>
                    <a:pt x="1101" y="621"/>
                    <a:pt x="1096" y="621"/>
                  </a:cubicBezTo>
                  <a:lnTo>
                    <a:pt x="8" y="621"/>
                  </a:lnTo>
                  <a:cubicBezTo>
                    <a:pt x="3" y="621"/>
                    <a:pt x="0" y="617"/>
                    <a:pt x="0" y="613"/>
                  </a:cubicBezTo>
                  <a:cubicBezTo>
                    <a:pt x="0" y="608"/>
                    <a:pt x="3" y="605"/>
                    <a:pt x="8" y="60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6" name="Rectangle 905"/>
            <p:cNvSpPr>
              <a:spLocks noChangeArrowheads="1"/>
            </p:cNvSpPr>
            <p:nvPr/>
          </p:nvSpPr>
          <p:spPr bwMode="auto">
            <a:xfrm>
              <a:off x="2315" y="2807"/>
              <a:ext cx="470" cy="268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7" name="Rectangle 906"/>
            <p:cNvSpPr>
              <a:spLocks noChangeArrowheads="1"/>
            </p:cNvSpPr>
            <p:nvPr/>
          </p:nvSpPr>
          <p:spPr bwMode="auto">
            <a:xfrm>
              <a:off x="2302" y="2793"/>
              <a:ext cx="469" cy="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8" name="Rectangle 907"/>
            <p:cNvSpPr>
              <a:spLocks noChangeArrowheads="1"/>
            </p:cNvSpPr>
            <p:nvPr/>
          </p:nvSpPr>
          <p:spPr bwMode="auto">
            <a:xfrm>
              <a:off x="2302" y="2800"/>
              <a:ext cx="469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9" name="Rectangle 908"/>
            <p:cNvSpPr>
              <a:spLocks noChangeArrowheads="1"/>
            </p:cNvSpPr>
            <p:nvPr/>
          </p:nvSpPr>
          <p:spPr bwMode="auto">
            <a:xfrm>
              <a:off x="2302" y="2807"/>
              <a:ext cx="469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0" name="Rectangle 909"/>
            <p:cNvSpPr>
              <a:spLocks noChangeArrowheads="1"/>
            </p:cNvSpPr>
            <p:nvPr/>
          </p:nvSpPr>
          <p:spPr bwMode="auto">
            <a:xfrm>
              <a:off x="2302" y="2827"/>
              <a:ext cx="469" cy="13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1" name="Rectangle 910"/>
            <p:cNvSpPr>
              <a:spLocks noChangeArrowheads="1"/>
            </p:cNvSpPr>
            <p:nvPr/>
          </p:nvSpPr>
          <p:spPr bwMode="auto">
            <a:xfrm>
              <a:off x="2302" y="2840"/>
              <a:ext cx="469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3" name="Rectangle 911"/>
            <p:cNvSpPr>
              <a:spLocks noChangeArrowheads="1"/>
            </p:cNvSpPr>
            <p:nvPr/>
          </p:nvSpPr>
          <p:spPr bwMode="auto">
            <a:xfrm>
              <a:off x="2302" y="2860"/>
              <a:ext cx="469" cy="14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4" name="Rectangle 912"/>
            <p:cNvSpPr>
              <a:spLocks noChangeArrowheads="1"/>
            </p:cNvSpPr>
            <p:nvPr/>
          </p:nvSpPr>
          <p:spPr bwMode="auto">
            <a:xfrm>
              <a:off x="2302" y="2874"/>
              <a:ext cx="469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5" name="Rectangle 913"/>
            <p:cNvSpPr>
              <a:spLocks noChangeArrowheads="1"/>
            </p:cNvSpPr>
            <p:nvPr/>
          </p:nvSpPr>
          <p:spPr bwMode="auto">
            <a:xfrm>
              <a:off x="2302" y="2894"/>
              <a:ext cx="469" cy="1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6" name="Rectangle 914"/>
            <p:cNvSpPr>
              <a:spLocks noChangeArrowheads="1"/>
            </p:cNvSpPr>
            <p:nvPr/>
          </p:nvSpPr>
          <p:spPr bwMode="auto">
            <a:xfrm>
              <a:off x="2302" y="2907"/>
              <a:ext cx="469" cy="3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7" name="Rectangle 915"/>
            <p:cNvSpPr>
              <a:spLocks noChangeArrowheads="1"/>
            </p:cNvSpPr>
            <p:nvPr/>
          </p:nvSpPr>
          <p:spPr bwMode="auto">
            <a:xfrm>
              <a:off x="2302" y="2941"/>
              <a:ext cx="469" cy="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8" name="Rectangle 916"/>
            <p:cNvSpPr>
              <a:spLocks noChangeArrowheads="1"/>
            </p:cNvSpPr>
            <p:nvPr/>
          </p:nvSpPr>
          <p:spPr bwMode="auto">
            <a:xfrm>
              <a:off x="2302" y="2961"/>
              <a:ext cx="469" cy="14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9" name="Rectangle 917"/>
            <p:cNvSpPr>
              <a:spLocks noChangeArrowheads="1"/>
            </p:cNvSpPr>
            <p:nvPr/>
          </p:nvSpPr>
          <p:spPr bwMode="auto">
            <a:xfrm>
              <a:off x="2302" y="2975"/>
              <a:ext cx="469" cy="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0" name="Rectangle 918"/>
            <p:cNvSpPr>
              <a:spLocks noChangeArrowheads="1"/>
            </p:cNvSpPr>
            <p:nvPr/>
          </p:nvSpPr>
          <p:spPr bwMode="auto">
            <a:xfrm>
              <a:off x="2302" y="2995"/>
              <a:ext cx="469" cy="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1" name="Rectangle 919"/>
            <p:cNvSpPr>
              <a:spLocks noChangeArrowheads="1"/>
            </p:cNvSpPr>
            <p:nvPr/>
          </p:nvSpPr>
          <p:spPr bwMode="auto">
            <a:xfrm>
              <a:off x="2302" y="3008"/>
              <a:ext cx="469" cy="1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2" name="Rectangle 920"/>
            <p:cNvSpPr>
              <a:spLocks noChangeArrowheads="1"/>
            </p:cNvSpPr>
            <p:nvPr/>
          </p:nvSpPr>
          <p:spPr bwMode="auto">
            <a:xfrm>
              <a:off x="2302" y="3022"/>
              <a:ext cx="469" cy="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3" name="Rectangle 921"/>
            <p:cNvSpPr>
              <a:spLocks noChangeArrowheads="1"/>
            </p:cNvSpPr>
            <p:nvPr/>
          </p:nvSpPr>
          <p:spPr bwMode="auto">
            <a:xfrm>
              <a:off x="2302" y="3042"/>
              <a:ext cx="469" cy="1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4" name="Rectangle 922"/>
            <p:cNvSpPr>
              <a:spLocks noChangeArrowheads="1"/>
            </p:cNvSpPr>
            <p:nvPr/>
          </p:nvSpPr>
          <p:spPr bwMode="auto">
            <a:xfrm>
              <a:off x="2302" y="3055"/>
              <a:ext cx="469" cy="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5" name="Rectangle 923"/>
            <p:cNvSpPr>
              <a:spLocks noChangeArrowheads="1"/>
            </p:cNvSpPr>
            <p:nvPr/>
          </p:nvSpPr>
          <p:spPr bwMode="auto">
            <a:xfrm>
              <a:off x="2309" y="2803"/>
              <a:ext cx="457" cy="254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6" name="Rectangle 924"/>
            <p:cNvSpPr>
              <a:spLocks noChangeArrowheads="1"/>
            </p:cNvSpPr>
            <p:nvPr/>
          </p:nvSpPr>
          <p:spPr bwMode="auto">
            <a:xfrm>
              <a:off x="2416" y="2880"/>
              <a:ext cx="31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NoSQL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分片</a:t>
            </a:r>
            <a:r>
              <a:rPr lang="zh-CN" altLang="en-US" dirty="0" smtClean="0"/>
              <a:t>是否均衡，要看索引字段的选择是否合理</a:t>
            </a:r>
            <a:endParaRPr lang="en-US" altLang="zh-CN" dirty="0" smtClean="0"/>
          </a:p>
          <a:p>
            <a:r>
              <a:rPr lang="zh-CN" altLang="en-US" dirty="0" smtClean="0"/>
              <a:t>尽量选择查询时常用到的字段或字段组合做索引，这样可以尽可能的避免多库的操作</a:t>
            </a:r>
            <a:endParaRPr lang="en-US" altLang="zh-CN" dirty="0" smtClean="0"/>
          </a:p>
          <a:p>
            <a:r>
              <a:rPr lang="zh-CN" altLang="en-US" dirty="0" smtClean="0"/>
              <a:t>如果确实用到了多库的查询，可分别查询后再自己进行合并（如采用搜索引擎）</a:t>
            </a:r>
            <a:endParaRPr lang="en-US" altLang="zh-CN" dirty="0" smtClean="0"/>
          </a:p>
          <a:p>
            <a:r>
              <a:rPr lang="zh-CN" altLang="en-US" dirty="0" smtClean="0"/>
              <a:t>当增加新的分片时，可能需要进行数据迁移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6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数据迁移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454926" y="1499526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562669" y="1499526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3289112" y="1499526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4396855" y="1499526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6678305" y="1499526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7786048" y="1499526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97607" y="1292536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0836" y="110787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8146" y="110787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97381" y="11301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4" name="圆柱形 13"/>
          <p:cNvSpPr/>
          <p:nvPr/>
        </p:nvSpPr>
        <p:spPr>
          <a:xfrm>
            <a:off x="3543754" y="5116230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4651497" y="5116230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62830" y="474689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N+1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6" idx="1"/>
          </p:cNvCxnSpPr>
          <p:nvPr/>
        </p:nvCxnSpPr>
        <p:spPr>
          <a:xfrm>
            <a:off x="1562669" y="2743201"/>
            <a:ext cx="2500161" cy="2188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96855" y="2642526"/>
            <a:ext cx="0" cy="2216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790364" y="2591347"/>
            <a:ext cx="2995684" cy="2340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140255" y="3565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迁移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037635" y="3365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迁移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66607" y="3565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</a:t>
            </a:r>
            <a:r>
              <a:rPr lang="zh-CN" altLang="en-US" dirty="0"/>
              <a:t>迁移</a:t>
            </a:r>
          </a:p>
        </p:txBody>
      </p:sp>
      <p:sp>
        <p:nvSpPr>
          <p:cNvPr id="4" name="圆柱形 3"/>
          <p:cNvSpPr/>
          <p:nvPr/>
        </p:nvSpPr>
        <p:spPr>
          <a:xfrm>
            <a:off x="60049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70823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266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65801"/>
              </p:ext>
            </p:extLst>
          </p:nvPr>
        </p:nvGraphicFramePr>
        <p:xfrm>
          <a:off x="2697706" y="1676324"/>
          <a:ext cx="6391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26"/>
                <a:gridCol w="1597926"/>
                <a:gridCol w="1597926"/>
                <a:gridCol w="159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migration_lock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</a:t>
            </a:r>
            <a:r>
              <a:rPr lang="zh-CN" altLang="en-US" dirty="0"/>
              <a:t>迁移</a:t>
            </a:r>
          </a:p>
        </p:txBody>
      </p:sp>
      <p:sp>
        <p:nvSpPr>
          <p:cNvPr id="4" name="圆柱形 3"/>
          <p:cNvSpPr/>
          <p:nvPr/>
        </p:nvSpPr>
        <p:spPr>
          <a:xfrm>
            <a:off x="60049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70823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266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65326"/>
              </p:ext>
            </p:extLst>
          </p:nvPr>
        </p:nvGraphicFramePr>
        <p:xfrm>
          <a:off x="2697706" y="1676324"/>
          <a:ext cx="6391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26"/>
                <a:gridCol w="1597926"/>
                <a:gridCol w="1597926"/>
                <a:gridCol w="159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migration_lock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4812995" y="2333767"/>
            <a:ext cx="1232963" cy="928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15976" y="2601814"/>
            <a:ext cx="17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加乐观锁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92917" y="3244334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98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</a:t>
            </a:r>
            <a:r>
              <a:rPr lang="zh-CN" altLang="en-US" dirty="0"/>
              <a:t>迁移</a:t>
            </a:r>
          </a:p>
        </p:txBody>
      </p:sp>
      <p:sp>
        <p:nvSpPr>
          <p:cNvPr id="4" name="圆柱形 3"/>
          <p:cNvSpPr/>
          <p:nvPr/>
        </p:nvSpPr>
        <p:spPr>
          <a:xfrm>
            <a:off x="60049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70823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266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697706" y="1676324"/>
          <a:ext cx="6391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26"/>
                <a:gridCol w="1597926"/>
                <a:gridCol w="1597926"/>
                <a:gridCol w="159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migration_lock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15976" y="2601814"/>
            <a:ext cx="492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加乐观锁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迁移（将数据从分片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复制到分片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1" idx="0"/>
          </p:cNvCxnSpPr>
          <p:nvPr/>
        </p:nvCxnSpPr>
        <p:spPr>
          <a:xfrm flipH="1">
            <a:off x="1544010" y="3493827"/>
            <a:ext cx="1499441" cy="661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0"/>
          </p:cNvCxnSpPr>
          <p:nvPr/>
        </p:nvCxnSpPr>
        <p:spPr>
          <a:xfrm>
            <a:off x="3043451" y="3480179"/>
            <a:ext cx="1387869" cy="67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2831910" y="4844617"/>
            <a:ext cx="445839" cy="5754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</a:t>
            </a:r>
            <a:r>
              <a:rPr lang="zh-CN" altLang="en-US" dirty="0"/>
              <a:t>迁移</a:t>
            </a:r>
          </a:p>
        </p:txBody>
      </p:sp>
      <p:sp>
        <p:nvSpPr>
          <p:cNvPr id="4" name="圆柱形 3"/>
          <p:cNvSpPr/>
          <p:nvPr/>
        </p:nvSpPr>
        <p:spPr>
          <a:xfrm>
            <a:off x="60049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70823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266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697706" y="1676324"/>
          <a:ext cx="6391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26"/>
                <a:gridCol w="1597926"/>
                <a:gridCol w="1597926"/>
                <a:gridCol w="159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migration_lock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15976" y="2601814"/>
            <a:ext cx="645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加乐观锁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迁移</a:t>
            </a:r>
            <a:r>
              <a:rPr lang="zh-CN" altLang="en-US" dirty="0"/>
              <a:t>（将数据从分片</a:t>
            </a:r>
            <a:r>
              <a:rPr lang="en-US" altLang="zh-CN" dirty="0"/>
              <a:t>1</a:t>
            </a:r>
            <a:r>
              <a:rPr lang="zh-CN" altLang="en-US" dirty="0"/>
              <a:t>复制到分片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</a:t>
            </a:r>
            <a:r>
              <a:rPr lang="zh-CN" altLang="en-US" dirty="0"/>
              <a:t>迁移</a:t>
            </a:r>
          </a:p>
        </p:txBody>
      </p:sp>
      <p:sp>
        <p:nvSpPr>
          <p:cNvPr id="4" name="圆柱形 3"/>
          <p:cNvSpPr/>
          <p:nvPr/>
        </p:nvSpPr>
        <p:spPr>
          <a:xfrm>
            <a:off x="60049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70823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266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495"/>
              </p:ext>
            </p:extLst>
          </p:nvPr>
        </p:nvGraphicFramePr>
        <p:xfrm>
          <a:off x="2697706" y="1676324"/>
          <a:ext cx="6391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26"/>
                <a:gridCol w="1597926"/>
                <a:gridCol w="1597926"/>
                <a:gridCol w="159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migration_lock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15977" y="2601814"/>
            <a:ext cx="575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加乐观锁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迁移（将数据从分片</a:t>
            </a:r>
            <a:r>
              <a:rPr lang="en-US" altLang="zh-CN" dirty="0"/>
              <a:t>1</a:t>
            </a:r>
            <a:r>
              <a:rPr lang="zh-CN" altLang="en-US" dirty="0"/>
              <a:t>复制到分片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校验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解锁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7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数据操作中心</a:t>
            </a:r>
            <a:r>
              <a:rPr lang="en-US" altLang="zh-CN" dirty="0"/>
              <a:t>-</a:t>
            </a:r>
            <a:r>
              <a:rPr lang="zh-CN" altLang="en-US" dirty="0" smtClean="0"/>
              <a:t>数据</a:t>
            </a:r>
            <a:r>
              <a:rPr lang="zh-CN" altLang="en-US" dirty="0"/>
              <a:t>迁移</a:t>
            </a:r>
          </a:p>
        </p:txBody>
      </p:sp>
      <p:sp>
        <p:nvSpPr>
          <p:cNvPr id="4" name="圆柱形 3"/>
          <p:cNvSpPr/>
          <p:nvPr/>
        </p:nvSpPr>
        <p:spPr>
          <a:xfrm>
            <a:off x="600490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708233" y="2047164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16424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1724167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450610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455835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2660" y="1547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索引库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33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49644" y="41553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圆柱形 14"/>
          <p:cNvSpPr/>
          <p:nvPr/>
        </p:nvSpPr>
        <p:spPr>
          <a:xfrm>
            <a:off x="6839803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7947546" y="4546979"/>
            <a:ext cx="900752" cy="10918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9105" y="433998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……</a:t>
            </a:r>
            <a:endParaRPr lang="zh-CN" altLang="en-US" sz="7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8879" y="41776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分片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697706" y="1676324"/>
          <a:ext cx="6391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26"/>
                <a:gridCol w="1597926"/>
                <a:gridCol w="1597926"/>
                <a:gridCol w="159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shard_id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migration_lock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old_shard_id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15977" y="2601814"/>
            <a:ext cx="5754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加乐观锁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迁移（将数据从分片</a:t>
            </a:r>
            <a:r>
              <a:rPr lang="en-US" altLang="zh-CN" dirty="0"/>
              <a:t>1</a:t>
            </a:r>
            <a:r>
              <a:rPr lang="zh-CN" altLang="en-US" dirty="0"/>
              <a:t>复制到分片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校验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解锁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删除分片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9948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117386"/>
            <a:ext cx="8982075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7" y="5994148"/>
            <a:ext cx="4324350" cy="19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02" y="6168811"/>
            <a:ext cx="4448175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" y="3241442"/>
            <a:ext cx="6029325" cy="27813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954137" y="1417638"/>
            <a:ext cx="4189863" cy="2359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36517" y="1924462"/>
            <a:ext cx="4266063" cy="3435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16477" y="2431286"/>
            <a:ext cx="5569083" cy="679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7200" y="3704238"/>
            <a:ext cx="4129867" cy="5052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62717" y="5989191"/>
            <a:ext cx="4614083" cy="37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513"/>
            <a:ext cx="82677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1913"/>
            <a:ext cx="6038850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6763"/>
            <a:ext cx="5743575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290213"/>
            <a:ext cx="6915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新的在线</a:t>
            </a:r>
            <a:r>
              <a:rPr lang="zh-CN" altLang="en-US" dirty="0"/>
              <a:t>框架采用</a:t>
            </a:r>
            <a:r>
              <a:rPr lang="zh-CN" altLang="en-US" dirty="0" smtClean="0"/>
              <a:t>哪些核心技术？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Spring-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切面技术，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事务管理</a:t>
            </a:r>
            <a:endParaRPr lang="en-US" altLang="zh-CN" dirty="0" smtClean="0"/>
          </a:p>
          <a:p>
            <a:r>
              <a:rPr lang="zh-CN" altLang="en-US" dirty="0" smtClean="0"/>
              <a:t>自定义，自动分库分表路由算法</a:t>
            </a:r>
            <a:endParaRPr lang="en-US" altLang="zh-CN" dirty="0" smtClean="0"/>
          </a:p>
          <a:p>
            <a:r>
              <a:rPr lang="zh-CN" altLang="en-US" dirty="0" smtClean="0"/>
              <a:t>阿里巴巴的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服务框架，框架对其进行了简单的封装。可实现软负载，高可用，服务治理，服务监控</a:t>
            </a:r>
            <a:endParaRPr lang="en-US" altLang="zh-CN" dirty="0" smtClean="0"/>
          </a:p>
          <a:p>
            <a:r>
              <a:rPr lang="zh-CN" altLang="en-US" dirty="0" smtClean="0"/>
              <a:t>注册、配置中心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-</a:t>
            </a:r>
            <a:r>
              <a:rPr lang="zh-CN" altLang="en-US" dirty="0"/>
              <a:t>事务管理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如果你偏向使用注解方式，请使用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ShardingTransactional</a:t>
            </a:r>
            <a:r>
              <a:rPr lang="zh-CN" altLang="en-US" dirty="0" smtClean="0"/>
              <a:t>，其使用方式与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@Transactional</a:t>
            </a:r>
            <a:r>
              <a:rPr lang="zh-CN" altLang="en-US" dirty="0" smtClean="0"/>
              <a:t>注解完全一样。同时加上配置：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开发时需要</a:t>
            </a:r>
            <a:r>
              <a:rPr lang="zh-CN" altLang="en-US" dirty="0" smtClean="0"/>
              <a:t>注意：如果直接使用</a:t>
            </a:r>
            <a:r>
              <a:rPr lang="en-US" altLang="zh-CN" dirty="0"/>
              <a:t>@Transactional</a:t>
            </a:r>
            <a:r>
              <a:rPr lang="zh-CN" altLang="en-US" dirty="0" smtClean="0"/>
              <a:t>注解，则会使所有的数据都写到一个分片上，导致分片失败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8" y="3700544"/>
            <a:ext cx="8919324" cy="3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-JTA</a:t>
            </a:r>
            <a:r>
              <a:rPr lang="zh-CN" altLang="en-US" dirty="0" smtClean="0"/>
              <a:t>事务（</a:t>
            </a:r>
            <a:r>
              <a:rPr lang="zh-CN" altLang="en-US" dirty="0"/>
              <a:t>两阶段提交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56" y="1182688"/>
            <a:ext cx="5895975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56" y="4144940"/>
            <a:ext cx="5486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-JTA</a:t>
            </a:r>
            <a:r>
              <a:rPr lang="zh-CN" altLang="en-US" dirty="0"/>
              <a:t>事务（两阶段提交）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C00000"/>
                </a:solidFill>
              </a:rPr>
              <a:t>注意：使用</a:t>
            </a:r>
            <a:r>
              <a:rPr lang="en-US" altLang="zh-CN" sz="4400" dirty="0" smtClean="0">
                <a:solidFill>
                  <a:srgbClr val="C00000"/>
                </a:solidFill>
              </a:rPr>
              <a:t>JTA</a:t>
            </a:r>
            <a:r>
              <a:rPr lang="zh-CN" altLang="en-US" sz="4400" dirty="0" smtClean="0">
                <a:solidFill>
                  <a:srgbClr val="C00000"/>
                </a:solidFill>
              </a:rPr>
              <a:t>事务</a:t>
            </a:r>
            <a:r>
              <a:rPr lang="zh-CN" altLang="en-US" sz="4400" dirty="0">
                <a:solidFill>
                  <a:srgbClr val="C00000"/>
                </a:solidFill>
              </a:rPr>
              <a:t>（两阶段提交）</a:t>
            </a:r>
            <a:r>
              <a:rPr lang="zh-CN" altLang="en-US" sz="4400" dirty="0" smtClean="0">
                <a:solidFill>
                  <a:srgbClr val="C00000"/>
                </a:solidFill>
              </a:rPr>
              <a:t>可能会严重影响性能</a:t>
            </a:r>
            <a:r>
              <a:rPr lang="en-US" altLang="zh-CN" sz="4400" dirty="0" smtClean="0">
                <a:solidFill>
                  <a:srgbClr val="C00000"/>
                </a:solidFill>
              </a:rPr>
              <a:t>!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-Service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首先创建一个接口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再创建接口</a:t>
            </a:r>
            <a:r>
              <a:rPr lang="zh-CN" altLang="en-US" dirty="0" smtClean="0"/>
              <a:t>实</a:t>
            </a:r>
            <a:r>
              <a:rPr lang="zh-CN" altLang="en-US" dirty="0"/>
              <a:t>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53" y="2326633"/>
            <a:ext cx="2457450" cy="4572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53353" y="3698543"/>
            <a:ext cx="5048250" cy="2038350"/>
            <a:chOff x="953353" y="3698543"/>
            <a:chExt cx="5048250" cy="20383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353" y="3698543"/>
              <a:ext cx="5048250" cy="20383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5473" y="4330036"/>
              <a:ext cx="1724025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2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 smtClean="0"/>
              <a:t>-DAO</a:t>
            </a:r>
            <a:r>
              <a:rPr lang="zh-CN" altLang="en-US" dirty="0" smtClean="0"/>
              <a:t>的</a:t>
            </a:r>
            <a:r>
              <a:rPr lang="zh-CN" altLang="en-US" dirty="0"/>
              <a:t>写法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718" y="116214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DAO</a:t>
            </a:r>
            <a:r>
              <a:rPr lang="zh-CN" altLang="en-US" sz="2400" dirty="0" smtClean="0"/>
              <a:t>分为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insert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四种写法。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5" y="1801329"/>
            <a:ext cx="7000875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85" y="2810979"/>
            <a:ext cx="7181850" cy="866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85" y="3671544"/>
            <a:ext cx="5715000" cy="1162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85" y="4833594"/>
            <a:ext cx="4743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8492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注解参数解释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47029"/>
              </p:ext>
            </p:extLst>
          </p:nvPr>
        </p:nvGraphicFramePr>
        <p:xfrm>
          <a:off x="1" y="554619"/>
          <a:ext cx="9144000" cy="630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19"/>
                <a:gridCol w="3775881"/>
                <a:gridCol w="3048000"/>
              </a:tblGrid>
              <a:tr h="3540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注解名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</a:tr>
              <a:tr h="546647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索引表的名字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Username_index</a:t>
                      </a:r>
                      <a:endParaRPr lang="zh-CN" altLang="en-US" dirty="0"/>
                    </a:p>
                  </a:txBody>
                  <a:tcPr/>
                </a:tc>
              </a:tr>
              <a:tr h="546647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indexColumn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用于分表的入参中的字段名称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m.username</a:t>
                      </a:r>
                      <a:endParaRPr lang="zh-CN" altLang="en-US" dirty="0"/>
                    </a:p>
                  </a:txBody>
                  <a:tcPr/>
                </a:tc>
              </a:tr>
              <a:tr h="61964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Paging.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startOrSkip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分页开始行（</a:t>
                      </a:r>
                      <a:r>
                        <a:rPr lang="en-US" altLang="zh-CN" dirty="0" smtClean="0"/>
                        <a:t>oracle</a:t>
                      </a:r>
                      <a:r>
                        <a:rPr lang="zh-CN" altLang="en-US" dirty="0" smtClean="0"/>
                        <a:t>）或跳过行（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61964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Paging.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endOrRowSize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分页结束行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oracle</a:t>
                      </a:r>
                      <a:r>
                        <a:rPr lang="zh-CN" altLang="en-US" dirty="0" smtClean="0"/>
                        <a:t>）或分页行数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1150765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返回类型，支持</a:t>
                      </a:r>
                      <a:r>
                        <a:rPr lang="en-US" altLang="zh-CN" dirty="0" smtClean="0"/>
                        <a:t>JavaBean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Object[]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Integer</a:t>
                      </a:r>
                      <a:r>
                        <a:rPr lang="zh-CN" altLang="en-US" dirty="0" smtClean="0"/>
                        <a:t>等，默认返回的是</a:t>
                      </a:r>
                      <a:r>
                        <a:rPr lang="en-US" altLang="zh-CN" dirty="0" smtClean="0"/>
                        <a:t>List</a:t>
                      </a:r>
                      <a:r>
                        <a:rPr lang="zh-CN" altLang="en-US" dirty="0" smtClean="0"/>
                        <a:t>，如要返回单条，则要添加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returnOne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JavaBean.class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Map.class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Object[].class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String.clss</a:t>
                      </a:r>
                      <a:endParaRPr lang="zh-CN" altLang="en-US" dirty="0"/>
                    </a:p>
                  </a:txBody>
                  <a:tcPr/>
                </a:tc>
              </a:tr>
              <a:tr h="546647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是否返回单条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true/false</a:t>
                      </a:r>
                      <a:endParaRPr lang="zh-CN" altLang="en-US" dirty="0"/>
                    </a:p>
                  </a:txBody>
                  <a:tcPr/>
                </a:tc>
              </a:tr>
              <a:tr h="61964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是否查询总行数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true/false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150765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callbackClass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手工处理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的入口，如果添加了这个属性，框架将不再自动处理结果。由用户自己处理。该类需要实现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ResultSetCallback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ResultSetCallbackImpl.class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2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入参注解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需要参与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拼接的参数请使用</a:t>
            </a:r>
            <a:r>
              <a:rPr lang="en-US" altLang="zh-CN" dirty="0"/>
              <a:t>@</a:t>
            </a:r>
            <a:r>
              <a:rPr lang="en-US" altLang="zh-CN" dirty="0" err="1" smtClean="0"/>
              <a:t>SqlParameter</a:t>
            </a:r>
            <a:r>
              <a:rPr lang="zh-CN" altLang="en-US" dirty="0" smtClean="0"/>
              <a:t>注解进行标注，并加上名字，不加该注解的参数不会作为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的参数。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0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保留字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#{}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${}</a:t>
            </a:r>
            <a:r>
              <a:rPr lang="zh-CN" altLang="en-US" dirty="0" smtClean="0"/>
              <a:t>：这两个标识来自</a:t>
            </a:r>
            <a:r>
              <a:rPr lang="en-US" altLang="zh-CN" dirty="0" err="1" smtClean="0"/>
              <a:t>Mybaits</a:t>
            </a:r>
            <a:r>
              <a:rPr lang="zh-CN" altLang="en-US" dirty="0" smtClean="0"/>
              <a:t>。被</a:t>
            </a:r>
            <a:r>
              <a:rPr lang="en-US" altLang="zh-CN" dirty="0" smtClean="0"/>
              <a:t>#{}</a:t>
            </a:r>
            <a:r>
              <a:rPr lang="zh-CN" altLang="en-US" dirty="0" smtClean="0"/>
              <a:t>标识的字段会被替换为“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”，而被标识为</a:t>
            </a:r>
            <a:r>
              <a:rPr lang="en-US" altLang="zh-CN" dirty="0" smtClean="0"/>
              <a:t>${}</a:t>
            </a:r>
            <a:r>
              <a:rPr lang="zh-CN" altLang="en-US" dirty="0" smtClean="0"/>
              <a:t>的字段则会直接拼到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字符串里去。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#{}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${}</a:t>
            </a:r>
            <a:r>
              <a:rPr lang="zh-CN" altLang="en-US" dirty="0" smtClean="0"/>
              <a:t>中可以使用</a:t>
            </a:r>
            <a:r>
              <a:rPr lang="en-US" altLang="zh-CN" dirty="0" err="1" smtClean="0"/>
              <a:t>a.b.c</a:t>
            </a:r>
            <a:r>
              <a:rPr lang="en-US" altLang="zh-CN" dirty="0" smtClean="0"/>
              <a:t>.[3].[21]</a:t>
            </a:r>
            <a:r>
              <a:rPr lang="zh-CN" altLang="en-US" dirty="0" smtClean="0"/>
              <a:t>这样的表达式。就是说从参数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中得到名字为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的参数，再从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中得到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是数组或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中得到第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个值，再得到其中第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List[]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[21]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，那么上面的表达式可以解释为下面的伪代码：</a:t>
            </a:r>
            <a:r>
              <a:rPr lang="en-US" altLang="zh-CN" dirty="0" smtClean="0">
                <a:solidFill>
                  <a:srgbClr val="002060"/>
                </a:solidFill>
              </a:rPr>
              <a:t>Map</a:t>
            </a:r>
            <a:r>
              <a:rPr lang="en-US" altLang="zh-CN" dirty="0">
                <a:solidFill>
                  <a:srgbClr val="002060"/>
                </a:solidFill>
              </a:rPr>
              <a:t>&lt;</a:t>
            </a:r>
            <a:r>
              <a:rPr lang="en-US" altLang="zh-CN" dirty="0" err="1">
                <a:solidFill>
                  <a:srgbClr val="002060"/>
                </a:solidFill>
              </a:rPr>
              <a:t>String,JavaBean</a:t>
            </a:r>
            <a:r>
              <a:rPr lang="en-US" altLang="zh-CN" dirty="0">
                <a:solidFill>
                  <a:srgbClr val="002060"/>
                </a:solidFill>
              </a:rPr>
              <a:t>&gt;</a:t>
            </a:r>
            <a:r>
              <a:rPr lang="en-US" altLang="zh-CN" dirty="0" smtClean="0">
                <a:solidFill>
                  <a:srgbClr val="002060"/>
                </a:solidFill>
              </a:rPr>
              <a:t> a…;</a:t>
            </a:r>
            <a:r>
              <a:rPr lang="en-US" altLang="zh-CN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a</a:t>
            </a:r>
            <a:r>
              <a:rPr lang="en-US" altLang="zh-CN" dirty="0" err="1" smtClean="0">
                <a:solidFill>
                  <a:srgbClr val="002060"/>
                </a:solidFill>
              </a:rPr>
              <a:t>.get</a:t>
            </a:r>
            <a:r>
              <a:rPr lang="en-US" altLang="zh-CN" dirty="0" smtClean="0">
                <a:solidFill>
                  <a:srgbClr val="002060"/>
                </a:solidFill>
              </a:rPr>
              <a:t>(“b”).</a:t>
            </a:r>
            <a:r>
              <a:rPr lang="en-US" altLang="zh-CN" dirty="0" err="1" smtClean="0">
                <a:solidFill>
                  <a:srgbClr val="002060"/>
                </a:solidFill>
              </a:rPr>
              <a:t>getC</a:t>
            </a:r>
            <a:r>
              <a:rPr lang="en-US" altLang="zh-CN" dirty="0" smtClean="0">
                <a:solidFill>
                  <a:srgbClr val="002060"/>
                </a:solidFill>
              </a:rPr>
              <a:t>()[3].get(21);</a:t>
            </a:r>
          </a:p>
          <a:p>
            <a:r>
              <a:rPr lang="zh-CN" altLang="en-US" dirty="0" smtClean="0"/>
              <a:t>目前集合类仅支持数组、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接口、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接口、符合标准的</a:t>
            </a:r>
            <a:r>
              <a:rPr lang="en-US" altLang="zh-CN" dirty="0" smtClean="0"/>
              <a:t>JavaBean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6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保留字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AOF.snowflake</a:t>
            </a:r>
            <a:r>
              <a:rPr lang="zh-CN" altLang="en-US" dirty="0" smtClean="0"/>
              <a:t>：用于生成主键，使用方式如：</a:t>
            </a:r>
            <a:r>
              <a:rPr lang="en-US" altLang="zh-CN" dirty="0">
                <a:solidFill>
                  <a:srgbClr val="002060"/>
                </a:solidFill>
              </a:rPr>
              <a:t>"insert into demo(</a:t>
            </a:r>
            <a:r>
              <a:rPr lang="en-US" altLang="zh-CN" dirty="0" err="1">
                <a:solidFill>
                  <a:srgbClr val="002060"/>
                </a:solidFill>
              </a:rPr>
              <a:t>id,name</a:t>
            </a:r>
            <a:r>
              <a:rPr lang="en-US" altLang="zh-CN" dirty="0">
                <a:solidFill>
                  <a:srgbClr val="002060"/>
                </a:solidFill>
              </a:rPr>
              <a:t>) </a:t>
            </a:r>
            <a:r>
              <a:rPr lang="en-US" altLang="zh-CN" dirty="0" smtClean="0">
                <a:solidFill>
                  <a:srgbClr val="002060"/>
                </a:solidFill>
              </a:rPr>
              <a:t>values(#{</a:t>
            </a:r>
            <a:r>
              <a:rPr lang="en-US" altLang="zh-CN" dirty="0" err="1">
                <a:solidFill>
                  <a:srgbClr val="002060"/>
                </a:solidFill>
              </a:rPr>
              <a:t>AOF.snowflak</a:t>
            </a:r>
            <a:r>
              <a:rPr lang="en-US" altLang="zh-CN" dirty="0" smtClean="0">
                <a:solidFill>
                  <a:srgbClr val="002060"/>
                </a:solidFill>
              </a:rPr>
              <a:t>},#{</a:t>
            </a:r>
            <a:r>
              <a:rPr lang="en-US" altLang="zh-CN" dirty="0">
                <a:solidFill>
                  <a:srgbClr val="002060"/>
                </a:solidFill>
              </a:rPr>
              <a:t>m.name</a:t>
            </a:r>
            <a:r>
              <a:rPr lang="en-US" altLang="zh-CN" dirty="0" smtClean="0">
                <a:solidFill>
                  <a:srgbClr val="002060"/>
                </a:solidFill>
              </a:rPr>
              <a:t>})“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AOF.index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：用于进行批量处理，</a:t>
            </a:r>
            <a:r>
              <a:rPr lang="zh-CN" altLang="en-US" dirty="0"/>
              <a:t>使用方式如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"insert into demo(</a:t>
            </a:r>
            <a:r>
              <a:rPr lang="en-US" altLang="zh-CN" dirty="0" err="1">
                <a:solidFill>
                  <a:srgbClr val="002060"/>
                </a:solidFill>
              </a:rPr>
              <a:t>id,name</a:t>
            </a:r>
            <a:r>
              <a:rPr lang="en-US" altLang="zh-CN" dirty="0">
                <a:solidFill>
                  <a:srgbClr val="002060"/>
                </a:solidFill>
              </a:rPr>
              <a:t>) </a:t>
            </a:r>
            <a:r>
              <a:rPr lang="en-US" altLang="zh-CN" dirty="0" smtClean="0">
                <a:solidFill>
                  <a:srgbClr val="002060"/>
                </a:solidFill>
              </a:rPr>
              <a:t>values (#{</a:t>
            </a:r>
            <a:r>
              <a:rPr lang="en-US" altLang="zh-CN" dirty="0" err="1">
                <a:solidFill>
                  <a:srgbClr val="002060"/>
                </a:solidFill>
              </a:rPr>
              <a:t>AOF.snowflak</a:t>
            </a:r>
            <a:r>
              <a:rPr lang="en-US" altLang="zh-CN" i="1" dirty="0" smtClean="0">
                <a:solidFill>
                  <a:srgbClr val="002060"/>
                </a:solidFill>
              </a:rPr>
              <a:t>},#{list.</a:t>
            </a:r>
            <a:r>
              <a:rPr lang="en-US" altLang="zh-CN" dirty="0">
                <a:solidFill>
                  <a:srgbClr val="002060"/>
                </a:solidFill>
              </a:rPr>
              <a:t> [</a:t>
            </a:r>
            <a:r>
              <a:rPr lang="en-US" altLang="zh-CN" dirty="0" err="1">
                <a:solidFill>
                  <a:srgbClr val="002060"/>
                </a:solidFill>
              </a:rPr>
              <a:t>AOF.index</a:t>
            </a:r>
            <a:r>
              <a:rPr lang="en-US" altLang="zh-CN" dirty="0">
                <a:solidFill>
                  <a:srgbClr val="002060"/>
                </a:solidFill>
              </a:rPr>
              <a:t>]</a:t>
            </a:r>
            <a:r>
              <a:rPr lang="en-US" altLang="zh-CN" dirty="0" smtClean="0">
                <a:solidFill>
                  <a:srgbClr val="002060"/>
                </a:solidFill>
              </a:rPr>
              <a:t>.</a:t>
            </a:r>
            <a:r>
              <a:rPr lang="en-US" altLang="zh-CN" dirty="0">
                <a:solidFill>
                  <a:srgbClr val="002060"/>
                </a:solidFill>
              </a:rPr>
              <a:t>name</a:t>
            </a:r>
            <a:r>
              <a:rPr lang="en-US" altLang="zh-CN" dirty="0" smtClean="0">
                <a:solidFill>
                  <a:srgbClr val="002060"/>
                </a:solidFill>
              </a:rPr>
              <a:t>})"</a:t>
            </a:r>
          </a:p>
        </p:txBody>
      </p:sp>
    </p:spTree>
    <p:extLst>
      <p:ext uri="{BB962C8B-B14F-4D97-AF65-F5344CB8AC3E}">
        <p14:creationId xmlns:p14="http://schemas.microsoft.com/office/powerpoint/2010/main" val="13798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</a:t>
            </a:r>
            <a:r>
              <a:rPr lang="zh-CN" altLang="en-US" dirty="0" smtClean="0"/>
              <a:t>主</a:t>
            </a:r>
            <a:r>
              <a:rPr lang="zh-CN" altLang="en-US" dirty="0" smtClean="0"/>
              <a:t>键、主键数组和行数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DaoHelper.</a:t>
            </a:r>
            <a:r>
              <a:rPr lang="en-US" altLang="zh-CN" i="1" dirty="0" err="1" smtClean="0"/>
              <a:t>getPrimaryKey</a:t>
            </a:r>
            <a:r>
              <a:rPr lang="en-US" altLang="zh-CN" i="1" dirty="0" smtClean="0"/>
              <a:t>();</a:t>
            </a:r>
          </a:p>
          <a:p>
            <a:r>
              <a:rPr lang="en-US" altLang="zh-CN" dirty="0" err="1"/>
              <a:t>DaoHelper.</a:t>
            </a:r>
            <a:r>
              <a:rPr lang="en-US" altLang="zh-CN" i="1" dirty="0" err="1"/>
              <a:t>getPrimaryKeys</a:t>
            </a:r>
            <a:r>
              <a:rPr lang="en-US" altLang="zh-CN" i="1" dirty="0" smtClean="0"/>
              <a:t>();</a:t>
            </a:r>
          </a:p>
          <a:p>
            <a:r>
              <a:rPr lang="en-US" altLang="zh-CN" dirty="0" err="1" smtClean="0"/>
              <a:t>DaoHelper.</a:t>
            </a:r>
            <a:r>
              <a:rPr lang="en-US" altLang="zh-CN" i="1" dirty="0" err="1" smtClean="0"/>
              <a:t>getCount</a:t>
            </a:r>
            <a:r>
              <a:rPr lang="en-US" altLang="zh-CN" i="1" dirty="0" smtClean="0"/>
              <a:t>();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6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新的在线服务框架的特点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zh-CN" altLang="zh-CN" dirty="0"/>
              <a:t>服务中心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服务中心</a:t>
            </a:r>
            <a:r>
              <a:rPr lang="zh-CN" altLang="en-US" dirty="0" smtClean="0"/>
              <a:t>，后面会重点介绍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7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社会化采集体系如何接入新框架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以有</a:t>
            </a:r>
            <a:r>
              <a:rPr lang="zh-CN" altLang="en-US" dirty="0"/>
              <a:t>的</a:t>
            </a:r>
            <a:r>
              <a:rPr lang="zh-CN" altLang="en-US" dirty="0" smtClean="0"/>
              <a:t>门址采集会抽时间做重构</a:t>
            </a:r>
            <a:endParaRPr lang="en-US" altLang="zh-CN" dirty="0" smtClean="0"/>
          </a:p>
          <a:p>
            <a:r>
              <a:rPr lang="en-US" altLang="zh-CN" dirty="0" smtClean="0"/>
              <a:t>GFK</a:t>
            </a:r>
            <a:r>
              <a:rPr lang="zh-CN" altLang="en-US" dirty="0" smtClean="0"/>
              <a:t>（</a:t>
            </a:r>
            <a:r>
              <a:rPr lang="zh-CN" altLang="en-US" dirty="0"/>
              <a:t>新</a:t>
            </a:r>
            <a:r>
              <a:rPr lang="zh-CN" altLang="en-US" dirty="0" smtClean="0"/>
              <a:t>的采集品类）会完全基于新框架</a:t>
            </a:r>
            <a:endParaRPr lang="en-US" altLang="zh-CN" dirty="0" smtClean="0"/>
          </a:p>
          <a:p>
            <a:r>
              <a:rPr lang="zh-CN" altLang="en-US" dirty="0" smtClean="0"/>
              <a:t>对于其它在线应用，我们会推广并且做技术支持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856" y="2496345"/>
            <a:ext cx="3352800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1702" y="2962138"/>
            <a:ext cx="3449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敬请赐教</a:t>
            </a:r>
          </a:p>
        </p:txBody>
      </p:sp>
    </p:spTree>
    <p:extLst>
      <p:ext uri="{BB962C8B-B14F-4D97-AF65-F5344CB8AC3E}">
        <p14:creationId xmlns:p14="http://schemas.microsoft.com/office/powerpoint/2010/main" val="2538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统一在线服务框架的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支持多数据源及分表分库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zh-CN" altLang="en-US" dirty="0"/>
              <a:t>灵活的数据源配置</a:t>
            </a:r>
            <a:endParaRPr lang="en-US" altLang="zh-CN" dirty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同时配置多个</a:t>
            </a:r>
            <a:r>
              <a:rPr lang="zh-CN" altLang="en-US" dirty="0" smtClean="0"/>
              <a:t>数据源（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同时针对单</a:t>
            </a:r>
            <a:r>
              <a:rPr lang="en-US" altLang="zh-CN" dirty="0"/>
              <a:t>/</a:t>
            </a:r>
            <a:r>
              <a:rPr lang="zh-CN" altLang="en-US" dirty="0"/>
              <a:t>多数据源进行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支持多数据源</a:t>
            </a:r>
            <a:r>
              <a:rPr lang="zh-CN" altLang="en-US" dirty="0"/>
              <a:t>的事务</a:t>
            </a:r>
            <a:r>
              <a:rPr lang="zh-CN" altLang="en-US" dirty="0" smtClean="0"/>
              <a:t>管理（</a:t>
            </a:r>
            <a:r>
              <a:rPr lang="en-US" altLang="zh-CN" dirty="0" smtClean="0"/>
              <a:t>JDBC/JTA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后面会重点介绍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zh-CN" altLang="en-US" dirty="0" smtClean="0"/>
              <a:t>在线</a:t>
            </a:r>
            <a:r>
              <a:rPr lang="zh-CN" altLang="en-US" dirty="0"/>
              <a:t>服务框架的特点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自动任务管理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的任务管理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支持集群（不同的任务在不同的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上运行，不会重复运行）</a:t>
            </a:r>
            <a:endParaRPr lang="en-US" altLang="zh-CN" dirty="0" smtClean="0"/>
          </a:p>
          <a:p>
            <a:r>
              <a:rPr lang="zh-CN" altLang="en-US" dirty="0"/>
              <a:t>支持动态</a:t>
            </a:r>
            <a:r>
              <a:rPr lang="zh-CN" altLang="en-US" dirty="0" smtClean="0"/>
              <a:t>的增加、删除、修改、启动、停止任务</a:t>
            </a:r>
            <a:endParaRPr lang="en-US" altLang="zh-CN" dirty="0" smtClean="0"/>
          </a:p>
          <a:p>
            <a:r>
              <a:rPr lang="zh-CN" altLang="en-US" dirty="0" smtClean="0"/>
              <a:t>支持任务的监控</a:t>
            </a:r>
            <a:endParaRPr lang="en-US" altLang="zh-CN" dirty="0" smtClean="0"/>
          </a:p>
          <a:p>
            <a:r>
              <a:rPr lang="zh-CN" altLang="en-US" dirty="0" smtClean="0"/>
              <a:t>可动态的加入监控代码</a:t>
            </a:r>
            <a:endParaRPr lang="en-US" altLang="zh-CN" dirty="0" smtClean="0"/>
          </a:p>
          <a:p>
            <a:r>
              <a:rPr lang="zh-CN" altLang="en-US" dirty="0" smtClean="0"/>
              <a:t>可动态的编辑任务代码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8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德主题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高德主题1" id="{72241A73-2B9A-4164-B2DF-15FCDAE49852}" vid="{EB65A891-BD20-4956-B289-EAA02629F2F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高德主题1</Template>
  <TotalTime>3014</TotalTime>
  <Words>2779</Words>
  <Application>Microsoft Office PowerPoint</Application>
  <PresentationFormat>全屏显示(4:3)</PresentationFormat>
  <Paragraphs>841</Paragraphs>
  <Slides>71</Slides>
  <Notes>8</Notes>
  <HiddenSlides>6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8" baseType="lpstr">
      <vt:lpstr>黑体</vt:lpstr>
      <vt:lpstr>宋体</vt:lpstr>
      <vt:lpstr>微软雅黑</vt:lpstr>
      <vt:lpstr>Arial</vt:lpstr>
      <vt:lpstr>Calibri</vt:lpstr>
      <vt:lpstr>Wingdings</vt:lpstr>
      <vt:lpstr>高德主题1</vt:lpstr>
      <vt:lpstr>基于阿里云的统一在线服务新框架</vt:lpstr>
      <vt:lpstr>PowerPoint 演示文稿</vt:lpstr>
      <vt:lpstr>PowerPoint 演示文稿</vt:lpstr>
      <vt:lpstr>PowerPoint 演示文稿</vt:lpstr>
      <vt:lpstr>PowerPoint 演示文稿</vt:lpstr>
      <vt:lpstr>新的在线框架采用哪些核心技术？</vt:lpstr>
      <vt:lpstr>新的在线服务框架的特点 ——服务中心</vt:lpstr>
      <vt:lpstr>统一在线服务框架的特点 ——支持多数据源及分表分库</vt:lpstr>
      <vt:lpstr>新的在线服务框架的特点 ——自动任务管理</vt:lpstr>
      <vt:lpstr>新的在线服务框架的特点 ——自动任务管理</vt:lpstr>
      <vt:lpstr>新的在线服务框架的特点 ——自动任务管理</vt:lpstr>
      <vt:lpstr>新的在线服务框架的特点 ——自动任务管理</vt:lpstr>
      <vt:lpstr>新的在线服务框架的特点 ——随时调用其它开源组件</vt:lpstr>
      <vt:lpstr>新的在线服务框架的特点 ——配置中心</vt:lpstr>
      <vt:lpstr>新的在线服务框架的特点 统一框架</vt:lpstr>
      <vt:lpstr>什么是服务中心？</vt:lpstr>
      <vt:lpstr>服务中心的工作原理</vt:lpstr>
      <vt:lpstr>服务中心支持的接口</vt:lpstr>
      <vt:lpstr>服务中心-负载均衡</vt:lpstr>
      <vt:lpstr>服务中心-负载均衡</vt:lpstr>
      <vt:lpstr>服务中心-负载均衡</vt:lpstr>
      <vt:lpstr>服务中心-负载均衡</vt:lpstr>
      <vt:lpstr>服务中心-故障转移</vt:lpstr>
      <vt:lpstr>服务中心-故障转移</vt:lpstr>
      <vt:lpstr>服务中心-故障转移</vt:lpstr>
      <vt:lpstr>服务中心-在线热部署</vt:lpstr>
      <vt:lpstr>服务中心-在线热部署</vt:lpstr>
      <vt:lpstr>服务中心的部署</vt:lpstr>
      <vt:lpstr>服务中心-节点监控</vt:lpstr>
      <vt:lpstr>数据操作中心-分库分表的实现原理</vt:lpstr>
      <vt:lpstr>某一分片内支持MM双主架构</vt:lpstr>
      <vt:lpstr>数据操作中心-逻辑部署结构</vt:lpstr>
      <vt:lpstr>数据操作中心-逻辑部署结构</vt:lpstr>
      <vt:lpstr>数据操作中心-逻辑部署结构</vt:lpstr>
      <vt:lpstr>数据操作中心-逻辑部署结构</vt:lpstr>
      <vt:lpstr>数据操作中心-唯一主键生成策略-Snowflake</vt:lpstr>
      <vt:lpstr>数据操作中心-唯一主键生成策略-Snowflake</vt:lpstr>
      <vt:lpstr>数据操作中心-唯一主键生成策略-Snowflake</vt:lpstr>
      <vt:lpstr>数据操作中心-唯一主键生成策略-Snowflake</vt:lpstr>
      <vt:lpstr>数据操作中心-唯一主键生成策略-Snowflake</vt:lpstr>
      <vt:lpstr>数据操作中心-唯一主键生成策略-Snowflake</vt:lpstr>
      <vt:lpstr>数据操作中心-唯一主键生成策略-RDS</vt:lpstr>
      <vt:lpstr>数据操作中心-唯一主键生成策略-RDS</vt:lpstr>
      <vt:lpstr>数据操作中心-唯一主键生成策略-RDS</vt:lpstr>
      <vt:lpstr>数据操作中心-唯一主键生成策略-RDS</vt:lpstr>
      <vt:lpstr>数据操作中心-如何分片</vt:lpstr>
      <vt:lpstr>数据操作中心-如何分片</vt:lpstr>
      <vt:lpstr>数据操作中心-如何分片</vt:lpstr>
      <vt:lpstr>数据操作中心-如何分片</vt:lpstr>
      <vt:lpstr>数据操作中心-索引库</vt:lpstr>
      <vt:lpstr>数据操作中心-数据迁移</vt:lpstr>
      <vt:lpstr>数据操作中心-数据迁移</vt:lpstr>
      <vt:lpstr>数据操作中心-数据迁移</vt:lpstr>
      <vt:lpstr>数据操作中心-数据迁移</vt:lpstr>
      <vt:lpstr>数据操作中心-数据迁移</vt:lpstr>
      <vt:lpstr>数据操作中心-数据迁移</vt:lpstr>
      <vt:lpstr>数据操作中心-数据迁移</vt:lpstr>
      <vt:lpstr>实例-配置中心</vt:lpstr>
      <vt:lpstr>实例-事务管理</vt:lpstr>
      <vt:lpstr>实例-事务管理</vt:lpstr>
      <vt:lpstr>实例-JTA事务（两阶段提交）</vt:lpstr>
      <vt:lpstr>实例-JTA事务（两阶段提交）</vt:lpstr>
      <vt:lpstr>实例-Service的写法</vt:lpstr>
      <vt:lpstr>实例-DAO的写法</vt:lpstr>
      <vt:lpstr>DAO注解参数解释</vt:lpstr>
      <vt:lpstr>DAO入参注解</vt:lpstr>
      <vt:lpstr>框架的SQL保留字</vt:lpstr>
      <vt:lpstr>框架的SQL保留字</vt:lpstr>
      <vt:lpstr>实例-返回主键、主键数组和行数</vt:lpstr>
      <vt:lpstr>社会化采集体系如何接入新框架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苗佳</dc:creator>
  <cp:lastModifiedBy>苗佳</cp:lastModifiedBy>
  <cp:revision>317</cp:revision>
  <dcterms:created xsi:type="dcterms:W3CDTF">2014-03-29T09:00:05Z</dcterms:created>
  <dcterms:modified xsi:type="dcterms:W3CDTF">2014-07-07T11:07:46Z</dcterms:modified>
</cp:coreProperties>
</file>