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3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1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4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C9517-F8C1-4C95-B0AA-8F96F308CD31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2CBB2-AAB4-4E3D-91D3-AFF5006D22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22035" y="120845"/>
            <a:ext cx="320919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 Imandi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Specialist Engineer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Infosys Limited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Pune, India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: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+91-9381759702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: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manoj.imandi@infosys.com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Location: Visakhapatnam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Location: Hyderabad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474" y="2432397"/>
            <a:ext cx="472875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Summary and Education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5841" y="4499595"/>
            <a:ext cx="4728754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53742" y="217804"/>
            <a:ext cx="652925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53743" y="1312260"/>
            <a:ext cx="653578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47211" y="3194369"/>
            <a:ext cx="6535782" cy="37480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Summary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5841" y="2868913"/>
            <a:ext cx="4728754" cy="172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IT Experience 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1.4 years (till date)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Time series models like ARIMA , SARIMA 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different machine learning models like Roberta 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-base-cased-distilled-squad. </a:t>
            </a:r>
          </a:p>
          <a:p>
            <a:pPr>
              <a:lnSpc>
                <a:spcPct val="150000"/>
              </a:lnSpc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BTech in Electronics and Communication Engineering 	 Raghu Engineering College(A) - </a:t>
            </a:r>
            <a:r>
              <a:rPr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CGPA: 8.04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9006" y="5057613"/>
            <a:ext cx="44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Infosys Certified  </a:t>
            </a: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Practitioner Using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Infosys Certified Data Science using Python Professional-Part1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Infosys Certified Data Science using Python Professional-Part2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20377" y="1732633"/>
            <a:ext cx="6535782" cy="1331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Technologies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Hadoop Framework , flume , Sqoop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Data science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 Series Analysis , </a:t>
            </a:r>
            <a:r>
              <a:rPr lang="en-US" sz="1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Analysis, Data Visualization using Python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53743" y="3719130"/>
            <a:ext cx="6535782" cy="219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:  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on Machine Learning models 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 in model development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Responsibilities : 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forecasting model for predicting the future event count </a:t>
            </a:r>
          </a:p>
          <a:p>
            <a:pPr marL="171450" indent="-1714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implemented a question &amp; answering model to generate more than one result from the given context.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Strengths :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: Implemented different predictive models for forecasting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: Conducted exploratory Data Analysis to analyze the pattern 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EC9B1-9484-9E75-DA77-05CDB1990407}"/>
              </a:ext>
            </a:extLst>
          </p:cNvPr>
          <p:cNvSpPr txBox="1"/>
          <p:nvPr/>
        </p:nvSpPr>
        <p:spPr>
          <a:xfrm>
            <a:off x="5453742" y="685020"/>
            <a:ext cx="4777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Pinnacle Data Science Specialization Program</a:t>
            </a:r>
          </a:p>
        </p:txBody>
      </p:sp>
      <p:pic>
        <p:nvPicPr>
          <p:cNvPr id="4" name="Picture 3" descr="A person with a mustache&#10;&#10;Description automatically generated">
            <a:extLst>
              <a:ext uri="{FF2B5EF4-FFF2-40B4-BE49-F238E27FC236}">
                <a16:creationId xmlns:a16="http://schemas.microsoft.com/office/drawing/2014/main" id="{EC30A6B7-6571-B4C3-568D-3FD2248F86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7" y="220927"/>
            <a:ext cx="1535206" cy="18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513EA8A20F3499054A00CAAFA9C3C" ma:contentTypeVersion="14" ma:contentTypeDescription="Create a new document." ma:contentTypeScope="" ma:versionID="a01fc95c9b3621f1a1a08a33271fa740">
  <xsd:schema xmlns:xsd="http://www.w3.org/2001/XMLSchema" xmlns:xs="http://www.w3.org/2001/XMLSchema" xmlns:p="http://schemas.microsoft.com/office/2006/metadata/properties" xmlns:ns3="da611f7a-11c3-4ef0-af6d-480c24d00e57" xmlns:ns4="3eacead2-33e8-4b4b-92bd-76e9de221428" targetNamespace="http://schemas.microsoft.com/office/2006/metadata/properties" ma:root="true" ma:fieldsID="0e36518414408779444ebfdb7cabe17e" ns3:_="" ns4:_="">
    <xsd:import namespace="da611f7a-11c3-4ef0-af6d-480c24d00e57"/>
    <xsd:import namespace="3eacead2-33e8-4b4b-92bd-76e9de2214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611f7a-11c3-4ef0-af6d-480c24d00e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cead2-33e8-4b4b-92bd-76e9de2214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611f7a-11c3-4ef0-af6d-480c24d00e57" xsi:nil="true"/>
  </documentManagement>
</p:properties>
</file>

<file path=customXml/itemProps1.xml><?xml version="1.0" encoding="utf-8"?>
<ds:datastoreItem xmlns:ds="http://schemas.openxmlformats.org/officeDocument/2006/customXml" ds:itemID="{A76DC164-415F-44B3-B8DE-918B6E386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611f7a-11c3-4ef0-af6d-480c24d00e57"/>
    <ds:schemaRef ds:uri="3eacead2-33e8-4b4b-92bd-76e9de221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C646D1-3E97-46FC-9D91-AC09A73B7E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103DCD-3FCA-411E-A98A-7ACE5BCCF130}">
  <ds:schemaRefs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3eacead2-33e8-4b4b-92bd-76e9de221428"/>
    <ds:schemaRef ds:uri="http://www.w3.org/XML/1998/namespace"/>
    <ds:schemaRef ds:uri="da611f7a-11c3-4ef0-af6d-480c24d00e5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223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Infosys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Suwarna Narayan Manche</dc:creator>
  <cp:lastModifiedBy>Manoj Imandi</cp:lastModifiedBy>
  <cp:revision>89</cp:revision>
  <dcterms:created xsi:type="dcterms:W3CDTF">2018-10-30T02:59:43Z</dcterms:created>
  <dcterms:modified xsi:type="dcterms:W3CDTF">2024-02-09T09:47:29Z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Suwarna.Manche@ad.infosys.com</vt:lpwstr>
  </property>
  <property fmtid="{D5CDD505-2E9C-101B-9397-08002B2CF9AE}" pid="5" name="MSIP_Label_be4b3411-284d-4d31-bd4f-bc13ef7f1fd6_SetDate">
    <vt:lpwstr>2018-10-30T03:58:43.6384832Z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ContentTypeId">
    <vt:lpwstr>0x01010096A513EA8A20F3499054A00CAAFA9C3C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etDate">
    <vt:lpwstr>2024-01-02T04:41:12Z</vt:lpwstr>
  </property>
  <property fmtid="{D5CDD505-2E9C-101B-9397-08002B2CF9AE}" pid="12" name="MSIP_Label_a0819fa7-4367-4500-ba88-dd630d977609_Method">
    <vt:lpwstr>Standard</vt:lpwstr>
  </property>
  <property fmtid="{D5CDD505-2E9C-101B-9397-08002B2CF9AE}" pid="13" name="MSIP_Label_a0819fa7-4367-4500-ba88-dd630d977609_Name">
    <vt:lpwstr>a0819fa7-4367-4500-ba88-dd630d977609</vt:lpwstr>
  </property>
  <property fmtid="{D5CDD505-2E9C-101B-9397-08002B2CF9AE}" pid="14" name="MSIP_Label_a0819fa7-4367-4500-ba88-dd630d977609_SiteId">
    <vt:lpwstr>63ce7d59-2f3e-42cd-a8cc-be764cff5eb6</vt:lpwstr>
  </property>
  <property fmtid="{D5CDD505-2E9C-101B-9397-08002B2CF9AE}" pid="15" name="MSIP_Label_a0819fa7-4367-4500-ba88-dd630d977609_ContentBits">
    <vt:lpwstr>0</vt:lpwstr>
  </property>
</Properties>
</file>