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9" r:id="rId7"/>
    <p:sldId id="260" r:id="rId8"/>
    <p:sldId id="258" r:id="rId9"/>
    <p:sldId id="264" r:id="rId10"/>
    <p:sldId id="270" r:id="rId11"/>
    <p:sldId id="271" r:id="rId12"/>
    <p:sldId id="272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FABAB"/>
    <a:srgbClr val="898989"/>
    <a:srgbClr val="EB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B9F2A-64BB-42CE-9109-F29359911594}" v="256" dt="2022-04-06T21:17:49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승현" userId="9c0354f8-d862-4c2b-992e-642873bf2357" providerId="ADAL" clId="{311B9F2A-64BB-42CE-9109-F29359911594}"/>
    <pc:docChg chg="undo custSel addSld delSld modSld">
      <pc:chgData name="윤승현" userId="9c0354f8-d862-4c2b-992e-642873bf2357" providerId="ADAL" clId="{311B9F2A-64BB-42CE-9109-F29359911594}" dt="2022-04-06T21:19:33.987" v="2893" actId="478"/>
      <pc:docMkLst>
        <pc:docMk/>
      </pc:docMkLst>
      <pc:sldChg chg="modSp mod">
        <pc:chgData name="윤승현" userId="9c0354f8-d862-4c2b-992e-642873bf2357" providerId="ADAL" clId="{311B9F2A-64BB-42CE-9109-F29359911594}" dt="2022-04-06T17:32:01.310" v="803" actId="14100"/>
        <pc:sldMkLst>
          <pc:docMk/>
          <pc:sldMk cId="3258849637" sldId="256"/>
        </pc:sldMkLst>
        <pc:spChg chg="mod">
          <ac:chgData name="윤승현" userId="9c0354f8-d862-4c2b-992e-642873bf2357" providerId="ADAL" clId="{311B9F2A-64BB-42CE-9109-F29359911594}" dt="2022-04-06T17:32:01.310" v="803" actId="14100"/>
          <ac:spMkLst>
            <pc:docMk/>
            <pc:sldMk cId="3258849637" sldId="256"/>
            <ac:spMk id="3" creationId="{7F43F4BD-92C7-4A88-9090-192ECD133FB2}"/>
          </ac:spMkLst>
        </pc:spChg>
      </pc:sldChg>
      <pc:sldChg chg="addSp delSp modSp mod setBg">
        <pc:chgData name="윤승현" userId="9c0354f8-d862-4c2b-992e-642873bf2357" providerId="ADAL" clId="{311B9F2A-64BB-42CE-9109-F29359911594}" dt="2022-04-06T21:19:33.987" v="2893" actId="478"/>
        <pc:sldMkLst>
          <pc:docMk/>
          <pc:sldMk cId="3840255647" sldId="258"/>
        </pc:sldMkLst>
        <pc:spChg chg="mod">
          <ac:chgData name="윤승현" userId="9c0354f8-d862-4c2b-992e-642873bf2357" providerId="ADAL" clId="{311B9F2A-64BB-42CE-9109-F29359911594}" dt="2022-04-06T17:56:46.482" v="1496" actId="2711"/>
          <ac:spMkLst>
            <pc:docMk/>
            <pc:sldMk cId="3840255647" sldId="258"/>
            <ac:spMk id="4" creationId="{BC0362C0-AF21-41F0-A4AA-5934DE161F96}"/>
          </ac:spMkLst>
        </pc:spChg>
        <pc:spChg chg="del">
          <ac:chgData name="윤승현" userId="9c0354f8-d862-4c2b-992e-642873bf2357" providerId="ADAL" clId="{311B9F2A-64BB-42CE-9109-F29359911594}" dt="2022-04-06T17:47:03.734" v="1181" actId="478"/>
          <ac:spMkLst>
            <pc:docMk/>
            <pc:sldMk cId="3840255647" sldId="258"/>
            <ac:spMk id="5" creationId="{13AF8756-635E-446A-89CF-36212DEE1084}"/>
          </ac:spMkLst>
        </pc:spChg>
        <pc:spChg chg="add del mod">
          <ac:chgData name="윤승현" userId="9c0354f8-d862-4c2b-992e-642873bf2357" providerId="ADAL" clId="{311B9F2A-64BB-42CE-9109-F29359911594}" dt="2022-04-06T17:50:44.189" v="1340" actId="478"/>
          <ac:spMkLst>
            <pc:docMk/>
            <pc:sldMk cId="3840255647" sldId="258"/>
            <ac:spMk id="6" creationId="{9AB86766-2CEC-47D1-9EC6-0C8FAFEA68F4}"/>
          </ac:spMkLst>
        </pc:spChg>
        <pc:spChg chg="add mod">
          <ac:chgData name="윤승현" userId="9c0354f8-d862-4c2b-992e-642873bf2357" providerId="ADAL" clId="{311B9F2A-64BB-42CE-9109-F29359911594}" dt="2022-04-06T17:55:28.992" v="1487" actId="2710"/>
          <ac:spMkLst>
            <pc:docMk/>
            <pc:sldMk cId="3840255647" sldId="258"/>
            <ac:spMk id="8" creationId="{08938BA8-B120-4600-839D-C4818C50479E}"/>
          </ac:spMkLst>
        </pc:spChg>
        <pc:spChg chg="del">
          <ac:chgData name="윤승현" userId="9c0354f8-d862-4c2b-992e-642873bf2357" providerId="ADAL" clId="{311B9F2A-64BB-42CE-9109-F29359911594}" dt="2022-04-06T17:48:24.197" v="1200" actId="26606"/>
          <ac:spMkLst>
            <pc:docMk/>
            <pc:sldMk cId="3840255647" sldId="258"/>
            <ac:spMk id="9" creationId="{16F9E488-0718-4E1E-9D12-26779F606252}"/>
          </ac:spMkLst>
        </pc:spChg>
        <pc:spChg chg="del">
          <ac:chgData name="윤승현" userId="9c0354f8-d862-4c2b-992e-642873bf2357" providerId="ADAL" clId="{311B9F2A-64BB-42CE-9109-F29359911594}" dt="2022-04-06T17:48:24.197" v="1200" actId="26606"/>
          <ac:spMkLst>
            <pc:docMk/>
            <pc:sldMk cId="3840255647" sldId="258"/>
            <ac:spMk id="11" creationId="{CE708407-D01D-4E57-8998-FF799DBC3788}"/>
          </ac:spMkLst>
        </pc:spChg>
        <pc:spChg chg="del">
          <ac:chgData name="윤승현" userId="9c0354f8-d862-4c2b-992e-642873bf2357" providerId="ADAL" clId="{311B9F2A-64BB-42CE-9109-F29359911594}" dt="2022-04-06T17:47:12.228" v="1189" actId="478"/>
          <ac:spMkLst>
            <pc:docMk/>
            <pc:sldMk cId="3840255647" sldId="258"/>
            <ac:spMk id="12" creationId="{F470080F-F58E-4EEB-AB31-6F4324F56736}"/>
          </ac:spMkLst>
        </pc:spChg>
        <pc:spChg chg="del mod">
          <ac:chgData name="윤승현" userId="9c0354f8-d862-4c2b-992e-642873bf2357" providerId="ADAL" clId="{311B9F2A-64BB-42CE-9109-F29359911594}" dt="2022-04-06T17:47:12.228" v="1189" actId="478"/>
          <ac:spMkLst>
            <pc:docMk/>
            <pc:sldMk cId="3840255647" sldId="258"/>
            <ac:spMk id="16" creationId="{68AA2958-8591-41B1-9EDA-3FAC37A6528B}"/>
          </ac:spMkLst>
        </pc:spChg>
        <pc:spChg chg="del mod">
          <ac:chgData name="윤승현" userId="9c0354f8-d862-4c2b-992e-642873bf2357" providerId="ADAL" clId="{311B9F2A-64BB-42CE-9109-F29359911594}" dt="2022-04-06T17:47:12.228" v="1189" actId="478"/>
          <ac:spMkLst>
            <pc:docMk/>
            <pc:sldMk cId="3840255647" sldId="258"/>
            <ac:spMk id="17" creationId="{56E5A857-EE18-4292-ADCF-8C44D134ED81}"/>
          </ac:spMkLst>
        </pc:spChg>
        <pc:spChg chg="del">
          <ac:chgData name="윤승현" userId="9c0354f8-d862-4c2b-992e-642873bf2357" providerId="ADAL" clId="{311B9F2A-64BB-42CE-9109-F29359911594}" dt="2022-04-06T17:47:12.228" v="1189" actId="478"/>
          <ac:spMkLst>
            <pc:docMk/>
            <pc:sldMk cId="3840255647" sldId="258"/>
            <ac:spMk id="18" creationId="{85A83E59-BB8E-484F-9F74-1BF26C020A4D}"/>
          </ac:spMkLst>
        </pc:spChg>
        <pc:spChg chg="del mod">
          <ac:chgData name="윤승현" userId="9c0354f8-d862-4c2b-992e-642873bf2357" providerId="ADAL" clId="{311B9F2A-64BB-42CE-9109-F29359911594}" dt="2022-04-06T17:47:07.008" v="1188" actId="478"/>
          <ac:spMkLst>
            <pc:docMk/>
            <pc:sldMk cId="3840255647" sldId="258"/>
            <ac:spMk id="19" creationId="{47217B46-7349-4A2C-81D8-9E6CC004FD36}"/>
          </ac:spMkLst>
        </pc:spChg>
        <pc:spChg chg="add mod">
          <ac:chgData name="윤승현" userId="9c0354f8-d862-4c2b-992e-642873bf2357" providerId="ADAL" clId="{311B9F2A-64BB-42CE-9109-F29359911594}" dt="2022-04-06T17:55:40.445" v="1492" actId="1076"/>
          <ac:spMkLst>
            <pc:docMk/>
            <pc:sldMk cId="3840255647" sldId="258"/>
            <ac:spMk id="21" creationId="{94C7CAB0-6199-48BF-AA89-504061B03697}"/>
          </ac:spMkLst>
        </pc:spChg>
        <pc:spChg chg="add del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22" creationId="{76E6212F-EB21-4328-8386-832840CB431A}"/>
          </ac:spMkLst>
        </pc:spChg>
        <pc:spChg chg="add del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23" creationId="{EFA427F0-C6DC-4FA1-8C54-1D6B0623DA3B}"/>
          </ac:spMkLst>
        </pc:spChg>
        <pc:spChg chg="add del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24" creationId="{9E74304E-CF2D-41E1-92CF-7FC508311BAE}"/>
          </ac:spMkLst>
        </pc:spChg>
        <pc:spChg chg="add del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25" creationId="{255D5DA3-59CF-4FD2-8674-8B722A343C8E}"/>
          </ac:spMkLst>
        </pc:spChg>
        <pc:spChg chg="add del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29" creationId="{E8D8FD72-DBC9-4595-9B24-DCD3B0EC0D2D}"/>
          </ac:spMkLst>
        </pc:spChg>
        <pc:spChg chg="add del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31" creationId="{FD6B835C-7DDD-47D9-B6A9-26B4F84DAC44}"/>
          </ac:spMkLst>
        </pc:spChg>
        <pc:spChg chg="add del mod">
          <ac:chgData name="윤승현" userId="9c0354f8-d862-4c2b-992e-642873bf2357" providerId="ADAL" clId="{311B9F2A-64BB-42CE-9109-F29359911594}" dt="2022-04-06T17:50:44.626" v="1341" actId="478"/>
          <ac:spMkLst>
            <pc:docMk/>
            <pc:sldMk cId="3840255647" sldId="258"/>
            <ac:spMk id="32" creationId="{9E002D09-CB89-49EF-93AB-6DAADD6CB389}"/>
          </ac:spMkLst>
        </pc:spChg>
        <pc:spChg chg="add del mod">
          <ac:chgData name="윤승현" userId="9c0354f8-d862-4c2b-992e-642873bf2357" providerId="ADAL" clId="{311B9F2A-64BB-42CE-9109-F29359911594}" dt="2022-04-06T17:52:07.673" v="1352" actId="478"/>
          <ac:spMkLst>
            <pc:docMk/>
            <pc:sldMk cId="3840255647" sldId="258"/>
            <ac:spMk id="40" creationId="{9B87BA29-F765-4254-B1A3-43BB0F198EA8}"/>
          </ac:spMkLst>
        </pc:spChg>
        <pc:spChg chg="add mod">
          <ac:chgData name="윤승현" userId="9c0354f8-d862-4c2b-992e-642873bf2357" providerId="ADAL" clId="{311B9F2A-64BB-42CE-9109-F29359911594}" dt="2022-04-06T17:55:36.669" v="1491" actId="1076"/>
          <ac:spMkLst>
            <pc:docMk/>
            <pc:sldMk cId="3840255647" sldId="258"/>
            <ac:spMk id="41" creationId="{E0F04625-9AAF-46DF-8ABB-B6FDABCB3338}"/>
          </ac:spMkLst>
        </pc:spChg>
        <pc:spChg chg="add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42" creationId="{76E6212F-EB21-4328-8386-832840CB431A}"/>
          </ac:spMkLst>
        </pc:spChg>
        <pc:spChg chg="add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44" creationId="{9E74304E-CF2D-41E1-92CF-7FC508311BAE}"/>
          </ac:spMkLst>
        </pc:spChg>
        <pc:spChg chg="add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46" creationId="{3B6BBA54-4CCF-4C90-BA8F-FBD070C8DCA7}"/>
          </ac:spMkLst>
        </pc:spChg>
        <pc:spChg chg="add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48" creationId="{19A96DEC-BAD6-4232-A6BF-B18F0000FE6F}"/>
          </ac:spMkLst>
        </pc:spChg>
        <pc:spChg chg="add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52" creationId="{37099982-E81B-4256-BEA5-44F378E3128A}"/>
          </ac:spMkLst>
        </pc:spChg>
        <pc:spChg chg="add">
          <ac:chgData name="윤승현" userId="9c0354f8-d862-4c2b-992e-642873bf2357" providerId="ADAL" clId="{311B9F2A-64BB-42CE-9109-F29359911594}" dt="2022-04-06T17:51:00.528" v="1342" actId="26606"/>
          <ac:spMkLst>
            <pc:docMk/>
            <pc:sldMk cId="3840255647" sldId="258"/>
            <ac:spMk id="54" creationId="{9268920A-0D15-4067-B7B1-91F0BE29ACC8}"/>
          </ac:spMkLst>
        </pc:spChg>
        <pc:grpChg chg="del">
          <ac:chgData name="윤승현" userId="9c0354f8-d862-4c2b-992e-642873bf2357" providerId="ADAL" clId="{311B9F2A-64BB-42CE-9109-F29359911594}" dt="2022-04-06T17:48:24.197" v="1200" actId="26606"/>
          <ac:grpSpMkLst>
            <pc:docMk/>
            <pc:sldMk cId="3840255647" sldId="258"/>
            <ac:grpSpMk id="13" creationId="{7F963B07-5C9E-478C-A53E-B6F5B4A78933}"/>
          </ac:grpSpMkLst>
        </pc:grpChg>
        <pc:picChg chg="add mod">
          <ac:chgData name="윤승현" userId="9c0354f8-d862-4c2b-992e-642873bf2357" providerId="ADAL" clId="{311B9F2A-64BB-42CE-9109-F29359911594}" dt="2022-04-06T17:51:00.528" v="1342" actId="26606"/>
          <ac:picMkLst>
            <pc:docMk/>
            <pc:sldMk cId="3840255647" sldId="258"/>
            <ac:picMk id="3" creationId="{47F76848-2216-429E-89D1-72582E8634BB}"/>
          </ac:picMkLst>
        </pc:picChg>
        <pc:picChg chg="del">
          <ac:chgData name="윤승현" userId="9c0354f8-d862-4c2b-992e-642873bf2357" providerId="ADAL" clId="{311B9F2A-64BB-42CE-9109-F29359911594}" dt="2022-04-06T17:47:02.905" v="1178" actId="478"/>
          <ac:picMkLst>
            <pc:docMk/>
            <pc:sldMk cId="3840255647" sldId="258"/>
            <ac:picMk id="7" creationId="{26226F5E-F6D6-49CC-89D9-78554F2DA8C2}"/>
          </ac:picMkLst>
        </pc:picChg>
        <pc:picChg chg="del">
          <ac:chgData name="윤승현" userId="9c0354f8-d862-4c2b-992e-642873bf2357" providerId="ADAL" clId="{311B9F2A-64BB-42CE-9109-F29359911594}" dt="2022-04-06T17:47:03.142" v="1179" actId="478"/>
          <ac:picMkLst>
            <pc:docMk/>
            <pc:sldMk cId="3840255647" sldId="258"/>
            <ac:picMk id="10" creationId="{1EE98860-19EC-4E3D-961C-35C7C989C99A}"/>
          </ac:picMkLst>
        </pc:picChg>
        <pc:picChg chg="add mod">
          <ac:chgData name="윤승현" userId="9c0354f8-d862-4c2b-992e-642873bf2357" providerId="ADAL" clId="{311B9F2A-64BB-42CE-9109-F29359911594}" dt="2022-04-06T17:51:00.528" v="1342" actId="26606"/>
          <ac:picMkLst>
            <pc:docMk/>
            <pc:sldMk cId="3840255647" sldId="258"/>
            <ac:picMk id="20" creationId="{5AE8BEF5-DA00-4517-9D37-6316DEEB13C7}"/>
          </ac:picMkLst>
        </pc:picChg>
        <pc:picChg chg="del">
          <ac:chgData name="윤승현" userId="9c0354f8-d862-4c2b-992e-642873bf2357" providerId="ADAL" clId="{311B9F2A-64BB-42CE-9109-F29359911594}" dt="2022-04-06T17:47:12.228" v="1189" actId="478"/>
          <ac:picMkLst>
            <pc:docMk/>
            <pc:sldMk cId="3840255647" sldId="258"/>
            <ac:picMk id="27" creationId="{B66F85CB-D2A5-4D0D-89F1-42D79FA46128}"/>
          </ac:picMkLst>
        </pc:picChg>
        <pc:picChg chg="add del mod">
          <ac:chgData name="윤승현" userId="9c0354f8-d862-4c2b-992e-642873bf2357" providerId="ADAL" clId="{311B9F2A-64BB-42CE-9109-F29359911594}" dt="2022-04-06T21:19:33.987" v="2893" actId="478"/>
          <ac:picMkLst>
            <pc:docMk/>
            <pc:sldMk cId="3840255647" sldId="258"/>
            <ac:picMk id="28" creationId="{A897B149-E557-4C74-903D-B8693686DC6F}"/>
          </ac:picMkLst>
        </pc:picChg>
        <pc:picChg chg="del">
          <ac:chgData name="윤승현" userId="9c0354f8-d862-4c2b-992e-642873bf2357" providerId="ADAL" clId="{311B9F2A-64BB-42CE-9109-F29359911594}" dt="2022-04-06T17:47:04.103" v="1182" actId="478"/>
          <ac:picMkLst>
            <pc:docMk/>
            <pc:sldMk cId="3840255647" sldId="258"/>
            <ac:picMk id="30" creationId="{1E4845E9-826D-43E0-A574-1DF5227352D0}"/>
          </ac:picMkLst>
        </pc:picChg>
        <pc:picChg chg="del">
          <ac:chgData name="윤승현" userId="9c0354f8-d862-4c2b-992e-642873bf2357" providerId="ADAL" clId="{311B9F2A-64BB-42CE-9109-F29359911594}" dt="2022-04-06T17:47:05.190" v="1185" actId="478"/>
          <ac:picMkLst>
            <pc:docMk/>
            <pc:sldMk cId="3840255647" sldId="258"/>
            <ac:picMk id="33" creationId="{7DA78666-8A81-415B-A001-4B3AC0BF1B6D}"/>
          </ac:picMkLst>
        </pc:picChg>
        <pc:picChg chg="del">
          <ac:chgData name="윤승현" userId="9c0354f8-d862-4c2b-992e-642873bf2357" providerId="ADAL" clId="{311B9F2A-64BB-42CE-9109-F29359911594}" dt="2022-04-06T17:47:04.437" v="1183" actId="478"/>
          <ac:picMkLst>
            <pc:docMk/>
            <pc:sldMk cId="3840255647" sldId="258"/>
            <ac:picMk id="35" creationId="{2BD3ADAC-0667-45D3-8032-C1633B6962C4}"/>
          </ac:picMkLst>
        </pc:picChg>
        <pc:cxnChg chg="add del">
          <ac:chgData name="윤승현" userId="9c0354f8-d862-4c2b-992e-642873bf2357" providerId="ADAL" clId="{311B9F2A-64BB-42CE-9109-F29359911594}" dt="2022-04-06T17:51:00.528" v="1342" actId="26606"/>
          <ac:cxnSpMkLst>
            <pc:docMk/>
            <pc:sldMk cId="3840255647" sldId="258"/>
            <ac:cxnSpMk id="37" creationId="{4717401F-8127-4697-8085-3D6C69B5D25D}"/>
          </ac:cxnSpMkLst>
        </pc:cxnChg>
        <pc:cxnChg chg="add">
          <ac:chgData name="윤승현" userId="9c0354f8-d862-4c2b-992e-642873bf2357" providerId="ADAL" clId="{311B9F2A-64BB-42CE-9109-F29359911594}" dt="2022-04-06T17:51:00.528" v="1342" actId="26606"/>
          <ac:cxnSpMkLst>
            <pc:docMk/>
            <pc:sldMk cId="3840255647" sldId="258"/>
            <ac:cxnSpMk id="50" creationId="{4717401F-8127-4697-8085-3D6C69B5D25D}"/>
          </ac:cxnSpMkLst>
        </pc:cxnChg>
      </pc:sldChg>
      <pc:sldChg chg="addSp delSp modSp mod">
        <pc:chgData name="윤승현" userId="9c0354f8-d862-4c2b-992e-642873bf2357" providerId="ADAL" clId="{311B9F2A-64BB-42CE-9109-F29359911594}" dt="2022-04-06T18:58:06.851" v="1687" actId="1076"/>
        <pc:sldMkLst>
          <pc:docMk/>
          <pc:sldMk cId="791962337" sldId="259"/>
        </pc:sldMkLst>
        <pc:spChg chg="add mod">
          <ac:chgData name="윤승현" userId="9c0354f8-d862-4c2b-992e-642873bf2357" providerId="ADAL" clId="{311B9F2A-64BB-42CE-9109-F29359911594}" dt="2022-04-06T18:29:45.417" v="1500" actId="20577"/>
          <ac:spMkLst>
            <pc:docMk/>
            <pc:sldMk cId="791962337" sldId="259"/>
            <ac:spMk id="2" creationId="{6F24478E-3C27-4B36-A465-95094DE39E9D}"/>
          </ac:spMkLst>
        </pc:spChg>
        <pc:spChg chg="del">
          <ac:chgData name="윤승현" userId="9c0354f8-d862-4c2b-992e-642873bf2357" providerId="ADAL" clId="{311B9F2A-64BB-42CE-9109-F29359911594}" dt="2022-04-06T14:49:39.433" v="415" actId="478"/>
          <ac:spMkLst>
            <pc:docMk/>
            <pc:sldMk cId="791962337" sldId="259"/>
            <ac:spMk id="4" creationId="{8FA7B330-B087-4118-92EC-5C018FC03052}"/>
          </ac:spMkLst>
        </pc:spChg>
        <pc:spChg chg="add del mod">
          <ac:chgData name="윤승현" userId="9c0354f8-d862-4c2b-992e-642873bf2357" providerId="ADAL" clId="{311B9F2A-64BB-42CE-9109-F29359911594}" dt="2022-04-06T16:44:32.770" v="487"/>
          <ac:spMkLst>
            <pc:docMk/>
            <pc:sldMk cId="791962337" sldId="259"/>
            <ac:spMk id="5" creationId="{3EF83071-3A57-4B59-AD91-0617F7DA8D58}"/>
          </ac:spMkLst>
        </pc:spChg>
        <pc:spChg chg="add del mod">
          <ac:chgData name="윤승현" userId="9c0354f8-d862-4c2b-992e-642873bf2357" providerId="ADAL" clId="{311B9F2A-64BB-42CE-9109-F29359911594}" dt="2022-04-06T16:57:08.023" v="524" actId="478"/>
          <ac:spMkLst>
            <pc:docMk/>
            <pc:sldMk cId="791962337" sldId="259"/>
            <ac:spMk id="6" creationId="{77AF2058-E603-4FFC-97E6-8B8AFF75FCA8}"/>
          </ac:spMkLst>
        </pc:spChg>
        <pc:spChg chg="add del mod">
          <ac:chgData name="윤승현" userId="9c0354f8-d862-4c2b-992e-642873bf2357" providerId="ADAL" clId="{311B9F2A-64BB-42CE-9109-F29359911594}" dt="2022-04-06T17:20:47.801" v="535"/>
          <ac:spMkLst>
            <pc:docMk/>
            <pc:sldMk cId="791962337" sldId="259"/>
            <ac:spMk id="9" creationId="{13191AC1-4E86-462C-8F35-308CBF59DB0D}"/>
          </ac:spMkLst>
        </pc:spChg>
        <pc:spChg chg="add del mod">
          <ac:chgData name="윤승현" userId="9c0354f8-d862-4c2b-992e-642873bf2357" providerId="ADAL" clId="{311B9F2A-64BB-42CE-9109-F29359911594}" dt="2022-04-06T17:20:55.246" v="537" actId="478"/>
          <ac:spMkLst>
            <pc:docMk/>
            <pc:sldMk cId="791962337" sldId="259"/>
            <ac:spMk id="12" creationId="{A786AEC3-91DF-4868-9ACC-919B93906C20}"/>
          </ac:spMkLst>
        </pc:spChg>
        <pc:spChg chg="add del mod">
          <ac:chgData name="윤승현" userId="9c0354f8-d862-4c2b-992e-642873bf2357" providerId="ADAL" clId="{311B9F2A-64BB-42CE-9109-F29359911594}" dt="2022-04-06T17:29:30.904" v="769" actId="478"/>
          <ac:spMkLst>
            <pc:docMk/>
            <pc:sldMk cId="791962337" sldId="259"/>
            <ac:spMk id="13" creationId="{51FDC8EF-1770-4BB9-B454-2E67520C07CA}"/>
          </ac:spMkLst>
        </pc:spChg>
        <pc:spChg chg="add del mod">
          <ac:chgData name="윤승현" userId="9c0354f8-d862-4c2b-992e-642873bf2357" providerId="ADAL" clId="{311B9F2A-64BB-42CE-9109-F29359911594}" dt="2022-04-06T18:56:37.658" v="1663" actId="478"/>
          <ac:spMkLst>
            <pc:docMk/>
            <pc:sldMk cId="791962337" sldId="259"/>
            <ac:spMk id="16" creationId="{49A8A0AC-875C-4726-9D3B-782CB6FD712D}"/>
          </ac:spMkLst>
        </pc:spChg>
        <pc:spChg chg="add del mod">
          <ac:chgData name="윤승현" userId="9c0354f8-d862-4c2b-992e-642873bf2357" providerId="ADAL" clId="{311B9F2A-64BB-42CE-9109-F29359911594}" dt="2022-04-06T18:56:35.879" v="1661" actId="478"/>
          <ac:spMkLst>
            <pc:docMk/>
            <pc:sldMk cId="791962337" sldId="259"/>
            <ac:spMk id="17" creationId="{07C427B0-30FA-4588-A163-68C345BFD26C}"/>
          </ac:spMkLst>
        </pc:spChg>
        <pc:spChg chg="add del mod">
          <ac:chgData name="윤승현" userId="9c0354f8-d862-4c2b-992e-642873bf2357" providerId="ADAL" clId="{311B9F2A-64BB-42CE-9109-F29359911594}" dt="2022-04-06T17:34:40.199" v="923"/>
          <ac:spMkLst>
            <pc:docMk/>
            <pc:sldMk cId="791962337" sldId="259"/>
            <ac:spMk id="18" creationId="{A824861D-4B90-4D5B-B005-EE18309196BF}"/>
          </ac:spMkLst>
        </pc:spChg>
        <pc:spChg chg="add mod">
          <ac:chgData name="윤승현" userId="9c0354f8-d862-4c2b-992e-642873bf2357" providerId="ADAL" clId="{311B9F2A-64BB-42CE-9109-F29359911594}" dt="2022-04-06T18:57:40.881" v="1679" actId="164"/>
          <ac:spMkLst>
            <pc:docMk/>
            <pc:sldMk cId="791962337" sldId="259"/>
            <ac:spMk id="25" creationId="{E80DB8B4-1071-4158-82B7-D296446FCA95}"/>
          </ac:spMkLst>
        </pc:spChg>
        <pc:grpChg chg="add mod">
          <ac:chgData name="윤승현" userId="9c0354f8-d862-4c2b-992e-642873bf2357" providerId="ADAL" clId="{311B9F2A-64BB-42CE-9109-F29359911594}" dt="2022-04-06T18:57:53.918" v="1684" actId="164"/>
          <ac:grpSpMkLst>
            <pc:docMk/>
            <pc:sldMk cId="791962337" sldId="259"/>
            <ac:grpSpMk id="26" creationId="{21F1E7D6-B40A-480D-A8E2-C1AAA46B92BD}"/>
          </ac:grpSpMkLst>
        </pc:grpChg>
        <pc:grpChg chg="add mod">
          <ac:chgData name="윤승현" userId="9c0354f8-d862-4c2b-992e-642873bf2357" providerId="ADAL" clId="{311B9F2A-64BB-42CE-9109-F29359911594}" dt="2022-04-06T18:58:06.851" v="1687" actId="1076"/>
          <ac:grpSpMkLst>
            <pc:docMk/>
            <pc:sldMk cId="791962337" sldId="259"/>
            <ac:grpSpMk id="27" creationId="{D4A69D92-E65E-4A09-BBF9-BCBC8048D96C}"/>
          </ac:grpSpMkLst>
        </pc:grpChg>
        <pc:picChg chg="del">
          <ac:chgData name="윤승현" userId="9c0354f8-d862-4c2b-992e-642873bf2357" providerId="ADAL" clId="{311B9F2A-64BB-42CE-9109-F29359911594}" dt="2022-04-06T14:49:40.272" v="416" actId="478"/>
          <ac:picMkLst>
            <pc:docMk/>
            <pc:sldMk cId="791962337" sldId="259"/>
            <ac:picMk id="3" creationId="{E4480695-EBC3-47BC-A93F-32F76EBA44C1}"/>
          </ac:picMkLst>
        </pc:picChg>
        <pc:picChg chg="add mod">
          <ac:chgData name="윤승현" userId="9c0354f8-d862-4c2b-992e-642873bf2357" providerId="ADAL" clId="{311B9F2A-64BB-42CE-9109-F29359911594}" dt="2022-04-06T18:58:03.553" v="1685" actId="1076"/>
          <ac:picMkLst>
            <pc:docMk/>
            <pc:sldMk cId="791962337" sldId="259"/>
            <ac:picMk id="8" creationId="{F662BEB3-C796-4E1D-BD55-F9F0B3620761}"/>
          </ac:picMkLst>
        </pc:picChg>
        <pc:picChg chg="add del mod">
          <ac:chgData name="윤승현" userId="9c0354f8-d862-4c2b-992e-642873bf2357" providerId="ADAL" clId="{311B9F2A-64BB-42CE-9109-F29359911594}" dt="2022-04-06T17:29:29.483" v="768" actId="478"/>
          <ac:picMkLst>
            <pc:docMk/>
            <pc:sldMk cId="791962337" sldId="259"/>
            <ac:picMk id="11" creationId="{C765B98B-0747-441D-B540-7F9C94FDBA2B}"/>
          </ac:picMkLst>
        </pc:picChg>
        <pc:picChg chg="add mod">
          <ac:chgData name="윤승현" userId="9c0354f8-d862-4c2b-992e-642873bf2357" providerId="ADAL" clId="{311B9F2A-64BB-42CE-9109-F29359911594}" dt="2022-04-06T18:58:04.980" v="1686" actId="1076"/>
          <ac:picMkLst>
            <pc:docMk/>
            <pc:sldMk cId="791962337" sldId="259"/>
            <ac:picMk id="15" creationId="{FCBFF821-92AB-4C21-B3B3-E46A7BD6D455}"/>
          </ac:picMkLst>
        </pc:picChg>
        <pc:picChg chg="add mod">
          <ac:chgData name="윤승현" userId="9c0354f8-d862-4c2b-992e-642873bf2357" providerId="ADAL" clId="{311B9F2A-64BB-42CE-9109-F29359911594}" dt="2022-04-06T18:57:40.881" v="1679" actId="164"/>
          <ac:picMkLst>
            <pc:docMk/>
            <pc:sldMk cId="791962337" sldId="259"/>
            <ac:picMk id="20" creationId="{CB2FCE9A-CB89-435A-8741-FA1A75E3CC9B}"/>
          </ac:picMkLst>
        </pc:picChg>
        <pc:picChg chg="add del mod">
          <ac:chgData name="윤승현" userId="9c0354f8-d862-4c2b-992e-642873bf2357" providerId="ADAL" clId="{311B9F2A-64BB-42CE-9109-F29359911594}" dt="2022-04-06T18:56:53.856" v="1667" actId="478"/>
          <ac:picMkLst>
            <pc:docMk/>
            <pc:sldMk cId="791962337" sldId="259"/>
            <ac:picMk id="22" creationId="{319A5950-3541-4F1D-BD9D-1016E66051BD}"/>
          </ac:picMkLst>
        </pc:picChg>
        <pc:picChg chg="add mod ord">
          <ac:chgData name="윤승현" userId="9c0354f8-d862-4c2b-992e-642873bf2357" providerId="ADAL" clId="{311B9F2A-64BB-42CE-9109-F29359911594}" dt="2022-04-06T18:57:53.918" v="1684" actId="164"/>
          <ac:picMkLst>
            <pc:docMk/>
            <pc:sldMk cId="791962337" sldId="259"/>
            <ac:picMk id="24" creationId="{74D18D8B-CC92-409C-82D0-10A7E8E487F6}"/>
          </ac:picMkLst>
        </pc:picChg>
      </pc:sldChg>
      <pc:sldChg chg="addSp delSp modSp mod delAnim">
        <pc:chgData name="윤승현" userId="9c0354f8-d862-4c2b-992e-642873bf2357" providerId="ADAL" clId="{311B9F2A-64BB-42CE-9109-F29359911594}" dt="2022-04-06T18:53:56.953" v="1652" actId="14100"/>
        <pc:sldMkLst>
          <pc:docMk/>
          <pc:sldMk cId="2676893543" sldId="260"/>
        </pc:sldMkLst>
        <pc:spChg chg="add mod">
          <ac:chgData name="윤승현" userId="9c0354f8-d862-4c2b-992e-642873bf2357" providerId="ADAL" clId="{311B9F2A-64BB-42CE-9109-F29359911594}" dt="2022-04-06T18:53:45.817" v="1651" actId="207"/>
          <ac:spMkLst>
            <pc:docMk/>
            <pc:sldMk cId="2676893543" sldId="260"/>
            <ac:spMk id="8" creationId="{0AEBBD55-9A7C-4108-AB9F-0738AB75925B}"/>
          </ac:spMkLst>
        </pc:spChg>
        <pc:spChg chg="add mod">
          <ac:chgData name="윤승현" userId="9c0354f8-d862-4c2b-992e-642873bf2357" providerId="ADAL" clId="{311B9F2A-64BB-42CE-9109-F29359911594}" dt="2022-04-06T18:53:45.817" v="1651" actId="207"/>
          <ac:spMkLst>
            <pc:docMk/>
            <pc:sldMk cId="2676893543" sldId="260"/>
            <ac:spMk id="9" creationId="{B1B2FFD3-78D9-4330-BD32-2A9CC165D731}"/>
          </ac:spMkLst>
        </pc:spChg>
        <pc:spChg chg="add mod">
          <ac:chgData name="윤승현" userId="9c0354f8-d862-4c2b-992e-642873bf2357" providerId="ADAL" clId="{311B9F2A-64BB-42CE-9109-F29359911594}" dt="2022-04-06T18:53:56.953" v="1652" actId="14100"/>
          <ac:spMkLst>
            <pc:docMk/>
            <pc:sldMk cId="2676893543" sldId="260"/>
            <ac:spMk id="10" creationId="{098C95B2-CBEE-46ED-BCA2-BB99BA826306}"/>
          </ac:spMkLst>
        </pc:spChg>
        <pc:spChg chg="del">
          <ac:chgData name="윤승현" userId="9c0354f8-d862-4c2b-992e-642873bf2357" providerId="ADAL" clId="{311B9F2A-64BB-42CE-9109-F29359911594}" dt="2022-04-06T17:21:23.833" v="540" actId="478"/>
          <ac:spMkLst>
            <pc:docMk/>
            <pc:sldMk cId="2676893543" sldId="260"/>
            <ac:spMk id="11" creationId="{672B9970-4E9C-48F9-8C5F-8A5E9832A176}"/>
          </ac:spMkLst>
        </pc:spChg>
        <pc:spChg chg="del">
          <ac:chgData name="윤승현" userId="9c0354f8-d862-4c2b-992e-642873bf2357" providerId="ADAL" clId="{311B9F2A-64BB-42CE-9109-F29359911594}" dt="2022-04-06T17:21:24.414" v="541" actId="478"/>
          <ac:spMkLst>
            <pc:docMk/>
            <pc:sldMk cId="2676893543" sldId="260"/>
            <ac:spMk id="12" creationId="{1D075D82-00E6-44F2-8186-4646F31718A0}"/>
          </ac:spMkLst>
        </pc:spChg>
        <pc:spChg chg="add mod">
          <ac:chgData name="윤승현" userId="9c0354f8-d862-4c2b-992e-642873bf2357" providerId="ADAL" clId="{311B9F2A-64BB-42CE-9109-F29359911594}" dt="2022-04-06T18:53:45.817" v="1651" actId="207"/>
          <ac:spMkLst>
            <pc:docMk/>
            <pc:sldMk cId="2676893543" sldId="260"/>
            <ac:spMk id="13" creationId="{F3FE6C4C-2EA5-4A21-A46F-1A9F5A87287D}"/>
          </ac:spMkLst>
        </pc:spChg>
        <pc:spChg chg="del mod">
          <ac:chgData name="윤승현" userId="9c0354f8-d862-4c2b-992e-642873bf2357" providerId="ADAL" clId="{311B9F2A-64BB-42CE-9109-F29359911594}" dt="2022-04-06T17:26:22.186" v="719"/>
          <ac:spMkLst>
            <pc:docMk/>
            <pc:sldMk cId="2676893543" sldId="260"/>
            <ac:spMk id="15" creationId="{BB1FF6F9-E1E7-49F1-B933-307C9F058C86}"/>
          </ac:spMkLst>
        </pc:spChg>
        <pc:spChg chg="del">
          <ac:chgData name="윤승현" userId="9c0354f8-d862-4c2b-992e-642873bf2357" providerId="ADAL" clId="{311B9F2A-64BB-42CE-9109-F29359911594}" dt="2022-04-06T17:21:25.829" v="542" actId="478"/>
          <ac:spMkLst>
            <pc:docMk/>
            <pc:sldMk cId="2676893543" sldId="260"/>
            <ac:spMk id="16" creationId="{9F860101-B5CF-4715-A670-2ACFFF31E828}"/>
          </ac:spMkLst>
        </pc:spChg>
        <pc:spChg chg="add mod">
          <ac:chgData name="윤승현" userId="9c0354f8-d862-4c2b-992e-642873bf2357" providerId="ADAL" clId="{311B9F2A-64BB-42CE-9109-F29359911594}" dt="2022-04-06T18:53:45.817" v="1651" actId="207"/>
          <ac:spMkLst>
            <pc:docMk/>
            <pc:sldMk cId="2676893543" sldId="260"/>
            <ac:spMk id="17" creationId="{F3D4399B-58C9-4AF9-8E9C-5BECB8D07CD7}"/>
          </ac:spMkLst>
        </pc:spChg>
        <pc:spChg chg="add mod">
          <ac:chgData name="윤승현" userId="9c0354f8-d862-4c2b-992e-642873bf2357" providerId="ADAL" clId="{311B9F2A-64BB-42CE-9109-F29359911594}" dt="2022-04-06T18:52:49.217" v="1623" actId="571"/>
          <ac:spMkLst>
            <pc:docMk/>
            <pc:sldMk cId="2676893543" sldId="260"/>
            <ac:spMk id="19" creationId="{E038BDFC-CA7B-4537-A82E-A3CCCAC05001}"/>
          </ac:spMkLst>
        </pc:spChg>
        <pc:spChg chg="add mod">
          <ac:chgData name="윤승현" userId="9c0354f8-d862-4c2b-992e-642873bf2357" providerId="ADAL" clId="{311B9F2A-64BB-42CE-9109-F29359911594}" dt="2022-04-06T18:52:49.217" v="1623" actId="571"/>
          <ac:spMkLst>
            <pc:docMk/>
            <pc:sldMk cId="2676893543" sldId="260"/>
            <ac:spMk id="20" creationId="{D8AC50F4-E105-4B0C-9B6F-A17BC74E6F21}"/>
          </ac:spMkLst>
        </pc:spChg>
        <pc:picChg chg="mod">
          <ac:chgData name="윤승현" userId="9c0354f8-d862-4c2b-992e-642873bf2357" providerId="ADAL" clId="{311B9F2A-64BB-42CE-9109-F29359911594}" dt="2022-04-06T17:27:06.314" v="756" actId="1076"/>
          <ac:picMkLst>
            <pc:docMk/>
            <pc:sldMk cId="2676893543" sldId="260"/>
            <ac:picMk id="14" creationId="{00FE9184-3A34-4A5C-8EAC-FB509ECF1C76}"/>
          </ac:picMkLst>
        </pc:picChg>
      </pc:sldChg>
      <pc:sldChg chg="del">
        <pc:chgData name="윤승현" userId="9c0354f8-d862-4c2b-992e-642873bf2357" providerId="ADAL" clId="{311B9F2A-64BB-42CE-9109-F29359911594}" dt="2022-04-06T20:07:40.353" v="2781" actId="47"/>
        <pc:sldMkLst>
          <pc:docMk/>
          <pc:sldMk cId="3784006711" sldId="261"/>
        </pc:sldMkLst>
      </pc:sldChg>
      <pc:sldChg chg="del">
        <pc:chgData name="윤승현" userId="9c0354f8-d862-4c2b-992e-642873bf2357" providerId="ADAL" clId="{311B9F2A-64BB-42CE-9109-F29359911594}" dt="2022-04-06T20:07:41.891" v="2783" actId="47"/>
        <pc:sldMkLst>
          <pc:docMk/>
          <pc:sldMk cId="1404840190" sldId="263"/>
        </pc:sldMkLst>
      </pc:sldChg>
      <pc:sldChg chg="addSp delSp modSp mod">
        <pc:chgData name="윤승현" userId="9c0354f8-d862-4c2b-992e-642873bf2357" providerId="ADAL" clId="{311B9F2A-64BB-42CE-9109-F29359911594}" dt="2022-04-06T20:01:09.300" v="2778" actId="1076"/>
        <pc:sldMkLst>
          <pc:docMk/>
          <pc:sldMk cId="2985312864" sldId="264"/>
        </pc:sldMkLst>
        <pc:spChg chg="add mod">
          <ac:chgData name="윤승현" userId="9c0354f8-d862-4c2b-992e-642873bf2357" providerId="ADAL" clId="{311B9F2A-64BB-42CE-9109-F29359911594}" dt="2022-04-06T18:50:46.046" v="1621" actId="20577"/>
          <ac:spMkLst>
            <pc:docMk/>
            <pc:sldMk cId="2985312864" sldId="264"/>
            <ac:spMk id="3" creationId="{32276D4C-618B-4288-A49B-8FB3DD0A52C7}"/>
          </ac:spMkLst>
        </pc:spChg>
        <pc:spChg chg="add mod topLvl">
          <ac:chgData name="윤승현" userId="9c0354f8-d862-4c2b-992e-642873bf2357" providerId="ADAL" clId="{311B9F2A-64BB-42CE-9109-F29359911594}" dt="2022-04-06T19:18:36.208" v="1845" actId="164"/>
          <ac:spMkLst>
            <pc:docMk/>
            <pc:sldMk cId="2985312864" sldId="264"/>
            <ac:spMk id="6" creationId="{33726B64-736F-41FD-85B6-973548F268DF}"/>
          </ac:spMkLst>
        </pc:spChg>
        <pc:spChg chg="add del mod">
          <ac:chgData name="윤승현" userId="9c0354f8-d862-4c2b-992e-642873bf2357" providerId="ADAL" clId="{311B9F2A-64BB-42CE-9109-F29359911594}" dt="2022-04-06T19:21:59.211" v="1877" actId="478"/>
          <ac:spMkLst>
            <pc:docMk/>
            <pc:sldMk cId="2985312864" sldId="264"/>
            <ac:spMk id="13" creationId="{B346E4B0-5758-4DE9-8C0E-31E07988E70F}"/>
          </ac:spMkLst>
        </pc:spChg>
        <pc:spChg chg="add del">
          <ac:chgData name="윤승현" userId="9c0354f8-d862-4c2b-992e-642873bf2357" providerId="ADAL" clId="{311B9F2A-64BB-42CE-9109-F29359911594}" dt="2022-04-06T19:22:04.165" v="1879" actId="478"/>
          <ac:spMkLst>
            <pc:docMk/>
            <pc:sldMk cId="2985312864" sldId="264"/>
            <ac:spMk id="16" creationId="{E9E6A6E4-7E1C-41E0-AB63-225E5E217310}"/>
          </ac:spMkLst>
        </pc:spChg>
        <pc:spChg chg="add mod">
          <ac:chgData name="윤승현" userId="9c0354f8-d862-4c2b-992e-642873bf2357" providerId="ADAL" clId="{311B9F2A-64BB-42CE-9109-F29359911594}" dt="2022-04-06T19:23:20.520" v="1898" actId="164"/>
          <ac:spMkLst>
            <pc:docMk/>
            <pc:sldMk cId="2985312864" sldId="264"/>
            <ac:spMk id="18" creationId="{D1BAFAF1-5E04-4551-B8E6-16DBC7F6C6F1}"/>
          </ac:spMkLst>
        </pc:spChg>
        <pc:spChg chg="add mod">
          <ac:chgData name="윤승현" userId="9c0354f8-d862-4c2b-992e-642873bf2357" providerId="ADAL" clId="{311B9F2A-64BB-42CE-9109-F29359911594}" dt="2022-04-06T19:24:43.737" v="1909" actId="164"/>
          <ac:spMkLst>
            <pc:docMk/>
            <pc:sldMk cId="2985312864" sldId="264"/>
            <ac:spMk id="24" creationId="{400CB30C-BED1-449B-8C36-A307820253BC}"/>
          </ac:spMkLst>
        </pc:spChg>
        <pc:spChg chg="add mod">
          <ac:chgData name="윤승현" userId="9c0354f8-d862-4c2b-992e-642873bf2357" providerId="ADAL" clId="{311B9F2A-64BB-42CE-9109-F29359911594}" dt="2022-04-06T20:01:03.464" v="2775" actId="1076"/>
          <ac:spMkLst>
            <pc:docMk/>
            <pc:sldMk cId="2985312864" sldId="264"/>
            <ac:spMk id="29" creationId="{D0F8DC43-E5CF-42B1-885E-03554BF69EF7}"/>
          </ac:spMkLst>
        </pc:spChg>
        <pc:spChg chg="add mod topLvl">
          <ac:chgData name="윤승현" userId="9c0354f8-d862-4c2b-992e-642873bf2357" providerId="ADAL" clId="{311B9F2A-64BB-42CE-9109-F29359911594}" dt="2022-04-06T19:18:36.208" v="1845" actId="164"/>
          <ac:spMkLst>
            <pc:docMk/>
            <pc:sldMk cId="2985312864" sldId="264"/>
            <ac:spMk id="31" creationId="{6BA918D7-141F-4944-A9E3-AEFEBE2C37BE}"/>
          </ac:spMkLst>
        </pc:spChg>
        <pc:spChg chg="mod">
          <ac:chgData name="윤승현" userId="9c0354f8-d862-4c2b-992e-642873bf2357" providerId="ADAL" clId="{311B9F2A-64BB-42CE-9109-F29359911594}" dt="2022-04-06T19:17:04.688" v="1832"/>
          <ac:spMkLst>
            <pc:docMk/>
            <pc:sldMk cId="2985312864" sldId="264"/>
            <ac:spMk id="35" creationId="{7A2C8829-CA9A-4F29-B69A-1A7172E3817A}"/>
          </ac:spMkLst>
        </pc:spChg>
        <pc:spChg chg="mod">
          <ac:chgData name="윤승현" userId="9c0354f8-d862-4c2b-992e-642873bf2357" providerId="ADAL" clId="{311B9F2A-64BB-42CE-9109-F29359911594}" dt="2022-04-06T19:17:04.688" v="1832"/>
          <ac:spMkLst>
            <pc:docMk/>
            <pc:sldMk cId="2985312864" sldId="264"/>
            <ac:spMk id="41" creationId="{4A1EF6B8-8578-40F1-B7A3-60CF6460CAD2}"/>
          </ac:spMkLst>
        </pc:spChg>
        <pc:spChg chg="del mod">
          <ac:chgData name="윤승현" userId="9c0354f8-d862-4c2b-992e-642873bf2357" providerId="ADAL" clId="{311B9F2A-64BB-42CE-9109-F29359911594}" dt="2022-04-06T18:49:32.423" v="1557" actId="478"/>
          <ac:spMkLst>
            <pc:docMk/>
            <pc:sldMk cId="2985312864" sldId="264"/>
            <ac:spMk id="44" creationId="{5AD7C0BB-BC40-4E25-8E05-D9A65F5F9D06}"/>
          </ac:spMkLst>
        </pc:spChg>
        <pc:spChg chg="del mod">
          <ac:chgData name="윤승현" userId="9c0354f8-d862-4c2b-992e-642873bf2357" providerId="ADAL" clId="{311B9F2A-64BB-42CE-9109-F29359911594}" dt="2022-04-06T18:49:30.310" v="1553" actId="478"/>
          <ac:spMkLst>
            <pc:docMk/>
            <pc:sldMk cId="2985312864" sldId="264"/>
            <ac:spMk id="45" creationId="{30B1A2B0-83C8-49FB-9120-2F0C4B1E2AE5}"/>
          </ac:spMkLst>
        </pc:spChg>
        <pc:spChg chg="mod">
          <ac:chgData name="윤승현" userId="9c0354f8-d862-4c2b-992e-642873bf2357" providerId="ADAL" clId="{311B9F2A-64BB-42CE-9109-F29359911594}" dt="2022-04-06T19:17:07.342" v="1834"/>
          <ac:spMkLst>
            <pc:docMk/>
            <pc:sldMk cId="2985312864" sldId="264"/>
            <ac:spMk id="47" creationId="{2A3280D3-D1E5-4798-8C77-2E82153967EA}"/>
          </ac:spMkLst>
        </pc:spChg>
        <pc:spChg chg="mod">
          <ac:chgData name="윤승현" userId="9c0354f8-d862-4c2b-992e-642873bf2357" providerId="ADAL" clId="{311B9F2A-64BB-42CE-9109-F29359911594}" dt="2022-04-06T19:17:07.342" v="1834"/>
          <ac:spMkLst>
            <pc:docMk/>
            <pc:sldMk cId="2985312864" sldId="264"/>
            <ac:spMk id="48" creationId="{D7396641-9277-434D-B8C4-7ED6EB7638DE}"/>
          </ac:spMkLst>
        </pc:spChg>
        <pc:spChg chg="mod">
          <ac:chgData name="윤승현" userId="9c0354f8-d862-4c2b-992e-642873bf2357" providerId="ADAL" clId="{311B9F2A-64BB-42CE-9109-F29359911594}" dt="2022-04-06T19:17:09.548" v="1836"/>
          <ac:spMkLst>
            <pc:docMk/>
            <pc:sldMk cId="2985312864" sldId="264"/>
            <ac:spMk id="50" creationId="{E7076755-206F-4BCC-81F9-F5995449F5E2}"/>
          </ac:spMkLst>
        </pc:spChg>
        <pc:spChg chg="mod">
          <ac:chgData name="윤승현" userId="9c0354f8-d862-4c2b-992e-642873bf2357" providerId="ADAL" clId="{311B9F2A-64BB-42CE-9109-F29359911594}" dt="2022-04-06T19:17:09.548" v="1836"/>
          <ac:spMkLst>
            <pc:docMk/>
            <pc:sldMk cId="2985312864" sldId="264"/>
            <ac:spMk id="51" creationId="{474F7060-2DC1-4F75-980A-ABD3B0C7A08E}"/>
          </ac:spMkLst>
        </pc:spChg>
        <pc:spChg chg="mod">
          <ac:chgData name="윤승현" userId="9c0354f8-d862-4c2b-992e-642873bf2357" providerId="ADAL" clId="{311B9F2A-64BB-42CE-9109-F29359911594}" dt="2022-04-06T19:18:40.186" v="1847"/>
          <ac:spMkLst>
            <pc:docMk/>
            <pc:sldMk cId="2985312864" sldId="264"/>
            <ac:spMk id="53" creationId="{1B0E7D8B-CA66-4E32-8A4F-5D105A64B3E5}"/>
          </ac:spMkLst>
        </pc:spChg>
        <pc:spChg chg="mod">
          <ac:chgData name="윤승현" userId="9c0354f8-d862-4c2b-992e-642873bf2357" providerId="ADAL" clId="{311B9F2A-64BB-42CE-9109-F29359911594}" dt="2022-04-06T19:18:40.186" v="1847"/>
          <ac:spMkLst>
            <pc:docMk/>
            <pc:sldMk cId="2985312864" sldId="264"/>
            <ac:spMk id="54" creationId="{8928E33B-34E4-43E4-A7E6-943D2A64022B}"/>
          </ac:spMkLst>
        </pc:spChg>
        <pc:spChg chg="mod">
          <ac:chgData name="윤승현" userId="9c0354f8-d862-4c2b-992e-642873bf2357" providerId="ADAL" clId="{311B9F2A-64BB-42CE-9109-F29359911594}" dt="2022-04-06T19:18:41.810" v="1849"/>
          <ac:spMkLst>
            <pc:docMk/>
            <pc:sldMk cId="2985312864" sldId="264"/>
            <ac:spMk id="56" creationId="{57250B69-5205-4719-92D8-3D1C87C6DB77}"/>
          </ac:spMkLst>
        </pc:spChg>
        <pc:spChg chg="mod">
          <ac:chgData name="윤승현" userId="9c0354f8-d862-4c2b-992e-642873bf2357" providerId="ADAL" clId="{311B9F2A-64BB-42CE-9109-F29359911594}" dt="2022-04-06T19:18:41.810" v="1849"/>
          <ac:spMkLst>
            <pc:docMk/>
            <pc:sldMk cId="2985312864" sldId="264"/>
            <ac:spMk id="57" creationId="{D7386073-54CA-4044-9ECE-7ED0092D6887}"/>
          </ac:spMkLst>
        </pc:spChg>
        <pc:spChg chg="mod">
          <ac:chgData name="윤승현" userId="9c0354f8-d862-4c2b-992e-642873bf2357" providerId="ADAL" clId="{311B9F2A-64BB-42CE-9109-F29359911594}" dt="2022-04-06T19:18:44.630" v="1851"/>
          <ac:spMkLst>
            <pc:docMk/>
            <pc:sldMk cId="2985312864" sldId="264"/>
            <ac:spMk id="59" creationId="{C0EC7A58-52E5-4D79-AD13-E9A4666AACC8}"/>
          </ac:spMkLst>
        </pc:spChg>
        <pc:spChg chg="mod">
          <ac:chgData name="윤승현" userId="9c0354f8-d862-4c2b-992e-642873bf2357" providerId="ADAL" clId="{311B9F2A-64BB-42CE-9109-F29359911594}" dt="2022-04-06T19:18:44.630" v="1851"/>
          <ac:spMkLst>
            <pc:docMk/>
            <pc:sldMk cId="2985312864" sldId="264"/>
            <ac:spMk id="60" creationId="{367394C7-A579-42AA-9DCE-8F774D6949F4}"/>
          </ac:spMkLst>
        </pc:spChg>
        <pc:spChg chg="mod">
          <ac:chgData name="윤승현" userId="9c0354f8-d862-4c2b-992e-642873bf2357" providerId="ADAL" clId="{311B9F2A-64BB-42CE-9109-F29359911594}" dt="2022-04-06T19:19:14.971" v="1857"/>
          <ac:spMkLst>
            <pc:docMk/>
            <pc:sldMk cId="2985312864" sldId="264"/>
            <ac:spMk id="62" creationId="{DEAB0158-EC42-451E-873C-6BF5BDBA5865}"/>
          </ac:spMkLst>
        </pc:spChg>
        <pc:spChg chg="mod">
          <ac:chgData name="윤승현" userId="9c0354f8-d862-4c2b-992e-642873bf2357" providerId="ADAL" clId="{311B9F2A-64BB-42CE-9109-F29359911594}" dt="2022-04-06T19:19:14.971" v="1857"/>
          <ac:spMkLst>
            <pc:docMk/>
            <pc:sldMk cId="2985312864" sldId="264"/>
            <ac:spMk id="63" creationId="{48070B2E-16F3-442E-AC78-D3BFD3FA77E0}"/>
          </ac:spMkLst>
        </pc:spChg>
        <pc:spChg chg="add mod">
          <ac:chgData name="윤승현" userId="9c0354f8-d862-4c2b-992e-642873bf2357" providerId="ADAL" clId="{311B9F2A-64BB-42CE-9109-F29359911594}" dt="2022-04-06T19:23:20.520" v="1898" actId="164"/>
          <ac:spMkLst>
            <pc:docMk/>
            <pc:sldMk cId="2985312864" sldId="264"/>
            <ac:spMk id="64" creationId="{8BD1C528-2181-46A7-BD0C-E78B94B698A3}"/>
          </ac:spMkLst>
        </pc:spChg>
        <pc:spChg chg="add mod">
          <ac:chgData name="윤승현" userId="9c0354f8-d862-4c2b-992e-642873bf2357" providerId="ADAL" clId="{311B9F2A-64BB-42CE-9109-F29359911594}" dt="2022-04-06T19:23:20.520" v="1898" actId="164"/>
          <ac:spMkLst>
            <pc:docMk/>
            <pc:sldMk cId="2985312864" sldId="264"/>
            <ac:spMk id="65" creationId="{E2BD2A79-9FDB-4C92-BFE5-63D41864C093}"/>
          </ac:spMkLst>
        </pc:spChg>
        <pc:spChg chg="add mod">
          <ac:chgData name="윤승현" userId="9c0354f8-d862-4c2b-992e-642873bf2357" providerId="ADAL" clId="{311B9F2A-64BB-42CE-9109-F29359911594}" dt="2022-04-06T19:23:20.520" v="1898" actId="164"/>
          <ac:spMkLst>
            <pc:docMk/>
            <pc:sldMk cId="2985312864" sldId="264"/>
            <ac:spMk id="66" creationId="{5829CCC2-9168-472A-84F3-5797A872E2A4}"/>
          </ac:spMkLst>
        </pc:spChg>
        <pc:spChg chg="add mod">
          <ac:chgData name="윤승현" userId="9c0354f8-d862-4c2b-992e-642873bf2357" providerId="ADAL" clId="{311B9F2A-64BB-42CE-9109-F29359911594}" dt="2022-04-06T20:01:06.411" v="2777" actId="1076"/>
          <ac:spMkLst>
            <pc:docMk/>
            <pc:sldMk cId="2985312864" sldId="264"/>
            <ac:spMk id="67" creationId="{EB0FC787-E5E7-423C-86B3-3ED854BB62EA}"/>
          </ac:spMkLst>
        </pc:spChg>
        <pc:spChg chg="add mod">
          <ac:chgData name="윤승현" userId="9c0354f8-d862-4c2b-992e-642873bf2357" providerId="ADAL" clId="{311B9F2A-64BB-42CE-9109-F29359911594}" dt="2022-04-06T20:01:01.832" v="2774" actId="1076"/>
          <ac:spMkLst>
            <pc:docMk/>
            <pc:sldMk cId="2985312864" sldId="264"/>
            <ac:spMk id="68" creationId="{18F50F05-D413-4955-8DCD-B59D875DB1D2}"/>
          </ac:spMkLst>
        </pc:spChg>
        <pc:spChg chg="add mod">
          <ac:chgData name="윤승현" userId="9c0354f8-d862-4c2b-992e-642873bf2357" providerId="ADAL" clId="{311B9F2A-64BB-42CE-9109-F29359911594}" dt="2022-04-06T20:01:05.345" v="2776" actId="1076"/>
          <ac:spMkLst>
            <pc:docMk/>
            <pc:sldMk cId="2985312864" sldId="264"/>
            <ac:spMk id="69" creationId="{B95FF9D8-0E55-4808-850C-71BCA730DA3E}"/>
          </ac:spMkLst>
        </pc:spChg>
        <pc:spChg chg="add mod">
          <ac:chgData name="윤승현" userId="9c0354f8-d862-4c2b-992e-642873bf2357" providerId="ADAL" clId="{311B9F2A-64BB-42CE-9109-F29359911594}" dt="2022-04-06T20:01:09.300" v="2778" actId="1076"/>
          <ac:spMkLst>
            <pc:docMk/>
            <pc:sldMk cId="2985312864" sldId="264"/>
            <ac:spMk id="70" creationId="{169A84A3-A1A1-4BAF-A858-5EF34A94132C}"/>
          </ac:spMkLst>
        </pc:spChg>
        <pc:spChg chg="add del mod">
          <ac:chgData name="윤승현" userId="9c0354f8-d862-4c2b-992e-642873bf2357" providerId="ADAL" clId="{311B9F2A-64BB-42CE-9109-F29359911594}" dt="2022-04-06T19:44:40.314" v="2669" actId="478"/>
          <ac:spMkLst>
            <pc:docMk/>
            <pc:sldMk cId="2985312864" sldId="264"/>
            <ac:spMk id="71" creationId="{D80FA36C-22E3-4A43-9D70-BFC46778AFFE}"/>
          </ac:spMkLst>
        </pc:spChg>
        <pc:spChg chg="add del mod">
          <ac:chgData name="윤승현" userId="9c0354f8-d862-4c2b-992e-642873bf2357" providerId="ADAL" clId="{311B9F2A-64BB-42CE-9109-F29359911594}" dt="2022-04-06T19:45:13.484" v="2677" actId="478"/>
          <ac:spMkLst>
            <pc:docMk/>
            <pc:sldMk cId="2985312864" sldId="264"/>
            <ac:spMk id="72" creationId="{5034DA29-F314-4A4B-B470-3C259013329E}"/>
          </ac:spMkLst>
        </pc:spChg>
        <pc:grpChg chg="add del mod">
          <ac:chgData name="윤승현" userId="9c0354f8-d862-4c2b-992e-642873bf2357" providerId="ADAL" clId="{311B9F2A-64BB-42CE-9109-F29359911594}" dt="2022-04-06T19:17:24.279" v="1838" actId="165"/>
          <ac:grpSpMkLst>
            <pc:docMk/>
            <pc:sldMk cId="2985312864" sldId="264"/>
            <ac:grpSpMk id="7" creationId="{493453D6-A11B-423D-A5B8-922D485EE412}"/>
          </ac:grpSpMkLst>
        </pc:grpChg>
        <pc:grpChg chg="del">
          <ac:chgData name="윤승현" userId="9c0354f8-d862-4c2b-992e-642873bf2357" providerId="ADAL" clId="{311B9F2A-64BB-42CE-9109-F29359911594}" dt="2022-04-06T18:30:39.893" v="1501" actId="478"/>
          <ac:grpSpMkLst>
            <pc:docMk/>
            <pc:sldMk cId="2985312864" sldId="264"/>
            <ac:grpSpMk id="10" creationId="{11981325-DAAF-49AA-B042-5F9A2E1C6B65}"/>
          </ac:grpSpMkLst>
        </pc:grpChg>
        <pc:grpChg chg="add mod">
          <ac:chgData name="윤승현" userId="9c0354f8-d862-4c2b-992e-642873bf2357" providerId="ADAL" clId="{311B9F2A-64BB-42CE-9109-F29359911594}" dt="2022-04-06T19:23:20.520" v="1898" actId="164"/>
          <ac:grpSpMkLst>
            <pc:docMk/>
            <pc:sldMk cId="2985312864" sldId="264"/>
            <ac:grpSpMk id="11" creationId="{9D838C07-9899-49F1-87E0-B49BD7C42A56}"/>
          </ac:grpSpMkLst>
        </pc:grpChg>
        <pc:grpChg chg="del">
          <ac:chgData name="윤승현" userId="9c0354f8-d862-4c2b-992e-642873bf2357" providerId="ADAL" clId="{311B9F2A-64BB-42CE-9109-F29359911594}" dt="2022-04-06T18:49:34.633" v="1558" actId="478"/>
          <ac:grpSpMkLst>
            <pc:docMk/>
            <pc:sldMk cId="2985312864" sldId="264"/>
            <ac:grpSpMk id="15" creationId="{2588695C-096C-407F-9F8A-E8B83784B3A3}"/>
          </ac:grpSpMkLst>
        </pc:grpChg>
        <pc:grpChg chg="add mod">
          <ac:chgData name="윤승현" userId="9c0354f8-d862-4c2b-992e-642873bf2357" providerId="ADAL" clId="{311B9F2A-64BB-42CE-9109-F29359911594}" dt="2022-04-06T19:24:43.737" v="1909" actId="164"/>
          <ac:grpSpMkLst>
            <pc:docMk/>
            <pc:sldMk cId="2985312864" sldId="264"/>
            <ac:grpSpMk id="23" creationId="{ADE5E983-032E-445A-8C8E-9F17153B9422}"/>
          </ac:grpSpMkLst>
        </pc:grpChg>
        <pc:grpChg chg="del">
          <ac:chgData name="윤승현" userId="9c0354f8-d862-4c2b-992e-642873bf2357" providerId="ADAL" clId="{311B9F2A-64BB-42CE-9109-F29359911594}" dt="2022-04-06T18:49:28.370" v="1549" actId="478"/>
          <ac:grpSpMkLst>
            <pc:docMk/>
            <pc:sldMk cId="2985312864" sldId="264"/>
            <ac:grpSpMk id="25" creationId="{08A8CF10-DAC8-40F5-9E98-A43E12BE3060}"/>
          </ac:grpSpMkLst>
        </pc:grpChg>
        <pc:grpChg chg="del">
          <ac:chgData name="윤승현" userId="9c0354f8-d862-4c2b-992e-642873bf2357" providerId="ADAL" clId="{311B9F2A-64BB-42CE-9109-F29359911594}" dt="2022-04-06T18:49:30.720" v="1554" actId="478"/>
          <ac:grpSpMkLst>
            <pc:docMk/>
            <pc:sldMk cId="2985312864" sldId="264"/>
            <ac:grpSpMk id="26" creationId="{4ABDDB38-A363-4FAE-AAD8-DA265EA007C0}"/>
          </ac:grpSpMkLst>
        </pc:grpChg>
        <pc:grpChg chg="del">
          <ac:chgData name="윤승현" userId="9c0354f8-d862-4c2b-992e-642873bf2357" providerId="ADAL" clId="{311B9F2A-64BB-42CE-9109-F29359911594}" dt="2022-04-06T18:49:31.085" v="1555" actId="478"/>
          <ac:grpSpMkLst>
            <pc:docMk/>
            <pc:sldMk cId="2985312864" sldId="264"/>
            <ac:grpSpMk id="27" creationId="{8FD3BB85-0285-479D-A136-00D84D243190}"/>
          </ac:grpSpMkLst>
        </pc:grpChg>
        <pc:grpChg chg="add mod">
          <ac:chgData name="윤승현" userId="9c0354f8-d862-4c2b-992e-642873bf2357" providerId="ADAL" clId="{311B9F2A-64BB-42CE-9109-F29359911594}" dt="2022-04-06T19:24:43.737" v="1909" actId="164"/>
          <ac:grpSpMkLst>
            <pc:docMk/>
            <pc:sldMk cId="2985312864" sldId="264"/>
            <ac:grpSpMk id="28" creationId="{E0A0242F-848B-4046-9B53-43E910B2616B}"/>
          </ac:grpSpMkLst>
        </pc:grpChg>
        <pc:grpChg chg="add del mod">
          <ac:chgData name="윤승현" userId="9c0354f8-d862-4c2b-992e-642873bf2357" providerId="ADAL" clId="{311B9F2A-64BB-42CE-9109-F29359911594}" dt="2022-04-06T19:18:38.748" v="1846" actId="478"/>
          <ac:grpSpMkLst>
            <pc:docMk/>
            <pc:sldMk cId="2985312864" sldId="264"/>
            <ac:grpSpMk id="33" creationId="{6FD6F684-383C-4223-BF59-83B180D2A8E7}"/>
          </ac:grpSpMkLst>
        </pc:grpChg>
        <pc:grpChg chg="del">
          <ac:chgData name="윤승현" userId="9c0354f8-d862-4c2b-992e-642873bf2357" providerId="ADAL" clId="{311B9F2A-64BB-42CE-9109-F29359911594}" dt="2022-04-06T18:49:29.675" v="1552" actId="478"/>
          <ac:grpSpMkLst>
            <pc:docMk/>
            <pc:sldMk cId="2985312864" sldId="264"/>
            <ac:grpSpMk id="39" creationId="{E7863605-AC7C-427E-883A-9B86179D8EE3}"/>
          </ac:grpSpMkLst>
        </pc:grpChg>
        <pc:grpChg chg="del">
          <ac:chgData name="윤승현" userId="9c0354f8-d862-4c2b-992e-642873bf2357" providerId="ADAL" clId="{311B9F2A-64BB-42CE-9109-F29359911594}" dt="2022-04-06T18:49:28.678" v="1550" actId="478"/>
          <ac:grpSpMkLst>
            <pc:docMk/>
            <pc:sldMk cId="2985312864" sldId="264"/>
            <ac:grpSpMk id="40" creationId="{70655504-4C9E-467E-BB6E-A770E280D779}"/>
          </ac:grpSpMkLst>
        </pc:grpChg>
        <pc:grpChg chg="add del mod">
          <ac:chgData name="윤승현" userId="9c0354f8-d862-4c2b-992e-642873bf2357" providerId="ADAL" clId="{311B9F2A-64BB-42CE-9109-F29359911594}" dt="2022-04-06T19:18:38.748" v="1846" actId="478"/>
          <ac:grpSpMkLst>
            <pc:docMk/>
            <pc:sldMk cId="2985312864" sldId="264"/>
            <ac:grpSpMk id="46" creationId="{D0C9A73B-55C1-4C2A-B200-9E2003613C9C}"/>
          </ac:grpSpMkLst>
        </pc:grpChg>
        <pc:grpChg chg="add del mod">
          <ac:chgData name="윤승현" userId="9c0354f8-d862-4c2b-992e-642873bf2357" providerId="ADAL" clId="{311B9F2A-64BB-42CE-9109-F29359911594}" dt="2022-04-06T19:18:38.748" v="1846" actId="478"/>
          <ac:grpSpMkLst>
            <pc:docMk/>
            <pc:sldMk cId="2985312864" sldId="264"/>
            <ac:grpSpMk id="49" creationId="{F8E7D961-B55D-4925-A395-9DCBA30774D8}"/>
          </ac:grpSpMkLst>
        </pc:grpChg>
        <pc:grpChg chg="add mod">
          <ac:chgData name="윤승현" userId="9c0354f8-d862-4c2b-992e-642873bf2357" providerId="ADAL" clId="{311B9F2A-64BB-42CE-9109-F29359911594}" dt="2022-04-06T19:23:20.520" v="1898" actId="164"/>
          <ac:grpSpMkLst>
            <pc:docMk/>
            <pc:sldMk cId="2985312864" sldId="264"/>
            <ac:grpSpMk id="52" creationId="{71BD8086-8492-4483-A040-0E733DF07024}"/>
          </ac:grpSpMkLst>
        </pc:grpChg>
        <pc:grpChg chg="add mod">
          <ac:chgData name="윤승현" userId="9c0354f8-d862-4c2b-992e-642873bf2357" providerId="ADAL" clId="{311B9F2A-64BB-42CE-9109-F29359911594}" dt="2022-04-06T19:23:20.520" v="1898" actId="164"/>
          <ac:grpSpMkLst>
            <pc:docMk/>
            <pc:sldMk cId="2985312864" sldId="264"/>
            <ac:grpSpMk id="55" creationId="{36912E7B-93D9-47DC-8614-613FC347C7BC}"/>
          </ac:grpSpMkLst>
        </pc:grpChg>
        <pc:grpChg chg="add mod">
          <ac:chgData name="윤승현" userId="9c0354f8-d862-4c2b-992e-642873bf2357" providerId="ADAL" clId="{311B9F2A-64BB-42CE-9109-F29359911594}" dt="2022-04-06T19:23:20.520" v="1898" actId="164"/>
          <ac:grpSpMkLst>
            <pc:docMk/>
            <pc:sldMk cId="2985312864" sldId="264"/>
            <ac:grpSpMk id="58" creationId="{66F5E124-6FA0-4ACD-B99B-58C88447143F}"/>
          </ac:grpSpMkLst>
        </pc:grpChg>
        <pc:grpChg chg="add mod">
          <ac:chgData name="윤승현" userId="9c0354f8-d862-4c2b-992e-642873bf2357" providerId="ADAL" clId="{311B9F2A-64BB-42CE-9109-F29359911594}" dt="2022-04-06T19:23:20.520" v="1898" actId="164"/>
          <ac:grpSpMkLst>
            <pc:docMk/>
            <pc:sldMk cId="2985312864" sldId="264"/>
            <ac:grpSpMk id="61" creationId="{22245996-CF8A-419A-BE91-2AC63C31D59E}"/>
          </ac:grpSpMkLst>
        </pc:grpChg>
        <pc:grpChg chg="mod">
          <ac:chgData name="윤승현" userId="9c0354f8-d862-4c2b-992e-642873bf2357" providerId="ADAL" clId="{311B9F2A-64BB-42CE-9109-F29359911594}" dt="2022-04-06T19:46:08.117" v="2689"/>
          <ac:grpSpMkLst>
            <pc:docMk/>
            <pc:sldMk cId="2985312864" sldId="264"/>
            <ac:grpSpMk id="76" creationId="{AFC5E555-9A0D-419D-A8AA-79FE095768F7}"/>
          </ac:grpSpMkLst>
        </pc:grpChg>
        <pc:graphicFrameChg chg="add del mod modGraphic">
          <ac:chgData name="윤승현" userId="9c0354f8-d862-4c2b-992e-642873bf2357" providerId="ADAL" clId="{311B9F2A-64BB-42CE-9109-F29359911594}" dt="2022-04-06T19:11:06.030" v="1806" actId="478"/>
          <ac:graphicFrameMkLst>
            <pc:docMk/>
            <pc:sldMk cId="2985312864" sldId="264"/>
            <ac:graphicFrameMk id="5" creationId="{15F4B941-ABD3-46BF-8B82-40DA65942DDB}"/>
          </ac:graphicFrameMkLst>
        </pc:graphicFrameChg>
        <pc:picChg chg="add mod">
          <ac:chgData name="윤승현" userId="9c0354f8-d862-4c2b-992e-642873bf2357" providerId="ADAL" clId="{311B9F2A-64BB-42CE-9109-F29359911594}" dt="2022-04-06T19:27:17.773" v="1922" actId="1076"/>
          <ac:picMkLst>
            <pc:docMk/>
            <pc:sldMk cId="2985312864" sldId="264"/>
            <ac:picMk id="32" creationId="{E0452D35-BB9A-457F-99FF-6B1279BAC0AD}"/>
          </ac:picMkLst>
        </pc:picChg>
        <pc:picChg chg="add del mod">
          <ac:chgData name="윤승현" userId="9c0354f8-d862-4c2b-992e-642873bf2357" providerId="ADAL" clId="{311B9F2A-64BB-42CE-9109-F29359911594}" dt="2022-04-06T19:49:59.159" v="2702" actId="478"/>
          <ac:picMkLst>
            <pc:docMk/>
            <pc:sldMk cId="2985312864" sldId="264"/>
            <ac:picMk id="78" creationId="{D72F67FC-AFD8-4E6E-A3A1-0FE7464ABE6A}"/>
          </ac:picMkLst>
        </pc:picChg>
        <pc:picChg chg="add mod">
          <ac:chgData name="윤승현" userId="9c0354f8-d862-4c2b-992e-642873bf2357" providerId="ADAL" clId="{311B9F2A-64BB-42CE-9109-F29359911594}" dt="2022-04-06T19:49:19.373" v="2699" actId="1076"/>
          <ac:picMkLst>
            <pc:docMk/>
            <pc:sldMk cId="2985312864" sldId="264"/>
            <ac:picMk id="79" creationId="{00FEFA79-25B6-461A-B243-AE89F3B3E5EA}"/>
          </ac:picMkLst>
        </pc:picChg>
        <pc:picChg chg="add mod">
          <ac:chgData name="윤승현" userId="9c0354f8-d862-4c2b-992e-642873bf2357" providerId="ADAL" clId="{311B9F2A-64BB-42CE-9109-F29359911594}" dt="2022-04-06T19:50:19.644" v="2707" actId="1076"/>
          <ac:picMkLst>
            <pc:docMk/>
            <pc:sldMk cId="2985312864" sldId="264"/>
            <ac:picMk id="81" creationId="{249B0820-F813-42E6-BF4C-2F1E137B399F}"/>
          </ac:picMkLst>
        </pc:picChg>
        <pc:picChg chg="add del mod">
          <ac:chgData name="윤승현" userId="9c0354f8-d862-4c2b-992e-642873bf2357" providerId="ADAL" clId="{311B9F2A-64BB-42CE-9109-F29359911594}" dt="2022-04-06T19:52:27.502" v="2722" actId="478"/>
          <ac:picMkLst>
            <pc:docMk/>
            <pc:sldMk cId="2985312864" sldId="264"/>
            <ac:picMk id="83" creationId="{1C6C5B37-AD06-4825-A188-72C32BBAD3C3}"/>
          </ac:picMkLst>
        </pc:picChg>
        <pc:picChg chg="add del mod">
          <ac:chgData name="윤승현" userId="9c0354f8-d862-4c2b-992e-642873bf2357" providerId="ADAL" clId="{311B9F2A-64BB-42CE-9109-F29359911594}" dt="2022-04-06T19:52:28.685" v="2723" actId="478"/>
          <ac:picMkLst>
            <pc:docMk/>
            <pc:sldMk cId="2985312864" sldId="264"/>
            <ac:picMk id="84" creationId="{E3B30416-9B3E-4F23-A222-D4F1D7D34ED7}"/>
          </ac:picMkLst>
        </pc:picChg>
        <pc:picChg chg="add mod">
          <ac:chgData name="윤승현" userId="9c0354f8-d862-4c2b-992e-642873bf2357" providerId="ADAL" clId="{311B9F2A-64BB-42CE-9109-F29359911594}" dt="2022-04-06T19:53:28.632" v="2731" actId="1076"/>
          <ac:picMkLst>
            <pc:docMk/>
            <pc:sldMk cId="2985312864" sldId="264"/>
            <ac:picMk id="86" creationId="{9C551D78-C9CF-4C91-8C51-A8E997C3B6E9}"/>
          </ac:picMkLst>
        </pc:picChg>
        <pc:picChg chg="add del mod">
          <ac:chgData name="윤승현" userId="9c0354f8-d862-4c2b-992e-642873bf2357" providerId="ADAL" clId="{311B9F2A-64BB-42CE-9109-F29359911594}" dt="2022-04-06T19:55:51.010" v="2738" actId="478"/>
          <ac:picMkLst>
            <pc:docMk/>
            <pc:sldMk cId="2985312864" sldId="264"/>
            <ac:picMk id="88" creationId="{4FCD0891-3CA8-4025-9997-2796C7F056BA}"/>
          </ac:picMkLst>
        </pc:picChg>
        <pc:picChg chg="add mod">
          <ac:chgData name="윤승현" userId="9c0354f8-d862-4c2b-992e-642873bf2357" providerId="ADAL" clId="{311B9F2A-64BB-42CE-9109-F29359911594}" dt="2022-04-06T19:56:09.695" v="2746" actId="1076"/>
          <ac:picMkLst>
            <pc:docMk/>
            <pc:sldMk cId="2985312864" sldId="264"/>
            <ac:picMk id="90" creationId="{A0DE1A09-55B9-4FF4-A3FD-ED514142F99E}"/>
          </ac:picMkLst>
        </pc:picChg>
        <pc:inkChg chg="add del">
          <ac:chgData name="윤승현" userId="9c0354f8-d862-4c2b-992e-642873bf2357" providerId="ADAL" clId="{311B9F2A-64BB-42CE-9109-F29359911594}" dt="2022-04-06T19:46:08.717" v="2691" actId="9405"/>
          <ac:inkMkLst>
            <pc:docMk/>
            <pc:sldMk cId="2985312864" sldId="264"/>
            <ac:inkMk id="73" creationId="{52172DBA-F162-40D0-A25D-55B0E34C0274}"/>
          </ac:inkMkLst>
        </pc:inkChg>
        <pc:inkChg chg="add del mod">
          <ac:chgData name="윤승현" userId="9c0354f8-d862-4c2b-992e-642873bf2357" providerId="ADAL" clId="{311B9F2A-64BB-42CE-9109-F29359911594}" dt="2022-04-06T19:46:08.458" v="2690" actId="9405"/>
          <ac:inkMkLst>
            <pc:docMk/>
            <pc:sldMk cId="2985312864" sldId="264"/>
            <ac:inkMk id="74" creationId="{EF3490E3-3D77-422A-86D9-AE29AD49C16B}"/>
          </ac:inkMkLst>
        </pc:inkChg>
        <pc:inkChg chg="add del mod">
          <ac:chgData name="윤승현" userId="9c0354f8-d862-4c2b-992e-642873bf2357" providerId="ADAL" clId="{311B9F2A-64BB-42CE-9109-F29359911594}" dt="2022-04-06T19:46:08.117" v="2689"/>
          <ac:inkMkLst>
            <pc:docMk/>
            <pc:sldMk cId="2985312864" sldId="264"/>
            <ac:inkMk id="75" creationId="{771BBBB1-075B-4F76-A39D-C13A6967DDED}"/>
          </ac:inkMkLst>
        </pc:inkChg>
        <pc:inkChg chg="add">
          <ac:chgData name="윤승현" userId="9c0354f8-d862-4c2b-992e-642873bf2357" providerId="ADAL" clId="{311B9F2A-64BB-42CE-9109-F29359911594}" dt="2022-04-06T19:56:46.081" v="2747" actId="9405"/>
          <ac:inkMkLst>
            <pc:docMk/>
            <pc:sldMk cId="2985312864" sldId="264"/>
            <ac:inkMk id="91" creationId="{BE2D9BD1-62C3-4405-B338-612F110C823B}"/>
          </ac:inkMkLst>
        </pc:inkChg>
        <pc:inkChg chg="add del">
          <ac:chgData name="윤승현" userId="9c0354f8-d862-4c2b-992e-642873bf2357" providerId="ADAL" clId="{311B9F2A-64BB-42CE-9109-F29359911594}" dt="2022-04-06T19:57:22.017" v="2754"/>
          <ac:inkMkLst>
            <pc:docMk/>
            <pc:sldMk cId="2985312864" sldId="264"/>
            <ac:inkMk id="92" creationId="{96542C03-6B90-4BFE-8A0D-EA771E1C89B9}"/>
          </ac:inkMkLst>
        </pc:inkChg>
        <pc:inkChg chg="add del">
          <ac:chgData name="윤승현" userId="9c0354f8-d862-4c2b-992e-642873bf2357" providerId="ADAL" clId="{311B9F2A-64BB-42CE-9109-F29359911594}" dt="2022-04-06T19:57:22.831" v="2755"/>
          <ac:inkMkLst>
            <pc:docMk/>
            <pc:sldMk cId="2985312864" sldId="264"/>
            <ac:inkMk id="93" creationId="{FA86909D-9ADF-4F77-B718-00D87B886E5D}"/>
          </ac:inkMkLst>
        </pc:inkChg>
        <pc:inkChg chg="add del">
          <ac:chgData name="윤승현" userId="9c0354f8-d862-4c2b-992e-642873bf2357" providerId="ADAL" clId="{311B9F2A-64BB-42CE-9109-F29359911594}" dt="2022-04-06T19:57:16.520" v="2751" actId="9405"/>
          <ac:inkMkLst>
            <pc:docMk/>
            <pc:sldMk cId="2985312864" sldId="264"/>
            <ac:inkMk id="94" creationId="{A3AE006A-701B-4F93-9602-D183CB993F0A}"/>
          </ac:inkMkLst>
        </pc:inkChg>
        <pc:inkChg chg="add del">
          <ac:chgData name="윤승현" userId="9c0354f8-d862-4c2b-992e-642873bf2357" providerId="ADAL" clId="{311B9F2A-64BB-42CE-9109-F29359911594}" dt="2022-04-06T19:57:17.473" v="2753" actId="9405"/>
          <ac:inkMkLst>
            <pc:docMk/>
            <pc:sldMk cId="2985312864" sldId="264"/>
            <ac:inkMk id="95" creationId="{7A51818B-9100-472C-9272-28068A4590CD}"/>
          </ac:inkMkLst>
        </pc:inkChg>
        <pc:cxnChg chg="del">
          <ac:chgData name="윤승현" userId="9c0354f8-d862-4c2b-992e-642873bf2357" providerId="ADAL" clId="{311B9F2A-64BB-42CE-9109-F29359911594}" dt="2022-04-06T18:49:34.633" v="1558" actId="478"/>
          <ac:cxnSpMkLst>
            <pc:docMk/>
            <pc:sldMk cId="2985312864" sldId="264"/>
            <ac:cxnSpMk id="14" creationId="{C1A13704-7406-44BE-85CB-6D5BCBBB3AC5}"/>
          </ac:cxnSpMkLst>
        </pc:cxnChg>
        <pc:cxnChg chg="mod">
          <ac:chgData name="윤승현" userId="9c0354f8-d862-4c2b-992e-642873bf2357" providerId="ADAL" clId="{311B9F2A-64BB-42CE-9109-F29359911594}" dt="2022-04-06T18:49:45.271" v="1561" actId="1076"/>
          <ac:cxnSpMkLst>
            <pc:docMk/>
            <pc:sldMk cId="2985312864" sldId="264"/>
            <ac:cxnSpMk id="42" creationId="{3025E245-FBEA-49F5-B7C5-198BC4096715}"/>
          </ac:cxnSpMkLst>
        </pc:cxnChg>
        <pc:cxnChg chg="add del mod">
          <ac:chgData name="윤승현" userId="9c0354f8-d862-4c2b-992e-642873bf2357" providerId="ADAL" clId="{311B9F2A-64BB-42CE-9109-F29359911594}" dt="2022-04-06T20:00:10.936" v="2769" actId="478"/>
          <ac:cxnSpMkLst>
            <pc:docMk/>
            <pc:sldMk cId="2985312864" sldId="264"/>
            <ac:cxnSpMk id="97" creationId="{9A83E87C-B9CB-4B57-933C-E13F2C6DE064}"/>
          </ac:cxnSpMkLst>
        </pc:cxnChg>
        <pc:cxnChg chg="add del mod">
          <ac:chgData name="윤승현" userId="9c0354f8-d862-4c2b-992e-642873bf2357" providerId="ADAL" clId="{311B9F2A-64BB-42CE-9109-F29359911594}" dt="2022-04-06T19:58:49.904" v="2759" actId="478"/>
          <ac:cxnSpMkLst>
            <pc:docMk/>
            <pc:sldMk cId="2985312864" sldId="264"/>
            <ac:cxnSpMk id="99" creationId="{661AA7BE-F39E-4BB9-A7AA-D08BBD7947FA}"/>
          </ac:cxnSpMkLst>
        </pc:cxnChg>
        <pc:cxnChg chg="add del">
          <ac:chgData name="윤승현" userId="9c0354f8-d862-4c2b-992e-642873bf2357" providerId="ADAL" clId="{311B9F2A-64BB-42CE-9109-F29359911594}" dt="2022-04-06T19:58:57.493" v="2761" actId="478"/>
          <ac:cxnSpMkLst>
            <pc:docMk/>
            <pc:sldMk cId="2985312864" sldId="264"/>
            <ac:cxnSpMk id="101" creationId="{579AD8C6-20DB-48C5-A391-9CE289C67B10}"/>
          </ac:cxnSpMkLst>
        </pc:cxnChg>
        <pc:cxnChg chg="add del mod">
          <ac:chgData name="윤승현" userId="9c0354f8-d862-4c2b-992e-642873bf2357" providerId="ADAL" clId="{311B9F2A-64BB-42CE-9109-F29359911594}" dt="2022-04-06T20:00:10.396" v="2768" actId="478"/>
          <ac:cxnSpMkLst>
            <pc:docMk/>
            <pc:sldMk cId="2985312864" sldId="264"/>
            <ac:cxnSpMk id="103" creationId="{72A75FDA-D182-4718-B18C-4CA4AB53459B}"/>
          </ac:cxnSpMkLst>
        </pc:cxnChg>
        <pc:cxnChg chg="add del mod">
          <ac:chgData name="윤승현" userId="9c0354f8-d862-4c2b-992e-642873bf2357" providerId="ADAL" clId="{311B9F2A-64BB-42CE-9109-F29359911594}" dt="2022-04-06T20:00:09.254" v="2767" actId="478"/>
          <ac:cxnSpMkLst>
            <pc:docMk/>
            <pc:sldMk cId="2985312864" sldId="264"/>
            <ac:cxnSpMk id="105" creationId="{3A895922-BFA8-4953-B908-6AE37E4A2A39}"/>
          </ac:cxnSpMkLst>
        </pc:cxnChg>
      </pc:sldChg>
      <pc:sldChg chg="del">
        <pc:chgData name="윤승현" userId="9c0354f8-d862-4c2b-992e-642873bf2357" providerId="ADAL" clId="{311B9F2A-64BB-42CE-9109-F29359911594}" dt="2022-04-06T20:07:41.068" v="2782" actId="47"/>
        <pc:sldMkLst>
          <pc:docMk/>
          <pc:sldMk cId="1592654738" sldId="265"/>
        </pc:sldMkLst>
      </pc:sldChg>
      <pc:sldChg chg="addSp delSp modSp mod">
        <pc:chgData name="윤승현" userId="9c0354f8-d862-4c2b-992e-642873bf2357" providerId="ADAL" clId="{311B9F2A-64BB-42CE-9109-F29359911594}" dt="2022-04-06T20:08:23.703" v="2800"/>
        <pc:sldMkLst>
          <pc:docMk/>
          <pc:sldMk cId="4228444125" sldId="267"/>
        </pc:sldMkLst>
        <pc:spChg chg="add mod">
          <ac:chgData name="윤승현" userId="9c0354f8-d862-4c2b-992e-642873bf2357" providerId="ADAL" clId="{311B9F2A-64BB-42CE-9109-F29359911594}" dt="2022-04-06T14:40:06.359" v="157" actId="255"/>
          <ac:spMkLst>
            <pc:docMk/>
            <pc:sldMk cId="4228444125" sldId="267"/>
            <ac:spMk id="3" creationId="{98D21339-F820-41B8-87CF-9382983449A0}"/>
          </ac:spMkLst>
        </pc:spChg>
        <pc:spChg chg="mod">
          <ac:chgData name="윤승현" userId="9c0354f8-d862-4c2b-992e-642873bf2357" providerId="ADAL" clId="{311B9F2A-64BB-42CE-9109-F29359911594}" dt="2022-04-06T18:49:16.059" v="1548" actId="120"/>
          <ac:spMkLst>
            <pc:docMk/>
            <pc:sldMk cId="4228444125" sldId="267"/>
            <ac:spMk id="6" creationId="{F26E9C49-9F95-4D33-9E50-5B1B1ED60D52}"/>
          </ac:spMkLst>
        </pc:spChg>
        <pc:spChg chg="add mod">
          <ac:chgData name="윤승현" userId="9c0354f8-d862-4c2b-992e-642873bf2357" providerId="ADAL" clId="{311B9F2A-64BB-42CE-9109-F29359911594}" dt="2022-04-06T14:23:39.036" v="1" actId="571"/>
          <ac:spMkLst>
            <pc:docMk/>
            <pc:sldMk cId="4228444125" sldId="267"/>
            <ac:spMk id="7" creationId="{423C9E33-850D-43BA-9246-BFF39F459054}"/>
          </ac:spMkLst>
        </pc:spChg>
        <pc:spChg chg="mod topLvl">
          <ac:chgData name="윤승현" userId="9c0354f8-d862-4c2b-992e-642873bf2357" providerId="ADAL" clId="{311B9F2A-64BB-42CE-9109-F29359911594}" dt="2022-04-06T17:41:21.114" v="1071"/>
          <ac:spMkLst>
            <pc:docMk/>
            <pc:sldMk cId="4228444125" sldId="267"/>
            <ac:spMk id="8" creationId="{204C3AAF-5BCC-4FCD-A422-20B5C0AD9E0A}"/>
          </ac:spMkLst>
        </pc:spChg>
        <pc:spChg chg="add mod">
          <ac:chgData name="윤승현" userId="9c0354f8-d862-4c2b-992e-642873bf2357" providerId="ADAL" clId="{311B9F2A-64BB-42CE-9109-F29359911594}" dt="2022-04-06T14:23:39.036" v="1" actId="571"/>
          <ac:spMkLst>
            <pc:docMk/>
            <pc:sldMk cId="4228444125" sldId="267"/>
            <ac:spMk id="9" creationId="{42690555-D354-4006-9C26-C8080BEF668E}"/>
          </ac:spMkLst>
        </pc:spChg>
        <pc:spChg chg="add mod">
          <ac:chgData name="윤승현" userId="9c0354f8-d862-4c2b-992e-642873bf2357" providerId="ADAL" clId="{311B9F2A-64BB-42CE-9109-F29359911594}" dt="2022-04-06T14:23:39.036" v="1" actId="571"/>
          <ac:spMkLst>
            <pc:docMk/>
            <pc:sldMk cId="4228444125" sldId="267"/>
            <ac:spMk id="10" creationId="{13E7F694-20B6-4062-B297-00F36E6F288A}"/>
          </ac:spMkLst>
        </pc:spChg>
        <pc:spChg chg="mod">
          <ac:chgData name="윤승현" userId="9c0354f8-d862-4c2b-992e-642873bf2357" providerId="ADAL" clId="{311B9F2A-64BB-42CE-9109-F29359911594}" dt="2022-04-06T20:08:23.703" v="2800"/>
          <ac:spMkLst>
            <pc:docMk/>
            <pc:sldMk cId="4228444125" sldId="267"/>
            <ac:spMk id="11" creationId="{DAF9149D-5600-4C7F-913A-BB0049CA6384}"/>
          </ac:spMkLst>
        </pc:spChg>
        <pc:spChg chg="add mod topLvl">
          <ac:chgData name="윤승현" userId="9c0354f8-d862-4c2b-992e-642873bf2357" providerId="ADAL" clId="{311B9F2A-64BB-42CE-9109-F29359911594}" dt="2022-04-06T16:44:39.417" v="489" actId="1076"/>
          <ac:spMkLst>
            <pc:docMk/>
            <pc:sldMk cId="4228444125" sldId="267"/>
            <ac:spMk id="12" creationId="{DCFCBA49-3F56-42CC-8C59-4D6DA6381A7F}"/>
          </ac:spMkLst>
        </pc:spChg>
        <pc:spChg chg="add mod">
          <ac:chgData name="윤승현" userId="9c0354f8-d862-4c2b-992e-642873bf2357" providerId="ADAL" clId="{311B9F2A-64BB-42CE-9109-F29359911594}" dt="2022-04-06T16:44:44.251" v="490" actId="1076"/>
          <ac:spMkLst>
            <pc:docMk/>
            <pc:sldMk cId="4228444125" sldId="267"/>
            <ac:spMk id="13" creationId="{8DCD731C-B211-42C9-96FF-9786751C576E}"/>
          </ac:spMkLst>
        </pc:spChg>
        <pc:spChg chg="add del mod">
          <ac:chgData name="윤승현" userId="9c0354f8-d862-4c2b-992e-642873bf2357" providerId="ADAL" clId="{311B9F2A-64BB-42CE-9109-F29359911594}" dt="2022-04-06T14:32:31.454" v="74" actId="478"/>
          <ac:spMkLst>
            <pc:docMk/>
            <pc:sldMk cId="4228444125" sldId="267"/>
            <ac:spMk id="16" creationId="{CEDE1285-8C90-47CD-BF79-B237DF7414A2}"/>
          </ac:spMkLst>
        </pc:spChg>
        <pc:grpChg chg="add mod topLvl">
          <ac:chgData name="윤승현" userId="9c0354f8-d862-4c2b-992e-642873bf2357" providerId="ADAL" clId="{311B9F2A-64BB-42CE-9109-F29359911594}" dt="2022-04-06T14:49:27.701" v="412" actId="1076"/>
          <ac:grpSpMkLst>
            <pc:docMk/>
            <pc:sldMk cId="4228444125" sldId="267"/>
            <ac:grpSpMk id="4" creationId="{933A4426-E6BE-473B-952D-7B9CFC2F5F1D}"/>
          </ac:grpSpMkLst>
        </pc:grpChg>
        <pc:grpChg chg="add del mod">
          <ac:chgData name="윤승현" userId="9c0354f8-d862-4c2b-992e-642873bf2357" providerId="ADAL" clId="{311B9F2A-64BB-42CE-9109-F29359911594}" dt="2022-04-06T14:31:48.017" v="66" actId="165"/>
          <ac:grpSpMkLst>
            <pc:docMk/>
            <pc:sldMk cId="4228444125" sldId="267"/>
            <ac:grpSpMk id="5" creationId="{691ED23B-9CF1-4343-99D8-3C67F08961B5}"/>
          </ac:grpSpMkLst>
        </pc:grpChg>
        <pc:grpChg chg="add mod">
          <ac:chgData name="윤승현" userId="9c0354f8-d862-4c2b-992e-642873bf2357" providerId="ADAL" clId="{311B9F2A-64BB-42CE-9109-F29359911594}" dt="2022-04-06T14:49:33.906" v="414" actId="1076"/>
          <ac:grpSpMkLst>
            <pc:docMk/>
            <pc:sldMk cId="4228444125" sldId="267"/>
            <ac:grpSpMk id="14" creationId="{EE00447B-73E8-4FAE-B374-E3BDF2C0F5AD}"/>
          </ac:grpSpMkLst>
        </pc:grpChg>
        <pc:grpChg chg="add del mod">
          <ac:chgData name="윤승현" userId="9c0354f8-d862-4c2b-992e-642873bf2357" providerId="ADAL" clId="{311B9F2A-64BB-42CE-9109-F29359911594}" dt="2022-04-06T14:32:03.499" v="69" actId="165"/>
          <ac:grpSpMkLst>
            <pc:docMk/>
            <pc:sldMk cId="4228444125" sldId="267"/>
            <ac:grpSpMk id="15" creationId="{5DE131C2-1F3E-4B4A-BFC3-C905BAB4843A}"/>
          </ac:grpSpMkLst>
        </pc:grpChg>
        <pc:grpChg chg="add mod">
          <ac:chgData name="윤승현" userId="9c0354f8-d862-4c2b-992e-642873bf2357" providerId="ADAL" clId="{311B9F2A-64BB-42CE-9109-F29359911594}" dt="2022-04-06T14:33:16.663" v="83" actId="164"/>
          <ac:grpSpMkLst>
            <pc:docMk/>
            <pc:sldMk cId="4228444125" sldId="267"/>
            <ac:grpSpMk id="17" creationId="{9D988BD5-D1C9-4B1B-8BF6-769E4D631591}"/>
          </ac:grpSpMkLst>
        </pc:grpChg>
        <pc:picChg chg="add del">
          <ac:chgData name="윤승현" userId="9c0354f8-d862-4c2b-992e-642873bf2357" providerId="ADAL" clId="{311B9F2A-64BB-42CE-9109-F29359911594}" dt="2022-04-06T14:48:23.385" v="369" actId="22"/>
          <ac:picMkLst>
            <pc:docMk/>
            <pc:sldMk cId="4228444125" sldId="267"/>
            <ac:picMk id="19" creationId="{9B8593BB-D6BA-4CA5-BFCB-1BCF00862E17}"/>
          </ac:picMkLst>
        </pc:picChg>
      </pc:sldChg>
      <pc:sldChg chg="modSp del mod">
        <pc:chgData name="윤승현" userId="9c0354f8-d862-4c2b-992e-642873bf2357" providerId="ADAL" clId="{311B9F2A-64BB-42CE-9109-F29359911594}" dt="2022-04-06T20:07:42.559" v="2784" actId="47"/>
        <pc:sldMkLst>
          <pc:docMk/>
          <pc:sldMk cId="3898375277" sldId="268"/>
        </pc:sldMkLst>
        <pc:spChg chg="mod">
          <ac:chgData name="윤승현" userId="9c0354f8-d862-4c2b-992e-642873bf2357" providerId="ADAL" clId="{311B9F2A-64BB-42CE-9109-F29359911594}" dt="2022-04-06T14:52:56.398" v="473" actId="6549"/>
          <ac:spMkLst>
            <pc:docMk/>
            <pc:sldMk cId="3898375277" sldId="268"/>
            <ac:spMk id="4" creationId="{8B95C41C-CAE7-4E97-97F8-B8CCA0D91777}"/>
          </ac:spMkLst>
        </pc:spChg>
      </pc:sldChg>
      <pc:sldChg chg="del">
        <pc:chgData name="윤승현" userId="9c0354f8-d862-4c2b-992e-642873bf2357" providerId="ADAL" clId="{311B9F2A-64BB-42CE-9109-F29359911594}" dt="2022-04-06T20:07:45.559" v="2785" actId="47"/>
        <pc:sldMkLst>
          <pc:docMk/>
          <pc:sldMk cId="1459252981" sldId="269"/>
        </pc:sldMkLst>
      </pc:sldChg>
      <pc:sldChg chg="add del setBg">
        <pc:chgData name="윤승현" userId="9c0354f8-d862-4c2b-992e-642873bf2357" providerId="ADAL" clId="{311B9F2A-64BB-42CE-9109-F29359911594}" dt="2022-04-06T17:21:32.214" v="543" actId="47"/>
        <pc:sldMkLst>
          <pc:docMk/>
          <pc:sldMk cId="2845590638" sldId="270"/>
        </pc:sldMkLst>
      </pc:sldChg>
      <pc:sldChg chg="addSp delSp modSp add del mod setBg">
        <pc:chgData name="윤승현" userId="9c0354f8-d862-4c2b-992e-642873bf2357" providerId="ADAL" clId="{311B9F2A-64BB-42CE-9109-F29359911594}" dt="2022-04-06T17:56:55.304" v="1497" actId="47"/>
        <pc:sldMkLst>
          <pc:docMk/>
          <pc:sldMk cId="3374068289" sldId="270"/>
        </pc:sldMkLst>
        <pc:spChg chg="mod">
          <ac:chgData name="윤승현" userId="9c0354f8-d862-4c2b-992e-642873bf2357" providerId="ADAL" clId="{311B9F2A-64BB-42CE-9109-F29359911594}" dt="2022-04-06T17:42:51.022" v="1138"/>
          <ac:spMkLst>
            <pc:docMk/>
            <pc:sldMk cId="3374068289" sldId="270"/>
            <ac:spMk id="2" creationId="{6F24478E-3C27-4B36-A465-95094DE39E9D}"/>
          </ac:spMkLst>
        </pc:spChg>
        <pc:picChg chg="add del mod">
          <ac:chgData name="윤승현" userId="9c0354f8-d862-4c2b-992e-642873bf2357" providerId="ADAL" clId="{311B9F2A-64BB-42CE-9109-F29359911594}" dt="2022-04-06T17:46:13.585" v="1147" actId="478"/>
          <ac:picMkLst>
            <pc:docMk/>
            <pc:sldMk cId="3374068289" sldId="270"/>
            <ac:picMk id="4" creationId="{5ABF809D-427C-42CA-8BDE-0805DD106C5A}"/>
          </ac:picMkLst>
        </pc:picChg>
        <pc:picChg chg="add del mod">
          <ac:chgData name="윤승현" userId="9c0354f8-d862-4c2b-992e-642873bf2357" providerId="ADAL" clId="{311B9F2A-64BB-42CE-9109-F29359911594}" dt="2022-04-06T17:46:13.585" v="1147" actId="478"/>
          <ac:picMkLst>
            <pc:docMk/>
            <pc:sldMk cId="3374068289" sldId="270"/>
            <ac:picMk id="6" creationId="{E0DB6BF7-CCBD-4009-B872-6AFADD7B3534}"/>
          </ac:picMkLst>
        </pc:picChg>
        <pc:picChg chg="del">
          <ac:chgData name="윤승현" userId="9c0354f8-d862-4c2b-992e-642873bf2357" providerId="ADAL" clId="{311B9F2A-64BB-42CE-9109-F29359911594}" dt="2022-04-06T17:42:40.315" v="1104" actId="478"/>
          <ac:picMkLst>
            <pc:docMk/>
            <pc:sldMk cId="3374068289" sldId="270"/>
            <ac:picMk id="8" creationId="{F662BEB3-C796-4E1D-BD55-F9F0B3620761}"/>
          </ac:picMkLst>
        </pc:picChg>
        <pc:picChg chg="add mod">
          <ac:chgData name="윤승현" userId="9c0354f8-d862-4c2b-992e-642873bf2357" providerId="ADAL" clId="{311B9F2A-64BB-42CE-9109-F29359911594}" dt="2022-04-06T17:46:30.758" v="1149" actId="1076"/>
          <ac:picMkLst>
            <pc:docMk/>
            <pc:sldMk cId="3374068289" sldId="270"/>
            <ac:picMk id="9" creationId="{C6511DDA-751A-432F-B98A-FCFB7D11D118}"/>
          </ac:picMkLst>
        </pc:picChg>
        <pc:picChg chg="del">
          <ac:chgData name="윤승현" userId="9c0354f8-d862-4c2b-992e-642873bf2357" providerId="ADAL" clId="{311B9F2A-64BB-42CE-9109-F29359911594}" dt="2022-04-06T17:42:41.034" v="1105" actId="478"/>
          <ac:picMkLst>
            <pc:docMk/>
            <pc:sldMk cId="3374068289" sldId="270"/>
            <ac:picMk id="15" creationId="{FCBFF821-92AB-4C21-B3B3-E46A7BD6D455}"/>
          </ac:picMkLst>
        </pc:picChg>
      </pc:sldChg>
      <pc:sldChg chg="addSp delSp modSp add mod setBg">
        <pc:chgData name="윤승현" userId="9c0354f8-d862-4c2b-992e-642873bf2357" providerId="ADAL" clId="{311B9F2A-64BB-42CE-9109-F29359911594}" dt="2022-04-06T21:14:29.283" v="2867" actId="1076"/>
        <pc:sldMkLst>
          <pc:docMk/>
          <pc:sldMk cId="4080672607" sldId="270"/>
        </pc:sldMkLst>
        <pc:spChg chg="del">
          <ac:chgData name="윤승현" userId="9c0354f8-d862-4c2b-992e-642873bf2357" providerId="ADAL" clId="{311B9F2A-64BB-42CE-9109-F29359911594}" dt="2022-04-06T20:06:34.402" v="2780" actId="478"/>
          <ac:spMkLst>
            <pc:docMk/>
            <pc:sldMk cId="4080672607" sldId="270"/>
            <ac:spMk id="4" creationId="{8B95C41C-CAE7-4E97-97F8-B8CCA0D91777}"/>
          </ac:spMkLst>
        </pc:spChg>
        <pc:spChg chg="add mod">
          <ac:chgData name="윤승현" userId="9c0354f8-d862-4c2b-992e-642873bf2357" providerId="ADAL" clId="{311B9F2A-64BB-42CE-9109-F29359911594}" dt="2022-04-06T21:00:15.472" v="2841" actId="20577"/>
          <ac:spMkLst>
            <pc:docMk/>
            <pc:sldMk cId="4080672607" sldId="270"/>
            <ac:spMk id="6" creationId="{E3899E36-DC0F-4C89-8038-0C429F0975E5}"/>
          </ac:spMkLst>
        </pc:spChg>
        <pc:picChg chg="add mod">
          <ac:chgData name="윤승현" userId="9c0354f8-d862-4c2b-992e-642873bf2357" providerId="ADAL" clId="{311B9F2A-64BB-42CE-9109-F29359911594}" dt="2022-04-06T21:14:29.283" v="2867" actId="1076"/>
          <ac:picMkLst>
            <pc:docMk/>
            <pc:sldMk cId="4080672607" sldId="270"/>
            <ac:picMk id="3" creationId="{5475D0B3-2DDC-47D8-8A73-383B2AA0ACAD}"/>
          </ac:picMkLst>
        </pc:picChg>
        <pc:picChg chg="add del mod">
          <ac:chgData name="윤승현" userId="9c0354f8-d862-4c2b-992e-642873bf2357" providerId="ADAL" clId="{311B9F2A-64BB-42CE-9109-F29359911594}" dt="2022-04-06T21:13:42.004" v="2858" actId="478"/>
          <ac:picMkLst>
            <pc:docMk/>
            <pc:sldMk cId="4080672607" sldId="270"/>
            <ac:picMk id="8" creationId="{0A755DA2-BE21-4867-89C5-C32D5EB1F741}"/>
          </ac:picMkLst>
        </pc:picChg>
        <pc:picChg chg="add del mod">
          <ac:chgData name="윤승현" userId="9c0354f8-d862-4c2b-992e-642873bf2357" providerId="ADAL" clId="{311B9F2A-64BB-42CE-9109-F29359911594}" dt="2022-04-06T21:13:36.476" v="2855"/>
          <ac:picMkLst>
            <pc:docMk/>
            <pc:sldMk cId="4080672607" sldId="270"/>
            <ac:picMk id="9" creationId="{FDAED877-4A7F-4EC1-8712-D24DF8CC34BF}"/>
          </ac:picMkLst>
        </pc:picChg>
      </pc:sldChg>
      <pc:sldChg chg="addSp delSp modSp add mod setBg">
        <pc:chgData name="윤승현" userId="9c0354f8-d862-4c2b-992e-642873bf2357" providerId="ADAL" clId="{311B9F2A-64BB-42CE-9109-F29359911594}" dt="2022-04-06T21:15:17.513" v="2868" actId="1076"/>
        <pc:sldMkLst>
          <pc:docMk/>
          <pc:sldMk cId="190303328" sldId="271"/>
        </pc:sldMkLst>
        <pc:picChg chg="del">
          <ac:chgData name="윤승현" userId="9c0354f8-d862-4c2b-992e-642873bf2357" providerId="ADAL" clId="{311B9F2A-64BB-42CE-9109-F29359911594}" dt="2022-04-06T21:13:44.228" v="2859" actId="478"/>
          <ac:picMkLst>
            <pc:docMk/>
            <pc:sldMk cId="190303328" sldId="271"/>
            <ac:picMk id="3" creationId="{5475D0B3-2DDC-47D8-8A73-383B2AA0ACAD}"/>
          </ac:picMkLst>
        </pc:picChg>
        <pc:picChg chg="add mod">
          <ac:chgData name="윤승현" userId="9c0354f8-d862-4c2b-992e-642873bf2357" providerId="ADAL" clId="{311B9F2A-64BB-42CE-9109-F29359911594}" dt="2022-04-06T21:15:17.513" v="2868" actId="1076"/>
          <ac:picMkLst>
            <pc:docMk/>
            <pc:sldMk cId="190303328" sldId="271"/>
            <ac:picMk id="7" creationId="{DA5A614F-0EA8-429D-ABC9-3175339FB161}"/>
          </ac:picMkLst>
        </pc:picChg>
        <pc:picChg chg="del">
          <ac:chgData name="윤승현" userId="9c0354f8-d862-4c2b-992e-642873bf2357" providerId="ADAL" clId="{311B9F2A-64BB-42CE-9109-F29359911594}" dt="2022-04-06T21:13:40.076" v="2857" actId="478"/>
          <ac:picMkLst>
            <pc:docMk/>
            <pc:sldMk cId="190303328" sldId="271"/>
            <ac:picMk id="8" creationId="{0A755DA2-BE21-4867-89C5-C32D5EB1F741}"/>
          </ac:picMkLst>
        </pc:picChg>
      </pc:sldChg>
      <pc:sldChg chg="addSp delSp modSp add mod setBg">
        <pc:chgData name="윤승현" userId="9c0354f8-d862-4c2b-992e-642873bf2357" providerId="ADAL" clId="{311B9F2A-64BB-42CE-9109-F29359911594}" dt="2022-04-06T21:16:05.876" v="2873"/>
        <pc:sldMkLst>
          <pc:docMk/>
          <pc:sldMk cId="2134989979" sldId="272"/>
        </pc:sldMkLst>
        <pc:picChg chg="del">
          <ac:chgData name="윤승현" userId="9c0354f8-d862-4c2b-992e-642873bf2357" providerId="ADAL" clId="{311B9F2A-64BB-42CE-9109-F29359911594}" dt="2022-04-06T21:14:10.509" v="2865" actId="478"/>
          <ac:picMkLst>
            <pc:docMk/>
            <pc:sldMk cId="2134989979" sldId="272"/>
            <ac:picMk id="3" creationId="{5475D0B3-2DDC-47D8-8A73-383B2AA0ACAD}"/>
          </ac:picMkLst>
        </pc:picChg>
        <pc:picChg chg="add mod">
          <ac:chgData name="윤승현" userId="9c0354f8-d862-4c2b-992e-642873bf2357" providerId="ADAL" clId="{311B9F2A-64BB-42CE-9109-F29359911594}" dt="2022-04-06T21:15:59.805" v="2872" actId="14100"/>
          <ac:picMkLst>
            <pc:docMk/>
            <pc:sldMk cId="2134989979" sldId="272"/>
            <ac:picMk id="4" creationId="{93A42F7F-0A2F-4813-9F69-F14EDA2CBDF7}"/>
          </ac:picMkLst>
        </pc:picChg>
        <pc:picChg chg="del">
          <ac:chgData name="윤승현" userId="9c0354f8-d862-4c2b-992e-642873bf2357" providerId="ADAL" clId="{311B9F2A-64BB-42CE-9109-F29359911594}" dt="2022-04-06T21:14:12.541" v="2866" actId="478"/>
          <ac:picMkLst>
            <pc:docMk/>
            <pc:sldMk cId="2134989979" sldId="272"/>
            <ac:picMk id="8" creationId="{0A755DA2-BE21-4867-89C5-C32D5EB1F74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9:56:4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C2B0-0425-4257-8111-691406065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9CF569-BC18-4F54-865D-A32A3E621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7A5D2-DE4B-44DA-9BF7-86ED374B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2976C-CB59-4E62-B69E-C6774FEB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9EC62-2DEB-4A43-9F16-47BDDC56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8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66A2-A47A-41B2-A6AB-8D76DBB0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F48CE-B24E-431B-A87A-37E42B02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29476-9929-4B5B-B571-38C5C84A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8DB6D-2F1F-4FA1-B556-446062B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1ADEA-A68A-409B-B327-578F511E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09C527-B8C9-4397-925B-48E4C49E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680EA-77A3-4959-964D-6CCF88968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6A4-76C0-46DE-A2CC-601826A8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C1A36-E349-46D8-BE85-3F55F8D0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0B63F-A38C-4381-9077-CB039D21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8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7871A-72D1-4EF1-BA65-A17BFD5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B7476-AA2C-4B7F-8A63-0730465E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FFA24-1B8D-4BF7-97A3-67804B2A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5F033-E20D-4D13-8083-E5A4C7A7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BED0D-205B-4661-833E-79FB8F2D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6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44B17-2F55-4594-829A-3778863B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3CD3-1FC6-46CC-8AD2-AB2BF99F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51C6F-31EA-4775-95BA-299DE874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E47DE-15F6-4165-B23B-E0AB1720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A69F3-5425-42A4-B8D8-FCB71BB3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1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A46F-F9C2-4F10-A8EF-06B2455D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C6E91-A50E-4EE3-84A5-42BB9D266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6941E-A8A6-4B11-A140-23877774F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71DFE-B0EC-4F75-B090-4D7DF78B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C4535-0F31-4C81-BB3C-D96E5138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A3900-D1E8-4257-841B-C2791405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8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205C6-DF00-4392-A218-442DC587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ECA74-E8BB-4697-9720-D0CF0C01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30353-C905-4030-A49E-5B3D4C65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E82D36-DAD2-45FE-902A-7339FCB1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28913F-9E2C-4732-B27C-5560F5710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F62EFA-4AF5-4EDD-BFA5-FE9F7081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2D22EB-D125-4A58-8F05-6A64917A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48EEC-15F8-4C45-85E3-8C78B42F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0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2697-F99F-4202-9420-B16E4FFA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21A886-1AE2-4EA6-BDB0-28F90D30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5150A0-E70A-4687-8B66-038EA492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FC97C-522F-4EE2-8FC2-50E36F4B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1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687467-154D-4CF2-AA69-E47CFB7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0E6D01-4829-4282-B9F1-CF8F4017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CBCC4-BDA5-4E85-94F1-9BD8591E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F2B63-14F4-4591-8E33-FE9FA511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487B2-8156-4DEB-BB2A-330F8D05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2A5AC-C021-485A-9516-166DBE2C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FA5F0-45FB-485C-A8BA-82F3D879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38D33C-52F1-44F2-978C-1168484A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FB81B-713E-41DA-A435-28EA5B3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0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72384-9A86-4042-B9C0-225ADE17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ECDF7F-6880-49F6-895C-D7D201F5E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C4BA7-6D96-46A9-A38E-CD114CA2B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B57D8-12CC-4F11-81F6-C8E92E82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2D566-58C4-47C2-8A0E-C4C04EC4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ED829-5EF0-4BE2-BCFB-4468DD0E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4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0C3ADB-50A4-470B-9A44-5976F1E5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A5E35-0AD1-41EB-87A7-473E9D35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B027A-FDDD-4D02-BEE3-FBE49E431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8FC2-B872-4F7B-B203-F62DE79452C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CD42D-02F9-4EA9-9D84-7CA0F299E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AD738-431C-4C75-9CCE-6C22C126B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B70E-382F-49B0-9D75-271315B5D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svg"/><Relationship Id="rId11" Type="http://schemas.openxmlformats.org/officeDocument/2006/relationships/customXml" Target="../ink/ink1.xm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33C9D-7DE1-4F3C-8D85-28B27504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25" y="1122363"/>
            <a:ext cx="11590750" cy="165165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캡스톤</a:t>
            </a:r>
            <a:r>
              <a:rPr lang="ko-KR" altLang="en-US" sz="4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3F4BD-92C7-4A88-9090-192ECD133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1937" y="4406856"/>
            <a:ext cx="3199437" cy="2225673"/>
          </a:xfrm>
        </p:spPr>
        <p:txBody>
          <a:bodyPr>
            <a:noAutofit/>
          </a:bodyPr>
          <a:lstStyle/>
          <a:p>
            <a:pPr algn="l"/>
            <a:r>
              <a:rPr lang="ko-KR" altLang="en-US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과목</a:t>
            </a:r>
            <a:r>
              <a:rPr lang="en-US" altLang="ko-KR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: </a:t>
            </a:r>
            <a:r>
              <a:rPr lang="ko-KR" altLang="en-US" sz="1800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캡스톤</a:t>
            </a:r>
            <a:r>
              <a:rPr lang="ko-KR" altLang="en-US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디자인</a:t>
            </a:r>
            <a:endParaRPr lang="en-US" altLang="ko-KR" sz="18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l"/>
            <a:r>
              <a:rPr lang="ko-KR" altLang="en-US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학과</a:t>
            </a:r>
            <a:r>
              <a:rPr lang="en-US" altLang="ko-KR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: </a:t>
            </a:r>
            <a:r>
              <a:rPr lang="ko-KR" altLang="en-US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컴퓨터 공학과</a:t>
            </a:r>
            <a:endParaRPr lang="en-US" altLang="ko-KR" sz="18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l"/>
            <a:r>
              <a:rPr lang="ko-KR" altLang="en-US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학번</a:t>
            </a:r>
            <a:r>
              <a:rPr lang="en-US" altLang="ko-KR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: 2016113013 </a:t>
            </a:r>
            <a:r>
              <a:rPr lang="ko-KR" altLang="en-US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박민준</a:t>
            </a:r>
            <a:endParaRPr lang="en-US" altLang="ko-KR" sz="18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l"/>
            <a:r>
              <a:rPr lang="en-US" altLang="ko-KR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       2016113025 </a:t>
            </a:r>
            <a:r>
              <a:rPr lang="ko-KR" altLang="en-US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윤승현</a:t>
            </a:r>
            <a:endParaRPr lang="en-US" altLang="ko-KR" sz="18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l"/>
            <a:r>
              <a:rPr lang="ko-KR" altLang="en-US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담당교수</a:t>
            </a:r>
            <a:r>
              <a:rPr lang="en-US" altLang="ko-KR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: </a:t>
            </a:r>
            <a:r>
              <a:rPr lang="ko-KR" altLang="en-US" sz="1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 진</a:t>
            </a:r>
            <a:endParaRPr lang="en-US" altLang="ko-KR" sz="18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l"/>
            <a:endParaRPr lang="en-US" altLang="ko-KR" sz="18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l"/>
            <a:endParaRPr lang="en-US" altLang="ko-KR" sz="18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l"/>
            <a:endParaRPr lang="ko-KR" altLang="en-US" sz="18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E768C4-7C8B-4A24-9807-43BB421E7408}"/>
              </a:ext>
            </a:extLst>
          </p:cNvPr>
          <p:cNvSpPr/>
          <p:nvPr/>
        </p:nvSpPr>
        <p:spPr>
          <a:xfrm>
            <a:off x="300625" y="225469"/>
            <a:ext cx="11599102" cy="6375748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softEdge rad="1066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58BC49-7FA7-4335-9BF9-71067CF0D9A3}"/>
              </a:ext>
            </a:extLst>
          </p:cNvPr>
          <p:cNvSpPr/>
          <p:nvPr/>
        </p:nvSpPr>
        <p:spPr>
          <a:xfrm>
            <a:off x="292273" y="225470"/>
            <a:ext cx="11607454" cy="640706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4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B2AB0B-2113-487F-90DA-51303A427706}"/>
              </a:ext>
            </a:extLst>
          </p:cNvPr>
          <p:cNvSpPr/>
          <p:nvPr/>
        </p:nvSpPr>
        <p:spPr>
          <a:xfrm>
            <a:off x="292273" y="225470"/>
            <a:ext cx="11607454" cy="640706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A990-ED3F-4638-A3B3-C69159118D4E}"/>
              </a:ext>
            </a:extLst>
          </p:cNvPr>
          <p:cNvSpPr txBox="1"/>
          <p:nvPr/>
        </p:nvSpPr>
        <p:spPr>
          <a:xfrm>
            <a:off x="292273" y="332727"/>
            <a:ext cx="1146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진행상황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_02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학교생활 팁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_01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시설위치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endParaRPr lang="ko-KR" altLang="en-US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0E48C-DE0F-4C46-8CB2-070337E705D7}"/>
              </a:ext>
            </a:extLst>
          </p:cNvPr>
          <p:cNvSpPr txBox="1"/>
          <p:nvPr/>
        </p:nvSpPr>
        <p:spPr>
          <a:xfrm>
            <a:off x="313265" y="1164795"/>
            <a:ext cx="1160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주요시설에 대한 설명과 위치를 표시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endParaRPr lang="ko-KR" altLang="en-US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FEFFD1B-2280-47CA-A7DC-2E15E70E4620}"/>
              </a:ext>
            </a:extLst>
          </p:cNvPr>
          <p:cNvGrpSpPr/>
          <p:nvPr/>
        </p:nvGrpSpPr>
        <p:grpSpPr>
          <a:xfrm>
            <a:off x="468968" y="2106266"/>
            <a:ext cx="4725524" cy="3275946"/>
            <a:chOff x="506296" y="2114273"/>
            <a:chExt cx="4725524" cy="32759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2325E1-E441-4592-80DA-E6DCD43A8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6" r="952" b="32020"/>
            <a:stretch/>
          </p:blipFill>
          <p:spPr>
            <a:xfrm>
              <a:off x="527288" y="2114273"/>
              <a:ext cx="4704532" cy="327594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E563ED-87C3-4101-A19B-DF4464DFE6C5}"/>
                </a:ext>
              </a:extLst>
            </p:cNvPr>
            <p:cNvSpPr txBox="1"/>
            <p:nvPr/>
          </p:nvSpPr>
          <p:spPr>
            <a:xfrm>
              <a:off x="506296" y="5015949"/>
              <a:ext cx="35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①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C9EE2B-A59C-4A0D-9ECD-9AF5C9298DAA}"/>
              </a:ext>
            </a:extLst>
          </p:cNvPr>
          <p:cNvGrpSpPr/>
          <p:nvPr/>
        </p:nvGrpSpPr>
        <p:grpSpPr>
          <a:xfrm>
            <a:off x="7523139" y="1803258"/>
            <a:ext cx="4116521" cy="4228915"/>
            <a:chOff x="7523139" y="1803258"/>
            <a:chExt cx="4116521" cy="422891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CB85E37-F403-4858-8155-E06330214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36" r="2587"/>
            <a:stretch/>
          </p:blipFill>
          <p:spPr>
            <a:xfrm>
              <a:off x="7544131" y="1803258"/>
              <a:ext cx="4095529" cy="422891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B51511-8619-4092-9862-F029CFFA9B1C}"/>
                </a:ext>
              </a:extLst>
            </p:cNvPr>
            <p:cNvSpPr txBox="1"/>
            <p:nvPr/>
          </p:nvSpPr>
          <p:spPr>
            <a:xfrm>
              <a:off x="7523139" y="5430447"/>
              <a:ext cx="3726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②</a:t>
              </a:r>
              <a:endParaRPr lang="ko-KR" altLang="en-US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D1C98A-8860-4A22-A4D2-F0BF9433EF35}"/>
              </a:ext>
            </a:extLst>
          </p:cNvPr>
          <p:cNvGrpSpPr/>
          <p:nvPr/>
        </p:nvGrpSpPr>
        <p:grpSpPr>
          <a:xfrm>
            <a:off x="1934590" y="4155722"/>
            <a:ext cx="6570207" cy="978403"/>
            <a:chOff x="1203158" y="2523193"/>
            <a:chExt cx="9868655" cy="978403"/>
          </a:xfrm>
        </p:grpSpPr>
        <p:sp>
          <p:nvSpPr>
            <p:cNvPr id="19" name="설명선: 굽은 선(테두리 없음) 18">
              <a:extLst>
                <a:ext uri="{FF2B5EF4-FFF2-40B4-BE49-F238E27FC236}">
                  <a16:creationId xmlns:a16="http://schemas.microsoft.com/office/drawing/2014/main" id="{EBF201AD-DFC0-4606-B328-D7D27BAAB76B}"/>
                </a:ext>
              </a:extLst>
            </p:cNvPr>
            <p:cNvSpPr/>
            <p:nvPr/>
          </p:nvSpPr>
          <p:spPr>
            <a:xfrm flipH="1">
              <a:off x="1203158" y="2523193"/>
              <a:ext cx="3355091" cy="776897"/>
            </a:xfrm>
            <a:prstGeom prst="callout2">
              <a:avLst>
                <a:gd name="adj1" fmla="val 17865"/>
                <a:gd name="adj2" fmla="val -5874"/>
                <a:gd name="adj3" fmla="val 18750"/>
                <a:gd name="adj4" fmla="val -16667"/>
                <a:gd name="adj5" fmla="val 78872"/>
                <a:gd name="adj6" fmla="val -36626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8A5580-E5BC-4192-8802-2FAFF8F6AB01}"/>
                </a:ext>
              </a:extLst>
            </p:cNvPr>
            <p:cNvSpPr txBox="1"/>
            <p:nvPr/>
          </p:nvSpPr>
          <p:spPr>
            <a:xfrm>
              <a:off x="4920203" y="3163042"/>
              <a:ext cx="6151610" cy="33855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버튼 클릭 시 해당하는 시설물의 정보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68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B2AB0B-2113-487F-90DA-51303A427706}"/>
              </a:ext>
            </a:extLst>
          </p:cNvPr>
          <p:cNvSpPr/>
          <p:nvPr/>
        </p:nvSpPr>
        <p:spPr>
          <a:xfrm>
            <a:off x="292273" y="225470"/>
            <a:ext cx="11607454" cy="640706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A990-ED3F-4638-A3B3-C69159118D4E}"/>
              </a:ext>
            </a:extLst>
          </p:cNvPr>
          <p:cNvSpPr txBox="1"/>
          <p:nvPr/>
        </p:nvSpPr>
        <p:spPr>
          <a:xfrm>
            <a:off x="292273" y="332727"/>
            <a:ext cx="1146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진행상황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_02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학교생활 팁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_02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버스정보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endParaRPr lang="ko-KR" altLang="en-US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0E48C-DE0F-4C46-8CB2-070337E705D7}"/>
              </a:ext>
            </a:extLst>
          </p:cNvPr>
          <p:cNvSpPr txBox="1"/>
          <p:nvPr/>
        </p:nvSpPr>
        <p:spPr>
          <a:xfrm>
            <a:off x="292273" y="998017"/>
            <a:ext cx="1160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셔틀버스 및 통학버스 정보 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endParaRPr lang="ko-KR" altLang="en-US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2DED68-8443-44DA-A643-73139E041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" t="9082" r="2289" b="40819"/>
          <a:stretch/>
        </p:blipFill>
        <p:spPr>
          <a:xfrm>
            <a:off x="794557" y="1553978"/>
            <a:ext cx="3727339" cy="2132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02729F-B5F8-4EEA-8BF1-024B63B5B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" t="39451" r="3654" b="2491"/>
          <a:stretch/>
        </p:blipFill>
        <p:spPr>
          <a:xfrm>
            <a:off x="794557" y="3904362"/>
            <a:ext cx="3727339" cy="246495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D1C98A-8860-4A22-A4D2-F0BF9433EF35}"/>
              </a:ext>
            </a:extLst>
          </p:cNvPr>
          <p:cNvGrpSpPr/>
          <p:nvPr/>
        </p:nvGrpSpPr>
        <p:grpSpPr>
          <a:xfrm>
            <a:off x="594305" y="3904362"/>
            <a:ext cx="8745638" cy="823063"/>
            <a:chOff x="-2936028" y="2313836"/>
            <a:chExt cx="13136221" cy="823063"/>
          </a:xfrm>
        </p:grpSpPr>
        <p:sp>
          <p:nvSpPr>
            <p:cNvPr id="19" name="설명선: 굽은 선(테두리 없음) 18">
              <a:extLst>
                <a:ext uri="{FF2B5EF4-FFF2-40B4-BE49-F238E27FC236}">
                  <a16:creationId xmlns:a16="http://schemas.microsoft.com/office/drawing/2014/main" id="{EBF201AD-DFC0-4606-B328-D7D27BAAB76B}"/>
                </a:ext>
              </a:extLst>
            </p:cNvPr>
            <p:cNvSpPr/>
            <p:nvPr/>
          </p:nvSpPr>
          <p:spPr>
            <a:xfrm flipH="1">
              <a:off x="-2936028" y="2313836"/>
              <a:ext cx="3355091" cy="776897"/>
            </a:xfrm>
            <a:prstGeom prst="callout2">
              <a:avLst>
                <a:gd name="adj1" fmla="val 11415"/>
                <a:gd name="adj2" fmla="val 41792"/>
                <a:gd name="adj3" fmla="val 15525"/>
                <a:gd name="adj4" fmla="val -43023"/>
                <a:gd name="adj5" fmla="val 82097"/>
                <a:gd name="adj6" fmla="val -93825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8A5580-E5BC-4192-8802-2FAFF8F6AB01}"/>
                </a:ext>
              </a:extLst>
            </p:cNvPr>
            <p:cNvSpPr txBox="1"/>
            <p:nvPr/>
          </p:nvSpPr>
          <p:spPr>
            <a:xfrm>
              <a:off x="3717779" y="2798345"/>
              <a:ext cx="6482414" cy="33855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버튼 클릭 시 통학버스 관리시스템으로 연결 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CFB430E-BBFC-4BA9-917D-E3F878C38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541" y="1684098"/>
            <a:ext cx="6334095" cy="17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9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B2AB0B-2113-487F-90DA-51303A427706}"/>
              </a:ext>
            </a:extLst>
          </p:cNvPr>
          <p:cNvSpPr/>
          <p:nvPr/>
        </p:nvSpPr>
        <p:spPr>
          <a:xfrm>
            <a:off x="292273" y="225470"/>
            <a:ext cx="11607454" cy="640706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A990-ED3F-4638-A3B3-C69159118D4E}"/>
              </a:ext>
            </a:extLst>
          </p:cNvPr>
          <p:cNvSpPr txBox="1"/>
          <p:nvPr/>
        </p:nvSpPr>
        <p:spPr>
          <a:xfrm>
            <a:off x="292273" y="332727"/>
            <a:ext cx="1146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진행상황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_02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학교생활 팁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_03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장학금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endParaRPr lang="ko-KR" altLang="en-US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0E48C-DE0F-4C46-8CB2-070337E705D7}"/>
              </a:ext>
            </a:extLst>
          </p:cNvPr>
          <p:cNvSpPr txBox="1"/>
          <p:nvPr/>
        </p:nvSpPr>
        <p:spPr>
          <a:xfrm>
            <a:off x="292273" y="998017"/>
            <a:ext cx="1160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교내 장학금 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pdf</a:t>
            </a:r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파일을 삽입하여 볼 수 있게 함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.</a:t>
            </a:r>
            <a:endParaRPr lang="ko-KR" altLang="en-US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565BF-71C2-4384-ABD9-4F94AE0EF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1" r="790"/>
          <a:stretch/>
        </p:blipFill>
        <p:spPr>
          <a:xfrm>
            <a:off x="722318" y="1537273"/>
            <a:ext cx="4211379" cy="42527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9C23F-B1E2-43D1-8C95-99F92017A6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28" r="7880"/>
          <a:stretch/>
        </p:blipFill>
        <p:spPr>
          <a:xfrm>
            <a:off x="722317" y="5774123"/>
            <a:ext cx="4211379" cy="751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589C9F-9CE1-4A15-A3E7-93C525B28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84" r="1165"/>
          <a:stretch/>
        </p:blipFill>
        <p:spPr>
          <a:xfrm>
            <a:off x="7032565" y="1558442"/>
            <a:ext cx="4721071" cy="477603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D1C98A-8860-4A22-A4D2-F0BF9433EF35}"/>
              </a:ext>
            </a:extLst>
          </p:cNvPr>
          <p:cNvGrpSpPr/>
          <p:nvPr/>
        </p:nvGrpSpPr>
        <p:grpSpPr>
          <a:xfrm flipV="1">
            <a:off x="1020189" y="5259680"/>
            <a:ext cx="8463445" cy="897978"/>
            <a:chOff x="-2936028" y="2313836"/>
            <a:chExt cx="12712358" cy="805661"/>
          </a:xfrm>
        </p:grpSpPr>
        <p:sp>
          <p:nvSpPr>
            <p:cNvPr id="19" name="설명선: 굽은 선(테두리 없음) 18">
              <a:extLst>
                <a:ext uri="{FF2B5EF4-FFF2-40B4-BE49-F238E27FC236}">
                  <a16:creationId xmlns:a16="http://schemas.microsoft.com/office/drawing/2014/main" id="{EBF201AD-DFC0-4606-B328-D7D27BAAB76B}"/>
                </a:ext>
              </a:extLst>
            </p:cNvPr>
            <p:cNvSpPr/>
            <p:nvPr/>
          </p:nvSpPr>
          <p:spPr>
            <a:xfrm flipH="1">
              <a:off x="-2936028" y="2313836"/>
              <a:ext cx="3355091" cy="776897"/>
            </a:xfrm>
            <a:prstGeom prst="callout2">
              <a:avLst>
                <a:gd name="adj1" fmla="val 11415"/>
                <a:gd name="adj2" fmla="val 41792"/>
                <a:gd name="adj3" fmla="val 15525"/>
                <a:gd name="adj4" fmla="val -43023"/>
                <a:gd name="adj5" fmla="val 82097"/>
                <a:gd name="adj6" fmla="val -93825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8A5580-E5BC-4192-8802-2FAFF8F6AB01}"/>
                </a:ext>
              </a:extLst>
            </p:cNvPr>
            <p:cNvSpPr txBox="1"/>
            <p:nvPr/>
          </p:nvSpPr>
          <p:spPr>
            <a:xfrm rot="10800000">
              <a:off x="3717782" y="2815748"/>
              <a:ext cx="6058548" cy="30374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버튼 클릭 시 한국장학재단 사이트로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91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39D1-AEF8-4DBE-BBDC-C21EEE7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229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3A4426-E6BE-473B-952D-7B9CFC2F5F1D}"/>
              </a:ext>
            </a:extLst>
          </p:cNvPr>
          <p:cNvGrpSpPr/>
          <p:nvPr/>
        </p:nvGrpSpPr>
        <p:grpSpPr>
          <a:xfrm>
            <a:off x="971810" y="2035580"/>
            <a:ext cx="2808247" cy="3321097"/>
            <a:chOff x="848020" y="1694817"/>
            <a:chExt cx="2796507" cy="332109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26E9C49-9F95-4D33-9E50-5B1B1ED60D52}"/>
                </a:ext>
              </a:extLst>
            </p:cNvPr>
            <p:cNvSpPr/>
            <p:nvPr/>
          </p:nvSpPr>
          <p:spPr>
            <a:xfrm>
              <a:off x="876275" y="1694817"/>
              <a:ext cx="2768252" cy="332109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주제선정 이유</a:t>
              </a:r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조원소개 및 역할</a:t>
              </a:r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주차 별 일정</a:t>
              </a:r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D21339-F820-41B8-87CF-9382983449A0}"/>
                </a:ext>
              </a:extLst>
            </p:cNvPr>
            <p:cNvSpPr txBox="1"/>
            <p:nvPr/>
          </p:nvSpPr>
          <p:spPr>
            <a:xfrm>
              <a:off x="848020" y="2040813"/>
              <a:ext cx="2768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lt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01. </a:t>
              </a:r>
              <a:r>
                <a:rPr lang="ko-KR" altLang="en-US" sz="2000" dirty="0">
                  <a:solidFill>
                    <a:schemeClr val="lt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소개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D988BD5-D1C9-4B1B-8BF6-769E4D631591}"/>
              </a:ext>
            </a:extLst>
          </p:cNvPr>
          <p:cNvGrpSpPr/>
          <p:nvPr/>
        </p:nvGrpSpPr>
        <p:grpSpPr>
          <a:xfrm>
            <a:off x="4711873" y="2035579"/>
            <a:ext cx="2808247" cy="3321097"/>
            <a:chOff x="4711874" y="2035579"/>
            <a:chExt cx="2768252" cy="3321097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04C3AAF-5BCC-4FCD-A422-20B5C0AD9E0A}"/>
                </a:ext>
              </a:extLst>
            </p:cNvPr>
            <p:cNvSpPr/>
            <p:nvPr/>
          </p:nvSpPr>
          <p:spPr>
            <a:xfrm>
              <a:off x="4711874" y="2035579"/>
              <a:ext cx="2768252" cy="332109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시설물 위치</a:t>
              </a:r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버스 시간표</a:t>
              </a:r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장학금</a:t>
              </a:r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학교생활 팁</a:t>
              </a:r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marL="342900" indent="-342900" algn="ctr">
                <a:buAutoNum type="arabicPeriod"/>
              </a:pPr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pPr algn="ctr"/>
              <a:endPara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FCBA49-3F56-42CC-8C59-4D6DA6381A7F}"/>
                </a:ext>
              </a:extLst>
            </p:cNvPr>
            <p:cNvSpPr txBox="1"/>
            <p:nvPr/>
          </p:nvSpPr>
          <p:spPr>
            <a:xfrm>
              <a:off x="4711874" y="2381576"/>
              <a:ext cx="2768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lt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02. </a:t>
              </a:r>
              <a:r>
                <a:rPr lang="ko-KR" altLang="en-US" sz="2000" dirty="0">
                  <a:solidFill>
                    <a:schemeClr val="lt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기능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00447B-73E8-4FAE-B374-E3BDF2C0F5AD}"/>
              </a:ext>
            </a:extLst>
          </p:cNvPr>
          <p:cNvGrpSpPr/>
          <p:nvPr/>
        </p:nvGrpSpPr>
        <p:grpSpPr>
          <a:xfrm>
            <a:off x="8451936" y="2086532"/>
            <a:ext cx="2808247" cy="3219189"/>
            <a:chOff x="8981729" y="1745773"/>
            <a:chExt cx="2768252" cy="321918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F9149D-5600-4C7F-913A-BB0049CA6384}"/>
                </a:ext>
              </a:extLst>
            </p:cNvPr>
            <p:cNvSpPr/>
            <p:nvPr/>
          </p:nvSpPr>
          <p:spPr>
            <a:xfrm>
              <a:off x="8981729" y="1745773"/>
              <a:ext cx="2768252" cy="321918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1. </a:t>
              </a:r>
              <a:r>
                <a:rPr lang="ko-KR" altLang="en-US" sz="20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결과물</a:t>
              </a:r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endPara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endPara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CD731C-B211-42C9-96FF-9786751C576E}"/>
                </a:ext>
              </a:extLst>
            </p:cNvPr>
            <p:cNvSpPr txBox="1"/>
            <p:nvPr/>
          </p:nvSpPr>
          <p:spPr>
            <a:xfrm>
              <a:off x="8981729" y="2038789"/>
              <a:ext cx="2768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lt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03. </a:t>
              </a:r>
              <a:r>
                <a:rPr lang="ko-KR" altLang="en-US" sz="2000" dirty="0">
                  <a:solidFill>
                    <a:schemeClr val="lt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마무리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44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D11BD58-83AF-4424-B721-5ECD67C3F812}"/>
              </a:ext>
            </a:extLst>
          </p:cNvPr>
          <p:cNvSpPr/>
          <p:nvPr/>
        </p:nvSpPr>
        <p:spPr>
          <a:xfrm>
            <a:off x="292273" y="225470"/>
            <a:ext cx="11607454" cy="640706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4478E-3C27-4B36-A465-95094DE39E9D}"/>
              </a:ext>
            </a:extLst>
          </p:cNvPr>
          <p:cNvSpPr txBox="1"/>
          <p:nvPr/>
        </p:nvSpPr>
        <p:spPr>
          <a:xfrm>
            <a:off x="384740" y="441790"/>
            <a:ext cx="1160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주제선정 이유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62BEB3-C796-4E1D-BD55-F9F0B3620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0" y="2294550"/>
            <a:ext cx="4896953" cy="33054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BFF821-92AB-4C21-B3B3-E46A7BD6D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47" y="1927810"/>
            <a:ext cx="4281542" cy="40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6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벡터그래픽이(가) 표시된 사진&#10;&#10;자동 생성된 설명">
            <a:extLst>
              <a:ext uri="{FF2B5EF4-FFF2-40B4-BE49-F238E27FC236}">
                <a16:creationId xmlns:a16="http://schemas.microsoft.com/office/drawing/2014/main" id="{00FE9184-3A34-4A5C-8EAC-FB509ECF1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88" y="2272084"/>
            <a:ext cx="3114545" cy="415272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917BA0-DB84-4918-83B0-9535B840839F}"/>
              </a:ext>
            </a:extLst>
          </p:cNvPr>
          <p:cNvSpPr/>
          <p:nvPr/>
        </p:nvSpPr>
        <p:spPr>
          <a:xfrm>
            <a:off x="292273" y="225470"/>
            <a:ext cx="11607454" cy="640706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생각 풍선: 구름 모양 7">
            <a:extLst>
              <a:ext uri="{FF2B5EF4-FFF2-40B4-BE49-F238E27FC236}">
                <a16:creationId xmlns:a16="http://schemas.microsoft.com/office/drawing/2014/main" id="{0AEBBD55-9A7C-4108-AB9F-0738AB75925B}"/>
              </a:ext>
            </a:extLst>
          </p:cNvPr>
          <p:cNvSpPr/>
          <p:nvPr/>
        </p:nvSpPr>
        <p:spPr>
          <a:xfrm>
            <a:off x="7126642" y="1070980"/>
            <a:ext cx="1842638" cy="1572013"/>
          </a:xfrm>
          <a:prstGeom prst="cloudCallout">
            <a:avLst>
              <a:gd name="adj1" fmla="val -53173"/>
              <a:gd name="adj2" fmla="val 736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헬스장</a:t>
            </a:r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B1B2FFD3-78D9-4330-BD32-2A9CC165D731}"/>
              </a:ext>
            </a:extLst>
          </p:cNvPr>
          <p:cNvSpPr/>
          <p:nvPr/>
        </p:nvSpPr>
        <p:spPr>
          <a:xfrm>
            <a:off x="7800727" y="3065750"/>
            <a:ext cx="1842638" cy="1572013"/>
          </a:xfrm>
          <a:prstGeom prst="cloudCallout">
            <a:avLst>
              <a:gd name="adj1" fmla="val -77706"/>
              <a:gd name="adj2" fmla="val 546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박물관</a:t>
            </a:r>
          </a:p>
        </p:txBody>
      </p:sp>
      <p:sp>
        <p:nvSpPr>
          <p:cNvPr id="10" name="생각 풍선: 구름 모양 9">
            <a:extLst>
              <a:ext uri="{FF2B5EF4-FFF2-40B4-BE49-F238E27FC236}">
                <a16:creationId xmlns:a16="http://schemas.microsoft.com/office/drawing/2014/main" id="{098C95B2-CBEE-46ED-BCA2-BB99BA826306}"/>
              </a:ext>
            </a:extLst>
          </p:cNvPr>
          <p:cNvSpPr/>
          <p:nvPr/>
        </p:nvSpPr>
        <p:spPr>
          <a:xfrm>
            <a:off x="1906646" y="1338108"/>
            <a:ext cx="1842638" cy="1572013"/>
          </a:xfrm>
          <a:prstGeom prst="cloudCallout">
            <a:avLst>
              <a:gd name="adj1" fmla="val 81204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버스 </a:t>
            </a:r>
            <a:endParaRPr lang="en-US" altLang="ko-KR" dirty="0">
              <a:solidFill>
                <a:schemeClr val="tx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시간표</a:t>
            </a:r>
          </a:p>
        </p:txBody>
      </p:sp>
      <p:sp>
        <p:nvSpPr>
          <p:cNvPr id="13" name="생각 풍선: 구름 모양 12">
            <a:extLst>
              <a:ext uri="{FF2B5EF4-FFF2-40B4-BE49-F238E27FC236}">
                <a16:creationId xmlns:a16="http://schemas.microsoft.com/office/drawing/2014/main" id="{F3FE6C4C-2EA5-4A21-A46F-1A9F5A87287D}"/>
              </a:ext>
            </a:extLst>
          </p:cNvPr>
          <p:cNvSpPr/>
          <p:nvPr/>
        </p:nvSpPr>
        <p:spPr>
          <a:xfrm>
            <a:off x="1840690" y="3488503"/>
            <a:ext cx="1974551" cy="1572013"/>
          </a:xfrm>
          <a:prstGeom prst="cloudCallout">
            <a:avLst>
              <a:gd name="adj1" fmla="val 82877"/>
              <a:gd name="adj2" fmla="val 370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수영장</a:t>
            </a:r>
          </a:p>
        </p:txBody>
      </p:sp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F3D4399B-58C9-4AF9-8E9C-5BECB8D07CD7}"/>
              </a:ext>
            </a:extLst>
          </p:cNvPr>
          <p:cNvSpPr/>
          <p:nvPr/>
        </p:nvSpPr>
        <p:spPr>
          <a:xfrm>
            <a:off x="4698596" y="433189"/>
            <a:ext cx="1842638" cy="1572013"/>
          </a:xfrm>
          <a:prstGeom prst="cloudCallout">
            <a:avLst>
              <a:gd name="adj1" fmla="val 33252"/>
              <a:gd name="adj2" fmla="val 1154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읍내 식당</a:t>
            </a:r>
          </a:p>
        </p:txBody>
      </p:sp>
    </p:spTree>
    <p:extLst>
      <p:ext uri="{BB962C8B-B14F-4D97-AF65-F5344CB8AC3E}">
        <p14:creationId xmlns:p14="http://schemas.microsoft.com/office/powerpoint/2010/main" val="267689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C0362C0-AF21-41F0-A4AA-5934DE16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40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dirty="0">
                <a:solidFill>
                  <a:srgbClr val="FFFFFF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조원 </a:t>
            </a:r>
            <a:br>
              <a:rPr lang="en-US" altLang="ko-KR" sz="4800" dirty="0">
                <a:solidFill>
                  <a:srgbClr val="FFFFFF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</a:br>
            <a:r>
              <a:rPr lang="ko-KR" altLang="en-US" sz="4800" dirty="0">
                <a:solidFill>
                  <a:srgbClr val="FFFFFF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소개 및 역할</a:t>
            </a:r>
            <a:endParaRPr lang="en-US" altLang="ko-KR" sz="4800" dirty="0">
              <a:solidFill>
                <a:srgbClr val="FFFFFF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ound Single Corner Rectangle 24">
            <a:extLst>
              <a:ext uri="{FF2B5EF4-FFF2-40B4-BE49-F238E27FC236}">
                <a16:creationId xmlns:a16="http://schemas.microsoft.com/office/drawing/2014/main" id="{3B6BBA54-4CCF-4C90-BA8F-FBD070C8D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40459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그래픽 19" descr="남자 옆모습 단색으로 채워진">
            <a:extLst>
              <a:ext uri="{FF2B5EF4-FFF2-40B4-BE49-F238E27FC236}">
                <a16:creationId xmlns:a16="http://schemas.microsoft.com/office/drawing/2014/main" id="{5AE8BEF5-DA00-4517-9D37-6316DEEB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773" y="776372"/>
            <a:ext cx="2375236" cy="2375236"/>
          </a:xfrm>
          <a:prstGeom prst="rect">
            <a:avLst/>
          </a:prstGeom>
        </p:spPr>
      </p:pic>
      <p:sp>
        <p:nvSpPr>
          <p:cNvPr id="48" name="Round Single Corner Rectangle 22">
            <a:extLst>
              <a:ext uri="{FF2B5EF4-FFF2-40B4-BE49-F238E27FC236}">
                <a16:creationId xmlns:a16="http://schemas.microsoft.com/office/drawing/2014/main" id="{19A96DEC-BAD6-4232-A6BF-B18F0000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6708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9939" y="4533900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 Single Corner Rectangle 23">
            <a:extLst>
              <a:ext uri="{FF2B5EF4-FFF2-40B4-BE49-F238E27FC236}">
                <a16:creationId xmlns:a16="http://schemas.microsoft.com/office/drawing/2014/main" id="{37099982-E81B-4256-BEA5-44F378E31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17079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ound Single Corner Rectangle 25">
            <a:extLst>
              <a:ext uri="{FF2B5EF4-FFF2-40B4-BE49-F238E27FC236}">
                <a16:creationId xmlns:a16="http://schemas.microsoft.com/office/drawing/2014/main" id="{9268920A-0D15-4067-B7B1-91F0BE29A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46708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래픽 2" descr="사용자 단색으로 채워진">
            <a:extLst>
              <a:ext uri="{FF2B5EF4-FFF2-40B4-BE49-F238E27FC236}">
                <a16:creationId xmlns:a16="http://schemas.microsoft.com/office/drawing/2014/main" id="{47F76848-2216-429E-89D1-72582E863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8022" y="3579449"/>
            <a:ext cx="2375236" cy="2375236"/>
          </a:xfrm>
          <a:prstGeom prst="rect">
            <a:avLst/>
          </a:prstGeom>
        </p:spPr>
      </p:pic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08938BA8-B120-4600-839D-C4818C50479E}"/>
              </a:ext>
            </a:extLst>
          </p:cNvPr>
          <p:cNvSpPr/>
          <p:nvPr/>
        </p:nvSpPr>
        <p:spPr>
          <a:xfrm>
            <a:off x="8539637" y="776372"/>
            <a:ext cx="2520000" cy="2520000"/>
          </a:xfrm>
          <a:prstGeom prst="round1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박민준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기획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디자인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기능 구현</a:t>
            </a:r>
          </a:p>
        </p:txBody>
      </p:sp>
      <p:sp>
        <p:nvSpPr>
          <p:cNvPr id="41" name="사각형: 둥근 한쪽 모서리 40">
            <a:extLst>
              <a:ext uri="{FF2B5EF4-FFF2-40B4-BE49-F238E27FC236}">
                <a16:creationId xmlns:a16="http://schemas.microsoft.com/office/drawing/2014/main" id="{E0F04625-9AAF-46DF-8ABB-B6FDABCB3338}"/>
              </a:ext>
            </a:extLst>
          </p:cNvPr>
          <p:cNvSpPr/>
          <p:nvPr/>
        </p:nvSpPr>
        <p:spPr>
          <a:xfrm rot="10800000">
            <a:off x="5881773" y="3438135"/>
            <a:ext cx="2516550" cy="2516550"/>
          </a:xfrm>
          <a:prstGeom prst="round1Rect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7CAB0-6199-48BF-AA89-504061B03697}"/>
              </a:ext>
            </a:extLst>
          </p:cNvPr>
          <p:cNvSpPr txBox="1"/>
          <p:nvPr/>
        </p:nvSpPr>
        <p:spPr>
          <a:xfrm>
            <a:off x="5888844" y="3817966"/>
            <a:ext cx="251655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윤승현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기능 구현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정보 수집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25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4862845C-E11D-4480-94A5-A0516FD76AF6}"/>
              </a:ext>
            </a:extLst>
          </p:cNvPr>
          <p:cNvGrpSpPr/>
          <p:nvPr/>
        </p:nvGrpSpPr>
        <p:grpSpPr>
          <a:xfrm>
            <a:off x="292273" y="225470"/>
            <a:ext cx="11607454" cy="6407062"/>
            <a:chOff x="292273" y="225470"/>
            <a:chExt cx="11607454" cy="64070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41A0B5-45F6-4E68-B9AF-32B285317DB0}"/>
                </a:ext>
              </a:extLst>
            </p:cNvPr>
            <p:cNvSpPr/>
            <p:nvPr/>
          </p:nvSpPr>
          <p:spPr>
            <a:xfrm>
              <a:off x="292273" y="225470"/>
              <a:ext cx="11607454" cy="6407062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025E245-FBEA-49F5-B7C5-198BC4096715}"/>
                </a:ext>
              </a:extLst>
            </p:cNvPr>
            <p:cNvCxnSpPr>
              <a:cxnSpLocks/>
            </p:cNvCxnSpPr>
            <p:nvPr/>
          </p:nvCxnSpPr>
          <p:spPr>
            <a:xfrm>
              <a:off x="292273" y="963204"/>
              <a:ext cx="11607454" cy="0"/>
            </a:xfrm>
            <a:prstGeom prst="line">
              <a:avLst/>
            </a:prstGeom>
            <a:ln w="762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276D4C-618B-4288-A49B-8FB3DD0A52C7}"/>
              </a:ext>
            </a:extLst>
          </p:cNvPr>
          <p:cNvSpPr txBox="1"/>
          <p:nvPr/>
        </p:nvSpPr>
        <p:spPr>
          <a:xfrm>
            <a:off x="292273" y="332727"/>
            <a:ext cx="1146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sz="2800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주차별</a:t>
            </a:r>
            <a:r>
              <a:rPr lang="ko-KR" altLang="en-US" sz="2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일정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A0242F-848B-4046-9B53-43E910B2616B}"/>
              </a:ext>
            </a:extLst>
          </p:cNvPr>
          <p:cNvGrpSpPr/>
          <p:nvPr/>
        </p:nvGrpSpPr>
        <p:grpSpPr>
          <a:xfrm>
            <a:off x="512899" y="3077868"/>
            <a:ext cx="11166202" cy="1440000"/>
            <a:chOff x="512899" y="3077868"/>
            <a:chExt cx="11166202" cy="14400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DE5E983-032E-445A-8C8E-9F17153B9422}"/>
                </a:ext>
              </a:extLst>
            </p:cNvPr>
            <p:cNvGrpSpPr/>
            <p:nvPr/>
          </p:nvGrpSpPr>
          <p:grpSpPr>
            <a:xfrm>
              <a:off x="512899" y="3077868"/>
              <a:ext cx="10528000" cy="1440000"/>
              <a:chOff x="512899" y="3077868"/>
              <a:chExt cx="10528000" cy="1440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D838C07-9899-49F1-87E0-B49BD7C42A56}"/>
                  </a:ext>
                </a:extLst>
              </p:cNvPr>
              <p:cNvGrpSpPr/>
              <p:nvPr/>
            </p:nvGrpSpPr>
            <p:grpSpPr>
              <a:xfrm>
                <a:off x="512899" y="3077868"/>
                <a:ext cx="1440000" cy="1440000"/>
                <a:chOff x="1582222" y="2709000"/>
                <a:chExt cx="1440000" cy="1440000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33726B64-736F-41FD-85B6-973548F268DF}"/>
                    </a:ext>
                  </a:extLst>
                </p:cNvPr>
                <p:cNvSpPr/>
                <p:nvPr/>
              </p:nvSpPr>
              <p:spPr>
                <a:xfrm>
                  <a:off x="1582222" y="2709000"/>
                  <a:ext cx="1440000" cy="1440000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6BA918D7-141F-4944-A9E3-AEFEBE2C37BE}"/>
                    </a:ext>
                  </a:extLst>
                </p:cNvPr>
                <p:cNvSpPr/>
                <p:nvPr/>
              </p:nvSpPr>
              <p:spPr>
                <a:xfrm>
                  <a:off x="1762222" y="2889000"/>
                  <a:ext cx="1080000" cy="1080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1BD8086-8492-4483-A040-0E733DF07024}"/>
                  </a:ext>
                </a:extLst>
              </p:cNvPr>
              <p:cNvGrpSpPr/>
              <p:nvPr/>
            </p:nvGrpSpPr>
            <p:grpSpPr>
              <a:xfrm>
                <a:off x="2784899" y="3077868"/>
                <a:ext cx="1440000" cy="1440000"/>
                <a:chOff x="1582222" y="2709000"/>
                <a:chExt cx="1440000" cy="144000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1B0E7D8B-CA66-4E32-8A4F-5D105A64B3E5}"/>
                    </a:ext>
                  </a:extLst>
                </p:cNvPr>
                <p:cNvSpPr/>
                <p:nvPr/>
              </p:nvSpPr>
              <p:spPr>
                <a:xfrm>
                  <a:off x="1582222" y="2709000"/>
                  <a:ext cx="1440000" cy="1440000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8928E33B-34E4-43E4-A7E6-943D2A64022B}"/>
                    </a:ext>
                  </a:extLst>
                </p:cNvPr>
                <p:cNvSpPr/>
                <p:nvPr/>
              </p:nvSpPr>
              <p:spPr>
                <a:xfrm>
                  <a:off x="1762222" y="2889000"/>
                  <a:ext cx="1080000" cy="1080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6912E7B-93D9-47DC-8614-613FC347C7BC}"/>
                  </a:ext>
                </a:extLst>
              </p:cNvPr>
              <p:cNvGrpSpPr/>
              <p:nvPr/>
            </p:nvGrpSpPr>
            <p:grpSpPr>
              <a:xfrm>
                <a:off x="5056899" y="3077868"/>
                <a:ext cx="1440000" cy="1440000"/>
                <a:chOff x="1582222" y="2709000"/>
                <a:chExt cx="1440000" cy="1440000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57250B69-5205-4719-92D8-3D1C87C6DB77}"/>
                    </a:ext>
                  </a:extLst>
                </p:cNvPr>
                <p:cNvSpPr/>
                <p:nvPr/>
              </p:nvSpPr>
              <p:spPr>
                <a:xfrm>
                  <a:off x="1582222" y="2709000"/>
                  <a:ext cx="1440000" cy="1440000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D7386073-54CA-4044-9ECE-7ED0092D6887}"/>
                    </a:ext>
                  </a:extLst>
                </p:cNvPr>
                <p:cNvSpPr/>
                <p:nvPr/>
              </p:nvSpPr>
              <p:spPr>
                <a:xfrm>
                  <a:off x="1762222" y="2889000"/>
                  <a:ext cx="1080000" cy="1080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66F5E124-6FA0-4ACD-B99B-58C88447143F}"/>
                  </a:ext>
                </a:extLst>
              </p:cNvPr>
              <p:cNvGrpSpPr/>
              <p:nvPr/>
            </p:nvGrpSpPr>
            <p:grpSpPr>
              <a:xfrm>
                <a:off x="7328899" y="3077868"/>
                <a:ext cx="1440000" cy="1440000"/>
                <a:chOff x="1582222" y="2709000"/>
                <a:chExt cx="1440000" cy="144000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C0EC7A58-52E5-4D79-AD13-E9A4666AACC8}"/>
                    </a:ext>
                  </a:extLst>
                </p:cNvPr>
                <p:cNvSpPr/>
                <p:nvPr/>
              </p:nvSpPr>
              <p:spPr>
                <a:xfrm>
                  <a:off x="1582222" y="2709000"/>
                  <a:ext cx="1440000" cy="1440000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367394C7-A579-42AA-9DCE-8F774D6949F4}"/>
                    </a:ext>
                  </a:extLst>
                </p:cNvPr>
                <p:cNvSpPr/>
                <p:nvPr/>
              </p:nvSpPr>
              <p:spPr>
                <a:xfrm>
                  <a:off x="1762222" y="2889000"/>
                  <a:ext cx="1080000" cy="1080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22245996-CF8A-419A-BE91-2AC63C31D59E}"/>
                  </a:ext>
                </a:extLst>
              </p:cNvPr>
              <p:cNvGrpSpPr/>
              <p:nvPr/>
            </p:nvGrpSpPr>
            <p:grpSpPr>
              <a:xfrm>
                <a:off x="9600899" y="3077868"/>
                <a:ext cx="1440000" cy="1440000"/>
                <a:chOff x="1582222" y="2709000"/>
                <a:chExt cx="1440000" cy="1440000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DEAB0158-EC42-451E-873C-6BF5BDBA5865}"/>
                    </a:ext>
                  </a:extLst>
                </p:cNvPr>
                <p:cNvSpPr/>
                <p:nvPr/>
              </p:nvSpPr>
              <p:spPr>
                <a:xfrm>
                  <a:off x="1582222" y="2709000"/>
                  <a:ext cx="1440000" cy="1440000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8070B2E-16F3-442E-AC78-D3BFD3FA77E0}"/>
                    </a:ext>
                  </a:extLst>
                </p:cNvPr>
                <p:cNvSpPr/>
                <p:nvPr/>
              </p:nvSpPr>
              <p:spPr>
                <a:xfrm>
                  <a:off x="1762222" y="2889000"/>
                  <a:ext cx="1080000" cy="1080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1BAFAF1-5E04-4551-B8E6-16DBC7F6C6F1}"/>
                  </a:ext>
                </a:extLst>
              </p:cNvPr>
              <p:cNvSpPr/>
              <p:nvPr/>
            </p:nvSpPr>
            <p:spPr>
              <a:xfrm>
                <a:off x="1884899" y="3729519"/>
                <a:ext cx="1080000" cy="143838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BD1C528-2181-46A7-BD0C-E78B94B698A3}"/>
                  </a:ext>
                </a:extLst>
              </p:cNvPr>
              <p:cNvSpPr/>
              <p:nvPr/>
            </p:nvSpPr>
            <p:spPr>
              <a:xfrm>
                <a:off x="4114313" y="3703688"/>
                <a:ext cx="1080000" cy="143838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2BD2A79-9FDB-4C92-BFE5-63D41864C093}"/>
                  </a:ext>
                </a:extLst>
              </p:cNvPr>
              <p:cNvSpPr/>
              <p:nvPr/>
            </p:nvSpPr>
            <p:spPr>
              <a:xfrm>
                <a:off x="6428899" y="3725950"/>
                <a:ext cx="1080000" cy="143838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829CCC2-9168-472A-84F3-5797A872E2A4}"/>
                  </a:ext>
                </a:extLst>
              </p:cNvPr>
              <p:cNvSpPr/>
              <p:nvPr/>
            </p:nvSpPr>
            <p:spPr>
              <a:xfrm>
                <a:off x="8666158" y="3742446"/>
                <a:ext cx="1080000" cy="143838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00CB30C-BED1-449B-8C36-A307820253BC}"/>
                </a:ext>
              </a:extLst>
            </p:cNvPr>
            <p:cNvSpPr/>
            <p:nvPr/>
          </p:nvSpPr>
          <p:spPr>
            <a:xfrm>
              <a:off x="10959101" y="3660573"/>
              <a:ext cx="720000" cy="288000"/>
            </a:xfrm>
            <a:prstGeom prst="rightArrow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0F8DC43-E5CF-42B1-885E-03554BF69EF7}"/>
              </a:ext>
            </a:extLst>
          </p:cNvPr>
          <p:cNvSpPr txBox="1"/>
          <p:nvPr/>
        </p:nvSpPr>
        <p:spPr>
          <a:xfrm>
            <a:off x="461819" y="2041642"/>
            <a:ext cx="1839408" cy="830997"/>
          </a:xfrm>
          <a:custGeom>
            <a:avLst/>
            <a:gdLst>
              <a:gd name="connsiteX0" fmla="*/ 0 w 1839408"/>
              <a:gd name="connsiteY0" fmla="*/ 0 h 830997"/>
              <a:gd name="connsiteX1" fmla="*/ 1839408 w 1839408"/>
              <a:gd name="connsiteY1" fmla="*/ 0 h 830997"/>
              <a:gd name="connsiteX2" fmla="*/ 1839408 w 1839408"/>
              <a:gd name="connsiteY2" fmla="*/ 830997 h 830997"/>
              <a:gd name="connsiteX3" fmla="*/ 0 w 1839408"/>
              <a:gd name="connsiteY3" fmla="*/ 830997 h 830997"/>
              <a:gd name="connsiteX4" fmla="*/ 0 w 1839408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408" h="830997" extrusionOk="0">
                <a:moveTo>
                  <a:pt x="0" y="0"/>
                </a:moveTo>
                <a:cubicBezTo>
                  <a:pt x="574906" y="23016"/>
                  <a:pt x="1638613" y="126824"/>
                  <a:pt x="1839408" y="0"/>
                </a:cubicBezTo>
                <a:cubicBezTo>
                  <a:pt x="1841534" y="113011"/>
                  <a:pt x="1878898" y="601367"/>
                  <a:pt x="1839408" y="830997"/>
                </a:cubicBezTo>
                <a:cubicBezTo>
                  <a:pt x="1080557" y="926117"/>
                  <a:pt x="775302" y="872014"/>
                  <a:pt x="0" y="830997"/>
                </a:cubicBezTo>
                <a:cubicBezTo>
                  <a:pt x="-5118" y="699632"/>
                  <a:pt x="-25823" y="390388"/>
                  <a:pt x="0" y="0"/>
                </a:cubicBezTo>
                <a:close/>
              </a:path>
            </a:pathLst>
          </a:custGeom>
          <a:noFill/>
          <a:ln w="41910" cap="rnd" cmpd="sng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1~5</a:t>
            </a:r>
            <a:r>
              <a:rPr lang="ko-KR" altLang="en-US" sz="16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주차</a:t>
            </a:r>
            <a:endParaRPr lang="en-US" altLang="ko-KR" sz="16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주제 선정 및 기획</a:t>
            </a:r>
          </a:p>
        </p:txBody>
      </p:sp>
      <p:pic>
        <p:nvPicPr>
          <p:cNvPr id="32" name="그래픽 31" descr="모임 단색으로 채워진">
            <a:extLst>
              <a:ext uri="{FF2B5EF4-FFF2-40B4-BE49-F238E27FC236}">
                <a16:creationId xmlns:a16="http://schemas.microsoft.com/office/drawing/2014/main" id="{E0452D35-BB9A-457F-99FF-6B1279BAC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699" y="3318407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B0FC787-E5E7-423C-86B3-3ED854BB62EA}"/>
              </a:ext>
            </a:extLst>
          </p:cNvPr>
          <p:cNvSpPr txBox="1"/>
          <p:nvPr/>
        </p:nvSpPr>
        <p:spPr>
          <a:xfrm>
            <a:off x="2516514" y="4790370"/>
            <a:ext cx="1859544" cy="1569660"/>
          </a:xfrm>
          <a:custGeom>
            <a:avLst/>
            <a:gdLst>
              <a:gd name="connsiteX0" fmla="*/ 0 w 1859544"/>
              <a:gd name="connsiteY0" fmla="*/ 0 h 1569660"/>
              <a:gd name="connsiteX1" fmla="*/ 601253 w 1859544"/>
              <a:gd name="connsiteY1" fmla="*/ 0 h 1569660"/>
              <a:gd name="connsiteX2" fmla="*/ 1165314 w 1859544"/>
              <a:gd name="connsiteY2" fmla="*/ 0 h 1569660"/>
              <a:gd name="connsiteX3" fmla="*/ 1859544 w 1859544"/>
              <a:gd name="connsiteY3" fmla="*/ 0 h 1569660"/>
              <a:gd name="connsiteX4" fmla="*/ 1859544 w 1859544"/>
              <a:gd name="connsiteY4" fmla="*/ 507523 h 1569660"/>
              <a:gd name="connsiteX5" fmla="*/ 1859544 w 1859544"/>
              <a:gd name="connsiteY5" fmla="*/ 999350 h 1569660"/>
              <a:gd name="connsiteX6" fmla="*/ 1859544 w 1859544"/>
              <a:gd name="connsiteY6" fmla="*/ 1569660 h 1569660"/>
              <a:gd name="connsiteX7" fmla="*/ 1239696 w 1859544"/>
              <a:gd name="connsiteY7" fmla="*/ 1569660 h 1569660"/>
              <a:gd name="connsiteX8" fmla="*/ 582657 w 1859544"/>
              <a:gd name="connsiteY8" fmla="*/ 1569660 h 1569660"/>
              <a:gd name="connsiteX9" fmla="*/ 0 w 1859544"/>
              <a:gd name="connsiteY9" fmla="*/ 1569660 h 1569660"/>
              <a:gd name="connsiteX10" fmla="*/ 0 w 1859544"/>
              <a:gd name="connsiteY10" fmla="*/ 1046440 h 1569660"/>
              <a:gd name="connsiteX11" fmla="*/ 0 w 1859544"/>
              <a:gd name="connsiteY11" fmla="*/ 538917 h 1569660"/>
              <a:gd name="connsiteX12" fmla="*/ 0 w 1859544"/>
              <a:gd name="connsiteY12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544" h="1569660" extrusionOk="0">
                <a:moveTo>
                  <a:pt x="0" y="0"/>
                </a:moveTo>
                <a:cubicBezTo>
                  <a:pt x="201878" y="-2754"/>
                  <a:pt x="305092" y="-14237"/>
                  <a:pt x="601253" y="0"/>
                </a:cubicBezTo>
                <a:cubicBezTo>
                  <a:pt x="897414" y="14237"/>
                  <a:pt x="963767" y="-5426"/>
                  <a:pt x="1165314" y="0"/>
                </a:cubicBezTo>
                <a:cubicBezTo>
                  <a:pt x="1366861" y="5426"/>
                  <a:pt x="1651599" y="2164"/>
                  <a:pt x="1859544" y="0"/>
                </a:cubicBezTo>
                <a:cubicBezTo>
                  <a:pt x="1853090" y="144767"/>
                  <a:pt x="1846685" y="377871"/>
                  <a:pt x="1859544" y="507523"/>
                </a:cubicBezTo>
                <a:cubicBezTo>
                  <a:pt x="1872403" y="637175"/>
                  <a:pt x="1875863" y="788992"/>
                  <a:pt x="1859544" y="999350"/>
                </a:cubicBezTo>
                <a:cubicBezTo>
                  <a:pt x="1843225" y="1209708"/>
                  <a:pt x="1871545" y="1314980"/>
                  <a:pt x="1859544" y="1569660"/>
                </a:cubicBezTo>
                <a:cubicBezTo>
                  <a:pt x="1628469" y="1542048"/>
                  <a:pt x="1462469" y="1575139"/>
                  <a:pt x="1239696" y="1569660"/>
                </a:cubicBezTo>
                <a:cubicBezTo>
                  <a:pt x="1016923" y="1564181"/>
                  <a:pt x="735599" y="1582786"/>
                  <a:pt x="582657" y="1569660"/>
                </a:cubicBezTo>
                <a:cubicBezTo>
                  <a:pt x="429715" y="1556534"/>
                  <a:pt x="280676" y="1551865"/>
                  <a:pt x="0" y="1569660"/>
                </a:cubicBezTo>
                <a:cubicBezTo>
                  <a:pt x="20967" y="1342529"/>
                  <a:pt x="-10113" y="1294883"/>
                  <a:pt x="0" y="1046440"/>
                </a:cubicBezTo>
                <a:cubicBezTo>
                  <a:pt x="10113" y="797997"/>
                  <a:pt x="17464" y="687889"/>
                  <a:pt x="0" y="538917"/>
                </a:cubicBezTo>
                <a:cubicBezTo>
                  <a:pt x="-17464" y="389945"/>
                  <a:pt x="-25368" y="129001"/>
                  <a:pt x="0" y="0"/>
                </a:cubicBezTo>
                <a:close/>
              </a:path>
            </a:pathLst>
          </a:custGeom>
          <a:noFill/>
          <a:ln w="41910" cap="rnd" cmpd="sng">
            <a:solidFill>
              <a:srgbClr val="7F7F7F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청소년서체" panose="02020603020101020101" pitchFamily="18" charset="-127"/>
                <a:ea typeface="청소년서체" panose="02020603020101020101" pitchFamily="18" charset="-127"/>
              </a:defRPr>
            </a:lvl1pPr>
          </a:lstStyle>
          <a:p>
            <a:r>
              <a:rPr lang="en-US" altLang="ko-KR" dirty="0"/>
              <a:t>5~8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dirty="0"/>
              <a:t>정보수집 및 학교생활 팁 페이지 </a:t>
            </a:r>
            <a:r>
              <a:rPr lang="en-US" altLang="ko-KR" b="0" dirty="0"/>
              <a:t>&amp; </a:t>
            </a:r>
            <a:r>
              <a:rPr lang="ko-KR" altLang="en-US" b="0" dirty="0"/>
              <a:t>학점계산기 구현</a:t>
            </a:r>
            <a:endParaRPr lang="en-US" altLang="ko-KR" b="0" dirty="0"/>
          </a:p>
          <a:p>
            <a:endParaRPr lang="en-US" altLang="ko-K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F50F05-D413-4955-8DCD-B59D875DB1D2}"/>
              </a:ext>
            </a:extLst>
          </p:cNvPr>
          <p:cNvSpPr txBox="1"/>
          <p:nvPr/>
        </p:nvSpPr>
        <p:spPr>
          <a:xfrm>
            <a:off x="4682758" y="1752433"/>
            <a:ext cx="2207138" cy="1077218"/>
          </a:xfrm>
          <a:custGeom>
            <a:avLst/>
            <a:gdLst>
              <a:gd name="connsiteX0" fmla="*/ 0 w 2207138"/>
              <a:gd name="connsiteY0" fmla="*/ 0 h 1077218"/>
              <a:gd name="connsiteX1" fmla="*/ 529713 w 2207138"/>
              <a:gd name="connsiteY1" fmla="*/ 0 h 1077218"/>
              <a:gd name="connsiteX2" fmla="*/ 1015283 w 2207138"/>
              <a:gd name="connsiteY2" fmla="*/ 0 h 1077218"/>
              <a:gd name="connsiteX3" fmla="*/ 1611211 w 2207138"/>
              <a:gd name="connsiteY3" fmla="*/ 0 h 1077218"/>
              <a:gd name="connsiteX4" fmla="*/ 2207138 w 2207138"/>
              <a:gd name="connsiteY4" fmla="*/ 0 h 1077218"/>
              <a:gd name="connsiteX5" fmla="*/ 2207138 w 2207138"/>
              <a:gd name="connsiteY5" fmla="*/ 527837 h 1077218"/>
              <a:gd name="connsiteX6" fmla="*/ 2207138 w 2207138"/>
              <a:gd name="connsiteY6" fmla="*/ 1077218 h 1077218"/>
              <a:gd name="connsiteX7" fmla="*/ 1655354 w 2207138"/>
              <a:gd name="connsiteY7" fmla="*/ 1077218 h 1077218"/>
              <a:gd name="connsiteX8" fmla="*/ 1059426 w 2207138"/>
              <a:gd name="connsiteY8" fmla="*/ 1077218 h 1077218"/>
              <a:gd name="connsiteX9" fmla="*/ 573856 w 2207138"/>
              <a:gd name="connsiteY9" fmla="*/ 1077218 h 1077218"/>
              <a:gd name="connsiteX10" fmla="*/ 0 w 2207138"/>
              <a:gd name="connsiteY10" fmla="*/ 1077218 h 1077218"/>
              <a:gd name="connsiteX11" fmla="*/ 0 w 2207138"/>
              <a:gd name="connsiteY11" fmla="*/ 538609 h 1077218"/>
              <a:gd name="connsiteX12" fmla="*/ 0 w 2207138"/>
              <a:gd name="connsiteY1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7138" h="1077218" extrusionOk="0">
                <a:moveTo>
                  <a:pt x="0" y="0"/>
                </a:moveTo>
                <a:cubicBezTo>
                  <a:pt x="213708" y="-10052"/>
                  <a:pt x="380442" y="6923"/>
                  <a:pt x="529713" y="0"/>
                </a:cubicBezTo>
                <a:cubicBezTo>
                  <a:pt x="678984" y="-6923"/>
                  <a:pt x="785185" y="1435"/>
                  <a:pt x="1015283" y="0"/>
                </a:cubicBezTo>
                <a:cubicBezTo>
                  <a:pt x="1245381" y="-1435"/>
                  <a:pt x="1319424" y="-11599"/>
                  <a:pt x="1611211" y="0"/>
                </a:cubicBezTo>
                <a:cubicBezTo>
                  <a:pt x="1902998" y="11599"/>
                  <a:pt x="1996003" y="-7077"/>
                  <a:pt x="2207138" y="0"/>
                </a:cubicBezTo>
                <a:cubicBezTo>
                  <a:pt x="2233330" y="112042"/>
                  <a:pt x="2198241" y="296093"/>
                  <a:pt x="2207138" y="527837"/>
                </a:cubicBezTo>
                <a:cubicBezTo>
                  <a:pt x="2216035" y="759581"/>
                  <a:pt x="2186665" y="932224"/>
                  <a:pt x="2207138" y="1077218"/>
                </a:cubicBezTo>
                <a:cubicBezTo>
                  <a:pt x="1936519" y="1078111"/>
                  <a:pt x="1898660" y="1093384"/>
                  <a:pt x="1655354" y="1077218"/>
                </a:cubicBezTo>
                <a:cubicBezTo>
                  <a:pt x="1412048" y="1061052"/>
                  <a:pt x="1318314" y="1105812"/>
                  <a:pt x="1059426" y="1077218"/>
                </a:cubicBezTo>
                <a:cubicBezTo>
                  <a:pt x="800538" y="1048624"/>
                  <a:pt x="763292" y="1061216"/>
                  <a:pt x="573856" y="1077218"/>
                </a:cubicBezTo>
                <a:cubicBezTo>
                  <a:pt x="384420" y="1093221"/>
                  <a:pt x="146454" y="1076537"/>
                  <a:pt x="0" y="1077218"/>
                </a:cubicBezTo>
                <a:cubicBezTo>
                  <a:pt x="-23984" y="892488"/>
                  <a:pt x="-12484" y="780467"/>
                  <a:pt x="0" y="538609"/>
                </a:cubicBezTo>
                <a:cubicBezTo>
                  <a:pt x="12484" y="296751"/>
                  <a:pt x="14358" y="148755"/>
                  <a:pt x="0" y="0"/>
                </a:cubicBezTo>
                <a:close/>
              </a:path>
            </a:pathLst>
          </a:custGeom>
          <a:noFill/>
          <a:ln w="41910" cap="rnd" cmpd="sng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9~13</a:t>
            </a:r>
            <a:r>
              <a:rPr lang="ko-KR" altLang="en-US" sz="16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주차</a:t>
            </a:r>
            <a:endParaRPr lang="en-US" altLang="ko-KR" sz="16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비교과</a:t>
            </a:r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및 졸업 자가 진단 페이지 구현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5FF9D8-0E55-4808-850C-71BCA730DA3E}"/>
              </a:ext>
            </a:extLst>
          </p:cNvPr>
          <p:cNvSpPr txBox="1"/>
          <p:nvPr/>
        </p:nvSpPr>
        <p:spPr>
          <a:xfrm>
            <a:off x="7115466" y="4766087"/>
            <a:ext cx="1976769" cy="1077218"/>
          </a:xfrm>
          <a:custGeom>
            <a:avLst/>
            <a:gdLst>
              <a:gd name="connsiteX0" fmla="*/ 0 w 1976769"/>
              <a:gd name="connsiteY0" fmla="*/ 0 h 1077218"/>
              <a:gd name="connsiteX1" fmla="*/ 639155 w 1976769"/>
              <a:gd name="connsiteY1" fmla="*/ 0 h 1077218"/>
              <a:gd name="connsiteX2" fmla="*/ 1238775 w 1976769"/>
              <a:gd name="connsiteY2" fmla="*/ 0 h 1077218"/>
              <a:gd name="connsiteX3" fmla="*/ 1976769 w 1976769"/>
              <a:gd name="connsiteY3" fmla="*/ 0 h 1077218"/>
              <a:gd name="connsiteX4" fmla="*/ 1976769 w 1976769"/>
              <a:gd name="connsiteY4" fmla="*/ 527837 h 1077218"/>
              <a:gd name="connsiteX5" fmla="*/ 1976769 w 1976769"/>
              <a:gd name="connsiteY5" fmla="*/ 1077218 h 1077218"/>
              <a:gd name="connsiteX6" fmla="*/ 1357381 w 1976769"/>
              <a:gd name="connsiteY6" fmla="*/ 1077218 h 1077218"/>
              <a:gd name="connsiteX7" fmla="*/ 737994 w 1976769"/>
              <a:gd name="connsiteY7" fmla="*/ 1077218 h 1077218"/>
              <a:gd name="connsiteX8" fmla="*/ 0 w 1976769"/>
              <a:gd name="connsiteY8" fmla="*/ 1077218 h 1077218"/>
              <a:gd name="connsiteX9" fmla="*/ 0 w 1976769"/>
              <a:gd name="connsiteY9" fmla="*/ 570926 h 1077218"/>
              <a:gd name="connsiteX10" fmla="*/ 0 w 1976769"/>
              <a:gd name="connsiteY10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769" h="1077218" extrusionOk="0">
                <a:moveTo>
                  <a:pt x="0" y="0"/>
                </a:moveTo>
                <a:cubicBezTo>
                  <a:pt x="175494" y="24306"/>
                  <a:pt x="508437" y="31227"/>
                  <a:pt x="639155" y="0"/>
                </a:cubicBezTo>
                <a:cubicBezTo>
                  <a:pt x="769873" y="-31227"/>
                  <a:pt x="1073117" y="-23262"/>
                  <a:pt x="1238775" y="0"/>
                </a:cubicBezTo>
                <a:cubicBezTo>
                  <a:pt x="1404433" y="23262"/>
                  <a:pt x="1790502" y="3522"/>
                  <a:pt x="1976769" y="0"/>
                </a:cubicBezTo>
                <a:cubicBezTo>
                  <a:pt x="1975655" y="168430"/>
                  <a:pt x="1990236" y="415401"/>
                  <a:pt x="1976769" y="527837"/>
                </a:cubicBezTo>
                <a:cubicBezTo>
                  <a:pt x="1963302" y="640273"/>
                  <a:pt x="1953808" y="906804"/>
                  <a:pt x="1976769" y="1077218"/>
                </a:cubicBezTo>
                <a:cubicBezTo>
                  <a:pt x="1706092" y="1091557"/>
                  <a:pt x="1561425" y="1084942"/>
                  <a:pt x="1357381" y="1077218"/>
                </a:cubicBezTo>
                <a:cubicBezTo>
                  <a:pt x="1153337" y="1069494"/>
                  <a:pt x="932876" y="1073725"/>
                  <a:pt x="737994" y="1077218"/>
                </a:cubicBezTo>
                <a:cubicBezTo>
                  <a:pt x="543112" y="1080711"/>
                  <a:pt x="213010" y="1050055"/>
                  <a:pt x="0" y="1077218"/>
                </a:cubicBezTo>
                <a:cubicBezTo>
                  <a:pt x="-10425" y="936049"/>
                  <a:pt x="17090" y="740606"/>
                  <a:pt x="0" y="570926"/>
                </a:cubicBezTo>
                <a:cubicBezTo>
                  <a:pt x="-17090" y="401246"/>
                  <a:pt x="-22832" y="249533"/>
                  <a:pt x="0" y="0"/>
                </a:cubicBezTo>
                <a:close/>
              </a:path>
            </a:pathLst>
          </a:custGeom>
          <a:noFill/>
          <a:ln w="41910" cap="rnd" cmpd="sng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13~14</a:t>
            </a:r>
            <a:r>
              <a:rPr lang="ko-KR" altLang="en-US" sz="16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주차</a:t>
            </a:r>
            <a:endParaRPr lang="en-US" altLang="ko-KR" sz="16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프로젝트 배포 후 사용자 피드백 반영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9A84A3-A1A1-4BAF-A858-5EF34A94132C}"/>
              </a:ext>
            </a:extLst>
          </p:cNvPr>
          <p:cNvSpPr txBox="1"/>
          <p:nvPr/>
        </p:nvSpPr>
        <p:spPr>
          <a:xfrm>
            <a:off x="9479866" y="1998654"/>
            <a:ext cx="1737141" cy="830997"/>
          </a:xfrm>
          <a:custGeom>
            <a:avLst/>
            <a:gdLst>
              <a:gd name="connsiteX0" fmla="*/ 0 w 1737141"/>
              <a:gd name="connsiteY0" fmla="*/ 0 h 830997"/>
              <a:gd name="connsiteX1" fmla="*/ 1737141 w 1737141"/>
              <a:gd name="connsiteY1" fmla="*/ 0 h 830997"/>
              <a:gd name="connsiteX2" fmla="*/ 1737141 w 1737141"/>
              <a:gd name="connsiteY2" fmla="*/ 830997 h 830997"/>
              <a:gd name="connsiteX3" fmla="*/ 0 w 1737141"/>
              <a:gd name="connsiteY3" fmla="*/ 830997 h 830997"/>
              <a:gd name="connsiteX4" fmla="*/ 0 w 1737141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141" h="830997" extrusionOk="0">
                <a:moveTo>
                  <a:pt x="0" y="0"/>
                </a:moveTo>
                <a:cubicBezTo>
                  <a:pt x="177381" y="-22364"/>
                  <a:pt x="1081210" y="42828"/>
                  <a:pt x="1737141" y="0"/>
                </a:cubicBezTo>
                <a:cubicBezTo>
                  <a:pt x="1739267" y="113011"/>
                  <a:pt x="1776631" y="601367"/>
                  <a:pt x="1737141" y="830997"/>
                </a:cubicBezTo>
                <a:cubicBezTo>
                  <a:pt x="1466318" y="866875"/>
                  <a:pt x="286549" y="800113"/>
                  <a:pt x="0" y="830997"/>
                </a:cubicBezTo>
                <a:cubicBezTo>
                  <a:pt x="-5118" y="699632"/>
                  <a:pt x="-25823" y="390388"/>
                  <a:pt x="0" y="0"/>
                </a:cubicBezTo>
                <a:close/>
              </a:path>
            </a:pathLst>
          </a:custGeom>
          <a:noFill/>
          <a:ln w="36830" cap="rnd" cmpd="sng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15</a:t>
            </a:r>
            <a:r>
              <a:rPr lang="ko-KR" altLang="en-US" sz="16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주차</a:t>
            </a:r>
            <a:endParaRPr lang="en-US" altLang="ko-KR" sz="16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16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프로젝트 완성</a:t>
            </a:r>
            <a:endParaRPr lang="en-US" altLang="ko-KR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79" name="그래픽 78" descr="남성 프로그래머 단색으로 채워진">
            <a:extLst>
              <a:ext uri="{FF2B5EF4-FFF2-40B4-BE49-F238E27FC236}">
                <a16:creationId xmlns:a16="http://schemas.microsoft.com/office/drawing/2014/main" id="{00FEFA79-25B6-461A-B243-AE89F3B3E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1727" y="3351349"/>
            <a:ext cx="749201" cy="749201"/>
          </a:xfrm>
          <a:prstGeom prst="rect">
            <a:avLst/>
          </a:prstGeom>
        </p:spPr>
      </p:pic>
      <p:pic>
        <p:nvPicPr>
          <p:cNvPr id="81" name="그래픽 80" descr="목록 단색으로 채워진">
            <a:extLst>
              <a:ext uri="{FF2B5EF4-FFF2-40B4-BE49-F238E27FC236}">
                <a16:creationId xmlns:a16="http://schemas.microsoft.com/office/drawing/2014/main" id="{249B0820-F813-42E6-BF4C-2F1E137B3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6006" y="3373650"/>
            <a:ext cx="803913" cy="80391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9C551D78-C9CF-4C91-8C51-A8E997C3B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23" y="3439831"/>
            <a:ext cx="671550" cy="67155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0DE1A09-55B9-4FF4-A3FD-ED514142F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991" y="3325310"/>
            <a:ext cx="958526" cy="9585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BE2D9BD1-62C3-4405-B338-612F110C823B}"/>
                  </a:ext>
                </a:extLst>
              </p14:cNvPr>
              <p14:cNvContentPartPr/>
              <p14:nvPr/>
            </p14:nvContentPartPr>
            <p14:xfrm>
              <a:off x="461819" y="-1079183"/>
              <a:ext cx="360" cy="36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BE2D9BD1-62C3-4405-B338-612F110C82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3179" y="-10878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312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B2AB0B-2113-487F-90DA-51303A427706}"/>
              </a:ext>
            </a:extLst>
          </p:cNvPr>
          <p:cNvSpPr/>
          <p:nvPr/>
        </p:nvSpPr>
        <p:spPr>
          <a:xfrm>
            <a:off x="292273" y="225470"/>
            <a:ext cx="11607454" cy="640706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99E36-DC0F-4C89-8038-0C429F0975E5}"/>
              </a:ext>
            </a:extLst>
          </p:cNvPr>
          <p:cNvSpPr txBox="1"/>
          <p:nvPr/>
        </p:nvSpPr>
        <p:spPr>
          <a:xfrm>
            <a:off x="292273" y="332727"/>
            <a:ext cx="1146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진행상황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_01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메인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75D0B3-2DDC-47D8-8A73-383B2AA0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0" y="1337685"/>
            <a:ext cx="4854407" cy="4813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4E5A72-1119-464D-AF69-770AEA79FEDA}"/>
              </a:ext>
            </a:extLst>
          </p:cNvPr>
          <p:cNvSpPr txBox="1"/>
          <p:nvPr/>
        </p:nvSpPr>
        <p:spPr>
          <a:xfrm>
            <a:off x="6250488" y="1337685"/>
            <a:ext cx="5227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목적 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: </a:t>
            </a:r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졸업과 학교생활을 위함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대상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: </a:t>
            </a:r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신입생 및 정보가 부족한 학생 모두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.</a:t>
            </a:r>
          </a:p>
          <a:p>
            <a:endParaRPr lang="en-US" altLang="ko-KR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기능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:</a:t>
            </a:r>
          </a:p>
          <a:p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메인 페이지는 졸업을 위한 필수조건인 학점 계산기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,</a:t>
            </a:r>
          </a:p>
          <a:p>
            <a:r>
              <a:rPr lang="ko-KR" altLang="en-US" sz="1600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비교과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, SEN-TEST</a:t>
            </a:r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기능 추가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.</a:t>
            </a:r>
          </a:p>
          <a:p>
            <a:endParaRPr lang="en-US" altLang="ko-KR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또한 학생들의 추가적인 질문사항이나 홈페이지의 문제점 개선을 위한 문의 기능을 포함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.</a:t>
            </a:r>
            <a:endParaRPr lang="ko-KR" altLang="en-US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67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B2AB0B-2113-487F-90DA-51303A427706}"/>
              </a:ext>
            </a:extLst>
          </p:cNvPr>
          <p:cNvSpPr/>
          <p:nvPr/>
        </p:nvSpPr>
        <p:spPr>
          <a:xfrm>
            <a:off x="292273" y="225470"/>
            <a:ext cx="11607454" cy="640706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F25B-ACB3-4673-85D2-9E96FFBB3D92}"/>
              </a:ext>
            </a:extLst>
          </p:cNvPr>
          <p:cNvSpPr txBox="1"/>
          <p:nvPr/>
        </p:nvSpPr>
        <p:spPr>
          <a:xfrm>
            <a:off x="292273" y="332727"/>
            <a:ext cx="1146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진행상황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_01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메인 페이지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8C9B139-9BA8-4FE2-8FC2-D03AAE1AC996}"/>
              </a:ext>
            </a:extLst>
          </p:cNvPr>
          <p:cNvGrpSpPr/>
          <p:nvPr/>
        </p:nvGrpSpPr>
        <p:grpSpPr>
          <a:xfrm>
            <a:off x="6626401" y="1307971"/>
            <a:ext cx="4086725" cy="2175824"/>
            <a:chOff x="6516673" y="855947"/>
            <a:chExt cx="4086725" cy="21758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81BD282-0DD4-4C3E-8C8B-EFA9882A5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1" b="44507"/>
            <a:stretch/>
          </p:blipFill>
          <p:spPr>
            <a:xfrm>
              <a:off x="6516673" y="855947"/>
              <a:ext cx="4086725" cy="2147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EE4730-1A01-416F-B9F9-ABA5CF55F024}"/>
                </a:ext>
              </a:extLst>
            </p:cNvPr>
            <p:cNvSpPr txBox="1"/>
            <p:nvPr/>
          </p:nvSpPr>
          <p:spPr>
            <a:xfrm>
              <a:off x="10241280" y="2662439"/>
              <a:ext cx="36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②</a:t>
              </a:r>
              <a:endParaRPr lang="ko-KR" altLang="en-US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E505298-B569-4E9F-9F2B-61281B1331D1}"/>
              </a:ext>
            </a:extLst>
          </p:cNvPr>
          <p:cNvGrpSpPr/>
          <p:nvPr/>
        </p:nvGrpSpPr>
        <p:grpSpPr>
          <a:xfrm>
            <a:off x="6626400" y="4156459"/>
            <a:ext cx="4086725" cy="2211863"/>
            <a:chOff x="6516673" y="3429000"/>
            <a:chExt cx="4086725" cy="22118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4F1245-EBBD-4356-8915-6EAE8ECBC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00" b="44507"/>
            <a:stretch/>
          </p:blipFill>
          <p:spPr>
            <a:xfrm>
              <a:off x="6516673" y="3429000"/>
              <a:ext cx="4086725" cy="221186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77D6D9-5973-4E5A-AF03-E82FA4D2FE4A}"/>
                </a:ext>
              </a:extLst>
            </p:cNvPr>
            <p:cNvSpPr txBox="1"/>
            <p:nvPr/>
          </p:nvSpPr>
          <p:spPr>
            <a:xfrm>
              <a:off x="10243734" y="5271531"/>
              <a:ext cx="359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③</a:t>
              </a:r>
              <a:endParaRPr lang="ko-KR" altLang="en-US" b="1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D2BC4B1-CC5E-43A8-AD08-1D9FE7CF78DE}"/>
              </a:ext>
            </a:extLst>
          </p:cNvPr>
          <p:cNvSpPr txBox="1"/>
          <p:nvPr/>
        </p:nvSpPr>
        <p:spPr>
          <a:xfrm>
            <a:off x="991194" y="4762386"/>
            <a:ext cx="4776055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메뉴바에 마우스 오버 시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추가적인 서브메뉴 생성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95C2FBE-52B2-4B83-9D33-3174CF27B117}"/>
              </a:ext>
            </a:extLst>
          </p:cNvPr>
          <p:cNvGrpSpPr/>
          <p:nvPr/>
        </p:nvGrpSpPr>
        <p:grpSpPr>
          <a:xfrm>
            <a:off x="814410" y="1307971"/>
            <a:ext cx="3722329" cy="2680696"/>
            <a:chOff x="1074289" y="1424848"/>
            <a:chExt cx="3722329" cy="2680696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760EFB4-C956-4A33-B600-0EA8A88AE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8488"/>
            <a:stretch/>
          </p:blipFill>
          <p:spPr>
            <a:xfrm>
              <a:off x="1074289" y="1424848"/>
              <a:ext cx="3722329" cy="268069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E238B6-5DAC-480A-A241-D0233FEEC031}"/>
                </a:ext>
              </a:extLst>
            </p:cNvPr>
            <p:cNvSpPr txBox="1"/>
            <p:nvPr/>
          </p:nvSpPr>
          <p:spPr>
            <a:xfrm>
              <a:off x="4443050" y="3736211"/>
              <a:ext cx="35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①</a:t>
              </a:r>
              <a:endParaRPr lang="ko-KR" altLang="en-US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F8DB665-A9B2-4C1E-AFBE-43D29C6FACBC}"/>
              </a:ext>
            </a:extLst>
          </p:cNvPr>
          <p:cNvGrpSpPr/>
          <p:nvPr/>
        </p:nvGrpSpPr>
        <p:grpSpPr>
          <a:xfrm flipV="1">
            <a:off x="562605" y="1418824"/>
            <a:ext cx="503610" cy="3512839"/>
            <a:chOff x="502230" y="1609344"/>
            <a:chExt cx="503610" cy="374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2416CC0-504F-4611-8839-F1C2ACEBD85E}"/>
                </a:ext>
              </a:extLst>
            </p:cNvPr>
            <p:cNvGrpSpPr/>
            <p:nvPr/>
          </p:nvGrpSpPr>
          <p:grpSpPr>
            <a:xfrm>
              <a:off x="502230" y="1609344"/>
              <a:ext cx="248757" cy="374305"/>
              <a:chOff x="580299" y="1314287"/>
              <a:chExt cx="248757" cy="374305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4889BD-EEBD-4193-8070-BD6880724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299" y="1688592"/>
                <a:ext cx="248757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733D10E-4172-42D5-9AED-9FA058B3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299" y="1314287"/>
                <a:ext cx="0" cy="37430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C2C6F9E-8E2D-4144-A4B4-724EBA9DE645}"/>
                </a:ext>
              </a:extLst>
            </p:cNvPr>
            <p:cNvCxnSpPr>
              <a:cxnSpLocks/>
            </p:cNvCxnSpPr>
            <p:nvPr/>
          </p:nvCxnSpPr>
          <p:spPr>
            <a:xfrm>
              <a:off x="502230" y="1609344"/>
              <a:ext cx="50361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0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B2AB0B-2113-487F-90DA-51303A427706}"/>
              </a:ext>
            </a:extLst>
          </p:cNvPr>
          <p:cNvSpPr/>
          <p:nvPr/>
        </p:nvSpPr>
        <p:spPr>
          <a:xfrm>
            <a:off x="292273" y="225470"/>
            <a:ext cx="11607454" cy="640706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A990-ED3F-4638-A3B3-C69159118D4E}"/>
              </a:ext>
            </a:extLst>
          </p:cNvPr>
          <p:cNvSpPr txBox="1"/>
          <p:nvPr/>
        </p:nvSpPr>
        <p:spPr>
          <a:xfrm>
            <a:off x="292273" y="332727"/>
            <a:ext cx="1146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진행상황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_02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학교생활 팁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endParaRPr lang="ko-KR" altLang="en-US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07FC5-4701-42D8-86A1-285103B7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80" y="1508509"/>
            <a:ext cx="4750048" cy="4798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0E48C-DE0F-4C46-8CB2-070337E705D7}"/>
              </a:ext>
            </a:extLst>
          </p:cNvPr>
          <p:cNvSpPr txBox="1"/>
          <p:nvPr/>
        </p:nvSpPr>
        <p:spPr>
          <a:xfrm>
            <a:off x="292272" y="1012951"/>
            <a:ext cx="1160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6</a:t>
            </a:r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가지 메뉴 중 하나로써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, </a:t>
            </a:r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시설 위치 및 버스 정보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, </a:t>
            </a:r>
            <a:r>
              <a: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그리고 장학기준에 대한 설명 페이지</a:t>
            </a:r>
            <a:r>
              <a:rPr lang="en-US" altLang="ko-KR" sz="16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.</a:t>
            </a:r>
            <a:endParaRPr lang="ko-KR" altLang="en-US" sz="16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3873F6A-63F9-4304-8974-B71675C0E73D}"/>
              </a:ext>
            </a:extLst>
          </p:cNvPr>
          <p:cNvGrpSpPr/>
          <p:nvPr/>
        </p:nvGrpSpPr>
        <p:grpSpPr>
          <a:xfrm>
            <a:off x="3775549" y="3040551"/>
            <a:ext cx="6998597" cy="776897"/>
            <a:chOff x="1203158" y="2523193"/>
            <a:chExt cx="10295714" cy="776897"/>
          </a:xfrm>
        </p:grpSpPr>
        <p:sp>
          <p:nvSpPr>
            <p:cNvPr id="25" name="설명선: 굽은 선(테두리 없음) 24">
              <a:extLst>
                <a:ext uri="{FF2B5EF4-FFF2-40B4-BE49-F238E27FC236}">
                  <a16:creationId xmlns:a16="http://schemas.microsoft.com/office/drawing/2014/main" id="{D48CAE55-9FC2-42DD-96E8-838E5D2558A7}"/>
                </a:ext>
              </a:extLst>
            </p:cNvPr>
            <p:cNvSpPr/>
            <p:nvPr/>
          </p:nvSpPr>
          <p:spPr>
            <a:xfrm flipH="1">
              <a:off x="1203158" y="2523193"/>
              <a:ext cx="3355091" cy="776897"/>
            </a:xfrm>
            <a:prstGeom prst="callout2">
              <a:avLst>
                <a:gd name="adj1" fmla="val 17865"/>
                <a:gd name="adj2" fmla="val -5874"/>
                <a:gd name="adj3" fmla="val 18750"/>
                <a:gd name="adj4" fmla="val -16667"/>
                <a:gd name="adj5" fmla="val 78872"/>
                <a:gd name="adj6" fmla="val -36626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B3DE93-E1EA-40A5-900D-F8FD48B53CD5}"/>
                </a:ext>
              </a:extLst>
            </p:cNvPr>
            <p:cNvSpPr txBox="1"/>
            <p:nvPr/>
          </p:nvSpPr>
          <p:spPr>
            <a:xfrm>
              <a:off x="5724656" y="2961536"/>
              <a:ext cx="5774216" cy="33855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각 메뉴 클릭 시 해당하는 페이지로 이동</a:t>
              </a:r>
              <a:r>
                <a:rPr lang="en-US" altLang="ko-KR" sz="16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.</a:t>
              </a:r>
              <a:endPara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B6CA0F-F611-47AB-9AE1-DD5702B260E9}"/>
              </a:ext>
            </a:extLst>
          </p:cNvPr>
          <p:cNvGrpSpPr/>
          <p:nvPr/>
        </p:nvGrpSpPr>
        <p:grpSpPr>
          <a:xfrm>
            <a:off x="4407454" y="5687057"/>
            <a:ext cx="6812165" cy="776897"/>
            <a:chOff x="1203158" y="2523193"/>
            <a:chExt cx="10295714" cy="776897"/>
          </a:xfrm>
        </p:grpSpPr>
        <p:sp>
          <p:nvSpPr>
            <p:cNvPr id="29" name="설명선: 굽은 선(테두리 없음) 28">
              <a:extLst>
                <a:ext uri="{FF2B5EF4-FFF2-40B4-BE49-F238E27FC236}">
                  <a16:creationId xmlns:a16="http://schemas.microsoft.com/office/drawing/2014/main" id="{D28B9C22-0CAF-4EC5-82EC-924A5D32E8E4}"/>
                </a:ext>
              </a:extLst>
            </p:cNvPr>
            <p:cNvSpPr/>
            <p:nvPr/>
          </p:nvSpPr>
          <p:spPr>
            <a:xfrm flipH="1">
              <a:off x="1203158" y="2523193"/>
              <a:ext cx="3355091" cy="776897"/>
            </a:xfrm>
            <a:prstGeom prst="callout2">
              <a:avLst>
                <a:gd name="adj1" fmla="val 17865"/>
                <a:gd name="adj2" fmla="val -5874"/>
                <a:gd name="adj3" fmla="val 18750"/>
                <a:gd name="adj4" fmla="val -16667"/>
                <a:gd name="adj5" fmla="val 78872"/>
                <a:gd name="adj6" fmla="val -36626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65AA47-CE46-4FA9-955B-D92E552D9934}"/>
                </a:ext>
              </a:extLst>
            </p:cNvPr>
            <p:cNvSpPr txBox="1"/>
            <p:nvPr/>
          </p:nvSpPr>
          <p:spPr>
            <a:xfrm>
              <a:off x="5724656" y="2961536"/>
              <a:ext cx="5774216" cy="33855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사이드바에 문의를 위한 바로가기 삽입</a:t>
              </a:r>
              <a:r>
                <a:rPr lang="en-US" altLang="ko-KR" sz="16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.</a:t>
              </a:r>
              <a:endParaRPr lang="ko-KR" altLang="en-US" sz="16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6F46933-3B0D-410B-BEA8-3E5ED0771099}"/>
              </a:ext>
            </a:extLst>
          </p:cNvPr>
          <p:cNvGrpSpPr/>
          <p:nvPr/>
        </p:nvGrpSpPr>
        <p:grpSpPr>
          <a:xfrm>
            <a:off x="4334179" y="1481967"/>
            <a:ext cx="7082758" cy="776897"/>
            <a:chOff x="1203158" y="2523193"/>
            <a:chExt cx="10295714" cy="776897"/>
          </a:xfrm>
        </p:grpSpPr>
        <p:sp>
          <p:nvSpPr>
            <p:cNvPr id="32" name="설명선: 굽은 선(테두리 없음) 31">
              <a:extLst>
                <a:ext uri="{FF2B5EF4-FFF2-40B4-BE49-F238E27FC236}">
                  <a16:creationId xmlns:a16="http://schemas.microsoft.com/office/drawing/2014/main" id="{88CD69C2-F6D6-4110-B154-037413A65F42}"/>
                </a:ext>
              </a:extLst>
            </p:cNvPr>
            <p:cNvSpPr/>
            <p:nvPr/>
          </p:nvSpPr>
          <p:spPr>
            <a:xfrm flipH="1">
              <a:off x="1203158" y="2523193"/>
              <a:ext cx="3355091" cy="776897"/>
            </a:xfrm>
            <a:prstGeom prst="callout2">
              <a:avLst>
                <a:gd name="adj1" fmla="val 17865"/>
                <a:gd name="adj2" fmla="val -5874"/>
                <a:gd name="adj3" fmla="val 18750"/>
                <a:gd name="adj4" fmla="val -16667"/>
                <a:gd name="adj5" fmla="val 78872"/>
                <a:gd name="adj6" fmla="val -36626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15ABED-A3D3-4C96-B0A9-EAAD296ED27A}"/>
                </a:ext>
              </a:extLst>
            </p:cNvPr>
            <p:cNvSpPr txBox="1"/>
            <p:nvPr/>
          </p:nvSpPr>
          <p:spPr>
            <a:xfrm>
              <a:off x="5724656" y="2961536"/>
              <a:ext cx="5774216" cy="33855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날씨 </a:t>
              </a:r>
              <a:r>
                <a:rPr lang="en-US" altLang="ko-KR" sz="1600" dirty="0" err="1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api</a:t>
              </a:r>
              <a:r>
                <a:rPr lang="ko-KR" altLang="en-US" sz="1600" dirty="0" err="1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를</a:t>
              </a:r>
              <a:r>
                <a:rPr lang="ko-KR" altLang="en-US" sz="16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 이용하여 학교의 날씨를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98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230E4665ABE6D40B1D668954DB6B78D" ma:contentTypeVersion="5" ma:contentTypeDescription="새 문서를 만듭니다." ma:contentTypeScope="" ma:versionID="c1ccec501410fa9ed5cafa4feef45e3e">
  <xsd:schema xmlns:xsd="http://www.w3.org/2001/XMLSchema" xmlns:xs="http://www.w3.org/2001/XMLSchema" xmlns:p="http://schemas.microsoft.com/office/2006/metadata/properties" xmlns:ns3="e8eee303-dea4-4eec-92f0-192c88524fc7" targetNamespace="http://schemas.microsoft.com/office/2006/metadata/properties" ma:root="true" ma:fieldsID="ed05f9c15155eca224d3f0d7e50284ff" ns3:_="">
    <xsd:import namespace="e8eee303-dea4-4eec-92f0-192c88524f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ee303-dea4-4eec-92f0-192c88524f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3DD315-BFB0-4772-B738-39EF801EB8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914633-33C0-46D2-B574-B2E5246FB539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e8eee303-dea4-4eec-92f0-192c88524fc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CCDB821-593E-4B1F-897E-4589245CC3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ee303-dea4-4eec-92f0-192c88524f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286</Words>
  <Application>Microsoft Office PowerPoint</Application>
  <PresentationFormat>와이드스크린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청소년서체</vt:lpstr>
      <vt:lpstr>Arial</vt:lpstr>
      <vt:lpstr>Calibri</vt:lpstr>
      <vt:lpstr>Office 테마</vt:lpstr>
      <vt:lpstr>캡스톤 디자인</vt:lpstr>
      <vt:lpstr>목차</vt:lpstr>
      <vt:lpstr>PowerPoint 프레젠테이션</vt:lpstr>
      <vt:lpstr>PowerPoint 프레젠테이션</vt:lpstr>
      <vt:lpstr>조원  소개 및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생체에서 주요 무기물의 종류와 역할</dc:title>
  <dc:creator>윤승현</dc:creator>
  <cp:lastModifiedBy>박민준</cp:lastModifiedBy>
  <cp:revision>92</cp:revision>
  <dcterms:created xsi:type="dcterms:W3CDTF">2021-12-09T13:24:59Z</dcterms:created>
  <dcterms:modified xsi:type="dcterms:W3CDTF">2022-04-20T16:21:40Z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0x0101002230E4665ABE6D40B1D668954DB6B78D</vt:lpwstr>
  </property>
</Properties>
</file>