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  <p:sldMasterId id="2147483728" r:id="rId2"/>
  </p:sldMasterIdLst>
  <p:notesMasterIdLst>
    <p:notesMasterId r:id="rId10"/>
  </p:notesMasterIdLst>
  <p:handoutMasterIdLst>
    <p:handoutMasterId r:id="rId11"/>
  </p:handoutMasterIdLst>
  <p:sldIdLst>
    <p:sldId id="617" r:id="rId3"/>
    <p:sldId id="630" r:id="rId4"/>
    <p:sldId id="634" r:id="rId5"/>
    <p:sldId id="632" r:id="rId6"/>
    <p:sldId id="631" r:id="rId7"/>
    <p:sldId id="633" r:id="rId8"/>
    <p:sldId id="261" r:id="rId9"/>
  </p:sldIdLst>
  <p:sldSz cx="9144000" cy="6858000" type="screen4x3"/>
  <p:notesSz cx="6865938" cy="9998075"/>
  <p:embeddedFontLst>
    <p:embeddedFont>
      <p:font typeface="ITC Avant Garde Gothic" panose="020B0604020202020204" charset="0"/>
      <p:regular r:id="rId12"/>
      <p:italic r:id="rId13"/>
    </p:embeddedFont>
    <p:embeddedFont>
      <p:font typeface="ITCAvantGardeGothic-ExtraLight" panose="020B0604020202020204"/>
      <p:regular r:id="rId14"/>
    </p:embeddedFont>
  </p:embeddedFontLst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C2468"/>
    <a:srgbClr val="8EFA00"/>
    <a:srgbClr val="C1E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4A4EAE-DE44-430F-8E43-6548FA904E60}" v="7" dt="2024-04-17T12:28:11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2" autoAdjust="0"/>
    <p:restoredTop sz="78824" autoAdjust="0"/>
  </p:normalViewPr>
  <p:slideViewPr>
    <p:cSldViewPr>
      <p:cViewPr varScale="1">
        <p:scale>
          <a:sx n="84" d="100"/>
          <a:sy n="84" d="100"/>
        </p:scale>
        <p:origin x="10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4008" y="-96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4F51091-CB62-CCA9-20B0-9E0D051381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wrap="square" lIns="96359" tIns="48180" rIns="96359" bIns="4818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1">
                <a:solidFill>
                  <a:srgbClr val="7F7F7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CRAN – UMR 7039</a:t>
            </a:r>
          </a:p>
          <a:p>
            <a:pPr>
              <a:defRPr/>
            </a:pPr>
            <a:r>
              <a:rPr lang="fr-FR"/>
              <a:t>CNRS &amp; Université de Lorraine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DDA899-8324-0568-CD9D-B2DC8C78BA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4975" cy="500063"/>
          </a:xfrm>
          <a:prstGeom prst="rect">
            <a:avLst/>
          </a:prstGeom>
        </p:spPr>
        <p:txBody>
          <a:bodyPr vert="horz" wrap="square" lIns="96359" tIns="48180" rIns="96359" bIns="481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1">
                <a:solidFill>
                  <a:srgbClr val="7F7F7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748ED5-F3B7-5E9A-00E0-D873279835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96425"/>
            <a:ext cx="2974975" cy="500063"/>
          </a:xfrm>
          <a:prstGeom prst="rect">
            <a:avLst/>
          </a:prstGeom>
        </p:spPr>
        <p:txBody>
          <a:bodyPr vert="horz" wrap="square" lIns="96359" tIns="48180" rIns="96359" bIns="4818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9BB160-7EFE-FCE3-D4BE-E157F240AA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9375" y="9496425"/>
            <a:ext cx="2974975" cy="500063"/>
          </a:xfrm>
          <a:prstGeom prst="rect">
            <a:avLst/>
          </a:prstGeom>
        </p:spPr>
        <p:txBody>
          <a:bodyPr vert="horz" wrap="square" lIns="96359" tIns="48180" rIns="96359" bIns="481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344EB1A-C727-543F-A573-02E823D361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wrap="square" lIns="96359" tIns="48180" rIns="96359" bIns="4818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1">
                <a:solidFill>
                  <a:srgbClr val="7F7F7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CRAN – UMR 7039</a:t>
            </a:r>
          </a:p>
          <a:p>
            <a:pPr>
              <a:defRPr/>
            </a:pPr>
            <a:r>
              <a:rPr lang="fr-FR"/>
              <a:t>CNRS &amp; Université de Lorraine </a:t>
            </a:r>
          </a:p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220D81-FA59-F8D1-AD68-5959E01AB52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4975" cy="500063"/>
          </a:xfrm>
          <a:prstGeom prst="rect">
            <a:avLst/>
          </a:prstGeom>
        </p:spPr>
        <p:txBody>
          <a:bodyPr vert="horz" wrap="square" lIns="96359" tIns="48180" rIns="96359" bIns="481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1">
                <a:solidFill>
                  <a:srgbClr val="7F7F7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Evaluation</a:t>
            </a:r>
            <a:r>
              <a:rPr lang="fr-FR">
                <a:latin typeface="Calibri" pitchFamily="-108" charset="0"/>
              </a:rPr>
              <a:t> </a:t>
            </a:r>
            <a:r>
              <a:rPr lang="fr-FR"/>
              <a:t>AERES - janvier 2012</a:t>
            </a:r>
          </a:p>
          <a:p>
            <a:pPr>
              <a:defRPr/>
            </a:pPr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A9DD7590-194A-A54E-6ABC-39BE455D9D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C7C8D195-4B95-A4DC-CD6B-35B1BA3D1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7388" y="4749800"/>
            <a:ext cx="5492750" cy="4498975"/>
          </a:xfrm>
          <a:prstGeom prst="rect">
            <a:avLst/>
          </a:prstGeom>
        </p:spPr>
        <p:txBody>
          <a:bodyPr vert="horz" wrap="square" lIns="96359" tIns="48180" rIns="96359" bIns="4818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C3514D-912A-D733-F198-D7B59C9CE4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96425"/>
            <a:ext cx="2974975" cy="500063"/>
          </a:xfrm>
          <a:prstGeom prst="rect">
            <a:avLst/>
          </a:prstGeom>
        </p:spPr>
        <p:txBody>
          <a:bodyPr vert="horz" wrap="square" lIns="96359" tIns="48180" rIns="96359" bIns="4818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68356B-20A9-E13F-5635-EEE2DFBDC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9375" y="9496425"/>
            <a:ext cx="2974975" cy="500063"/>
          </a:xfrm>
          <a:prstGeom prst="rect">
            <a:avLst/>
          </a:prstGeom>
        </p:spPr>
        <p:txBody>
          <a:bodyPr vert="horz" wrap="square" lIns="96359" tIns="48180" rIns="96359" bIns="481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7B22DAF-DA84-FC4B-B585-8217B3333009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B22DAF-DA84-FC4B-B585-8217B3333009}" type="slidenum">
              <a:rPr lang="fr-FR" altLang="fr-FR" smtClean="0"/>
              <a:pPr>
                <a:defRPr/>
              </a:pPr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6348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700" kern="1200" dirty="0">
              <a:solidFill>
                <a:srgbClr val="0C2468"/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B22DAF-DA84-FC4B-B585-8217B3333009}" type="slidenum">
              <a:rPr lang="fr-FR" altLang="fr-FR" smtClean="0"/>
              <a:pPr>
                <a:defRPr/>
              </a:pPr>
              <a:t>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9835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700" kern="1200" dirty="0">
              <a:solidFill>
                <a:srgbClr val="0C2468"/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B22DAF-DA84-FC4B-B585-8217B3333009}" type="slidenum">
              <a:rPr lang="fr-FR" altLang="fr-FR" smtClean="0"/>
              <a:pPr>
                <a:defRPr/>
              </a:pPr>
              <a:t>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722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700" kern="1200" dirty="0">
              <a:solidFill>
                <a:srgbClr val="0C2468"/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B22DAF-DA84-FC4B-B585-8217B3333009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60066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700" kern="1200" dirty="0">
              <a:solidFill>
                <a:srgbClr val="0C2468"/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B22DAF-DA84-FC4B-B585-8217B3333009}" type="slidenum">
              <a:rPr lang="fr-FR" altLang="fr-FR" smtClean="0"/>
              <a:pPr>
                <a:defRPr/>
              </a:pPr>
              <a:t>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6897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700" kern="1200" dirty="0">
              <a:solidFill>
                <a:srgbClr val="0C2468"/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B22DAF-DA84-FC4B-B585-8217B3333009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6982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343400" y="1000108"/>
            <a:ext cx="4372004" cy="2809892"/>
          </a:xfrm>
          <a:prstGeom prst="rect">
            <a:avLst/>
          </a:prstGeom>
        </p:spPr>
        <p:txBody>
          <a:bodyPr/>
          <a:lstStyle>
            <a:lvl1pPr algn="r">
              <a:defRPr sz="2800" b="1" cap="small" baseline="0">
                <a:solidFill>
                  <a:srgbClr val="0C24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4343400" y="3962401"/>
            <a:ext cx="4371975" cy="1219199"/>
          </a:xfrm>
          <a:prstGeom prst="rect">
            <a:avLst/>
          </a:prstGeom>
        </p:spPr>
        <p:txBody>
          <a:bodyPr/>
          <a:lstStyle>
            <a:lvl1pPr algn="r">
              <a:buNone/>
              <a:defRPr sz="2800" b="0" cap="none" baseline="0">
                <a:solidFill>
                  <a:srgbClr val="33BAE6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algn="r">
              <a:buNone/>
              <a:defRPr b="0" cap="small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algn="r">
              <a:buNone/>
              <a:defRPr b="0" cap="small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algn="r">
              <a:buNone/>
              <a:defRPr b="0" cap="small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algn="r">
              <a:buNone/>
              <a:defRPr b="0" cap="small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5698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FF2D9F0A-23EA-0DDD-A71D-1D59F80AE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6399213"/>
            <a:ext cx="838200" cy="2460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sz="1200" b="1">
                <a:solidFill>
                  <a:srgbClr val="808080"/>
                </a:solidFill>
                <a:latin typeface="Calibri" panose="020F0502020204030204" pitchFamily="34" charset="0"/>
              </a:rPr>
              <a:t>UMR 7039</a:t>
            </a: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ECEC8F0E-2B2E-1D5D-6AF1-6FE3CF46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6256338"/>
            <a:ext cx="5540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35">
            <a:extLst>
              <a:ext uri="{FF2B5EF4-FFF2-40B4-BE49-F238E27FC236}">
                <a16:creationId xmlns:a16="http://schemas.microsoft.com/office/drawing/2014/main" id="{1B063154-4D28-BC41-2A06-1249DE49B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6256338"/>
            <a:ext cx="14779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1" descr="Logo cran.jpg">
            <a:extLst>
              <a:ext uri="{FF2B5EF4-FFF2-40B4-BE49-F238E27FC236}">
                <a16:creationId xmlns:a16="http://schemas.microsoft.com/office/drawing/2014/main" id="{83D9A48C-2D77-A5E3-137A-E06882798B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08725"/>
            <a:ext cx="1171575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36BC408-3CD7-431C-D1FE-B331555107A4}"/>
              </a:ext>
            </a:extLst>
          </p:cNvPr>
          <p:cNvCxnSpPr/>
          <p:nvPr userDrawn="1"/>
        </p:nvCxnSpPr>
        <p:spPr>
          <a:xfrm>
            <a:off x="971550" y="765175"/>
            <a:ext cx="7416800" cy="0"/>
          </a:xfrm>
          <a:prstGeom prst="line">
            <a:avLst/>
          </a:prstGeom>
          <a:ln w="762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324850" cy="77152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7772400" cy="4381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BF99EA75-AD00-B519-A912-E55B1C412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08975" y="6572250"/>
            <a:ext cx="835025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A57A1-A862-BD43-874F-F900F8AB3D28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4410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g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0"/>
          <p:cNvSpPr>
            <a:spLocks noGrp="1"/>
          </p:cNvSpPr>
          <p:nvPr>
            <p:ph type="title"/>
          </p:nvPr>
        </p:nvSpPr>
        <p:spPr>
          <a:xfrm>
            <a:off x="285721" y="142853"/>
            <a:ext cx="8643998" cy="589858"/>
          </a:xfrm>
          <a:prstGeom prst="rect">
            <a:avLst/>
          </a:prstGeom>
        </p:spPr>
        <p:txBody>
          <a:bodyPr/>
          <a:lstStyle>
            <a:lvl1pPr>
              <a:lnSpc>
                <a:spcPts val="4200"/>
              </a:lnSpc>
              <a:defRPr sz="2800" b="1" cap="small" spc="0" baseline="0">
                <a:solidFill>
                  <a:srgbClr val="780010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8" name="Espace réservé du contenu 12"/>
          <p:cNvSpPr>
            <a:spLocks noGrp="1"/>
          </p:cNvSpPr>
          <p:nvPr>
            <p:ph sz="quarter" idx="10"/>
          </p:nvPr>
        </p:nvSpPr>
        <p:spPr>
          <a:xfrm>
            <a:off x="320645" y="838200"/>
            <a:ext cx="8609073" cy="5091130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 b="1">
                <a:solidFill>
                  <a:srgbClr val="0C2468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solidFill>
                  <a:srgbClr val="0C2468"/>
                </a:solidFill>
                <a:latin typeface="Arial" panose="020B0604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 sz="1600">
                <a:solidFill>
                  <a:srgbClr val="0C2468"/>
                </a:solidFill>
                <a:latin typeface="Arial" panose="020B0604020202020204" pitchFamily="34" charset="0"/>
              </a:defRPr>
            </a:lvl3pPr>
            <a:lvl4pPr>
              <a:buFont typeface="Arial"/>
              <a:buChar char="•"/>
              <a:defRPr sz="1600">
                <a:solidFill>
                  <a:srgbClr val="7F7F7F"/>
                </a:solidFill>
              </a:defRPr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81489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0"/>
          <p:cNvSpPr>
            <a:spLocks noGrp="1"/>
          </p:cNvSpPr>
          <p:nvPr>
            <p:ph type="title"/>
          </p:nvPr>
        </p:nvSpPr>
        <p:spPr>
          <a:xfrm>
            <a:off x="285721" y="142853"/>
            <a:ext cx="8643998" cy="589858"/>
          </a:xfrm>
          <a:prstGeom prst="rect">
            <a:avLst/>
          </a:prstGeom>
        </p:spPr>
        <p:txBody>
          <a:bodyPr/>
          <a:lstStyle>
            <a:lvl1pPr>
              <a:lnSpc>
                <a:spcPts val="4200"/>
              </a:lnSpc>
              <a:defRPr sz="2800" b="1" cap="small" spc="0" baseline="0">
                <a:solidFill>
                  <a:srgbClr val="780010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8" name="Espace réservé du contenu 12"/>
          <p:cNvSpPr>
            <a:spLocks noGrp="1"/>
          </p:cNvSpPr>
          <p:nvPr>
            <p:ph sz="quarter" idx="10"/>
          </p:nvPr>
        </p:nvSpPr>
        <p:spPr>
          <a:xfrm>
            <a:off x="320645" y="838200"/>
            <a:ext cx="8609073" cy="5091130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 b="1">
                <a:solidFill>
                  <a:srgbClr val="0C2468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solidFill>
                  <a:srgbClr val="0C2468"/>
                </a:solidFill>
                <a:latin typeface="Arial" panose="020B0604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 sz="1600">
                <a:solidFill>
                  <a:srgbClr val="0C2468"/>
                </a:solidFill>
                <a:latin typeface="Arial" panose="020B0604020202020204" pitchFamily="34" charset="0"/>
              </a:defRPr>
            </a:lvl3pPr>
            <a:lvl4pPr>
              <a:buFont typeface="Arial"/>
              <a:buChar char="•"/>
              <a:defRPr sz="1600">
                <a:solidFill>
                  <a:srgbClr val="7F7F7F"/>
                </a:solidFill>
              </a:defRPr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45058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5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3776" y="3968497"/>
            <a:ext cx="4978908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100" b="0" i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493776" y="1490472"/>
            <a:ext cx="6692636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4350"/>
              </a:lnSpc>
              <a:defRPr sz="45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ĐIỀU KHIỂN MÁY ĐIỆN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198A1-5FFF-4239-817E-FB7FA74A04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70" y="220716"/>
            <a:ext cx="3472517" cy="986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11116-4D27-4AE8-B24B-D769EB6C1E31}"/>
              </a:ext>
            </a:extLst>
          </p:cNvPr>
          <p:cNvSpPr txBox="1"/>
          <p:nvPr userDrawn="1"/>
        </p:nvSpPr>
        <p:spPr>
          <a:xfrm>
            <a:off x="4087987" y="452126"/>
            <a:ext cx="27693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75"/>
              </a:spcBef>
              <a:spcAft>
                <a:spcPts val="75"/>
              </a:spcAft>
            </a:pPr>
            <a:r>
              <a:rPr lang="en-US" sz="2100" b="1" i="0" kern="1200" dirty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KHOA ĐIỆN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53" y="253083"/>
            <a:ext cx="749741" cy="9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Oval 16">
            <a:extLst>
              <a:ext uri="{FF2B5EF4-FFF2-40B4-BE49-F238E27FC236}">
                <a16:creationId xmlns:a16="http://schemas.microsoft.com/office/drawing/2014/main" id="{10CBF2C9-F1CF-8D62-E5FC-59EC7E43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868863"/>
            <a:ext cx="719138" cy="6477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1D2AB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32" name="Text Box 20">
            <a:extLst>
              <a:ext uri="{FF2B5EF4-FFF2-40B4-BE49-F238E27FC236}">
                <a16:creationId xmlns:a16="http://schemas.microsoft.com/office/drawing/2014/main" id="{5B765C68-BC16-1321-E187-88DC26103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019675"/>
            <a:ext cx="722312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fr-FR" dirty="0">
                <a:solidFill>
                  <a:srgbClr val="780010"/>
                </a:solidFill>
              </a:rPr>
              <a:t>AM2I</a:t>
            </a:r>
          </a:p>
        </p:txBody>
      </p:sp>
      <p:sp>
        <p:nvSpPr>
          <p:cNvPr id="2" name="Oval 15">
            <a:extLst>
              <a:ext uri="{FF2B5EF4-FFF2-40B4-BE49-F238E27FC236}">
                <a16:creationId xmlns:a16="http://schemas.microsoft.com/office/drawing/2014/main" id="{DD89294C-AC0C-1F01-7A42-0489348E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5445125"/>
            <a:ext cx="1079500" cy="10080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1D2AB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35" name="Text Box 301">
            <a:extLst>
              <a:ext uri="{FF2B5EF4-FFF2-40B4-BE49-F238E27FC236}">
                <a16:creationId xmlns:a16="http://schemas.microsoft.com/office/drawing/2014/main" id="{04A8B59E-82BE-F28D-FDBD-9CB4BE02B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657850"/>
            <a:ext cx="781050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fr-FR">
                <a:solidFill>
                  <a:srgbClr val="780010"/>
                </a:solidFill>
              </a:rPr>
              <a:t>INS2I</a:t>
            </a:r>
          </a:p>
          <a:p>
            <a:pPr eaLnBrk="1" hangingPunct="1">
              <a:defRPr/>
            </a:pPr>
            <a:r>
              <a:rPr lang="fr-FR">
                <a:solidFill>
                  <a:srgbClr val="780010"/>
                </a:solidFill>
              </a:rPr>
              <a:t>INSIS</a:t>
            </a:r>
          </a:p>
        </p:txBody>
      </p:sp>
      <p:pic>
        <p:nvPicPr>
          <p:cNvPr id="1031" name="Image 7">
            <a:extLst>
              <a:ext uri="{FF2B5EF4-FFF2-40B4-BE49-F238E27FC236}">
                <a16:creationId xmlns:a16="http://schemas.microsoft.com/office/drawing/2014/main" id="{2121A050-1FCE-2FBE-F77D-FB60EDB35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88" y="597217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14">
            <a:extLst>
              <a:ext uri="{FF2B5EF4-FFF2-40B4-BE49-F238E27FC236}">
                <a16:creationId xmlns:a16="http://schemas.microsoft.com/office/drawing/2014/main" id="{0DD0B3BC-276C-C7FA-8FE7-ACCE73536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9688"/>
            <a:ext cx="2181225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Image 1" descr="Logo cran.jpg">
            <a:extLst>
              <a:ext uri="{FF2B5EF4-FFF2-40B4-BE49-F238E27FC236}">
                <a16:creationId xmlns:a16="http://schemas.microsoft.com/office/drawing/2014/main" id="{239A4DE3-F1D4-9E1C-BFCD-037639B122D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2133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C66B803-8035-9664-BEAE-4DD45984DE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01000" y="6161088"/>
            <a:ext cx="917575" cy="276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r-FR" altLang="fr-FR" sz="1200" b="1">
                <a:solidFill>
                  <a:srgbClr val="0C2468"/>
                </a:solidFill>
              </a:rPr>
              <a:t>UMR 7039</a:t>
            </a:r>
            <a:endParaRPr lang="en-GB" altLang="fr-FR" sz="1200"/>
          </a:p>
        </p:txBody>
      </p:sp>
      <p:sp>
        <p:nvSpPr>
          <p:cNvPr id="1029" name="ZoneTexte 7">
            <a:extLst>
              <a:ext uri="{FF2B5EF4-FFF2-40B4-BE49-F238E27FC236}">
                <a16:creationId xmlns:a16="http://schemas.microsoft.com/office/drawing/2014/main" id="{419F5C2C-467F-3F92-32C5-AD0E4F786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53988"/>
            <a:ext cx="2065338" cy="7381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tabLst>
                <a:tab pos="269875" algn="l"/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269875" algn="l"/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269875" algn="l"/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269875" algn="l"/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269875" algn="l"/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447675" algn="l"/>
              </a:tabLs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fr-FR" sz="1400" dirty="0">
                <a:solidFill>
                  <a:srgbClr val="33BAE6"/>
                </a:solidFill>
                <a:latin typeface="ITC Avant Garde Gothic" panose="020B0602020202020204" pitchFamily="34" charset="0"/>
              </a:rPr>
              <a:t>      </a:t>
            </a:r>
            <a:r>
              <a:rPr lang="fr-FR" sz="1400" dirty="0">
                <a:solidFill>
                  <a:srgbClr val="33BAE6"/>
                </a:solidFill>
                <a:latin typeface="ITCAvantGardeGothic-ExtraLight" panose="020B0300000000000000" pitchFamily="34" charset="0"/>
              </a:rPr>
              <a:t>Nancy</a:t>
            </a:r>
            <a:br>
              <a:rPr lang="fr-FR" sz="1400" dirty="0">
                <a:solidFill>
                  <a:srgbClr val="33BAE6"/>
                </a:solidFill>
                <a:latin typeface="ITCAvantGardeGothic-ExtraLight" panose="020B0300000000000000" pitchFamily="34" charset="0"/>
              </a:rPr>
            </a:br>
            <a:r>
              <a:rPr lang="fr-FR" sz="1400" dirty="0">
                <a:solidFill>
                  <a:srgbClr val="33BAE6"/>
                </a:solidFill>
                <a:latin typeface="ITCAvantGardeGothic-ExtraLight" panose="020B0300000000000000" pitchFamily="34" charset="0"/>
              </a:rPr>
              <a:t>Research Centre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fr-FR" sz="1400" dirty="0">
                <a:solidFill>
                  <a:srgbClr val="33BAE6"/>
                </a:solidFill>
                <a:latin typeface="ITCAvantGardeGothic-ExtraLight" panose="020B0300000000000000" pitchFamily="34" charset="0"/>
              </a:rPr>
              <a:t>For </a:t>
            </a:r>
            <a:r>
              <a:rPr lang="fr-FR" sz="1400" dirty="0" err="1">
                <a:solidFill>
                  <a:srgbClr val="33BAE6"/>
                </a:solidFill>
                <a:latin typeface="ITCAvantGardeGothic-ExtraLight" panose="020B0300000000000000" pitchFamily="34" charset="0"/>
              </a:rPr>
              <a:t>Automatic</a:t>
            </a:r>
            <a:r>
              <a:rPr lang="fr-FR" sz="1400" dirty="0">
                <a:solidFill>
                  <a:srgbClr val="33BAE6"/>
                </a:solidFill>
                <a:latin typeface="ITCAvantGardeGothic-ExtraLight" panose="020B0300000000000000" pitchFamily="34" charset="0"/>
              </a:rPr>
              <a:t> Control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3" r:id="rId2"/>
    <p:sldLayoutId id="214748387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MS PGothic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4F3C176B-3A98-3A09-BB45-874A075EF3AE}"/>
              </a:ext>
            </a:extLst>
          </p:cNvPr>
          <p:cNvSpPr txBox="1"/>
          <p:nvPr/>
        </p:nvSpPr>
        <p:spPr>
          <a:xfrm>
            <a:off x="4038600" y="6477000"/>
            <a:ext cx="1143000" cy="24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E619376A-0492-0C4A-AEB5-6CB04B948775}" type="slidenum">
              <a:rPr lang="fr-FR" altLang="fr-FR" sz="1000" b="1" smtClean="0">
                <a:solidFill>
                  <a:srgbClr val="7F7F7F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fr-FR" altLang="fr-FR" sz="1000" b="1">
              <a:solidFill>
                <a:srgbClr val="7F7F7F"/>
              </a:solidFill>
              <a:cs typeface="Arial" panose="020B0604020202020204" pitchFamily="34" charset="0"/>
            </a:endParaRPr>
          </a:p>
        </p:txBody>
      </p:sp>
      <p:sp>
        <p:nvSpPr>
          <p:cNvPr id="2051" name="Line 13">
            <a:extLst>
              <a:ext uri="{FF2B5EF4-FFF2-40B4-BE49-F238E27FC236}">
                <a16:creationId xmlns:a16="http://schemas.microsoft.com/office/drawing/2014/main" id="{AD895970-D6C8-85CD-8187-CAC65BFB940A}"/>
              </a:ext>
            </a:extLst>
          </p:cNvPr>
          <p:cNvSpPr>
            <a:spLocks noChangeShapeType="1"/>
          </p:cNvSpPr>
          <p:nvPr userDrawn="1"/>
        </p:nvSpPr>
        <p:spPr bwMode="auto">
          <a:xfrm rot="-5400000">
            <a:off x="4953000" y="2438400"/>
            <a:ext cx="0" cy="7772400"/>
          </a:xfrm>
          <a:prstGeom prst="line">
            <a:avLst/>
          </a:prstGeom>
          <a:noFill/>
          <a:ln w="38100">
            <a:solidFill>
              <a:srgbClr val="0C2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2" name="Line 13">
            <a:extLst>
              <a:ext uri="{FF2B5EF4-FFF2-40B4-BE49-F238E27FC236}">
                <a16:creationId xmlns:a16="http://schemas.microsoft.com/office/drawing/2014/main" id="{23A8FD31-5CBC-58CC-FF48-E4108B3AEC53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>
            <a:off x="4991100" y="2628900"/>
            <a:ext cx="0" cy="7543800"/>
          </a:xfrm>
          <a:prstGeom prst="line">
            <a:avLst/>
          </a:prstGeom>
          <a:noFill/>
          <a:ln w="19050">
            <a:solidFill>
              <a:srgbClr val="33BAE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2053" name="Picture 7">
            <a:extLst>
              <a:ext uri="{FF2B5EF4-FFF2-40B4-BE49-F238E27FC236}">
                <a16:creationId xmlns:a16="http://schemas.microsoft.com/office/drawing/2014/main" id="{278416C6-EEE3-F014-20B0-000275CA7B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5829300"/>
            <a:ext cx="895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er 9">
            <a:extLst>
              <a:ext uri="{FF2B5EF4-FFF2-40B4-BE49-F238E27FC236}">
                <a16:creationId xmlns:a16="http://schemas.microsoft.com/office/drawing/2014/main" id="{54CB040D-9868-FA90-7E67-50BC2494A8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64488" y="5986463"/>
            <a:ext cx="679450" cy="676275"/>
            <a:chOff x="1355725" y="2286000"/>
            <a:chExt cx="679929" cy="676275"/>
          </a:xfrm>
        </p:grpSpPr>
        <p:sp>
          <p:nvSpPr>
            <p:cNvPr id="2057" name="Oval 17">
              <a:extLst>
                <a:ext uri="{FF2B5EF4-FFF2-40B4-BE49-F238E27FC236}">
                  <a16:creationId xmlns:a16="http://schemas.microsoft.com/office/drawing/2014/main" id="{3C63335F-DC6C-F3D9-7A13-D1F791074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725" y="2286000"/>
              <a:ext cx="679929" cy="6762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9AA4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fr-FR" altLang="fr-FR"/>
            </a:p>
          </p:txBody>
        </p:sp>
        <p:sp>
          <p:nvSpPr>
            <p:cNvPr id="13" name="Text Box 301">
              <a:extLst>
                <a:ext uri="{FF2B5EF4-FFF2-40B4-BE49-F238E27FC236}">
                  <a16:creationId xmlns:a16="http://schemas.microsoft.com/office/drawing/2014/main" id="{EB5FE888-10BE-39FB-F555-4B162FED4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9270" y="2465387"/>
              <a:ext cx="584612" cy="3079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fr-FR" sz="1400" dirty="0">
                  <a:solidFill>
                    <a:srgbClr val="0C2468"/>
                  </a:solidFill>
                </a:rPr>
                <a:t>ISET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2" r:id="rId2"/>
    <p:sldLayoutId id="2147483876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MS PGothic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7B2FB-9514-7F56-9751-707E78DE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0608" y="2646748"/>
            <a:ext cx="8145661" cy="1225285"/>
          </a:xfrm>
        </p:spPr>
        <p:txBody>
          <a:bodyPr/>
          <a:lstStyle/>
          <a:p>
            <a:pPr>
              <a:defRPr/>
            </a:pPr>
            <a:r>
              <a:rPr lang="en-US" sz="4500" dirty="0">
                <a:latin typeface="+mj-lt"/>
              </a:rPr>
              <a:t>DATA ANALYSIS - SEW</a:t>
            </a:r>
            <a:endParaRPr lang="en-GB" sz="45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D3A6F-2E46-78E0-D891-4209CDD46243}"/>
              </a:ext>
            </a:extLst>
          </p:cNvPr>
          <p:cNvSpPr txBox="1"/>
          <p:nvPr/>
        </p:nvSpPr>
        <p:spPr>
          <a:xfrm>
            <a:off x="4911527" y="5373216"/>
            <a:ext cx="360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altLang="fr-FR" dirty="0">
                <a:cs typeface="Arial" panose="020B0604020202020204" pitchFamily="34" charset="0"/>
              </a:rPr>
              <a:t>SdF-PHM2 </a:t>
            </a:r>
            <a:r>
              <a:rPr lang="fr-FR" altLang="fr-FR" dirty="0" err="1">
                <a:cs typeface="Arial" panose="020B0604020202020204" pitchFamily="34" charset="0"/>
              </a:rPr>
              <a:t>research</a:t>
            </a:r>
            <a:r>
              <a:rPr lang="fr-FR" altLang="fr-FR" dirty="0">
                <a:cs typeface="Arial" panose="020B0604020202020204" pitchFamily="34" charset="0"/>
              </a:rPr>
              <a:t> group </a:t>
            </a:r>
            <a:r>
              <a:rPr lang="fr-FR" altLang="fr-FR" dirty="0">
                <a:solidFill>
                  <a:schemeClr val="tx1"/>
                </a:solidFill>
                <a:cs typeface="Arial" panose="020B0604020202020204" pitchFamily="34" charset="0"/>
              </a:rPr>
              <a:t>ISET/MPSI - CRAN</a:t>
            </a:r>
            <a:endParaRPr lang="en-US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42F56071-8849-00AA-E2D0-972ACF23BD2B}"/>
              </a:ext>
            </a:extLst>
          </p:cNvPr>
          <p:cNvSpPr txBox="1">
            <a:spLocks/>
          </p:cNvSpPr>
          <p:nvPr/>
        </p:nvSpPr>
        <p:spPr>
          <a:xfrm>
            <a:off x="4139952" y="3692014"/>
            <a:ext cx="4371975" cy="360039"/>
          </a:xfrm>
          <a:prstGeom prst="rect">
            <a:avLst/>
          </a:prstGeom>
        </p:spPr>
        <p:txBody>
          <a:bodyPr/>
          <a:lstStyle>
            <a:lvl1pPr marL="342900" indent="-34290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kern="1200" cap="none" baseline="0">
                <a:solidFill>
                  <a:srgbClr val="33BAE6"/>
                </a:solidFill>
                <a:latin typeface="Arial" panose="020B0604020202020204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kern="1200" cap="small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kern="1200" cap="small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kern="1200" cap="small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kern="1200" cap="small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400" baseline="30000" dirty="0"/>
          </a:p>
        </p:txBody>
      </p:sp>
    </p:spTree>
    <p:extLst>
      <p:ext uri="{BB962C8B-B14F-4D97-AF65-F5344CB8AC3E}">
        <p14:creationId xmlns:p14="http://schemas.microsoft.com/office/powerpoint/2010/main" val="381147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D609DC-D7D9-250B-69A3-AF9A6D62FC0B}"/>
              </a:ext>
            </a:extLst>
          </p:cNvPr>
          <p:cNvSpPr txBox="1"/>
          <p:nvPr/>
        </p:nvSpPr>
        <p:spPr>
          <a:xfrm>
            <a:off x="323528" y="26064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sz="2200" b="1" dirty="0">
                <a:solidFill>
                  <a:srgbClr val="0C2468"/>
                </a:solidFill>
                <a:cs typeface="Arial" pitchFamily="34" charset="0"/>
              </a:rPr>
              <a:t>Time horizon</a:t>
            </a:r>
            <a:endParaRPr kumimoji="0" lang="fr-FR" sz="2200" b="1" i="0" u="none" strike="noStrike" kern="1200" cap="none" spc="0" normalizeH="0" baseline="0" noProof="0" dirty="0">
              <a:ln>
                <a:noFill/>
              </a:ln>
              <a:solidFill>
                <a:srgbClr val="0C2468"/>
              </a:solidFill>
              <a:effectLst/>
              <a:uLnTx/>
              <a:uFillTx/>
              <a:latin typeface="Arial" panose="020B0604020202020204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259-72E5-E993-6DDC-701D194A89CA}"/>
              </a:ext>
            </a:extLst>
          </p:cNvPr>
          <p:cNvSpPr txBox="1"/>
          <p:nvPr/>
        </p:nvSpPr>
        <p:spPr>
          <a:xfrm>
            <a:off x="899592" y="980728"/>
            <a:ext cx="5742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dirty="0" err="1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fr-FR" sz="1800" b="0" i="0" u="none" strike="noStrike" baseline="-25000" dirty="0" err="1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begin</a:t>
            </a:r>
            <a:r>
              <a:rPr lang="fr-FR" sz="1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 = 8/1/2023  12:00:00 AM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C6A3D-45FB-265A-DF2C-120247E54134}"/>
              </a:ext>
            </a:extLst>
          </p:cNvPr>
          <p:cNvSpPr txBox="1"/>
          <p:nvPr/>
        </p:nvSpPr>
        <p:spPr>
          <a:xfrm>
            <a:off x="899592" y="1610559"/>
            <a:ext cx="5742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fr-FR" sz="1800" b="0" i="0" u="none" strike="noStrike" baseline="-2500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end</a:t>
            </a:r>
            <a:r>
              <a:rPr lang="fr-FR" sz="1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 = 8/21/2024  12:00:00 AM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ACDA3-025B-9D0A-6C3D-5D7092C1DDCF}"/>
              </a:ext>
            </a:extLst>
          </p:cNvPr>
          <p:cNvSpPr txBox="1"/>
          <p:nvPr/>
        </p:nvSpPr>
        <p:spPr>
          <a:xfrm>
            <a:off x="899592" y="2492896"/>
            <a:ext cx="5742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=&gt; Time horizon: 9264 (</a:t>
            </a:r>
            <a:r>
              <a:rPr lang="fr-FR" sz="1800" b="0" i="0" u="none" strike="noStrike" dirty="0" err="1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hours</a:t>
            </a:r>
            <a:r>
              <a:rPr lang="fr-FR" sz="1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) 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5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D609DC-D7D9-250B-69A3-AF9A6D62FC0B}"/>
              </a:ext>
            </a:extLst>
          </p:cNvPr>
          <p:cNvSpPr txBox="1"/>
          <p:nvPr/>
        </p:nvSpPr>
        <p:spPr>
          <a:xfrm>
            <a:off x="323528" y="26064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srgbClr val="0C2468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itchFamily="34" charset="0"/>
              </a:rPr>
              <a:t>LIGNE DE MONTAGE MOTG01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34EBD-1F34-C837-832A-9631C7995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475" y="691535"/>
            <a:ext cx="5114821" cy="548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D609DC-D7D9-250B-69A3-AF9A6D62FC0B}"/>
              </a:ext>
            </a:extLst>
          </p:cNvPr>
          <p:cNvSpPr txBox="1"/>
          <p:nvPr/>
        </p:nvSpPr>
        <p:spPr>
          <a:xfrm>
            <a:off x="323528" y="26064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srgbClr val="0C2468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itchFamily="34" charset="0"/>
              </a:rPr>
              <a:t>LIGNE DE MONTAGE MOTG01</a:t>
            </a:r>
          </a:p>
        </p:txBody>
      </p:sp>
      <p:pic>
        <p:nvPicPr>
          <p:cNvPr id="5" name="Picture 4" descr="A graph with green bars and lines&#10;&#10;Description automatically generated">
            <a:extLst>
              <a:ext uri="{FF2B5EF4-FFF2-40B4-BE49-F238E27FC236}">
                <a16:creationId xmlns:a16="http://schemas.microsoft.com/office/drawing/2014/main" id="{56597605-2B7D-9B06-E0AC-934670EDD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664" y="659806"/>
            <a:ext cx="3024336" cy="2268252"/>
          </a:xfrm>
          <a:prstGeom prst="rect">
            <a:avLst/>
          </a:prstGeom>
        </p:spPr>
      </p:pic>
      <p:pic>
        <p:nvPicPr>
          <p:cNvPr id="9" name="Picture 8" descr="A graph with green bars and black lines&#10;&#10;Description automatically generated">
            <a:extLst>
              <a:ext uri="{FF2B5EF4-FFF2-40B4-BE49-F238E27FC236}">
                <a16:creationId xmlns:a16="http://schemas.microsoft.com/office/drawing/2014/main" id="{54A1BD36-2ECA-387F-D040-6F1439733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19958"/>
            <a:ext cx="3024336" cy="2268252"/>
          </a:xfrm>
          <a:prstGeom prst="rect">
            <a:avLst/>
          </a:prstGeom>
        </p:spPr>
      </p:pic>
      <p:pic>
        <p:nvPicPr>
          <p:cNvPr id="11" name="Picture 10" descr="A graph with green bars and lines&#10;&#10;Description automatically generated">
            <a:extLst>
              <a:ext uri="{FF2B5EF4-FFF2-40B4-BE49-F238E27FC236}">
                <a16:creationId xmlns:a16="http://schemas.microsoft.com/office/drawing/2014/main" id="{32B1979B-14CC-6124-0BF6-CDCCE286D9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59806"/>
            <a:ext cx="3024336" cy="2268252"/>
          </a:xfrm>
          <a:prstGeom prst="rect">
            <a:avLst/>
          </a:prstGeom>
        </p:spPr>
      </p:pic>
      <p:pic>
        <p:nvPicPr>
          <p:cNvPr id="13" name="Picture 12" descr="A graph with green and black lines&#10;&#10;Description automatically generated">
            <a:extLst>
              <a:ext uri="{FF2B5EF4-FFF2-40B4-BE49-F238E27FC236}">
                <a16:creationId xmlns:a16="http://schemas.microsoft.com/office/drawing/2014/main" id="{198F5F49-A3CC-DABC-FCE0-DF968AF1DE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59806"/>
            <a:ext cx="3024336" cy="2268252"/>
          </a:xfrm>
          <a:prstGeom prst="rect">
            <a:avLst/>
          </a:prstGeom>
        </p:spPr>
      </p:pic>
      <p:pic>
        <p:nvPicPr>
          <p:cNvPr id="15" name="Picture 14" descr="A graph with green bars and black lines&#10;&#10;Description automatically generated">
            <a:extLst>
              <a:ext uri="{FF2B5EF4-FFF2-40B4-BE49-F238E27FC236}">
                <a16:creationId xmlns:a16="http://schemas.microsoft.com/office/drawing/2014/main" id="{EC0BC1F2-3695-7A27-A94F-8574F22DC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019958"/>
            <a:ext cx="3024336" cy="2268252"/>
          </a:xfrm>
          <a:prstGeom prst="rect">
            <a:avLst/>
          </a:prstGeom>
        </p:spPr>
      </p:pic>
      <p:pic>
        <p:nvPicPr>
          <p:cNvPr id="17" name="Picture 16" descr="A graph with green bars and black text&#10;&#10;Description automatically generated">
            <a:extLst>
              <a:ext uri="{FF2B5EF4-FFF2-40B4-BE49-F238E27FC236}">
                <a16:creationId xmlns:a16="http://schemas.microsoft.com/office/drawing/2014/main" id="{997AF964-B359-35BE-83E9-67355888B4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664" y="3019958"/>
            <a:ext cx="3024336" cy="22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4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D609DC-D7D9-250B-69A3-AF9A6D62FC0B}"/>
              </a:ext>
            </a:extLst>
          </p:cNvPr>
          <p:cNvSpPr txBox="1"/>
          <p:nvPr/>
        </p:nvSpPr>
        <p:spPr>
          <a:xfrm>
            <a:off x="323528" y="26064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srgbClr val="0C2468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itchFamily="34" charset="0"/>
              </a:rPr>
              <a:t>LIGNE DE MONTAGE MOTG02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E556D-405D-FC8D-DF26-5A79FA8B9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016" y="691535"/>
            <a:ext cx="4671967" cy="552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6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D609DC-D7D9-250B-69A3-AF9A6D62FC0B}"/>
              </a:ext>
            </a:extLst>
          </p:cNvPr>
          <p:cNvSpPr txBox="1"/>
          <p:nvPr/>
        </p:nvSpPr>
        <p:spPr>
          <a:xfrm>
            <a:off x="323528" y="26064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srgbClr val="0C2468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itchFamily="34" charset="0"/>
              </a:rPr>
              <a:t>LIGNE DE MONTAGE MOTG02</a:t>
            </a:r>
          </a:p>
        </p:txBody>
      </p:sp>
      <p:pic>
        <p:nvPicPr>
          <p:cNvPr id="4" name="Picture 3" descr="A graph with green bars and lines&#10;&#10;Description automatically generated">
            <a:extLst>
              <a:ext uri="{FF2B5EF4-FFF2-40B4-BE49-F238E27FC236}">
                <a16:creationId xmlns:a16="http://schemas.microsoft.com/office/drawing/2014/main" id="{AF608B9B-E26E-086B-AC0A-89273E1A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97" y="764704"/>
            <a:ext cx="3072340" cy="2304256"/>
          </a:xfrm>
          <a:prstGeom prst="rect">
            <a:avLst/>
          </a:prstGeom>
        </p:spPr>
      </p:pic>
      <p:pic>
        <p:nvPicPr>
          <p:cNvPr id="7" name="Picture 6" descr="A graph with green bars and black lines&#10;&#10;Description automatically generated">
            <a:extLst>
              <a:ext uri="{FF2B5EF4-FFF2-40B4-BE49-F238E27FC236}">
                <a16:creationId xmlns:a16="http://schemas.microsoft.com/office/drawing/2014/main" id="{7BC4BCC2-E9AA-4E42-BD44-BA181E656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14" y="3115988"/>
            <a:ext cx="3072340" cy="2304256"/>
          </a:xfrm>
          <a:prstGeom prst="rect">
            <a:avLst/>
          </a:prstGeom>
        </p:spPr>
      </p:pic>
      <p:pic>
        <p:nvPicPr>
          <p:cNvPr id="9" name="Picture 8" descr="A graph with green bars and black lines&#10;&#10;Description automatically generated">
            <a:extLst>
              <a:ext uri="{FF2B5EF4-FFF2-40B4-BE49-F238E27FC236}">
                <a16:creationId xmlns:a16="http://schemas.microsoft.com/office/drawing/2014/main" id="{3D9FB2F9-FCDA-5460-C508-28DE0EAD13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27" y="3151992"/>
            <a:ext cx="2976330" cy="2232248"/>
          </a:xfrm>
          <a:prstGeom prst="rect">
            <a:avLst/>
          </a:prstGeom>
        </p:spPr>
      </p:pic>
      <p:pic>
        <p:nvPicPr>
          <p:cNvPr id="11" name="Picture 10" descr="A graph with green lines and black lines&#10;&#10;Description automatically generated">
            <a:extLst>
              <a:ext uri="{FF2B5EF4-FFF2-40B4-BE49-F238E27FC236}">
                <a16:creationId xmlns:a16="http://schemas.microsoft.com/office/drawing/2014/main" id="{AAF55D89-5F47-6ED0-8BB4-3369025DE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30" y="764704"/>
            <a:ext cx="3072340" cy="2304256"/>
          </a:xfrm>
          <a:prstGeom prst="rect">
            <a:avLst/>
          </a:prstGeom>
        </p:spPr>
      </p:pic>
      <p:pic>
        <p:nvPicPr>
          <p:cNvPr id="13" name="Picture 12" descr="A graph with green bars and black lines&#10;&#10;Description automatically generated">
            <a:extLst>
              <a:ext uri="{FF2B5EF4-FFF2-40B4-BE49-F238E27FC236}">
                <a16:creationId xmlns:a16="http://schemas.microsoft.com/office/drawing/2014/main" id="{7E3224C4-2E7F-D94D-B9CF-57B32B4D7A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" y="3122190"/>
            <a:ext cx="3072340" cy="2304256"/>
          </a:xfrm>
          <a:prstGeom prst="rect">
            <a:avLst/>
          </a:prstGeom>
        </p:spPr>
      </p:pic>
      <p:pic>
        <p:nvPicPr>
          <p:cNvPr id="15" name="Picture 14" descr="A graph with green bars and black lines&#10;&#10;Description automatically generated">
            <a:extLst>
              <a:ext uri="{FF2B5EF4-FFF2-40B4-BE49-F238E27FC236}">
                <a16:creationId xmlns:a16="http://schemas.microsoft.com/office/drawing/2014/main" id="{326BE818-1F81-0058-5150-04DF3A94CD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" y="764704"/>
            <a:ext cx="307234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544B24-CBDC-7999-8381-349A575064C8}"/>
              </a:ext>
            </a:extLst>
          </p:cNvPr>
          <p:cNvSpPr/>
          <p:nvPr/>
        </p:nvSpPr>
        <p:spPr>
          <a:xfrm>
            <a:off x="1763688" y="3086100"/>
            <a:ext cx="5768340" cy="685800"/>
          </a:xfrm>
          <a:prstGeom prst="roundRect">
            <a:avLst/>
          </a:prstGeom>
          <a:ln w="28575">
            <a:solidFill>
              <a:schemeClr val="bg1"/>
            </a:solidFill>
          </a:ln>
          <a:effectLst>
            <a:outerShdw blurRad="127000" dist="50800" dir="5400000" algn="ctr" rotWithShape="0">
              <a:schemeClr val="tx1">
                <a:alpha val="54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cap="small" dirty="0">
                <a:solidFill>
                  <a:srgbClr val="0C2468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thank you for your listening</a:t>
            </a: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8E6C504C-CCA3-BA45-3F41-3B93F8F3A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583433"/>
            <a:ext cx="1711544" cy="684618"/>
          </a:xfrm>
          <a:prstGeom prst="rect">
            <a:avLst/>
          </a:prstGeom>
        </p:spPr>
      </p:pic>
      <p:pic>
        <p:nvPicPr>
          <p:cNvPr id="4" name="Picture 3" descr="A black background with text&#10;&#10;Description automatically generated">
            <a:extLst>
              <a:ext uri="{FF2B5EF4-FFF2-40B4-BE49-F238E27FC236}">
                <a16:creationId xmlns:a16="http://schemas.microsoft.com/office/drawing/2014/main" id="{2424EEFC-09E0-439A-2276-1091DBBB0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82" y="583433"/>
            <a:ext cx="1969240" cy="6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4607"/>
      </p:ext>
    </p:extLst>
  </p:cSld>
  <p:clrMapOvr>
    <a:masterClrMapping/>
  </p:clrMapOvr>
</p:sld>
</file>

<file path=ppt/theme/theme1.xml><?xml version="1.0" encoding="utf-8"?>
<a:theme xmlns:a="http://schemas.openxmlformats.org/drawingml/2006/main" name="Page_de_gar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AN_avec_pied_de_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kern="1200" cap="small" spc="0" normalizeH="0" baseline="0" noProof="0" dirty="0" smtClean="0">
            <a:ln>
              <a:noFill/>
            </a:ln>
            <a:solidFill>
              <a:srgbClr val="598300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THEMe_EQUIPE_bilan</Template>
  <TotalTime>0</TotalTime>
  <Words>59</Words>
  <Application>Microsoft Office PowerPoint</Application>
  <PresentationFormat>On-screen Show (4:3)</PresentationFormat>
  <Paragraphs>17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ITCAvantGardeGothic-ExtraLight</vt:lpstr>
      <vt:lpstr>ITC Avant Garde Gothic</vt:lpstr>
      <vt:lpstr>Page_de_garde</vt:lpstr>
      <vt:lpstr>CRAN_avec_pied_de_page</vt:lpstr>
      <vt:lpstr>DATA ANALYSIS - SEW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2022-10-06T06:56:10Z</cp:lastPrinted>
  <dcterms:created xsi:type="dcterms:W3CDTF">2013-10-03T19:51:29Z</dcterms:created>
  <dcterms:modified xsi:type="dcterms:W3CDTF">2024-10-11T09:25:11Z</dcterms:modified>
  <cp:category/>
</cp:coreProperties>
</file>