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6" r:id="rId3"/>
    <p:sldId id="293" r:id="rId4"/>
    <p:sldId id="283" r:id="rId5"/>
    <p:sldId id="286" r:id="rId6"/>
    <p:sldId id="284" r:id="rId7"/>
    <p:sldId id="288" r:id="rId8"/>
    <p:sldId id="289" r:id="rId9"/>
    <p:sldId id="294" r:id="rId10"/>
    <p:sldId id="295" r:id="rId11"/>
    <p:sldId id="272" r:id="rId12"/>
    <p:sldId id="275" r:id="rId13"/>
    <p:sldId id="285" r:id="rId14"/>
    <p:sldId id="290" r:id="rId15"/>
    <p:sldId id="291" r:id="rId16"/>
    <p:sldId id="287" r:id="rId17"/>
    <p:sldId id="292" r:id="rId1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38456B-81D0-CA44-A8C8-7B2FEB5AC765}">
          <p14:sldIdLst>
            <p14:sldId id="274"/>
            <p14:sldId id="276"/>
            <p14:sldId id="293"/>
            <p14:sldId id="283"/>
            <p14:sldId id="286"/>
            <p14:sldId id="284"/>
            <p14:sldId id="288"/>
            <p14:sldId id="289"/>
            <p14:sldId id="294"/>
            <p14:sldId id="295"/>
            <p14:sldId id="272"/>
          </p14:sldIdLst>
        </p14:section>
        <p14:section name="mls" id="{981F7C4C-0DD7-8543-B056-0DA4F469E1CF}">
          <p14:sldIdLst>
            <p14:sldId id="275"/>
            <p14:sldId id="285"/>
            <p14:sldId id="290"/>
            <p14:sldId id="291"/>
            <p14:sldId id="287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606"/>
    <a:srgbClr val="98D3D3"/>
    <a:srgbClr val="0A2B2B"/>
    <a:srgbClr val="BE9B29"/>
    <a:srgbClr val="33EEE0"/>
    <a:srgbClr val="30EEE2"/>
    <a:srgbClr val="9C7927"/>
    <a:srgbClr val="48D5B6"/>
    <a:srgbClr val="4AB3B2"/>
    <a:srgbClr val="698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8"/>
    <p:restoredTop sz="94694"/>
  </p:normalViewPr>
  <p:slideViewPr>
    <p:cSldViewPr snapToGrid="0">
      <p:cViewPr>
        <p:scale>
          <a:sx n="94" d="100"/>
          <a:sy n="94" d="100"/>
        </p:scale>
        <p:origin x="108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0905A-8D0B-594B-8E06-E8F80DEE45F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9ABCC-B70E-CC4A-8B22-3966E5112257}">
      <dgm:prSet phldrT="[Text]"/>
      <dgm:spPr/>
      <dgm:t>
        <a:bodyPr/>
        <a:lstStyle/>
        <a:p>
          <a:r>
            <a:rPr lang="en-US" dirty="0"/>
            <a:t>CEO</a:t>
          </a:r>
        </a:p>
      </dgm:t>
    </dgm:pt>
    <dgm:pt modelId="{6750B0CD-5586-5944-AACE-77E510F2CC05}" type="parTrans" cxnId="{DDDF5F9A-8B70-0F42-9AEE-940E000789D7}">
      <dgm:prSet/>
      <dgm:spPr/>
      <dgm:t>
        <a:bodyPr/>
        <a:lstStyle/>
        <a:p>
          <a:endParaRPr lang="en-US"/>
        </a:p>
      </dgm:t>
    </dgm:pt>
    <dgm:pt modelId="{28D602D6-D1FE-6C41-9764-66FF39F08CB1}" type="sibTrans" cxnId="{DDDF5F9A-8B70-0F42-9AEE-940E000789D7}">
      <dgm:prSet/>
      <dgm:spPr/>
      <dgm:t>
        <a:bodyPr/>
        <a:lstStyle/>
        <a:p>
          <a:endParaRPr lang="en-US"/>
        </a:p>
      </dgm:t>
    </dgm:pt>
    <dgm:pt modelId="{1EEEFB8F-B7FE-BF4F-A93F-3B4005865003}" type="asst">
      <dgm:prSet phldrT="[Text]"/>
      <dgm:spPr/>
      <dgm:t>
        <a:bodyPr/>
        <a:lstStyle/>
        <a:p>
          <a:r>
            <a:rPr lang="en-US" dirty="0"/>
            <a:t>CIO</a:t>
          </a:r>
        </a:p>
      </dgm:t>
    </dgm:pt>
    <dgm:pt modelId="{ABA01A42-C2E9-894F-BCEB-73DBAB131476}" type="parTrans" cxnId="{4E62D331-FB87-794D-A196-4EB0F7965574}">
      <dgm:prSet/>
      <dgm:spPr/>
      <dgm:t>
        <a:bodyPr/>
        <a:lstStyle/>
        <a:p>
          <a:endParaRPr lang="en-US"/>
        </a:p>
      </dgm:t>
    </dgm:pt>
    <dgm:pt modelId="{D8500AD5-8E1D-D44A-A418-E53F98DE0D31}" type="sibTrans" cxnId="{4E62D331-FB87-794D-A196-4EB0F7965574}">
      <dgm:prSet/>
      <dgm:spPr/>
      <dgm:t>
        <a:bodyPr/>
        <a:lstStyle/>
        <a:p>
          <a:endParaRPr lang="en-US"/>
        </a:p>
      </dgm:t>
    </dgm:pt>
    <dgm:pt modelId="{84269705-9926-1243-903F-EF39C5681CFA}">
      <dgm:prSet phldrT="[Text]"/>
      <dgm:spPr/>
      <dgm:t>
        <a:bodyPr/>
        <a:lstStyle/>
        <a:p>
          <a:pPr rtl="0"/>
          <a:r>
            <a:rPr lang="en-US" dirty="0"/>
            <a:t>VP Finance</a:t>
          </a:r>
        </a:p>
      </dgm:t>
    </dgm:pt>
    <dgm:pt modelId="{91DEC88E-5842-A943-B8C1-15D779B148A7}" type="parTrans" cxnId="{D0BC8CE4-9D8D-664C-A4D8-FB5CAF30796A}">
      <dgm:prSet/>
      <dgm:spPr/>
      <dgm:t>
        <a:bodyPr/>
        <a:lstStyle/>
        <a:p>
          <a:endParaRPr lang="en-US"/>
        </a:p>
      </dgm:t>
    </dgm:pt>
    <dgm:pt modelId="{8FFE1FD6-FEBC-A34A-8733-A04BC941BDCE}" type="sibTrans" cxnId="{D0BC8CE4-9D8D-664C-A4D8-FB5CAF30796A}">
      <dgm:prSet/>
      <dgm:spPr/>
      <dgm:t>
        <a:bodyPr/>
        <a:lstStyle/>
        <a:p>
          <a:endParaRPr lang="en-US"/>
        </a:p>
      </dgm:t>
    </dgm:pt>
    <dgm:pt modelId="{B6EBF4BF-F812-E243-B52E-842FEA26D63C}">
      <dgm:prSet phldrT="[Text]"/>
      <dgm:spPr/>
      <dgm:t>
        <a:bodyPr/>
        <a:lstStyle/>
        <a:p>
          <a:r>
            <a:rPr lang="en-US" b="0" i="0" u="none" dirty="0"/>
            <a:t>VP Human Resources</a:t>
          </a:r>
          <a:endParaRPr lang="en-US" dirty="0"/>
        </a:p>
      </dgm:t>
    </dgm:pt>
    <dgm:pt modelId="{AD98B1E0-2760-E345-8C16-A49A6156BF04}" type="parTrans" cxnId="{F5077096-32A2-3B4B-B933-6A91A121A677}">
      <dgm:prSet/>
      <dgm:spPr/>
      <dgm:t>
        <a:bodyPr/>
        <a:lstStyle/>
        <a:p>
          <a:endParaRPr lang="en-US"/>
        </a:p>
      </dgm:t>
    </dgm:pt>
    <dgm:pt modelId="{16C04601-DE1D-6D4D-A7F6-64DE231FB693}" type="sibTrans" cxnId="{F5077096-32A2-3B4B-B933-6A91A121A677}">
      <dgm:prSet/>
      <dgm:spPr/>
      <dgm:t>
        <a:bodyPr/>
        <a:lstStyle/>
        <a:p>
          <a:endParaRPr lang="en-US"/>
        </a:p>
      </dgm:t>
    </dgm:pt>
    <dgm:pt modelId="{12ACE07B-1499-9344-8D8C-C1F2747F62E3}">
      <dgm:prSet phldrT="[Text]"/>
      <dgm:spPr/>
      <dgm:t>
        <a:bodyPr/>
        <a:lstStyle/>
        <a:p>
          <a:r>
            <a:rPr lang="en-US" b="0" i="0" u="none" dirty="0"/>
            <a:t>VP Stores</a:t>
          </a:r>
          <a:endParaRPr lang="en-US" dirty="0"/>
        </a:p>
      </dgm:t>
    </dgm:pt>
    <dgm:pt modelId="{5A6DFFDA-B624-4447-A96E-9958F766D0A5}" type="parTrans" cxnId="{87AF86F2-2FB1-DE4E-86F2-C8A35F3D3233}">
      <dgm:prSet/>
      <dgm:spPr/>
      <dgm:t>
        <a:bodyPr/>
        <a:lstStyle/>
        <a:p>
          <a:endParaRPr lang="en-US"/>
        </a:p>
      </dgm:t>
    </dgm:pt>
    <dgm:pt modelId="{3D934FCA-90A9-5F47-8052-EB62D5FA23E6}" type="sibTrans" cxnId="{87AF86F2-2FB1-DE4E-86F2-C8A35F3D3233}">
      <dgm:prSet/>
      <dgm:spPr/>
      <dgm:t>
        <a:bodyPr/>
        <a:lstStyle/>
        <a:p>
          <a:endParaRPr lang="en-US"/>
        </a:p>
      </dgm:t>
    </dgm:pt>
    <dgm:pt modelId="{F509520C-0D8B-B842-A3FF-1D5DE79BAEF6}">
      <dgm:prSet phldrT="[Text]"/>
      <dgm:spPr/>
      <dgm:t>
        <a:bodyPr/>
        <a:lstStyle/>
        <a:p>
          <a:r>
            <a:rPr lang="en-US" b="0" i="0" u="none" dirty="0"/>
            <a:t>Exec Assistant, Finance</a:t>
          </a:r>
          <a:endParaRPr lang="en-US" dirty="0"/>
        </a:p>
      </dgm:t>
    </dgm:pt>
    <dgm:pt modelId="{DB770A37-CBB2-0F48-9C4B-7792865975E0}" type="parTrans" cxnId="{228977B5-D4BE-0049-A5CA-C94991B2C7C0}">
      <dgm:prSet/>
      <dgm:spPr/>
      <dgm:t>
        <a:bodyPr/>
        <a:lstStyle/>
        <a:p>
          <a:endParaRPr lang="en-US"/>
        </a:p>
      </dgm:t>
    </dgm:pt>
    <dgm:pt modelId="{8F47B627-E035-C143-830A-5BE031F5E08D}" type="sibTrans" cxnId="{228977B5-D4BE-0049-A5CA-C94991B2C7C0}">
      <dgm:prSet/>
      <dgm:spPr/>
      <dgm:t>
        <a:bodyPr/>
        <a:lstStyle/>
        <a:p>
          <a:endParaRPr lang="en-US"/>
        </a:p>
      </dgm:t>
    </dgm:pt>
    <dgm:pt modelId="{1A11F91D-C82E-7149-844E-DED099C9557F}">
      <dgm:prSet phldrT="[Text]"/>
      <dgm:spPr/>
      <dgm:t>
        <a:bodyPr/>
        <a:lstStyle/>
        <a:p>
          <a:r>
            <a:rPr lang="en-US" b="0" i="0" u="none" dirty="0"/>
            <a:t>Exec Assistant, Human Resources</a:t>
          </a:r>
          <a:endParaRPr lang="en-US" dirty="0"/>
        </a:p>
      </dgm:t>
    </dgm:pt>
    <dgm:pt modelId="{156CB5D4-1706-1444-AF45-6AA3D445051E}" type="parTrans" cxnId="{26BA1517-D252-A944-9BD6-A8E4F02B72CA}">
      <dgm:prSet/>
      <dgm:spPr/>
      <dgm:t>
        <a:bodyPr/>
        <a:lstStyle/>
        <a:p>
          <a:endParaRPr lang="en-US"/>
        </a:p>
      </dgm:t>
    </dgm:pt>
    <dgm:pt modelId="{FCE249C7-957F-E941-BBD8-F5428A87D518}" type="sibTrans" cxnId="{26BA1517-D252-A944-9BD6-A8E4F02B72CA}">
      <dgm:prSet/>
      <dgm:spPr/>
      <dgm:t>
        <a:bodyPr/>
        <a:lstStyle/>
        <a:p>
          <a:endParaRPr lang="en-US"/>
        </a:p>
      </dgm:t>
    </dgm:pt>
    <dgm:pt modelId="{3B0E1E70-F123-3D42-BE39-62986E8A8944}">
      <dgm:prSet phldrT="[Text]"/>
      <dgm:spPr/>
      <dgm:t>
        <a:bodyPr/>
        <a:lstStyle/>
        <a:p>
          <a:r>
            <a:rPr lang="en-US" b="0" i="0" u="none" dirty="0"/>
            <a:t>Exec Assistant, VP Stores</a:t>
          </a:r>
          <a:endParaRPr lang="en-US" dirty="0"/>
        </a:p>
      </dgm:t>
    </dgm:pt>
    <dgm:pt modelId="{F89F2AF1-A82E-1A40-8E0E-739DF6C36887}" type="parTrans" cxnId="{DEBE1975-7DA8-794A-84B5-0786ADFF1391}">
      <dgm:prSet/>
      <dgm:spPr/>
      <dgm:t>
        <a:bodyPr/>
        <a:lstStyle/>
        <a:p>
          <a:endParaRPr lang="en-US"/>
        </a:p>
      </dgm:t>
    </dgm:pt>
    <dgm:pt modelId="{334B63EE-7FBD-B74F-9262-859931B86BD1}" type="sibTrans" cxnId="{DEBE1975-7DA8-794A-84B5-0786ADFF1391}">
      <dgm:prSet/>
      <dgm:spPr/>
      <dgm:t>
        <a:bodyPr/>
        <a:lstStyle/>
        <a:p>
          <a:endParaRPr lang="en-US"/>
        </a:p>
      </dgm:t>
    </dgm:pt>
    <dgm:pt modelId="{D5409CCD-EC16-2941-805C-FD3DC9BE523B}">
      <dgm:prSet phldrT="[Text]"/>
      <dgm:spPr/>
      <dgm:t>
        <a:bodyPr/>
        <a:lstStyle/>
        <a:p>
          <a:r>
            <a:rPr lang="en-US" b="0" i="0" u="none" dirty="0"/>
            <a:t>Director, Audit</a:t>
          </a:r>
          <a:endParaRPr lang="en-US" dirty="0"/>
        </a:p>
      </dgm:t>
    </dgm:pt>
    <dgm:pt modelId="{0E18DE70-1C30-9A48-ACB6-D91C47F54D64}" type="parTrans" cxnId="{AE7E7562-EBAE-AE40-99AF-483BD9249DD3}">
      <dgm:prSet/>
      <dgm:spPr/>
      <dgm:t>
        <a:bodyPr/>
        <a:lstStyle/>
        <a:p>
          <a:endParaRPr lang="en-US"/>
        </a:p>
      </dgm:t>
    </dgm:pt>
    <dgm:pt modelId="{99AE2F1D-225C-6749-AF3F-064D716F392F}" type="sibTrans" cxnId="{AE7E7562-EBAE-AE40-99AF-483BD9249DD3}">
      <dgm:prSet/>
      <dgm:spPr/>
      <dgm:t>
        <a:bodyPr/>
        <a:lstStyle/>
        <a:p>
          <a:endParaRPr lang="en-US"/>
        </a:p>
      </dgm:t>
    </dgm:pt>
    <dgm:pt modelId="{7813E17C-F54E-A042-8C34-5687D57A41FB}">
      <dgm:prSet/>
      <dgm:spPr/>
      <dgm:t>
        <a:bodyPr/>
        <a:lstStyle/>
        <a:p>
          <a:r>
            <a:rPr lang="en-US" b="0" i="0" u="none" dirty="0"/>
            <a:t>Director, Investments</a:t>
          </a:r>
          <a:endParaRPr lang="en-US" dirty="0"/>
        </a:p>
      </dgm:t>
    </dgm:pt>
    <dgm:pt modelId="{74448739-5112-6B4F-B5B5-3AB7C5E78B64}" type="parTrans" cxnId="{45244AAE-98A6-D544-99C7-C0C1F581B310}">
      <dgm:prSet/>
      <dgm:spPr/>
      <dgm:t>
        <a:bodyPr/>
        <a:lstStyle/>
        <a:p>
          <a:endParaRPr lang="en-US"/>
        </a:p>
      </dgm:t>
    </dgm:pt>
    <dgm:pt modelId="{F018EE67-EDC2-CE4C-8299-0B0645597416}" type="sibTrans" cxnId="{45244AAE-98A6-D544-99C7-C0C1F581B310}">
      <dgm:prSet/>
      <dgm:spPr/>
      <dgm:t>
        <a:bodyPr/>
        <a:lstStyle/>
        <a:p>
          <a:endParaRPr lang="en-US"/>
        </a:p>
      </dgm:t>
    </dgm:pt>
    <dgm:pt modelId="{15E83063-1036-4F42-8FB4-ECCCD34DB68D}">
      <dgm:prSet/>
      <dgm:spPr/>
      <dgm:t>
        <a:bodyPr/>
        <a:lstStyle/>
        <a:p>
          <a:r>
            <a:rPr lang="en-US" b="0" i="0" u="none" dirty="0"/>
            <a:t>Director, Accounting</a:t>
          </a:r>
          <a:endParaRPr lang="en-US" dirty="0"/>
        </a:p>
      </dgm:t>
    </dgm:pt>
    <dgm:pt modelId="{0F980582-FF25-4048-AB48-716EA3E07BEF}" type="parTrans" cxnId="{D63E072E-A268-2343-91F3-EB174B465048}">
      <dgm:prSet/>
      <dgm:spPr/>
      <dgm:t>
        <a:bodyPr/>
        <a:lstStyle/>
        <a:p>
          <a:endParaRPr lang="en-US"/>
        </a:p>
      </dgm:t>
    </dgm:pt>
    <dgm:pt modelId="{CA2F52CB-A677-B842-96A8-088CFE5ABC97}" type="sibTrans" cxnId="{D63E072E-A268-2343-91F3-EB174B465048}">
      <dgm:prSet/>
      <dgm:spPr/>
      <dgm:t>
        <a:bodyPr/>
        <a:lstStyle/>
        <a:p>
          <a:endParaRPr lang="en-US"/>
        </a:p>
      </dgm:t>
    </dgm:pt>
    <dgm:pt modelId="{96192BE0-97CA-9141-9D3C-E0D7DC8131B2}">
      <dgm:prSet/>
      <dgm:spPr/>
      <dgm:t>
        <a:bodyPr/>
        <a:lstStyle/>
        <a:p>
          <a:r>
            <a:rPr lang="en-US" b="0" i="0" u="none" dirty="0"/>
            <a:t>Director, Accounts Payable</a:t>
          </a:r>
          <a:endParaRPr lang="en-US" dirty="0"/>
        </a:p>
      </dgm:t>
    </dgm:pt>
    <dgm:pt modelId="{D0AC2579-8136-AA42-ACD3-C30FD1B81319}" type="parTrans" cxnId="{EC41D8C9-3B70-6E49-AEF3-F04F46ABAA77}">
      <dgm:prSet/>
      <dgm:spPr/>
      <dgm:t>
        <a:bodyPr/>
        <a:lstStyle/>
        <a:p>
          <a:endParaRPr lang="en-US"/>
        </a:p>
      </dgm:t>
    </dgm:pt>
    <dgm:pt modelId="{CECF8ED1-DED0-F940-B399-684BEB870835}" type="sibTrans" cxnId="{EC41D8C9-3B70-6E49-AEF3-F04F46ABAA77}">
      <dgm:prSet/>
      <dgm:spPr/>
      <dgm:t>
        <a:bodyPr/>
        <a:lstStyle/>
        <a:p>
          <a:endParaRPr lang="en-US"/>
        </a:p>
      </dgm:t>
    </dgm:pt>
    <dgm:pt modelId="{FEA8BCD7-8E38-AE44-8DD6-A55B90EED02C}">
      <dgm:prSet/>
      <dgm:spPr/>
      <dgm:t>
        <a:bodyPr/>
        <a:lstStyle/>
        <a:p>
          <a:r>
            <a:rPr lang="en-US" b="0" i="0" u="none" dirty="0"/>
            <a:t>Director, Accounts Receivable</a:t>
          </a:r>
          <a:endParaRPr lang="en-US" dirty="0"/>
        </a:p>
      </dgm:t>
    </dgm:pt>
    <dgm:pt modelId="{68602DDD-D9E0-864F-8A24-8F7E72F58685}" type="parTrans" cxnId="{90681897-49DC-0544-81F5-53FA6D8F8091}">
      <dgm:prSet/>
      <dgm:spPr/>
      <dgm:t>
        <a:bodyPr/>
        <a:lstStyle/>
        <a:p>
          <a:endParaRPr lang="en-US"/>
        </a:p>
      </dgm:t>
    </dgm:pt>
    <dgm:pt modelId="{B67C22A4-1700-E24C-A51D-69D35EF7E621}" type="sibTrans" cxnId="{90681897-49DC-0544-81F5-53FA6D8F8091}">
      <dgm:prSet/>
      <dgm:spPr/>
      <dgm:t>
        <a:bodyPr/>
        <a:lstStyle/>
        <a:p>
          <a:endParaRPr lang="en-US"/>
        </a:p>
      </dgm:t>
    </dgm:pt>
    <dgm:pt modelId="{83878372-CF4F-454F-9C33-78A28325BFCF}">
      <dgm:prSet phldrT="[Text]"/>
      <dgm:spPr/>
      <dgm:t>
        <a:bodyPr/>
        <a:lstStyle/>
        <a:p>
          <a:r>
            <a:rPr lang="en-US" b="0" i="0" u="none" dirty="0"/>
            <a:t>Director, Training</a:t>
          </a:r>
          <a:endParaRPr lang="en-US" dirty="0"/>
        </a:p>
      </dgm:t>
    </dgm:pt>
    <dgm:pt modelId="{B8B4CD0A-B897-7B46-97BE-96ACA6FC183A}" type="parTrans" cxnId="{D3DEF56F-1436-B84D-BF52-163DDBF08B3C}">
      <dgm:prSet/>
      <dgm:spPr/>
      <dgm:t>
        <a:bodyPr/>
        <a:lstStyle/>
        <a:p>
          <a:endParaRPr lang="en-US"/>
        </a:p>
      </dgm:t>
    </dgm:pt>
    <dgm:pt modelId="{BDF1E312-F53C-924C-8DA0-305EB666F0BA}" type="sibTrans" cxnId="{D3DEF56F-1436-B84D-BF52-163DDBF08B3C}">
      <dgm:prSet/>
      <dgm:spPr/>
      <dgm:t>
        <a:bodyPr/>
        <a:lstStyle/>
        <a:p>
          <a:endParaRPr lang="en-US"/>
        </a:p>
      </dgm:t>
    </dgm:pt>
    <dgm:pt modelId="{1F3FCCB1-2515-1944-8D62-D8DCF8E26644}">
      <dgm:prSet/>
      <dgm:spPr/>
      <dgm:t>
        <a:bodyPr/>
        <a:lstStyle/>
        <a:p>
          <a:r>
            <a:rPr lang="en-US" b="0" i="0" u="none" dirty="0"/>
            <a:t>Director, Compensation</a:t>
          </a:r>
          <a:endParaRPr lang="en-US" dirty="0"/>
        </a:p>
      </dgm:t>
    </dgm:pt>
    <dgm:pt modelId="{94AF2D32-EA9C-344A-BE7D-C2E8BADBE960}" type="parTrans" cxnId="{AB84D10D-43C0-494B-8933-2C77FBEE73A8}">
      <dgm:prSet/>
      <dgm:spPr/>
      <dgm:t>
        <a:bodyPr/>
        <a:lstStyle/>
        <a:p>
          <a:endParaRPr lang="en-US"/>
        </a:p>
      </dgm:t>
    </dgm:pt>
    <dgm:pt modelId="{33D6A54A-24A0-9749-AAF9-B55D74FF3279}" type="sibTrans" cxnId="{AB84D10D-43C0-494B-8933-2C77FBEE73A8}">
      <dgm:prSet/>
      <dgm:spPr/>
      <dgm:t>
        <a:bodyPr/>
        <a:lstStyle/>
        <a:p>
          <a:endParaRPr lang="en-US"/>
        </a:p>
      </dgm:t>
    </dgm:pt>
    <dgm:pt modelId="{7B930875-83A3-C24A-95F1-C320D3B8D12C}">
      <dgm:prSet/>
      <dgm:spPr/>
      <dgm:t>
        <a:bodyPr/>
        <a:lstStyle/>
        <a:p>
          <a:r>
            <a:rPr lang="en-US" b="0" i="0" u="none" dirty="0"/>
            <a:t>Director, Labor Relations</a:t>
          </a:r>
          <a:endParaRPr lang="en-US" dirty="0"/>
        </a:p>
      </dgm:t>
    </dgm:pt>
    <dgm:pt modelId="{5277B02A-6281-9147-A468-728239D60D05}" type="parTrans" cxnId="{AB611FE3-4BAD-7A4E-9CB9-7C9B9A2E2A59}">
      <dgm:prSet/>
      <dgm:spPr/>
      <dgm:t>
        <a:bodyPr/>
        <a:lstStyle/>
        <a:p>
          <a:endParaRPr lang="en-US"/>
        </a:p>
      </dgm:t>
    </dgm:pt>
    <dgm:pt modelId="{7EE30A6A-FCDC-514C-816D-63E13C8A9527}" type="sibTrans" cxnId="{AB611FE3-4BAD-7A4E-9CB9-7C9B9A2E2A59}">
      <dgm:prSet/>
      <dgm:spPr/>
      <dgm:t>
        <a:bodyPr/>
        <a:lstStyle/>
        <a:p>
          <a:endParaRPr lang="en-US"/>
        </a:p>
      </dgm:t>
    </dgm:pt>
    <dgm:pt modelId="{802A7106-678F-6B42-820A-7DCC6E1F7DC4}">
      <dgm:prSet/>
      <dgm:spPr/>
      <dgm:t>
        <a:bodyPr/>
        <a:lstStyle/>
        <a:p>
          <a:r>
            <a:rPr lang="en-US" b="0" i="0" u="none" dirty="0"/>
            <a:t>Director, Recruitment</a:t>
          </a:r>
          <a:endParaRPr lang="en-US" dirty="0"/>
        </a:p>
      </dgm:t>
    </dgm:pt>
    <dgm:pt modelId="{A1EA0B26-9210-464C-8EB4-3636DFE51B6C}" type="parTrans" cxnId="{CB83BD08-F7B2-A24C-9D36-D7ADCDA42150}">
      <dgm:prSet/>
      <dgm:spPr/>
      <dgm:t>
        <a:bodyPr/>
        <a:lstStyle/>
        <a:p>
          <a:endParaRPr lang="en-US"/>
        </a:p>
      </dgm:t>
    </dgm:pt>
    <dgm:pt modelId="{DAC9FB65-1AF5-9748-9654-50167C71BCE6}" type="sibTrans" cxnId="{CB83BD08-F7B2-A24C-9D36-D7ADCDA42150}">
      <dgm:prSet/>
      <dgm:spPr/>
      <dgm:t>
        <a:bodyPr/>
        <a:lstStyle/>
        <a:p>
          <a:endParaRPr lang="en-US"/>
        </a:p>
      </dgm:t>
    </dgm:pt>
    <dgm:pt modelId="{C9BEF67B-6591-984E-B1D3-E07CC703B7DC}">
      <dgm:prSet/>
      <dgm:spPr/>
      <dgm:t>
        <a:bodyPr/>
        <a:lstStyle/>
        <a:p>
          <a:r>
            <a:rPr lang="en-US" b="0" i="0" u="none" dirty="0"/>
            <a:t>Director, Employee Records`</a:t>
          </a:r>
          <a:endParaRPr lang="en-US" dirty="0"/>
        </a:p>
      </dgm:t>
    </dgm:pt>
    <dgm:pt modelId="{0B9AEACE-50A2-3A4E-8481-C415C54D3272}" type="parTrans" cxnId="{D37C1880-1AFA-FE4C-9AB0-3916D98F0C68}">
      <dgm:prSet/>
      <dgm:spPr/>
      <dgm:t>
        <a:bodyPr/>
        <a:lstStyle/>
        <a:p>
          <a:endParaRPr lang="en-US"/>
        </a:p>
      </dgm:t>
    </dgm:pt>
    <dgm:pt modelId="{9BDD7FB4-2F86-4A4F-85F1-7B8D48BB10C4}" type="sibTrans" cxnId="{D37C1880-1AFA-FE4C-9AB0-3916D98F0C68}">
      <dgm:prSet/>
      <dgm:spPr/>
      <dgm:t>
        <a:bodyPr/>
        <a:lstStyle/>
        <a:p>
          <a:endParaRPr lang="en-US"/>
        </a:p>
      </dgm:t>
    </dgm:pt>
    <dgm:pt modelId="{1DD576B8-475E-7547-AF4A-35904A003036}">
      <dgm:prSet/>
      <dgm:spPr/>
      <dgm:t>
        <a:bodyPr/>
        <a:lstStyle/>
        <a:p>
          <a:r>
            <a:rPr lang="en-US" b="0" i="0" u="none" dirty="0"/>
            <a:t>Director, HR Technology</a:t>
          </a:r>
          <a:endParaRPr lang="en-US" dirty="0"/>
        </a:p>
      </dgm:t>
    </dgm:pt>
    <dgm:pt modelId="{B704C79E-E17D-B649-BE1D-D907CE0987A7}" type="parTrans" cxnId="{F7B17222-D2DB-E74B-8DD4-24D53517704C}">
      <dgm:prSet/>
      <dgm:spPr/>
      <dgm:t>
        <a:bodyPr/>
        <a:lstStyle/>
        <a:p>
          <a:endParaRPr lang="en-US"/>
        </a:p>
      </dgm:t>
    </dgm:pt>
    <dgm:pt modelId="{CA223A14-E9AA-BB43-8E13-42053E9FB5A3}" type="sibTrans" cxnId="{F7B17222-D2DB-E74B-8DD4-24D53517704C}">
      <dgm:prSet/>
      <dgm:spPr/>
      <dgm:t>
        <a:bodyPr/>
        <a:lstStyle/>
        <a:p>
          <a:endParaRPr lang="en-US"/>
        </a:p>
      </dgm:t>
    </dgm:pt>
    <dgm:pt modelId="{F2166695-3B3D-AE40-8A76-840A7C6D5A6F}">
      <dgm:prSet phldrT="[Text]"/>
      <dgm:spPr/>
      <dgm:t>
        <a:bodyPr/>
        <a:lstStyle/>
        <a:p>
          <a:r>
            <a:rPr lang="en-US" b="0" i="0" u="none" dirty="0"/>
            <a:t>Store Manager</a:t>
          </a:r>
          <a:endParaRPr lang="en-US" dirty="0"/>
        </a:p>
      </dgm:t>
    </dgm:pt>
    <dgm:pt modelId="{1E648E43-D637-2748-BEC9-192F0D6B9B17}" type="parTrans" cxnId="{0DFB4429-311E-524A-9C99-314976FA34A0}">
      <dgm:prSet/>
      <dgm:spPr/>
      <dgm:t>
        <a:bodyPr/>
        <a:lstStyle/>
        <a:p>
          <a:endParaRPr lang="en-US"/>
        </a:p>
      </dgm:t>
    </dgm:pt>
    <dgm:pt modelId="{EC2C4F0F-4F23-4044-B6E7-E6F7CC2CA64C}" type="sibTrans" cxnId="{0DFB4429-311E-524A-9C99-314976FA34A0}">
      <dgm:prSet/>
      <dgm:spPr/>
      <dgm:t>
        <a:bodyPr/>
        <a:lstStyle/>
        <a:p>
          <a:endParaRPr lang="en-US"/>
        </a:p>
      </dgm:t>
    </dgm:pt>
    <dgm:pt modelId="{B8DDE29E-54F8-114B-A7F3-BEB4CAC5F826}">
      <dgm:prSet/>
      <dgm:spPr/>
      <dgm:t>
        <a:bodyPr/>
        <a:lstStyle/>
        <a:p>
          <a:r>
            <a:rPr lang="en-US" b="0" i="0" u="none" dirty="0"/>
            <a:t>Customer Service Manager</a:t>
          </a:r>
          <a:endParaRPr lang="en-US" dirty="0"/>
        </a:p>
      </dgm:t>
    </dgm:pt>
    <dgm:pt modelId="{B04A76D1-ECB9-8B48-9828-E4B652A24462}" type="parTrans" cxnId="{118F384E-9379-F740-B732-1C6E5B284665}">
      <dgm:prSet/>
      <dgm:spPr/>
      <dgm:t>
        <a:bodyPr/>
        <a:lstStyle/>
        <a:p>
          <a:endParaRPr lang="en-US"/>
        </a:p>
      </dgm:t>
    </dgm:pt>
    <dgm:pt modelId="{32B0BA28-A391-3844-A9C2-E43D16A162E6}" type="sibTrans" cxnId="{118F384E-9379-F740-B732-1C6E5B284665}">
      <dgm:prSet/>
      <dgm:spPr/>
      <dgm:t>
        <a:bodyPr/>
        <a:lstStyle/>
        <a:p>
          <a:endParaRPr lang="en-US"/>
        </a:p>
      </dgm:t>
    </dgm:pt>
    <dgm:pt modelId="{1C3A2466-56C9-CC41-BA0A-63FD47B92619}">
      <dgm:prSet/>
      <dgm:spPr/>
      <dgm:t>
        <a:bodyPr/>
        <a:lstStyle/>
        <a:p>
          <a:r>
            <a:rPr lang="en-US" b="0" i="0" u="none" dirty="0"/>
            <a:t>Produce Manager</a:t>
          </a:r>
          <a:endParaRPr lang="en-US" dirty="0"/>
        </a:p>
      </dgm:t>
    </dgm:pt>
    <dgm:pt modelId="{283777E9-A4F1-1441-A74E-D40D7D718F8E}" type="parTrans" cxnId="{558014E6-FAFF-8F43-B8B5-CEA8952D7E83}">
      <dgm:prSet/>
      <dgm:spPr/>
      <dgm:t>
        <a:bodyPr/>
        <a:lstStyle/>
        <a:p>
          <a:endParaRPr lang="en-US"/>
        </a:p>
      </dgm:t>
    </dgm:pt>
    <dgm:pt modelId="{76C9C445-B661-DC44-A1AE-C1A9CD5365B1}" type="sibTrans" cxnId="{558014E6-FAFF-8F43-B8B5-CEA8952D7E83}">
      <dgm:prSet/>
      <dgm:spPr/>
      <dgm:t>
        <a:bodyPr/>
        <a:lstStyle/>
        <a:p>
          <a:endParaRPr lang="en-US"/>
        </a:p>
      </dgm:t>
    </dgm:pt>
    <dgm:pt modelId="{843356FE-4B44-1B4E-A3C5-F6B3EB1FD2EE}">
      <dgm:prSet/>
      <dgm:spPr/>
      <dgm:t>
        <a:bodyPr/>
        <a:lstStyle/>
        <a:p>
          <a:r>
            <a:rPr lang="en-US" b="0" i="0" u="none" dirty="0"/>
            <a:t>Processed Foods Manager</a:t>
          </a:r>
          <a:endParaRPr lang="en-US" dirty="0"/>
        </a:p>
      </dgm:t>
    </dgm:pt>
    <dgm:pt modelId="{40D2AFCC-19F8-9449-917D-1907F366A9B5}" type="parTrans" cxnId="{0476C034-AE17-5747-BF4C-6D88981C2AD1}">
      <dgm:prSet/>
      <dgm:spPr/>
      <dgm:t>
        <a:bodyPr/>
        <a:lstStyle/>
        <a:p>
          <a:endParaRPr lang="en-US"/>
        </a:p>
      </dgm:t>
    </dgm:pt>
    <dgm:pt modelId="{F576DCDB-1272-E645-A8F9-B3822DBB8C02}" type="sibTrans" cxnId="{0476C034-AE17-5747-BF4C-6D88981C2AD1}">
      <dgm:prSet/>
      <dgm:spPr/>
      <dgm:t>
        <a:bodyPr/>
        <a:lstStyle/>
        <a:p>
          <a:endParaRPr lang="en-US"/>
        </a:p>
      </dgm:t>
    </dgm:pt>
    <dgm:pt modelId="{B47594D8-8C55-4144-A4DA-9D0B86DF5C18}">
      <dgm:prSet/>
      <dgm:spPr/>
      <dgm:t>
        <a:bodyPr/>
        <a:lstStyle/>
        <a:p>
          <a:r>
            <a:rPr lang="en-US" b="0" i="0" u="none" dirty="0"/>
            <a:t>Dairy Manager</a:t>
          </a:r>
          <a:endParaRPr lang="en-US" dirty="0"/>
        </a:p>
      </dgm:t>
    </dgm:pt>
    <dgm:pt modelId="{BCEE141C-95C2-7A4F-80AA-5DBFA85EC289}" type="parTrans" cxnId="{775AEA91-2175-F846-B8D4-0B2B07519DC5}">
      <dgm:prSet/>
      <dgm:spPr/>
      <dgm:t>
        <a:bodyPr/>
        <a:lstStyle/>
        <a:p>
          <a:endParaRPr lang="en-US"/>
        </a:p>
      </dgm:t>
    </dgm:pt>
    <dgm:pt modelId="{100C9A0D-E7D8-AA48-9945-B12F0867A7ED}" type="sibTrans" cxnId="{775AEA91-2175-F846-B8D4-0B2B07519DC5}">
      <dgm:prSet/>
      <dgm:spPr/>
      <dgm:t>
        <a:bodyPr/>
        <a:lstStyle/>
        <a:p>
          <a:endParaRPr lang="en-US"/>
        </a:p>
      </dgm:t>
    </dgm:pt>
    <dgm:pt modelId="{32D82B9F-FE19-1743-8BE2-3B4F581838B0}">
      <dgm:prSet/>
      <dgm:spPr/>
      <dgm:t>
        <a:bodyPr/>
        <a:lstStyle/>
        <a:p>
          <a:r>
            <a:rPr lang="en-US" b="0" i="0" u="none" dirty="0"/>
            <a:t>Meats Manager</a:t>
          </a:r>
          <a:endParaRPr lang="en-US" dirty="0"/>
        </a:p>
      </dgm:t>
    </dgm:pt>
    <dgm:pt modelId="{88828E4A-AD92-F042-8217-F8143296DB96}" type="parTrans" cxnId="{483EEBE4-E122-2541-8938-3A2F3446151F}">
      <dgm:prSet/>
      <dgm:spPr/>
      <dgm:t>
        <a:bodyPr/>
        <a:lstStyle/>
        <a:p>
          <a:endParaRPr lang="en-US"/>
        </a:p>
      </dgm:t>
    </dgm:pt>
    <dgm:pt modelId="{B52E50DD-EF09-E44A-B68E-50726BFA0230}" type="sibTrans" cxnId="{483EEBE4-E122-2541-8938-3A2F3446151F}">
      <dgm:prSet/>
      <dgm:spPr/>
      <dgm:t>
        <a:bodyPr/>
        <a:lstStyle/>
        <a:p>
          <a:endParaRPr lang="en-US"/>
        </a:p>
      </dgm:t>
    </dgm:pt>
    <dgm:pt modelId="{8647E3F9-2CD9-4F4D-B7E1-B0C57AD35855}">
      <dgm:prSet/>
      <dgm:spPr/>
      <dgm:t>
        <a:bodyPr/>
        <a:lstStyle/>
        <a:p>
          <a:r>
            <a:rPr lang="en-US" b="0" i="0" u="none" dirty="0"/>
            <a:t>Bakery Manager</a:t>
          </a:r>
          <a:endParaRPr lang="en-US" dirty="0"/>
        </a:p>
      </dgm:t>
    </dgm:pt>
    <dgm:pt modelId="{A3ADF69C-5B3C-5348-B7F2-1C8B2E9E55A8}" type="parTrans" cxnId="{437E626B-94D7-0D43-995B-13BDAE9230BE}">
      <dgm:prSet/>
      <dgm:spPr/>
      <dgm:t>
        <a:bodyPr/>
        <a:lstStyle/>
        <a:p>
          <a:endParaRPr lang="en-US"/>
        </a:p>
      </dgm:t>
    </dgm:pt>
    <dgm:pt modelId="{B15D3964-2357-4444-BBF1-6A38DDC2AD98}" type="sibTrans" cxnId="{437E626B-94D7-0D43-995B-13BDAE9230BE}">
      <dgm:prSet/>
      <dgm:spPr/>
      <dgm:t>
        <a:bodyPr/>
        <a:lstStyle/>
        <a:p>
          <a:endParaRPr lang="en-US"/>
        </a:p>
      </dgm:t>
    </dgm:pt>
    <dgm:pt modelId="{A759C143-868D-8F40-AC0E-3A566A00B5AB}" type="asst">
      <dgm:prSet phldrT="[Text]"/>
      <dgm:spPr/>
      <dgm:t>
        <a:bodyPr/>
        <a:lstStyle/>
        <a:p>
          <a:r>
            <a:rPr lang="en-US" b="0" i="0" u="none" dirty="0"/>
            <a:t>Systems Analyst</a:t>
          </a:r>
          <a:endParaRPr lang="en-US" dirty="0"/>
        </a:p>
      </dgm:t>
    </dgm:pt>
    <dgm:pt modelId="{77659BCF-4533-094D-B7B1-768769F7BBF3}" type="parTrans" cxnId="{4E1F9741-D0CD-C943-971E-40B08E1B681B}">
      <dgm:prSet/>
      <dgm:spPr/>
      <dgm:t>
        <a:bodyPr/>
        <a:lstStyle/>
        <a:p>
          <a:endParaRPr lang="en-US"/>
        </a:p>
      </dgm:t>
    </dgm:pt>
    <dgm:pt modelId="{4619E8AB-92B6-254A-8D96-B6E13A2C9166}" type="sibTrans" cxnId="{4E1F9741-D0CD-C943-971E-40B08E1B681B}">
      <dgm:prSet/>
      <dgm:spPr/>
      <dgm:t>
        <a:bodyPr/>
        <a:lstStyle/>
        <a:p>
          <a:endParaRPr lang="en-US"/>
        </a:p>
      </dgm:t>
    </dgm:pt>
    <dgm:pt modelId="{08F8D991-01E7-5745-8807-266DA7617670}">
      <dgm:prSet/>
      <dgm:spPr/>
      <dgm:t>
        <a:bodyPr/>
        <a:lstStyle/>
        <a:p>
          <a:r>
            <a:rPr lang="en-US" b="0" i="0" u="none" dirty="0"/>
            <a:t>Cashier</a:t>
          </a:r>
          <a:endParaRPr lang="en-US" dirty="0"/>
        </a:p>
      </dgm:t>
    </dgm:pt>
    <dgm:pt modelId="{4282E3B5-35B1-0649-8AA2-8E3CB962FAF6}" type="parTrans" cxnId="{803F02FA-9A9D-A546-9E19-17B9479B6F32}">
      <dgm:prSet/>
      <dgm:spPr/>
      <dgm:t>
        <a:bodyPr/>
        <a:lstStyle/>
        <a:p>
          <a:endParaRPr lang="en-US"/>
        </a:p>
      </dgm:t>
    </dgm:pt>
    <dgm:pt modelId="{968B96A3-3F1B-4249-B101-EC4F02C19636}" type="sibTrans" cxnId="{803F02FA-9A9D-A546-9E19-17B9479B6F32}">
      <dgm:prSet/>
      <dgm:spPr/>
      <dgm:t>
        <a:bodyPr/>
        <a:lstStyle/>
        <a:p>
          <a:endParaRPr lang="en-US"/>
        </a:p>
      </dgm:t>
    </dgm:pt>
    <dgm:pt modelId="{E3A65351-C4B2-6C44-95B9-0517AD70D5B6}">
      <dgm:prSet/>
      <dgm:spPr/>
      <dgm:t>
        <a:bodyPr/>
        <a:lstStyle/>
        <a:p>
          <a:r>
            <a:rPr lang="en-US" b="0" i="0" u="none" dirty="0"/>
            <a:t>Produce Clerk</a:t>
          </a:r>
          <a:endParaRPr lang="en-US" dirty="0"/>
        </a:p>
      </dgm:t>
    </dgm:pt>
    <dgm:pt modelId="{3E72B8C2-C278-C342-B346-A11D23606F4B}" type="parTrans" cxnId="{D00E5E18-47F7-DF4F-AAE0-52D3D19CF63E}">
      <dgm:prSet/>
      <dgm:spPr/>
      <dgm:t>
        <a:bodyPr/>
        <a:lstStyle/>
        <a:p>
          <a:endParaRPr lang="en-US"/>
        </a:p>
      </dgm:t>
    </dgm:pt>
    <dgm:pt modelId="{D8B8D326-EE2B-CA4F-96C7-E2E790E97D15}" type="sibTrans" cxnId="{D00E5E18-47F7-DF4F-AAE0-52D3D19CF63E}">
      <dgm:prSet/>
      <dgm:spPr/>
      <dgm:t>
        <a:bodyPr/>
        <a:lstStyle/>
        <a:p>
          <a:endParaRPr lang="en-US"/>
        </a:p>
      </dgm:t>
    </dgm:pt>
    <dgm:pt modelId="{BB05C99B-2344-DD4B-9148-B79D99D55406}">
      <dgm:prSet/>
      <dgm:spPr/>
      <dgm:t>
        <a:bodyPr/>
        <a:lstStyle/>
        <a:p>
          <a:r>
            <a:rPr lang="en-US" b="0" i="0" u="none" dirty="0"/>
            <a:t>Shelf Stocker</a:t>
          </a:r>
          <a:endParaRPr lang="en-US" dirty="0"/>
        </a:p>
      </dgm:t>
    </dgm:pt>
    <dgm:pt modelId="{087E7264-77F5-2B44-92ED-E92F5A7D9A28}" type="parTrans" cxnId="{91CB4C6E-6ED4-254D-97CB-084EF4A19660}">
      <dgm:prSet/>
      <dgm:spPr/>
      <dgm:t>
        <a:bodyPr/>
        <a:lstStyle/>
        <a:p>
          <a:endParaRPr lang="en-US"/>
        </a:p>
      </dgm:t>
    </dgm:pt>
    <dgm:pt modelId="{C35F8796-DF35-184E-9858-757C36AEFD8E}" type="sibTrans" cxnId="{91CB4C6E-6ED4-254D-97CB-084EF4A19660}">
      <dgm:prSet/>
      <dgm:spPr/>
      <dgm:t>
        <a:bodyPr/>
        <a:lstStyle/>
        <a:p>
          <a:endParaRPr lang="en-US"/>
        </a:p>
      </dgm:t>
    </dgm:pt>
    <dgm:pt modelId="{C719F476-C32A-5446-ADA7-609DBFDE5D94}">
      <dgm:prSet/>
      <dgm:spPr/>
      <dgm:t>
        <a:bodyPr/>
        <a:lstStyle/>
        <a:p>
          <a:r>
            <a:rPr lang="en-US" b="0" i="0" u="none" dirty="0"/>
            <a:t>Dairy Person</a:t>
          </a:r>
          <a:endParaRPr lang="en-US" dirty="0"/>
        </a:p>
      </dgm:t>
    </dgm:pt>
    <dgm:pt modelId="{10FD1822-6026-C248-8EA5-C4A27D8507E1}" type="parTrans" cxnId="{1D5DB5AD-5B37-E048-9700-4B1F9AEBB79F}">
      <dgm:prSet/>
      <dgm:spPr/>
      <dgm:t>
        <a:bodyPr/>
        <a:lstStyle/>
        <a:p>
          <a:endParaRPr lang="en-US"/>
        </a:p>
      </dgm:t>
    </dgm:pt>
    <dgm:pt modelId="{2281EEF7-99EB-BF4C-BD42-26B91AD27FDA}" type="sibTrans" cxnId="{1D5DB5AD-5B37-E048-9700-4B1F9AEBB79F}">
      <dgm:prSet/>
      <dgm:spPr/>
      <dgm:t>
        <a:bodyPr/>
        <a:lstStyle/>
        <a:p>
          <a:endParaRPr lang="en-US"/>
        </a:p>
      </dgm:t>
    </dgm:pt>
    <dgm:pt modelId="{4F6EA68A-771B-1A42-9F7B-CC0014808F9C}">
      <dgm:prSet/>
      <dgm:spPr/>
      <dgm:t>
        <a:bodyPr/>
        <a:lstStyle/>
        <a:p>
          <a:r>
            <a:rPr lang="en-US" b="0" i="0" u="none" dirty="0"/>
            <a:t>Meat Cutter</a:t>
          </a:r>
          <a:endParaRPr lang="en-US" dirty="0"/>
        </a:p>
      </dgm:t>
    </dgm:pt>
    <dgm:pt modelId="{A70A8E1E-0068-5641-9FBE-2CCF133C1E06}" type="parTrans" cxnId="{91B41F67-764E-C041-8C21-C36DEE704AC5}">
      <dgm:prSet/>
      <dgm:spPr/>
      <dgm:t>
        <a:bodyPr/>
        <a:lstStyle/>
        <a:p>
          <a:endParaRPr lang="en-US"/>
        </a:p>
      </dgm:t>
    </dgm:pt>
    <dgm:pt modelId="{22089B5C-A78A-494B-8C57-2C87FB5706B7}" type="sibTrans" cxnId="{91B41F67-764E-C041-8C21-C36DEE704AC5}">
      <dgm:prSet/>
      <dgm:spPr/>
      <dgm:t>
        <a:bodyPr/>
        <a:lstStyle/>
        <a:p>
          <a:endParaRPr lang="en-US"/>
        </a:p>
      </dgm:t>
    </dgm:pt>
    <dgm:pt modelId="{6921EAC1-4972-FA47-8999-4ACD655AD9D9}">
      <dgm:prSet/>
      <dgm:spPr/>
      <dgm:t>
        <a:bodyPr/>
        <a:lstStyle/>
        <a:p>
          <a:r>
            <a:rPr lang="en-US" b="0" i="0" u="none" dirty="0"/>
            <a:t>Baker</a:t>
          </a:r>
          <a:endParaRPr lang="en-US" dirty="0"/>
        </a:p>
      </dgm:t>
    </dgm:pt>
    <dgm:pt modelId="{7933F144-E3AA-B540-9BAA-8363DE705359}" type="parTrans" cxnId="{9BF68743-A039-B94A-B80E-F941B675C4EA}">
      <dgm:prSet/>
      <dgm:spPr/>
      <dgm:t>
        <a:bodyPr/>
        <a:lstStyle/>
        <a:p>
          <a:endParaRPr lang="en-US"/>
        </a:p>
      </dgm:t>
    </dgm:pt>
    <dgm:pt modelId="{7BAD9EA6-18A5-F249-B3CF-F6E0C9B45C13}" type="sibTrans" cxnId="{9BF68743-A039-B94A-B80E-F941B675C4EA}">
      <dgm:prSet/>
      <dgm:spPr/>
      <dgm:t>
        <a:bodyPr/>
        <a:lstStyle/>
        <a:p>
          <a:endParaRPr lang="en-US"/>
        </a:p>
      </dgm:t>
    </dgm:pt>
    <dgm:pt modelId="{1EF7F701-7CCF-F040-9B22-E73D382AD1C0}">
      <dgm:prSet/>
      <dgm:spPr/>
      <dgm:t>
        <a:bodyPr/>
        <a:lstStyle/>
        <a:p>
          <a:r>
            <a:rPr lang="en-US" b="0" i="0" u="none" dirty="0"/>
            <a:t>Trainer</a:t>
          </a:r>
          <a:endParaRPr lang="en-US" dirty="0"/>
        </a:p>
      </dgm:t>
    </dgm:pt>
    <dgm:pt modelId="{F99B81C2-B993-0546-931C-226C512AB25A}" type="parTrans" cxnId="{3CB4AD16-2944-3B44-8C95-2739BB4D30A9}">
      <dgm:prSet/>
      <dgm:spPr/>
      <dgm:t>
        <a:bodyPr/>
        <a:lstStyle/>
        <a:p>
          <a:endParaRPr lang="en-US"/>
        </a:p>
      </dgm:t>
    </dgm:pt>
    <dgm:pt modelId="{66AB015F-87FD-6348-BD48-EC9CA8C21C97}" type="sibTrans" cxnId="{3CB4AD16-2944-3B44-8C95-2739BB4D30A9}">
      <dgm:prSet/>
      <dgm:spPr/>
      <dgm:t>
        <a:bodyPr/>
        <a:lstStyle/>
        <a:p>
          <a:endParaRPr lang="en-US"/>
        </a:p>
      </dgm:t>
    </dgm:pt>
    <dgm:pt modelId="{0CD7C51B-1454-4047-AA33-3AC1683C5247}">
      <dgm:prSet/>
      <dgm:spPr/>
      <dgm:t>
        <a:bodyPr/>
        <a:lstStyle/>
        <a:p>
          <a:r>
            <a:rPr lang="en-US" b="0" i="0" u="none" dirty="0"/>
            <a:t>Compensation Analyst</a:t>
          </a:r>
          <a:endParaRPr lang="en-US" dirty="0"/>
        </a:p>
      </dgm:t>
    </dgm:pt>
    <dgm:pt modelId="{9EA2D96C-EA42-CD45-A62D-14622133EF9C}" type="parTrans" cxnId="{0C29303B-5D27-944A-A839-B76D7970C630}">
      <dgm:prSet/>
      <dgm:spPr/>
      <dgm:t>
        <a:bodyPr/>
        <a:lstStyle/>
        <a:p>
          <a:endParaRPr lang="en-US"/>
        </a:p>
      </dgm:t>
    </dgm:pt>
    <dgm:pt modelId="{D353FB64-3724-6843-85FC-55AD2E3335C0}" type="sibTrans" cxnId="{0C29303B-5D27-944A-A839-B76D7970C630}">
      <dgm:prSet/>
      <dgm:spPr/>
      <dgm:t>
        <a:bodyPr/>
        <a:lstStyle/>
        <a:p>
          <a:endParaRPr lang="en-US"/>
        </a:p>
      </dgm:t>
    </dgm:pt>
    <dgm:pt modelId="{672D602D-5236-6445-84C3-E634EDEF2CD4}">
      <dgm:prSet/>
      <dgm:spPr/>
      <dgm:t>
        <a:bodyPr/>
        <a:lstStyle/>
        <a:p>
          <a:r>
            <a:rPr lang="en-US" b="0" i="0" u="none" dirty="0"/>
            <a:t>Labor Relations Analyst</a:t>
          </a:r>
          <a:endParaRPr lang="en-US" dirty="0"/>
        </a:p>
      </dgm:t>
    </dgm:pt>
    <dgm:pt modelId="{7DAD022D-BCA2-B049-B61D-F5F083C6E7D0}" type="parTrans" cxnId="{129FC606-E576-6043-8102-597ADD7B8563}">
      <dgm:prSet/>
      <dgm:spPr/>
      <dgm:t>
        <a:bodyPr/>
        <a:lstStyle/>
        <a:p>
          <a:endParaRPr lang="en-US"/>
        </a:p>
      </dgm:t>
    </dgm:pt>
    <dgm:pt modelId="{BAA519B2-5861-9F49-A64F-57EE901FBE40}" type="sibTrans" cxnId="{129FC606-E576-6043-8102-597ADD7B8563}">
      <dgm:prSet/>
      <dgm:spPr/>
      <dgm:t>
        <a:bodyPr/>
        <a:lstStyle/>
        <a:p>
          <a:endParaRPr lang="en-US"/>
        </a:p>
      </dgm:t>
    </dgm:pt>
    <dgm:pt modelId="{F2298EA9-72FC-B241-A61F-3527719A2EA1}">
      <dgm:prSet/>
      <dgm:spPr/>
      <dgm:t>
        <a:bodyPr/>
        <a:lstStyle/>
        <a:p>
          <a:r>
            <a:rPr lang="en-US" b="0" i="0" u="none" dirty="0"/>
            <a:t>Recruiter</a:t>
          </a:r>
          <a:endParaRPr lang="en-US" dirty="0"/>
        </a:p>
      </dgm:t>
    </dgm:pt>
    <dgm:pt modelId="{91155F52-58EA-1E4E-933E-0A4080F52471}" type="parTrans" cxnId="{26A38653-4B6B-AC4F-AA31-070E4F868502}">
      <dgm:prSet/>
      <dgm:spPr/>
      <dgm:t>
        <a:bodyPr/>
        <a:lstStyle/>
        <a:p>
          <a:endParaRPr lang="en-US"/>
        </a:p>
      </dgm:t>
    </dgm:pt>
    <dgm:pt modelId="{EBFC3035-34E9-434C-ACC1-CBAE7000EDA3}" type="sibTrans" cxnId="{26A38653-4B6B-AC4F-AA31-070E4F868502}">
      <dgm:prSet/>
      <dgm:spPr/>
      <dgm:t>
        <a:bodyPr/>
        <a:lstStyle/>
        <a:p>
          <a:endParaRPr lang="en-US"/>
        </a:p>
      </dgm:t>
    </dgm:pt>
    <dgm:pt modelId="{EFA8127E-4404-524A-A295-B02A5373935E}">
      <dgm:prSet/>
      <dgm:spPr/>
      <dgm:t>
        <a:bodyPr/>
        <a:lstStyle/>
        <a:p>
          <a:r>
            <a:rPr lang="en-US" b="0" i="0" u="none" dirty="0"/>
            <a:t>Benefits Admin</a:t>
          </a:r>
          <a:endParaRPr lang="en-US" dirty="0"/>
        </a:p>
      </dgm:t>
    </dgm:pt>
    <dgm:pt modelId="{F513B7DF-F924-4548-9F91-7C2DCA0CCF4B}" type="parTrans" cxnId="{F89AA9FF-7A1C-1743-B927-79C1C6C472FD}">
      <dgm:prSet/>
      <dgm:spPr/>
      <dgm:t>
        <a:bodyPr/>
        <a:lstStyle/>
        <a:p>
          <a:endParaRPr lang="en-US"/>
        </a:p>
      </dgm:t>
    </dgm:pt>
    <dgm:pt modelId="{7A436E32-E5DE-A44F-8551-4A6E62CA0E89}" type="sibTrans" cxnId="{F89AA9FF-7A1C-1743-B927-79C1C6C472FD}">
      <dgm:prSet/>
      <dgm:spPr/>
      <dgm:t>
        <a:bodyPr/>
        <a:lstStyle/>
        <a:p>
          <a:endParaRPr lang="en-US"/>
        </a:p>
      </dgm:t>
    </dgm:pt>
    <dgm:pt modelId="{F88A4AEE-4C95-954E-969A-340EB30F7F02}">
      <dgm:prSet/>
      <dgm:spPr/>
      <dgm:t>
        <a:bodyPr/>
        <a:lstStyle/>
        <a:p>
          <a:r>
            <a:rPr lang="en-US" b="0" i="0" u="none" dirty="0"/>
            <a:t>HRIS Analyst</a:t>
          </a:r>
          <a:endParaRPr lang="en-US" dirty="0"/>
        </a:p>
      </dgm:t>
    </dgm:pt>
    <dgm:pt modelId="{5E4E8220-6780-6B4B-A9AA-751E7B931B65}" type="parTrans" cxnId="{F27F3282-3B16-6F46-A9D9-6B8D73D4DE04}">
      <dgm:prSet/>
      <dgm:spPr/>
      <dgm:t>
        <a:bodyPr/>
        <a:lstStyle/>
        <a:p>
          <a:endParaRPr lang="en-US"/>
        </a:p>
      </dgm:t>
    </dgm:pt>
    <dgm:pt modelId="{6BD75F15-8F88-D042-9208-E4CED50805D0}" type="sibTrans" cxnId="{F27F3282-3B16-6F46-A9D9-6B8D73D4DE04}">
      <dgm:prSet/>
      <dgm:spPr/>
      <dgm:t>
        <a:bodyPr/>
        <a:lstStyle/>
        <a:p>
          <a:endParaRPr lang="en-US"/>
        </a:p>
      </dgm:t>
    </dgm:pt>
    <dgm:pt modelId="{8B932416-BAB4-D547-9410-7283E1C4AB98}">
      <dgm:prSet/>
      <dgm:spPr/>
      <dgm:t>
        <a:bodyPr/>
        <a:lstStyle/>
        <a:p>
          <a:r>
            <a:rPr lang="en-US" b="0" i="0" u="none" dirty="0"/>
            <a:t>Auditor</a:t>
          </a:r>
          <a:endParaRPr lang="en-US" dirty="0"/>
        </a:p>
      </dgm:t>
    </dgm:pt>
    <dgm:pt modelId="{1793E1C2-0FDF-ED43-8909-9031FB282537}" type="parTrans" cxnId="{C6BFADAC-7CC2-2F41-9E54-6D3659CBDA5C}">
      <dgm:prSet/>
      <dgm:spPr/>
      <dgm:t>
        <a:bodyPr/>
        <a:lstStyle/>
        <a:p>
          <a:endParaRPr lang="en-US"/>
        </a:p>
      </dgm:t>
    </dgm:pt>
    <dgm:pt modelId="{0AC81A2F-BFE8-BB45-99F2-F5CB18468C5C}" type="sibTrans" cxnId="{C6BFADAC-7CC2-2F41-9E54-6D3659CBDA5C}">
      <dgm:prSet/>
      <dgm:spPr/>
      <dgm:t>
        <a:bodyPr/>
        <a:lstStyle/>
        <a:p>
          <a:endParaRPr lang="en-US"/>
        </a:p>
      </dgm:t>
    </dgm:pt>
    <dgm:pt modelId="{D9F61FF6-880A-024E-92D8-21F513E580C3}">
      <dgm:prSet/>
      <dgm:spPr/>
      <dgm:t>
        <a:bodyPr/>
        <a:lstStyle/>
        <a:p>
          <a:r>
            <a:rPr lang="en-US" b="0" i="0" u="none" dirty="0"/>
            <a:t>Investment Analyst</a:t>
          </a:r>
          <a:endParaRPr lang="en-US" dirty="0"/>
        </a:p>
      </dgm:t>
    </dgm:pt>
    <dgm:pt modelId="{11357DE0-E25E-3647-BC8F-6F48EF20D4DD}" type="parTrans" cxnId="{B574C543-59A6-2246-A56E-62F98B4079EC}">
      <dgm:prSet/>
      <dgm:spPr/>
      <dgm:t>
        <a:bodyPr/>
        <a:lstStyle/>
        <a:p>
          <a:endParaRPr lang="en-US"/>
        </a:p>
      </dgm:t>
    </dgm:pt>
    <dgm:pt modelId="{869F8725-27EC-6F41-852B-E546D1F7DB23}" type="sibTrans" cxnId="{B574C543-59A6-2246-A56E-62F98B4079EC}">
      <dgm:prSet/>
      <dgm:spPr/>
      <dgm:t>
        <a:bodyPr/>
        <a:lstStyle/>
        <a:p>
          <a:endParaRPr lang="en-US"/>
        </a:p>
      </dgm:t>
    </dgm:pt>
    <dgm:pt modelId="{9D23A5D7-2DC4-AB4C-9990-6AAC9CEFF4A5}">
      <dgm:prSet/>
      <dgm:spPr/>
      <dgm:t>
        <a:bodyPr/>
        <a:lstStyle/>
        <a:p>
          <a:r>
            <a:rPr lang="en-US" b="0" i="0" u="none" dirty="0"/>
            <a:t>Accounting Clerk</a:t>
          </a:r>
          <a:endParaRPr lang="en-US" dirty="0"/>
        </a:p>
      </dgm:t>
    </dgm:pt>
    <dgm:pt modelId="{0EC6D100-E3EE-164C-86A1-4E195DD8D115}" type="parTrans" cxnId="{763D5BB5-28BF-8047-A0E2-F815AD0175DA}">
      <dgm:prSet/>
      <dgm:spPr/>
      <dgm:t>
        <a:bodyPr/>
        <a:lstStyle/>
        <a:p>
          <a:endParaRPr lang="en-US"/>
        </a:p>
      </dgm:t>
    </dgm:pt>
    <dgm:pt modelId="{9A5FB8A2-50DD-CB40-BE3F-BCF7D709C103}" type="sibTrans" cxnId="{763D5BB5-28BF-8047-A0E2-F815AD0175DA}">
      <dgm:prSet/>
      <dgm:spPr/>
      <dgm:t>
        <a:bodyPr/>
        <a:lstStyle/>
        <a:p>
          <a:endParaRPr lang="en-US"/>
        </a:p>
      </dgm:t>
    </dgm:pt>
    <dgm:pt modelId="{0A105550-8516-874C-AA70-58289EFCFA04}">
      <dgm:prSet/>
      <dgm:spPr/>
      <dgm:t>
        <a:bodyPr/>
        <a:lstStyle/>
        <a:p>
          <a:r>
            <a:rPr lang="en-US" b="0" i="0" u="none" dirty="0"/>
            <a:t>Accounts Payable Clerk</a:t>
          </a:r>
          <a:endParaRPr lang="en-US" dirty="0"/>
        </a:p>
      </dgm:t>
    </dgm:pt>
    <dgm:pt modelId="{20269685-F739-A642-9C71-13F5E94E0844}" type="parTrans" cxnId="{F6B05AFC-55D5-954B-9A3B-9EB7FA859ECF}">
      <dgm:prSet/>
      <dgm:spPr/>
      <dgm:t>
        <a:bodyPr/>
        <a:lstStyle/>
        <a:p>
          <a:endParaRPr lang="en-US"/>
        </a:p>
      </dgm:t>
    </dgm:pt>
    <dgm:pt modelId="{C8577446-9503-A741-9B95-024EF971DFBD}" type="sibTrans" cxnId="{F6B05AFC-55D5-954B-9A3B-9EB7FA859ECF}">
      <dgm:prSet/>
      <dgm:spPr/>
      <dgm:t>
        <a:bodyPr/>
        <a:lstStyle/>
        <a:p>
          <a:endParaRPr lang="en-US"/>
        </a:p>
      </dgm:t>
    </dgm:pt>
    <dgm:pt modelId="{13A96680-0B50-E049-8A56-9B0001F8DEF1}">
      <dgm:prSet/>
      <dgm:spPr/>
      <dgm:t>
        <a:bodyPr/>
        <a:lstStyle/>
        <a:p>
          <a:r>
            <a:rPr lang="en-US" b="0" i="0" u="none" dirty="0"/>
            <a:t>Accounts </a:t>
          </a:r>
          <a:r>
            <a:rPr lang="en-US" b="0" i="0" u="none" dirty="0" err="1"/>
            <a:t>Receiveable</a:t>
          </a:r>
          <a:r>
            <a:rPr lang="en-US" b="0" i="0" u="none" dirty="0"/>
            <a:t> Clerk</a:t>
          </a:r>
          <a:endParaRPr lang="en-US" dirty="0"/>
        </a:p>
      </dgm:t>
    </dgm:pt>
    <dgm:pt modelId="{5EC89025-65C5-E048-A457-FC4BC5FA64FD}" type="parTrans" cxnId="{57BC5185-CD0F-0E4E-80A4-41543412C023}">
      <dgm:prSet/>
      <dgm:spPr/>
      <dgm:t>
        <a:bodyPr/>
        <a:lstStyle/>
        <a:p>
          <a:endParaRPr lang="en-US"/>
        </a:p>
      </dgm:t>
    </dgm:pt>
    <dgm:pt modelId="{495D3AF7-708A-3D42-A5F4-E58291D0DDE2}" type="sibTrans" cxnId="{57BC5185-CD0F-0E4E-80A4-41543412C023}">
      <dgm:prSet/>
      <dgm:spPr/>
      <dgm:t>
        <a:bodyPr/>
        <a:lstStyle/>
        <a:p>
          <a:endParaRPr lang="en-US"/>
        </a:p>
      </dgm:t>
    </dgm:pt>
    <dgm:pt modelId="{9579B16C-DB31-3640-9E17-A8CD79F770CD}">
      <dgm:prSet phldrT="[Text]"/>
      <dgm:spPr/>
      <dgm:t>
        <a:bodyPr/>
        <a:lstStyle/>
        <a:p>
          <a:r>
            <a:rPr lang="en-US" b="0" i="0" u="none" dirty="0"/>
            <a:t>Exec Assistant, Legal Counsel</a:t>
          </a:r>
          <a:endParaRPr lang="en-US" dirty="0"/>
        </a:p>
      </dgm:t>
    </dgm:pt>
    <dgm:pt modelId="{1A0D00E6-C957-D94E-B38F-DF2CA9B671E7}" type="parTrans" cxnId="{63717A78-6FAB-F245-99D4-BC3E09CD8345}">
      <dgm:prSet/>
      <dgm:spPr/>
      <dgm:t>
        <a:bodyPr/>
        <a:lstStyle/>
        <a:p>
          <a:endParaRPr lang="en-US"/>
        </a:p>
      </dgm:t>
    </dgm:pt>
    <dgm:pt modelId="{B7182D6F-EEE4-4A43-A0A8-511CE7943117}" type="sibTrans" cxnId="{63717A78-6FAB-F245-99D4-BC3E09CD8345}">
      <dgm:prSet/>
      <dgm:spPr/>
      <dgm:t>
        <a:bodyPr/>
        <a:lstStyle/>
        <a:p>
          <a:endParaRPr lang="en-US"/>
        </a:p>
      </dgm:t>
    </dgm:pt>
    <dgm:pt modelId="{86F83EE1-CD80-6B41-9243-1E7A650F6452}">
      <dgm:prSet phldrT="[Text]"/>
      <dgm:spPr/>
      <dgm:t>
        <a:bodyPr/>
        <a:lstStyle/>
        <a:p>
          <a:r>
            <a:rPr lang="en-US" b="0" i="0" u="none" dirty="0"/>
            <a:t>Legal Counsel</a:t>
          </a:r>
          <a:endParaRPr lang="en-US" dirty="0"/>
        </a:p>
      </dgm:t>
    </dgm:pt>
    <dgm:pt modelId="{72F7FEA3-58E8-E24F-A5AA-F76AFE7C780A}" type="parTrans" cxnId="{7BD7EAF5-5679-5540-B277-436141818D70}">
      <dgm:prSet/>
      <dgm:spPr/>
      <dgm:t>
        <a:bodyPr/>
        <a:lstStyle/>
        <a:p>
          <a:endParaRPr lang="en-US"/>
        </a:p>
      </dgm:t>
    </dgm:pt>
    <dgm:pt modelId="{28B9D37C-6EB9-4942-BA5E-55D7153D2E05}" type="sibTrans" cxnId="{7BD7EAF5-5679-5540-B277-436141818D70}">
      <dgm:prSet/>
      <dgm:spPr/>
      <dgm:t>
        <a:bodyPr/>
        <a:lstStyle/>
        <a:p>
          <a:endParaRPr lang="en-US"/>
        </a:p>
      </dgm:t>
    </dgm:pt>
    <dgm:pt modelId="{EE519DA4-FE0B-D844-8D8C-E6E4622E9958}">
      <dgm:prSet phldrT="[Text]"/>
      <dgm:spPr/>
      <dgm:t>
        <a:bodyPr/>
        <a:lstStyle/>
        <a:p>
          <a:r>
            <a:rPr lang="en-US" b="0" i="0" u="none" dirty="0"/>
            <a:t>Corporate Lawyer</a:t>
          </a:r>
          <a:endParaRPr lang="en-US" dirty="0"/>
        </a:p>
      </dgm:t>
    </dgm:pt>
    <dgm:pt modelId="{B975C8FF-B76F-C54B-8064-BE4C1DD7F73C}" type="parTrans" cxnId="{B66A3696-D26E-9847-864E-16BC130C7B1E}">
      <dgm:prSet/>
      <dgm:spPr/>
      <dgm:t>
        <a:bodyPr/>
        <a:lstStyle/>
        <a:p>
          <a:endParaRPr lang="en-US"/>
        </a:p>
      </dgm:t>
    </dgm:pt>
    <dgm:pt modelId="{C4A707E9-914E-5D42-983C-A4E9A00D2DB3}" type="sibTrans" cxnId="{B66A3696-D26E-9847-864E-16BC130C7B1E}">
      <dgm:prSet/>
      <dgm:spPr/>
      <dgm:t>
        <a:bodyPr/>
        <a:lstStyle/>
        <a:p>
          <a:endParaRPr lang="en-US"/>
        </a:p>
      </dgm:t>
    </dgm:pt>
    <dgm:pt modelId="{2FEC2D43-842B-A74E-B5CB-17078235A0F1}" type="pres">
      <dgm:prSet presAssocID="{DB80905A-8D0B-594B-8E06-E8F80DEE45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2EF7A5-DA7D-EF48-923D-62BE165822F1}" type="pres">
      <dgm:prSet presAssocID="{8BF9ABCC-B70E-CC4A-8B22-3966E5112257}" presName="hierRoot1" presStyleCnt="0">
        <dgm:presLayoutVars>
          <dgm:hierBranch val="init"/>
        </dgm:presLayoutVars>
      </dgm:prSet>
      <dgm:spPr/>
    </dgm:pt>
    <dgm:pt modelId="{E9896D4D-90AC-2047-A2D1-096E8E57AC35}" type="pres">
      <dgm:prSet presAssocID="{8BF9ABCC-B70E-CC4A-8B22-3966E5112257}" presName="rootComposite1" presStyleCnt="0"/>
      <dgm:spPr/>
    </dgm:pt>
    <dgm:pt modelId="{2474BD4B-65B9-9A46-938F-D9C3DFA7A382}" type="pres">
      <dgm:prSet presAssocID="{8BF9ABCC-B70E-CC4A-8B22-3966E5112257}" presName="rootText1" presStyleLbl="node0" presStyleIdx="0" presStyleCnt="1">
        <dgm:presLayoutVars>
          <dgm:chPref val="3"/>
        </dgm:presLayoutVars>
      </dgm:prSet>
      <dgm:spPr/>
    </dgm:pt>
    <dgm:pt modelId="{552F7171-A652-1C45-BD3D-34065F5D86A4}" type="pres">
      <dgm:prSet presAssocID="{8BF9ABCC-B70E-CC4A-8B22-3966E5112257}" presName="rootConnector1" presStyleLbl="node1" presStyleIdx="0" presStyleCnt="0"/>
      <dgm:spPr/>
    </dgm:pt>
    <dgm:pt modelId="{0848A217-1362-A64D-B262-CD38A84FBC1D}" type="pres">
      <dgm:prSet presAssocID="{8BF9ABCC-B70E-CC4A-8B22-3966E5112257}" presName="hierChild2" presStyleCnt="0"/>
      <dgm:spPr/>
    </dgm:pt>
    <dgm:pt modelId="{8A865D30-F191-E347-8D7A-54B4CDCD7A18}" type="pres">
      <dgm:prSet presAssocID="{91DEC88E-5842-A943-B8C1-15D779B148A7}" presName="Name37" presStyleLbl="parChTrans1D2" presStyleIdx="0" presStyleCnt="6"/>
      <dgm:spPr/>
    </dgm:pt>
    <dgm:pt modelId="{8B4C3B58-1C12-F04D-BCBB-19A07BCAC453}" type="pres">
      <dgm:prSet presAssocID="{84269705-9926-1243-903F-EF39C5681CFA}" presName="hierRoot2" presStyleCnt="0">
        <dgm:presLayoutVars>
          <dgm:hierBranch val="init"/>
        </dgm:presLayoutVars>
      </dgm:prSet>
      <dgm:spPr/>
    </dgm:pt>
    <dgm:pt modelId="{6BC68669-BB6F-7C4D-A73B-35D934AEB8EA}" type="pres">
      <dgm:prSet presAssocID="{84269705-9926-1243-903F-EF39C5681CFA}" presName="rootComposite" presStyleCnt="0"/>
      <dgm:spPr/>
    </dgm:pt>
    <dgm:pt modelId="{3FAD1688-8752-8947-BBF6-3FDACA930FBF}" type="pres">
      <dgm:prSet presAssocID="{84269705-9926-1243-903F-EF39C5681CFA}" presName="rootText" presStyleLbl="node2" presStyleIdx="0" presStyleCnt="5">
        <dgm:presLayoutVars>
          <dgm:chPref val="3"/>
        </dgm:presLayoutVars>
      </dgm:prSet>
      <dgm:spPr/>
    </dgm:pt>
    <dgm:pt modelId="{BF547E69-6716-8A4C-9518-70AE79E5A95A}" type="pres">
      <dgm:prSet presAssocID="{84269705-9926-1243-903F-EF39C5681CFA}" presName="rootConnector" presStyleLbl="node2" presStyleIdx="0" presStyleCnt="5"/>
      <dgm:spPr/>
    </dgm:pt>
    <dgm:pt modelId="{86F134E6-743C-7243-8D71-8A4AB384BF15}" type="pres">
      <dgm:prSet presAssocID="{84269705-9926-1243-903F-EF39C5681CFA}" presName="hierChild4" presStyleCnt="0"/>
      <dgm:spPr/>
    </dgm:pt>
    <dgm:pt modelId="{9FF46FB4-467C-3049-96D7-58B9D59DE1C3}" type="pres">
      <dgm:prSet presAssocID="{DB770A37-CBB2-0F48-9C4B-7792865975E0}" presName="Name37" presStyleLbl="parChTrans1D3" presStyleIdx="0" presStyleCnt="5"/>
      <dgm:spPr/>
    </dgm:pt>
    <dgm:pt modelId="{3C3426D6-C2CD-B642-8936-7C352D8A4E5D}" type="pres">
      <dgm:prSet presAssocID="{F509520C-0D8B-B842-A3FF-1D5DE79BAEF6}" presName="hierRoot2" presStyleCnt="0">
        <dgm:presLayoutVars>
          <dgm:hierBranch val="init"/>
        </dgm:presLayoutVars>
      </dgm:prSet>
      <dgm:spPr/>
    </dgm:pt>
    <dgm:pt modelId="{89D4D0E4-B8BD-A247-8C86-E6569BBA3389}" type="pres">
      <dgm:prSet presAssocID="{F509520C-0D8B-B842-A3FF-1D5DE79BAEF6}" presName="rootComposite" presStyleCnt="0"/>
      <dgm:spPr/>
    </dgm:pt>
    <dgm:pt modelId="{BF4EC0F3-25DA-1A4E-AB54-3AA057F40F9E}" type="pres">
      <dgm:prSet presAssocID="{F509520C-0D8B-B842-A3FF-1D5DE79BAEF6}" presName="rootText" presStyleLbl="node3" presStyleIdx="0" presStyleCnt="4">
        <dgm:presLayoutVars>
          <dgm:chPref val="3"/>
        </dgm:presLayoutVars>
      </dgm:prSet>
      <dgm:spPr/>
    </dgm:pt>
    <dgm:pt modelId="{03DC9B2A-0924-FA43-A3E5-D33ECC2B3167}" type="pres">
      <dgm:prSet presAssocID="{F509520C-0D8B-B842-A3FF-1D5DE79BAEF6}" presName="rootConnector" presStyleLbl="node3" presStyleIdx="0" presStyleCnt="4"/>
      <dgm:spPr/>
    </dgm:pt>
    <dgm:pt modelId="{A7AC4738-505C-7042-AF78-2D421F7A3713}" type="pres">
      <dgm:prSet presAssocID="{F509520C-0D8B-B842-A3FF-1D5DE79BAEF6}" presName="hierChild4" presStyleCnt="0"/>
      <dgm:spPr/>
    </dgm:pt>
    <dgm:pt modelId="{2786F4ED-32D2-3244-8573-43526B51CA4F}" type="pres">
      <dgm:prSet presAssocID="{0E18DE70-1C30-9A48-ACB6-D91C47F54D64}" presName="Name37" presStyleLbl="parChTrans1D4" presStyleIdx="0" presStyleCnt="35"/>
      <dgm:spPr/>
    </dgm:pt>
    <dgm:pt modelId="{49857265-8F34-4946-8976-35E207DA4FC8}" type="pres">
      <dgm:prSet presAssocID="{D5409CCD-EC16-2941-805C-FD3DC9BE523B}" presName="hierRoot2" presStyleCnt="0">
        <dgm:presLayoutVars>
          <dgm:hierBranch val="init"/>
        </dgm:presLayoutVars>
      </dgm:prSet>
      <dgm:spPr/>
    </dgm:pt>
    <dgm:pt modelId="{9D283965-7B79-E443-B1C5-02A6C12EF91D}" type="pres">
      <dgm:prSet presAssocID="{D5409CCD-EC16-2941-805C-FD3DC9BE523B}" presName="rootComposite" presStyleCnt="0"/>
      <dgm:spPr/>
    </dgm:pt>
    <dgm:pt modelId="{1C21AD9B-19D1-7744-A881-61112DCD47F3}" type="pres">
      <dgm:prSet presAssocID="{D5409CCD-EC16-2941-805C-FD3DC9BE523B}" presName="rootText" presStyleLbl="node4" presStyleIdx="0" presStyleCnt="35">
        <dgm:presLayoutVars>
          <dgm:chPref val="3"/>
        </dgm:presLayoutVars>
      </dgm:prSet>
      <dgm:spPr/>
    </dgm:pt>
    <dgm:pt modelId="{B890B573-ACAC-0F4D-8C15-61F234B4571B}" type="pres">
      <dgm:prSet presAssocID="{D5409CCD-EC16-2941-805C-FD3DC9BE523B}" presName="rootConnector" presStyleLbl="node4" presStyleIdx="0" presStyleCnt="35"/>
      <dgm:spPr/>
    </dgm:pt>
    <dgm:pt modelId="{164046F1-73AA-E041-A6D7-FDF2AFD92EDD}" type="pres">
      <dgm:prSet presAssocID="{D5409CCD-EC16-2941-805C-FD3DC9BE523B}" presName="hierChild4" presStyleCnt="0"/>
      <dgm:spPr/>
    </dgm:pt>
    <dgm:pt modelId="{EBF6EE10-B358-A544-93EC-0FED6073EC8D}" type="pres">
      <dgm:prSet presAssocID="{1793E1C2-0FDF-ED43-8909-9031FB282537}" presName="Name37" presStyleLbl="parChTrans1D4" presStyleIdx="1" presStyleCnt="35"/>
      <dgm:spPr/>
    </dgm:pt>
    <dgm:pt modelId="{E2C9CF90-5A91-4C4E-807B-B457B692198B}" type="pres">
      <dgm:prSet presAssocID="{8B932416-BAB4-D547-9410-7283E1C4AB98}" presName="hierRoot2" presStyleCnt="0">
        <dgm:presLayoutVars>
          <dgm:hierBranch val="init"/>
        </dgm:presLayoutVars>
      </dgm:prSet>
      <dgm:spPr/>
    </dgm:pt>
    <dgm:pt modelId="{F2102529-0D18-714F-84AC-75AFD32F6D74}" type="pres">
      <dgm:prSet presAssocID="{8B932416-BAB4-D547-9410-7283E1C4AB98}" presName="rootComposite" presStyleCnt="0"/>
      <dgm:spPr/>
    </dgm:pt>
    <dgm:pt modelId="{3C3559AD-C5F2-F547-A9F8-A377B4D5F81B}" type="pres">
      <dgm:prSet presAssocID="{8B932416-BAB4-D547-9410-7283E1C4AB98}" presName="rootText" presStyleLbl="node4" presStyleIdx="1" presStyleCnt="35">
        <dgm:presLayoutVars>
          <dgm:chPref val="3"/>
        </dgm:presLayoutVars>
      </dgm:prSet>
      <dgm:spPr/>
    </dgm:pt>
    <dgm:pt modelId="{66492D1B-7C68-2F4A-9C9D-5E32928E45BC}" type="pres">
      <dgm:prSet presAssocID="{8B932416-BAB4-D547-9410-7283E1C4AB98}" presName="rootConnector" presStyleLbl="node4" presStyleIdx="1" presStyleCnt="35"/>
      <dgm:spPr/>
    </dgm:pt>
    <dgm:pt modelId="{EAD46B4E-796A-BD4E-B3CF-791EC482C56C}" type="pres">
      <dgm:prSet presAssocID="{8B932416-BAB4-D547-9410-7283E1C4AB98}" presName="hierChild4" presStyleCnt="0"/>
      <dgm:spPr/>
    </dgm:pt>
    <dgm:pt modelId="{73F7034E-D48D-C949-9B8B-81BA30A2D705}" type="pres">
      <dgm:prSet presAssocID="{8B932416-BAB4-D547-9410-7283E1C4AB98}" presName="hierChild5" presStyleCnt="0"/>
      <dgm:spPr/>
    </dgm:pt>
    <dgm:pt modelId="{E7E0B505-3C23-A946-8BDD-2B40EF1E53E6}" type="pres">
      <dgm:prSet presAssocID="{D5409CCD-EC16-2941-805C-FD3DC9BE523B}" presName="hierChild5" presStyleCnt="0"/>
      <dgm:spPr/>
    </dgm:pt>
    <dgm:pt modelId="{1AD36C43-E88B-3E4C-B736-B6E1FDBD44A8}" type="pres">
      <dgm:prSet presAssocID="{74448739-5112-6B4F-B5B5-3AB7C5E78B64}" presName="Name37" presStyleLbl="parChTrans1D4" presStyleIdx="2" presStyleCnt="35"/>
      <dgm:spPr/>
    </dgm:pt>
    <dgm:pt modelId="{127AF956-EEB1-DB48-97BC-EEF679BC4FA3}" type="pres">
      <dgm:prSet presAssocID="{7813E17C-F54E-A042-8C34-5687D57A41FB}" presName="hierRoot2" presStyleCnt="0">
        <dgm:presLayoutVars>
          <dgm:hierBranch val="init"/>
        </dgm:presLayoutVars>
      </dgm:prSet>
      <dgm:spPr/>
    </dgm:pt>
    <dgm:pt modelId="{FC493312-029D-274D-8F1A-B3BAEE4DC772}" type="pres">
      <dgm:prSet presAssocID="{7813E17C-F54E-A042-8C34-5687D57A41FB}" presName="rootComposite" presStyleCnt="0"/>
      <dgm:spPr/>
    </dgm:pt>
    <dgm:pt modelId="{2B68E427-10BC-A441-A9E6-65F51891F7BA}" type="pres">
      <dgm:prSet presAssocID="{7813E17C-F54E-A042-8C34-5687D57A41FB}" presName="rootText" presStyleLbl="node4" presStyleIdx="2" presStyleCnt="35">
        <dgm:presLayoutVars>
          <dgm:chPref val="3"/>
        </dgm:presLayoutVars>
      </dgm:prSet>
      <dgm:spPr/>
    </dgm:pt>
    <dgm:pt modelId="{386346AB-0F55-7A47-9BD9-D9BB11C7CD5C}" type="pres">
      <dgm:prSet presAssocID="{7813E17C-F54E-A042-8C34-5687D57A41FB}" presName="rootConnector" presStyleLbl="node4" presStyleIdx="2" presStyleCnt="35"/>
      <dgm:spPr/>
    </dgm:pt>
    <dgm:pt modelId="{6FBEE30D-1099-B547-873F-9CAF80109A99}" type="pres">
      <dgm:prSet presAssocID="{7813E17C-F54E-A042-8C34-5687D57A41FB}" presName="hierChild4" presStyleCnt="0"/>
      <dgm:spPr/>
    </dgm:pt>
    <dgm:pt modelId="{60F58CEA-185D-8E4D-A80A-333EB25C5E13}" type="pres">
      <dgm:prSet presAssocID="{11357DE0-E25E-3647-BC8F-6F48EF20D4DD}" presName="Name37" presStyleLbl="parChTrans1D4" presStyleIdx="3" presStyleCnt="35"/>
      <dgm:spPr/>
    </dgm:pt>
    <dgm:pt modelId="{53523346-795D-B743-B2FB-8004D92D2E6D}" type="pres">
      <dgm:prSet presAssocID="{D9F61FF6-880A-024E-92D8-21F513E580C3}" presName="hierRoot2" presStyleCnt="0">
        <dgm:presLayoutVars>
          <dgm:hierBranch val="init"/>
        </dgm:presLayoutVars>
      </dgm:prSet>
      <dgm:spPr/>
    </dgm:pt>
    <dgm:pt modelId="{627FC13B-CF29-5448-9420-DE034338BFE9}" type="pres">
      <dgm:prSet presAssocID="{D9F61FF6-880A-024E-92D8-21F513E580C3}" presName="rootComposite" presStyleCnt="0"/>
      <dgm:spPr/>
    </dgm:pt>
    <dgm:pt modelId="{9E8B265D-7175-9C4F-A3C9-69E6335EB957}" type="pres">
      <dgm:prSet presAssocID="{D9F61FF6-880A-024E-92D8-21F513E580C3}" presName="rootText" presStyleLbl="node4" presStyleIdx="3" presStyleCnt="35">
        <dgm:presLayoutVars>
          <dgm:chPref val="3"/>
        </dgm:presLayoutVars>
      </dgm:prSet>
      <dgm:spPr/>
    </dgm:pt>
    <dgm:pt modelId="{34F3444A-E713-034F-AF20-B02A7DCB1754}" type="pres">
      <dgm:prSet presAssocID="{D9F61FF6-880A-024E-92D8-21F513E580C3}" presName="rootConnector" presStyleLbl="node4" presStyleIdx="3" presStyleCnt="35"/>
      <dgm:spPr/>
    </dgm:pt>
    <dgm:pt modelId="{4B2DEA22-D0B7-0F4A-A58E-411034FA41CA}" type="pres">
      <dgm:prSet presAssocID="{D9F61FF6-880A-024E-92D8-21F513E580C3}" presName="hierChild4" presStyleCnt="0"/>
      <dgm:spPr/>
    </dgm:pt>
    <dgm:pt modelId="{7129D34C-156B-E841-B3CE-4A77EED225C6}" type="pres">
      <dgm:prSet presAssocID="{D9F61FF6-880A-024E-92D8-21F513E580C3}" presName="hierChild5" presStyleCnt="0"/>
      <dgm:spPr/>
    </dgm:pt>
    <dgm:pt modelId="{0151F2D4-264B-C84E-978E-11C645FE5BEF}" type="pres">
      <dgm:prSet presAssocID="{7813E17C-F54E-A042-8C34-5687D57A41FB}" presName="hierChild5" presStyleCnt="0"/>
      <dgm:spPr/>
    </dgm:pt>
    <dgm:pt modelId="{F67E3163-82C7-674E-8F72-59F7E44925B9}" type="pres">
      <dgm:prSet presAssocID="{0F980582-FF25-4048-AB48-716EA3E07BEF}" presName="Name37" presStyleLbl="parChTrans1D4" presStyleIdx="4" presStyleCnt="35"/>
      <dgm:spPr/>
    </dgm:pt>
    <dgm:pt modelId="{5CA87C9F-076A-D848-A7CF-A4A81C3745BF}" type="pres">
      <dgm:prSet presAssocID="{15E83063-1036-4F42-8FB4-ECCCD34DB68D}" presName="hierRoot2" presStyleCnt="0">
        <dgm:presLayoutVars>
          <dgm:hierBranch val="init"/>
        </dgm:presLayoutVars>
      </dgm:prSet>
      <dgm:spPr/>
    </dgm:pt>
    <dgm:pt modelId="{4C3D5ED8-B5A0-E64E-A2DE-B8D4E4478321}" type="pres">
      <dgm:prSet presAssocID="{15E83063-1036-4F42-8FB4-ECCCD34DB68D}" presName="rootComposite" presStyleCnt="0"/>
      <dgm:spPr/>
    </dgm:pt>
    <dgm:pt modelId="{ED603D65-E0AD-7F40-B238-00A3121A6EB1}" type="pres">
      <dgm:prSet presAssocID="{15E83063-1036-4F42-8FB4-ECCCD34DB68D}" presName="rootText" presStyleLbl="node4" presStyleIdx="4" presStyleCnt="35">
        <dgm:presLayoutVars>
          <dgm:chPref val="3"/>
        </dgm:presLayoutVars>
      </dgm:prSet>
      <dgm:spPr/>
    </dgm:pt>
    <dgm:pt modelId="{1625E255-DEC9-DC4D-A0E0-408686022ADF}" type="pres">
      <dgm:prSet presAssocID="{15E83063-1036-4F42-8FB4-ECCCD34DB68D}" presName="rootConnector" presStyleLbl="node4" presStyleIdx="4" presStyleCnt="35"/>
      <dgm:spPr/>
    </dgm:pt>
    <dgm:pt modelId="{8DD45910-ED66-D34C-A42F-795BAE59D1CD}" type="pres">
      <dgm:prSet presAssocID="{15E83063-1036-4F42-8FB4-ECCCD34DB68D}" presName="hierChild4" presStyleCnt="0"/>
      <dgm:spPr/>
    </dgm:pt>
    <dgm:pt modelId="{5F357424-D0FC-1540-A6DD-2AC992523486}" type="pres">
      <dgm:prSet presAssocID="{0EC6D100-E3EE-164C-86A1-4E195DD8D115}" presName="Name37" presStyleLbl="parChTrans1D4" presStyleIdx="5" presStyleCnt="35"/>
      <dgm:spPr/>
    </dgm:pt>
    <dgm:pt modelId="{9A2F6899-5B82-F841-9F66-F4167F186A48}" type="pres">
      <dgm:prSet presAssocID="{9D23A5D7-2DC4-AB4C-9990-6AAC9CEFF4A5}" presName="hierRoot2" presStyleCnt="0">
        <dgm:presLayoutVars>
          <dgm:hierBranch val="init"/>
        </dgm:presLayoutVars>
      </dgm:prSet>
      <dgm:spPr/>
    </dgm:pt>
    <dgm:pt modelId="{3FCE65F9-DCA3-6149-987F-1230854E0717}" type="pres">
      <dgm:prSet presAssocID="{9D23A5D7-2DC4-AB4C-9990-6AAC9CEFF4A5}" presName="rootComposite" presStyleCnt="0"/>
      <dgm:spPr/>
    </dgm:pt>
    <dgm:pt modelId="{02B2F302-617C-EF40-BE1B-BACB63FAA901}" type="pres">
      <dgm:prSet presAssocID="{9D23A5D7-2DC4-AB4C-9990-6AAC9CEFF4A5}" presName="rootText" presStyleLbl="node4" presStyleIdx="5" presStyleCnt="35">
        <dgm:presLayoutVars>
          <dgm:chPref val="3"/>
        </dgm:presLayoutVars>
      </dgm:prSet>
      <dgm:spPr/>
    </dgm:pt>
    <dgm:pt modelId="{E2AE84CD-C880-0A46-AC14-3192868BEB99}" type="pres">
      <dgm:prSet presAssocID="{9D23A5D7-2DC4-AB4C-9990-6AAC9CEFF4A5}" presName="rootConnector" presStyleLbl="node4" presStyleIdx="5" presStyleCnt="35"/>
      <dgm:spPr/>
    </dgm:pt>
    <dgm:pt modelId="{F8C6F919-3213-EA45-969C-259CA154E350}" type="pres">
      <dgm:prSet presAssocID="{9D23A5D7-2DC4-AB4C-9990-6AAC9CEFF4A5}" presName="hierChild4" presStyleCnt="0"/>
      <dgm:spPr/>
    </dgm:pt>
    <dgm:pt modelId="{BADDF6EF-E953-644F-B378-CA7E0AF73671}" type="pres">
      <dgm:prSet presAssocID="{9D23A5D7-2DC4-AB4C-9990-6AAC9CEFF4A5}" presName="hierChild5" presStyleCnt="0"/>
      <dgm:spPr/>
    </dgm:pt>
    <dgm:pt modelId="{D54E1753-CF2F-6140-B874-754F066D2C9E}" type="pres">
      <dgm:prSet presAssocID="{15E83063-1036-4F42-8FB4-ECCCD34DB68D}" presName="hierChild5" presStyleCnt="0"/>
      <dgm:spPr/>
    </dgm:pt>
    <dgm:pt modelId="{6EF4926F-762F-F843-A05B-AB39B1BEEDB2}" type="pres">
      <dgm:prSet presAssocID="{D0AC2579-8136-AA42-ACD3-C30FD1B81319}" presName="Name37" presStyleLbl="parChTrans1D4" presStyleIdx="6" presStyleCnt="35"/>
      <dgm:spPr/>
    </dgm:pt>
    <dgm:pt modelId="{9901BBCB-CCC9-AC43-8553-99AA288288DE}" type="pres">
      <dgm:prSet presAssocID="{96192BE0-97CA-9141-9D3C-E0D7DC8131B2}" presName="hierRoot2" presStyleCnt="0">
        <dgm:presLayoutVars>
          <dgm:hierBranch val="init"/>
        </dgm:presLayoutVars>
      </dgm:prSet>
      <dgm:spPr/>
    </dgm:pt>
    <dgm:pt modelId="{72147D2A-39A9-8C4F-9089-2E25613693E0}" type="pres">
      <dgm:prSet presAssocID="{96192BE0-97CA-9141-9D3C-E0D7DC8131B2}" presName="rootComposite" presStyleCnt="0"/>
      <dgm:spPr/>
    </dgm:pt>
    <dgm:pt modelId="{9D805D99-B851-7842-9238-87ACDE13AE50}" type="pres">
      <dgm:prSet presAssocID="{96192BE0-97CA-9141-9D3C-E0D7DC8131B2}" presName="rootText" presStyleLbl="node4" presStyleIdx="6" presStyleCnt="35">
        <dgm:presLayoutVars>
          <dgm:chPref val="3"/>
        </dgm:presLayoutVars>
      </dgm:prSet>
      <dgm:spPr/>
    </dgm:pt>
    <dgm:pt modelId="{3DA29F0B-805F-2F4C-8C30-E6AC43659899}" type="pres">
      <dgm:prSet presAssocID="{96192BE0-97CA-9141-9D3C-E0D7DC8131B2}" presName="rootConnector" presStyleLbl="node4" presStyleIdx="6" presStyleCnt="35"/>
      <dgm:spPr/>
    </dgm:pt>
    <dgm:pt modelId="{C797F940-C075-374B-BB8E-8A4252F31263}" type="pres">
      <dgm:prSet presAssocID="{96192BE0-97CA-9141-9D3C-E0D7DC8131B2}" presName="hierChild4" presStyleCnt="0"/>
      <dgm:spPr/>
    </dgm:pt>
    <dgm:pt modelId="{657E79F8-EF57-294A-BABD-CFD135C8340F}" type="pres">
      <dgm:prSet presAssocID="{20269685-F739-A642-9C71-13F5E94E0844}" presName="Name37" presStyleLbl="parChTrans1D4" presStyleIdx="7" presStyleCnt="35"/>
      <dgm:spPr/>
    </dgm:pt>
    <dgm:pt modelId="{4C4C2BCF-DC04-9A47-93E5-E6C2D4A04519}" type="pres">
      <dgm:prSet presAssocID="{0A105550-8516-874C-AA70-58289EFCFA04}" presName="hierRoot2" presStyleCnt="0">
        <dgm:presLayoutVars>
          <dgm:hierBranch val="init"/>
        </dgm:presLayoutVars>
      </dgm:prSet>
      <dgm:spPr/>
    </dgm:pt>
    <dgm:pt modelId="{CD6B69F6-9C7B-DC4D-BC59-CFC0E483B11A}" type="pres">
      <dgm:prSet presAssocID="{0A105550-8516-874C-AA70-58289EFCFA04}" presName="rootComposite" presStyleCnt="0"/>
      <dgm:spPr/>
    </dgm:pt>
    <dgm:pt modelId="{7C43593A-04AA-3E4C-A97B-CB43C0B7E5C7}" type="pres">
      <dgm:prSet presAssocID="{0A105550-8516-874C-AA70-58289EFCFA04}" presName="rootText" presStyleLbl="node4" presStyleIdx="7" presStyleCnt="35">
        <dgm:presLayoutVars>
          <dgm:chPref val="3"/>
        </dgm:presLayoutVars>
      </dgm:prSet>
      <dgm:spPr/>
    </dgm:pt>
    <dgm:pt modelId="{6A503F55-D00F-3E44-A532-C3F371192D13}" type="pres">
      <dgm:prSet presAssocID="{0A105550-8516-874C-AA70-58289EFCFA04}" presName="rootConnector" presStyleLbl="node4" presStyleIdx="7" presStyleCnt="35"/>
      <dgm:spPr/>
    </dgm:pt>
    <dgm:pt modelId="{0394B9B7-9048-C440-BDDA-91FDBFB1A790}" type="pres">
      <dgm:prSet presAssocID="{0A105550-8516-874C-AA70-58289EFCFA04}" presName="hierChild4" presStyleCnt="0"/>
      <dgm:spPr/>
    </dgm:pt>
    <dgm:pt modelId="{45A46717-37C1-8C4A-8DB3-2F6A9C86564E}" type="pres">
      <dgm:prSet presAssocID="{0A105550-8516-874C-AA70-58289EFCFA04}" presName="hierChild5" presStyleCnt="0"/>
      <dgm:spPr/>
    </dgm:pt>
    <dgm:pt modelId="{FF937361-0324-4144-A3C9-6F178668AB93}" type="pres">
      <dgm:prSet presAssocID="{96192BE0-97CA-9141-9D3C-E0D7DC8131B2}" presName="hierChild5" presStyleCnt="0"/>
      <dgm:spPr/>
    </dgm:pt>
    <dgm:pt modelId="{ADE90E76-896F-5A40-8589-E5E355DD5FAE}" type="pres">
      <dgm:prSet presAssocID="{68602DDD-D9E0-864F-8A24-8F7E72F58685}" presName="Name37" presStyleLbl="parChTrans1D4" presStyleIdx="8" presStyleCnt="35"/>
      <dgm:spPr/>
    </dgm:pt>
    <dgm:pt modelId="{D4CE3B51-50ED-A344-BDD2-6BA50A9CC153}" type="pres">
      <dgm:prSet presAssocID="{FEA8BCD7-8E38-AE44-8DD6-A55B90EED02C}" presName="hierRoot2" presStyleCnt="0">
        <dgm:presLayoutVars>
          <dgm:hierBranch val="init"/>
        </dgm:presLayoutVars>
      </dgm:prSet>
      <dgm:spPr/>
    </dgm:pt>
    <dgm:pt modelId="{D9C70CF9-4AD8-E545-9212-90496A6A3370}" type="pres">
      <dgm:prSet presAssocID="{FEA8BCD7-8E38-AE44-8DD6-A55B90EED02C}" presName="rootComposite" presStyleCnt="0"/>
      <dgm:spPr/>
    </dgm:pt>
    <dgm:pt modelId="{579C9680-C296-4745-BCA9-AC7131BE5D0E}" type="pres">
      <dgm:prSet presAssocID="{FEA8BCD7-8E38-AE44-8DD6-A55B90EED02C}" presName="rootText" presStyleLbl="node4" presStyleIdx="8" presStyleCnt="35">
        <dgm:presLayoutVars>
          <dgm:chPref val="3"/>
        </dgm:presLayoutVars>
      </dgm:prSet>
      <dgm:spPr/>
    </dgm:pt>
    <dgm:pt modelId="{29A50D32-7BC9-7547-9306-44C853A02B7C}" type="pres">
      <dgm:prSet presAssocID="{FEA8BCD7-8E38-AE44-8DD6-A55B90EED02C}" presName="rootConnector" presStyleLbl="node4" presStyleIdx="8" presStyleCnt="35"/>
      <dgm:spPr/>
    </dgm:pt>
    <dgm:pt modelId="{8A0A30B8-ACDE-C043-B035-334ED2F540ED}" type="pres">
      <dgm:prSet presAssocID="{FEA8BCD7-8E38-AE44-8DD6-A55B90EED02C}" presName="hierChild4" presStyleCnt="0"/>
      <dgm:spPr/>
    </dgm:pt>
    <dgm:pt modelId="{60AF5AB1-0537-B94A-8CF0-15EAC9A05948}" type="pres">
      <dgm:prSet presAssocID="{5EC89025-65C5-E048-A457-FC4BC5FA64FD}" presName="Name37" presStyleLbl="parChTrans1D4" presStyleIdx="9" presStyleCnt="35"/>
      <dgm:spPr/>
    </dgm:pt>
    <dgm:pt modelId="{641FFAEB-0F74-7D42-B192-09890DA18B3C}" type="pres">
      <dgm:prSet presAssocID="{13A96680-0B50-E049-8A56-9B0001F8DEF1}" presName="hierRoot2" presStyleCnt="0">
        <dgm:presLayoutVars>
          <dgm:hierBranch val="init"/>
        </dgm:presLayoutVars>
      </dgm:prSet>
      <dgm:spPr/>
    </dgm:pt>
    <dgm:pt modelId="{9623BF04-C05C-A341-ABF4-4DF34FC112EF}" type="pres">
      <dgm:prSet presAssocID="{13A96680-0B50-E049-8A56-9B0001F8DEF1}" presName="rootComposite" presStyleCnt="0"/>
      <dgm:spPr/>
    </dgm:pt>
    <dgm:pt modelId="{FF68556A-FCDB-484A-A72D-25EDCB2CD51F}" type="pres">
      <dgm:prSet presAssocID="{13A96680-0B50-E049-8A56-9B0001F8DEF1}" presName="rootText" presStyleLbl="node4" presStyleIdx="9" presStyleCnt="35">
        <dgm:presLayoutVars>
          <dgm:chPref val="3"/>
        </dgm:presLayoutVars>
      </dgm:prSet>
      <dgm:spPr/>
    </dgm:pt>
    <dgm:pt modelId="{980BEB90-C232-DE4E-836A-3C7D956AD014}" type="pres">
      <dgm:prSet presAssocID="{13A96680-0B50-E049-8A56-9B0001F8DEF1}" presName="rootConnector" presStyleLbl="node4" presStyleIdx="9" presStyleCnt="35"/>
      <dgm:spPr/>
    </dgm:pt>
    <dgm:pt modelId="{62CEC7D4-1033-9642-90D8-0CCC78AE94FE}" type="pres">
      <dgm:prSet presAssocID="{13A96680-0B50-E049-8A56-9B0001F8DEF1}" presName="hierChild4" presStyleCnt="0"/>
      <dgm:spPr/>
    </dgm:pt>
    <dgm:pt modelId="{EC167215-01BE-D34B-B9A7-9F22D495EF20}" type="pres">
      <dgm:prSet presAssocID="{13A96680-0B50-E049-8A56-9B0001F8DEF1}" presName="hierChild5" presStyleCnt="0"/>
      <dgm:spPr/>
    </dgm:pt>
    <dgm:pt modelId="{4A10DFCE-8B73-E44B-8711-B905F28DC966}" type="pres">
      <dgm:prSet presAssocID="{FEA8BCD7-8E38-AE44-8DD6-A55B90EED02C}" presName="hierChild5" presStyleCnt="0"/>
      <dgm:spPr/>
    </dgm:pt>
    <dgm:pt modelId="{83AFE567-4919-274D-82BC-289BFEF2FDB0}" type="pres">
      <dgm:prSet presAssocID="{F509520C-0D8B-B842-A3FF-1D5DE79BAEF6}" presName="hierChild5" presStyleCnt="0"/>
      <dgm:spPr/>
    </dgm:pt>
    <dgm:pt modelId="{C63EA737-2724-2D46-8C42-5C86CD17435C}" type="pres">
      <dgm:prSet presAssocID="{84269705-9926-1243-903F-EF39C5681CFA}" presName="hierChild5" presStyleCnt="0"/>
      <dgm:spPr/>
    </dgm:pt>
    <dgm:pt modelId="{98C3C844-CB1D-6E42-8731-28B033667279}" type="pres">
      <dgm:prSet presAssocID="{AD98B1E0-2760-E345-8C16-A49A6156BF04}" presName="Name37" presStyleLbl="parChTrans1D2" presStyleIdx="1" presStyleCnt="6"/>
      <dgm:spPr/>
    </dgm:pt>
    <dgm:pt modelId="{E749C238-523A-F94B-8E9E-282B5A4B637D}" type="pres">
      <dgm:prSet presAssocID="{B6EBF4BF-F812-E243-B52E-842FEA26D63C}" presName="hierRoot2" presStyleCnt="0">
        <dgm:presLayoutVars>
          <dgm:hierBranch val="init"/>
        </dgm:presLayoutVars>
      </dgm:prSet>
      <dgm:spPr/>
    </dgm:pt>
    <dgm:pt modelId="{8663D101-FE54-AA49-A527-F5B5124C4B19}" type="pres">
      <dgm:prSet presAssocID="{B6EBF4BF-F812-E243-B52E-842FEA26D63C}" presName="rootComposite" presStyleCnt="0"/>
      <dgm:spPr/>
    </dgm:pt>
    <dgm:pt modelId="{EC8D89C5-3204-0245-8CDC-47142D8CD630}" type="pres">
      <dgm:prSet presAssocID="{B6EBF4BF-F812-E243-B52E-842FEA26D63C}" presName="rootText" presStyleLbl="node2" presStyleIdx="1" presStyleCnt="5">
        <dgm:presLayoutVars>
          <dgm:chPref val="3"/>
        </dgm:presLayoutVars>
      </dgm:prSet>
      <dgm:spPr/>
    </dgm:pt>
    <dgm:pt modelId="{9D9E5073-D8A9-834E-827C-FB9B9AF01856}" type="pres">
      <dgm:prSet presAssocID="{B6EBF4BF-F812-E243-B52E-842FEA26D63C}" presName="rootConnector" presStyleLbl="node2" presStyleIdx="1" presStyleCnt="5"/>
      <dgm:spPr/>
    </dgm:pt>
    <dgm:pt modelId="{1E7E5F16-7F1B-9A48-90A8-F2D90F529266}" type="pres">
      <dgm:prSet presAssocID="{B6EBF4BF-F812-E243-B52E-842FEA26D63C}" presName="hierChild4" presStyleCnt="0"/>
      <dgm:spPr/>
    </dgm:pt>
    <dgm:pt modelId="{E80F1D47-9D5E-9C4E-B4AA-8817497506A5}" type="pres">
      <dgm:prSet presAssocID="{156CB5D4-1706-1444-AF45-6AA3D445051E}" presName="Name37" presStyleLbl="parChTrans1D3" presStyleIdx="1" presStyleCnt="5"/>
      <dgm:spPr/>
    </dgm:pt>
    <dgm:pt modelId="{C0DECB97-3533-3446-92B2-87C365C9991F}" type="pres">
      <dgm:prSet presAssocID="{1A11F91D-C82E-7149-844E-DED099C9557F}" presName="hierRoot2" presStyleCnt="0">
        <dgm:presLayoutVars>
          <dgm:hierBranch val="init"/>
        </dgm:presLayoutVars>
      </dgm:prSet>
      <dgm:spPr/>
    </dgm:pt>
    <dgm:pt modelId="{69FF8A30-25BC-7E4E-915A-9171F62F39C6}" type="pres">
      <dgm:prSet presAssocID="{1A11F91D-C82E-7149-844E-DED099C9557F}" presName="rootComposite" presStyleCnt="0"/>
      <dgm:spPr/>
    </dgm:pt>
    <dgm:pt modelId="{C239CBCF-88DF-9A4E-B850-110B2D766793}" type="pres">
      <dgm:prSet presAssocID="{1A11F91D-C82E-7149-844E-DED099C9557F}" presName="rootText" presStyleLbl="node3" presStyleIdx="1" presStyleCnt="4">
        <dgm:presLayoutVars>
          <dgm:chPref val="3"/>
        </dgm:presLayoutVars>
      </dgm:prSet>
      <dgm:spPr/>
    </dgm:pt>
    <dgm:pt modelId="{A02BFEA6-7F4E-4B44-8F59-DCED95525B1C}" type="pres">
      <dgm:prSet presAssocID="{1A11F91D-C82E-7149-844E-DED099C9557F}" presName="rootConnector" presStyleLbl="node3" presStyleIdx="1" presStyleCnt="4"/>
      <dgm:spPr/>
    </dgm:pt>
    <dgm:pt modelId="{D9146CEA-8F0B-C247-A432-F771554A6106}" type="pres">
      <dgm:prSet presAssocID="{1A11F91D-C82E-7149-844E-DED099C9557F}" presName="hierChild4" presStyleCnt="0"/>
      <dgm:spPr/>
    </dgm:pt>
    <dgm:pt modelId="{6206BB48-B303-D54D-941B-79867F85232A}" type="pres">
      <dgm:prSet presAssocID="{B8B4CD0A-B897-7B46-97BE-96ACA6FC183A}" presName="Name37" presStyleLbl="parChTrans1D4" presStyleIdx="10" presStyleCnt="35"/>
      <dgm:spPr/>
    </dgm:pt>
    <dgm:pt modelId="{CA64D43D-1BFB-ED47-8F06-F0B5E8EA1D06}" type="pres">
      <dgm:prSet presAssocID="{83878372-CF4F-454F-9C33-78A28325BFCF}" presName="hierRoot2" presStyleCnt="0">
        <dgm:presLayoutVars>
          <dgm:hierBranch val="init"/>
        </dgm:presLayoutVars>
      </dgm:prSet>
      <dgm:spPr/>
    </dgm:pt>
    <dgm:pt modelId="{147391FF-0688-A64C-B188-0FEF14A77C04}" type="pres">
      <dgm:prSet presAssocID="{83878372-CF4F-454F-9C33-78A28325BFCF}" presName="rootComposite" presStyleCnt="0"/>
      <dgm:spPr/>
    </dgm:pt>
    <dgm:pt modelId="{7B92D0CC-49A8-A244-A7C2-51376AD302CD}" type="pres">
      <dgm:prSet presAssocID="{83878372-CF4F-454F-9C33-78A28325BFCF}" presName="rootText" presStyleLbl="node4" presStyleIdx="10" presStyleCnt="35">
        <dgm:presLayoutVars>
          <dgm:chPref val="3"/>
        </dgm:presLayoutVars>
      </dgm:prSet>
      <dgm:spPr/>
    </dgm:pt>
    <dgm:pt modelId="{C761098D-16C1-1F4A-AA6B-1C3DF401A791}" type="pres">
      <dgm:prSet presAssocID="{83878372-CF4F-454F-9C33-78A28325BFCF}" presName="rootConnector" presStyleLbl="node4" presStyleIdx="10" presStyleCnt="35"/>
      <dgm:spPr/>
    </dgm:pt>
    <dgm:pt modelId="{9CB7957D-6E0B-4049-A773-D5BFE55F553D}" type="pres">
      <dgm:prSet presAssocID="{83878372-CF4F-454F-9C33-78A28325BFCF}" presName="hierChild4" presStyleCnt="0"/>
      <dgm:spPr/>
    </dgm:pt>
    <dgm:pt modelId="{0570A95D-04CB-C642-8581-E64B1531EDD5}" type="pres">
      <dgm:prSet presAssocID="{F99B81C2-B993-0546-931C-226C512AB25A}" presName="Name37" presStyleLbl="parChTrans1D4" presStyleIdx="11" presStyleCnt="35"/>
      <dgm:spPr/>
    </dgm:pt>
    <dgm:pt modelId="{4FEB524D-C6EC-6243-963B-56B1FB163F04}" type="pres">
      <dgm:prSet presAssocID="{1EF7F701-7CCF-F040-9B22-E73D382AD1C0}" presName="hierRoot2" presStyleCnt="0">
        <dgm:presLayoutVars>
          <dgm:hierBranch val="init"/>
        </dgm:presLayoutVars>
      </dgm:prSet>
      <dgm:spPr/>
    </dgm:pt>
    <dgm:pt modelId="{5C0922E9-3988-F44E-9BF3-14AF92CB3842}" type="pres">
      <dgm:prSet presAssocID="{1EF7F701-7CCF-F040-9B22-E73D382AD1C0}" presName="rootComposite" presStyleCnt="0"/>
      <dgm:spPr/>
    </dgm:pt>
    <dgm:pt modelId="{E599F7D1-C2F3-7E40-9415-D07078CCC963}" type="pres">
      <dgm:prSet presAssocID="{1EF7F701-7CCF-F040-9B22-E73D382AD1C0}" presName="rootText" presStyleLbl="node4" presStyleIdx="11" presStyleCnt="35">
        <dgm:presLayoutVars>
          <dgm:chPref val="3"/>
        </dgm:presLayoutVars>
      </dgm:prSet>
      <dgm:spPr/>
    </dgm:pt>
    <dgm:pt modelId="{48C370E4-FF3F-194E-9DF0-104C349DA918}" type="pres">
      <dgm:prSet presAssocID="{1EF7F701-7CCF-F040-9B22-E73D382AD1C0}" presName="rootConnector" presStyleLbl="node4" presStyleIdx="11" presStyleCnt="35"/>
      <dgm:spPr/>
    </dgm:pt>
    <dgm:pt modelId="{9431BC11-83E2-4A46-BF58-67BAF57625F7}" type="pres">
      <dgm:prSet presAssocID="{1EF7F701-7CCF-F040-9B22-E73D382AD1C0}" presName="hierChild4" presStyleCnt="0"/>
      <dgm:spPr/>
    </dgm:pt>
    <dgm:pt modelId="{7910C96C-2753-7442-B6AC-48BCF44FD7CC}" type="pres">
      <dgm:prSet presAssocID="{1EF7F701-7CCF-F040-9B22-E73D382AD1C0}" presName="hierChild5" presStyleCnt="0"/>
      <dgm:spPr/>
    </dgm:pt>
    <dgm:pt modelId="{82E5EE8A-A14D-8342-AF0F-061E455FB20B}" type="pres">
      <dgm:prSet presAssocID="{83878372-CF4F-454F-9C33-78A28325BFCF}" presName="hierChild5" presStyleCnt="0"/>
      <dgm:spPr/>
    </dgm:pt>
    <dgm:pt modelId="{3809BF8A-C57D-6C4F-82E2-69F6B98CB38D}" type="pres">
      <dgm:prSet presAssocID="{94AF2D32-EA9C-344A-BE7D-C2E8BADBE960}" presName="Name37" presStyleLbl="parChTrans1D4" presStyleIdx="12" presStyleCnt="35"/>
      <dgm:spPr/>
    </dgm:pt>
    <dgm:pt modelId="{45D7203E-4F41-9F43-AC8A-78892BC547F6}" type="pres">
      <dgm:prSet presAssocID="{1F3FCCB1-2515-1944-8D62-D8DCF8E26644}" presName="hierRoot2" presStyleCnt="0">
        <dgm:presLayoutVars>
          <dgm:hierBranch val="init"/>
        </dgm:presLayoutVars>
      </dgm:prSet>
      <dgm:spPr/>
    </dgm:pt>
    <dgm:pt modelId="{178D8C9E-B420-0B4D-9785-70D645A22686}" type="pres">
      <dgm:prSet presAssocID="{1F3FCCB1-2515-1944-8D62-D8DCF8E26644}" presName="rootComposite" presStyleCnt="0"/>
      <dgm:spPr/>
    </dgm:pt>
    <dgm:pt modelId="{1986FF02-54FC-BB4F-8E04-501BF5B589B4}" type="pres">
      <dgm:prSet presAssocID="{1F3FCCB1-2515-1944-8D62-D8DCF8E26644}" presName="rootText" presStyleLbl="node4" presStyleIdx="12" presStyleCnt="35">
        <dgm:presLayoutVars>
          <dgm:chPref val="3"/>
        </dgm:presLayoutVars>
      </dgm:prSet>
      <dgm:spPr/>
    </dgm:pt>
    <dgm:pt modelId="{89E47E00-2ACA-7444-B706-5FE3A3AFFF74}" type="pres">
      <dgm:prSet presAssocID="{1F3FCCB1-2515-1944-8D62-D8DCF8E26644}" presName="rootConnector" presStyleLbl="node4" presStyleIdx="12" presStyleCnt="35"/>
      <dgm:spPr/>
    </dgm:pt>
    <dgm:pt modelId="{D0EBBEFE-EE82-6349-8A6F-B2921B7BD5AE}" type="pres">
      <dgm:prSet presAssocID="{1F3FCCB1-2515-1944-8D62-D8DCF8E26644}" presName="hierChild4" presStyleCnt="0"/>
      <dgm:spPr/>
    </dgm:pt>
    <dgm:pt modelId="{688B5600-79A9-5D4E-A9BB-74F32ACFA4EF}" type="pres">
      <dgm:prSet presAssocID="{9EA2D96C-EA42-CD45-A62D-14622133EF9C}" presName="Name37" presStyleLbl="parChTrans1D4" presStyleIdx="13" presStyleCnt="35"/>
      <dgm:spPr/>
    </dgm:pt>
    <dgm:pt modelId="{95CC6F5B-1A59-3E49-8E0E-5A89F14EF5B1}" type="pres">
      <dgm:prSet presAssocID="{0CD7C51B-1454-4047-AA33-3AC1683C5247}" presName="hierRoot2" presStyleCnt="0">
        <dgm:presLayoutVars>
          <dgm:hierBranch val="init"/>
        </dgm:presLayoutVars>
      </dgm:prSet>
      <dgm:spPr/>
    </dgm:pt>
    <dgm:pt modelId="{67C055CF-6C82-A14A-89A4-2DE7A405BE26}" type="pres">
      <dgm:prSet presAssocID="{0CD7C51B-1454-4047-AA33-3AC1683C5247}" presName="rootComposite" presStyleCnt="0"/>
      <dgm:spPr/>
    </dgm:pt>
    <dgm:pt modelId="{D1D153F0-B14A-7742-8294-938207FE2F84}" type="pres">
      <dgm:prSet presAssocID="{0CD7C51B-1454-4047-AA33-3AC1683C5247}" presName="rootText" presStyleLbl="node4" presStyleIdx="13" presStyleCnt="35">
        <dgm:presLayoutVars>
          <dgm:chPref val="3"/>
        </dgm:presLayoutVars>
      </dgm:prSet>
      <dgm:spPr/>
    </dgm:pt>
    <dgm:pt modelId="{59A58FA2-2744-954E-A6A3-1F1C4EC38BAA}" type="pres">
      <dgm:prSet presAssocID="{0CD7C51B-1454-4047-AA33-3AC1683C5247}" presName="rootConnector" presStyleLbl="node4" presStyleIdx="13" presStyleCnt="35"/>
      <dgm:spPr/>
    </dgm:pt>
    <dgm:pt modelId="{D01B2020-CC5A-6947-A44A-D531C13470DB}" type="pres">
      <dgm:prSet presAssocID="{0CD7C51B-1454-4047-AA33-3AC1683C5247}" presName="hierChild4" presStyleCnt="0"/>
      <dgm:spPr/>
    </dgm:pt>
    <dgm:pt modelId="{BD6CD43D-C880-7242-BFDD-B97BB38A7704}" type="pres">
      <dgm:prSet presAssocID="{0CD7C51B-1454-4047-AA33-3AC1683C5247}" presName="hierChild5" presStyleCnt="0"/>
      <dgm:spPr/>
    </dgm:pt>
    <dgm:pt modelId="{97F582C8-EC7B-BC48-81C2-8BCB12546AB5}" type="pres">
      <dgm:prSet presAssocID="{1F3FCCB1-2515-1944-8D62-D8DCF8E26644}" presName="hierChild5" presStyleCnt="0"/>
      <dgm:spPr/>
    </dgm:pt>
    <dgm:pt modelId="{70E3FDF4-BE38-A544-87DA-0DD439D9862F}" type="pres">
      <dgm:prSet presAssocID="{5277B02A-6281-9147-A468-728239D60D05}" presName="Name37" presStyleLbl="parChTrans1D4" presStyleIdx="14" presStyleCnt="35"/>
      <dgm:spPr/>
    </dgm:pt>
    <dgm:pt modelId="{21374AC1-BCDA-AA43-A6E8-652A89210306}" type="pres">
      <dgm:prSet presAssocID="{7B930875-83A3-C24A-95F1-C320D3B8D12C}" presName="hierRoot2" presStyleCnt="0">
        <dgm:presLayoutVars>
          <dgm:hierBranch val="init"/>
        </dgm:presLayoutVars>
      </dgm:prSet>
      <dgm:spPr/>
    </dgm:pt>
    <dgm:pt modelId="{A1DDCDDA-24CA-7D47-A452-61E5C2D0BA0C}" type="pres">
      <dgm:prSet presAssocID="{7B930875-83A3-C24A-95F1-C320D3B8D12C}" presName="rootComposite" presStyleCnt="0"/>
      <dgm:spPr/>
    </dgm:pt>
    <dgm:pt modelId="{80CC3879-5804-5142-A69C-BBA375B4473C}" type="pres">
      <dgm:prSet presAssocID="{7B930875-83A3-C24A-95F1-C320D3B8D12C}" presName="rootText" presStyleLbl="node4" presStyleIdx="14" presStyleCnt="35">
        <dgm:presLayoutVars>
          <dgm:chPref val="3"/>
        </dgm:presLayoutVars>
      </dgm:prSet>
      <dgm:spPr/>
    </dgm:pt>
    <dgm:pt modelId="{49D28424-B894-4642-8C1A-D615E14D4F30}" type="pres">
      <dgm:prSet presAssocID="{7B930875-83A3-C24A-95F1-C320D3B8D12C}" presName="rootConnector" presStyleLbl="node4" presStyleIdx="14" presStyleCnt="35"/>
      <dgm:spPr/>
    </dgm:pt>
    <dgm:pt modelId="{B8A3F484-6453-6B42-8F20-524F2B89FE9B}" type="pres">
      <dgm:prSet presAssocID="{7B930875-83A3-C24A-95F1-C320D3B8D12C}" presName="hierChild4" presStyleCnt="0"/>
      <dgm:spPr/>
    </dgm:pt>
    <dgm:pt modelId="{C6762FA7-AD82-BC4D-8EDF-5394B8E627FC}" type="pres">
      <dgm:prSet presAssocID="{7DAD022D-BCA2-B049-B61D-F5F083C6E7D0}" presName="Name37" presStyleLbl="parChTrans1D4" presStyleIdx="15" presStyleCnt="35"/>
      <dgm:spPr/>
    </dgm:pt>
    <dgm:pt modelId="{35238B01-F57D-E847-9E15-3E95C29A63C4}" type="pres">
      <dgm:prSet presAssocID="{672D602D-5236-6445-84C3-E634EDEF2CD4}" presName="hierRoot2" presStyleCnt="0">
        <dgm:presLayoutVars>
          <dgm:hierBranch val="init"/>
        </dgm:presLayoutVars>
      </dgm:prSet>
      <dgm:spPr/>
    </dgm:pt>
    <dgm:pt modelId="{D6BCCF01-645A-B14B-B210-A81FB470B371}" type="pres">
      <dgm:prSet presAssocID="{672D602D-5236-6445-84C3-E634EDEF2CD4}" presName="rootComposite" presStyleCnt="0"/>
      <dgm:spPr/>
    </dgm:pt>
    <dgm:pt modelId="{5D6CD343-1C0D-2645-B5D0-66E17B465E37}" type="pres">
      <dgm:prSet presAssocID="{672D602D-5236-6445-84C3-E634EDEF2CD4}" presName="rootText" presStyleLbl="node4" presStyleIdx="15" presStyleCnt="35">
        <dgm:presLayoutVars>
          <dgm:chPref val="3"/>
        </dgm:presLayoutVars>
      </dgm:prSet>
      <dgm:spPr/>
    </dgm:pt>
    <dgm:pt modelId="{2F438BBC-019D-294B-8D0E-31FE625E5F34}" type="pres">
      <dgm:prSet presAssocID="{672D602D-5236-6445-84C3-E634EDEF2CD4}" presName="rootConnector" presStyleLbl="node4" presStyleIdx="15" presStyleCnt="35"/>
      <dgm:spPr/>
    </dgm:pt>
    <dgm:pt modelId="{3A8FBCD9-501A-6647-AF62-67611C8B209D}" type="pres">
      <dgm:prSet presAssocID="{672D602D-5236-6445-84C3-E634EDEF2CD4}" presName="hierChild4" presStyleCnt="0"/>
      <dgm:spPr/>
    </dgm:pt>
    <dgm:pt modelId="{8FF509CB-C6A6-2A43-8016-AF17BC76B294}" type="pres">
      <dgm:prSet presAssocID="{672D602D-5236-6445-84C3-E634EDEF2CD4}" presName="hierChild5" presStyleCnt="0"/>
      <dgm:spPr/>
    </dgm:pt>
    <dgm:pt modelId="{61C73551-3972-9449-8EE3-68476ADD9127}" type="pres">
      <dgm:prSet presAssocID="{7B930875-83A3-C24A-95F1-C320D3B8D12C}" presName="hierChild5" presStyleCnt="0"/>
      <dgm:spPr/>
    </dgm:pt>
    <dgm:pt modelId="{2B42EA3F-834F-7241-8B5F-36DC14E1D224}" type="pres">
      <dgm:prSet presAssocID="{A1EA0B26-9210-464C-8EB4-3636DFE51B6C}" presName="Name37" presStyleLbl="parChTrans1D4" presStyleIdx="16" presStyleCnt="35"/>
      <dgm:spPr/>
    </dgm:pt>
    <dgm:pt modelId="{245FDF01-E10A-334F-92B0-79E05230993B}" type="pres">
      <dgm:prSet presAssocID="{802A7106-678F-6B42-820A-7DCC6E1F7DC4}" presName="hierRoot2" presStyleCnt="0">
        <dgm:presLayoutVars>
          <dgm:hierBranch val="init"/>
        </dgm:presLayoutVars>
      </dgm:prSet>
      <dgm:spPr/>
    </dgm:pt>
    <dgm:pt modelId="{C38EB593-54C4-5043-AAD1-5379A81190D9}" type="pres">
      <dgm:prSet presAssocID="{802A7106-678F-6B42-820A-7DCC6E1F7DC4}" presName="rootComposite" presStyleCnt="0"/>
      <dgm:spPr/>
    </dgm:pt>
    <dgm:pt modelId="{EB0DAE72-A895-6442-8E32-2ED25D0E295A}" type="pres">
      <dgm:prSet presAssocID="{802A7106-678F-6B42-820A-7DCC6E1F7DC4}" presName="rootText" presStyleLbl="node4" presStyleIdx="16" presStyleCnt="35">
        <dgm:presLayoutVars>
          <dgm:chPref val="3"/>
        </dgm:presLayoutVars>
      </dgm:prSet>
      <dgm:spPr/>
    </dgm:pt>
    <dgm:pt modelId="{309B299D-35CE-7E4B-9EE1-768C970D0407}" type="pres">
      <dgm:prSet presAssocID="{802A7106-678F-6B42-820A-7DCC6E1F7DC4}" presName="rootConnector" presStyleLbl="node4" presStyleIdx="16" presStyleCnt="35"/>
      <dgm:spPr/>
    </dgm:pt>
    <dgm:pt modelId="{4D12CA63-BCCE-134E-92C9-63797D1DDB8E}" type="pres">
      <dgm:prSet presAssocID="{802A7106-678F-6B42-820A-7DCC6E1F7DC4}" presName="hierChild4" presStyleCnt="0"/>
      <dgm:spPr/>
    </dgm:pt>
    <dgm:pt modelId="{EB7B16EB-CB1A-2D40-BABA-ED47F4EA2F8F}" type="pres">
      <dgm:prSet presAssocID="{91155F52-58EA-1E4E-933E-0A4080F52471}" presName="Name37" presStyleLbl="parChTrans1D4" presStyleIdx="17" presStyleCnt="35"/>
      <dgm:spPr/>
    </dgm:pt>
    <dgm:pt modelId="{84DF1ED4-E60F-BC40-88BE-59E0E97F037D}" type="pres">
      <dgm:prSet presAssocID="{F2298EA9-72FC-B241-A61F-3527719A2EA1}" presName="hierRoot2" presStyleCnt="0">
        <dgm:presLayoutVars>
          <dgm:hierBranch val="init"/>
        </dgm:presLayoutVars>
      </dgm:prSet>
      <dgm:spPr/>
    </dgm:pt>
    <dgm:pt modelId="{201DF12F-CE05-6847-9960-C45E302855CA}" type="pres">
      <dgm:prSet presAssocID="{F2298EA9-72FC-B241-A61F-3527719A2EA1}" presName="rootComposite" presStyleCnt="0"/>
      <dgm:spPr/>
    </dgm:pt>
    <dgm:pt modelId="{F7DB078E-4FD9-C54C-9219-DEDE0E646FC8}" type="pres">
      <dgm:prSet presAssocID="{F2298EA9-72FC-B241-A61F-3527719A2EA1}" presName="rootText" presStyleLbl="node4" presStyleIdx="17" presStyleCnt="35">
        <dgm:presLayoutVars>
          <dgm:chPref val="3"/>
        </dgm:presLayoutVars>
      </dgm:prSet>
      <dgm:spPr/>
    </dgm:pt>
    <dgm:pt modelId="{2E2D474B-3C34-F74E-8903-B32C0B0C46CA}" type="pres">
      <dgm:prSet presAssocID="{F2298EA9-72FC-B241-A61F-3527719A2EA1}" presName="rootConnector" presStyleLbl="node4" presStyleIdx="17" presStyleCnt="35"/>
      <dgm:spPr/>
    </dgm:pt>
    <dgm:pt modelId="{636EBA6B-516D-D146-8A27-05002CE08C7A}" type="pres">
      <dgm:prSet presAssocID="{F2298EA9-72FC-B241-A61F-3527719A2EA1}" presName="hierChild4" presStyleCnt="0"/>
      <dgm:spPr/>
    </dgm:pt>
    <dgm:pt modelId="{70556767-180E-8C44-BB4B-2ADADCB4DF2C}" type="pres">
      <dgm:prSet presAssocID="{F2298EA9-72FC-B241-A61F-3527719A2EA1}" presName="hierChild5" presStyleCnt="0"/>
      <dgm:spPr/>
    </dgm:pt>
    <dgm:pt modelId="{A89D6537-EB57-8449-AAE0-C5B2057D696D}" type="pres">
      <dgm:prSet presAssocID="{802A7106-678F-6B42-820A-7DCC6E1F7DC4}" presName="hierChild5" presStyleCnt="0"/>
      <dgm:spPr/>
    </dgm:pt>
    <dgm:pt modelId="{FBB44641-0DF1-9846-8121-C653CDF93227}" type="pres">
      <dgm:prSet presAssocID="{0B9AEACE-50A2-3A4E-8481-C415C54D3272}" presName="Name37" presStyleLbl="parChTrans1D4" presStyleIdx="18" presStyleCnt="35"/>
      <dgm:spPr/>
    </dgm:pt>
    <dgm:pt modelId="{96C6C241-1BBD-5743-B837-CB83D5315AB8}" type="pres">
      <dgm:prSet presAssocID="{C9BEF67B-6591-984E-B1D3-E07CC703B7DC}" presName="hierRoot2" presStyleCnt="0">
        <dgm:presLayoutVars>
          <dgm:hierBranch val="init"/>
        </dgm:presLayoutVars>
      </dgm:prSet>
      <dgm:spPr/>
    </dgm:pt>
    <dgm:pt modelId="{D35A5596-5660-F749-8675-9B8BD98A14FF}" type="pres">
      <dgm:prSet presAssocID="{C9BEF67B-6591-984E-B1D3-E07CC703B7DC}" presName="rootComposite" presStyleCnt="0"/>
      <dgm:spPr/>
    </dgm:pt>
    <dgm:pt modelId="{CE61E726-60EB-E844-8DB0-A32D9023ED15}" type="pres">
      <dgm:prSet presAssocID="{C9BEF67B-6591-984E-B1D3-E07CC703B7DC}" presName="rootText" presStyleLbl="node4" presStyleIdx="18" presStyleCnt="35">
        <dgm:presLayoutVars>
          <dgm:chPref val="3"/>
        </dgm:presLayoutVars>
      </dgm:prSet>
      <dgm:spPr/>
    </dgm:pt>
    <dgm:pt modelId="{19CC7C8D-AE0E-8E41-BC75-AB79F51C0ABA}" type="pres">
      <dgm:prSet presAssocID="{C9BEF67B-6591-984E-B1D3-E07CC703B7DC}" presName="rootConnector" presStyleLbl="node4" presStyleIdx="18" presStyleCnt="35"/>
      <dgm:spPr/>
    </dgm:pt>
    <dgm:pt modelId="{D2392CDD-CFB4-A744-820D-B49D69032B75}" type="pres">
      <dgm:prSet presAssocID="{C9BEF67B-6591-984E-B1D3-E07CC703B7DC}" presName="hierChild4" presStyleCnt="0"/>
      <dgm:spPr/>
    </dgm:pt>
    <dgm:pt modelId="{256C57E2-CDFF-8A4D-9F8B-63E74B65E563}" type="pres">
      <dgm:prSet presAssocID="{F513B7DF-F924-4548-9F91-7C2DCA0CCF4B}" presName="Name37" presStyleLbl="parChTrans1D4" presStyleIdx="19" presStyleCnt="35"/>
      <dgm:spPr/>
    </dgm:pt>
    <dgm:pt modelId="{2E99BBB3-BB84-7D43-AC57-9CC95D233403}" type="pres">
      <dgm:prSet presAssocID="{EFA8127E-4404-524A-A295-B02A5373935E}" presName="hierRoot2" presStyleCnt="0">
        <dgm:presLayoutVars>
          <dgm:hierBranch val="init"/>
        </dgm:presLayoutVars>
      </dgm:prSet>
      <dgm:spPr/>
    </dgm:pt>
    <dgm:pt modelId="{A952D74E-D852-8745-9692-BE6A2957F048}" type="pres">
      <dgm:prSet presAssocID="{EFA8127E-4404-524A-A295-B02A5373935E}" presName="rootComposite" presStyleCnt="0"/>
      <dgm:spPr/>
    </dgm:pt>
    <dgm:pt modelId="{17DE65A4-2F9F-BF42-A0AB-D0A36626F57D}" type="pres">
      <dgm:prSet presAssocID="{EFA8127E-4404-524A-A295-B02A5373935E}" presName="rootText" presStyleLbl="node4" presStyleIdx="19" presStyleCnt="35">
        <dgm:presLayoutVars>
          <dgm:chPref val="3"/>
        </dgm:presLayoutVars>
      </dgm:prSet>
      <dgm:spPr/>
    </dgm:pt>
    <dgm:pt modelId="{C580C0E1-6704-FA49-BF4F-90884804F79C}" type="pres">
      <dgm:prSet presAssocID="{EFA8127E-4404-524A-A295-B02A5373935E}" presName="rootConnector" presStyleLbl="node4" presStyleIdx="19" presStyleCnt="35"/>
      <dgm:spPr/>
    </dgm:pt>
    <dgm:pt modelId="{A46B5D9F-7982-CF4D-A0EB-1A0527A28B80}" type="pres">
      <dgm:prSet presAssocID="{EFA8127E-4404-524A-A295-B02A5373935E}" presName="hierChild4" presStyleCnt="0"/>
      <dgm:spPr/>
    </dgm:pt>
    <dgm:pt modelId="{6706E63E-4D4F-F64D-B285-0B02D13C1890}" type="pres">
      <dgm:prSet presAssocID="{EFA8127E-4404-524A-A295-B02A5373935E}" presName="hierChild5" presStyleCnt="0"/>
      <dgm:spPr/>
    </dgm:pt>
    <dgm:pt modelId="{4BD6DE38-2281-3E47-A9F6-605747AAA8A4}" type="pres">
      <dgm:prSet presAssocID="{C9BEF67B-6591-984E-B1D3-E07CC703B7DC}" presName="hierChild5" presStyleCnt="0"/>
      <dgm:spPr/>
    </dgm:pt>
    <dgm:pt modelId="{FC245AE8-C38D-724B-8F1C-C1B7A61574BC}" type="pres">
      <dgm:prSet presAssocID="{B704C79E-E17D-B649-BE1D-D907CE0987A7}" presName="Name37" presStyleLbl="parChTrans1D4" presStyleIdx="20" presStyleCnt="35"/>
      <dgm:spPr/>
    </dgm:pt>
    <dgm:pt modelId="{87E1509D-42D6-0744-BFCD-5A456A66D633}" type="pres">
      <dgm:prSet presAssocID="{1DD576B8-475E-7547-AF4A-35904A003036}" presName="hierRoot2" presStyleCnt="0">
        <dgm:presLayoutVars>
          <dgm:hierBranch val="init"/>
        </dgm:presLayoutVars>
      </dgm:prSet>
      <dgm:spPr/>
    </dgm:pt>
    <dgm:pt modelId="{0A3E2B19-CD6A-3A40-B715-A7962276D536}" type="pres">
      <dgm:prSet presAssocID="{1DD576B8-475E-7547-AF4A-35904A003036}" presName="rootComposite" presStyleCnt="0"/>
      <dgm:spPr/>
    </dgm:pt>
    <dgm:pt modelId="{66214DEC-99A5-6748-8163-63680302FB13}" type="pres">
      <dgm:prSet presAssocID="{1DD576B8-475E-7547-AF4A-35904A003036}" presName="rootText" presStyleLbl="node4" presStyleIdx="20" presStyleCnt="35">
        <dgm:presLayoutVars>
          <dgm:chPref val="3"/>
        </dgm:presLayoutVars>
      </dgm:prSet>
      <dgm:spPr/>
    </dgm:pt>
    <dgm:pt modelId="{2F731834-1FB0-0D4D-B0C2-0B4F5C2DA610}" type="pres">
      <dgm:prSet presAssocID="{1DD576B8-475E-7547-AF4A-35904A003036}" presName="rootConnector" presStyleLbl="node4" presStyleIdx="20" presStyleCnt="35"/>
      <dgm:spPr/>
    </dgm:pt>
    <dgm:pt modelId="{B0573808-BF5A-7F4E-944B-2DC2AC89EA87}" type="pres">
      <dgm:prSet presAssocID="{1DD576B8-475E-7547-AF4A-35904A003036}" presName="hierChild4" presStyleCnt="0"/>
      <dgm:spPr/>
    </dgm:pt>
    <dgm:pt modelId="{4F8B1880-10FA-7742-A3F5-9725949511F8}" type="pres">
      <dgm:prSet presAssocID="{5E4E8220-6780-6B4B-A9AA-751E7B931B65}" presName="Name37" presStyleLbl="parChTrans1D4" presStyleIdx="21" presStyleCnt="35"/>
      <dgm:spPr/>
    </dgm:pt>
    <dgm:pt modelId="{948D56A2-6084-D342-BD52-A30535268341}" type="pres">
      <dgm:prSet presAssocID="{F88A4AEE-4C95-954E-969A-340EB30F7F02}" presName="hierRoot2" presStyleCnt="0">
        <dgm:presLayoutVars>
          <dgm:hierBranch val="init"/>
        </dgm:presLayoutVars>
      </dgm:prSet>
      <dgm:spPr/>
    </dgm:pt>
    <dgm:pt modelId="{4717226D-4434-5745-8D6E-9C4C547E10D4}" type="pres">
      <dgm:prSet presAssocID="{F88A4AEE-4C95-954E-969A-340EB30F7F02}" presName="rootComposite" presStyleCnt="0"/>
      <dgm:spPr/>
    </dgm:pt>
    <dgm:pt modelId="{35F84F2D-DEC6-3046-AC15-31D52B8B0AFB}" type="pres">
      <dgm:prSet presAssocID="{F88A4AEE-4C95-954E-969A-340EB30F7F02}" presName="rootText" presStyleLbl="node4" presStyleIdx="21" presStyleCnt="35">
        <dgm:presLayoutVars>
          <dgm:chPref val="3"/>
        </dgm:presLayoutVars>
      </dgm:prSet>
      <dgm:spPr/>
    </dgm:pt>
    <dgm:pt modelId="{E00B3AD3-1FE3-1540-B497-1988BDE85456}" type="pres">
      <dgm:prSet presAssocID="{F88A4AEE-4C95-954E-969A-340EB30F7F02}" presName="rootConnector" presStyleLbl="node4" presStyleIdx="21" presStyleCnt="35"/>
      <dgm:spPr/>
    </dgm:pt>
    <dgm:pt modelId="{D16D09BD-ADB2-B246-A94A-21000F85FE8E}" type="pres">
      <dgm:prSet presAssocID="{F88A4AEE-4C95-954E-969A-340EB30F7F02}" presName="hierChild4" presStyleCnt="0"/>
      <dgm:spPr/>
    </dgm:pt>
    <dgm:pt modelId="{E0804D43-9C7F-184F-8552-2D3DBCFEB8A4}" type="pres">
      <dgm:prSet presAssocID="{F88A4AEE-4C95-954E-969A-340EB30F7F02}" presName="hierChild5" presStyleCnt="0"/>
      <dgm:spPr/>
    </dgm:pt>
    <dgm:pt modelId="{02612BCC-A8DC-CB47-AF22-983896214E57}" type="pres">
      <dgm:prSet presAssocID="{1DD576B8-475E-7547-AF4A-35904A003036}" presName="hierChild5" presStyleCnt="0"/>
      <dgm:spPr/>
    </dgm:pt>
    <dgm:pt modelId="{E13338B5-84FF-DA46-A019-50ACB37D9A2A}" type="pres">
      <dgm:prSet presAssocID="{1A11F91D-C82E-7149-844E-DED099C9557F}" presName="hierChild5" presStyleCnt="0"/>
      <dgm:spPr/>
    </dgm:pt>
    <dgm:pt modelId="{FC1CD99C-08E5-2641-ABE3-2A27AD3BC577}" type="pres">
      <dgm:prSet presAssocID="{B6EBF4BF-F812-E243-B52E-842FEA26D63C}" presName="hierChild5" presStyleCnt="0"/>
      <dgm:spPr/>
    </dgm:pt>
    <dgm:pt modelId="{C1CB78EB-BE1D-D44E-90C0-2F2C7E8A50C6}" type="pres">
      <dgm:prSet presAssocID="{5A6DFFDA-B624-4447-A96E-9958F766D0A5}" presName="Name37" presStyleLbl="parChTrans1D2" presStyleIdx="2" presStyleCnt="6"/>
      <dgm:spPr/>
    </dgm:pt>
    <dgm:pt modelId="{7A1BB2D6-F4E1-1A42-9088-6D5132AF92BF}" type="pres">
      <dgm:prSet presAssocID="{12ACE07B-1499-9344-8D8C-C1F2747F62E3}" presName="hierRoot2" presStyleCnt="0">
        <dgm:presLayoutVars>
          <dgm:hierBranch val="init"/>
        </dgm:presLayoutVars>
      </dgm:prSet>
      <dgm:spPr/>
    </dgm:pt>
    <dgm:pt modelId="{C10415A3-70CC-F445-BD79-0C9B3BC7D245}" type="pres">
      <dgm:prSet presAssocID="{12ACE07B-1499-9344-8D8C-C1F2747F62E3}" presName="rootComposite" presStyleCnt="0"/>
      <dgm:spPr/>
    </dgm:pt>
    <dgm:pt modelId="{253CD318-CD4B-EE46-9D61-8E324FF4F0AB}" type="pres">
      <dgm:prSet presAssocID="{12ACE07B-1499-9344-8D8C-C1F2747F62E3}" presName="rootText" presStyleLbl="node2" presStyleIdx="2" presStyleCnt="5">
        <dgm:presLayoutVars>
          <dgm:chPref val="3"/>
        </dgm:presLayoutVars>
      </dgm:prSet>
      <dgm:spPr/>
    </dgm:pt>
    <dgm:pt modelId="{9601BD08-F2F1-044A-923E-1C69F53D0057}" type="pres">
      <dgm:prSet presAssocID="{12ACE07B-1499-9344-8D8C-C1F2747F62E3}" presName="rootConnector" presStyleLbl="node2" presStyleIdx="2" presStyleCnt="5"/>
      <dgm:spPr/>
    </dgm:pt>
    <dgm:pt modelId="{4F8E1D23-31CA-1448-9E89-8C3FC4AF2D9E}" type="pres">
      <dgm:prSet presAssocID="{12ACE07B-1499-9344-8D8C-C1F2747F62E3}" presName="hierChild4" presStyleCnt="0"/>
      <dgm:spPr/>
    </dgm:pt>
    <dgm:pt modelId="{2E1A8797-4B69-6846-9C03-460FC730FBF1}" type="pres">
      <dgm:prSet presAssocID="{F89F2AF1-A82E-1A40-8E0E-739DF6C36887}" presName="Name37" presStyleLbl="parChTrans1D3" presStyleIdx="2" presStyleCnt="5"/>
      <dgm:spPr/>
    </dgm:pt>
    <dgm:pt modelId="{4206B0BC-7AAC-D64B-8295-CE482417BA7F}" type="pres">
      <dgm:prSet presAssocID="{3B0E1E70-F123-3D42-BE39-62986E8A8944}" presName="hierRoot2" presStyleCnt="0">
        <dgm:presLayoutVars>
          <dgm:hierBranch val="init"/>
        </dgm:presLayoutVars>
      </dgm:prSet>
      <dgm:spPr/>
    </dgm:pt>
    <dgm:pt modelId="{69412515-D9FF-5C4F-AD02-AA6DA849864D}" type="pres">
      <dgm:prSet presAssocID="{3B0E1E70-F123-3D42-BE39-62986E8A8944}" presName="rootComposite" presStyleCnt="0"/>
      <dgm:spPr/>
    </dgm:pt>
    <dgm:pt modelId="{C63F3B46-8D31-0048-AE91-E29EC6C03A7E}" type="pres">
      <dgm:prSet presAssocID="{3B0E1E70-F123-3D42-BE39-62986E8A8944}" presName="rootText" presStyleLbl="node3" presStyleIdx="2" presStyleCnt="4">
        <dgm:presLayoutVars>
          <dgm:chPref val="3"/>
        </dgm:presLayoutVars>
      </dgm:prSet>
      <dgm:spPr/>
    </dgm:pt>
    <dgm:pt modelId="{4E5090CF-A164-EA40-85C3-C6947DAA1AB7}" type="pres">
      <dgm:prSet presAssocID="{3B0E1E70-F123-3D42-BE39-62986E8A8944}" presName="rootConnector" presStyleLbl="node3" presStyleIdx="2" presStyleCnt="4"/>
      <dgm:spPr/>
    </dgm:pt>
    <dgm:pt modelId="{223EC3D3-DC32-1647-A005-ACBCB8F348D3}" type="pres">
      <dgm:prSet presAssocID="{3B0E1E70-F123-3D42-BE39-62986E8A8944}" presName="hierChild4" presStyleCnt="0"/>
      <dgm:spPr/>
    </dgm:pt>
    <dgm:pt modelId="{0C8953CB-773D-1148-982F-CDF2C037F5EE}" type="pres">
      <dgm:prSet presAssocID="{1E648E43-D637-2748-BEC9-192F0D6B9B17}" presName="Name37" presStyleLbl="parChTrans1D4" presStyleIdx="22" presStyleCnt="35"/>
      <dgm:spPr/>
    </dgm:pt>
    <dgm:pt modelId="{A8A9BF85-0E79-5344-BBFC-888CBC56F001}" type="pres">
      <dgm:prSet presAssocID="{F2166695-3B3D-AE40-8A76-840A7C6D5A6F}" presName="hierRoot2" presStyleCnt="0">
        <dgm:presLayoutVars>
          <dgm:hierBranch val="init"/>
        </dgm:presLayoutVars>
      </dgm:prSet>
      <dgm:spPr/>
    </dgm:pt>
    <dgm:pt modelId="{C274FB54-8D2E-9141-945A-2C45C91B95AC}" type="pres">
      <dgm:prSet presAssocID="{F2166695-3B3D-AE40-8A76-840A7C6D5A6F}" presName="rootComposite" presStyleCnt="0"/>
      <dgm:spPr/>
    </dgm:pt>
    <dgm:pt modelId="{D21326CE-3277-4B4C-8C71-EB53D12EDA2D}" type="pres">
      <dgm:prSet presAssocID="{F2166695-3B3D-AE40-8A76-840A7C6D5A6F}" presName="rootText" presStyleLbl="node4" presStyleIdx="22" presStyleCnt="35">
        <dgm:presLayoutVars>
          <dgm:chPref val="3"/>
        </dgm:presLayoutVars>
      </dgm:prSet>
      <dgm:spPr/>
    </dgm:pt>
    <dgm:pt modelId="{0C716196-5925-FB46-9AA4-3BB70E981A2A}" type="pres">
      <dgm:prSet presAssocID="{F2166695-3B3D-AE40-8A76-840A7C6D5A6F}" presName="rootConnector" presStyleLbl="node4" presStyleIdx="22" presStyleCnt="35"/>
      <dgm:spPr/>
    </dgm:pt>
    <dgm:pt modelId="{544E267C-6AF4-5F42-B977-70E2BD30F43C}" type="pres">
      <dgm:prSet presAssocID="{F2166695-3B3D-AE40-8A76-840A7C6D5A6F}" presName="hierChild4" presStyleCnt="0"/>
      <dgm:spPr/>
    </dgm:pt>
    <dgm:pt modelId="{B25BF2A6-AEBB-6C42-84D8-21D69E5F4FE8}" type="pres">
      <dgm:prSet presAssocID="{F2166695-3B3D-AE40-8A76-840A7C6D5A6F}" presName="hierChild5" presStyleCnt="0"/>
      <dgm:spPr/>
    </dgm:pt>
    <dgm:pt modelId="{35AB1906-4BE1-1A47-954F-9703693E59C7}" type="pres">
      <dgm:prSet presAssocID="{B04A76D1-ECB9-8B48-9828-E4B652A24462}" presName="Name37" presStyleLbl="parChTrans1D4" presStyleIdx="23" presStyleCnt="35"/>
      <dgm:spPr/>
    </dgm:pt>
    <dgm:pt modelId="{6BBC2DAF-7436-7E4F-92EA-B2245AE360B9}" type="pres">
      <dgm:prSet presAssocID="{B8DDE29E-54F8-114B-A7F3-BEB4CAC5F826}" presName="hierRoot2" presStyleCnt="0">
        <dgm:presLayoutVars>
          <dgm:hierBranch val="init"/>
        </dgm:presLayoutVars>
      </dgm:prSet>
      <dgm:spPr/>
    </dgm:pt>
    <dgm:pt modelId="{BCD80D71-406F-CC44-99CB-B2D991A85F8A}" type="pres">
      <dgm:prSet presAssocID="{B8DDE29E-54F8-114B-A7F3-BEB4CAC5F826}" presName="rootComposite" presStyleCnt="0"/>
      <dgm:spPr/>
    </dgm:pt>
    <dgm:pt modelId="{DDAF6538-4CD4-4E44-BD5C-ECE98CC40DF6}" type="pres">
      <dgm:prSet presAssocID="{B8DDE29E-54F8-114B-A7F3-BEB4CAC5F826}" presName="rootText" presStyleLbl="node4" presStyleIdx="23" presStyleCnt="35">
        <dgm:presLayoutVars>
          <dgm:chPref val="3"/>
        </dgm:presLayoutVars>
      </dgm:prSet>
      <dgm:spPr/>
    </dgm:pt>
    <dgm:pt modelId="{4E9BD95E-5D62-484B-9869-C5D2CE05739B}" type="pres">
      <dgm:prSet presAssocID="{B8DDE29E-54F8-114B-A7F3-BEB4CAC5F826}" presName="rootConnector" presStyleLbl="node4" presStyleIdx="23" presStyleCnt="35"/>
      <dgm:spPr/>
    </dgm:pt>
    <dgm:pt modelId="{910972FC-ADC5-F043-9911-97A95360A0D1}" type="pres">
      <dgm:prSet presAssocID="{B8DDE29E-54F8-114B-A7F3-BEB4CAC5F826}" presName="hierChild4" presStyleCnt="0"/>
      <dgm:spPr/>
    </dgm:pt>
    <dgm:pt modelId="{3EE7B601-9DF2-3B4B-9811-D99EDAA32CB9}" type="pres">
      <dgm:prSet presAssocID="{4282E3B5-35B1-0649-8AA2-8E3CB962FAF6}" presName="Name37" presStyleLbl="parChTrans1D4" presStyleIdx="24" presStyleCnt="35"/>
      <dgm:spPr/>
    </dgm:pt>
    <dgm:pt modelId="{0D4D52B6-0516-584B-B246-BBC11CE01AFA}" type="pres">
      <dgm:prSet presAssocID="{08F8D991-01E7-5745-8807-266DA7617670}" presName="hierRoot2" presStyleCnt="0">
        <dgm:presLayoutVars>
          <dgm:hierBranch val="init"/>
        </dgm:presLayoutVars>
      </dgm:prSet>
      <dgm:spPr/>
    </dgm:pt>
    <dgm:pt modelId="{0656636F-F75D-B842-AB7B-AA68039152AD}" type="pres">
      <dgm:prSet presAssocID="{08F8D991-01E7-5745-8807-266DA7617670}" presName="rootComposite" presStyleCnt="0"/>
      <dgm:spPr/>
    </dgm:pt>
    <dgm:pt modelId="{F5F34EF2-B5C0-E44C-A853-3E30A5B14F91}" type="pres">
      <dgm:prSet presAssocID="{08F8D991-01E7-5745-8807-266DA7617670}" presName="rootText" presStyleLbl="node4" presStyleIdx="24" presStyleCnt="35">
        <dgm:presLayoutVars>
          <dgm:chPref val="3"/>
        </dgm:presLayoutVars>
      </dgm:prSet>
      <dgm:spPr/>
    </dgm:pt>
    <dgm:pt modelId="{C0B4EEB5-8A42-4D4A-9B9D-4610DC09CA57}" type="pres">
      <dgm:prSet presAssocID="{08F8D991-01E7-5745-8807-266DA7617670}" presName="rootConnector" presStyleLbl="node4" presStyleIdx="24" presStyleCnt="35"/>
      <dgm:spPr/>
    </dgm:pt>
    <dgm:pt modelId="{38BF7BE7-F2C6-4F4A-8B4F-1587D58D3397}" type="pres">
      <dgm:prSet presAssocID="{08F8D991-01E7-5745-8807-266DA7617670}" presName="hierChild4" presStyleCnt="0"/>
      <dgm:spPr/>
    </dgm:pt>
    <dgm:pt modelId="{31F2E8CC-EF2B-2241-8B3E-C2C8CA0CADC1}" type="pres">
      <dgm:prSet presAssocID="{08F8D991-01E7-5745-8807-266DA7617670}" presName="hierChild5" presStyleCnt="0"/>
      <dgm:spPr/>
    </dgm:pt>
    <dgm:pt modelId="{3908AAE6-5EAE-BA44-8E9A-7A734635C164}" type="pres">
      <dgm:prSet presAssocID="{B8DDE29E-54F8-114B-A7F3-BEB4CAC5F826}" presName="hierChild5" presStyleCnt="0"/>
      <dgm:spPr/>
    </dgm:pt>
    <dgm:pt modelId="{F2A3FA6D-2EE9-0A4D-AF5E-6BA6E6584C2D}" type="pres">
      <dgm:prSet presAssocID="{283777E9-A4F1-1441-A74E-D40D7D718F8E}" presName="Name37" presStyleLbl="parChTrans1D4" presStyleIdx="25" presStyleCnt="35"/>
      <dgm:spPr/>
    </dgm:pt>
    <dgm:pt modelId="{965F8D09-6C7A-714C-A1E0-555F0EDE4CE3}" type="pres">
      <dgm:prSet presAssocID="{1C3A2466-56C9-CC41-BA0A-63FD47B92619}" presName="hierRoot2" presStyleCnt="0">
        <dgm:presLayoutVars>
          <dgm:hierBranch val="init"/>
        </dgm:presLayoutVars>
      </dgm:prSet>
      <dgm:spPr/>
    </dgm:pt>
    <dgm:pt modelId="{2B865BAC-7006-A944-9CC2-B8DDA84AEF31}" type="pres">
      <dgm:prSet presAssocID="{1C3A2466-56C9-CC41-BA0A-63FD47B92619}" presName="rootComposite" presStyleCnt="0"/>
      <dgm:spPr/>
    </dgm:pt>
    <dgm:pt modelId="{1D19DAD3-27DC-0449-BA4E-761B72A272F4}" type="pres">
      <dgm:prSet presAssocID="{1C3A2466-56C9-CC41-BA0A-63FD47B92619}" presName="rootText" presStyleLbl="node4" presStyleIdx="25" presStyleCnt="35">
        <dgm:presLayoutVars>
          <dgm:chPref val="3"/>
        </dgm:presLayoutVars>
      </dgm:prSet>
      <dgm:spPr/>
    </dgm:pt>
    <dgm:pt modelId="{33A1B4D0-674F-6D40-9092-A2A99110783B}" type="pres">
      <dgm:prSet presAssocID="{1C3A2466-56C9-CC41-BA0A-63FD47B92619}" presName="rootConnector" presStyleLbl="node4" presStyleIdx="25" presStyleCnt="35"/>
      <dgm:spPr/>
    </dgm:pt>
    <dgm:pt modelId="{44380BB5-DAC3-1B45-BA00-917A52E07E40}" type="pres">
      <dgm:prSet presAssocID="{1C3A2466-56C9-CC41-BA0A-63FD47B92619}" presName="hierChild4" presStyleCnt="0"/>
      <dgm:spPr/>
    </dgm:pt>
    <dgm:pt modelId="{269DFFED-BB1B-1D4C-A47F-251F48E93A35}" type="pres">
      <dgm:prSet presAssocID="{3E72B8C2-C278-C342-B346-A11D23606F4B}" presName="Name37" presStyleLbl="parChTrans1D4" presStyleIdx="26" presStyleCnt="35"/>
      <dgm:spPr/>
    </dgm:pt>
    <dgm:pt modelId="{9415FFF0-EB2E-0642-903B-4ADBCF5F6D16}" type="pres">
      <dgm:prSet presAssocID="{E3A65351-C4B2-6C44-95B9-0517AD70D5B6}" presName="hierRoot2" presStyleCnt="0">
        <dgm:presLayoutVars>
          <dgm:hierBranch val="init"/>
        </dgm:presLayoutVars>
      </dgm:prSet>
      <dgm:spPr/>
    </dgm:pt>
    <dgm:pt modelId="{B525B196-6C2F-BE49-9DC7-15AB4DC5A95F}" type="pres">
      <dgm:prSet presAssocID="{E3A65351-C4B2-6C44-95B9-0517AD70D5B6}" presName="rootComposite" presStyleCnt="0"/>
      <dgm:spPr/>
    </dgm:pt>
    <dgm:pt modelId="{C96B8541-65D7-A34A-8B70-6552AA15EED4}" type="pres">
      <dgm:prSet presAssocID="{E3A65351-C4B2-6C44-95B9-0517AD70D5B6}" presName="rootText" presStyleLbl="node4" presStyleIdx="26" presStyleCnt="35">
        <dgm:presLayoutVars>
          <dgm:chPref val="3"/>
        </dgm:presLayoutVars>
      </dgm:prSet>
      <dgm:spPr/>
    </dgm:pt>
    <dgm:pt modelId="{914F4D45-1EF4-D341-BE3A-E7BD4AC948F9}" type="pres">
      <dgm:prSet presAssocID="{E3A65351-C4B2-6C44-95B9-0517AD70D5B6}" presName="rootConnector" presStyleLbl="node4" presStyleIdx="26" presStyleCnt="35"/>
      <dgm:spPr/>
    </dgm:pt>
    <dgm:pt modelId="{BC2486E5-4006-3947-B49A-25A2F3B865CC}" type="pres">
      <dgm:prSet presAssocID="{E3A65351-C4B2-6C44-95B9-0517AD70D5B6}" presName="hierChild4" presStyleCnt="0"/>
      <dgm:spPr/>
    </dgm:pt>
    <dgm:pt modelId="{A0A4983C-9C93-614A-B54A-DE45E0FDFC48}" type="pres">
      <dgm:prSet presAssocID="{E3A65351-C4B2-6C44-95B9-0517AD70D5B6}" presName="hierChild5" presStyleCnt="0"/>
      <dgm:spPr/>
    </dgm:pt>
    <dgm:pt modelId="{F17026D4-561D-CE4D-8673-77F50EB554FA}" type="pres">
      <dgm:prSet presAssocID="{1C3A2466-56C9-CC41-BA0A-63FD47B92619}" presName="hierChild5" presStyleCnt="0"/>
      <dgm:spPr/>
    </dgm:pt>
    <dgm:pt modelId="{ECD1A4A0-CAA3-084C-9E51-BC23C8255F63}" type="pres">
      <dgm:prSet presAssocID="{40D2AFCC-19F8-9449-917D-1907F366A9B5}" presName="Name37" presStyleLbl="parChTrans1D4" presStyleIdx="27" presStyleCnt="35"/>
      <dgm:spPr/>
    </dgm:pt>
    <dgm:pt modelId="{801AC3F3-6403-1E4F-B387-6069A2E0ADAE}" type="pres">
      <dgm:prSet presAssocID="{843356FE-4B44-1B4E-A3C5-F6B3EB1FD2EE}" presName="hierRoot2" presStyleCnt="0">
        <dgm:presLayoutVars>
          <dgm:hierBranch val="init"/>
        </dgm:presLayoutVars>
      </dgm:prSet>
      <dgm:spPr/>
    </dgm:pt>
    <dgm:pt modelId="{39A22BA5-7A62-4A4A-92B2-E97EE5775D56}" type="pres">
      <dgm:prSet presAssocID="{843356FE-4B44-1B4E-A3C5-F6B3EB1FD2EE}" presName="rootComposite" presStyleCnt="0"/>
      <dgm:spPr/>
    </dgm:pt>
    <dgm:pt modelId="{E51FC21C-CE1B-C249-84ED-9C71D7C9A207}" type="pres">
      <dgm:prSet presAssocID="{843356FE-4B44-1B4E-A3C5-F6B3EB1FD2EE}" presName="rootText" presStyleLbl="node4" presStyleIdx="27" presStyleCnt="35">
        <dgm:presLayoutVars>
          <dgm:chPref val="3"/>
        </dgm:presLayoutVars>
      </dgm:prSet>
      <dgm:spPr/>
    </dgm:pt>
    <dgm:pt modelId="{2E5571C3-755F-6F4E-8AE1-4C7D4BDEB69B}" type="pres">
      <dgm:prSet presAssocID="{843356FE-4B44-1B4E-A3C5-F6B3EB1FD2EE}" presName="rootConnector" presStyleLbl="node4" presStyleIdx="27" presStyleCnt="35"/>
      <dgm:spPr/>
    </dgm:pt>
    <dgm:pt modelId="{3C1A73F6-C10C-4C4A-8079-CFBC42F5A719}" type="pres">
      <dgm:prSet presAssocID="{843356FE-4B44-1B4E-A3C5-F6B3EB1FD2EE}" presName="hierChild4" presStyleCnt="0"/>
      <dgm:spPr/>
    </dgm:pt>
    <dgm:pt modelId="{2A4B37BC-CCFF-224F-B737-54085B9B8060}" type="pres">
      <dgm:prSet presAssocID="{087E7264-77F5-2B44-92ED-E92F5A7D9A28}" presName="Name37" presStyleLbl="parChTrans1D4" presStyleIdx="28" presStyleCnt="35"/>
      <dgm:spPr/>
    </dgm:pt>
    <dgm:pt modelId="{BCFA5E11-9D56-4B46-B393-423F5440D2A6}" type="pres">
      <dgm:prSet presAssocID="{BB05C99B-2344-DD4B-9148-B79D99D55406}" presName="hierRoot2" presStyleCnt="0">
        <dgm:presLayoutVars>
          <dgm:hierBranch val="init"/>
        </dgm:presLayoutVars>
      </dgm:prSet>
      <dgm:spPr/>
    </dgm:pt>
    <dgm:pt modelId="{76C764C0-C9CB-D944-8D12-DBE05627C296}" type="pres">
      <dgm:prSet presAssocID="{BB05C99B-2344-DD4B-9148-B79D99D55406}" presName="rootComposite" presStyleCnt="0"/>
      <dgm:spPr/>
    </dgm:pt>
    <dgm:pt modelId="{7336CDB7-D3C5-1F40-904F-36F8EC675C84}" type="pres">
      <dgm:prSet presAssocID="{BB05C99B-2344-DD4B-9148-B79D99D55406}" presName="rootText" presStyleLbl="node4" presStyleIdx="28" presStyleCnt="35">
        <dgm:presLayoutVars>
          <dgm:chPref val="3"/>
        </dgm:presLayoutVars>
      </dgm:prSet>
      <dgm:spPr/>
    </dgm:pt>
    <dgm:pt modelId="{F8B19627-DFE5-6943-B812-E001B0AC870F}" type="pres">
      <dgm:prSet presAssocID="{BB05C99B-2344-DD4B-9148-B79D99D55406}" presName="rootConnector" presStyleLbl="node4" presStyleIdx="28" presStyleCnt="35"/>
      <dgm:spPr/>
    </dgm:pt>
    <dgm:pt modelId="{8E7E0DF6-BE96-864C-905E-AAB0BB03626D}" type="pres">
      <dgm:prSet presAssocID="{BB05C99B-2344-DD4B-9148-B79D99D55406}" presName="hierChild4" presStyleCnt="0"/>
      <dgm:spPr/>
    </dgm:pt>
    <dgm:pt modelId="{9A8528C1-9345-6943-AE44-4A90D28F9511}" type="pres">
      <dgm:prSet presAssocID="{BB05C99B-2344-DD4B-9148-B79D99D55406}" presName="hierChild5" presStyleCnt="0"/>
      <dgm:spPr/>
    </dgm:pt>
    <dgm:pt modelId="{04192BAB-7E64-804C-80C4-D917D0688A3A}" type="pres">
      <dgm:prSet presAssocID="{843356FE-4B44-1B4E-A3C5-F6B3EB1FD2EE}" presName="hierChild5" presStyleCnt="0"/>
      <dgm:spPr/>
    </dgm:pt>
    <dgm:pt modelId="{EBC3863E-3D86-9647-9116-D1514EC28D4A}" type="pres">
      <dgm:prSet presAssocID="{BCEE141C-95C2-7A4F-80AA-5DBFA85EC289}" presName="Name37" presStyleLbl="parChTrans1D4" presStyleIdx="29" presStyleCnt="35"/>
      <dgm:spPr/>
    </dgm:pt>
    <dgm:pt modelId="{1A015BAE-2529-8C4E-A3FE-6CC3C9BF62A9}" type="pres">
      <dgm:prSet presAssocID="{B47594D8-8C55-4144-A4DA-9D0B86DF5C18}" presName="hierRoot2" presStyleCnt="0">
        <dgm:presLayoutVars>
          <dgm:hierBranch val="init"/>
        </dgm:presLayoutVars>
      </dgm:prSet>
      <dgm:spPr/>
    </dgm:pt>
    <dgm:pt modelId="{46925CD8-B29A-6847-ACF9-F1E20ABD91A6}" type="pres">
      <dgm:prSet presAssocID="{B47594D8-8C55-4144-A4DA-9D0B86DF5C18}" presName="rootComposite" presStyleCnt="0"/>
      <dgm:spPr/>
    </dgm:pt>
    <dgm:pt modelId="{6BE0668D-D849-074E-8D87-4ADEBD7E8869}" type="pres">
      <dgm:prSet presAssocID="{B47594D8-8C55-4144-A4DA-9D0B86DF5C18}" presName="rootText" presStyleLbl="node4" presStyleIdx="29" presStyleCnt="35">
        <dgm:presLayoutVars>
          <dgm:chPref val="3"/>
        </dgm:presLayoutVars>
      </dgm:prSet>
      <dgm:spPr/>
    </dgm:pt>
    <dgm:pt modelId="{A5A77E86-D8DC-A843-AA93-65E18BD5A537}" type="pres">
      <dgm:prSet presAssocID="{B47594D8-8C55-4144-A4DA-9D0B86DF5C18}" presName="rootConnector" presStyleLbl="node4" presStyleIdx="29" presStyleCnt="35"/>
      <dgm:spPr/>
    </dgm:pt>
    <dgm:pt modelId="{D9A9CD26-E18D-4646-AAD2-65697CE60DCB}" type="pres">
      <dgm:prSet presAssocID="{B47594D8-8C55-4144-A4DA-9D0B86DF5C18}" presName="hierChild4" presStyleCnt="0"/>
      <dgm:spPr/>
    </dgm:pt>
    <dgm:pt modelId="{6B76CCE8-B395-F342-B71F-428E8E963F05}" type="pres">
      <dgm:prSet presAssocID="{10FD1822-6026-C248-8EA5-C4A27D8507E1}" presName="Name37" presStyleLbl="parChTrans1D4" presStyleIdx="30" presStyleCnt="35"/>
      <dgm:spPr/>
    </dgm:pt>
    <dgm:pt modelId="{EC98E79A-2211-8C44-AC38-7FB3F7AAF900}" type="pres">
      <dgm:prSet presAssocID="{C719F476-C32A-5446-ADA7-609DBFDE5D94}" presName="hierRoot2" presStyleCnt="0">
        <dgm:presLayoutVars>
          <dgm:hierBranch val="init"/>
        </dgm:presLayoutVars>
      </dgm:prSet>
      <dgm:spPr/>
    </dgm:pt>
    <dgm:pt modelId="{71D79EF0-1BB2-434E-AB71-D07669642055}" type="pres">
      <dgm:prSet presAssocID="{C719F476-C32A-5446-ADA7-609DBFDE5D94}" presName="rootComposite" presStyleCnt="0"/>
      <dgm:spPr/>
    </dgm:pt>
    <dgm:pt modelId="{3F89E9EC-9099-F94A-BCB2-9FA108CCC494}" type="pres">
      <dgm:prSet presAssocID="{C719F476-C32A-5446-ADA7-609DBFDE5D94}" presName="rootText" presStyleLbl="node4" presStyleIdx="30" presStyleCnt="35">
        <dgm:presLayoutVars>
          <dgm:chPref val="3"/>
        </dgm:presLayoutVars>
      </dgm:prSet>
      <dgm:spPr/>
    </dgm:pt>
    <dgm:pt modelId="{8A11A72B-433F-B046-8155-CD7B5057742B}" type="pres">
      <dgm:prSet presAssocID="{C719F476-C32A-5446-ADA7-609DBFDE5D94}" presName="rootConnector" presStyleLbl="node4" presStyleIdx="30" presStyleCnt="35"/>
      <dgm:spPr/>
    </dgm:pt>
    <dgm:pt modelId="{C62F8724-D1DC-1A4D-9F3A-FB635FAE0582}" type="pres">
      <dgm:prSet presAssocID="{C719F476-C32A-5446-ADA7-609DBFDE5D94}" presName="hierChild4" presStyleCnt="0"/>
      <dgm:spPr/>
    </dgm:pt>
    <dgm:pt modelId="{40613582-AD7E-C24C-9568-B4BB98097B44}" type="pres">
      <dgm:prSet presAssocID="{C719F476-C32A-5446-ADA7-609DBFDE5D94}" presName="hierChild5" presStyleCnt="0"/>
      <dgm:spPr/>
    </dgm:pt>
    <dgm:pt modelId="{CF383E14-62BE-1C47-ABC8-BD39C7D8D9FB}" type="pres">
      <dgm:prSet presAssocID="{B47594D8-8C55-4144-A4DA-9D0B86DF5C18}" presName="hierChild5" presStyleCnt="0"/>
      <dgm:spPr/>
    </dgm:pt>
    <dgm:pt modelId="{996FFDCC-A935-3F49-B33B-2F4DA48108AB}" type="pres">
      <dgm:prSet presAssocID="{88828E4A-AD92-F042-8217-F8143296DB96}" presName="Name37" presStyleLbl="parChTrans1D4" presStyleIdx="31" presStyleCnt="35"/>
      <dgm:spPr/>
    </dgm:pt>
    <dgm:pt modelId="{DEBDCF1C-6814-104D-A203-4BE570EB49DF}" type="pres">
      <dgm:prSet presAssocID="{32D82B9F-FE19-1743-8BE2-3B4F581838B0}" presName="hierRoot2" presStyleCnt="0">
        <dgm:presLayoutVars>
          <dgm:hierBranch val="init"/>
        </dgm:presLayoutVars>
      </dgm:prSet>
      <dgm:spPr/>
    </dgm:pt>
    <dgm:pt modelId="{BD816609-B941-8E44-A581-85B49A739793}" type="pres">
      <dgm:prSet presAssocID="{32D82B9F-FE19-1743-8BE2-3B4F581838B0}" presName="rootComposite" presStyleCnt="0"/>
      <dgm:spPr/>
    </dgm:pt>
    <dgm:pt modelId="{C643FA9F-8824-A245-8F30-2D491A00B909}" type="pres">
      <dgm:prSet presAssocID="{32D82B9F-FE19-1743-8BE2-3B4F581838B0}" presName="rootText" presStyleLbl="node4" presStyleIdx="31" presStyleCnt="35">
        <dgm:presLayoutVars>
          <dgm:chPref val="3"/>
        </dgm:presLayoutVars>
      </dgm:prSet>
      <dgm:spPr/>
    </dgm:pt>
    <dgm:pt modelId="{2C006FEA-06D7-7E4A-A47D-88A56A4B6727}" type="pres">
      <dgm:prSet presAssocID="{32D82B9F-FE19-1743-8BE2-3B4F581838B0}" presName="rootConnector" presStyleLbl="node4" presStyleIdx="31" presStyleCnt="35"/>
      <dgm:spPr/>
    </dgm:pt>
    <dgm:pt modelId="{8C2F7476-3DD0-5242-893A-D2078D3B9877}" type="pres">
      <dgm:prSet presAssocID="{32D82B9F-FE19-1743-8BE2-3B4F581838B0}" presName="hierChild4" presStyleCnt="0"/>
      <dgm:spPr/>
    </dgm:pt>
    <dgm:pt modelId="{A4E6C95D-CAD8-C74A-80FE-CD122FD83C3A}" type="pres">
      <dgm:prSet presAssocID="{A70A8E1E-0068-5641-9FBE-2CCF133C1E06}" presName="Name37" presStyleLbl="parChTrans1D4" presStyleIdx="32" presStyleCnt="35"/>
      <dgm:spPr/>
    </dgm:pt>
    <dgm:pt modelId="{0D859DBE-CF5D-504E-8B67-D0E22390DFE9}" type="pres">
      <dgm:prSet presAssocID="{4F6EA68A-771B-1A42-9F7B-CC0014808F9C}" presName="hierRoot2" presStyleCnt="0">
        <dgm:presLayoutVars>
          <dgm:hierBranch val="init"/>
        </dgm:presLayoutVars>
      </dgm:prSet>
      <dgm:spPr/>
    </dgm:pt>
    <dgm:pt modelId="{20D03B41-BCE9-E549-9227-A2FF1E614920}" type="pres">
      <dgm:prSet presAssocID="{4F6EA68A-771B-1A42-9F7B-CC0014808F9C}" presName="rootComposite" presStyleCnt="0"/>
      <dgm:spPr/>
    </dgm:pt>
    <dgm:pt modelId="{71E37C57-1AC7-4749-81B7-F7DF56D80189}" type="pres">
      <dgm:prSet presAssocID="{4F6EA68A-771B-1A42-9F7B-CC0014808F9C}" presName="rootText" presStyleLbl="node4" presStyleIdx="32" presStyleCnt="35">
        <dgm:presLayoutVars>
          <dgm:chPref val="3"/>
        </dgm:presLayoutVars>
      </dgm:prSet>
      <dgm:spPr/>
    </dgm:pt>
    <dgm:pt modelId="{ECBA41A7-0AEE-AD40-8CA9-F9B1021F9CA8}" type="pres">
      <dgm:prSet presAssocID="{4F6EA68A-771B-1A42-9F7B-CC0014808F9C}" presName="rootConnector" presStyleLbl="node4" presStyleIdx="32" presStyleCnt="35"/>
      <dgm:spPr/>
    </dgm:pt>
    <dgm:pt modelId="{2C1089D8-70C9-A34D-AEF0-71F0BD383E7C}" type="pres">
      <dgm:prSet presAssocID="{4F6EA68A-771B-1A42-9F7B-CC0014808F9C}" presName="hierChild4" presStyleCnt="0"/>
      <dgm:spPr/>
    </dgm:pt>
    <dgm:pt modelId="{BE815F11-947D-A942-9374-60F01A1AC7A3}" type="pres">
      <dgm:prSet presAssocID="{4F6EA68A-771B-1A42-9F7B-CC0014808F9C}" presName="hierChild5" presStyleCnt="0"/>
      <dgm:spPr/>
    </dgm:pt>
    <dgm:pt modelId="{E755F0B6-CFD3-1B4A-8BAD-9BAF9D1221E9}" type="pres">
      <dgm:prSet presAssocID="{32D82B9F-FE19-1743-8BE2-3B4F581838B0}" presName="hierChild5" presStyleCnt="0"/>
      <dgm:spPr/>
    </dgm:pt>
    <dgm:pt modelId="{DA807F03-CE8A-FB41-A0A4-E5B2C1737400}" type="pres">
      <dgm:prSet presAssocID="{A3ADF69C-5B3C-5348-B7F2-1C8B2E9E55A8}" presName="Name37" presStyleLbl="parChTrans1D4" presStyleIdx="33" presStyleCnt="35"/>
      <dgm:spPr/>
    </dgm:pt>
    <dgm:pt modelId="{930BCEB4-5CBD-F04D-B6F4-EE3835AC2B64}" type="pres">
      <dgm:prSet presAssocID="{8647E3F9-2CD9-4F4D-B7E1-B0C57AD35855}" presName="hierRoot2" presStyleCnt="0">
        <dgm:presLayoutVars>
          <dgm:hierBranch val="init"/>
        </dgm:presLayoutVars>
      </dgm:prSet>
      <dgm:spPr/>
    </dgm:pt>
    <dgm:pt modelId="{E6003DBE-CBE7-5546-9FDC-70847DF3B880}" type="pres">
      <dgm:prSet presAssocID="{8647E3F9-2CD9-4F4D-B7E1-B0C57AD35855}" presName="rootComposite" presStyleCnt="0"/>
      <dgm:spPr/>
    </dgm:pt>
    <dgm:pt modelId="{4F198F40-6265-6445-B919-214B7F62E026}" type="pres">
      <dgm:prSet presAssocID="{8647E3F9-2CD9-4F4D-B7E1-B0C57AD35855}" presName="rootText" presStyleLbl="node4" presStyleIdx="33" presStyleCnt="35">
        <dgm:presLayoutVars>
          <dgm:chPref val="3"/>
        </dgm:presLayoutVars>
      </dgm:prSet>
      <dgm:spPr/>
    </dgm:pt>
    <dgm:pt modelId="{D703F959-4A31-C244-9B05-F93842FD5347}" type="pres">
      <dgm:prSet presAssocID="{8647E3F9-2CD9-4F4D-B7E1-B0C57AD35855}" presName="rootConnector" presStyleLbl="node4" presStyleIdx="33" presStyleCnt="35"/>
      <dgm:spPr/>
    </dgm:pt>
    <dgm:pt modelId="{CCC3B90E-BF99-B249-9DCF-FB06F85ACCE3}" type="pres">
      <dgm:prSet presAssocID="{8647E3F9-2CD9-4F4D-B7E1-B0C57AD35855}" presName="hierChild4" presStyleCnt="0"/>
      <dgm:spPr/>
    </dgm:pt>
    <dgm:pt modelId="{75F22155-4573-A246-A17E-2121232A26B9}" type="pres">
      <dgm:prSet presAssocID="{7933F144-E3AA-B540-9BAA-8363DE705359}" presName="Name37" presStyleLbl="parChTrans1D4" presStyleIdx="34" presStyleCnt="35"/>
      <dgm:spPr/>
    </dgm:pt>
    <dgm:pt modelId="{20F33784-7960-4A47-BB5A-A2055ABA45E1}" type="pres">
      <dgm:prSet presAssocID="{6921EAC1-4972-FA47-8999-4ACD655AD9D9}" presName="hierRoot2" presStyleCnt="0">
        <dgm:presLayoutVars>
          <dgm:hierBranch val="init"/>
        </dgm:presLayoutVars>
      </dgm:prSet>
      <dgm:spPr/>
    </dgm:pt>
    <dgm:pt modelId="{B4648FAA-B43E-5545-BB51-A0CB73ADA0A3}" type="pres">
      <dgm:prSet presAssocID="{6921EAC1-4972-FA47-8999-4ACD655AD9D9}" presName="rootComposite" presStyleCnt="0"/>
      <dgm:spPr/>
    </dgm:pt>
    <dgm:pt modelId="{316E931D-A4A7-F44D-AC3E-B0F81BD6EE3A}" type="pres">
      <dgm:prSet presAssocID="{6921EAC1-4972-FA47-8999-4ACD655AD9D9}" presName="rootText" presStyleLbl="node4" presStyleIdx="34" presStyleCnt="35">
        <dgm:presLayoutVars>
          <dgm:chPref val="3"/>
        </dgm:presLayoutVars>
      </dgm:prSet>
      <dgm:spPr/>
    </dgm:pt>
    <dgm:pt modelId="{9FDBEFFE-1940-4346-9392-1591901D20A7}" type="pres">
      <dgm:prSet presAssocID="{6921EAC1-4972-FA47-8999-4ACD655AD9D9}" presName="rootConnector" presStyleLbl="node4" presStyleIdx="34" presStyleCnt="35"/>
      <dgm:spPr/>
    </dgm:pt>
    <dgm:pt modelId="{B9AEE33F-A2E7-154C-AD7F-1C98BDA4C2B0}" type="pres">
      <dgm:prSet presAssocID="{6921EAC1-4972-FA47-8999-4ACD655AD9D9}" presName="hierChild4" presStyleCnt="0"/>
      <dgm:spPr/>
    </dgm:pt>
    <dgm:pt modelId="{9C5F4ECC-6116-614B-AB03-048DE98BB432}" type="pres">
      <dgm:prSet presAssocID="{6921EAC1-4972-FA47-8999-4ACD655AD9D9}" presName="hierChild5" presStyleCnt="0"/>
      <dgm:spPr/>
    </dgm:pt>
    <dgm:pt modelId="{4A8AE8C5-B052-3440-9671-3DBFA4053642}" type="pres">
      <dgm:prSet presAssocID="{8647E3F9-2CD9-4F4D-B7E1-B0C57AD35855}" presName="hierChild5" presStyleCnt="0"/>
      <dgm:spPr/>
    </dgm:pt>
    <dgm:pt modelId="{F787EFB8-08C0-DE43-9C5B-F89AF53BAEF2}" type="pres">
      <dgm:prSet presAssocID="{3B0E1E70-F123-3D42-BE39-62986E8A8944}" presName="hierChild5" presStyleCnt="0"/>
      <dgm:spPr/>
    </dgm:pt>
    <dgm:pt modelId="{DDA8B068-5325-5844-B97C-B34B77B9F9F4}" type="pres">
      <dgm:prSet presAssocID="{12ACE07B-1499-9344-8D8C-C1F2747F62E3}" presName="hierChild5" presStyleCnt="0"/>
      <dgm:spPr/>
    </dgm:pt>
    <dgm:pt modelId="{BC4377FD-15AE-4045-9A64-9D76FBB7EE3F}" type="pres">
      <dgm:prSet presAssocID="{1A0D00E6-C957-D94E-B38F-DF2CA9B671E7}" presName="Name37" presStyleLbl="parChTrans1D2" presStyleIdx="3" presStyleCnt="6"/>
      <dgm:spPr/>
    </dgm:pt>
    <dgm:pt modelId="{E83B611F-E319-9E47-8048-1E17DD209AFA}" type="pres">
      <dgm:prSet presAssocID="{9579B16C-DB31-3640-9E17-A8CD79F770CD}" presName="hierRoot2" presStyleCnt="0">
        <dgm:presLayoutVars>
          <dgm:hierBranch val="init"/>
        </dgm:presLayoutVars>
      </dgm:prSet>
      <dgm:spPr/>
    </dgm:pt>
    <dgm:pt modelId="{874EC2A4-E1E6-FD4E-8676-474180537651}" type="pres">
      <dgm:prSet presAssocID="{9579B16C-DB31-3640-9E17-A8CD79F770CD}" presName="rootComposite" presStyleCnt="0"/>
      <dgm:spPr/>
    </dgm:pt>
    <dgm:pt modelId="{BA96FB30-BFCB-BD4D-AE8B-E2DCD6B6F054}" type="pres">
      <dgm:prSet presAssocID="{9579B16C-DB31-3640-9E17-A8CD79F770CD}" presName="rootText" presStyleLbl="node2" presStyleIdx="3" presStyleCnt="5">
        <dgm:presLayoutVars>
          <dgm:chPref val="3"/>
        </dgm:presLayoutVars>
      </dgm:prSet>
      <dgm:spPr/>
    </dgm:pt>
    <dgm:pt modelId="{D47239F9-57F1-A442-9851-496CE12BD344}" type="pres">
      <dgm:prSet presAssocID="{9579B16C-DB31-3640-9E17-A8CD79F770CD}" presName="rootConnector" presStyleLbl="node2" presStyleIdx="3" presStyleCnt="5"/>
      <dgm:spPr/>
    </dgm:pt>
    <dgm:pt modelId="{460E25DD-98FB-1B43-9BAD-55125844C131}" type="pres">
      <dgm:prSet presAssocID="{9579B16C-DB31-3640-9E17-A8CD79F770CD}" presName="hierChild4" presStyleCnt="0"/>
      <dgm:spPr/>
    </dgm:pt>
    <dgm:pt modelId="{FA787DD4-6BB2-184A-9007-81A6971FA59E}" type="pres">
      <dgm:prSet presAssocID="{9579B16C-DB31-3640-9E17-A8CD79F770CD}" presName="hierChild5" presStyleCnt="0"/>
      <dgm:spPr/>
    </dgm:pt>
    <dgm:pt modelId="{C9CD5F83-E7DC-EC4F-97D2-DBDE093EA386}" type="pres">
      <dgm:prSet presAssocID="{72F7FEA3-58E8-E24F-A5AA-F76AFE7C780A}" presName="Name37" presStyleLbl="parChTrans1D2" presStyleIdx="4" presStyleCnt="6"/>
      <dgm:spPr/>
    </dgm:pt>
    <dgm:pt modelId="{1E60AD4A-8F1C-C64A-BADB-C759B08734BC}" type="pres">
      <dgm:prSet presAssocID="{86F83EE1-CD80-6B41-9243-1E7A650F6452}" presName="hierRoot2" presStyleCnt="0">
        <dgm:presLayoutVars>
          <dgm:hierBranch val="init"/>
        </dgm:presLayoutVars>
      </dgm:prSet>
      <dgm:spPr/>
    </dgm:pt>
    <dgm:pt modelId="{45ECA281-2605-8846-9C39-C38926C464FD}" type="pres">
      <dgm:prSet presAssocID="{86F83EE1-CD80-6B41-9243-1E7A650F6452}" presName="rootComposite" presStyleCnt="0"/>
      <dgm:spPr/>
    </dgm:pt>
    <dgm:pt modelId="{55E3E709-51D5-2249-BC48-99BC0AFCB975}" type="pres">
      <dgm:prSet presAssocID="{86F83EE1-CD80-6B41-9243-1E7A650F6452}" presName="rootText" presStyleLbl="node2" presStyleIdx="4" presStyleCnt="5">
        <dgm:presLayoutVars>
          <dgm:chPref val="3"/>
        </dgm:presLayoutVars>
      </dgm:prSet>
      <dgm:spPr/>
    </dgm:pt>
    <dgm:pt modelId="{E7288E4D-C3C3-DD41-A350-B9475FB7E0A9}" type="pres">
      <dgm:prSet presAssocID="{86F83EE1-CD80-6B41-9243-1E7A650F6452}" presName="rootConnector" presStyleLbl="node2" presStyleIdx="4" presStyleCnt="5"/>
      <dgm:spPr/>
    </dgm:pt>
    <dgm:pt modelId="{37B2F43E-77E7-E24C-ABEA-44D23E8E8367}" type="pres">
      <dgm:prSet presAssocID="{86F83EE1-CD80-6B41-9243-1E7A650F6452}" presName="hierChild4" presStyleCnt="0"/>
      <dgm:spPr/>
    </dgm:pt>
    <dgm:pt modelId="{A98106CB-0B02-AE40-AC2D-0CB13F8B6A50}" type="pres">
      <dgm:prSet presAssocID="{B975C8FF-B76F-C54B-8064-BE4C1DD7F73C}" presName="Name37" presStyleLbl="parChTrans1D3" presStyleIdx="3" presStyleCnt="5"/>
      <dgm:spPr/>
    </dgm:pt>
    <dgm:pt modelId="{13D084AF-1F32-1F45-A600-C9970B2343E6}" type="pres">
      <dgm:prSet presAssocID="{EE519DA4-FE0B-D844-8D8C-E6E4622E9958}" presName="hierRoot2" presStyleCnt="0">
        <dgm:presLayoutVars>
          <dgm:hierBranch val="init"/>
        </dgm:presLayoutVars>
      </dgm:prSet>
      <dgm:spPr/>
    </dgm:pt>
    <dgm:pt modelId="{970FE867-2A82-4440-AF47-AEC8CB53935A}" type="pres">
      <dgm:prSet presAssocID="{EE519DA4-FE0B-D844-8D8C-E6E4622E9958}" presName="rootComposite" presStyleCnt="0"/>
      <dgm:spPr/>
    </dgm:pt>
    <dgm:pt modelId="{492C442D-75DA-7D4A-A45B-74009865AAF4}" type="pres">
      <dgm:prSet presAssocID="{EE519DA4-FE0B-D844-8D8C-E6E4622E9958}" presName="rootText" presStyleLbl="node3" presStyleIdx="3" presStyleCnt="4">
        <dgm:presLayoutVars>
          <dgm:chPref val="3"/>
        </dgm:presLayoutVars>
      </dgm:prSet>
      <dgm:spPr/>
    </dgm:pt>
    <dgm:pt modelId="{6D3B2AD3-497F-1843-9D13-837914CE6805}" type="pres">
      <dgm:prSet presAssocID="{EE519DA4-FE0B-D844-8D8C-E6E4622E9958}" presName="rootConnector" presStyleLbl="node3" presStyleIdx="3" presStyleCnt="4"/>
      <dgm:spPr/>
    </dgm:pt>
    <dgm:pt modelId="{752658E7-23FA-5044-A5D1-D02D793F0ED2}" type="pres">
      <dgm:prSet presAssocID="{EE519DA4-FE0B-D844-8D8C-E6E4622E9958}" presName="hierChild4" presStyleCnt="0"/>
      <dgm:spPr/>
    </dgm:pt>
    <dgm:pt modelId="{96499583-2CA1-B541-9E19-D9FC78E874BA}" type="pres">
      <dgm:prSet presAssocID="{EE519DA4-FE0B-D844-8D8C-E6E4622E9958}" presName="hierChild5" presStyleCnt="0"/>
      <dgm:spPr/>
    </dgm:pt>
    <dgm:pt modelId="{AD0FF431-7070-1B43-9E91-BCF6FE64456F}" type="pres">
      <dgm:prSet presAssocID="{86F83EE1-CD80-6B41-9243-1E7A650F6452}" presName="hierChild5" presStyleCnt="0"/>
      <dgm:spPr/>
    </dgm:pt>
    <dgm:pt modelId="{EACF3B58-093B-D348-93D6-BFCB37EBDC86}" type="pres">
      <dgm:prSet presAssocID="{8BF9ABCC-B70E-CC4A-8B22-3966E5112257}" presName="hierChild3" presStyleCnt="0"/>
      <dgm:spPr/>
    </dgm:pt>
    <dgm:pt modelId="{581E3BF6-63E2-ED4D-9438-8253A7BF0653}" type="pres">
      <dgm:prSet presAssocID="{ABA01A42-C2E9-894F-BCEB-73DBAB131476}" presName="Name111" presStyleLbl="parChTrans1D2" presStyleIdx="5" presStyleCnt="6"/>
      <dgm:spPr/>
    </dgm:pt>
    <dgm:pt modelId="{3F15D0E7-E89C-F44F-B299-A62BAAF00A7A}" type="pres">
      <dgm:prSet presAssocID="{1EEEFB8F-B7FE-BF4F-A93F-3B4005865003}" presName="hierRoot3" presStyleCnt="0">
        <dgm:presLayoutVars>
          <dgm:hierBranch val="init"/>
        </dgm:presLayoutVars>
      </dgm:prSet>
      <dgm:spPr/>
    </dgm:pt>
    <dgm:pt modelId="{D9E35A6B-0BA5-C346-A29B-D9F571AAB4F0}" type="pres">
      <dgm:prSet presAssocID="{1EEEFB8F-B7FE-BF4F-A93F-3B4005865003}" presName="rootComposite3" presStyleCnt="0"/>
      <dgm:spPr/>
    </dgm:pt>
    <dgm:pt modelId="{3C6C9E91-FA1D-2248-A18B-D56C7E4AC879}" type="pres">
      <dgm:prSet presAssocID="{1EEEFB8F-B7FE-BF4F-A93F-3B4005865003}" presName="rootText3" presStyleLbl="asst1" presStyleIdx="0" presStyleCnt="2">
        <dgm:presLayoutVars>
          <dgm:chPref val="3"/>
        </dgm:presLayoutVars>
      </dgm:prSet>
      <dgm:spPr/>
    </dgm:pt>
    <dgm:pt modelId="{E32DF498-40B8-7042-BF85-D79AE9CEB57C}" type="pres">
      <dgm:prSet presAssocID="{1EEEFB8F-B7FE-BF4F-A93F-3B4005865003}" presName="rootConnector3" presStyleLbl="asst1" presStyleIdx="0" presStyleCnt="2"/>
      <dgm:spPr/>
    </dgm:pt>
    <dgm:pt modelId="{F7ECB897-9D10-9E40-AC2D-C0CFDDA41F63}" type="pres">
      <dgm:prSet presAssocID="{1EEEFB8F-B7FE-BF4F-A93F-3B4005865003}" presName="hierChild6" presStyleCnt="0"/>
      <dgm:spPr/>
    </dgm:pt>
    <dgm:pt modelId="{3E92FA73-12C7-4B47-B783-862B2D2090D3}" type="pres">
      <dgm:prSet presAssocID="{1EEEFB8F-B7FE-BF4F-A93F-3B4005865003}" presName="hierChild7" presStyleCnt="0"/>
      <dgm:spPr/>
    </dgm:pt>
    <dgm:pt modelId="{F2F19A42-0D9A-C041-8F28-F2352CE4022C}" type="pres">
      <dgm:prSet presAssocID="{77659BCF-4533-094D-B7B1-768769F7BBF3}" presName="Name111" presStyleLbl="parChTrans1D3" presStyleIdx="4" presStyleCnt="5"/>
      <dgm:spPr/>
    </dgm:pt>
    <dgm:pt modelId="{78E0EAD0-CBB6-8C46-865C-449DBEEA143C}" type="pres">
      <dgm:prSet presAssocID="{A759C143-868D-8F40-AC0E-3A566A00B5AB}" presName="hierRoot3" presStyleCnt="0">
        <dgm:presLayoutVars>
          <dgm:hierBranch val="init"/>
        </dgm:presLayoutVars>
      </dgm:prSet>
      <dgm:spPr/>
    </dgm:pt>
    <dgm:pt modelId="{CEC3F63F-1927-124E-8A6A-9B9785D38E13}" type="pres">
      <dgm:prSet presAssocID="{A759C143-868D-8F40-AC0E-3A566A00B5AB}" presName="rootComposite3" presStyleCnt="0"/>
      <dgm:spPr/>
    </dgm:pt>
    <dgm:pt modelId="{FF5C67CE-6307-B444-AF15-0259B867189A}" type="pres">
      <dgm:prSet presAssocID="{A759C143-868D-8F40-AC0E-3A566A00B5AB}" presName="rootText3" presStyleLbl="asst1" presStyleIdx="1" presStyleCnt="2">
        <dgm:presLayoutVars>
          <dgm:chPref val="3"/>
        </dgm:presLayoutVars>
      </dgm:prSet>
      <dgm:spPr/>
    </dgm:pt>
    <dgm:pt modelId="{DCCB28F7-DC3E-3842-96E4-DB0D3D0A6EDB}" type="pres">
      <dgm:prSet presAssocID="{A759C143-868D-8F40-AC0E-3A566A00B5AB}" presName="rootConnector3" presStyleLbl="asst1" presStyleIdx="1" presStyleCnt="2"/>
      <dgm:spPr/>
    </dgm:pt>
    <dgm:pt modelId="{00C6395C-8C11-374B-81DE-EC60FF212F28}" type="pres">
      <dgm:prSet presAssocID="{A759C143-868D-8F40-AC0E-3A566A00B5AB}" presName="hierChild6" presStyleCnt="0"/>
      <dgm:spPr/>
    </dgm:pt>
    <dgm:pt modelId="{C6B88334-3CAC-884B-B24C-9F965A04095E}" type="pres">
      <dgm:prSet presAssocID="{A759C143-868D-8F40-AC0E-3A566A00B5AB}" presName="hierChild7" presStyleCnt="0"/>
      <dgm:spPr/>
    </dgm:pt>
  </dgm:ptLst>
  <dgm:cxnLst>
    <dgm:cxn modelId="{7C444C02-0A8D-384D-878C-E1A5BA990619}" type="presOf" srcId="{40D2AFCC-19F8-9449-917D-1907F366A9B5}" destId="{ECD1A4A0-CAA3-084C-9E51-BC23C8255F63}" srcOrd="0" destOrd="0" presId="urn:microsoft.com/office/officeart/2005/8/layout/orgChart1"/>
    <dgm:cxn modelId="{C8175202-A7BC-8D46-B7FB-51AB1F3FB7E1}" type="presOf" srcId="{B8B4CD0A-B897-7B46-97BE-96ACA6FC183A}" destId="{6206BB48-B303-D54D-941B-79867F85232A}" srcOrd="0" destOrd="0" presId="urn:microsoft.com/office/officeart/2005/8/layout/orgChart1"/>
    <dgm:cxn modelId="{73975502-2D9C-3347-9A15-4461AFB1F3A2}" type="presOf" srcId="{94AF2D32-EA9C-344A-BE7D-C2E8BADBE960}" destId="{3809BF8A-C57D-6C4F-82E2-69F6B98CB38D}" srcOrd="0" destOrd="0" presId="urn:microsoft.com/office/officeart/2005/8/layout/orgChart1"/>
    <dgm:cxn modelId="{04A29604-B93B-BA45-80EB-58913DFAA98C}" type="presOf" srcId="{BB05C99B-2344-DD4B-9148-B79D99D55406}" destId="{F8B19627-DFE5-6943-B812-E001B0AC870F}" srcOrd="1" destOrd="0" presId="urn:microsoft.com/office/officeart/2005/8/layout/orgChart1"/>
    <dgm:cxn modelId="{8250D804-F05C-0744-94A2-D248F5AE14ED}" type="presOf" srcId="{1EF7F701-7CCF-F040-9B22-E73D382AD1C0}" destId="{E599F7D1-C2F3-7E40-9415-D07078CCC963}" srcOrd="0" destOrd="0" presId="urn:microsoft.com/office/officeart/2005/8/layout/orgChart1"/>
    <dgm:cxn modelId="{129FC606-E576-6043-8102-597ADD7B8563}" srcId="{7B930875-83A3-C24A-95F1-C320D3B8D12C}" destId="{672D602D-5236-6445-84C3-E634EDEF2CD4}" srcOrd="0" destOrd="0" parTransId="{7DAD022D-BCA2-B049-B61D-F5F083C6E7D0}" sibTransId="{BAA519B2-5861-9F49-A64F-57EE901FBE40}"/>
    <dgm:cxn modelId="{22979D08-30CB-354E-86D0-F4DB7DE39585}" type="presOf" srcId="{AD98B1E0-2760-E345-8C16-A49A6156BF04}" destId="{98C3C844-CB1D-6E42-8731-28B033667279}" srcOrd="0" destOrd="0" presId="urn:microsoft.com/office/officeart/2005/8/layout/orgChart1"/>
    <dgm:cxn modelId="{CB83BD08-F7B2-A24C-9D36-D7ADCDA42150}" srcId="{1A11F91D-C82E-7149-844E-DED099C9557F}" destId="{802A7106-678F-6B42-820A-7DCC6E1F7DC4}" srcOrd="3" destOrd="0" parTransId="{A1EA0B26-9210-464C-8EB4-3636DFE51B6C}" sibTransId="{DAC9FB65-1AF5-9748-9654-50167C71BCE6}"/>
    <dgm:cxn modelId="{002D160B-FFD9-CF43-967B-C925DFF881E9}" type="presOf" srcId="{F2166695-3B3D-AE40-8A76-840A7C6D5A6F}" destId="{D21326CE-3277-4B4C-8C71-EB53D12EDA2D}" srcOrd="0" destOrd="0" presId="urn:microsoft.com/office/officeart/2005/8/layout/orgChart1"/>
    <dgm:cxn modelId="{A3128D0B-7611-8A49-908C-888223EDE4C1}" type="presOf" srcId="{DB80905A-8D0B-594B-8E06-E8F80DEE45F1}" destId="{2FEC2D43-842B-A74E-B5CB-17078235A0F1}" srcOrd="0" destOrd="0" presId="urn:microsoft.com/office/officeart/2005/8/layout/orgChart1"/>
    <dgm:cxn modelId="{AB75AF0C-A7FE-8F4F-A9DC-26A03AB8E16A}" type="presOf" srcId="{0CD7C51B-1454-4047-AA33-3AC1683C5247}" destId="{D1D153F0-B14A-7742-8294-938207FE2F84}" srcOrd="0" destOrd="0" presId="urn:microsoft.com/office/officeart/2005/8/layout/orgChart1"/>
    <dgm:cxn modelId="{AB84D10D-43C0-494B-8933-2C77FBEE73A8}" srcId="{1A11F91D-C82E-7149-844E-DED099C9557F}" destId="{1F3FCCB1-2515-1944-8D62-D8DCF8E26644}" srcOrd="1" destOrd="0" parTransId="{94AF2D32-EA9C-344A-BE7D-C2E8BADBE960}" sibTransId="{33D6A54A-24A0-9749-AAF9-B55D74FF3279}"/>
    <dgm:cxn modelId="{2BF4C00E-97C8-834C-B198-1AEEAE3B128E}" type="presOf" srcId="{9579B16C-DB31-3640-9E17-A8CD79F770CD}" destId="{BA96FB30-BFCB-BD4D-AE8B-E2DCD6B6F054}" srcOrd="0" destOrd="0" presId="urn:microsoft.com/office/officeart/2005/8/layout/orgChart1"/>
    <dgm:cxn modelId="{604D7411-EE6E-D34B-8F4D-4A4769066432}" type="presOf" srcId="{ABA01A42-C2E9-894F-BCEB-73DBAB131476}" destId="{581E3BF6-63E2-ED4D-9438-8253A7BF0653}" srcOrd="0" destOrd="0" presId="urn:microsoft.com/office/officeart/2005/8/layout/orgChart1"/>
    <dgm:cxn modelId="{4EA17D11-E45A-1843-9CF0-79C3A0169AA1}" type="presOf" srcId="{843356FE-4B44-1B4E-A3C5-F6B3EB1FD2EE}" destId="{2E5571C3-755F-6F4E-8AE1-4C7D4BDEB69B}" srcOrd="1" destOrd="0" presId="urn:microsoft.com/office/officeart/2005/8/layout/orgChart1"/>
    <dgm:cxn modelId="{D18BB611-F999-2B46-85D4-24163B283BC4}" type="presOf" srcId="{4F6EA68A-771B-1A42-9F7B-CC0014808F9C}" destId="{71E37C57-1AC7-4749-81B7-F7DF56D80189}" srcOrd="0" destOrd="0" presId="urn:microsoft.com/office/officeart/2005/8/layout/orgChart1"/>
    <dgm:cxn modelId="{B8685012-AFC4-0746-A69D-68BE473A3CC2}" type="presOf" srcId="{F88A4AEE-4C95-954E-969A-340EB30F7F02}" destId="{E00B3AD3-1FE3-1540-B497-1988BDE85456}" srcOrd="1" destOrd="0" presId="urn:microsoft.com/office/officeart/2005/8/layout/orgChart1"/>
    <dgm:cxn modelId="{20DB5513-DC46-9E45-8389-4A1FE6ECB1FE}" type="presOf" srcId="{83878372-CF4F-454F-9C33-78A28325BFCF}" destId="{C761098D-16C1-1F4A-AA6B-1C3DF401A791}" srcOrd="1" destOrd="0" presId="urn:microsoft.com/office/officeart/2005/8/layout/orgChart1"/>
    <dgm:cxn modelId="{292CF214-575F-5A49-B832-7C3B22F7AAF3}" type="presOf" srcId="{B8DDE29E-54F8-114B-A7F3-BEB4CAC5F826}" destId="{4E9BD95E-5D62-484B-9869-C5D2CE05739B}" srcOrd="1" destOrd="0" presId="urn:microsoft.com/office/officeart/2005/8/layout/orgChart1"/>
    <dgm:cxn modelId="{C997AF15-B8A4-D04D-831F-A6B4D140A864}" type="presOf" srcId="{A759C143-868D-8F40-AC0E-3A566A00B5AB}" destId="{FF5C67CE-6307-B444-AF15-0259B867189A}" srcOrd="0" destOrd="0" presId="urn:microsoft.com/office/officeart/2005/8/layout/orgChart1"/>
    <dgm:cxn modelId="{3CB4AD16-2944-3B44-8C95-2739BB4D30A9}" srcId="{83878372-CF4F-454F-9C33-78A28325BFCF}" destId="{1EF7F701-7CCF-F040-9B22-E73D382AD1C0}" srcOrd="0" destOrd="0" parTransId="{F99B81C2-B993-0546-931C-226C512AB25A}" sibTransId="{66AB015F-87FD-6348-BD48-EC9CA8C21C97}"/>
    <dgm:cxn modelId="{6153FC16-EF14-5541-B8E7-ADCAFADD75C0}" type="presOf" srcId="{08F8D991-01E7-5745-8807-266DA7617670}" destId="{C0B4EEB5-8A42-4D4A-9B9D-4610DC09CA57}" srcOrd="1" destOrd="0" presId="urn:microsoft.com/office/officeart/2005/8/layout/orgChart1"/>
    <dgm:cxn modelId="{26BA1517-D252-A944-9BD6-A8E4F02B72CA}" srcId="{B6EBF4BF-F812-E243-B52E-842FEA26D63C}" destId="{1A11F91D-C82E-7149-844E-DED099C9557F}" srcOrd="0" destOrd="0" parTransId="{156CB5D4-1706-1444-AF45-6AA3D445051E}" sibTransId="{FCE249C7-957F-E941-BBD8-F5428A87D518}"/>
    <dgm:cxn modelId="{D00E5E18-47F7-DF4F-AAE0-52D3D19CF63E}" srcId="{1C3A2466-56C9-CC41-BA0A-63FD47B92619}" destId="{E3A65351-C4B2-6C44-95B9-0517AD70D5B6}" srcOrd="0" destOrd="0" parTransId="{3E72B8C2-C278-C342-B346-A11D23606F4B}" sibTransId="{D8B8D326-EE2B-CA4F-96C7-E2E790E97D15}"/>
    <dgm:cxn modelId="{CDFBC01A-1938-3645-A2B4-D5939ADCBB6B}" type="presOf" srcId="{12ACE07B-1499-9344-8D8C-C1F2747F62E3}" destId="{9601BD08-F2F1-044A-923E-1C69F53D0057}" srcOrd="1" destOrd="0" presId="urn:microsoft.com/office/officeart/2005/8/layout/orgChart1"/>
    <dgm:cxn modelId="{7588DB1B-C4BC-E148-AE1F-09A2B72A1D1A}" type="presOf" srcId="{77659BCF-4533-094D-B7B1-768769F7BBF3}" destId="{F2F19A42-0D9A-C041-8F28-F2352CE4022C}" srcOrd="0" destOrd="0" presId="urn:microsoft.com/office/officeart/2005/8/layout/orgChart1"/>
    <dgm:cxn modelId="{1AFAE11C-B3C0-BB45-A105-56D9367AFC20}" type="presOf" srcId="{1C3A2466-56C9-CC41-BA0A-63FD47B92619}" destId="{33A1B4D0-674F-6D40-9092-A2A99110783B}" srcOrd="1" destOrd="0" presId="urn:microsoft.com/office/officeart/2005/8/layout/orgChart1"/>
    <dgm:cxn modelId="{77F1E41C-B4BA-A142-BC72-F5A36A28BF5E}" type="presOf" srcId="{91DEC88E-5842-A943-B8C1-15D779B148A7}" destId="{8A865D30-F191-E347-8D7A-54B4CDCD7A18}" srcOrd="0" destOrd="0" presId="urn:microsoft.com/office/officeart/2005/8/layout/orgChart1"/>
    <dgm:cxn modelId="{65DB3722-EE1F-A44F-A383-F189C206F4D4}" type="presOf" srcId="{0F980582-FF25-4048-AB48-716EA3E07BEF}" destId="{F67E3163-82C7-674E-8F72-59F7E44925B9}" srcOrd="0" destOrd="0" presId="urn:microsoft.com/office/officeart/2005/8/layout/orgChart1"/>
    <dgm:cxn modelId="{F7B17222-D2DB-E74B-8DD4-24D53517704C}" srcId="{1A11F91D-C82E-7149-844E-DED099C9557F}" destId="{1DD576B8-475E-7547-AF4A-35904A003036}" srcOrd="5" destOrd="0" parTransId="{B704C79E-E17D-B649-BE1D-D907CE0987A7}" sibTransId="{CA223A14-E9AA-BB43-8E13-42053E9FB5A3}"/>
    <dgm:cxn modelId="{2CDC2224-17EA-8F40-A559-92F538B456D6}" type="presOf" srcId="{087E7264-77F5-2B44-92ED-E92F5A7D9A28}" destId="{2A4B37BC-CCFF-224F-B737-54085B9B8060}" srcOrd="0" destOrd="0" presId="urn:microsoft.com/office/officeart/2005/8/layout/orgChart1"/>
    <dgm:cxn modelId="{21A1A624-3FFF-5343-8720-786493B2EAC9}" type="presOf" srcId="{10FD1822-6026-C248-8EA5-C4A27D8507E1}" destId="{6B76CCE8-B395-F342-B71F-428E8E963F05}" srcOrd="0" destOrd="0" presId="urn:microsoft.com/office/officeart/2005/8/layout/orgChart1"/>
    <dgm:cxn modelId="{E19D0728-C01C-C744-812B-F62D2F5296DD}" type="presOf" srcId="{D0AC2579-8136-AA42-ACD3-C30FD1B81319}" destId="{6EF4926F-762F-F843-A05B-AB39B1BEEDB2}" srcOrd="0" destOrd="0" presId="urn:microsoft.com/office/officeart/2005/8/layout/orgChart1"/>
    <dgm:cxn modelId="{0DFB4429-311E-524A-9C99-314976FA34A0}" srcId="{3B0E1E70-F123-3D42-BE39-62986E8A8944}" destId="{F2166695-3B3D-AE40-8A76-840A7C6D5A6F}" srcOrd="0" destOrd="0" parTransId="{1E648E43-D637-2748-BEC9-192F0D6B9B17}" sibTransId="{EC2C4F0F-4F23-4044-B6E7-E6F7CC2CA64C}"/>
    <dgm:cxn modelId="{90EEA429-C1B6-884C-ACD8-9E97E4C64582}" type="presOf" srcId="{88828E4A-AD92-F042-8217-F8143296DB96}" destId="{996FFDCC-A935-3F49-B33B-2F4DA48108AB}" srcOrd="0" destOrd="0" presId="urn:microsoft.com/office/officeart/2005/8/layout/orgChart1"/>
    <dgm:cxn modelId="{A4785D2A-1D3C-3148-BC5C-0928C037F2E3}" type="presOf" srcId="{9EA2D96C-EA42-CD45-A62D-14622133EF9C}" destId="{688B5600-79A9-5D4E-A9BB-74F32ACFA4EF}" srcOrd="0" destOrd="0" presId="urn:microsoft.com/office/officeart/2005/8/layout/orgChart1"/>
    <dgm:cxn modelId="{1278CE2A-5F9D-8246-AD6B-45C2DFC08AC0}" type="presOf" srcId="{1A11F91D-C82E-7149-844E-DED099C9557F}" destId="{A02BFEA6-7F4E-4B44-8F59-DCED95525B1C}" srcOrd="1" destOrd="0" presId="urn:microsoft.com/office/officeart/2005/8/layout/orgChart1"/>
    <dgm:cxn modelId="{3F1A102C-17D2-4443-A8AA-16CD3C05EFA3}" type="presOf" srcId="{7DAD022D-BCA2-B049-B61D-F5F083C6E7D0}" destId="{C6762FA7-AD82-BC4D-8EDF-5394B8E627FC}" srcOrd="0" destOrd="0" presId="urn:microsoft.com/office/officeart/2005/8/layout/orgChart1"/>
    <dgm:cxn modelId="{D63E072E-A268-2343-91F3-EB174B465048}" srcId="{F509520C-0D8B-B842-A3FF-1D5DE79BAEF6}" destId="{15E83063-1036-4F42-8FB4-ECCCD34DB68D}" srcOrd="2" destOrd="0" parTransId="{0F980582-FF25-4048-AB48-716EA3E07BEF}" sibTransId="{CA2F52CB-A677-B842-96A8-088CFE5ABC97}"/>
    <dgm:cxn modelId="{A06BC031-3015-FD4C-AFCA-B64607DFDBDF}" type="presOf" srcId="{1C3A2466-56C9-CC41-BA0A-63FD47B92619}" destId="{1D19DAD3-27DC-0449-BA4E-761B72A272F4}" srcOrd="0" destOrd="0" presId="urn:microsoft.com/office/officeart/2005/8/layout/orgChart1"/>
    <dgm:cxn modelId="{4E62D331-FB87-794D-A196-4EB0F7965574}" srcId="{8BF9ABCC-B70E-CC4A-8B22-3966E5112257}" destId="{1EEEFB8F-B7FE-BF4F-A93F-3B4005865003}" srcOrd="0" destOrd="0" parTransId="{ABA01A42-C2E9-894F-BCEB-73DBAB131476}" sibTransId="{D8500AD5-8E1D-D44A-A418-E53F98DE0D31}"/>
    <dgm:cxn modelId="{0476C034-AE17-5747-BF4C-6D88981C2AD1}" srcId="{3B0E1E70-F123-3D42-BE39-62986E8A8944}" destId="{843356FE-4B44-1B4E-A3C5-F6B3EB1FD2EE}" srcOrd="3" destOrd="0" parTransId="{40D2AFCC-19F8-9449-917D-1907F366A9B5}" sibTransId="{F576DCDB-1272-E645-A8F9-B3822DBB8C02}"/>
    <dgm:cxn modelId="{381CAC37-8F84-9E44-9D8F-810BAA2CF4F2}" type="presOf" srcId="{1DD576B8-475E-7547-AF4A-35904A003036}" destId="{66214DEC-99A5-6748-8163-63680302FB13}" srcOrd="0" destOrd="0" presId="urn:microsoft.com/office/officeart/2005/8/layout/orgChart1"/>
    <dgm:cxn modelId="{4DAF1738-A1D1-1A4B-B72A-16E930DF2919}" type="presOf" srcId="{7813E17C-F54E-A042-8C34-5687D57A41FB}" destId="{386346AB-0F55-7A47-9BD9-D9BB11C7CD5C}" srcOrd="1" destOrd="0" presId="urn:microsoft.com/office/officeart/2005/8/layout/orgChart1"/>
    <dgm:cxn modelId="{D1C76538-B1EC-564C-BF39-FB7AD8895044}" type="presOf" srcId="{96192BE0-97CA-9141-9D3C-E0D7DC8131B2}" destId="{3DA29F0B-805F-2F4C-8C30-E6AC43659899}" srcOrd="1" destOrd="0" presId="urn:microsoft.com/office/officeart/2005/8/layout/orgChart1"/>
    <dgm:cxn modelId="{EF2CAE39-0AED-754A-9DCB-DA0D6387B7B0}" type="presOf" srcId="{0A105550-8516-874C-AA70-58289EFCFA04}" destId="{6A503F55-D00F-3E44-A532-C3F371192D13}" srcOrd="1" destOrd="0" presId="urn:microsoft.com/office/officeart/2005/8/layout/orgChart1"/>
    <dgm:cxn modelId="{5AE3AD3A-0617-8A43-A9CF-103D162D6DA0}" type="presOf" srcId="{283777E9-A4F1-1441-A74E-D40D7D718F8E}" destId="{F2A3FA6D-2EE9-0A4D-AF5E-6BA6E6584C2D}" srcOrd="0" destOrd="0" presId="urn:microsoft.com/office/officeart/2005/8/layout/orgChart1"/>
    <dgm:cxn modelId="{0C29303B-5D27-944A-A839-B76D7970C630}" srcId="{1F3FCCB1-2515-1944-8D62-D8DCF8E26644}" destId="{0CD7C51B-1454-4047-AA33-3AC1683C5247}" srcOrd="0" destOrd="0" parTransId="{9EA2D96C-EA42-CD45-A62D-14622133EF9C}" sibTransId="{D353FB64-3724-6843-85FC-55AD2E3335C0}"/>
    <dgm:cxn modelId="{E3EE1C3C-9552-2A47-A9DA-CBEF7AABB4F8}" type="presOf" srcId="{9D23A5D7-2DC4-AB4C-9990-6AAC9CEFF4A5}" destId="{E2AE84CD-C880-0A46-AC14-3192868BEB99}" srcOrd="1" destOrd="0" presId="urn:microsoft.com/office/officeart/2005/8/layout/orgChart1"/>
    <dgm:cxn modelId="{5872AC3E-7473-F244-B5D2-233D9B56D325}" type="presOf" srcId="{672D602D-5236-6445-84C3-E634EDEF2CD4}" destId="{2F438BBC-019D-294B-8D0E-31FE625E5F34}" srcOrd="1" destOrd="0" presId="urn:microsoft.com/office/officeart/2005/8/layout/orgChart1"/>
    <dgm:cxn modelId="{AAD4533F-0103-A14C-A3AE-E02A2F9E1A86}" type="presOf" srcId="{1F3FCCB1-2515-1944-8D62-D8DCF8E26644}" destId="{89E47E00-2ACA-7444-B706-5FE3A3AFFF74}" srcOrd="1" destOrd="0" presId="urn:microsoft.com/office/officeart/2005/8/layout/orgChart1"/>
    <dgm:cxn modelId="{4E1F9741-D0CD-C943-971E-40B08E1B681B}" srcId="{1EEEFB8F-B7FE-BF4F-A93F-3B4005865003}" destId="{A759C143-868D-8F40-AC0E-3A566A00B5AB}" srcOrd="0" destOrd="0" parTransId="{77659BCF-4533-094D-B7B1-768769F7BBF3}" sibTransId="{4619E8AB-92B6-254A-8D96-B6E13A2C9166}"/>
    <dgm:cxn modelId="{FC295C42-7B82-D141-B5F9-9CEDE5163BEA}" type="presOf" srcId="{F99B81C2-B993-0546-931C-226C512AB25A}" destId="{0570A95D-04CB-C642-8581-E64B1531EDD5}" srcOrd="0" destOrd="0" presId="urn:microsoft.com/office/officeart/2005/8/layout/orgChart1"/>
    <dgm:cxn modelId="{9BF68743-A039-B94A-B80E-F941B675C4EA}" srcId="{8647E3F9-2CD9-4F4D-B7E1-B0C57AD35855}" destId="{6921EAC1-4972-FA47-8999-4ACD655AD9D9}" srcOrd="0" destOrd="0" parTransId="{7933F144-E3AA-B540-9BAA-8363DE705359}" sibTransId="{7BAD9EA6-18A5-F249-B3CF-F6E0C9B45C13}"/>
    <dgm:cxn modelId="{B574C543-59A6-2246-A56E-62F98B4079EC}" srcId="{7813E17C-F54E-A042-8C34-5687D57A41FB}" destId="{D9F61FF6-880A-024E-92D8-21F513E580C3}" srcOrd="0" destOrd="0" parTransId="{11357DE0-E25E-3647-BC8F-6F48EF20D4DD}" sibTransId="{869F8725-27EC-6F41-852B-E546D1F7DB23}"/>
    <dgm:cxn modelId="{C9279045-BAFD-A04A-BAD4-DB4B206CCCA3}" type="presOf" srcId="{D9F61FF6-880A-024E-92D8-21F513E580C3}" destId="{34F3444A-E713-034F-AF20-B02A7DCB1754}" srcOrd="1" destOrd="0" presId="urn:microsoft.com/office/officeart/2005/8/layout/orgChart1"/>
    <dgm:cxn modelId="{24ADF747-530D-014B-958A-E4184F8C2DFC}" type="presOf" srcId="{D5409CCD-EC16-2941-805C-FD3DC9BE523B}" destId="{B890B573-ACAC-0F4D-8C15-61F234B4571B}" srcOrd="1" destOrd="0" presId="urn:microsoft.com/office/officeart/2005/8/layout/orgChart1"/>
    <dgm:cxn modelId="{ED755048-5E15-ED4B-86B6-EF992DAFD017}" type="presOf" srcId="{1EEEFB8F-B7FE-BF4F-A93F-3B4005865003}" destId="{E32DF498-40B8-7042-BF85-D79AE9CEB57C}" srcOrd="1" destOrd="0" presId="urn:microsoft.com/office/officeart/2005/8/layout/orgChart1"/>
    <dgm:cxn modelId="{FD98F04A-9629-7649-BFB3-75E7CC13DB04}" type="presOf" srcId="{D5409CCD-EC16-2941-805C-FD3DC9BE523B}" destId="{1C21AD9B-19D1-7744-A881-61112DCD47F3}" srcOrd="0" destOrd="0" presId="urn:microsoft.com/office/officeart/2005/8/layout/orgChart1"/>
    <dgm:cxn modelId="{507F2C4B-14A8-F043-9859-36FA699894F6}" type="presOf" srcId="{9579B16C-DB31-3640-9E17-A8CD79F770CD}" destId="{D47239F9-57F1-A442-9851-496CE12BD344}" srcOrd="1" destOrd="0" presId="urn:microsoft.com/office/officeart/2005/8/layout/orgChart1"/>
    <dgm:cxn modelId="{FEAD874C-4B6C-684E-9FF8-1883E57FFC64}" type="presOf" srcId="{C719F476-C32A-5446-ADA7-609DBFDE5D94}" destId="{8A11A72B-433F-B046-8155-CD7B5057742B}" srcOrd="1" destOrd="0" presId="urn:microsoft.com/office/officeart/2005/8/layout/orgChart1"/>
    <dgm:cxn modelId="{CEF5804D-C305-1847-A72F-9D5DE72BD74C}" type="presOf" srcId="{F2298EA9-72FC-B241-A61F-3527719A2EA1}" destId="{2E2D474B-3C34-F74E-8903-B32C0B0C46CA}" srcOrd="1" destOrd="0" presId="urn:microsoft.com/office/officeart/2005/8/layout/orgChart1"/>
    <dgm:cxn modelId="{118F384E-9379-F740-B732-1C6E5B284665}" srcId="{3B0E1E70-F123-3D42-BE39-62986E8A8944}" destId="{B8DDE29E-54F8-114B-A7F3-BEB4CAC5F826}" srcOrd="1" destOrd="0" parTransId="{B04A76D1-ECB9-8B48-9828-E4B652A24462}" sibTransId="{32B0BA28-A391-3844-A9C2-E43D16A162E6}"/>
    <dgm:cxn modelId="{9A47CD50-6568-C044-BEF7-D4C8F2AC78C4}" type="presOf" srcId="{EFA8127E-4404-524A-A295-B02A5373935E}" destId="{C580C0E1-6704-FA49-BF4F-90884804F79C}" srcOrd="1" destOrd="0" presId="urn:microsoft.com/office/officeart/2005/8/layout/orgChart1"/>
    <dgm:cxn modelId="{73BB0852-9D4D-A94C-8ED7-1FFD97EE62C7}" type="presOf" srcId="{5E4E8220-6780-6B4B-A9AA-751E7B931B65}" destId="{4F8B1880-10FA-7742-A3F5-9725949511F8}" srcOrd="0" destOrd="0" presId="urn:microsoft.com/office/officeart/2005/8/layout/orgChart1"/>
    <dgm:cxn modelId="{26A38653-4B6B-AC4F-AA31-070E4F868502}" srcId="{802A7106-678F-6B42-820A-7DCC6E1F7DC4}" destId="{F2298EA9-72FC-B241-A61F-3527719A2EA1}" srcOrd="0" destOrd="0" parTransId="{91155F52-58EA-1E4E-933E-0A4080F52471}" sibTransId="{EBFC3035-34E9-434C-ACC1-CBAE7000EDA3}"/>
    <dgm:cxn modelId="{188B1159-74CF-D641-848D-7A860408A5B8}" type="presOf" srcId="{BCEE141C-95C2-7A4F-80AA-5DBFA85EC289}" destId="{EBC3863E-3D86-9647-9116-D1514EC28D4A}" srcOrd="0" destOrd="0" presId="urn:microsoft.com/office/officeart/2005/8/layout/orgChart1"/>
    <dgm:cxn modelId="{A6E3345D-F8A3-7D47-88CD-0415A3583A40}" type="presOf" srcId="{E3A65351-C4B2-6C44-95B9-0517AD70D5B6}" destId="{C96B8541-65D7-A34A-8B70-6552AA15EED4}" srcOrd="0" destOrd="0" presId="urn:microsoft.com/office/officeart/2005/8/layout/orgChart1"/>
    <dgm:cxn modelId="{1D6F3D62-41AB-1A47-A0C9-EA2894070BC4}" type="presOf" srcId="{8B932416-BAB4-D547-9410-7283E1C4AB98}" destId="{3C3559AD-C5F2-F547-A9F8-A377B4D5F81B}" srcOrd="0" destOrd="0" presId="urn:microsoft.com/office/officeart/2005/8/layout/orgChart1"/>
    <dgm:cxn modelId="{AE7E7562-EBAE-AE40-99AF-483BD9249DD3}" srcId="{F509520C-0D8B-B842-A3FF-1D5DE79BAEF6}" destId="{D5409CCD-EC16-2941-805C-FD3DC9BE523B}" srcOrd="0" destOrd="0" parTransId="{0E18DE70-1C30-9A48-ACB6-D91C47F54D64}" sibTransId="{99AE2F1D-225C-6749-AF3F-064D716F392F}"/>
    <dgm:cxn modelId="{B7D9C663-1286-5F48-AA00-B3BA80B645CB}" type="presOf" srcId="{3E72B8C2-C278-C342-B346-A11D23606F4B}" destId="{269DFFED-BB1B-1D4C-A47F-251F48E93A35}" srcOrd="0" destOrd="0" presId="urn:microsoft.com/office/officeart/2005/8/layout/orgChart1"/>
    <dgm:cxn modelId="{91B41F67-764E-C041-8C21-C36DEE704AC5}" srcId="{32D82B9F-FE19-1743-8BE2-3B4F581838B0}" destId="{4F6EA68A-771B-1A42-9F7B-CC0014808F9C}" srcOrd="0" destOrd="0" parTransId="{A70A8E1E-0068-5641-9FBE-2CCF133C1E06}" sibTransId="{22089B5C-A78A-494B-8C57-2C87FB5706B7}"/>
    <dgm:cxn modelId="{437E626B-94D7-0D43-995B-13BDAE9230BE}" srcId="{3B0E1E70-F123-3D42-BE39-62986E8A8944}" destId="{8647E3F9-2CD9-4F4D-B7E1-B0C57AD35855}" srcOrd="6" destOrd="0" parTransId="{A3ADF69C-5B3C-5348-B7F2-1C8B2E9E55A8}" sibTransId="{B15D3964-2357-4444-BBF1-6A38DDC2AD98}"/>
    <dgm:cxn modelId="{433B206D-2B84-B74C-8DCC-2D252BF3F013}" type="presOf" srcId="{83878372-CF4F-454F-9C33-78A28325BFCF}" destId="{7B92D0CC-49A8-A244-A7C2-51376AD302CD}" srcOrd="0" destOrd="0" presId="urn:microsoft.com/office/officeart/2005/8/layout/orgChart1"/>
    <dgm:cxn modelId="{4E1D8A6D-387D-334A-AFBA-EAC6458A0E18}" type="presOf" srcId="{C9BEF67B-6591-984E-B1D3-E07CC703B7DC}" destId="{19CC7C8D-AE0E-8E41-BC75-AB79F51C0ABA}" srcOrd="1" destOrd="0" presId="urn:microsoft.com/office/officeart/2005/8/layout/orgChart1"/>
    <dgm:cxn modelId="{91CB4C6E-6ED4-254D-97CB-084EF4A19660}" srcId="{843356FE-4B44-1B4E-A3C5-F6B3EB1FD2EE}" destId="{BB05C99B-2344-DD4B-9148-B79D99D55406}" srcOrd="0" destOrd="0" parTransId="{087E7264-77F5-2B44-92ED-E92F5A7D9A28}" sibTransId="{C35F8796-DF35-184E-9858-757C36AEFD8E}"/>
    <dgm:cxn modelId="{BFAF716E-348A-7146-B18F-0B74BE8A1F8A}" type="presOf" srcId="{13A96680-0B50-E049-8A56-9B0001F8DEF1}" destId="{FF68556A-FCDB-484A-A72D-25EDCB2CD51F}" srcOrd="0" destOrd="0" presId="urn:microsoft.com/office/officeart/2005/8/layout/orgChart1"/>
    <dgm:cxn modelId="{D3DEF56F-1436-B84D-BF52-163DDBF08B3C}" srcId="{1A11F91D-C82E-7149-844E-DED099C9557F}" destId="{83878372-CF4F-454F-9C33-78A28325BFCF}" srcOrd="0" destOrd="0" parTransId="{B8B4CD0A-B897-7B46-97BE-96ACA6FC183A}" sibTransId="{BDF1E312-F53C-924C-8DA0-305EB666F0BA}"/>
    <dgm:cxn modelId="{F49AEA74-8CB2-2346-9F38-EADF57D91E4B}" type="presOf" srcId="{5277B02A-6281-9147-A468-728239D60D05}" destId="{70E3FDF4-BE38-A544-87DA-0DD439D9862F}" srcOrd="0" destOrd="0" presId="urn:microsoft.com/office/officeart/2005/8/layout/orgChart1"/>
    <dgm:cxn modelId="{DEBE1975-7DA8-794A-84B5-0786ADFF1391}" srcId="{12ACE07B-1499-9344-8D8C-C1F2747F62E3}" destId="{3B0E1E70-F123-3D42-BE39-62986E8A8944}" srcOrd="0" destOrd="0" parTransId="{F89F2AF1-A82E-1A40-8E0E-739DF6C36887}" sibTransId="{334B63EE-7FBD-B74F-9262-859931B86BD1}"/>
    <dgm:cxn modelId="{B3BF6075-594E-8E43-BC86-C46AE603AD95}" type="presOf" srcId="{6921EAC1-4972-FA47-8999-4ACD655AD9D9}" destId="{9FDBEFFE-1940-4346-9392-1591901D20A7}" srcOrd="1" destOrd="0" presId="urn:microsoft.com/office/officeart/2005/8/layout/orgChart1"/>
    <dgm:cxn modelId="{2AA89576-AFDB-B74D-AB29-76B6E9D8F0A3}" type="presOf" srcId="{6921EAC1-4972-FA47-8999-4ACD655AD9D9}" destId="{316E931D-A4A7-F44D-AC3E-B0F81BD6EE3A}" srcOrd="0" destOrd="0" presId="urn:microsoft.com/office/officeart/2005/8/layout/orgChart1"/>
    <dgm:cxn modelId="{191C3877-5AEA-3447-8519-1F5CB9AE8FA2}" type="presOf" srcId="{3B0E1E70-F123-3D42-BE39-62986E8A8944}" destId="{C63F3B46-8D31-0048-AE91-E29EC6C03A7E}" srcOrd="0" destOrd="0" presId="urn:microsoft.com/office/officeart/2005/8/layout/orgChart1"/>
    <dgm:cxn modelId="{63717A78-6FAB-F245-99D4-BC3E09CD8345}" srcId="{8BF9ABCC-B70E-CC4A-8B22-3966E5112257}" destId="{9579B16C-DB31-3640-9E17-A8CD79F770CD}" srcOrd="4" destOrd="0" parTransId="{1A0D00E6-C957-D94E-B38F-DF2CA9B671E7}" sibTransId="{B7182D6F-EEE4-4A43-A0A8-511CE7943117}"/>
    <dgm:cxn modelId="{53CE7E7B-840E-8E4B-AB5F-07E2089ED508}" type="presOf" srcId="{68602DDD-D9E0-864F-8A24-8F7E72F58685}" destId="{ADE90E76-896F-5A40-8589-E5E355DD5FAE}" srcOrd="0" destOrd="0" presId="urn:microsoft.com/office/officeart/2005/8/layout/orgChart1"/>
    <dgm:cxn modelId="{83D4337C-86D5-8847-8146-F51086887860}" type="presOf" srcId="{C9BEF67B-6591-984E-B1D3-E07CC703B7DC}" destId="{CE61E726-60EB-E844-8DB0-A32D9023ED15}" srcOrd="0" destOrd="0" presId="urn:microsoft.com/office/officeart/2005/8/layout/orgChart1"/>
    <dgm:cxn modelId="{FA7B2A7D-BCC9-934E-947B-05CFED007714}" type="presOf" srcId="{843356FE-4B44-1B4E-A3C5-F6B3EB1FD2EE}" destId="{E51FC21C-CE1B-C249-84ED-9C71D7C9A207}" srcOrd="0" destOrd="0" presId="urn:microsoft.com/office/officeart/2005/8/layout/orgChart1"/>
    <dgm:cxn modelId="{BC18867E-14B3-7340-883C-BF6697609234}" type="presOf" srcId="{15E83063-1036-4F42-8FB4-ECCCD34DB68D}" destId="{1625E255-DEC9-DC4D-A0E0-408686022ADF}" srcOrd="1" destOrd="0" presId="urn:microsoft.com/office/officeart/2005/8/layout/orgChart1"/>
    <dgm:cxn modelId="{D37C1880-1AFA-FE4C-9AB0-3916D98F0C68}" srcId="{1A11F91D-C82E-7149-844E-DED099C9557F}" destId="{C9BEF67B-6591-984E-B1D3-E07CC703B7DC}" srcOrd="4" destOrd="0" parTransId="{0B9AEACE-50A2-3A4E-8481-C415C54D3272}" sibTransId="{9BDD7FB4-2F86-4A4F-85F1-7B8D48BB10C4}"/>
    <dgm:cxn modelId="{F27F3282-3B16-6F46-A9D9-6B8D73D4DE04}" srcId="{1DD576B8-475E-7547-AF4A-35904A003036}" destId="{F88A4AEE-4C95-954E-969A-340EB30F7F02}" srcOrd="0" destOrd="0" parTransId="{5E4E8220-6780-6B4B-A9AA-751E7B931B65}" sibTransId="{6BD75F15-8F88-D042-9208-E4CED50805D0}"/>
    <dgm:cxn modelId="{F1EED482-8E07-624A-A0AC-787F1F0E019A}" type="presOf" srcId="{802A7106-678F-6B42-820A-7DCC6E1F7DC4}" destId="{EB0DAE72-A895-6442-8E32-2ED25D0E295A}" srcOrd="0" destOrd="0" presId="urn:microsoft.com/office/officeart/2005/8/layout/orgChart1"/>
    <dgm:cxn modelId="{789F4B84-C2A7-1849-B050-708DD9163408}" type="presOf" srcId="{A1EA0B26-9210-464C-8EB4-3636DFE51B6C}" destId="{2B42EA3F-834F-7241-8B5F-36DC14E1D224}" srcOrd="0" destOrd="0" presId="urn:microsoft.com/office/officeart/2005/8/layout/orgChart1"/>
    <dgm:cxn modelId="{D7782F85-A898-D341-B3DB-4B8E8B51CF5F}" type="presOf" srcId="{1DD576B8-475E-7547-AF4A-35904A003036}" destId="{2F731834-1FB0-0D4D-B0C2-0B4F5C2DA610}" srcOrd="1" destOrd="0" presId="urn:microsoft.com/office/officeart/2005/8/layout/orgChart1"/>
    <dgm:cxn modelId="{57BC5185-CD0F-0E4E-80A4-41543412C023}" srcId="{FEA8BCD7-8E38-AE44-8DD6-A55B90EED02C}" destId="{13A96680-0B50-E049-8A56-9B0001F8DEF1}" srcOrd="0" destOrd="0" parTransId="{5EC89025-65C5-E048-A457-FC4BC5FA64FD}" sibTransId="{495D3AF7-708A-3D42-A5F4-E58291D0DDE2}"/>
    <dgm:cxn modelId="{60E16787-D535-9B47-B630-0CA640C87634}" type="presOf" srcId="{EE519DA4-FE0B-D844-8D8C-E6E4622E9958}" destId="{492C442D-75DA-7D4A-A45B-74009865AAF4}" srcOrd="0" destOrd="0" presId="urn:microsoft.com/office/officeart/2005/8/layout/orgChart1"/>
    <dgm:cxn modelId="{13C81A88-55AC-3146-AA65-C1A9B0442D10}" type="presOf" srcId="{B8DDE29E-54F8-114B-A7F3-BEB4CAC5F826}" destId="{DDAF6538-4CD4-4E44-BD5C-ECE98CC40DF6}" srcOrd="0" destOrd="0" presId="urn:microsoft.com/office/officeart/2005/8/layout/orgChart1"/>
    <dgm:cxn modelId="{96C64C88-65B2-4E43-900C-411F2B34C2B7}" type="presOf" srcId="{74448739-5112-6B4F-B5B5-3AB7C5E78B64}" destId="{1AD36C43-E88B-3E4C-B736-B6E1FDBD44A8}" srcOrd="0" destOrd="0" presId="urn:microsoft.com/office/officeart/2005/8/layout/orgChart1"/>
    <dgm:cxn modelId="{BA6AB188-417F-8D49-AED1-CBEAC8795575}" type="presOf" srcId="{96192BE0-97CA-9141-9D3C-E0D7DC8131B2}" destId="{9D805D99-B851-7842-9238-87ACDE13AE50}" srcOrd="0" destOrd="0" presId="urn:microsoft.com/office/officeart/2005/8/layout/orgChart1"/>
    <dgm:cxn modelId="{3111988A-0725-554C-883D-86D133ADAA69}" type="presOf" srcId="{8647E3F9-2CD9-4F4D-B7E1-B0C57AD35855}" destId="{D703F959-4A31-C244-9B05-F93842FD5347}" srcOrd="1" destOrd="0" presId="urn:microsoft.com/office/officeart/2005/8/layout/orgChart1"/>
    <dgm:cxn modelId="{D0E82D8E-9AEC-7546-9586-45375A34AE5B}" type="presOf" srcId="{156CB5D4-1706-1444-AF45-6AA3D445051E}" destId="{E80F1D47-9D5E-9C4E-B4AA-8817497506A5}" srcOrd="0" destOrd="0" presId="urn:microsoft.com/office/officeart/2005/8/layout/orgChart1"/>
    <dgm:cxn modelId="{A5B96E8E-4F78-8C4F-B739-3C9E0DCE4BB6}" type="presOf" srcId="{B04A76D1-ECB9-8B48-9828-E4B652A24462}" destId="{35AB1906-4BE1-1A47-954F-9703693E59C7}" srcOrd="0" destOrd="0" presId="urn:microsoft.com/office/officeart/2005/8/layout/orgChart1"/>
    <dgm:cxn modelId="{775AEA91-2175-F846-B8D4-0B2B07519DC5}" srcId="{3B0E1E70-F123-3D42-BE39-62986E8A8944}" destId="{B47594D8-8C55-4144-A4DA-9D0B86DF5C18}" srcOrd="4" destOrd="0" parTransId="{BCEE141C-95C2-7A4F-80AA-5DBFA85EC289}" sibTransId="{100C9A0D-E7D8-AA48-9945-B12F0867A7ED}"/>
    <dgm:cxn modelId="{B66A3696-D26E-9847-864E-16BC130C7B1E}" srcId="{86F83EE1-CD80-6B41-9243-1E7A650F6452}" destId="{EE519DA4-FE0B-D844-8D8C-E6E4622E9958}" srcOrd="0" destOrd="0" parTransId="{B975C8FF-B76F-C54B-8064-BE4C1DD7F73C}" sibTransId="{C4A707E9-914E-5D42-983C-A4E9A00D2DB3}"/>
    <dgm:cxn modelId="{F5077096-32A2-3B4B-B933-6A91A121A677}" srcId="{8BF9ABCC-B70E-CC4A-8B22-3966E5112257}" destId="{B6EBF4BF-F812-E243-B52E-842FEA26D63C}" srcOrd="2" destOrd="0" parTransId="{AD98B1E0-2760-E345-8C16-A49A6156BF04}" sibTransId="{16C04601-DE1D-6D4D-A7F6-64DE231FB693}"/>
    <dgm:cxn modelId="{7697C296-0A41-654E-8E3B-2101C21DB00A}" type="presOf" srcId="{A3ADF69C-5B3C-5348-B7F2-1C8B2E9E55A8}" destId="{DA807F03-CE8A-FB41-A0A4-E5B2C1737400}" srcOrd="0" destOrd="0" presId="urn:microsoft.com/office/officeart/2005/8/layout/orgChart1"/>
    <dgm:cxn modelId="{90681897-49DC-0544-81F5-53FA6D8F8091}" srcId="{F509520C-0D8B-B842-A3FF-1D5DE79BAEF6}" destId="{FEA8BCD7-8E38-AE44-8DD6-A55B90EED02C}" srcOrd="4" destOrd="0" parTransId="{68602DDD-D9E0-864F-8A24-8F7E72F58685}" sibTransId="{B67C22A4-1700-E24C-A51D-69D35EF7E621}"/>
    <dgm:cxn modelId="{90BA4997-8114-3F4D-9314-95E9BE6B3A1A}" type="presOf" srcId="{91155F52-58EA-1E4E-933E-0A4080F52471}" destId="{EB7B16EB-CB1A-2D40-BABA-ED47F4EA2F8F}" srcOrd="0" destOrd="0" presId="urn:microsoft.com/office/officeart/2005/8/layout/orgChart1"/>
    <dgm:cxn modelId="{E521E299-E170-6849-9D60-6A65FA31B42A}" type="presOf" srcId="{7B930875-83A3-C24A-95F1-C320D3B8D12C}" destId="{80CC3879-5804-5142-A69C-BBA375B4473C}" srcOrd="0" destOrd="0" presId="urn:microsoft.com/office/officeart/2005/8/layout/orgChart1"/>
    <dgm:cxn modelId="{432C419A-0ECB-2644-9BEC-47D6E2EBED3A}" type="presOf" srcId="{E3A65351-C4B2-6C44-95B9-0517AD70D5B6}" destId="{914F4D45-1EF4-D341-BE3A-E7BD4AC948F9}" srcOrd="1" destOrd="0" presId="urn:microsoft.com/office/officeart/2005/8/layout/orgChart1"/>
    <dgm:cxn modelId="{DDDF5F9A-8B70-0F42-9AEE-940E000789D7}" srcId="{DB80905A-8D0B-594B-8E06-E8F80DEE45F1}" destId="{8BF9ABCC-B70E-CC4A-8B22-3966E5112257}" srcOrd="0" destOrd="0" parTransId="{6750B0CD-5586-5944-AACE-77E510F2CC05}" sibTransId="{28D602D6-D1FE-6C41-9764-66FF39F08CB1}"/>
    <dgm:cxn modelId="{10577B9A-ED61-224F-9DC9-26720018CE3A}" type="presOf" srcId="{B6EBF4BF-F812-E243-B52E-842FEA26D63C}" destId="{EC8D89C5-3204-0245-8CDC-47142D8CD630}" srcOrd="0" destOrd="0" presId="urn:microsoft.com/office/officeart/2005/8/layout/orgChart1"/>
    <dgm:cxn modelId="{13E8B19C-53D8-1444-8197-862885A6F18E}" type="presOf" srcId="{FEA8BCD7-8E38-AE44-8DD6-A55B90EED02C}" destId="{29A50D32-7BC9-7547-9306-44C853A02B7C}" srcOrd="1" destOrd="0" presId="urn:microsoft.com/office/officeart/2005/8/layout/orgChart1"/>
    <dgm:cxn modelId="{F4C1189F-A043-4348-B1F9-B10D58516D8F}" type="presOf" srcId="{DB770A37-CBB2-0F48-9C4B-7792865975E0}" destId="{9FF46FB4-467C-3049-96D7-58B9D59DE1C3}" srcOrd="0" destOrd="0" presId="urn:microsoft.com/office/officeart/2005/8/layout/orgChart1"/>
    <dgm:cxn modelId="{16E193A3-E47E-9C43-9A22-B0FE48EFA355}" type="presOf" srcId="{0EC6D100-E3EE-164C-86A1-4E195DD8D115}" destId="{5F357424-D0FC-1540-A6DD-2AC992523486}" srcOrd="0" destOrd="0" presId="urn:microsoft.com/office/officeart/2005/8/layout/orgChart1"/>
    <dgm:cxn modelId="{0CD6AAA8-715F-4042-AB30-FFB91F5ACA2D}" type="presOf" srcId="{3B0E1E70-F123-3D42-BE39-62986E8A8944}" destId="{4E5090CF-A164-EA40-85C3-C6947DAA1AB7}" srcOrd="1" destOrd="0" presId="urn:microsoft.com/office/officeart/2005/8/layout/orgChart1"/>
    <dgm:cxn modelId="{1408AFAA-AE09-7447-89BB-F0864652EAA3}" type="presOf" srcId="{7933F144-E3AA-B540-9BAA-8363DE705359}" destId="{75F22155-4573-A246-A17E-2121232A26B9}" srcOrd="0" destOrd="0" presId="urn:microsoft.com/office/officeart/2005/8/layout/orgChart1"/>
    <dgm:cxn modelId="{8F4CB8AA-7C53-4647-B806-8FA94EAD794F}" type="presOf" srcId="{B47594D8-8C55-4144-A4DA-9D0B86DF5C18}" destId="{A5A77E86-D8DC-A843-AA93-65E18BD5A537}" srcOrd="1" destOrd="0" presId="urn:microsoft.com/office/officeart/2005/8/layout/orgChart1"/>
    <dgm:cxn modelId="{24EDBCAB-D88E-994F-B983-FB01988A84FC}" type="presOf" srcId="{C719F476-C32A-5446-ADA7-609DBFDE5D94}" destId="{3F89E9EC-9099-F94A-BCB2-9FA108CCC494}" srcOrd="0" destOrd="0" presId="urn:microsoft.com/office/officeart/2005/8/layout/orgChart1"/>
    <dgm:cxn modelId="{C6BFADAC-7CC2-2F41-9E54-6D3659CBDA5C}" srcId="{D5409CCD-EC16-2941-805C-FD3DC9BE523B}" destId="{8B932416-BAB4-D547-9410-7283E1C4AB98}" srcOrd="0" destOrd="0" parTransId="{1793E1C2-0FDF-ED43-8909-9031FB282537}" sibTransId="{0AC81A2F-BFE8-BB45-99F2-F5CB18468C5C}"/>
    <dgm:cxn modelId="{FD7455AD-31B8-4442-ADC4-730E239D7955}" type="presOf" srcId="{F509520C-0D8B-B842-A3FF-1D5DE79BAEF6}" destId="{BF4EC0F3-25DA-1A4E-AB54-3AA057F40F9E}" srcOrd="0" destOrd="0" presId="urn:microsoft.com/office/officeart/2005/8/layout/orgChart1"/>
    <dgm:cxn modelId="{1D5DB5AD-5B37-E048-9700-4B1F9AEBB79F}" srcId="{B47594D8-8C55-4144-A4DA-9D0B86DF5C18}" destId="{C719F476-C32A-5446-ADA7-609DBFDE5D94}" srcOrd="0" destOrd="0" parTransId="{10FD1822-6026-C248-8EA5-C4A27D8507E1}" sibTransId="{2281EEF7-99EB-BF4C-BD42-26B91AD27FDA}"/>
    <dgm:cxn modelId="{45244AAE-98A6-D544-99C7-C0C1F581B310}" srcId="{F509520C-0D8B-B842-A3FF-1D5DE79BAEF6}" destId="{7813E17C-F54E-A042-8C34-5687D57A41FB}" srcOrd="1" destOrd="0" parTransId="{74448739-5112-6B4F-B5B5-3AB7C5E78B64}" sibTransId="{F018EE67-EDC2-CE4C-8299-0B0645597416}"/>
    <dgm:cxn modelId="{8904A2AE-0AA7-6A44-A499-E5DEF23AA9F0}" type="presOf" srcId="{32D82B9F-FE19-1743-8BE2-3B4F581838B0}" destId="{C643FA9F-8824-A245-8F30-2D491A00B909}" srcOrd="0" destOrd="0" presId="urn:microsoft.com/office/officeart/2005/8/layout/orgChart1"/>
    <dgm:cxn modelId="{0E573CAF-6BA0-634C-97E0-C4188258A68E}" type="presOf" srcId="{1F3FCCB1-2515-1944-8D62-D8DCF8E26644}" destId="{1986FF02-54FC-BB4F-8E04-501BF5B589B4}" srcOrd="0" destOrd="0" presId="urn:microsoft.com/office/officeart/2005/8/layout/orgChart1"/>
    <dgm:cxn modelId="{B95098AF-98A1-F647-82B8-9697A202B330}" type="presOf" srcId="{F509520C-0D8B-B842-A3FF-1D5DE79BAEF6}" destId="{03DC9B2A-0924-FA43-A3E5-D33ECC2B3167}" srcOrd="1" destOrd="0" presId="urn:microsoft.com/office/officeart/2005/8/layout/orgChart1"/>
    <dgm:cxn modelId="{6B7D00B1-47B0-9A4B-9663-FCD12E0A43FD}" type="presOf" srcId="{8B932416-BAB4-D547-9410-7283E1C4AB98}" destId="{66492D1B-7C68-2F4A-9C9D-5E32928E45BC}" srcOrd="1" destOrd="0" presId="urn:microsoft.com/office/officeart/2005/8/layout/orgChart1"/>
    <dgm:cxn modelId="{763D5BB5-28BF-8047-A0E2-F815AD0175DA}" srcId="{15E83063-1036-4F42-8FB4-ECCCD34DB68D}" destId="{9D23A5D7-2DC4-AB4C-9990-6AAC9CEFF4A5}" srcOrd="0" destOrd="0" parTransId="{0EC6D100-E3EE-164C-86A1-4E195DD8D115}" sibTransId="{9A5FB8A2-50DD-CB40-BE3F-BCF7D709C103}"/>
    <dgm:cxn modelId="{228977B5-D4BE-0049-A5CA-C94991B2C7C0}" srcId="{84269705-9926-1243-903F-EF39C5681CFA}" destId="{F509520C-0D8B-B842-A3FF-1D5DE79BAEF6}" srcOrd="0" destOrd="0" parTransId="{DB770A37-CBB2-0F48-9C4B-7792865975E0}" sibTransId="{8F47B627-E035-C143-830A-5BE031F5E08D}"/>
    <dgm:cxn modelId="{9F2BF0B6-48C1-5F44-B10B-AD7FFB767DA4}" type="presOf" srcId="{4F6EA68A-771B-1A42-9F7B-CC0014808F9C}" destId="{ECBA41A7-0AEE-AD40-8CA9-F9B1021F9CA8}" srcOrd="1" destOrd="0" presId="urn:microsoft.com/office/officeart/2005/8/layout/orgChart1"/>
    <dgm:cxn modelId="{81ADE8B9-D141-EA47-B582-51BF6B2F2075}" type="presOf" srcId="{A759C143-868D-8F40-AC0E-3A566A00B5AB}" destId="{DCCB28F7-DC3E-3842-96E4-DB0D3D0A6EDB}" srcOrd="1" destOrd="0" presId="urn:microsoft.com/office/officeart/2005/8/layout/orgChart1"/>
    <dgm:cxn modelId="{4E1954BA-1B8C-7F4F-A751-9CAF3D0E996B}" type="presOf" srcId="{5EC89025-65C5-E048-A457-FC4BC5FA64FD}" destId="{60AF5AB1-0537-B94A-8CF0-15EAC9A05948}" srcOrd="0" destOrd="0" presId="urn:microsoft.com/office/officeart/2005/8/layout/orgChart1"/>
    <dgm:cxn modelId="{3E805ABD-2612-B548-8E29-DBD95DED969A}" type="presOf" srcId="{11357DE0-E25E-3647-BC8F-6F48EF20D4DD}" destId="{60F58CEA-185D-8E4D-A80A-333EB25C5E13}" srcOrd="0" destOrd="0" presId="urn:microsoft.com/office/officeart/2005/8/layout/orgChart1"/>
    <dgm:cxn modelId="{6E2B2ABE-7866-AE47-8E63-97658517D597}" type="presOf" srcId="{F88A4AEE-4C95-954E-969A-340EB30F7F02}" destId="{35F84F2D-DEC6-3046-AC15-31D52B8B0AFB}" srcOrd="0" destOrd="0" presId="urn:microsoft.com/office/officeart/2005/8/layout/orgChart1"/>
    <dgm:cxn modelId="{6EF45BBE-1B59-874F-AC42-0A93F6037C8F}" type="presOf" srcId="{F513B7DF-F924-4548-9F91-7C2DCA0CCF4B}" destId="{256C57E2-CDFF-8A4D-9F8B-63E74B65E563}" srcOrd="0" destOrd="0" presId="urn:microsoft.com/office/officeart/2005/8/layout/orgChart1"/>
    <dgm:cxn modelId="{DC3472BF-EC33-4144-B5E7-B701143EEE5B}" type="presOf" srcId="{12ACE07B-1499-9344-8D8C-C1F2747F62E3}" destId="{253CD318-CD4B-EE46-9D61-8E324FF4F0AB}" srcOrd="0" destOrd="0" presId="urn:microsoft.com/office/officeart/2005/8/layout/orgChart1"/>
    <dgm:cxn modelId="{0B90D0BF-B58B-1845-9F30-B151EA420D03}" type="presOf" srcId="{F2166695-3B3D-AE40-8A76-840A7C6D5A6F}" destId="{0C716196-5925-FB46-9AA4-3BB70E981A2A}" srcOrd="1" destOrd="0" presId="urn:microsoft.com/office/officeart/2005/8/layout/orgChart1"/>
    <dgm:cxn modelId="{3E9E12C4-B7D2-724B-8E25-1CCC7D3DEF60}" type="presOf" srcId="{F89F2AF1-A82E-1A40-8E0E-739DF6C36887}" destId="{2E1A8797-4B69-6846-9C03-460FC730FBF1}" srcOrd="0" destOrd="0" presId="urn:microsoft.com/office/officeart/2005/8/layout/orgChart1"/>
    <dgm:cxn modelId="{472C73C4-892B-3B4B-895F-5C683BE435E5}" type="presOf" srcId="{7813E17C-F54E-A042-8C34-5687D57A41FB}" destId="{2B68E427-10BC-A441-A9E6-65F51891F7BA}" srcOrd="0" destOrd="0" presId="urn:microsoft.com/office/officeart/2005/8/layout/orgChart1"/>
    <dgm:cxn modelId="{759C50C5-0375-9A4D-9B1D-909487B4922E}" type="presOf" srcId="{72F7FEA3-58E8-E24F-A5AA-F76AFE7C780A}" destId="{C9CD5F83-E7DC-EC4F-97D2-DBDE093EA386}" srcOrd="0" destOrd="0" presId="urn:microsoft.com/office/officeart/2005/8/layout/orgChart1"/>
    <dgm:cxn modelId="{E69FB4C5-F5CE-FB44-8132-E61E9C135B66}" type="presOf" srcId="{672D602D-5236-6445-84C3-E634EDEF2CD4}" destId="{5D6CD343-1C0D-2645-B5D0-66E17B465E37}" srcOrd="0" destOrd="0" presId="urn:microsoft.com/office/officeart/2005/8/layout/orgChart1"/>
    <dgm:cxn modelId="{3705B4C8-C2D4-284B-A696-0747E84B046B}" type="presOf" srcId="{9D23A5D7-2DC4-AB4C-9990-6AAC9CEFF4A5}" destId="{02B2F302-617C-EF40-BE1B-BACB63FAA901}" srcOrd="0" destOrd="0" presId="urn:microsoft.com/office/officeart/2005/8/layout/orgChart1"/>
    <dgm:cxn modelId="{4EA898C9-6899-F745-AFD1-B1F6712EB742}" type="presOf" srcId="{84269705-9926-1243-903F-EF39C5681CFA}" destId="{BF547E69-6716-8A4C-9518-70AE79E5A95A}" srcOrd="1" destOrd="0" presId="urn:microsoft.com/office/officeart/2005/8/layout/orgChart1"/>
    <dgm:cxn modelId="{EC41D8C9-3B70-6E49-AEF3-F04F46ABAA77}" srcId="{F509520C-0D8B-B842-A3FF-1D5DE79BAEF6}" destId="{96192BE0-97CA-9141-9D3C-E0D7DC8131B2}" srcOrd="3" destOrd="0" parTransId="{D0AC2579-8136-AA42-ACD3-C30FD1B81319}" sibTransId="{CECF8ED1-DED0-F940-B399-684BEB870835}"/>
    <dgm:cxn modelId="{F1C335CA-13F8-FA46-86D1-974CF1F9211B}" type="presOf" srcId="{13A96680-0B50-E049-8A56-9B0001F8DEF1}" destId="{980BEB90-C232-DE4E-836A-3C7D956AD014}" srcOrd="1" destOrd="0" presId="urn:microsoft.com/office/officeart/2005/8/layout/orgChart1"/>
    <dgm:cxn modelId="{D75EEFCA-CEB9-4546-BF50-1DDCDA5BCD93}" type="presOf" srcId="{F2298EA9-72FC-B241-A61F-3527719A2EA1}" destId="{F7DB078E-4FD9-C54C-9219-DEDE0E646FC8}" srcOrd="0" destOrd="0" presId="urn:microsoft.com/office/officeart/2005/8/layout/orgChart1"/>
    <dgm:cxn modelId="{9A91DECB-92A9-2446-B18A-4766E23A5A3B}" type="presOf" srcId="{8BF9ABCC-B70E-CC4A-8B22-3966E5112257}" destId="{552F7171-A652-1C45-BD3D-34065F5D86A4}" srcOrd="1" destOrd="0" presId="urn:microsoft.com/office/officeart/2005/8/layout/orgChart1"/>
    <dgm:cxn modelId="{A5A5F6CB-CF77-2246-9721-F63FE3E52BE7}" type="presOf" srcId="{0CD7C51B-1454-4047-AA33-3AC1683C5247}" destId="{59A58FA2-2744-954E-A6A3-1F1C4EC38BAA}" srcOrd="1" destOrd="0" presId="urn:microsoft.com/office/officeart/2005/8/layout/orgChart1"/>
    <dgm:cxn modelId="{34F03BD0-31CC-8A45-9390-105653298C97}" type="presOf" srcId="{EE519DA4-FE0B-D844-8D8C-E6E4622E9958}" destId="{6D3B2AD3-497F-1843-9D13-837914CE6805}" srcOrd="1" destOrd="0" presId="urn:microsoft.com/office/officeart/2005/8/layout/orgChart1"/>
    <dgm:cxn modelId="{A1824BD2-5B36-EF4D-AE3E-A3778A7EB2D8}" type="presOf" srcId="{B6EBF4BF-F812-E243-B52E-842FEA26D63C}" destId="{9D9E5073-D8A9-834E-827C-FB9B9AF01856}" srcOrd="1" destOrd="0" presId="urn:microsoft.com/office/officeart/2005/8/layout/orgChart1"/>
    <dgm:cxn modelId="{171551D3-7E33-8A42-9553-AAF6F94D64B6}" type="presOf" srcId="{84269705-9926-1243-903F-EF39C5681CFA}" destId="{3FAD1688-8752-8947-BBF6-3FDACA930FBF}" srcOrd="0" destOrd="0" presId="urn:microsoft.com/office/officeart/2005/8/layout/orgChart1"/>
    <dgm:cxn modelId="{578A7DD5-FED0-4642-B59C-A3408014AB7D}" type="presOf" srcId="{B975C8FF-B76F-C54B-8064-BE4C1DD7F73C}" destId="{A98106CB-0B02-AE40-AC2D-0CB13F8B6A50}" srcOrd="0" destOrd="0" presId="urn:microsoft.com/office/officeart/2005/8/layout/orgChart1"/>
    <dgm:cxn modelId="{47D194D5-FCDB-1D4A-9AF1-3337FA2C12F8}" type="presOf" srcId="{8647E3F9-2CD9-4F4D-B7E1-B0C57AD35855}" destId="{4F198F40-6265-6445-B919-214B7F62E026}" srcOrd="0" destOrd="0" presId="urn:microsoft.com/office/officeart/2005/8/layout/orgChart1"/>
    <dgm:cxn modelId="{FB1B77D9-9BF4-E642-9B6D-45F49BCB2750}" type="presOf" srcId="{86F83EE1-CD80-6B41-9243-1E7A650F6452}" destId="{E7288E4D-C3C3-DD41-A350-B9475FB7E0A9}" srcOrd="1" destOrd="0" presId="urn:microsoft.com/office/officeart/2005/8/layout/orgChart1"/>
    <dgm:cxn modelId="{29DB59DC-96D4-6B4A-876A-9CB102C1B46F}" type="presOf" srcId="{8BF9ABCC-B70E-CC4A-8B22-3966E5112257}" destId="{2474BD4B-65B9-9A46-938F-D9C3DFA7A382}" srcOrd="0" destOrd="0" presId="urn:microsoft.com/office/officeart/2005/8/layout/orgChart1"/>
    <dgm:cxn modelId="{0D0327DF-BF4F-8A43-B7EA-AA5D70B50836}" type="presOf" srcId="{08F8D991-01E7-5745-8807-266DA7617670}" destId="{F5F34EF2-B5C0-E44C-A853-3E30A5B14F91}" srcOrd="0" destOrd="0" presId="urn:microsoft.com/office/officeart/2005/8/layout/orgChart1"/>
    <dgm:cxn modelId="{BEBDD4E0-3593-6B44-92C6-9257AB89DB09}" type="presOf" srcId="{20269685-F739-A642-9C71-13F5E94E0844}" destId="{657E79F8-EF57-294A-BABD-CFD135C8340F}" srcOrd="0" destOrd="0" presId="urn:microsoft.com/office/officeart/2005/8/layout/orgChart1"/>
    <dgm:cxn modelId="{812CFCE0-53F3-4047-8A90-A7020EB9BE68}" type="presOf" srcId="{7B930875-83A3-C24A-95F1-C320D3B8D12C}" destId="{49D28424-B894-4642-8C1A-D615E14D4F30}" srcOrd="1" destOrd="0" presId="urn:microsoft.com/office/officeart/2005/8/layout/orgChart1"/>
    <dgm:cxn modelId="{B71B14E3-1425-C74A-8222-80997B8CFCD0}" type="presOf" srcId="{0E18DE70-1C30-9A48-ACB6-D91C47F54D64}" destId="{2786F4ED-32D2-3244-8573-43526B51CA4F}" srcOrd="0" destOrd="0" presId="urn:microsoft.com/office/officeart/2005/8/layout/orgChart1"/>
    <dgm:cxn modelId="{AB611FE3-4BAD-7A4E-9CB9-7C9B9A2E2A59}" srcId="{1A11F91D-C82E-7149-844E-DED099C9557F}" destId="{7B930875-83A3-C24A-95F1-C320D3B8D12C}" srcOrd="2" destOrd="0" parTransId="{5277B02A-6281-9147-A468-728239D60D05}" sibTransId="{7EE30A6A-FCDC-514C-816D-63E13C8A9527}"/>
    <dgm:cxn modelId="{216B75E3-72A4-8043-A18C-8BEDC544BF2C}" type="presOf" srcId="{B47594D8-8C55-4144-A4DA-9D0B86DF5C18}" destId="{6BE0668D-D849-074E-8D87-4ADEBD7E8869}" srcOrd="0" destOrd="0" presId="urn:microsoft.com/office/officeart/2005/8/layout/orgChart1"/>
    <dgm:cxn modelId="{C0C9E0E3-F120-2C4F-93B8-CC04BD76DE85}" type="presOf" srcId="{1EEEFB8F-B7FE-BF4F-A93F-3B4005865003}" destId="{3C6C9E91-FA1D-2248-A18B-D56C7E4AC879}" srcOrd="0" destOrd="0" presId="urn:microsoft.com/office/officeart/2005/8/layout/orgChart1"/>
    <dgm:cxn modelId="{765F81E4-DF3F-6247-B06B-CE63AF55D6C8}" type="presOf" srcId="{1EF7F701-7CCF-F040-9B22-E73D382AD1C0}" destId="{48C370E4-FF3F-194E-9DF0-104C349DA918}" srcOrd="1" destOrd="0" presId="urn:microsoft.com/office/officeart/2005/8/layout/orgChart1"/>
    <dgm:cxn modelId="{D0BC8CE4-9D8D-664C-A4D8-FB5CAF30796A}" srcId="{8BF9ABCC-B70E-CC4A-8B22-3966E5112257}" destId="{84269705-9926-1243-903F-EF39C5681CFA}" srcOrd="1" destOrd="0" parTransId="{91DEC88E-5842-A943-B8C1-15D779B148A7}" sibTransId="{8FFE1FD6-FEBC-A34A-8733-A04BC941BDCE}"/>
    <dgm:cxn modelId="{483EEBE4-E122-2541-8938-3A2F3446151F}" srcId="{3B0E1E70-F123-3D42-BE39-62986E8A8944}" destId="{32D82B9F-FE19-1743-8BE2-3B4F581838B0}" srcOrd="5" destOrd="0" parTransId="{88828E4A-AD92-F042-8217-F8143296DB96}" sibTransId="{B52E50DD-EF09-E44A-B68E-50726BFA0230}"/>
    <dgm:cxn modelId="{01E83EE5-B56A-1445-9612-A1B79A090609}" type="presOf" srcId="{FEA8BCD7-8E38-AE44-8DD6-A55B90EED02C}" destId="{579C9680-C296-4745-BCA9-AC7131BE5D0E}" srcOrd="0" destOrd="0" presId="urn:microsoft.com/office/officeart/2005/8/layout/orgChart1"/>
    <dgm:cxn modelId="{FE2BA7E5-D750-9F4C-B85D-E3C9D34C8AC9}" type="presOf" srcId="{5A6DFFDA-B624-4447-A96E-9958F766D0A5}" destId="{C1CB78EB-BE1D-D44E-90C0-2F2C7E8A50C6}" srcOrd="0" destOrd="0" presId="urn:microsoft.com/office/officeart/2005/8/layout/orgChart1"/>
    <dgm:cxn modelId="{558014E6-FAFF-8F43-B8B5-CEA8952D7E83}" srcId="{3B0E1E70-F123-3D42-BE39-62986E8A8944}" destId="{1C3A2466-56C9-CC41-BA0A-63FD47B92619}" srcOrd="2" destOrd="0" parTransId="{283777E9-A4F1-1441-A74E-D40D7D718F8E}" sibTransId="{76C9C445-B661-DC44-A1AE-C1A9CD5365B1}"/>
    <dgm:cxn modelId="{70E423E6-DFDB-F24B-AC39-3D7049707E1C}" type="presOf" srcId="{BB05C99B-2344-DD4B-9148-B79D99D55406}" destId="{7336CDB7-D3C5-1F40-904F-36F8EC675C84}" srcOrd="0" destOrd="0" presId="urn:microsoft.com/office/officeart/2005/8/layout/orgChart1"/>
    <dgm:cxn modelId="{FD8FE4E8-635A-2147-85AA-BFD241B81C25}" type="presOf" srcId="{86F83EE1-CD80-6B41-9243-1E7A650F6452}" destId="{55E3E709-51D5-2249-BC48-99BC0AFCB975}" srcOrd="0" destOrd="0" presId="urn:microsoft.com/office/officeart/2005/8/layout/orgChart1"/>
    <dgm:cxn modelId="{EA1B27EB-11E5-7E45-9626-EA74A452E7DA}" type="presOf" srcId="{0A105550-8516-874C-AA70-58289EFCFA04}" destId="{7C43593A-04AA-3E4C-A97B-CB43C0B7E5C7}" srcOrd="0" destOrd="0" presId="urn:microsoft.com/office/officeart/2005/8/layout/orgChart1"/>
    <dgm:cxn modelId="{1E79B6EB-A2E7-8C4B-89A6-B88E4028DC9F}" type="presOf" srcId="{1A11F91D-C82E-7149-844E-DED099C9557F}" destId="{C239CBCF-88DF-9A4E-B850-110B2D766793}" srcOrd="0" destOrd="0" presId="urn:microsoft.com/office/officeart/2005/8/layout/orgChart1"/>
    <dgm:cxn modelId="{612C9AED-C2B9-5540-8D6E-5D4F0A2DBB36}" type="presOf" srcId="{D9F61FF6-880A-024E-92D8-21F513E580C3}" destId="{9E8B265D-7175-9C4F-A3C9-69E6335EB957}" srcOrd="0" destOrd="0" presId="urn:microsoft.com/office/officeart/2005/8/layout/orgChart1"/>
    <dgm:cxn modelId="{6C2B61EE-4400-A343-90FC-25614AE7E662}" type="presOf" srcId="{4282E3B5-35B1-0649-8AA2-8E3CB962FAF6}" destId="{3EE7B601-9DF2-3B4B-9811-D99EDAA32CB9}" srcOrd="0" destOrd="0" presId="urn:microsoft.com/office/officeart/2005/8/layout/orgChart1"/>
    <dgm:cxn modelId="{8C069DEE-6A5E-1142-B805-20A465C5F903}" type="presOf" srcId="{1A0D00E6-C957-D94E-B38F-DF2CA9B671E7}" destId="{BC4377FD-15AE-4045-9A64-9D76FBB7EE3F}" srcOrd="0" destOrd="0" presId="urn:microsoft.com/office/officeart/2005/8/layout/orgChart1"/>
    <dgm:cxn modelId="{3ABD49EF-B181-B54B-8169-BA35DD7D76D1}" type="presOf" srcId="{EFA8127E-4404-524A-A295-B02A5373935E}" destId="{17DE65A4-2F9F-BF42-A0AB-D0A36626F57D}" srcOrd="0" destOrd="0" presId="urn:microsoft.com/office/officeart/2005/8/layout/orgChart1"/>
    <dgm:cxn modelId="{DCA5AFEF-14E1-D146-AB55-BD0D19EC80FE}" type="presOf" srcId="{802A7106-678F-6B42-820A-7DCC6E1F7DC4}" destId="{309B299D-35CE-7E4B-9EE1-768C970D0407}" srcOrd="1" destOrd="0" presId="urn:microsoft.com/office/officeart/2005/8/layout/orgChart1"/>
    <dgm:cxn modelId="{42B498F1-8B3A-CE44-A7BC-51077C6C239F}" type="presOf" srcId="{1E648E43-D637-2748-BEC9-192F0D6B9B17}" destId="{0C8953CB-773D-1148-982F-CDF2C037F5EE}" srcOrd="0" destOrd="0" presId="urn:microsoft.com/office/officeart/2005/8/layout/orgChart1"/>
    <dgm:cxn modelId="{87AF86F2-2FB1-DE4E-86F2-C8A35F3D3233}" srcId="{8BF9ABCC-B70E-CC4A-8B22-3966E5112257}" destId="{12ACE07B-1499-9344-8D8C-C1F2747F62E3}" srcOrd="3" destOrd="0" parTransId="{5A6DFFDA-B624-4447-A96E-9958F766D0A5}" sibTransId="{3D934FCA-90A9-5F47-8052-EB62D5FA23E6}"/>
    <dgm:cxn modelId="{3DE0B1F3-3EB8-7C41-BE0A-A30B27E30ADE}" type="presOf" srcId="{1793E1C2-0FDF-ED43-8909-9031FB282537}" destId="{EBF6EE10-B358-A544-93EC-0FED6073EC8D}" srcOrd="0" destOrd="0" presId="urn:microsoft.com/office/officeart/2005/8/layout/orgChart1"/>
    <dgm:cxn modelId="{7BD7EAF5-5679-5540-B277-436141818D70}" srcId="{8BF9ABCC-B70E-CC4A-8B22-3966E5112257}" destId="{86F83EE1-CD80-6B41-9243-1E7A650F6452}" srcOrd="5" destOrd="0" parTransId="{72F7FEA3-58E8-E24F-A5AA-F76AFE7C780A}" sibTransId="{28B9D37C-6EB9-4942-BA5E-55D7153D2E05}"/>
    <dgm:cxn modelId="{803F02FA-9A9D-A546-9E19-17B9479B6F32}" srcId="{B8DDE29E-54F8-114B-A7F3-BEB4CAC5F826}" destId="{08F8D991-01E7-5745-8807-266DA7617670}" srcOrd="0" destOrd="0" parTransId="{4282E3B5-35B1-0649-8AA2-8E3CB962FAF6}" sibTransId="{968B96A3-3F1B-4249-B101-EC4F02C19636}"/>
    <dgm:cxn modelId="{E9BF7DFA-1040-1645-A995-FC8304D6E740}" type="presOf" srcId="{15E83063-1036-4F42-8FB4-ECCCD34DB68D}" destId="{ED603D65-E0AD-7F40-B238-00A3121A6EB1}" srcOrd="0" destOrd="0" presId="urn:microsoft.com/office/officeart/2005/8/layout/orgChart1"/>
    <dgm:cxn modelId="{17591AFB-D1C7-4044-9337-4753FE02C584}" type="presOf" srcId="{A70A8E1E-0068-5641-9FBE-2CCF133C1E06}" destId="{A4E6C95D-CAD8-C74A-80FE-CD122FD83C3A}" srcOrd="0" destOrd="0" presId="urn:microsoft.com/office/officeart/2005/8/layout/orgChart1"/>
    <dgm:cxn modelId="{23CA20FB-8D04-334E-AE62-6705286D0AB0}" type="presOf" srcId="{B704C79E-E17D-B649-BE1D-D907CE0987A7}" destId="{FC245AE8-C38D-724B-8F1C-C1B7A61574BC}" srcOrd="0" destOrd="0" presId="urn:microsoft.com/office/officeart/2005/8/layout/orgChart1"/>
    <dgm:cxn modelId="{F6B05AFC-55D5-954B-9A3B-9EB7FA859ECF}" srcId="{96192BE0-97CA-9141-9D3C-E0D7DC8131B2}" destId="{0A105550-8516-874C-AA70-58289EFCFA04}" srcOrd="0" destOrd="0" parTransId="{20269685-F739-A642-9C71-13F5E94E0844}" sibTransId="{C8577446-9503-A741-9B95-024EF971DFBD}"/>
    <dgm:cxn modelId="{140CBAFE-2DB1-CE48-A98B-BD42E8E9E13D}" type="presOf" srcId="{32D82B9F-FE19-1743-8BE2-3B4F581838B0}" destId="{2C006FEA-06D7-7E4A-A47D-88A56A4B6727}" srcOrd="1" destOrd="0" presId="urn:microsoft.com/office/officeart/2005/8/layout/orgChart1"/>
    <dgm:cxn modelId="{474141FF-90D6-3644-BAC2-1351C746ABE9}" type="presOf" srcId="{0B9AEACE-50A2-3A4E-8481-C415C54D3272}" destId="{FBB44641-0DF1-9846-8121-C653CDF93227}" srcOrd="0" destOrd="0" presId="urn:microsoft.com/office/officeart/2005/8/layout/orgChart1"/>
    <dgm:cxn modelId="{F89AA9FF-7A1C-1743-B927-79C1C6C472FD}" srcId="{C9BEF67B-6591-984E-B1D3-E07CC703B7DC}" destId="{EFA8127E-4404-524A-A295-B02A5373935E}" srcOrd="0" destOrd="0" parTransId="{F513B7DF-F924-4548-9F91-7C2DCA0CCF4B}" sibTransId="{7A436E32-E5DE-A44F-8551-4A6E62CA0E89}"/>
    <dgm:cxn modelId="{D15ADD65-F16D-4B46-AB83-A4B85E898CA8}" type="presParOf" srcId="{2FEC2D43-842B-A74E-B5CB-17078235A0F1}" destId="{382EF7A5-DA7D-EF48-923D-62BE165822F1}" srcOrd="0" destOrd="0" presId="urn:microsoft.com/office/officeart/2005/8/layout/orgChart1"/>
    <dgm:cxn modelId="{AB441BB0-7F05-8548-A7DF-F46375C0995A}" type="presParOf" srcId="{382EF7A5-DA7D-EF48-923D-62BE165822F1}" destId="{E9896D4D-90AC-2047-A2D1-096E8E57AC35}" srcOrd="0" destOrd="0" presId="urn:microsoft.com/office/officeart/2005/8/layout/orgChart1"/>
    <dgm:cxn modelId="{CB8DF63B-F835-8C42-BCB3-2784068C74B9}" type="presParOf" srcId="{E9896D4D-90AC-2047-A2D1-096E8E57AC35}" destId="{2474BD4B-65B9-9A46-938F-D9C3DFA7A382}" srcOrd="0" destOrd="0" presId="urn:microsoft.com/office/officeart/2005/8/layout/orgChart1"/>
    <dgm:cxn modelId="{0A6AB71C-15A5-F24E-9581-1359C08314DF}" type="presParOf" srcId="{E9896D4D-90AC-2047-A2D1-096E8E57AC35}" destId="{552F7171-A652-1C45-BD3D-34065F5D86A4}" srcOrd="1" destOrd="0" presId="urn:microsoft.com/office/officeart/2005/8/layout/orgChart1"/>
    <dgm:cxn modelId="{C3966F7D-04D3-F24A-B2AC-D996AB826A98}" type="presParOf" srcId="{382EF7A5-DA7D-EF48-923D-62BE165822F1}" destId="{0848A217-1362-A64D-B262-CD38A84FBC1D}" srcOrd="1" destOrd="0" presId="urn:microsoft.com/office/officeart/2005/8/layout/orgChart1"/>
    <dgm:cxn modelId="{A787DD13-F968-3F4E-8B33-901A03E7536A}" type="presParOf" srcId="{0848A217-1362-A64D-B262-CD38A84FBC1D}" destId="{8A865D30-F191-E347-8D7A-54B4CDCD7A18}" srcOrd="0" destOrd="0" presId="urn:microsoft.com/office/officeart/2005/8/layout/orgChart1"/>
    <dgm:cxn modelId="{59DF7773-C0A1-144D-B22B-5B6EFB50DD5F}" type="presParOf" srcId="{0848A217-1362-A64D-B262-CD38A84FBC1D}" destId="{8B4C3B58-1C12-F04D-BCBB-19A07BCAC453}" srcOrd="1" destOrd="0" presId="urn:microsoft.com/office/officeart/2005/8/layout/orgChart1"/>
    <dgm:cxn modelId="{B20DEF35-D612-DD4C-B20A-EF5D3A587795}" type="presParOf" srcId="{8B4C3B58-1C12-F04D-BCBB-19A07BCAC453}" destId="{6BC68669-BB6F-7C4D-A73B-35D934AEB8EA}" srcOrd="0" destOrd="0" presId="urn:microsoft.com/office/officeart/2005/8/layout/orgChart1"/>
    <dgm:cxn modelId="{D15EF8C9-DC91-2344-B596-A0ECE7532A19}" type="presParOf" srcId="{6BC68669-BB6F-7C4D-A73B-35D934AEB8EA}" destId="{3FAD1688-8752-8947-BBF6-3FDACA930FBF}" srcOrd="0" destOrd="0" presId="urn:microsoft.com/office/officeart/2005/8/layout/orgChart1"/>
    <dgm:cxn modelId="{F3CE3E59-56E2-3C40-8045-6D356EA8D042}" type="presParOf" srcId="{6BC68669-BB6F-7C4D-A73B-35D934AEB8EA}" destId="{BF547E69-6716-8A4C-9518-70AE79E5A95A}" srcOrd="1" destOrd="0" presId="urn:microsoft.com/office/officeart/2005/8/layout/orgChart1"/>
    <dgm:cxn modelId="{BA7F1D6F-789D-044F-9B89-D7A2226447E4}" type="presParOf" srcId="{8B4C3B58-1C12-F04D-BCBB-19A07BCAC453}" destId="{86F134E6-743C-7243-8D71-8A4AB384BF15}" srcOrd="1" destOrd="0" presId="urn:microsoft.com/office/officeart/2005/8/layout/orgChart1"/>
    <dgm:cxn modelId="{974FE34F-7436-DD47-B618-EF789B7C3A00}" type="presParOf" srcId="{86F134E6-743C-7243-8D71-8A4AB384BF15}" destId="{9FF46FB4-467C-3049-96D7-58B9D59DE1C3}" srcOrd="0" destOrd="0" presId="urn:microsoft.com/office/officeart/2005/8/layout/orgChart1"/>
    <dgm:cxn modelId="{227F4746-7C05-A549-8E05-49B7458852AC}" type="presParOf" srcId="{86F134E6-743C-7243-8D71-8A4AB384BF15}" destId="{3C3426D6-C2CD-B642-8936-7C352D8A4E5D}" srcOrd="1" destOrd="0" presId="urn:microsoft.com/office/officeart/2005/8/layout/orgChart1"/>
    <dgm:cxn modelId="{26587EE1-DC5E-B34F-BBE5-731948CFA4F0}" type="presParOf" srcId="{3C3426D6-C2CD-B642-8936-7C352D8A4E5D}" destId="{89D4D0E4-B8BD-A247-8C86-E6569BBA3389}" srcOrd="0" destOrd="0" presId="urn:microsoft.com/office/officeart/2005/8/layout/orgChart1"/>
    <dgm:cxn modelId="{5B8CEB8C-3B43-6C41-8B01-1669720A257A}" type="presParOf" srcId="{89D4D0E4-B8BD-A247-8C86-E6569BBA3389}" destId="{BF4EC0F3-25DA-1A4E-AB54-3AA057F40F9E}" srcOrd="0" destOrd="0" presId="urn:microsoft.com/office/officeart/2005/8/layout/orgChart1"/>
    <dgm:cxn modelId="{40492E00-9FC6-D648-AC3C-84BCD7CDBBC9}" type="presParOf" srcId="{89D4D0E4-B8BD-A247-8C86-E6569BBA3389}" destId="{03DC9B2A-0924-FA43-A3E5-D33ECC2B3167}" srcOrd="1" destOrd="0" presId="urn:microsoft.com/office/officeart/2005/8/layout/orgChart1"/>
    <dgm:cxn modelId="{287144A9-9C60-2A40-9E66-5FB1022B8A1B}" type="presParOf" srcId="{3C3426D6-C2CD-B642-8936-7C352D8A4E5D}" destId="{A7AC4738-505C-7042-AF78-2D421F7A3713}" srcOrd="1" destOrd="0" presId="urn:microsoft.com/office/officeart/2005/8/layout/orgChart1"/>
    <dgm:cxn modelId="{A5779704-1A1B-7948-A387-147FDF5D8C4B}" type="presParOf" srcId="{A7AC4738-505C-7042-AF78-2D421F7A3713}" destId="{2786F4ED-32D2-3244-8573-43526B51CA4F}" srcOrd="0" destOrd="0" presId="urn:microsoft.com/office/officeart/2005/8/layout/orgChart1"/>
    <dgm:cxn modelId="{F79E461B-9C55-9147-9C6D-E39EF95A99A6}" type="presParOf" srcId="{A7AC4738-505C-7042-AF78-2D421F7A3713}" destId="{49857265-8F34-4946-8976-35E207DA4FC8}" srcOrd="1" destOrd="0" presId="urn:microsoft.com/office/officeart/2005/8/layout/orgChart1"/>
    <dgm:cxn modelId="{3B62CA67-E2C8-DB4D-BFA5-CF5A0622B641}" type="presParOf" srcId="{49857265-8F34-4946-8976-35E207DA4FC8}" destId="{9D283965-7B79-E443-B1C5-02A6C12EF91D}" srcOrd="0" destOrd="0" presId="urn:microsoft.com/office/officeart/2005/8/layout/orgChart1"/>
    <dgm:cxn modelId="{CA749820-E067-5147-AC7C-E857BFACFDA8}" type="presParOf" srcId="{9D283965-7B79-E443-B1C5-02A6C12EF91D}" destId="{1C21AD9B-19D1-7744-A881-61112DCD47F3}" srcOrd="0" destOrd="0" presId="urn:microsoft.com/office/officeart/2005/8/layout/orgChart1"/>
    <dgm:cxn modelId="{8253A0A0-EBB6-8F4B-A01E-83E4C61D1C98}" type="presParOf" srcId="{9D283965-7B79-E443-B1C5-02A6C12EF91D}" destId="{B890B573-ACAC-0F4D-8C15-61F234B4571B}" srcOrd="1" destOrd="0" presId="urn:microsoft.com/office/officeart/2005/8/layout/orgChart1"/>
    <dgm:cxn modelId="{4B8AF65F-78FF-7B49-B6F2-116609271D65}" type="presParOf" srcId="{49857265-8F34-4946-8976-35E207DA4FC8}" destId="{164046F1-73AA-E041-A6D7-FDF2AFD92EDD}" srcOrd="1" destOrd="0" presId="urn:microsoft.com/office/officeart/2005/8/layout/orgChart1"/>
    <dgm:cxn modelId="{61EF9F78-BFD6-EB46-A3D0-E364C659F9D7}" type="presParOf" srcId="{164046F1-73AA-E041-A6D7-FDF2AFD92EDD}" destId="{EBF6EE10-B358-A544-93EC-0FED6073EC8D}" srcOrd="0" destOrd="0" presId="urn:microsoft.com/office/officeart/2005/8/layout/orgChart1"/>
    <dgm:cxn modelId="{B464B121-1546-1E44-B195-6BB6DA2222A4}" type="presParOf" srcId="{164046F1-73AA-E041-A6D7-FDF2AFD92EDD}" destId="{E2C9CF90-5A91-4C4E-807B-B457B692198B}" srcOrd="1" destOrd="0" presId="urn:microsoft.com/office/officeart/2005/8/layout/orgChart1"/>
    <dgm:cxn modelId="{E842E1BB-3259-4D40-9E9F-38117BB2A408}" type="presParOf" srcId="{E2C9CF90-5A91-4C4E-807B-B457B692198B}" destId="{F2102529-0D18-714F-84AC-75AFD32F6D74}" srcOrd="0" destOrd="0" presId="urn:microsoft.com/office/officeart/2005/8/layout/orgChart1"/>
    <dgm:cxn modelId="{D3EF2FE4-508A-BD4D-98C3-EFA3BA4DCF70}" type="presParOf" srcId="{F2102529-0D18-714F-84AC-75AFD32F6D74}" destId="{3C3559AD-C5F2-F547-A9F8-A377B4D5F81B}" srcOrd="0" destOrd="0" presId="urn:microsoft.com/office/officeart/2005/8/layout/orgChart1"/>
    <dgm:cxn modelId="{0C6B87C3-6C81-AA4E-86F5-DBE9E43C5F12}" type="presParOf" srcId="{F2102529-0D18-714F-84AC-75AFD32F6D74}" destId="{66492D1B-7C68-2F4A-9C9D-5E32928E45BC}" srcOrd="1" destOrd="0" presId="urn:microsoft.com/office/officeart/2005/8/layout/orgChart1"/>
    <dgm:cxn modelId="{002018C5-BD13-A34F-9FC1-A9EB1AB44EE4}" type="presParOf" srcId="{E2C9CF90-5A91-4C4E-807B-B457B692198B}" destId="{EAD46B4E-796A-BD4E-B3CF-791EC482C56C}" srcOrd="1" destOrd="0" presId="urn:microsoft.com/office/officeart/2005/8/layout/orgChart1"/>
    <dgm:cxn modelId="{4CEDE149-75A0-B24B-8A7F-A2B1D52A583A}" type="presParOf" srcId="{E2C9CF90-5A91-4C4E-807B-B457B692198B}" destId="{73F7034E-D48D-C949-9B8B-81BA30A2D705}" srcOrd="2" destOrd="0" presId="urn:microsoft.com/office/officeart/2005/8/layout/orgChart1"/>
    <dgm:cxn modelId="{BDBBFE98-BF7C-284D-8404-38195FB1CA81}" type="presParOf" srcId="{49857265-8F34-4946-8976-35E207DA4FC8}" destId="{E7E0B505-3C23-A946-8BDD-2B40EF1E53E6}" srcOrd="2" destOrd="0" presId="urn:microsoft.com/office/officeart/2005/8/layout/orgChart1"/>
    <dgm:cxn modelId="{F024F03D-604B-2E4F-B7CE-52B27A7E92BE}" type="presParOf" srcId="{A7AC4738-505C-7042-AF78-2D421F7A3713}" destId="{1AD36C43-E88B-3E4C-B736-B6E1FDBD44A8}" srcOrd="2" destOrd="0" presId="urn:microsoft.com/office/officeart/2005/8/layout/orgChart1"/>
    <dgm:cxn modelId="{10522B3F-27E7-074A-893E-7B2DB4CC9EA6}" type="presParOf" srcId="{A7AC4738-505C-7042-AF78-2D421F7A3713}" destId="{127AF956-EEB1-DB48-97BC-EEF679BC4FA3}" srcOrd="3" destOrd="0" presId="urn:microsoft.com/office/officeart/2005/8/layout/orgChart1"/>
    <dgm:cxn modelId="{3AA0BA7E-1F78-FB48-A4BA-05284A5EB135}" type="presParOf" srcId="{127AF956-EEB1-DB48-97BC-EEF679BC4FA3}" destId="{FC493312-029D-274D-8F1A-B3BAEE4DC772}" srcOrd="0" destOrd="0" presId="urn:microsoft.com/office/officeart/2005/8/layout/orgChart1"/>
    <dgm:cxn modelId="{505094F9-03F5-034F-8DD7-CA42E2210C95}" type="presParOf" srcId="{FC493312-029D-274D-8F1A-B3BAEE4DC772}" destId="{2B68E427-10BC-A441-A9E6-65F51891F7BA}" srcOrd="0" destOrd="0" presId="urn:microsoft.com/office/officeart/2005/8/layout/orgChart1"/>
    <dgm:cxn modelId="{02D36594-E507-4344-BB5C-8A0684CAA9B6}" type="presParOf" srcId="{FC493312-029D-274D-8F1A-B3BAEE4DC772}" destId="{386346AB-0F55-7A47-9BD9-D9BB11C7CD5C}" srcOrd="1" destOrd="0" presId="urn:microsoft.com/office/officeart/2005/8/layout/orgChart1"/>
    <dgm:cxn modelId="{E4FF780A-81C8-0C4F-90FE-480CB773A071}" type="presParOf" srcId="{127AF956-EEB1-DB48-97BC-EEF679BC4FA3}" destId="{6FBEE30D-1099-B547-873F-9CAF80109A99}" srcOrd="1" destOrd="0" presId="urn:microsoft.com/office/officeart/2005/8/layout/orgChart1"/>
    <dgm:cxn modelId="{FE3EAE1D-A955-3D4C-BC30-B63DB4ABA647}" type="presParOf" srcId="{6FBEE30D-1099-B547-873F-9CAF80109A99}" destId="{60F58CEA-185D-8E4D-A80A-333EB25C5E13}" srcOrd="0" destOrd="0" presId="urn:microsoft.com/office/officeart/2005/8/layout/orgChart1"/>
    <dgm:cxn modelId="{25EF0DD1-CB95-A444-83BE-E6870633C37E}" type="presParOf" srcId="{6FBEE30D-1099-B547-873F-9CAF80109A99}" destId="{53523346-795D-B743-B2FB-8004D92D2E6D}" srcOrd="1" destOrd="0" presId="urn:microsoft.com/office/officeart/2005/8/layout/orgChart1"/>
    <dgm:cxn modelId="{AC523935-9343-FB40-B10F-9BD0602474E6}" type="presParOf" srcId="{53523346-795D-B743-B2FB-8004D92D2E6D}" destId="{627FC13B-CF29-5448-9420-DE034338BFE9}" srcOrd="0" destOrd="0" presId="urn:microsoft.com/office/officeart/2005/8/layout/orgChart1"/>
    <dgm:cxn modelId="{18E70DD1-FF1A-7D49-995F-BED33DD33956}" type="presParOf" srcId="{627FC13B-CF29-5448-9420-DE034338BFE9}" destId="{9E8B265D-7175-9C4F-A3C9-69E6335EB957}" srcOrd="0" destOrd="0" presId="urn:microsoft.com/office/officeart/2005/8/layout/orgChart1"/>
    <dgm:cxn modelId="{FC8156DC-CC2F-BB41-A2C8-FC392AD36D6F}" type="presParOf" srcId="{627FC13B-CF29-5448-9420-DE034338BFE9}" destId="{34F3444A-E713-034F-AF20-B02A7DCB1754}" srcOrd="1" destOrd="0" presId="urn:microsoft.com/office/officeart/2005/8/layout/orgChart1"/>
    <dgm:cxn modelId="{037E14CB-B360-BC44-AA64-1260887634A7}" type="presParOf" srcId="{53523346-795D-B743-B2FB-8004D92D2E6D}" destId="{4B2DEA22-D0B7-0F4A-A58E-411034FA41CA}" srcOrd="1" destOrd="0" presId="urn:microsoft.com/office/officeart/2005/8/layout/orgChart1"/>
    <dgm:cxn modelId="{7D8EDBD0-0B7B-2C45-8BE0-B8E6651313B2}" type="presParOf" srcId="{53523346-795D-B743-B2FB-8004D92D2E6D}" destId="{7129D34C-156B-E841-B3CE-4A77EED225C6}" srcOrd="2" destOrd="0" presId="urn:microsoft.com/office/officeart/2005/8/layout/orgChart1"/>
    <dgm:cxn modelId="{338D7C82-93FD-4B45-8719-549E7CAB304F}" type="presParOf" srcId="{127AF956-EEB1-DB48-97BC-EEF679BC4FA3}" destId="{0151F2D4-264B-C84E-978E-11C645FE5BEF}" srcOrd="2" destOrd="0" presId="urn:microsoft.com/office/officeart/2005/8/layout/orgChart1"/>
    <dgm:cxn modelId="{365BAA3C-BA6A-754A-9772-3D3F14C2BCAA}" type="presParOf" srcId="{A7AC4738-505C-7042-AF78-2D421F7A3713}" destId="{F67E3163-82C7-674E-8F72-59F7E44925B9}" srcOrd="4" destOrd="0" presId="urn:microsoft.com/office/officeart/2005/8/layout/orgChart1"/>
    <dgm:cxn modelId="{10C94120-3274-C74F-9BF5-E9FDD67F69A6}" type="presParOf" srcId="{A7AC4738-505C-7042-AF78-2D421F7A3713}" destId="{5CA87C9F-076A-D848-A7CF-A4A81C3745BF}" srcOrd="5" destOrd="0" presId="urn:microsoft.com/office/officeart/2005/8/layout/orgChart1"/>
    <dgm:cxn modelId="{2053BBD9-DE79-FF47-AD5D-7B1A02FC5E2A}" type="presParOf" srcId="{5CA87C9F-076A-D848-A7CF-A4A81C3745BF}" destId="{4C3D5ED8-B5A0-E64E-A2DE-B8D4E4478321}" srcOrd="0" destOrd="0" presId="urn:microsoft.com/office/officeart/2005/8/layout/orgChart1"/>
    <dgm:cxn modelId="{BF8B8D73-3A75-EC42-8FA3-BDE2C57C2C90}" type="presParOf" srcId="{4C3D5ED8-B5A0-E64E-A2DE-B8D4E4478321}" destId="{ED603D65-E0AD-7F40-B238-00A3121A6EB1}" srcOrd="0" destOrd="0" presId="urn:microsoft.com/office/officeart/2005/8/layout/orgChart1"/>
    <dgm:cxn modelId="{D36E9390-1BFA-9D4B-A196-124FDE9675EB}" type="presParOf" srcId="{4C3D5ED8-B5A0-E64E-A2DE-B8D4E4478321}" destId="{1625E255-DEC9-DC4D-A0E0-408686022ADF}" srcOrd="1" destOrd="0" presId="urn:microsoft.com/office/officeart/2005/8/layout/orgChart1"/>
    <dgm:cxn modelId="{1C7A592F-D09C-B148-B4CF-C402E9069599}" type="presParOf" srcId="{5CA87C9F-076A-D848-A7CF-A4A81C3745BF}" destId="{8DD45910-ED66-D34C-A42F-795BAE59D1CD}" srcOrd="1" destOrd="0" presId="urn:microsoft.com/office/officeart/2005/8/layout/orgChart1"/>
    <dgm:cxn modelId="{4A846F2B-FDAC-A940-86A3-376FBA645492}" type="presParOf" srcId="{8DD45910-ED66-D34C-A42F-795BAE59D1CD}" destId="{5F357424-D0FC-1540-A6DD-2AC992523486}" srcOrd="0" destOrd="0" presId="urn:microsoft.com/office/officeart/2005/8/layout/orgChart1"/>
    <dgm:cxn modelId="{40D58422-FDEE-EB46-9A49-424F4C235DB7}" type="presParOf" srcId="{8DD45910-ED66-D34C-A42F-795BAE59D1CD}" destId="{9A2F6899-5B82-F841-9F66-F4167F186A48}" srcOrd="1" destOrd="0" presId="urn:microsoft.com/office/officeart/2005/8/layout/orgChart1"/>
    <dgm:cxn modelId="{DE3B1F8A-A18B-204C-960B-49C8AFE631ED}" type="presParOf" srcId="{9A2F6899-5B82-F841-9F66-F4167F186A48}" destId="{3FCE65F9-DCA3-6149-987F-1230854E0717}" srcOrd="0" destOrd="0" presId="urn:microsoft.com/office/officeart/2005/8/layout/orgChart1"/>
    <dgm:cxn modelId="{C07E4325-DD81-4040-9C71-AA167946A7D4}" type="presParOf" srcId="{3FCE65F9-DCA3-6149-987F-1230854E0717}" destId="{02B2F302-617C-EF40-BE1B-BACB63FAA901}" srcOrd="0" destOrd="0" presId="urn:microsoft.com/office/officeart/2005/8/layout/orgChart1"/>
    <dgm:cxn modelId="{E8BA16B6-1C8F-2F4B-8904-8FE7726289F5}" type="presParOf" srcId="{3FCE65F9-DCA3-6149-987F-1230854E0717}" destId="{E2AE84CD-C880-0A46-AC14-3192868BEB99}" srcOrd="1" destOrd="0" presId="urn:microsoft.com/office/officeart/2005/8/layout/orgChart1"/>
    <dgm:cxn modelId="{646388CA-2A0D-5C4D-91F0-2E81F9D87EFA}" type="presParOf" srcId="{9A2F6899-5B82-F841-9F66-F4167F186A48}" destId="{F8C6F919-3213-EA45-969C-259CA154E350}" srcOrd="1" destOrd="0" presId="urn:microsoft.com/office/officeart/2005/8/layout/orgChart1"/>
    <dgm:cxn modelId="{184A78A8-5246-A745-B307-6595A324F1F1}" type="presParOf" srcId="{9A2F6899-5B82-F841-9F66-F4167F186A48}" destId="{BADDF6EF-E953-644F-B378-CA7E0AF73671}" srcOrd="2" destOrd="0" presId="urn:microsoft.com/office/officeart/2005/8/layout/orgChart1"/>
    <dgm:cxn modelId="{727B3B95-00E9-D044-B23D-E96FBD827151}" type="presParOf" srcId="{5CA87C9F-076A-D848-A7CF-A4A81C3745BF}" destId="{D54E1753-CF2F-6140-B874-754F066D2C9E}" srcOrd="2" destOrd="0" presId="urn:microsoft.com/office/officeart/2005/8/layout/orgChart1"/>
    <dgm:cxn modelId="{9A7DF965-7F48-2245-BF0C-4E02DC331383}" type="presParOf" srcId="{A7AC4738-505C-7042-AF78-2D421F7A3713}" destId="{6EF4926F-762F-F843-A05B-AB39B1BEEDB2}" srcOrd="6" destOrd="0" presId="urn:microsoft.com/office/officeart/2005/8/layout/orgChart1"/>
    <dgm:cxn modelId="{9FFB17D1-F8E6-2245-9DD2-B61EBED068B7}" type="presParOf" srcId="{A7AC4738-505C-7042-AF78-2D421F7A3713}" destId="{9901BBCB-CCC9-AC43-8553-99AA288288DE}" srcOrd="7" destOrd="0" presId="urn:microsoft.com/office/officeart/2005/8/layout/orgChart1"/>
    <dgm:cxn modelId="{5FE9D71C-3956-4442-8522-DB0C470E1109}" type="presParOf" srcId="{9901BBCB-CCC9-AC43-8553-99AA288288DE}" destId="{72147D2A-39A9-8C4F-9089-2E25613693E0}" srcOrd="0" destOrd="0" presId="urn:microsoft.com/office/officeart/2005/8/layout/orgChart1"/>
    <dgm:cxn modelId="{47C1A0E2-8C7F-E941-A867-0165AEE7E9AD}" type="presParOf" srcId="{72147D2A-39A9-8C4F-9089-2E25613693E0}" destId="{9D805D99-B851-7842-9238-87ACDE13AE50}" srcOrd="0" destOrd="0" presId="urn:microsoft.com/office/officeart/2005/8/layout/orgChart1"/>
    <dgm:cxn modelId="{6E8A48FE-3F75-8C40-8445-7D1CF2991FE4}" type="presParOf" srcId="{72147D2A-39A9-8C4F-9089-2E25613693E0}" destId="{3DA29F0B-805F-2F4C-8C30-E6AC43659899}" srcOrd="1" destOrd="0" presId="urn:microsoft.com/office/officeart/2005/8/layout/orgChart1"/>
    <dgm:cxn modelId="{6153DBF4-9F16-5B4A-9C0F-1A447FAB528A}" type="presParOf" srcId="{9901BBCB-CCC9-AC43-8553-99AA288288DE}" destId="{C797F940-C075-374B-BB8E-8A4252F31263}" srcOrd="1" destOrd="0" presId="urn:microsoft.com/office/officeart/2005/8/layout/orgChart1"/>
    <dgm:cxn modelId="{7A123692-420E-E245-AEA3-23640DD794E6}" type="presParOf" srcId="{C797F940-C075-374B-BB8E-8A4252F31263}" destId="{657E79F8-EF57-294A-BABD-CFD135C8340F}" srcOrd="0" destOrd="0" presId="urn:microsoft.com/office/officeart/2005/8/layout/orgChart1"/>
    <dgm:cxn modelId="{E2C26BF3-8ED2-1347-A4E9-40B67D8DD1DC}" type="presParOf" srcId="{C797F940-C075-374B-BB8E-8A4252F31263}" destId="{4C4C2BCF-DC04-9A47-93E5-E6C2D4A04519}" srcOrd="1" destOrd="0" presId="urn:microsoft.com/office/officeart/2005/8/layout/orgChart1"/>
    <dgm:cxn modelId="{27E83896-E9C3-0549-955F-355D462732EE}" type="presParOf" srcId="{4C4C2BCF-DC04-9A47-93E5-E6C2D4A04519}" destId="{CD6B69F6-9C7B-DC4D-BC59-CFC0E483B11A}" srcOrd="0" destOrd="0" presId="urn:microsoft.com/office/officeart/2005/8/layout/orgChart1"/>
    <dgm:cxn modelId="{84DDF7B0-C10D-7648-B2CF-BD6F2C5C7920}" type="presParOf" srcId="{CD6B69F6-9C7B-DC4D-BC59-CFC0E483B11A}" destId="{7C43593A-04AA-3E4C-A97B-CB43C0B7E5C7}" srcOrd="0" destOrd="0" presId="urn:microsoft.com/office/officeart/2005/8/layout/orgChart1"/>
    <dgm:cxn modelId="{63BEB30C-9E60-5749-8457-1BD44A799056}" type="presParOf" srcId="{CD6B69F6-9C7B-DC4D-BC59-CFC0E483B11A}" destId="{6A503F55-D00F-3E44-A532-C3F371192D13}" srcOrd="1" destOrd="0" presId="urn:microsoft.com/office/officeart/2005/8/layout/orgChart1"/>
    <dgm:cxn modelId="{F2FD80E5-CE98-DC4A-A891-39FB2CACEB75}" type="presParOf" srcId="{4C4C2BCF-DC04-9A47-93E5-E6C2D4A04519}" destId="{0394B9B7-9048-C440-BDDA-91FDBFB1A790}" srcOrd="1" destOrd="0" presId="urn:microsoft.com/office/officeart/2005/8/layout/orgChart1"/>
    <dgm:cxn modelId="{26FD1BF6-96E1-E147-B004-7313C4CF1ACC}" type="presParOf" srcId="{4C4C2BCF-DC04-9A47-93E5-E6C2D4A04519}" destId="{45A46717-37C1-8C4A-8DB3-2F6A9C86564E}" srcOrd="2" destOrd="0" presId="urn:microsoft.com/office/officeart/2005/8/layout/orgChart1"/>
    <dgm:cxn modelId="{5FD26BB9-60FC-ED48-A680-CFA51E4A4BEF}" type="presParOf" srcId="{9901BBCB-CCC9-AC43-8553-99AA288288DE}" destId="{FF937361-0324-4144-A3C9-6F178668AB93}" srcOrd="2" destOrd="0" presId="urn:microsoft.com/office/officeart/2005/8/layout/orgChart1"/>
    <dgm:cxn modelId="{ED1A77E8-4155-9346-9361-5090FC0C986C}" type="presParOf" srcId="{A7AC4738-505C-7042-AF78-2D421F7A3713}" destId="{ADE90E76-896F-5A40-8589-E5E355DD5FAE}" srcOrd="8" destOrd="0" presId="urn:microsoft.com/office/officeart/2005/8/layout/orgChart1"/>
    <dgm:cxn modelId="{454F1FEE-3E53-814C-8B57-C6D66F974B2E}" type="presParOf" srcId="{A7AC4738-505C-7042-AF78-2D421F7A3713}" destId="{D4CE3B51-50ED-A344-BDD2-6BA50A9CC153}" srcOrd="9" destOrd="0" presId="urn:microsoft.com/office/officeart/2005/8/layout/orgChart1"/>
    <dgm:cxn modelId="{3771DEA5-5484-454A-9BFD-62606EEBF9F6}" type="presParOf" srcId="{D4CE3B51-50ED-A344-BDD2-6BA50A9CC153}" destId="{D9C70CF9-4AD8-E545-9212-90496A6A3370}" srcOrd="0" destOrd="0" presId="urn:microsoft.com/office/officeart/2005/8/layout/orgChart1"/>
    <dgm:cxn modelId="{B5A4F1A3-8F5F-904A-BD13-E2EF23D60143}" type="presParOf" srcId="{D9C70CF9-4AD8-E545-9212-90496A6A3370}" destId="{579C9680-C296-4745-BCA9-AC7131BE5D0E}" srcOrd="0" destOrd="0" presId="urn:microsoft.com/office/officeart/2005/8/layout/orgChart1"/>
    <dgm:cxn modelId="{5EDB162F-E41E-8C40-8B61-C0D1BCBB78C3}" type="presParOf" srcId="{D9C70CF9-4AD8-E545-9212-90496A6A3370}" destId="{29A50D32-7BC9-7547-9306-44C853A02B7C}" srcOrd="1" destOrd="0" presId="urn:microsoft.com/office/officeart/2005/8/layout/orgChart1"/>
    <dgm:cxn modelId="{537984D8-4240-2A4F-A5B2-37CC943B776A}" type="presParOf" srcId="{D4CE3B51-50ED-A344-BDD2-6BA50A9CC153}" destId="{8A0A30B8-ACDE-C043-B035-334ED2F540ED}" srcOrd="1" destOrd="0" presId="urn:microsoft.com/office/officeart/2005/8/layout/orgChart1"/>
    <dgm:cxn modelId="{E54049AC-835B-F146-9463-E74F48DCA50C}" type="presParOf" srcId="{8A0A30B8-ACDE-C043-B035-334ED2F540ED}" destId="{60AF5AB1-0537-B94A-8CF0-15EAC9A05948}" srcOrd="0" destOrd="0" presId="urn:microsoft.com/office/officeart/2005/8/layout/orgChart1"/>
    <dgm:cxn modelId="{E27AF759-F7F8-1E4C-8320-228DC296EEDC}" type="presParOf" srcId="{8A0A30B8-ACDE-C043-B035-334ED2F540ED}" destId="{641FFAEB-0F74-7D42-B192-09890DA18B3C}" srcOrd="1" destOrd="0" presId="urn:microsoft.com/office/officeart/2005/8/layout/orgChart1"/>
    <dgm:cxn modelId="{4F45A633-F4C5-F342-8267-9575384D9D65}" type="presParOf" srcId="{641FFAEB-0F74-7D42-B192-09890DA18B3C}" destId="{9623BF04-C05C-A341-ABF4-4DF34FC112EF}" srcOrd="0" destOrd="0" presId="urn:microsoft.com/office/officeart/2005/8/layout/orgChart1"/>
    <dgm:cxn modelId="{2834072D-E800-5440-91CD-C5BFA4BA0E14}" type="presParOf" srcId="{9623BF04-C05C-A341-ABF4-4DF34FC112EF}" destId="{FF68556A-FCDB-484A-A72D-25EDCB2CD51F}" srcOrd="0" destOrd="0" presId="urn:microsoft.com/office/officeart/2005/8/layout/orgChart1"/>
    <dgm:cxn modelId="{ED212A66-D8F3-C64E-8751-C8047065600A}" type="presParOf" srcId="{9623BF04-C05C-A341-ABF4-4DF34FC112EF}" destId="{980BEB90-C232-DE4E-836A-3C7D956AD014}" srcOrd="1" destOrd="0" presId="urn:microsoft.com/office/officeart/2005/8/layout/orgChart1"/>
    <dgm:cxn modelId="{7267CDAF-46FB-8B47-8698-1D43AAFF1FAF}" type="presParOf" srcId="{641FFAEB-0F74-7D42-B192-09890DA18B3C}" destId="{62CEC7D4-1033-9642-90D8-0CCC78AE94FE}" srcOrd="1" destOrd="0" presId="urn:microsoft.com/office/officeart/2005/8/layout/orgChart1"/>
    <dgm:cxn modelId="{3EFB920C-67A2-4C4B-B40D-89F5B049A970}" type="presParOf" srcId="{641FFAEB-0F74-7D42-B192-09890DA18B3C}" destId="{EC167215-01BE-D34B-B9A7-9F22D495EF20}" srcOrd="2" destOrd="0" presId="urn:microsoft.com/office/officeart/2005/8/layout/orgChart1"/>
    <dgm:cxn modelId="{0829E10A-0C7C-2D46-B98C-1F9A0110C409}" type="presParOf" srcId="{D4CE3B51-50ED-A344-BDD2-6BA50A9CC153}" destId="{4A10DFCE-8B73-E44B-8711-B905F28DC966}" srcOrd="2" destOrd="0" presId="urn:microsoft.com/office/officeart/2005/8/layout/orgChart1"/>
    <dgm:cxn modelId="{04B527C9-33C0-0943-8348-96AD4B7BB53B}" type="presParOf" srcId="{3C3426D6-C2CD-B642-8936-7C352D8A4E5D}" destId="{83AFE567-4919-274D-82BC-289BFEF2FDB0}" srcOrd="2" destOrd="0" presId="urn:microsoft.com/office/officeart/2005/8/layout/orgChart1"/>
    <dgm:cxn modelId="{72B8C352-BC4B-6246-9EB3-678EE9497769}" type="presParOf" srcId="{8B4C3B58-1C12-F04D-BCBB-19A07BCAC453}" destId="{C63EA737-2724-2D46-8C42-5C86CD17435C}" srcOrd="2" destOrd="0" presId="urn:microsoft.com/office/officeart/2005/8/layout/orgChart1"/>
    <dgm:cxn modelId="{A233EC19-C544-BF43-B89A-13A6165B4130}" type="presParOf" srcId="{0848A217-1362-A64D-B262-CD38A84FBC1D}" destId="{98C3C844-CB1D-6E42-8731-28B033667279}" srcOrd="2" destOrd="0" presId="urn:microsoft.com/office/officeart/2005/8/layout/orgChart1"/>
    <dgm:cxn modelId="{B97F38E3-606C-4D47-AAD1-863BDE6143F5}" type="presParOf" srcId="{0848A217-1362-A64D-B262-CD38A84FBC1D}" destId="{E749C238-523A-F94B-8E9E-282B5A4B637D}" srcOrd="3" destOrd="0" presId="urn:microsoft.com/office/officeart/2005/8/layout/orgChart1"/>
    <dgm:cxn modelId="{CE489291-D395-A444-B318-1DD3009579A9}" type="presParOf" srcId="{E749C238-523A-F94B-8E9E-282B5A4B637D}" destId="{8663D101-FE54-AA49-A527-F5B5124C4B19}" srcOrd="0" destOrd="0" presId="urn:microsoft.com/office/officeart/2005/8/layout/orgChart1"/>
    <dgm:cxn modelId="{453807E9-6B5E-8944-9C03-F16DD700F97C}" type="presParOf" srcId="{8663D101-FE54-AA49-A527-F5B5124C4B19}" destId="{EC8D89C5-3204-0245-8CDC-47142D8CD630}" srcOrd="0" destOrd="0" presId="urn:microsoft.com/office/officeart/2005/8/layout/orgChart1"/>
    <dgm:cxn modelId="{5F25DE75-C776-2B41-B40F-74A65CC225A0}" type="presParOf" srcId="{8663D101-FE54-AA49-A527-F5B5124C4B19}" destId="{9D9E5073-D8A9-834E-827C-FB9B9AF01856}" srcOrd="1" destOrd="0" presId="urn:microsoft.com/office/officeart/2005/8/layout/orgChart1"/>
    <dgm:cxn modelId="{7D84D7E3-6BD9-B54D-A1E7-10769D7A0865}" type="presParOf" srcId="{E749C238-523A-F94B-8E9E-282B5A4B637D}" destId="{1E7E5F16-7F1B-9A48-90A8-F2D90F529266}" srcOrd="1" destOrd="0" presId="urn:microsoft.com/office/officeart/2005/8/layout/orgChart1"/>
    <dgm:cxn modelId="{A39F6865-71B9-2147-BCBF-FAC8CC349D0A}" type="presParOf" srcId="{1E7E5F16-7F1B-9A48-90A8-F2D90F529266}" destId="{E80F1D47-9D5E-9C4E-B4AA-8817497506A5}" srcOrd="0" destOrd="0" presId="urn:microsoft.com/office/officeart/2005/8/layout/orgChart1"/>
    <dgm:cxn modelId="{83A0205E-F7EF-EF47-ACC9-E30F3E8A74B9}" type="presParOf" srcId="{1E7E5F16-7F1B-9A48-90A8-F2D90F529266}" destId="{C0DECB97-3533-3446-92B2-87C365C9991F}" srcOrd="1" destOrd="0" presId="urn:microsoft.com/office/officeart/2005/8/layout/orgChart1"/>
    <dgm:cxn modelId="{6C9AB75D-02E7-7D46-B2D7-2A342F9D335C}" type="presParOf" srcId="{C0DECB97-3533-3446-92B2-87C365C9991F}" destId="{69FF8A30-25BC-7E4E-915A-9171F62F39C6}" srcOrd="0" destOrd="0" presId="urn:microsoft.com/office/officeart/2005/8/layout/orgChart1"/>
    <dgm:cxn modelId="{C65126CA-F279-E54D-B067-7510E18A602C}" type="presParOf" srcId="{69FF8A30-25BC-7E4E-915A-9171F62F39C6}" destId="{C239CBCF-88DF-9A4E-B850-110B2D766793}" srcOrd="0" destOrd="0" presId="urn:microsoft.com/office/officeart/2005/8/layout/orgChart1"/>
    <dgm:cxn modelId="{34475868-7165-8E40-8DE9-8DEF09AC49AB}" type="presParOf" srcId="{69FF8A30-25BC-7E4E-915A-9171F62F39C6}" destId="{A02BFEA6-7F4E-4B44-8F59-DCED95525B1C}" srcOrd="1" destOrd="0" presId="urn:microsoft.com/office/officeart/2005/8/layout/orgChart1"/>
    <dgm:cxn modelId="{0619D107-B61E-A64C-8FD8-F5682916127D}" type="presParOf" srcId="{C0DECB97-3533-3446-92B2-87C365C9991F}" destId="{D9146CEA-8F0B-C247-A432-F771554A6106}" srcOrd="1" destOrd="0" presId="urn:microsoft.com/office/officeart/2005/8/layout/orgChart1"/>
    <dgm:cxn modelId="{C5B650F3-C846-5E47-970A-2658EFC6DBE1}" type="presParOf" srcId="{D9146CEA-8F0B-C247-A432-F771554A6106}" destId="{6206BB48-B303-D54D-941B-79867F85232A}" srcOrd="0" destOrd="0" presId="urn:microsoft.com/office/officeart/2005/8/layout/orgChart1"/>
    <dgm:cxn modelId="{65FAB53F-AF98-5B43-BE34-53905EFBB7CB}" type="presParOf" srcId="{D9146CEA-8F0B-C247-A432-F771554A6106}" destId="{CA64D43D-1BFB-ED47-8F06-F0B5E8EA1D06}" srcOrd="1" destOrd="0" presId="urn:microsoft.com/office/officeart/2005/8/layout/orgChart1"/>
    <dgm:cxn modelId="{0FDF9548-2162-0647-9839-541A00DD7F75}" type="presParOf" srcId="{CA64D43D-1BFB-ED47-8F06-F0B5E8EA1D06}" destId="{147391FF-0688-A64C-B188-0FEF14A77C04}" srcOrd="0" destOrd="0" presId="urn:microsoft.com/office/officeart/2005/8/layout/orgChart1"/>
    <dgm:cxn modelId="{4D54C617-5C19-9F43-BF34-CCC4AA7D4885}" type="presParOf" srcId="{147391FF-0688-A64C-B188-0FEF14A77C04}" destId="{7B92D0CC-49A8-A244-A7C2-51376AD302CD}" srcOrd="0" destOrd="0" presId="urn:microsoft.com/office/officeart/2005/8/layout/orgChart1"/>
    <dgm:cxn modelId="{8C993989-E3D3-2E41-B640-386778090BAA}" type="presParOf" srcId="{147391FF-0688-A64C-B188-0FEF14A77C04}" destId="{C761098D-16C1-1F4A-AA6B-1C3DF401A791}" srcOrd="1" destOrd="0" presId="urn:microsoft.com/office/officeart/2005/8/layout/orgChart1"/>
    <dgm:cxn modelId="{AD521652-DF0A-924B-A084-5E7D81FB7E4B}" type="presParOf" srcId="{CA64D43D-1BFB-ED47-8F06-F0B5E8EA1D06}" destId="{9CB7957D-6E0B-4049-A773-D5BFE55F553D}" srcOrd="1" destOrd="0" presId="urn:microsoft.com/office/officeart/2005/8/layout/orgChart1"/>
    <dgm:cxn modelId="{CD8FA196-D992-DA44-A2E7-D531C60496C8}" type="presParOf" srcId="{9CB7957D-6E0B-4049-A773-D5BFE55F553D}" destId="{0570A95D-04CB-C642-8581-E64B1531EDD5}" srcOrd="0" destOrd="0" presId="urn:microsoft.com/office/officeart/2005/8/layout/orgChart1"/>
    <dgm:cxn modelId="{BBCCA519-7506-6C49-BF75-882CCD133405}" type="presParOf" srcId="{9CB7957D-6E0B-4049-A773-D5BFE55F553D}" destId="{4FEB524D-C6EC-6243-963B-56B1FB163F04}" srcOrd="1" destOrd="0" presId="urn:microsoft.com/office/officeart/2005/8/layout/orgChart1"/>
    <dgm:cxn modelId="{F5BFE273-8EC5-8041-9BC2-0A5F5AB071BE}" type="presParOf" srcId="{4FEB524D-C6EC-6243-963B-56B1FB163F04}" destId="{5C0922E9-3988-F44E-9BF3-14AF92CB3842}" srcOrd="0" destOrd="0" presId="urn:microsoft.com/office/officeart/2005/8/layout/orgChart1"/>
    <dgm:cxn modelId="{6338D7C6-D9B4-B64F-AF67-415515D17E0A}" type="presParOf" srcId="{5C0922E9-3988-F44E-9BF3-14AF92CB3842}" destId="{E599F7D1-C2F3-7E40-9415-D07078CCC963}" srcOrd="0" destOrd="0" presId="urn:microsoft.com/office/officeart/2005/8/layout/orgChart1"/>
    <dgm:cxn modelId="{7F99CA39-E61C-6543-B8B0-BE881261F03B}" type="presParOf" srcId="{5C0922E9-3988-F44E-9BF3-14AF92CB3842}" destId="{48C370E4-FF3F-194E-9DF0-104C349DA918}" srcOrd="1" destOrd="0" presId="urn:microsoft.com/office/officeart/2005/8/layout/orgChart1"/>
    <dgm:cxn modelId="{677E429B-3060-1F45-8C54-B2E3568223FD}" type="presParOf" srcId="{4FEB524D-C6EC-6243-963B-56B1FB163F04}" destId="{9431BC11-83E2-4A46-BF58-67BAF57625F7}" srcOrd="1" destOrd="0" presId="urn:microsoft.com/office/officeart/2005/8/layout/orgChart1"/>
    <dgm:cxn modelId="{73122B49-71BB-364B-89DD-B2BA694E922F}" type="presParOf" srcId="{4FEB524D-C6EC-6243-963B-56B1FB163F04}" destId="{7910C96C-2753-7442-B6AC-48BCF44FD7CC}" srcOrd="2" destOrd="0" presId="urn:microsoft.com/office/officeart/2005/8/layout/orgChart1"/>
    <dgm:cxn modelId="{A1466CD0-7C0A-F640-8FDF-5A94E5C30E29}" type="presParOf" srcId="{CA64D43D-1BFB-ED47-8F06-F0B5E8EA1D06}" destId="{82E5EE8A-A14D-8342-AF0F-061E455FB20B}" srcOrd="2" destOrd="0" presId="urn:microsoft.com/office/officeart/2005/8/layout/orgChart1"/>
    <dgm:cxn modelId="{933DF4DD-3F30-FA40-8784-06CFDAFCE962}" type="presParOf" srcId="{D9146CEA-8F0B-C247-A432-F771554A6106}" destId="{3809BF8A-C57D-6C4F-82E2-69F6B98CB38D}" srcOrd="2" destOrd="0" presId="urn:microsoft.com/office/officeart/2005/8/layout/orgChart1"/>
    <dgm:cxn modelId="{1F5A2A37-7E35-1741-A66E-3DE0BB71B1C6}" type="presParOf" srcId="{D9146CEA-8F0B-C247-A432-F771554A6106}" destId="{45D7203E-4F41-9F43-AC8A-78892BC547F6}" srcOrd="3" destOrd="0" presId="urn:microsoft.com/office/officeart/2005/8/layout/orgChart1"/>
    <dgm:cxn modelId="{3B31A56B-33E9-3243-9243-C64F15B78BC1}" type="presParOf" srcId="{45D7203E-4F41-9F43-AC8A-78892BC547F6}" destId="{178D8C9E-B420-0B4D-9785-70D645A22686}" srcOrd="0" destOrd="0" presId="urn:microsoft.com/office/officeart/2005/8/layout/orgChart1"/>
    <dgm:cxn modelId="{1D0EC0AD-5F37-8745-9520-C1D0C76B925E}" type="presParOf" srcId="{178D8C9E-B420-0B4D-9785-70D645A22686}" destId="{1986FF02-54FC-BB4F-8E04-501BF5B589B4}" srcOrd="0" destOrd="0" presId="urn:microsoft.com/office/officeart/2005/8/layout/orgChart1"/>
    <dgm:cxn modelId="{71FCA89F-1D8B-8D4C-ABFC-97121BEA9CBD}" type="presParOf" srcId="{178D8C9E-B420-0B4D-9785-70D645A22686}" destId="{89E47E00-2ACA-7444-B706-5FE3A3AFFF74}" srcOrd="1" destOrd="0" presId="urn:microsoft.com/office/officeart/2005/8/layout/orgChart1"/>
    <dgm:cxn modelId="{C8ED45EC-3C2E-7343-8A63-1231704D98EF}" type="presParOf" srcId="{45D7203E-4F41-9F43-AC8A-78892BC547F6}" destId="{D0EBBEFE-EE82-6349-8A6F-B2921B7BD5AE}" srcOrd="1" destOrd="0" presId="urn:microsoft.com/office/officeart/2005/8/layout/orgChart1"/>
    <dgm:cxn modelId="{59953709-C543-BB45-BABF-D9A0BCDBE8ED}" type="presParOf" srcId="{D0EBBEFE-EE82-6349-8A6F-B2921B7BD5AE}" destId="{688B5600-79A9-5D4E-A9BB-74F32ACFA4EF}" srcOrd="0" destOrd="0" presId="urn:microsoft.com/office/officeart/2005/8/layout/orgChart1"/>
    <dgm:cxn modelId="{E2BE4E31-B0B9-0648-8E9B-27964E76C177}" type="presParOf" srcId="{D0EBBEFE-EE82-6349-8A6F-B2921B7BD5AE}" destId="{95CC6F5B-1A59-3E49-8E0E-5A89F14EF5B1}" srcOrd="1" destOrd="0" presId="urn:microsoft.com/office/officeart/2005/8/layout/orgChart1"/>
    <dgm:cxn modelId="{8382E1A6-6E38-764F-B0FA-3B8D03E196F9}" type="presParOf" srcId="{95CC6F5B-1A59-3E49-8E0E-5A89F14EF5B1}" destId="{67C055CF-6C82-A14A-89A4-2DE7A405BE26}" srcOrd="0" destOrd="0" presId="urn:microsoft.com/office/officeart/2005/8/layout/orgChart1"/>
    <dgm:cxn modelId="{0E96CAAD-BA3F-8D45-B2CB-021381F8A32F}" type="presParOf" srcId="{67C055CF-6C82-A14A-89A4-2DE7A405BE26}" destId="{D1D153F0-B14A-7742-8294-938207FE2F84}" srcOrd="0" destOrd="0" presId="urn:microsoft.com/office/officeart/2005/8/layout/orgChart1"/>
    <dgm:cxn modelId="{A96F1A9E-5482-1742-89FC-B1EF0C6FDAF9}" type="presParOf" srcId="{67C055CF-6C82-A14A-89A4-2DE7A405BE26}" destId="{59A58FA2-2744-954E-A6A3-1F1C4EC38BAA}" srcOrd="1" destOrd="0" presId="urn:microsoft.com/office/officeart/2005/8/layout/orgChart1"/>
    <dgm:cxn modelId="{898992C2-EF89-E644-A6CF-6755324D556A}" type="presParOf" srcId="{95CC6F5B-1A59-3E49-8E0E-5A89F14EF5B1}" destId="{D01B2020-CC5A-6947-A44A-D531C13470DB}" srcOrd="1" destOrd="0" presId="urn:microsoft.com/office/officeart/2005/8/layout/orgChart1"/>
    <dgm:cxn modelId="{653E78A2-6594-4148-876A-A6FBC9C27D98}" type="presParOf" srcId="{95CC6F5B-1A59-3E49-8E0E-5A89F14EF5B1}" destId="{BD6CD43D-C880-7242-BFDD-B97BB38A7704}" srcOrd="2" destOrd="0" presId="urn:microsoft.com/office/officeart/2005/8/layout/orgChart1"/>
    <dgm:cxn modelId="{A8F86F6A-8DD7-B341-A5CC-1452257694A0}" type="presParOf" srcId="{45D7203E-4F41-9F43-AC8A-78892BC547F6}" destId="{97F582C8-EC7B-BC48-81C2-8BCB12546AB5}" srcOrd="2" destOrd="0" presId="urn:microsoft.com/office/officeart/2005/8/layout/orgChart1"/>
    <dgm:cxn modelId="{3E726A5F-BFA2-B649-9F51-0C096F784811}" type="presParOf" srcId="{D9146CEA-8F0B-C247-A432-F771554A6106}" destId="{70E3FDF4-BE38-A544-87DA-0DD439D9862F}" srcOrd="4" destOrd="0" presId="urn:microsoft.com/office/officeart/2005/8/layout/orgChart1"/>
    <dgm:cxn modelId="{104EB55D-F210-9D43-91C5-6B256B325D09}" type="presParOf" srcId="{D9146CEA-8F0B-C247-A432-F771554A6106}" destId="{21374AC1-BCDA-AA43-A6E8-652A89210306}" srcOrd="5" destOrd="0" presId="urn:microsoft.com/office/officeart/2005/8/layout/orgChart1"/>
    <dgm:cxn modelId="{96477D67-F95B-DE4A-9202-11F19CDC8D92}" type="presParOf" srcId="{21374AC1-BCDA-AA43-A6E8-652A89210306}" destId="{A1DDCDDA-24CA-7D47-A452-61E5C2D0BA0C}" srcOrd="0" destOrd="0" presId="urn:microsoft.com/office/officeart/2005/8/layout/orgChart1"/>
    <dgm:cxn modelId="{7E67FADD-77C0-114C-898A-28DD84ADEC5F}" type="presParOf" srcId="{A1DDCDDA-24CA-7D47-A452-61E5C2D0BA0C}" destId="{80CC3879-5804-5142-A69C-BBA375B4473C}" srcOrd="0" destOrd="0" presId="urn:microsoft.com/office/officeart/2005/8/layout/orgChart1"/>
    <dgm:cxn modelId="{4D604D4E-7733-5248-AE7A-680BBB2CEC48}" type="presParOf" srcId="{A1DDCDDA-24CA-7D47-A452-61E5C2D0BA0C}" destId="{49D28424-B894-4642-8C1A-D615E14D4F30}" srcOrd="1" destOrd="0" presId="urn:microsoft.com/office/officeart/2005/8/layout/orgChart1"/>
    <dgm:cxn modelId="{35E2C789-AE23-084E-A4F6-FF294A51D470}" type="presParOf" srcId="{21374AC1-BCDA-AA43-A6E8-652A89210306}" destId="{B8A3F484-6453-6B42-8F20-524F2B89FE9B}" srcOrd="1" destOrd="0" presId="urn:microsoft.com/office/officeart/2005/8/layout/orgChart1"/>
    <dgm:cxn modelId="{AEF4ECD2-9EDD-EB41-A360-02D17B940021}" type="presParOf" srcId="{B8A3F484-6453-6B42-8F20-524F2B89FE9B}" destId="{C6762FA7-AD82-BC4D-8EDF-5394B8E627FC}" srcOrd="0" destOrd="0" presId="urn:microsoft.com/office/officeart/2005/8/layout/orgChart1"/>
    <dgm:cxn modelId="{B3027C16-F5B2-244B-8D17-801352C9B680}" type="presParOf" srcId="{B8A3F484-6453-6B42-8F20-524F2B89FE9B}" destId="{35238B01-F57D-E847-9E15-3E95C29A63C4}" srcOrd="1" destOrd="0" presId="urn:microsoft.com/office/officeart/2005/8/layout/orgChart1"/>
    <dgm:cxn modelId="{A476B71B-2957-6B4A-AC0A-56B8F0867D2A}" type="presParOf" srcId="{35238B01-F57D-E847-9E15-3E95C29A63C4}" destId="{D6BCCF01-645A-B14B-B210-A81FB470B371}" srcOrd="0" destOrd="0" presId="urn:microsoft.com/office/officeart/2005/8/layout/orgChart1"/>
    <dgm:cxn modelId="{4D7490C3-1CCF-0343-A533-ED7F565DAD3E}" type="presParOf" srcId="{D6BCCF01-645A-B14B-B210-A81FB470B371}" destId="{5D6CD343-1C0D-2645-B5D0-66E17B465E37}" srcOrd="0" destOrd="0" presId="urn:microsoft.com/office/officeart/2005/8/layout/orgChart1"/>
    <dgm:cxn modelId="{2426ED23-1654-3E48-B52E-A40D851F9642}" type="presParOf" srcId="{D6BCCF01-645A-B14B-B210-A81FB470B371}" destId="{2F438BBC-019D-294B-8D0E-31FE625E5F34}" srcOrd="1" destOrd="0" presId="urn:microsoft.com/office/officeart/2005/8/layout/orgChart1"/>
    <dgm:cxn modelId="{67A87738-B14D-3549-91BE-0279EBF0A97D}" type="presParOf" srcId="{35238B01-F57D-E847-9E15-3E95C29A63C4}" destId="{3A8FBCD9-501A-6647-AF62-67611C8B209D}" srcOrd="1" destOrd="0" presId="urn:microsoft.com/office/officeart/2005/8/layout/orgChart1"/>
    <dgm:cxn modelId="{75B3F1FE-F279-CD49-84A8-B10662434B39}" type="presParOf" srcId="{35238B01-F57D-E847-9E15-3E95C29A63C4}" destId="{8FF509CB-C6A6-2A43-8016-AF17BC76B294}" srcOrd="2" destOrd="0" presId="urn:microsoft.com/office/officeart/2005/8/layout/orgChart1"/>
    <dgm:cxn modelId="{2F7107FB-19A5-7C43-859E-41E1C2F35368}" type="presParOf" srcId="{21374AC1-BCDA-AA43-A6E8-652A89210306}" destId="{61C73551-3972-9449-8EE3-68476ADD9127}" srcOrd="2" destOrd="0" presId="urn:microsoft.com/office/officeart/2005/8/layout/orgChart1"/>
    <dgm:cxn modelId="{32467722-F91D-3C42-B33C-F18D582E65D1}" type="presParOf" srcId="{D9146CEA-8F0B-C247-A432-F771554A6106}" destId="{2B42EA3F-834F-7241-8B5F-36DC14E1D224}" srcOrd="6" destOrd="0" presId="urn:microsoft.com/office/officeart/2005/8/layout/orgChart1"/>
    <dgm:cxn modelId="{641B1F07-918E-7147-8F3D-82702D07F7EF}" type="presParOf" srcId="{D9146CEA-8F0B-C247-A432-F771554A6106}" destId="{245FDF01-E10A-334F-92B0-79E05230993B}" srcOrd="7" destOrd="0" presId="urn:microsoft.com/office/officeart/2005/8/layout/orgChart1"/>
    <dgm:cxn modelId="{5EC720C7-ECDB-E34B-B6E7-57A1ACC8F97F}" type="presParOf" srcId="{245FDF01-E10A-334F-92B0-79E05230993B}" destId="{C38EB593-54C4-5043-AAD1-5379A81190D9}" srcOrd="0" destOrd="0" presId="urn:microsoft.com/office/officeart/2005/8/layout/orgChart1"/>
    <dgm:cxn modelId="{6F4695C5-990F-B54F-B32A-9B62AF51E513}" type="presParOf" srcId="{C38EB593-54C4-5043-AAD1-5379A81190D9}" destId="{EB0DAE72-A895-6442-8E32-2ED25D0E295A}" srcOrd="0" destOrd="0" presId="urn:microsoft.com/office/officeart/2005/8/layout/orgChart1"/>
    <dgm:cxn modelId="{DF8EF313-A8E8-AF4B-8BFD-06FE6CFA96B0}" type="presParOf" srcId="{C38EB593-54C4-5043-AAD1-5379A81190D9}" destId="{309B299D-35CE-7E4B-9EE1-768C970D0407}" srcOrd="1" destOrd="0" presId="urn:microsoft.com/office/officeart/2005/8/layout/orgChart1"/>
    <dgm:cxn modelId="{A1A5590C-30A8-854A-B97D-88BC93782616}" type="presParOf" srcId="{245FDF01-E10A-334F-92B0-79E05230993B}" destId="{4D12CA63-BCCE-134E-92C9-63797D1DDB8E}" srcOrd="1" destOrd="0" presId="urn:microsoft.com/office/officeart/2005/8/layout/orgChart1"/>
    <dgm:cxn modelId="{415425EA-8E31-4041-A73F-C8F6E8371E04}" type="presParOf" srcId="{4D12CA63-BCCE-134E-92C9-63797D1DDB8E}" destId="{EB7B16EB-CB1A-2D40-BABA-ED47F4EA2F8F}" srcOrd="0" destOrd="0" presId="urn:microsoft.com/office/officeart/2005/8/layout/orgChart1"/>
    <dgm:cxn modelId="{A8A1E184-E734-E94A-895C-4B0DCD28D17E}" type="presParOf" srcId="{4D12CA63-BCCE-134E-92C9-63797D1DDB8E}" destId="{84DF1ED4-E60F-BC40-88BE-59E0E97F037D}" srcOrd="1" destOrd="0" presId="urn:microsoft.com/office/officeart/2005/8/layout/orgChart1"/>
    <dgm:cxn modelId="{7B0FD367-C095-3F48-80CA-04A0ABAA27F5}" type="presParOf" srcId="{84DF1ED4-E60F-BC40-88BE-59E0E97F037D}" destId="{201DF12F-CE05-6847-9960-C45E302855CA}" srcOrd="0" destOrd="0" presId="urn:microsoft.com/office/officeart/2005/8/layout/orgChart1"/>
    <dgm:cxn modelId="{21EB1EFD-4486-0E45-9CD0-A4CCC3C0043D}" type="presParOf" srcId="{201DF12F-CE05-6847-9960-C45E302855CA}" destId="{F7DB078E-4FD9-C54C-9219-DEDE0E646FC8}" srcOrd="0" destOrd="0" presId="urn:microsoft.com/office/officeart/2005/8/layout/orgChart1"/>
    <dgm:cxn modelId="{B1138BF8-2F44-B44B-ABC8-1753172BE7BE}" type="presParOf" srcId="{201DF12F-CE05-6847-9960-C45E302855CA}" destId="{2E2D474B-3C34-F74E-8903-B32C0B0C46CA}" srcOrd="1" destOrd="0" presId="urn:microsoft.com/office/officeart/2005/8/layout/orgChart1"/>
    <dgm:cxn modelId="{94BAD9BD-DCB6-D549-91BD-ED9EEDBC3FC7}" type="presParOf" srcId="{84DF1ED4-E60F-BC40-88BE-59E0E97F037D}" destId="{636EBA6B-516D-D146-8A27-05002CE08C7A}" srcOrd="1" destOrd="0" presId="urn:microsoft.com/office/officeart/2005/8/layout/orgChart1"/>
    <dgm:cxn modelId="{BA7FFAA8-B224-164E-9177-2B72D5BCCA70}" type="presParOf" srcId="{84DF1ED4-E60F-BC40-88BE-59E0E97F037D}" destId="{70556767-180E-8C44-BB4B-2ADADCB4DF2C}" srcOrd="2" destOrd="0" presId="urn:microsoft.com/office/officeart/2005/8/layout/orgChart1"/>
    <dgm:cxn modelId="{D7C4BA7A-6B36-FD4D-AF3F-7B26E25463B1}" type="presParOf" srcId="{245FDF01-E10A-334F-92B0-79E05230993B}" destId="{A89D6537-EB57-8449-AAE0-C5B2057D696D}" srcOrd="2" destOrd="0" presId="urn:microsoft.com/office/officeart/2005/8/layout/orgChart1"/>
    <dgm:cxn modelId="{217B4E69-C5F5-594B-86EB-5EAA43CCE3A4}" type="presParOf" srcId="{D9146CEA-8F0B-C247-A432-F771554A6106}" destId="{FBB44641-0DF1-9846-8121-C653CDF93227}" srcOrd="8" destOrd="0" presId="urn:microsoft.com/office/officeart/2005/8/layout/orgChart1"/>
    <dgm:cxn modelId="{B34A7ED6-D206-B149-B2D6-ECC9E12D1E87}" type="presParOf" srcId="{D9146CEA-8F0B-C247-A432-F771554A6106}" destId="{96C6C241-1BBD-5743-B837-CB83D5315AB8}" srcOrd="9" destOrd="0" presId="urn:microsoft.com/office/officeart/2005/8/layout/orgChart1"/>
    <dgm:cxn modelId="{D871364B-45E8-F242-A8FF-2820F72B4997}" type="presParOf" srcId="{96C6C241-1BBD-5743-B837-CB83D5315AB8}" destId="{D35A5596-5660-F749-8675-9B8BD98A14FF}" srcOrd="0" destOrd="0" presId="urn:microsoft.com/office/officeart/2005/8/layout/orgChart1"/>
    <dgm:cxn modelId="{E15541AF-F022-864D-AA6A-E66F299AC890}" type="presParOf" srcId="{D35A5596-5660-F749-8675-9B8BD98A14FF}" destId="{CE61E726-60EB-E844-8DB0-A32D9023ED15}" srcOrd="0" destOrd="0" presId="urn:microsoft.com/office/officeart/2005/8/layout/orgChart1"/>
    <dgm:cxn modelId="{711A1829-333F-584E-998D-D9BC6D08FAA0}" type="presParOf" srcId="{D35A5596-5660-F749-8675-9B8BD98A14FF}" destId="{19CC7C8D-AE0E-8E41-BC75-AB79F51C0ABA}" srcOrd="1" destOrd="0" presId="urn:microsoft.com/office/officeart/2005/8/layout/orgChart1"/>
    <dgm:cxn modelId="{50152CE5-23B9-EE45-99AD-67C3D186FB15}" type="presParOf" srcId="{96C6C241-1BBD-5743-B837-CB83D5315AB8}" destId="{D2392CDD-CFB4-A744-820D-B49D69032B75}" srcOrd="1" destOrd="0" presId="urn:microsoft.com/office/officeart/2005/8/layout/orgChart1"/>
    <dgm:cxn modelId="{0615A894-86B2-0249-BC9C-609673A2E8AC}" type="presParOf" srcId="{D2392CDD-CFB4-A744-820D-B49D69032B75}" destId="{256C57E2-CDFF-8A4D-9F8B-63E74B65E563}" srcOrd="0" destOrd="0" presId="urn:microsoft.com/office/officeart/2005/8/layout/orgChart1"/>
    <dgm:cxn modelId="{6D27592F-D679-0E47-B6C0-85C2ABA854F0}" type="presParOf" srcId="{D2392CDD-CFB4-A744-820D-B49D69032B75}" destId="{2E99BBB3-BB84-7D43-AC57-9CC95D233403}" srcOrd="1" destOrd="0" presId="urn:microsoft.com/office/officeart/2005/8/layout/orgChart1"/>
    <dgm:cxn modelId="{C2A7BE37-6377-1A4F-804F-21AD3A5AC75C}" type="presParOf" srcId="{2E99BBB3-BB84-7D43-AC57-9CC95D233403}" destId="{A952D74E-D852-8745-9692-BE6A2957F048}" srcOrd="0" destOrd="0" presId="urn:microsoft.com/office/officeart/2005/8/layout/orgChart1"/>
    <dgm:cxn modelId="{8888F179-753C-D041-8915-ADBF15FE10C5}" type="presParOf" srcId="{A952D74E-D852-8745-9692-BE6A2957F048}" destId="{17DE65A4-2F9F-BF42-A0AB-D0A36626F57D}" srcOrd="0" destOrd="0" presId="urn:microsoft.com/office/officeart/2005/8/layout/orgChart1"/>
    <dgm:cxn modelId="{68D8CBEE-C1E5-734F-9A8F-C83B8D9DD2F3}" type="presParOf" srcId="{A952D74E-D852-8745-9692-BE6A2957F048}" destId="{C580C0E1-6704-FA49-BF4F-90884804F79C}" srcOrd="1" destOrd="0" presId="urn:microsoft.com/office/officeart/2005/8/layout/orgChart1"/>
    <dgm:cxn modelId="{4A710CFF-1D8D-8743-A3AD-98BA97A7641D}" type="presParOf" srcId="{2E99BBB3-BB84-7D43-AC57-9CC95D233403}" destId="{A46B5D9F-7982-CF4D-A0EB-1A0527A28B80}" srcOrd="1" destOrd="0" presId="urn:microsoft.com/office/officeart/2005/8/layout/orgChart1"/>
    <dgm:cxn modelId="{8D0D0835-BD4A-FD4F-AD8E-D3038B9ED97C}" type="presParOf" srcId="{2E99BBB3-BB84-7D43-AC57-9CC95D233403}" destId="{6706E63E-4D4F-F64D-B285-0B02D13C1890}" srcOrd="2" destOrd="0" presId="urn:microsoft.com/office/officeart/2005/8/layout/orgChart1"/>
    <dgm:cxn modelId="{DBE6EAB4-F70D-2442-A058-90B28B3CD3EF}" type="presParOf" srcId="{96C6C241-1BBD-5743-B837-CB83D5315AB8}" destId="{4BD6DE38-2281-3E47-A9F6-605747AAA8A4}" srcOrd="2" destOrd="0" presId="urn:microsoft.com/office/officeart/2005/8/layout/orgChart1"/>
    <dgm:cxn modelId="{E8D7D769-CA82-2E46-BE99-9443C3C61477}" type="presParOf" srcId="{D9146CEA-8F0B-C247-A432-F771554A6106}" destId="{FC245AE8-C38D-724B-8F1C-C1B7A61574BC}" srcOrd="10" destOrd="0" presId="urn:microsoft.com/office/officeart/2005/8/layout/orgChart1"/>
    <dgm:cxn modelId="{5DEFF3B4-E751-A742-B6C7-946B2797C7DC}" type="presParOf" srcId="{D9146CEA-8F0B-C247-A432-F771554A6106}" destId="{87E1509D-42D6-0744-BFCD-5A456A66D633}" srcOrd="11" destOrd="0" presId="urn:microsoft.com/office/officeart/2005/8/layout/orgChart1"/>
    <dgm:cxn modelId="{BBC6E3BD-1038-9F4E-86D7-8549612FFF2D}" type="presParOf" srcId="{87E1509D-42D6-0744-BFCD-5A456A66D633}" destId="{0A3E2B19-CD6A-3A40-B715-A7962276D536}" srcOrd="0" destOrd="0" presId="urn:microsoft.com/office/officeart/2005/8/layout/orgChart1"/>
    <dgm:cxn modelId="{A0D28092-5A6B-B94A-9D77-BE888AF288A6}" type="presParOf" srcId="{0A3E2B19-CD6A-3A40-B715-A7962276D536}" destId="{66214DEC-99A5-6748-8163-63680302FB13}" srcOrd="0" destOrd="0" presId="urn:microsoft.com/office/officeart/2005/8/layout/orgChart1"/>
    <dgm:cxn modelId="{11747DCB-018B-324D-A3F6-C058BD669758}" type="presParOf" srcId="{0A3E2B19-CD6A-3A40-B715-A7962276D536}" destId="{2F731834-1FB0-0D4D-B0C2-0B4F5C2DA610}" srcOrd="1" destOrd="0" presId="urn:microsoft.com/office/officeart/2005/8/layout/orgChart1"/>
    <dgm:cxn modelId="{A2ABD3A6-606F-2646-9A6D-8106B51B31E9}" type="presParOf" srcId="{87E1509D-42D6-0744-BFCD-5A456A66D633}" destId="{B0573808-BF5A-7F4E-944B-2DC2AC89EA87}" srcOrd="1" destOrd="0" presId="urn:microsoft.com/office/officeart/2005/8/layout/orgChart1"/>
    <dgm:cxn modelId="{302F26B2-B155-074C-8359-F25E1E1A54A9}" type="presParOf" srcId="{B0573808-BF5A-7F4E-944B-2DC2AC89EA87}" destId="{4F8B1880-10FA-7742-A3F5-9725949511F8}" srcOrd="0" destOrd="0" presId="urn:microsoft.com/office/officeart/2005/8/layout/orgChart1"/>
    <dgm:cxn modelId="{A4AFE10C-AD0A-C142-971C-EAE851B12057}" type="presParOf" srcId="{B0573808-BF5A-7F4E-944B-2DC2AC89EA87}" destId="{948D56A2-6084-D342-BD52-A30535268341}" srcOrd="1" destOrd="0" presId="urn:microsoft.com/office/officeart/2005/8/layout/orgChart1"/>
    <dgm:cxn modelId="{B514956E-8D9D-8B4A-B614-D4A6AE130AC8}" type="presParOf" srcId="{948D56A2-6084-D342-BD52-A30535268341}" destId="{4717226D-4434-5745-8D6E-9C4C547E10D4}" srcOrd="0" destOrd="0" presId="urn:microsoft.com/office/officeart/2005/8/layout/orgChart1"/>
    <dgm:cxn modelId="{3B826F07-823D-7248-872E-570BD0A3DBF3}" type="presParOf" srcId="{4717226D-4434-5745-8D6E-9C4C547E10D4}" destId="{35F84F2D-DEC6-3046-AC15-31D52B8B0AFB}" srcOrd="0" destOrd="0" presId="urn:microsoft.com/office/officeart/2005/8/layout/orgChart1"/>
    <dgm:cxn modelId="{093CDF2A-D0CC-B648-BAE9-E9E55B9D61F0}" type="presParOf" srcId="{4717226D-4434-5745-8D6E-9C4C547E10D4}" destId="{E00B3AD3-1FE3-1540-B497-1988BDE85456}" srcOrd="1" destOrd="0" presId="urn:microsoft.com/office/officeart/2005/8/layout/orgChart1"/>
    <dgm:cxn modelId="{CF1135B7-B670-904D-BB4A-273A7DA9D4E8}" type="presParOf" srcId="{948D56A2-6084-D342-BD52-A30535268341}" destId="{D16D09BD-ADB2-B246-A94A-21000F85FE8E}" srcOrd="1" destOrd="0" presId="urn:microsoft.com/office/officeart/2005/8/layout/orgChart1"/>
    <dgm:cxn modelId="{279D4A14-3C3C-0C46-8CDB-986B96DD24EA}" type="presParOf" srcId="{948D56A2-6084-D342-BD52-A30535268341}" destId="{E0804D43-9C7F-184F-8552-2D3DBCFEB8A4}" srcOrd="2" destOrd="0" presId="urn:microsoft.com/office/officeart/2005/8/layout/orgChart1"/>
    <dgm:cxn modelId="{1CA43F3C-D01F-0147-946B-A4452A7D644D}" type="presParOf" srcId="{87E1509D-42D6-0744-BFCD-5A456A66D633}" destId="{02612BCC-A8DC-CB47-AF22-983896214E57}" srcOrd="2" destOrd="0" presId="urn:microsoft.com/office/officeart/2005/8/layout/orgChart1"/>
    <dgm:cxn modelId="{4B0A61F5-031A-5D48-98CE-C795E5702785}" type="presParOf" srcId="{C0DECB97-3533-3446-92B2-87C365C9991F}" destId="{E13338B5-84FF-DA46-A019-50ACB37D9A2A}" srcOrd="2" destOrd="0" presId="urn:microsoft.com/office/officeart/2005/8/layout/orgChart1"/>
    <dgm:cxn modelId="{ED9216E3-56C8-2148-AA37-01CE2F7C8EE6}" type="presParOf" srcId="{E749C238-523A-F94B-8E9E-282B5A4B637D}" destId="{FC1CD99C-08E5-2641-ABE3-2A27AD3BC577}" srcOrd="2" destOrd="0" presId="urn:microsoft.com/office/officeart/2005/8/layout/orgChart1"/>
    <dgm:cxn modelId="{04B06A20-912B-2043-985F-7389CB5ED98C}" type="presParOf" srcId="{0848A217-1362-A64D-B262-CD38A84FBC1D}" destId="{C1CB78EB-BE1D-D44E-90C0-2F2C7E8A50C6}" srcOrd="4" destOrd="0" presId="urn:microsoft.com/office/officeart/2005/8/layout/orgChart1"/>
    <dgm:cxn modelId="{BD54771D-5FFC-2E41-AEF2-E1E30A2C5040}" type="presParOf" srcId="{0848A217-1362-A64D-B262-CD38A84FBC1D}" destId="{7A1BB2D6-F4E1-1A42-9088-6D5132AF92BF}" srcOrd="5" destOrd="0" presId="urn:microsoft.com/office/officeart/2005/8/layout/orgChart1"/>
    <dgm:cxn modelId="{CE8CF535-AC98-5B42-BF34-9CCF8E5D09F0}" type="presParOf" srcId="{7A1BB2D6-F4E1-1A42-9088-6D5132AF92BF}" destId="{C10415A3-70CC-F445-BD79-0C9B3BC7D245}" srcOrd="0" destOrd="0" presId="urn:microsoft.com/office/officeart/2005/8/layout/orgChart1"/>
    <dgm:cxn modelId="{F7607D27-2545-1245-AD76-90912FD77836}" type="presParOf" srcId="{C10415A3-70CC-F445-BD79-0C9B3BC7D245}" destId="{253CD318-CD4B-EE46-9D61-8E324FF4F0AB}" srcOrd="0" destOrd="0" presId="urn:microsoft.com/office/officeart/2005/8/layout/orgChart1"/>
    <dgm:cxn modelId="{91A392A9-ADBE-554B-AB1A-AEDB50F742ED}" type="presParOf" srcId="{C10415A3-70CC-F445-BD79-0C9B3BC7D245}" destId="{9601BD08-F2F1-044A-923E-1C69F53D0057}" srcOrd="1" destOrd="0" presId="urn:microsoft.com/office/officeart/2005/8/layout/orgChart1"/>
    <dgm:cxn modelId="{78024730-9391-6B4F-A5EC-DF51E16239A6}" type="presParOf" srcId="{7A1BB2D6-F4E1-1A42-9088-6D5132AF92BF}" destId="{4F8E1D23-31CA-1448-9E89-8C3FC4AF2D9E}" srcOrd="1" destOrd="0" presId="urn:microsoft.com/office/officeart/2005/8/layout/orgChart1"/>
    <dgm:cxn modelId="{C70948F6-E207-2246-AD9C-1F427D3B8CAD}" type="presParOf" srcId="{4F8E1D23-31CA-1448-9E89-8C3FC4AF2D9E}" destId="{2E1A8797-4B69-6846-9C03-460FC730FBF1}" srcOrd="0" destOrd="0" presId="urn:microsoft.com/office/officeart/2005/8/layout/orgChart1"/>
    <dgm:cxn modelId="{5F44A142-E9ED-9047-894D-75F41805787D}" type="presParOf" srcId="{4F8E1D23-31CA-1448-9E89-8C3FC4AF2D9E}" destId="{4206B0BC-7AAC-D64B-8295-CE482417BA7F}" srcOrd="1" destOrd="0" presId="urn:microsoft.com/office/officeart/2005/8/layout/orgChart1"/>
    <dgm:cxn modelId="{2A13981E-D9F5-DC45-97E6-2BB252FD6129}" type="presParOf" srcId="{4206B0BC-7AAC-D64B-8295-CE482417BA7F}" destId="{69412515-D9FF-5C4F-AD02-AA6DA849864D}" srcOrd="0" destOrd="0" presId="urn:microsoft.com/office/officeart/2005/8/layout/orgChart1"/>
    <dgm:cxn modelId="{631C2571-50CF-1C48-9813-FE8289A6BE4F}" type="presParOf" srcId="{69412515-D9FF-5C4F-AD02-AA6DA849864D}" destId="{C63F3B46-8D31-0048-AE91-E29EC6C03A7E}" srcOrd="0" destOrd="0" presId="urn:microsoft.com/office/officeart/2005/8/layout/orgChart1"/>
    <dgm:cxn modelId="{6B2933D3-9CE7-1C49-BCCE-741ECFDE94F2}" type="presParOf" srcId="{69412515-D9FF-5C4F-AD02-AA6DA849864D}" destId="{4E5090CF-A164-EA40-85C3-C6947DAA1AB7}" srcOrd="1" destOrd="0" presId="urn:microsoft.com/office/officeart/2005/8/layout/orgChart1"/>
    <dgm:cxn modelId="{F8915240-E147-8649-868C-E688DCA2A346}" type="presParOf" srcId="{4206B0BC-7AAC-D64B-8295-CE482417BA7F}" destId="{223EC3D3-DC32-1647-A005-ACBCB8F348D3}" srcOrd="1" destOrd="0" presId="urn:microsoft.com/office/officeart/2005/8/layout/orgChart1"/>
    <dgm:cxn modelId="{98E40CE0-035E-5C48-B051-C277A57F83BD}" type="presParOf" srcId="{223EC3D3-DC32-1647-A005-ACBCB8F348D3}" destId="{0C8953CB-773D-1148-982F-CDF2C037F5EE}" srcOrd="0" destOrd="0" presId="urn:microsoft.com/office/officeart/2005/8/layout/orgChart1"/>
    <dgm:cxn modelId="{60C82C7C-462B-314C-8B5A-93C91E271378}" type="presParOf" srcId="{223EC3D3-DC32-1647-A005-ACBCB8F348D3}" destId="{A8A9BF85-0E79-5344-BBFC-888CBC56F001}" srcOrd="1" destOrd="0" presId="urn:microsoft.com/office/officeart/2005/8/layout/orgChart1"/>
    <dgm:cxn modelId="{DE88B800-BC68-324F-A165-E21E1E115DE5}" type="presParOf" srcId="{A8A9BF85-0E79-5344-BBFC-888CBC56F001}" destId="{C274FB54-8D2E-9141-945A-2C45C91B95AC}" srcOrd="0" destOrd="0" presId="urn:microsoft.com/office/officeart/2005/8/layout/orgChart1"/>
    <dgm:cxn modelId="{9CB2089B-B1C7-034A-8C79-7D5484CECCA9}" type="presParOf" srcId="{C274FB54-8D2E-9141-945A-2C45C91B95AC}" destId="{D21326CE-3277-4B4C-8C71-EB53D12EDA2D}" srcOrd="0" destOrd="0" presId="urn:microsoft.com/office/officeart/2005/8/layout/orgChart1"/>
    <dgm:cxn modelId="{33CEDF4C-5A97-6E44-A3DA-8942C8B482B1}" type="presParOf" srcId="{C274FB54-8D2E-9141-945A-2C45C91B95AC}" destId="{0C716196-5925-FB46-9AA4-3BB70E981A2A}" srcOrd="1" destOrd="0" presId="urn:microsoft.com/office/officeart/2005/8/layout/orgChart1"/>
    <dgm:cxn modelId="{4039E679-431D-DF47-AC8B-167E1E011044}" type="presParOf" srcId="{A8A9BF85-0E79-5344-BBFC-888CBC56F001}" destId="{544E267C-6AF4-5F42-B977-70E2BD30F43C}" srcOrd="1" destOrd="0" presId="urn:microsoft.com/office/officeart/2005/8/layout/orgChart1"/>
    <dgm:cxn modelId="{00FB793C-34C7-F840-AAE5-E8C381B599BF}" type="presParOf" srcId="{A8A9BF85-0E79-5344-BBFC-888CBC56F001}" destId="{B25BF2A6-AEBB-6C42-84D8-21D69E5F4FE8}" srcOrd="2" destOrd="0" presId="urn:microsoft.com/office/officeart/2005/8/layout/orgChart1"/>
    <dgm:cxn modelId="{1D5809F4-A7DB-E643-A2A4-7215C9FB4898}" type="presParOf" srcId="{223EC3D3-DC32-1647-A005-ACBCB8F348D3}" destId="{35AB1906-4BE1-1A47-954F-9703693E59C7}" srcOrd="2" destOrd="0" presId="urn:microsoft.com/office/officeart/2005/8/layout/orgChart1"/>
    <dgm:cxn modelId="{F0001E53-9325-AD42-920E-69D463BEB4A8}" type="presParOf" srcId="{223EC3D3-DC32-1647-A005-ACBCB8F348D3}" destId="{6BBC2DAF-7436-7E4F-92EA-B2245AE360B9}" srcOrd="3" destOrd="0" presId="urn:microsoft.com/office/officeart/2005/8/layout/orgChart1"/>
    <dgm:cxn modelId="{45CA5FA9-780D-3340-BDC6-068CA7C6AD18}" type="presParOf" srcId="{6BBC2DAF-7436-7E4F-92EA-B2245AE360B9}" destId="{BCD80D71-406F-CC44-99CB-B2D991A85F8A}" srcOrd="0" destOrd="0" presId="urn:microsoft.com/office/officeart/2005/8/layout/orgChart1"/>
    <dgm:cxn modelId="{7E57430E-F138-864A-8FFA-8F7981BB5F79}" type="presParOf" srcId="{BCD80D71-406F-CC44-99CB-B2D991A85F8A}" destId="{DDAF6538-4CD4-4E44-BD5C-ECE98CC40DF6}" srcOrd="0" destOrd="0" presId="urn:microsoft.com/office/officeart/2005/8/layout/orgChart1"/>
    <dgm:cxn modelId="{7CDF5EA4-94B0-5443-9C02-BEC5F81A379B}" type="presParOf" srcId="{BCD80D71-406F-CC44-99CB-B2D991A85F8A}" destId="{4E9BD95E-5D62-484B-9869-C5D2CE05739B}" srcOrd="1" destOrd="0" presId="urn:microsoft.com/office/officeart/2005/8/layout/orgChart1"/>
    <dgm:cxn modelId="{D56AD982-DE74-AE41-AC1B-7FFA93EA524C}" type="presParOf" srcId="{6BBC2DAF-7436-7E4F-92EA-B2245AE360B9}" destId="{910972FC-ADC5-F043-9911-97A95360A0D1}" srcOrd="1" destOrd="0" presId="urn:microsoft.com/office/officeart/2005/8/layout/orgChart1"/>
    <dgm:cxn modelId="{C398E217-C153-DE4F-BAC3-2ED6031FFF33}" type="presParOf" srcId="{910972FC-ADC5-F043-9911-97A95360A0D1}" destId="{3EE7B601-9DF2-3B4B-9811-D99EDAA32CB9}" srcOrd="0" destOrd="0" presId="urn:microsoft.com/office/officeart/2005/8/layout/orgChart1"/>
    <dgm:cxn modelId="{E9B46232-2BDF-9B40-B740-5B3186E93CA9}" type="presParOf" srcId="{910972FC-ADC5-F043-9911-97A95360A0D1}" destId="{0D4D52B6-0516-584B-B246-BBC11CE01AFA}" srcOrd="1" destOrd="0" presId="urn:microsoft.com/office/officeart/2005/8/layout/orgChart1"/>
    <dgm:cxn modelId="{1BC01EC1-8B6B-A647-AF95-AF24FB51A381}" type="presParOf" srcId="{0D4D52B6-0516-584B-B246-BBC11CE01AFA}" destId="{0656636F-F75D-B842-AB7B-AA68039152AD}" srcOrd="0" destOrd="0" presId="urn:microsoft.com/office/officeart/2005/8/layout/orgChart1"/>
    <dgm:cxn modelId="{77327A6A-21DE-224B-9643-9DA2689F5F76}" type="presParOf" srcId="{0656636F-F75D-B842-AB7B-AA68039152AD}" destId="{F5F34EF2-B5C0-E44C-A853-3E30A5B14F91}" srcOrd="0" destOrd="0" presId="urn:microsoft.com/office/officeart/2005/8/layout/orgChart1"/>
    <dgm:cxn modelId="{22622292-9CC1-2D48-9F76-290031CE68A7}" type="presParOf" srcId="{0656636F-F75D-B842-AB7B-AA68039152AD}" destId="{C0B4EEB5-8A42-4D4A-9B9D-4610DC09CA57}" srcOrd="1" destOrd="0" presId="urn:microsoft.com/office/officeart/2005/8/layout/orgChart1"/>
    <dgm:cxn modelId="{ADA03B59-77DF-D140-82D1-68B26E8180FC}" type="presParOf" srcId="{0D4D52B6-0516-584B-B246-BBC11CE01AFA}" destId="{38BF7BE7-F2C6-4F4A-8B4F-1587D58D3397}" srcOrd="1" destOrd="0" presId="urn:microsoft.com/office/officeart/2005/8/layout/orgChart1"/>
    <dgm:cxn modelId="{B794E376-8E4B-1E47-8F56-377CD8E400E5}" type="presParOf" srcId="{0D4D52B6-0516-584B-B246-BBC11CE01AFA}" destId="{31F2E8CC-EF2B-2241-8B3E-C2C8CA0CADC1}" srcOrd="2" destOrd="0" presId="urn:microsoft.com/office/officeart/2005/8/layout/orgChart1"/>
    <dgm:cxn modelId="{F5B650B3-5A29-1B46-ACDE-1DC3830F65A6}" type="presParOf" srcId="{6BBC2DAF-7436-7E4F-92EA-B2245AE360B9}" destId="{3908AAE6-5EAE-BA44-8E9A-7A734635C164}" srcOrd="2" destOrd="0" presId="urn:microsoft.com/office/officeart/2005/8/layout/orgChart1"/>
    <dgm:cxn modelId="{D47043C4-B7EA-FD49-B4B4-2A00098D2EBE}" type="presParOf" srcId="{223EC3D3-DC32-1647-A005-ACBCB8F348D3}" destId="{F2A3FA6D-2EE9-0A4D-AF5E-6BA6E6584C2D}" srcOrd="4" destOrd="0" presId="urn:microsoft.com/office/officeart/2005/8/layout/orgChart1"/>
    <dgm:cxn modelId="{5F3830CF-F152-F141-91D2-26C0E4B4190D}" type="presParOf" srcId="{223EC3D3-DC32-1647-A005-ACBCB8F348D3}" destId="{965F8D09-6C7A-714C-A1E0-555F0EDE4CE3}" srcOrd="5" destOrd="0" presId="urn:microsoft.com/office/officeart/2005/8/layout/orgChart1"/>
    <dgm:cxn modelId="{1DAEB8E3-5201-6949-A9DC-22E5A74E1DA7}" type="presParOf" srcId="{965F8D09-6C7A-714C-A1E0-555F0EDE4CE3}" destId="{2B865BAC-7006-A944-9CC2-B8DDA84AEF31}" srcOrd="0" destOrd="0" presId="urn:microsoft.com/office/officeart/2005/8/layout/orgChart1"/>
    <dgm:cxn modelId="{1381BF65-6952-DB4B-8DA1-143763A305D9}" type="presParOf" srcId="{2B865BAC-7006-A944-9CC2-B8DDA84AEF31}" destId="{1D19DAD3-27DC-0449-BA4E-761B72A272F4}" srcOrd="0" destOrd="0" presId="urn:microsoft.com/office/officeart/2005/8/layout/orgChart1"/>
    <dgm:cxn modelId="{E300AFD9-B140-114E-AE0A-1DDC05980919}" type="presParOf" srcId="{2B865BAC-7006-A944-9CC2-B8DDA84AEF31}" destId="{33A1B4D0-674F-6D40-9092-A2A99110783B}" srcOrd="1" destOrd="0" presId="urn:microsoft.com/office/officeart/2005/8/layout/orgChart1"/>
    <dgm:cxn modelId="{061FE37E-7CAE-B546-BFE1-1916E1B62A5A}" type="presParOf" srcId="{965F8D09-6C7A-714C-A1E0-555F0EDE4CE3}" destId="{44380BB5-DAC3-1B45-BA00-917A52E07E40}" srcOrd="1" destOrd="0" presId="urn:microsoft.com/office/officeart/2005/8/layout/orgChart1"/>
    <dgm:cxn modelId="{D2082C41-DDB6-A54B-A4DD-E538F15A7486}" type="presParOf" srcId="{44380BB5-DAC3-1B45-BA00-917A52E07E40}" destId="{269DFFED-BB1B-1D4C-A47F-251F48E93A35}" srcOrd="0" destOrd="0" presId="urn:microsoft.com/office/officeart/2005/8/layout/orgChart1"/>
    <dgm:cxn modelId="{37F7EAD6-1F64-B34B-B46D-F050D5B2E42A}" type="presParOf" srcId="{44380BB5-DAC3-1B45-BA00-917A52E07E40}" destId="{9415FFF0-EB2E-0642-903B-4ADBCF5F6D16}" srcOrd="1" destOrd="0" presId="urn:microsoft.com/office/officeart/2005/8/layout/orgChart1"/>
    <dgm:cxn modelId="{93C3F11A-7135-D144-A393-379D44EF5A1F}" type="presParOf" srcId="{9415FFF0-EB2E-0642-903B-4ADBCF5F6D16}" destId="{B525B196-6C2F-BE49-9DC7-15AB4DC5A95F}" srcOrd="0" destOrd="0" presId="urn:microsoft.com/office/officeart/2005/8/layout/orgChart1"/>
    <dgm:cxn modelId="{559CF3A6-0AEE-B846-A2F5-B2700928587C}" type="presParOf" srcId="{B525B196-6C2F-BE49-9DC7-15AB4DC5A95F}" destId="{C96B8541-65D7-A34A-8B70-6552AA15EED4}" srcOrd="0" destOrd="0" presId="urn:microsoft.com/office/officeart/2005/8/layout/orgChart1"/>
    <dgm:cxn modelId="{03B8A48A-B237-A044-9148-4580E3707503}" type="presParOf" srcId="{B525B196-6C2F-BE49-9DC7-15AB4DC5A95F}" destId="{914F4D45-1EF4-D341-BE3A-E7BD4AC948F9}" srcOrd="1" destOrd="0" presId="urn:microsoft.com/office/officeart/2005/8/layout/orgChart1"/>
    <dgm:cxn modelId="{1895A53E-132E-BC44-997B-57402C58A4E4}" type="presParOf" srcId="{9415FFF0-EB2E-0642-903B-4ADBCF5F6D16}" destId="{BC2486E5-4006-3947-B49A-25A2F3B865CC}" srcOrd="1" destOrd="0" presId="urn:microsoft.com/office/officeart/2005/8/layout/orgChart1"/>
    <dgm:cxn modelId="{2A3BA25B-668C-2C49-BB0D-E2AD0FE26570}" type="presParOf" srcId="{9415FFF0-EB2E-0642-903B-4ADBCF5F6D16}" destId="{A0A4983C-9C93-614A-B54A-DE45E0FDFC48}" srcOrd="2" destOrd="0" presId="urn:microsoft.com/office/officeart/2005/8/layout/orgChart1"/>
    <dgm:cxn modelId="{C17FB85A-1876-6040-B4DF-AA24B03B5122}" type="presParOf" srcId="{965F8D09-6C7A-714C-A1E0-555F0EDE4CE3}" destId="{F17026D4-561D-CE4D-8673-77F50EB554FA}" srcOrd="2" destOrd="0" presId="urn:microsoft.com/office/officeart/2005/8/layout/orgChart1"/>
    <dgm:cxn modelId="{399F3580-EFB2-5D4D-B36C-7E4AEBF0BB16}" type="presParOf" srcId="{223EC3D3-DC32-1647-A005-ACBCB8F348D3}" destId="{ECD1A4A0-CAA3-084C-9E51-BC23C8255F63}" srcOrd="6" destOrd="0" presId="urn:microsoft.com/office/officeart/2005/8/layout/orgChart1"/>
    <dgm:cxn modelId="{C469B438-392D-1F44-BE94-C603A462EA56}" type="presParOf" srcId="{223EC3D3-DC32-1647-A005-ACBCB8F348D3}" destId="{801AC3F3-6403-1E4F-B387-6069A2E0ADAE}" srcOrd="7" destOrd="0" presId="urn:microsoft.com/office/officeart/2005/8/layout/orgChart1"/>
    <dgm:cxn modelId="{02A37884-29C7-4D49-A4BE-065A26C2ED4E}" type="presParOf" srcId="{801AC3F3-6403-1E4F-B387-6069A2E0ADAE}" destId="{39A22BA5-7A62-4A4A-92B2-E97EE5775D56}" srcOrd="0" destOrd="0" presId="urn:microsoft.com/office/officeart/2005/8/layout/orgChart1"/>
    <dgm:cxn modelId="{C3B25CC3-53D2-3049-B095-D1916C0E70A0}" type="presParOf" srcId="{39A22BA5-7A62-4A4A-92B2-E97EE5775D56}" destId="{E51FC21C-CE1B-C249-84ED-9C71D7C9A207}" srcOrd="0" destOrd="0" presId="urn:microsoft.com/office/officeart/2005/8/layout/orgChart1"/>
    <dgm:cxn modelId="{1CABE492-8EB3-A346-9696-000151C6C23A}" type="presParOf" srcId="{39A22BA5-7A62-4A4A-92B2-E97EE5775D56}" destId="{2E5571C3-755F-6F4E-8AE1-4C7D4BDEB69B}" srcOrd="1" destOrd="0" presId="urn:microsoft.com/office/officeart/2005/8/layout/orgChart1"/>
    <dgm:cxn modelId="{B42B3FE6-CF24-F446-A06B-8FD81CE2494B}" type="presParOf" srcId="{801AC3F3-6403-1E4F-B387-6069A2E0ADAE}" destId="{3C1A73F6-C10C-4C4A-8079-CFBC42F5A719}" srcOrd="1" destOrd="0" presId="urn:microsoft.com/office/officeart/2005/8/layout/orgChart1"/>
    <dgm:cxn modelId="{30F82401-0841-CA4D-83F2-8219E203D0B5}" type="presParOf" srcId="{3C1A73F6-C10C-4C4A-8079-CFBC42F5A719}" destId="{2A4B37BC-CCFF-224F-B737-54085B9B8060}" srcOrd="0" destOrd="0" presId="urn:microsoft.com/office/officeart/2005/8/layout/orgChart1"/>
    <dgm:cxn modelId="{5868EF99-423F-F44C-B8AC-6109FE618404}" type="presParOf" srcId="{3C1A73F6-C10C-4C4A-8079-CFBC42F5A719}" destId="{BCFA5E11-9D56-4B46-B393-423F5440D2A6}" srcOrd="1" destOrd="0" presId="urn:microsoft.com/office/officeart/2005/8/layout/orgChart1"/>
    <dgm:cxn modelId="{92ADD231-30EF-774D-BD55-5607B9B3B5DD}" type="presParOf" srcId="{BCFA5E11-9D56-4B46-B393-423F5440D2A6}" destId="{76C764C0-C9CB-D944-8D12-DBE05627C296}" srcOrd="0" destOrd="0" presId="urn:microsoft.com/office/officeart/2005/8/layout/orgChart1"/>
    <dgm:cxn modelId="{D86770F0-0E28-FA4E-9D9C-158E8EC114CC}" type="presParOf" srcId="{76C764C0-C9CB-D944-8D12-DBE05627C296}" destId="{7336CDB7-D3C5-1F40-904F-36F8EC675C84}" srcOrd="0" destOrd="0" presId="urn:microsoft.com/office/officeart/2005/8/layout/orgChart1"/>
    <dgm:cxn modelId="{B04A6C66-B1F8-DD40-B31F-806D5571B73B}" type="presParOf" srcId="{76C764C0-C9CB-D944-8D12-DBE05627C296}" destId="{F8B19627-DFE5-6943-B812-E001B0AC870F}" srcOrd="1" destOrd="0" presId="urn:microsoft.com/office/officeart/2005/8/layout/orgChart1"/>
    <dgm:cxn modelId="{D43D1931-2981-7D4F-A463-675E8D0C413E}" type="presParOf" srcId="{BCFA5E11-9D56-4B46-B393-423F5440D2A6}" destId="{8E7E0DF6-BE96-864C-905E-AAB0BB03626D}" srcOrd="1" destOrd="0" presId="urn:microsoft.com/office/officeart/2005/8/layout/orgChart1"/>
    <dgm:cxn modelId="{80C722E2-07AB-9640-87C3-BE09662CB241}" type="presParOf" srcId="{BCFA5E11-9D56-4B46-B393-423F5440D2A6}" destId="{9A8528C1-9345-6943-AE44-4A90D28F9511}" srcOrd="2" destOrd="0" presId="urn:microsoft.com/office/officeart/2005/8/layout/orgChart1"/>
    <dgm:cxn modelId="{12E84EA1-9CDC-3444-B2BB-7F8473485F9F}" type="presParOf" srcId="{801AC3F3-6403-1E4F-B387-6069A2E0ADAE}" destId="{04192BAB-7E64-804C-80C4-D917D0688A3A}" srcOrd="2" destOrd="0" presId="urn:microsoft.com/office/officeart/2005/8/layout/orgChart1"/>
    <dgm:cxn modelId="{CE0F5E77-A2BD-EA49-9D20-6B5F46D8B18A}" type="presParOf" srcId="{223EC3D3-DC32-1647-A005-ACBCB8F348D3}" destId="{EBC3863E-3D86-9647-9116-D1514EC28D4A}" srcOrd="8" destOrd="0" presId="urn:microsoft.com/office/officeart/2005/8/layout/orgChart1"/>
    <dgm:cxn modelId="{639B2FB0-D600-4E40-B354-727AFB7E94C2}" type="presParOf" srcId="{223EC3D3-DC32-1647-A005-ACBCB8F348D3}" destId="{1A015BAE-2529-8C4E-A3FE-6CC3C9BF62A9}" srcOrd="9" destOrd="0" presId="urn:microsoft.com/office/officeart/2005/8/layout/orgChart1"/>
    <dgm:cxn modelId="{2F190E2C-3F0E-494E-B5DD-7F59B7A5AF0C}" type="presParOf" srcId="{1A015BAE-2529-8C4E-A3FE-6CC3C9BF62A9}" destId="{46925CD8-B29A-6847-ACF9-F1E20ABD91A6}" srcOrd="0" destOrd="0" presId="urn:microsoft.com/office/officeart/2005/8/layout/orgChart1"/>
    <dgm:cxn modelId="{6A458A5F-6871-CE49-A1FC-B718F0D37CDE}" type="presParOf" srcId="{46925CD8-B29A-6847-ACF9-F1E20ABD91A6}" destId="{6BE0668D-D849-074E-8D87-4ADEBD7E8869}" srcOrd="0" destOrd="0" presId="urn:microsoft.com/office/officeart/2005/8/layout/orgChart1"/>
    <dgm:cxn modelId="{2825ECF7-34EF-0947-BD09-EC8E12759C23}" type="presParOf" srcId="{46925CD8-B29A-6847-ACF9-F1E20ABD91A6}" destId="{A5A77E86-D8DC-A843-AA93-65E18BD5A537}" srcOrd="1" destOrd="0" presId="urn:microsoft.com/office/officeart/2005/8/layout/orgChart1"/>
    <dgm:cxn modelId="{986CF892-D047-AF4C-8000-F026CBEB26BB}" type="presParOf" srcId="{1A015BAE-2529-8C4E-A3FE-6CC3C9BF62A9}" destId="{D9A9CD26-E18D-4646-AAD2-65697CE60DCB}" srcOrd="1" destOrd="0" presId="urn:microsoft.com/office/officeart/2005/8/layout/orgChart1"/>
    <dgm:cxn modelId="{48AF7CED-F96A-F64A-95E5-B8C39D19E0D8}" type="presParOf" srcId="{D9A9CD26-E18D-4646-AAD2-65697CE60DCB}" destId="{6B76CCE8-B395-F342-B71F-428E8E963F05}" srcOrd="0" destOrd="0" presId="urn:microsoft.com/office/officeart/2005/8/layout/orgChart1"/>
    <dgm:cxn modelId="{434B601A-180C-D148-A872-C21CBDD9A542}" type="presParOf" srcId="{D9A9CD26-E18D-4646-AAD2-65697CE60DCB}" destId="{EC98E79A-2211-8C44-AC38-7FB3F7AAF900}" srcOrd="1" destOrd="0" presId="urn:microsoft.com/office/officeart/2005/8/layout/orgChart1"/>
    <dgm:cxn modelId="{63702416-3E68-5143-93E2-C26B2BCFFC79}" type="presParOf" srcId="{EC98E79A-2211-8C44-AC38-7FB3F7AAF900}" destId="{71D79EF0-1BB2-434E-AB71-D07669642055}" srcOrd="0" destOrd="0" presId="urn:microsoft.com/office/officeart/2005/8/layout/orgChart1"/>
    <dgm:cxn modelId="{DA80226F-A20D-0F49-B506-83DE9221A8D2}" type="presParOf" srcId="{71D79EF0-1BB2-434E-AB71-D07669642055}" destId="{3F89E9EC-9099-F94A-BCB2-9FA108CCC494}" srcOrd="0" destOrd="0" presId="urn:microsoft.com/office/officeart/2005/8/layout/orgChart1"/>
    <dgm:cxn modelId="{74C1CAE8-79B8-5443-BE3E-E525FF0F598D}" type="presParOf" srcId="{71D79EF0-1BB2-434E-AB71-D07669642055}" destId="{8A11A72B-433F-B046-8155-CD7B5057742B}" srcOrd="1" destOrd="0" presId="urn:microsoft.com/office/officeart/2005/8/layout/orgChart1"/>
    <dgm:cxn modelId="{C971ACA8-935F-314B-B590-BBA2E9D42F5F}" type="presParOf" srcId="{EC98E79A-2211-8C44-AC38-7FB3F7AAF900}" destId="{C62F8724-D1DC-1A4D-9F3A-FB635FAE0582}" srcOrd="1" destOrd="0" presId="urn:microsoft.com/office/officeart/2005/8/layout/orgChart1"/>
    <dgm:cxn modelId="{53CBA4D3-4F90-3F43-A340-41BDABA7C7E5}" type="presParOf" srcId="{EC98E79A-2211-8C44-AC38-7FB3F7AAF900}" destId="{40613582-AD7E-C24C-9568-B4BB98097B44}" srcOrd="2" destOrd="0" presId="urn:microsoft.com/office/officeart/2005/8/layout/orgChart1"/>
    <dgm:cxn modelId="{71E450A9-E304-5A49-A2FB-D43BE6BF26B7}" type="presParOf" srcId="{1A015BAE-2529-8C4E-A3FE-6CC3C9BF62A9}" destId="{CF383E14-62BE-1C47-ABC8-BD39C7D8D9FB}" srcOrd="2" destOrd="0" presId="urn:microsoft.com/office/officeart/2005/8/layout/orgChart1"/>
    <dgm:cxn modelId="{6C5ADEDF-9300-C642-BA59-CDA276AAD466}" type="presParOf" srcId="{223EC3D3-DC32-1647-A005-ACBCB8F348D3}" destId="{996FFDCC-A935-3F49-B33B-2F4DA48108AB}" srcOrd="10" destOrd="0" presId="urn:microsoft.com/office/officeart/2005/8/layout/orgChart1"/>
    <dgm:cxn modelId="{E5BC2D29-BD49-7443-B1E0-B7235AED416E}" type="presParOf" srcId="{223EC3D3-DC32-1647-A005-ACBCB8F348D3}" destId="{DEBDCF1C-6814-104D-A203-4BE570EB49DF}" srcOrd="11" destOrd="0" presId="urn:microsoft.com/office/officeart/2005/8/layout/orgChart1"/>
    <dgm:cxn modelId="{790AE573-D391-964D-9223-FBEAA8DA126F}" type="presParOf" srcId="{DEBDCF1C-6814-104D-A203-4BE570EB49DF}" destId="{BD816609-B941-8E44-A581-85B49A739793}" srcOrd="0" destOrd="0" presId="urn:microsoft.com/office/officeart/2005/8/layout/orgChart1"/>
    <dgm:cxn modelId="{D7DA8E79-41E3-7F43-A094-EC371F0CA2EE}" type="presParOf" srcId="{BD816609-B941-8E44-A581-85B49A739793}" destId="{C643FA9F-8824-A245-8F30-2D491A00B909}" srcOrd="0" destOrd="0" presId="urn:microsoft.com/office/officeart/2005/8/layout/orgChart1"/>
    <dgm:cxn modelId="{E6257EDD-904E-2D4C-A51A-6AF93539A8F8}" type="presParOf" srcId="{BD816609-B941-8E44-A581-85B49A739793}" destId="{2C006FEA-06D7-7E4A-A47D-88A56A4B6727}" srcOrd="1" destOrd="0" presId="urn:microsoft.com/office/officeart/2005/8/layout/orgChart1"/>
    <dgm:cxn modelId="{867CFC20-5DBA-B248-85DB-3841A5FC7DD2}" type="presParOf" srcId="{DEBDCF1C-6814-104D-A203-4BE570EB49DF}" destId="{8C2F7476-3DD0-5242-893A-D2078D3B9877}" srcOrd="1" destOrd="0" presId="urn:microsoft.com/office/officeart/2005/8/layout/orgChart1"/>
    <dgm:cxn modelId="{EE115802-9FC8-D34E-862E-B0BF7DBD7852}" type="presParOf" srcId="{8C2F7476-3DD0-5242-893A-D2078D3B9877}" destId="{A4E6C95D-CAD8-C74A-80FE-CD122FD83C3A}" srcOrd="0" destOrd="0" presId="urn:microsoft.com/office/officeart/2005/8/layout/orgChart1"/>
    <dgm:cxn modelId="{30601D04-45AF-1A4F-890B-600BE37D1205}" type="presParOf" srcId="{8C2F7476-3DD0-5242-893A-D2078D3B9877}" destId="{0D859DBE-CF5D-504E-8B67-D0E22390DFE9}" srcOrd="1" destOrd="0" presId="urn:microsoft.com/office/officeart/2005/8/layout/orgChart1"/>
    <dgm:cxn modelId="{9062BA1F-429A-FA4D-9F74-9CA5AA4FF321}" type="presParOf" srcId="{0D859DBE-CF5D-504E-8B67-D0E22390DFE9}" destId="{20D03B41-BCE9-E549-9227-A2FF1E614920}" srcOrd="0" destOrd="0" presId="urn:microsoft.com/office/officeart/2005/8/layout/orgChart1"/>
    <dgm:cxn modelId="{586BA914-FB9F-8747-9969-C0A8ADB3A3D3}" type="presParOf" srcId="{20D03B41-BCE9-E549-9227-A2FF1E614920}" destId="{71E37C57-1AC7-4749-81B7-F7DF56D80189}" srcOrd="0" destOrd="0" presId="urn:microsoft.com/office/officeart/2005/8/layout/orgChart1"/>
    <dgm:cxn modelId="{8CC036AB-03CC-E946-8EA5-DAFFA122F9D3}" type="presParOf" srcId="{20D03B41-BCE9-E549-9227-A2FF1E614920}" destId="{ECBA41A7-0AEE-AD40-8CA9-F9B1021F9CA8}" srcOrd="1" destOrd="0" presId="urn:microsoft.com/office/officeart/2005/8/layout/orgChart1"/>
    <dgm:cxn modelId="{85129DD5-DB7C-5542-8D19-7BFF7F8A6A90}" type="presParOf" srcId="{0D859DBE-CF5D-504E-8B67-D0E22390DFE9}" destId="{2C1089D8-70C9-A34D-AEF0-71F0BD383E7C}" srcOrd="1" destOrd="0" presId="urn:microsoft.com/office/officeart/2005/8/layout/orgChart1"/>
    <dgm:cxn modelId="{3BDAB73A-722C-BD44-A803-BA1F9ED3672A}" type="presParOf" srcId="{0D859DBE-CF5D-504E-8B67-D0E22390DFE9}" destId="{BE815F11-947D-A942-9374-60F01A1AC7A3}" srcOrd="2" destOrd="0" presId="urn:microsoft.com/office/officeart/2005/8/layout/orgChart1"/>
    <dgm:cxn modelId="{C8F2EBD6-8C09-E64B-81B2-9D11BC4BBDC5}" type="presParOf" srcId="{DEBDCF1C-6814-104D-A203-4BE570EB49DF}" destId="{E755F0B6-CFD3-1B4A-8BAD-9BAF9D1221E9}" srcOrd="2" destOrd="0" presId="urn:microsoft.com/office/officeart/2005/8/layout/orgChart1"/>
    <dgm:cxn modelId="{E188C31A-99C0-8C4C-9D84-7E72F2F9C328}" type="presParOf" srcId="{223EC3D3-DC32-1647-A005-ACBCB8F348D3}" destId="{DA807F03-CE8A-FB41-A0A4-E5B2C1737400}" srcOrd="12" destOrd="0" presId="urn:microsoft.com/office/officeart/2005/8/layout/orgChart1"/>
    <dgm:cxn modelId="{6B136737-5B94-B44F-8C2D-79B416C462B1}" type="presParOf" srcId="{223EC3D3-DC32-1647-A005-ACBCB8F348D3}" destId="{930BCEB4-5CBD-F04D-B6F4-EE3835AC2B64}" srcOrd="13" destOrd="0" presId="urn:microsoft.com/office/officeart/2005/8/layout/orgChart1"/>
    <dgm:cxn modelId="{7C370AC5-142D-9E48-9EB8-80861E799701}" type="presParOf" srcId="{930BCEB4-5CBD-F04D-B6F4-EE3835AC2B64}" destId="{E6003DBE-CBE7-5546-9FDC-70847DF3B880}" srcOrd="0" destOrd="0" presId="urn:microsoft.com/office/officeart/2005/8/layout/orgChart1"/>
    <dgm:cxn modelId="{1A5967C7-901C-6949-A13E-C3B14B3B3431}" type="presParOf" srcId="{E6003DBE-CBE7-5546-9FDC-70847DF3B880}" destId="{4F198F40-6265-6445-B919-214B7F62E026}" srcOrd="0" destOrd="0" presId="urn:microsoft.com/office/officeart/2005/8/layout/orgChart1"/>
    <dgm:cxn modelId="{3B9A74C1-4AF0-1D4E-8186-E98397FBF4DB}" type="presParOf" srcId="{E6003DBE-CBE7-5546-9FDC-70847DF3B880}" destId="{D703F959-4A31-C244-9B05-F93842FD5347}" srcOrd="1" destOrd="0" presId="urn:microsoft.com/office/officeart/2005/8/layout/orgChart1"/>
    <dgm:cxn modelId="{AE7030E9-2D0E-EA44-832C-15F9D8E6B98E}" type="presParOf" srcId="{930BCEB4-5CBD-F04D-B6F4-EE3835AC2B64}" destId="{CCC3B90E-BF99-B249-9DCF-FB06F85ACCE3}" srcOrd="1" destOrd="0" presId="urn:microsoft.com/office/officeart/2005/8/layout/orgChart1"/>
    <dgm:cxn modelId="{F64A7AB7-AA7C-4542-BB71-6AF96DABB13E}" type="presParOf" srcId="{CCC3B90E-BF99-B249-9DCF-FB06F85ACCE3}" destId="{75F22155-4573-A246-A17E-2121232A26B9}" srcOrd="0" destOrd="0" presId="urn:microsoft.com/office/officeart/2005/8/layout/orgChart1"/>
    <dgm:cxn modelId="{19E41773-0AD6-B843-8C38-BBF3CFF627DE}" type="presParOf" srcId="{CCC3B90E-BF99-B249-9DCF-FB06F85ACCE3}" destId="{20F33784-7960-4A47-BB5A-A2055ABA45E1}" srcOrd="1" destOrd="0" presId="urn:microsoft.com/office/officeart/2005/8/layout/orgChart1"/>
    <dgm:cxn modelId="{BAAD4FCA-CC51-F148-AE47-82BD408246CF}" type="presParOf" srcId="{20F33784-7960-4A47-BB5A-A2055ABA45E1}" destId="{B4648FAA-B43E-5545-BB51-A0CB73ADA0A3}" srcOrd="0" destOrd="0" presId="urn:microsoft.com/office/officeart/2005/8/layout/orgChart1"/>
    <dgm:cxn modelId="{3D1A1480-9EAD-134D-88E6-ADF893E86328}" type="presParOf" srcId="{B4648FAA-B43E-5545-BB51-A0CB73ADA0A3}" destId="{316E931D-A4A7-F44D-AC3E-B0F81BD6EE3A}" srcOrd="0" destOrd="0" presId="urn:microsoft.com/office/officeart/2005/8/layout/orgChart1"/>
    <dgm:cxn modelId="{7D868EF4-AFEB-E842-A5BE-793F4975B9BD}" type="presParOf" srcId="{B4648FAA-B43E-5545-BB51-A0CB73ADA0A3}" destId="{9FDBEFFE-1940-4346-9392-1591901D20A7}" srcOrd="1" destOrd="0" presId="urn:microsoft.com/office/officeart/2005/8/layout/orgChart1"/>
    <dgm:cxn modelId="{B6AA80EA-82BC-1A4C-A3D2-EB44B23A7145}" type="presParOf" srcId="{20F33784-7960-4A47-BB5A-A2055ABA45E1}" destId="{B9AEE33F-A2E7-154C-AD7F-1C98BDA4C2B0}" srcOrd="1" destOrd="0" presId="urn:microsoft.com/office/officeart/2005/8/layout/orgChart1"/>
    <dgm:cxn modelId="{D1B256A0-96A5-614D-A96B-3EEA858FE8C8}" type="presParOf" srcId="{20F33784-7960-4A47-BB5A-A2055ABA45E1}" destId="{9C5F4ECC-6116-614B-AB03-048DE98BB432}" srcOrd="2" destOrd="0" presId="urn:microsoft.com/office/officeart/2005/8/layout/orgChart1"/>
    <dgm:cxn modelId="{E8CDD5BE-A48A-104D-91C1-818AAF1F1E29}" type="presParOf" srcId="{930BCEB4-5CBD-F04D-B6F4-EE3835AC2B64}" destId="{4A8AE8C5-B052-3440-9671-3DBFA4053642}" srcOrd="2" destOrd="0" presId="urn:microsoft.com/office/officeart/2005/8/layout/orgChart1"/>
    <dgm:cxn modelId="{8E1C9EDB-A3CE-0442-BA92-73697AF49B2F}" type="presParOf" srcId="{4206B0BC-7AAC-D64B-8295-CE482417BA7F}" destId="{F787EFB8-08C0-DE43-9C5B-F89AF53BAEF2}" srcOrd="2" destOrd="0" presId="urn:microsoft.com/office/officeart/2005/8/layout/orgChart1"/>
    <dgm:cxn modelId="{3024F209-CB70-0F4F-9D34-F57F53DA33CA}" type="presParOf" srcId="{7A1BB2D6-F4E1-1A42-9088-6D5132AF92BF}" destId="{DDA8B068-5325-5844-B97C-B34B77B9F9F4}" srcOrd="2" destOrd="0" presId="urn:microsoft.com/office/officeart/2005/8/layout/orgChart1"/>
    <dgm:cxn modelId="{9D8D79D4-9618-BA4A-B683-354EBEE381E9}" type="presParOf" srcId="{0848A217-1362-A64D-B262-CD38A84FBC1D}" destId="{BC4377FD-15AE-4045-9A64-9D76FBB7EE3F}" srcOrd="6" destOrd="0" presId="urn:microsoft.com/office/officeart/2005/8/layout/orgChart1"/>
    <dgm:cxn modelId="{5C90BB8D-3068-A947-858C-779F661CD90F}" type="presParOf" srcId="{0848A217-1362-A64D-B262-CD38A84FBC1D}" destId="{E83B611F-E319-9E47-8048-1E17DD209AFA}" srcOrd="7" destOrd="0" presId="urn:microsoft.com/office/officeart/2005/8/layout/orgChart1"/>
    <dgm:cxn modelId="{FE4D6DDD-FB31-0844-B784-B07443BFF581}" type="presParOf" srcId="{E83B611F-E319-9E47-8048-1E17DD209AFA}" destId="{874EC2A4-E1E6-FD4E-8676-474180537651}" srcOrd="0" destOrd="0" presId="urn:microsoft.com/office/officeart/2005/8/layout/orgChart1"/>
    <dgm:cxn modelId="{EACF0F16-D020-2049-A543-10EB9C08CDA5}" type="presParOf" srcId="{874EC2A4-E1E6-FD4E-8676-474180537651}" destId="{BA96FB30-BFCB-BD4D-AE8B-E2DCD6B6F054}" srcOrd="0" destOrd="0" presId="urn:microsoft.com/office/officeart/2005/8/layout/orgChart1"/>
    <dgm:cxn modelId="{241F9317-3F5A-5149-95A1-CC64A29BAA05}" type="presParOf" srcId="{874EC2A4-E1E6-FD4E-8676-474180537651}" destId="{D47239F9-57F1-A442-9851-496CE12BD344}" srcOrd="1" destOrd="0" presId="urn:microsoft.com/office/officeart/2005/8/layout/orgChart1"/>
    <dgm:cxn modelId="{45109057-CCA8-E64F-ADC9-C293457CD671}" type="presParOf" srcId="{E83B611F-E319-9E47-8048-1E17DD209AFA}" destId="{460E25DD-98FB-1B43-9BAD-55125844C131}" srcOrd="1" destOrd="0" presId="urn:microsoft.com/office/officeart/2005/8/layout/orgChart1"/>
    <dgm:cxn modelId="{A6A12964-5220-D641-9E0E-3C0F76958F7B}" type="presParOf" srcId="{E83B611F-E319-9E47-8048-1E17DD209AFA}" destId="{FA787DD4-6BB2-184A-9007-81A6971FA59E}" srcOrd="2" destOrd="0" presId="urn:microsoft.com/office/officeart/2005/8/layout/orgChart1"/>
    <dgm:cxn modelId="{7936BD24-2042-AF4B-B019-DF502D18169E}" type="presParOf" srcId="{0848A217-1362-A64D-B262-CD38A84FBC1D}" destId="{C9CD5F83-E7DC-EC4F-97D2-DBDE093EA386}" srcOrd="8" destOrd="0" presId="urn:microsoft.com/office/officeart/2005/8/layout/orgChart1"/>
    <dgm:cxn modelId="{E977ADBC-B107-4940-8F2A-A8497C818FDD}" type="presParOf" srcId="{0848A217-1362-A64D-B262-CD38A84FBC1D}" destId="{1E60AD4A-8F1C-C64A-BADB-C759B08734BC}" srcOrd="9" destOrd="0" presId="urn:microsoft.com/office/officeart/2005/8/layout/orgChart1"/>
    <dgm:cxn modelId="{4FF2089A-D4EA-C64A-9EA3-EFAF518F5E3E}" type="presParOf" srcId="{1E60AD4A-8F1C-C64A-BADB-C759B08734BC}" destId="{45ECA281-2605-8846-9C39-C38926C464FD}" srcOrd="0" destOrd="0" presId="urn:microsoft.com/office/officeart/2005/8/layout/orgChart1"/>
    <dgm:cxn modelId="{5C408241-0280-384F-8737-6E32B9260CB4}" type="presParOf" srcId="{45ECA281-2605-8846-9C39-C38926C464FD}" destId="{55E3E709-51D5-2249-BC48-99BC0AFCB975}" srcOrd="0" destOrd="0" presId="urn:microsoft.com/office/officeart/2005/8/layout/orgChart1"/>
    <dgm:cxn modelId="{9FD3FA32-B96D-F448-9613-8A65CD8E4D98}" type="presParOf" srcId="{45ECA281-2605-8846-9C39-C38926C464FD}" destId="{E7288E4D-C3C3-DD41-A350-B9475FB7E0A9}" srcOrd="1" destOrd="0" presId="urn:microsoft.com/office/officeart/2005/8/layout/orgChart1"/>
    <dgm:cxn modelId="{608CEFAB-B6FA-834F-9F1E-F7498A94FE36}" type="presParOf" srcId="{1E60AD4A-8F1C-C64A-BADB-C759B08734BC}" destId="{37B2F43E-77E7-E24C-ABEA-44D23E8E8367}" srcOrd="1" destOrd="0" presId="urn:microsoft.com/office/officeart/2005/8/layout/orgChart1"/>
    <dgm:cxn modelId="{0EE8FD6F-4451-8B40-9777-B9D198F3711E}" type="presParOf" srcId="{37B2F43E-77E7-E24C-ABEA-44D23E8E8367}" destId="{A98106CB-0B02-AE40-AC2D-0CB13F8B6A50}" srcOrd="0" destOrd="0" presId="urn:microsoft.com/office/officeart/2005/8/layout/orgChart1"/>
    <dgm:cxn modelId="{493C290D-4F85-1841-BB46-BFD077FC9C9F}" type="presParOf" srcId="{37B2F43E-77E7-E24C-ABEA-44D23E8E8367}" destId="{13D084AF-1F32-1F45-A600-C9970B2343E6}" srcOrd="1" destOrd="0" presId="urn:microsoft.com/office/officeart/2005/8/layout/orgChart1"/>
    <dgm:cxn modelId="{85D2E07C-2E03-2A4A-9791-FAC8BDC2BEC8}" type="presParOf" srcId="{13D084AF-1F32-1F45-A600-C9970B2343E6}" destId="{970FE867-2A82-4440-AF47-AEC8CB53935A}" srcOrd="0" destOrd="0" presId="urn:microsoft.com/office/officeart/2005/8/layout/orgChart1"/>
    <dgm:cxn modelId="{5084E57A-297C-2149-A25C-8DC8B46C4127}" type="presParOf" srcId="{970FE867-2A82-4440-AF47-AEC8CB53935A}" destId="{492C442D-75DA-7D4A-A45B-74009865AAF4}" srcOrd="0" destOrd="0" presId="urn:microsoft.com/office/officeart/2005/8/layout/orgChart1"/>
    <dgm:cxn modelId="{542E475E-FCE2-784A-A583-716449401613}" type="presParOf" srcId="{970FE867-2A82-4440-AF47-AEC8CB53935A}" destId="{6D3B2AD3-497F-1843-9D13-837914CE6805}" srcOrd="1" destOrd="0" presId="urn:microsoft.com/office/officeart/2005/8/layout/orgChart1"/>
    <dgm:cxn modelId="{92AD4096-E61F-E643-B249-453D8A3DDCC7}" type="presParOf" srcId="{13D084AF-1F32-1F45-A600-C9970B2343E6}" destId="{752658E7-23FA-5044-A5D1-D02D793F0ED2}" srcOrd="1" destOrd="0" presId="urn:microsoft.com/office/officeart/2005/8/layout/orgChart1"/>
    <dgm:cxn modelId="{85639C67-5E17-FC41-8517-5B2172F68CC8}" type="presParOf" srcId="{13D084AF-1F32-1F45-A600-C9970B2343E6}" destId="{96499583-2CA1-B541-9E19-D9FC78E874BA}" srcOrd="2" destOrd="0" presId="urn:microsoft.com/office/officeart/2005/8/layout/orgChart1"/>
    <dgm:cxn modelId="{389FD750-1E32-4543-BF92-92055E972B3C}" type="presParOf" srcId="{1E60AD4A-8F1C-C64A-BADB-C759B08734BC}" destId="{AD0FF431-7070-1B43-9E91-BCF6FE64456F}" srcOrd="2" destOrd="0" presId="urn:microsoft.com/office/officeart/2005/8/layout/orgChart1"/>
    <dgm:cxn modelId="{90F9B13B-BC33-BB42-B34C-816FF61F81A5}" type="presParOf" srcId="{382EF7A5-DA7D-EF48-923D-62BE165822F1}" destId="{EACF3B58-093B-D348-93D6-BFCB37EBDC86}" srcOrd="2" destOrd="0" presId="urn:microsoft.com/office/officeart/2005/8/layout/orgChart1"/>
    <dgm:cxn modelId="{E33DC285-CFBF-DD42-B1C9-C3AC2822B23A}" type="presParOf" srcId="{EACF3B58-093B-D348-93D6-BFCB37EBDC86}" destId="{581E3BF6-63E2-ED4D-9438-8253A7BF0653}" srcOrd="0" destOrd="0" presId="urn:microsoft.com/office/officeart/2005/8/layout/orgChart1"/>
    <dgm:cxn modelId="{4848CAF2-1005-9B49-B0D7-7A5F4B20B3FA}" type="presParOf" srcId="{EACF3B58-093B-D348-93D6-BFCB37EBDC86}" destId="{3F15D0E7-E89C-F44F-B299-A62BAAF00A7A}" srcOrd="1" destOrd="0" presId="urn:microsoft.com/office/officeart/2005/8/layout/orgChart1"/>
    <dgm:cxn modelId="{AF9F74D0-994B-D648-975D-2B8D2AA33BB1}" type="presParOf" srcId="{3F15D0E7-E89C-F44F-B299-A62BAAF00A7A}" destId="{D9E35A6B-0BA5-C346-A29B-D9F571AAB4F0}" srcOrd="0" destOrd="0" presId="urn:microsoft.com/office/officeart/2005/8/layout/orgChart1"/>
    <dgm:cxn modelId="{3E7E24A7-554D-2D46-AB68-4CAA946D9121}" type="presParOf" srcId="{D9E35A6B-0BA5-C346-A29B-D9F571AAB4F0}" destId="{3C6C9E91-FA1D-2248-A18B-D56C7E4AC879}" srcOrd="0" destOrd="0" presId="urn:microsoft.com/office/officeart/2005/8/layout/orgChart1"/>
    <dgm:cxn modelId="{FA51AD8D-E98F-5E4F-8F63-250FC154DDF4}" type="presParOf" srcId="{D9E35A6B-0BA5-C346-A29B-D9F571AAB4F0}" destId="{E32DF498-40B8-7042-BF85-D79AE9CEB57C}" srcOrd="1" destOrd="0" presId="urn:microsoft.com/office/officeart/2005/8/layout/orgChart1"/>
    <dgm:cxn modelId="{BEE5CE59-54FC-6B45-B1CD-5CD85C96C027}" type="presParOf" srcId="{3F15D0E7-E89C-F44F-B299-A62BAAF00A7A}" destId="{F7ECB897-9D10-9E40-AC2D-C0CFDDA41F63}" srcOrd="1" destOrd="0" presId="urn:microsoft.com/office/officeart/2005/8/layout/orgChart1"/>
    <dgm:cxn modelId="{99B604B1-6490-104B-A256-A6B76556DAF0}" type="presParOf" srcId="{3F15D0E7-E89C-F44F-B299-A62BAAF00A7A}" destId="{3E92FA73-12C7-4B47-B783-862B2D2090D3}" srcOrd="2" destOrd="0" presId="urn:microsoft.com/office/officeart/2005/8/layout/orgChart1"/>
    <dgm:cxn modelId="{6FB95FD9-2658-0F48-95E3-03A95110D27C}" type="presParOf" srcId="{3E92FA73-12C7-4B47-B783-862B2D2090D3}" destId="{F2F19A42-0D9A-C041-8F28-F2352CE4022C}" srcOrd="0" destOrd="0" presId="urn:microsoft.com/office/officeart/2005/8/layout/orgChart1"/>
    <dgm:cxn modelId="{837FCFFB-A1F6-EE42-86E5-37353F0A0C6C}" type="presParOf" srcId="{3E92FA73-12C7-4B47-B783-862B2D2090D3}" destId="{78E0EAD0-CBB6-8C46-865C-449DBEEA143C}" srcOrd="1" destOrd="0" presId="urn:microsoft.com/office/officeart/2005/8/layout/orgChart1"/>
    <dgm:cxn modelId="{7BEDA9A0-978E-B243-A4FA-B0B7BBB2DB65}" type="presParOf" srcId="{78E0EAD0-CBB6-8C46-865C-449DBEEA143C}" destId="{CEC3F63F-1927-124E-8A6A-9B9785D38E13}" srcOrd="0" destOrd="0" presId="urn:microsoft.com/office/officeart/2005/8/layout/orgChart1"/>
    <dgm:cxn modelId="{2A997F3C-91E4-CE44-91F9-12CD3A71D67E}" type="presParOf" srcId="{CEC3F63F-1927-124E-8A6A-9B9785D38E13}" destId="{FF5C67CE-6307-B444-AF15-0259B867189A}" srcOrd="0" destOrd="0" presId="urn:microsoft.com/office/officeart/2005/8/layout/orgChart1"/>
    <dgm:cxn modelId="{B5704FA6-C102-9A42-8E88-579641E412A0}" type="presParOf" srcId="{CEC3F63F-1927-124E-8A6A-9B9785D38E13}" destId="{DCCB28F7-DC3E-3842-96E4-DB0D3D0A6EDB}" srcOrd="1" destOrd="0" presId="urn:microsoft.com/office/officeart/2005/8/layout/orgChart1"/>
    <dgm:cxn modelId="{2218B7EE-CFDC-8C44-A92C-7C85E6E8901E}" type="presParOf" srcId="{78E0EAD0-CBB6-8C46-865C-449DBEEA143C}" destId="{00C6395C-8C11-374B-81DE-EC60FF212F28}" srcOrd="1" destOrd="0" presId="urn:microsoft.com/office/officeart/2005/8/layout/orgChart1"/>
    <dgm:cxn modelId="{4E8EDF6F-F549-0F44-AD18-3072EF795390}" type="presParOf" srcId="{78E0EAD0-CBB6-8C46-865C-449DBEEA143C}" destId="{C6B88334-3CAC-884B-B24C-9F965A0409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9A42-0D9A-C041-8F28-F2352CE4022C}">
      <dsp:nvSpPr>
        <dsp:cNvPr id="0" name=""/>
        <dsp:cNvSpPr/>
      </dsp:nvSpPr>
      <dsp:spPr>
        <a:xfrm>
          <a:off x="5625352" y="1722458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101408" y="0"/>
              </a:moveTo>
              <a:lnTo>
                <a:pt x="101408" y="243970"/>
              </a:lnTo>
              <a:lnTo>
                <a:pt x="45720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E3BF6-63E2-ED4D-9438-8253A7BF0653}">
      <dsp:nvSpPr>
        <dsp:cNvPr id="0" name=""/>
        <dsp:cNvSpPr/>
      </dsp:nvSpPr>
      <dsp:spPr>
        <a:xfrm>
          <a:off x="5946226" y="1345895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101408" y="0"/>
              </a:moveTo>
              <a:lnTo>
                <a:pt x="101408" y="243970"/>
              </a:lnTo>
              <a:lnTo>
                <a:pt x="45720" y="243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106CB-0B02-AE40-AC2D-0CB13F8B6A50}">
      <dsp:nvSpPr>
        <dsp:cNvPr id="0" name=""/>
        <dsp:cNvSpPr/>
      </dsp:nvSpPr>
      <dsp:spPr>
        <a:xfrm>
          <a:off x="10282004" y="2475584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D5F83-E7DC-EC4F-97D2-DBDE093EA386}">
      <dsp:nvSpPr>
        <dsp:cNvPr id="0" name=""/>
        <dsp:cNvSpPr/>
      </dsp:nvSpPr>
      <dsp:spPr>
        <a:xfrm>
          <a:off x="6047635" y="1345895"/>
          <a:ext cx="4492236" cy="86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814"/>
              </a:lnTo>
              <a:lnTo>
                <a:pt x="4492236" y="808814"/>
              </a:lnTo>
              <a:lnTo>
                <a:pt x="4492236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377FD-15AE-4045-9A64-9D76FBB7EE3F}">
      <dsp:nvSpPr>
        <dsp:cNvPr id="0" name=""/>
        <dsp:cNvSpPr/>
      </dsp:nvSpPr>
      <dsp:spPr>
        <a:xfrm>
          <a:off x="6047635" y="1345895"/>
          <a:ext cx="3850488" cy="86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814"/>
              </a:lnTo>
              <a:lnTo>
                <a:pt x="3850488" y="808814"/>
              </a:lnTo>
              <a:lnTo>
                <a:pt x="3850488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22155-4573-A246-A17E-2121232A26B9}">
      <dsp:nvSpPr>
        <dsp:cNvPr id="0" name=""/>
        <dsp:cNvSpPr/>
      </dsp:nvSpPr>
      <dsp:spPr>
        <a:xfrm>
          <a:off x="10923752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07F03-CE8A-FB41-A0A4-E5B2C1737400}">
      <dsp:nvSpPr>
        <dsp:cNvPr id="0" name=""/>
        <dsp:cNvSpPr/>
      </dsp:nvSpPr>
      <dsp:spPr>
        <a:xfrm>
          <a:off x="9256376" y="2852146"/>
          <a:ext cx="1925244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925244" y="55688"/>
              </a:lnTo>
              <a:lnTo>
                <a:pt x="1925244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6C95D-CAD8-C74A-80FE-CD122FD83C3A}">
      <dsp:nvSpPr>
        <dsp:cNvPr id="0" name=""/>
        <dsp:cNvSpPr/>
      </dsp:nvSpPr>
      <dsp:spPr>
        <a:xfrm>
          <a:off x="10282004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FFDCC-A935-3F49-B33B-2F4DA48108AB}">
      <dsp:nvSpPr>
        <dsp:cNvPr id="0" name=""/>
        <dsp:cNvSpPr/>
      </dsp:nvSpPr>
      <dsp:spPr>
        <a:xfrm>
          <a:off x="9256376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283496" y="55688"/>
              </a:lnTo>
              <a:lnTo>
                <a:pt x="1283496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6CCE8-B395-F342-B71F-428E8E963F05}">
      <dsp:nvSpPr>
        <dsp:cNvPr id="0" name=""/>
        <dsp:cNvSpPr/>
      </dsp:nvSpPr>
      <dsp:spPr>
        <a:xfrm>
          <a:off x="9640256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3863E-3D86-9647-9116-D1514EC28D4A}">
      <dsp:nvSpPr>
        <dsp:cNvPr id="0" name=""/>
        <dsp:cNvSpPr/>
      </dsp:nvSpPr>
      <dsp:spPr>
        <a:xfrm>
          <a:off x="9256376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641748" y="55688"/>
              </a:lnTo>
              <a:lnTo>
                <a:pt x="641748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B37BC-CCFF-224F-B737-54085B9B8060}">
      <dsp:nvSpPr>
        <dsp:cNvPr id="0" name=""/>
        <dsp:cNvSpPr/>
      </dsp:nvSpPr>
      <dsp:spPr>
        <a:xfrm>
          <a:off x="8998507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1A4A0-CAA3-084C-9E51-BC23C8255F63}">
      <dsp:nvSpPr>
        <dsp:cNvPr id="0" name=""/>
        <dsp:cNvSpPr/>
      </dsp:nvSpPr>
      <dsp:spPr>
        <a:xfrm>
          <a:off x="9210656" y="2852146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DFFED-BB1B-1D4C-A47F-251F48E93A35}">
      <dsp:nvSpPr>
        <dsp:cNvPr id="0" name=""/>
        <dsp:cNvSpPr/>
      </dsp:nvSpPr>
      <dsp:spPr>
        <a:xfrm>
          <a:off x="8356759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3FA6D-2EE9-0A4D-AF5E-6BA6E6584C2D}">
      <dsp:nvSpPr>
        <dsp:cNvPr id="0" name=""/>
        <dsp:cNvSpPr/>
      </dsp:nvSpPr>
      <dsp:spPr>
        <a:xfrm>
          <a:off x="8614627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641748" y="0"/>
              </a:moveTo>
              <a:lnTo>
                <a:pt x="641748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7B601-9DF2-3B4B-9811-D99EDAA32CB9}">
      <dsp:nvSpPr>
        <dsp:cNvPr id="0" name=""/>
        <dsp:cNvSpPr/>
      </dsp:nvSpPr>
      <dsp:spPr>
        <a:xfrm>
          <a:off x="7715011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B1906-4BE1-1A47-954F-9703693E59C7}">
      <dsp:nvSpPr>
        <dsp:cNvPr id="0" name=""/>
        <dsp:cNvSpPr/>
      </dsp:nvSpPr>
      <dsp:spPr>
        <a:xfrm>
          <a:off x="7972879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1283496" y="0"/>
              </a:moveTo>
              <a:lnTo>
                <a:pt x="1283496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953CB-773D-1148-982F-CDF2C037F5EE}">
      <dsp:nvSpPr>
        <dsp:cNvPr id="0" name=""/>
        <dsp:cNvSpPr/>
      </dsp:nvSpPr>
      <dsp:spPr>
        <a:xfrm>
          <a:off x="7331131" y="2852146"/>
          <a:ext cx="1925244" cy="111377"/>
        </a:xfrm>
        <a:custGeom>
          <a:avLst/>
          <a:gdLst/>
          <a:ahLst/>
          <a:cxnLst/>
          <a:rect l="0" t="0" r="0" b="0"/>
          <a:pathLst>
            <a:path>
              <a:moveTo>
                <a:pt x="1925244" y="0"/>
              </a:moveTo>
              <a:lnTo>
                <a:pt x="1925244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A8797-4B69-6846-9C03-460FC730FBF1}">
      <dsp:nvSpPr>
        <dsp:cNvPr id="0" name=""/>
        <dsp:cNvSpPr/>
      </dsp:nvSpPr>
      <dsp:spPr>
        <a:xfrm>
          <a:off x="9210656" y="2475584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B78EB-BE1D-D44E-90C0-2F2C7E8A50C6}">
      <dsp:nvSpPr>
        <dsp:cNvPr id="0" name=""/>
        <dsp:cNvSpPr/>
      </dsp:nvSpPr>
      <dsp:spPr>
        <a:xfrm>
          <a:off x="6047635" y="1345895"/>
          <a:ext cx="3208740" cy="86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814"/>
              </a:lnTo>
              <a:lnTo>
                <a:pt x="3208740" y="808814"/>
              </a:lnTo>
              <a:lnTo>
                <a:pt x="3208740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B1880-10FA-7742-A3F5-9725949511F8}">
      <dsp:nvSpPr>
        <dsp:cNvPr id="0" name=""/>
        <dsp:cNvSpPr/>
      </dsp:nvSpPr>
      <dsp:spPr>
        <a:xfrm>
          <a:off x="6431515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45AE8-C38D-724B-8F1C-C1B7A61574BC}">
      <dsp:nvSpPr>
        <dsp:cNvPr id="0" name=""/>
        <dsp:cNvSpPr/>
      </dsp:nvSpPr>
      <dsp:spPr>
        <a:xfrm>
          <a:off x="5085013" y="2852146"/>
          <a:ext cx="1604370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604370" y="55688"/>
              </a:lnTo>
              <a:lnTo>
                <a:pt x="160437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C57E2-CDFF-8A4D-9F8B-63E74B65E563}">
      <dsp:nvSpPr>
        <dsp:cNvPr id="0" name=""/>
        <dsp:cNvSpPr/>
      </dsp:nvSpPr>
      <dsp:spPr>
        <a:xfrm>
          <a:off x="5789767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44641-0DF1-9846-8121-C653CDF93227}">
      <dsp:nvSpPr>
        <dsp:cNvPr id="0" name=""/>
        <dsp:cNvSpPr/>
      </dsp:nvSpPr>
      <dsp:spPr>
        <a:xfrm>
          <a:off x="5085013" y="2852146"/>
          <a:ext cx="962622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962622" y="55688"/>
              </a:lnTo>
              <a:lnTo>
                <a:pt x="962622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B16EB-CB1A-2D40-BABA-ED47F4EA2F8F}">
      <dsp:nvSpPr>
        <dsp:cNvPr id="0" name=""/>
        <dsp:cNvSpPr/>
      </dsp:nvSpPr>
      <dsp:spPr>
        <a:xfrm>
          <a:off x="5148019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2EA3F-834F-7241-8B5F-36DC14E1D224}">
      <dsp:nvSpPr>
        <dsp:cNvPr id="0" name=""/>
        <dsp:cNvSpPr/>
      </dsp:nvSpPr>
      <dsp:spPr>
        <a:xfrm>
          <a:off x="5085013" y="2852146"/>
          <a:ext cx="320874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320874" y="55688"/>
              </a:lnTo>
              <a:lnTo>
                <a:pt x="320874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62FA7-AD82-BC4D-8EDF-5394B8E627FC}">
      <dsp:nvSpPr>
        <dsp:cNvPr id="0" name=""/>
        <dsp:cNvSpPr/>
      </dsp:nvSpPr>
      <dsp:spPr>
        <a:xfrm>
          <a:off x="4506271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3FDF4-BE38-A544-87DA-0DD439D9862F}">
      <dsp:nvSpPr>
        <dsp:cNvPr id="0" name=""/>
        <dsp:cNvSpPr/>
      </dsp:nvSpPr>
      <dsp:spPr>
        <a:xfrm>
          <a:off x="4764139" y="2852146"/>
          <a:ext cx="320874" cy="111377"/>
        </a:xfrm>
        <a:custGeom>
          <a:avLst/>
          <a:gdLst/>
          <a:ahLst/>
          <a:cxnLst/>
          <a:rect l="0" t="0" r="0" b="0"/>
          <a:pathLst>
            <a:path>
              <a:moveTo>
                <a:pt x="320874" y="0"/>
              </a:moveTo>
              <a:lnTo>
                <a:pt x="320874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B5600-79A9-5D4E-A9BB-74F32ACFA4EF}">
      <dsp:nvSpPr>
        <dsp:cNvPr id="0" name=""/>
        <dsp:cNvSpPr/>
      </dsp:nvSpPr>
      <dsp:spPr>
        <a:xfrm>
          <a:off x="3864523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9BF8A-C57D-6C4F-82E2-69F6B98CB38D}">
      <dsp:nvSpPr>
        <dsp:cNvPr id="0" name=""/>
        <dsp:cNvSpPr/>
      </dsp:nvSpPr>
      <dsp:spPr>
        <a:xfrm>
          <a:off x="4122391" y="2852146"/>
          <a:ext cx="962622" cy="111377"/>
        </a:xfrm>
        <a:custGeom>
          <a:avLst/>
          <a:gdLst/>
          <a:ahLst/>
          <a:cxnLst/>
          <a:rect l="0" t="0" r="0" b="0"/>
          <a:pathLst>
            <a:path>
              <a:moveTo>
                <a:pt x="962622" y="0"/>
              </a:moveTo>
              <a:lnTo>
                <a:pt x="962622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A95D-04CB-C642-8581-E64B1531EDD5}">
      <dsp:nvSpPr>
        <dsp:cNvPr id="0" name=""/>
        <dsp:cNvSpPr/>
      </dsp:nvSpPr>
      <dsp:spPr>
        <a:xfrm>
          <a:off x="3222775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6BB48-B303-D54D-941B-79867F85232A}">
      <dsp:nvSpPr>
        <dsp:cNvPr id="0" name=""/>
        <dsp:cNvSpPr/>
      </dsp:nvSpPr>
      <dsp:spPr>
        <a:xfrm>
          <a:off x="3480643" y="2852146"/>
          <a:ext cx="1604370" cy="111377"/>
        </a:xfrm>
        <a:custGeom>
          <a:avLst/>
          <a:gdLst/>
          <a:ahLst/>
          <a:cxnLst/>
          <a:rect l="0" t="0" r="0" b="0"/>
          <a:pathLst>
            <a:path>
              <a:moveTo>
                <a:pt x="1604370" y="0"/>
              </a:moveTo>
              <a:lnTo>
                <a:pt x="1604370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F1D47-9D5E-9C4E-B4AA-8817497506A5}">
      <dsp:nvSpPr>
        <dsp:cNvPr id="0" name=""/>
        <dsp:cNvSpPr/>
      </dsp:nvSpPr>
      <dsp:spPr>
        <a:xfrm>
          <a:off x="5039293" y="2475584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3C844-CB1D-6E42-8731-28B033667279}">
      <dsp:nvSpPr>
        <dsp:cNvPr id="0" name=""/>
        <dsp:cNvSpPr/>
      </dsp:nvSpPr>
      <dsp:spPr>
        <a:xfrm>
          <a:off x="5085013" y="1345895"/>
          <a:ext cx="962622" cy="864503"/>
        </a:xfrm>
        <a:custGeom>
          <a:avLst/>
          <a:gdLst/>
          <a:ahLst/>
          <a:cxnLst/>
          <a:rect l="0" t="0" r="0" b="0"/>
          <a:pathLst>
            <a:path>
              <a:moveTo>
                <a:pt x="962622" y="0"/>
              </a:moveTo>
              <a:lnTo>
                <a:pt x="962622" y="808814"/>
              </a:lnTo>
              <a:lnTo>
                <a:pt x="0" y="808814"/>
              </a:lnTo>
              <a:lnTo>
                <a:pt x="0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F5AB1-0537-B94A-8CF0-15EAC9A05948}">
      <dsp:nvSpPr>
        <dsp:cNvPr id="0" name=""/>
        <dsp:cNvSpPr/>
      </dsp:nvSpPr>
      <dsp:spPr>
        <a:xfrm>
          <a:off x="2581027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90E76-896F-5A40-8589-E5E355DD5FAE}">
      <dsp:nvSpPr>
        <dsp:cNvPr id="0" name=""/>
        <dsp:cNvSpPr/>
      </dsp:nvSpPr>
      <dsp:spPr>
        <a:xfrm>
          <a:off x="1555399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283496" y="55688"/>
              </a:lnTo>
              <a:lnTo>
                <a:pt x="1283496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E79F8-EF57-294A-BABD-CFD135C8340F}">
      <dsp:nvSpPr>
        <dsp:cNvPr id="0" name=""/>
        <dsp:cNvSpPr/>
      </dsp:nvSpPr>
      <dsp:spPr>
        <a:xfrm>
          <a:off x="1939279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4926F-762F-F843-A05B-AB39B1BEEDB2}">
      <dsp:nvSpPr>
        <dsp:cNvPr id="0" name=""/>
        <dsp:cNvSpPr/>
      </dsp:nvSpPr>
      <dsp:spPr>
        <a:xfrm>
          <a:off x="1555399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641748" y="55688"/>
              </a:lnTo>
              <a:lnTo>
                <a:pt x="641748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57424-D0FC-1540-A6DD-2AC992523486}">
      <dsp:nvSpPr>
        <dsp:cNvPr id="0" name=""/>
        <dsp:cNvSpPr/>
      </dsp:nvSpPr>
      <dsp:spPr>
        <a:xfrm>
          <a:off x="1297531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E3163-82C7-674E-8F72-59F7E44925B9}">
      <dsp:nvSpPr>
        <dsp:cNvPr id="0" name=""/>
        <dsp:cNvSpPr/>
      </dsp:nvSpPr>
      <dsp:spPr>
        <a:xfrm>
          <a:off x="1509679" y="2852146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58CEA-185D-8E4D-A80A-333EB25C5E13}">
      <dsp:nvSpPr>
        <dsp:cNvPr id="0" name=""/>
        <dsp:cNvSpPr/>
      </dsp:nvSpPr>
      <dsp:spPr>
        <a:xfrm>
          <a:off x="655783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36C43-E88B-3E4C-B736-B6E1FDBD44A8}">
      <dsp:nvSpPr>
        <dsp:cNvPr id="0" name=""/>
        <dsp:cNvSpPr/>
      </dsp:nvSpPr>
      <dsp:spPr>
        <a:xfrm>
          <a:off x="913651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641748" y="0"/>
              </a:moveTo>
              <a:lnTo>
                <a:pt x="641748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6EE10-B358-A544-93EC-0FED6073EC8D}">
      <dsp:nvSpPr>
        <dsp:cNvPr id="0" name=""/>
        <dsp:cNvSpPr/>
      </dsp:nvSpPr>
      <dsp:spPr>
        <a:xfrm>
          <a:off x="14035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6F4ED-32D2-3244-8573-43526B51CA4F}">
      <dsp:nvSpPr>
        <dsp:cNvPr id="0" name=""/>
        <dsp:cNvSpPr/>
      </dsp:nvSpPr>
      <dsp:spPr>
        <a:xfrm>
          <a:off x="271903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1283496" y="0"/>
              </a:moveTo>
              <a:lnTo>
                <a:pt x="1283496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46FB4-467C-3049-96D7-58B9D59DE1C3}">
      <dsp:nvSpPr>
        <dsp:cNvPr id="0" name=""/>
        <dsp:cNvSpPr/>
      </dsp:nvSpPr>
      <dsp:spPr>
        <a:xfrm>
          <a:off x="1509679" y="2475584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65D30-F191-E347-8D7A-54B4CDCD7A18}">
      <dsp:nvSpPr>
        <dsp:cNvPr id="0" name=""/>
        <dsp:cNvSpPr/>
      </dsp:nvSpPr>
      <dsp:spPr>
        <a:xfrm>
          <a:off x="1555399" y="1345895"/>
          <a:ext cx="4492236" cy="864503"/>
        </a:xfrm>
        <a:custGeom>
          <a:avLst/>
          <a:gdLst/>
          <a:ahLst/>
          <a:cxnLst/>
          <a:rect l="0" t="0" r="0" b="0"/>
          <a:pathLst>
            <a:path>
              <a:moveTo>
                <a:pt x="4492236" y="0"/>
              </a:moveTo>
              <a:lnTo>
                <a:pt x="4492236" y="808814"/>
              </a:lnTo>
              <a:lnTo>
                <a:pt x="0" y="808814"/>
              </a:lnTo>
              <a:lnTo>
                <a:pt x="0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BD4B-65B9-9A46-938F-D9C3DFA7A382}">
      <dsp:nvSpPr>
        <dsp:cNvPr id="0" name=""/>
        <dsp:cNvSpPr/>
      </dsp:nvSpPr>
      <dsp:spPr>
        <a:xfrm>
          <a:off x="5782450" y="1080710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CEO</a:t>
          </a:r>
        </a:p>
      </dsp:txBody>
      <dsp:txXfrm>
        <a:off x="5782450" y="1080710"/>
        <a:ext cx="530370" cy="265185"/>
      </dsp:txXfrm>
    </dsp:sp>
    <dsp:sp modelId="{3FAD1688-8752-8947-BBF6-3FDACA930FBF}">
      <dsp:nvSpPr>
        <dsp:cNvPr id="0" name=""/>
        <dsp:cNvSpPr/>
      </dsp:nvSpPr>
      <dsp:spPr>
        <a:xfrm>
          <a:off x="1290214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VP Finance</a:t>
          </a:r>
        </a:p>
      </dsp:txBody>
      <dsp:txXfrm>
        <a:off x="1290214" y="2210398"/>
        <a:ext cx="530370" cy="265185"/>
      </dsp:txXfrm>
    </dsp:sp>
    <dsp:sp modelId="{BF4EC0F3-25DA-1A4E-AB54-3AA057F40F9E}">
      <dsp:nvSpPr>
        <dsp:cNvPr id="0" name=""/>
        <dsp:cNvSpPr/>
      </dsp:nvSpPr>
      <dsp:spPr>
        <a:xfrm>
          <a:off x="1290214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Finance</a:t>
          </a:r>
          <a:endParaRPr lang="en-US" sz="600" kern="1200" dirty="0"/>
        </a:p>
      </dsp:txBody>
      <dsp:txXfrm>
        <a:off x="1290214" y="2586961"/>
        <a:ext cx="530370" cy="265185"/>
      </dsp:txXfrm>
    </dsp:sp>
    <dsp:sp modelId="{1C21AD9B-19D1-7744-A881-61112DCD47F3}">
      <dsp:nvSpPr>
        <dsp:cNvPr id="0" name=""/>
        <dsp:cNvSpPr/>
      </dsp:nvSpPr>
      <dsp:spPr>
        <a:xfrm>
          <a:off x="671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Audit</a:t>
          </a:r>
          <a:endParaRPr lang="en-US" sz="600" kern="1200" dirty="0"/>
        </a:p>
      </dsp:txBody>
      <dsp:txXfrm>
        <a:off x="6718" y="2963524"/>
        <a:ext cx="530370" cy="265185"/>
      </dsp:txXfrm>
    </dsp:sp>
    <dsp:sp modelId="{3C3559AD-C5F2-F547-A9F8-A377B4D5F81B}">
      <dsp:nvSpPr>
        <dsp:cNvPr id="0" name=""/>
        <dsp:cNvSpPr/>
      </dsp:nvSpPr>
      <dsp:spPr>
        <a:xfrm>
          <a:off x="139310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Auditor</a:t>
          </a:r>
          <a:endParaRPr lang="en-US" sz="600" kern="1200" dirty="0"/>
        </a:p>
      </dsp:txBody>
      <dsp:txXfrm>
        <a:off x="139310" y="3340087"/>
        <a:ext cx="530370" cy="265185"/>
      </dsp:txXfrm>
    </dsp:sp>
    <dsp:sp modelId="{2B68E427-10BC-A441-A9E6-65F51891F7BA}">
      <dsp:nvSpPr>
        <dsp:cNvPr id="0" name=""/>
        <dsp:cNvSpPr/>
      </dsp:nvSpPr>
      <dsp:spPr>
        <a:xfrm>
          <a:off x="648466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Investments</a:t>
          </a:r>
          <a:endParaRPr lang="en-US" sz="600" kern="1200" dirty="0"/>
        </a:p>
      </dsp:txBody>
      <dsp:txXfrm>
        <a:off x="648466" y="2963524"/>
        <a:ext cx="530370" cy="265185"/>
      </dsp:txXfrm>
    </dsp:sp>
    <dsp:sp modelId="{9E8B265D-7175-9C4F-A3C9-69E6335EB957}">
      <dsp:nvSpPr>
        <dsp:cNvPr id="0" name=""/>
        <dsp:cNvSpPr/>
      </dsp:nvSpPr>
      <dsp:spPr>
        <a:xfrm>
          <a:off x="781058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Investment Analyst</a:t>
          </a:r>
          <a:endParaRPr lang="en-US" sz="600" kern="1200" dirty="0"/>
        </a:p>
      </dsp:txBody>
      <dsp:txXfrm>
        <a:off x="781058" y="3340087"/>
        <a:ext cx="530370" cy="265185"/>
      </dsp:txXfrm>
    </dsp:sp>
    <dsp:sp modelId="{ED603D65-E0AD-7F40-B238-00A3121A6EB1}">
      <dsp:nvSpPr>
        <dsp:cNvPr id="0" name=""/>
        <dsp:cNvSpPr/>
      </dsp:nvSpPr>
      <dsp:spPr>
        <a:xfrm>
          <a:off x="1290214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Accounting</a:t>
          </a:r>
          <a:endParaRPr lang="en-US" sz="600" kern="1200" dirty="0"/>
        </a:p>
      </dsp:txBody>
      <dsp:txXfrm>
        <a:off x="1290214" y="2963524"/>
        <a:ext cx="530370" cy="265185"/>
      </dsp:txXfrm>
    </dsp:sp>
    <dsp:sp modelId="{02B2F302-617C-EF40-BE1B-BACB63FAA901}">
      <dsp:nvSpPr>
        <dsp:cNvPr id="0" name=""/>
        <dsp:cNvSpPr/>
      </dsp:nvSpPr>
      <dsp:spPr>
        <a:xfrm>
          <a:off x="1422806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Accounting Clerk</a:t>
          </a:r>
          <a:endParaRPr lang="en-US" sz="600" kern="1200" dirty="0"/>
        </a:p>
      </dsp:txBody>
      <dsp:txXfrm>
        <a:off x="1422806" y="3340087"/>
        <a:ext cx="530370" cy="265185"/>
      </dsp:txXfrm>
    </dsp:sp>
    <dsp:sp modelId="{9D805D99-B851-7842-9238-87ACDE13AE50}">
      <dsp:nvSpPr>
        <dsp:cNvPr id="0" name=""/>
        <dsp:cNvSpPr/>
      </dsp:nvSpPr>
      <dsp:spPr>
        <a:xfrm>
          <a:off x="1931962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Accounts Payable</a:t>
          </a:r>
          <a:endParaRPr lang="en-US" sz="600" kern="1200" dirty="0"/>
        </a:p>
      </dsp:txBody>
      <dsp:txXfrm>
        <a:off x="1931962" y="2963524"/>
        <a:ext cx="530370" cy="265185"/>
      </dsp:txXfrm>
    </dsp:sp>
    <dsp:sp modelId="{7C43593A-04AA-3E4C-A97B-CB43C0B7E5C7}">
      <dsp:nvSpPr>
        <dsp:cNvPr id="0" name=""/>
        <dsp:cNvSpPr/>
      </dsp:nvSpPr>
      <dsp:spPr>
        <a:xfrm>
          <a:off x="2064554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Accounts Payable Clerk</a:t>
          </a:r>
          <a:endParaRPr lang="en-US" sz="600" kern="1200" dirty="0"/>
        </a:p>
      </dsp:txBody>
      <dsp:txXfrm>
        <a:off x="2064554" y="3340087"/>
        <a:ext cx="530370" cy="265185"/>
      </dsp:txXfrm>
    </dsp:sp>
    <dsp:sp modelId="{579C9680-C296-4745-BCA9-AC7131BE5D0E}">
      <dsp:nvSpPr>
        <dsp:cNvPr id="0" name=""/>
        <dsp:cNvSpPr/>
      </dsp:nvSpPr>
      <dsp:spPr>
        <a:xfrm>
          <a:off x="2573710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Accounts Receivable</a:t>
          </a:r>
          <a:endParaRPr lang="en-US" sz="600" kern="1200" dirty="0"/>
        </a:p>
      </dsp:txBody>
      <dsp:txXfrm>
        <a:off x="2573710" y="2963524"/>
        <a:ext cx="530370" cy="265185"/>
      </dsp:txXfrm>
    </dsp:sp>
    <dsp:sp modelId="{FF68556A-FCDB-484A-A72D-25EDCB2CD51F}">
      <dsp:nvSpPr>
        <dsp:cNvPr id="0" name=""/>
        <dsp:cNvSpPr/>
      </dsp:nvSpPr>
      <dsp:spPr>
        <a:xfrm>
          <a:off x="2706302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Accounts </a:t>
          </a:r>
          <a:r>
            <a:rPr lang="en-US" sz="600" b="0" i="0" u="none" kern="1200" dirty="0" err="1"/>
            <a:t>Receiveable</a:t>
          </a:r>
          <a:r>
            <a:rPr lang="en-US" sz="600" b="0" i="0" u="none" kern="1200" dirty="0"/>
            <a:t> Clerk</a:t>
          </a:r>
          <a:endParaRPr lang="en-US" sz="600" kern="1200" dirty="0"/>
        </a:p>
      </dsp:txBody>
      <dsp:txXfrm>
        <a:off x="2706302" y="3340087"/>
        <a:ext cx="530370" cy="265185"/>
      </dsp:txXfrm>
    </dsp:sp>
    <dsp:sp modelId="{EC8D89C5-3204-0245-8CDC-47142D8CD630}">
      <dsp:nvSpPr>
        <dsp:cNvPr id="0" name=""/>
        <dsp:cNvSpPr/>
      </dsp:nvSpPr>
      <dsp:spPr>
        <a:xfrm>
          <a:off x="4819828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VP Human Resources</a:t>
          </a:r>
          <a:endParaRPr lang="en-US" sz="600" kern="1200" dirty="0"/>
        </a:p>
      </dsp:txBody>
      <dsp:txXfrm>
        <a:off x="4819828" y="2210398"/>
        <a:ext cx="530370" cy="265185"/>
      </dsp:txXfrm>
    </dsp:sp>
    <dsp:sp modelId="{C239CBCF-88DF-9A4E-B850-110B2D766793}">
      <dsp:nvSpPr>
        <dsp:cNvPr id="0" name=""/>
        <dsp:cNvSpPr/>
      </dsp:nvSpPr>
      <dsp:spPr>
        <a:xfrm>
          <a:off x="4819828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Human Resources</a:t>
          </a:r>
          <a:endParaRPr lang="en-US" sz="600" kern="1200" dirty="0"/>
        </a:p>
      </dsp:txBody>
      <dsp:txXfrm>
        <a:off x="4819828" y="2586961"/>
        <a:ext cx="530370" cy="265185"/>
      </dsp:txXfrm>
    </dsp:sp>
    <dsp:sp modelId="{7B92D0CC-49A8-A244-A7C2-51376AD302CD}">
      <dsp:nvSpPr>
        <dsp:cNvPr id="0" name=""/>
        <dsp:cNvSpPr/>
      </dsp:nvSpPr>
      <dsp:spPr>
        <a:xfrm>
          <a:off x="321545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Training</a:t>
          </a:r>
          <a:endParaRPr lang="en-US" sz="600" kern="1200" dirty="0"/>
        </a:p>
      </dsp:txBody>
      <dsp:txXfrm>
        <a:off x="3215458" y="2963524"/>
        <a:ext cx="530370" cy="265185"/>
      </dsp:txXfrm>
    </dsp:sp>
    <dsp:sp modelId="{E599F7D1-C2F3-7E40-9415-D07078CCC963}">
      <dsp:nvSpPr>
        <dsp:cNvPr id="0" name=""/>
        <dsp:cNvSpPr/>
      </dsp:nvSpPr>
      <dsp:spPr>
        <a:xfrm>
          <a:off x="3348050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Trainer</a:t>
          </a:r>
          <a:endParaRPr lang="en-US" sz="600" kern="1200" dirty="0"/>
        </a:p>
      </dsp:txBody>
      <dsp:txXfrm>
        <a:off x="3348050" y="3340087"/>
        <a:ext cx="530370" cy="265185"/>
      </dsp:txXfrm>
    </dsp:sp>
    <dsp:sp modelId="{1986FF02-54FC-BB4F-8E04-501BF5B589B4}">
      <dsp:nvSpPr>
        <dsp:cNvPr id="0" name=""/>
        <dsp:cNvSpPr/>
      </dsp:nvSpPr>
      <dsp:spPr>
        <a:xfrm>
          <a:off x="3857206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Compensation</a:t>
          </a:r>
          <a:endParaRPr lang="en-US" sz="600" kern="1200" dirty="0"/>
        </a:p>
      </dsp:txBody>
      <dsp:txXfrm>
        <a:off x="3857206" y="2963524"/>
        <a:ext cx="530370" cy="265185"/>
      </dsp:txXfrm>
    </dsp:sp>
    <dsp:sp modelId="{D1D153F0-B14A-7742-8294-938207FE2F84}">
      <dsp:nvSpPr>
        <dsp:cNvPr id="0" name=""/>
        <dsp:cNvSpPr/>
      </dsp:nvSpPr>
      <dsp:spPr>
        <a:xfrm>
          <a:off x="3989798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Compensation Analyst</a:t>
          </a:r>
          <a:endParaRPr lang="en-US" sz="600" kern="1200" dirty="0"/>
        </a:p>
      </dsp:txBody>
      <dsp:txXfrm>
        <a:off x="3989798" y="3340087"/>
        <a:ext cx="530370" cy="265185"/>
      </dsp:txXfrm>
    </dsp:sp>
    <dsp:sp modelId="{80CC3879-5804-5142-A69C-BBA375B4473C}">
      <dsp:nvSpPr>
        <dsp:cNvPr id="0" name=""/>
        <dsp:cNvSpPr/>
      </dsp:nvSpPr>
      <dsp:spPr>
        <a:xfrm>
          <a:off x="4498954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Labor Relations</a:t>
          </a:r>
          <a:endParaRPr lang="en-US" sz="600" kern="1200" dirty="0"/>
        </a:p>
      </dsp:txBody>
      <dsp:txXfrm>
        <a:off x="4498954" y="2963524"/>
        <a:ext cx="530370" cy="265185"/>
      </dsp:txXfrm>
    </dsp:sp>
    <dsp:sp modelId="{5D6CD343-1C0D-2645-B5D0-66E17B465E37}">
      <dsp:nvSpPr>
        <dsp:cNvPr id="0" name=""/>
        <dsp:cNvSpPr/>
      </dsp:nvSpPr>
      <dsp:spPr>
        <a:xfrm>
          <a:off x="4631547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Labor Relations Analyst</a:t>
          </a:r>
          <a:endParaRPr lang="en-US" sz="600" kern="1200" dirty="0"/>
        </a:p>
      </dsp:txBody>
      <dsp:txXfrm>
        <a:off x="4631547" y="3340087"/>
        <a:ext cx="530370" cy="265185"/>
      </dsp:txXfrm>
    </dsp:sp>
    <dsp:sp modelId="{EB0DAE72-A895-6442-8E32-2ED25D0E295A}">
      <dsp:nvSpPr>
        <dsp:cNvPr id="0" name=""/>
        <dsp:cNvSpPr/>
      </dsp:nvSpPr>
      <dsp:spPr>
        <a:xfrm>
          <a:off x="5140702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Recruitment</a:t>
          </a:r>
          <a:endParaRPr lang="en-US" sz="600" kern="1200" dirty="0"/>
        </a:p>
      </dsp:txBody>
      <dsp:txXfrm>
        <a:off x="5140702" y="2963524"/>
        <a:ext cx="530370" cy="265185"/>
      </dsp:txXfrm>
    </dsp:sp>
    <dsp:sp modelId="{F7DB078E-4FD9-C54C-9219-DEDE0E646FC8}">
      <dsp:nvSpPr>
        <dsp:cNvPr id="0" name=""/>
        <dsp:cNvSpPr/>
      </dsp:nvSpPr>
      <dsp:spPr>
        <a:xfrm>
          <a:off x="5273295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Recruiter</a:t>
          </a:r>
          <a:endParaRPr lang="en-US" sz="600" kern="1200" dirty="0"/>
        </a:p>
      </dsp:txBody>
      <dsp:txXfrm>
        <a:off x="5273295" y="3340087"/>
        <a:ext cx="530370" cy="265185"/>
      </dsp:txXfrm>
    </dsp:sp>
    <dsp:sp modelId="{CE61E726-60EB-E844-8DB0-A32D9023ED15}">
      <dsp:nvSpPr>
        <dsp:cNvPr id="0" name=""/>
        <dsp:cNvSpPr/>
      </dsp:nvSpPr>
      <dsp:spPr>
        <a:xfrm>
          <a:off x="5782450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Employee Records`</a:t>
          </a:r>
          <a:endParaRPr lang="en-US" sz="600" kern="1200" dirty="0"/>
        </a:p>
      </dsp:txBody>
      <dsp:txXfrm>
        <a:off x="5782450" y="2963524"/>
        <a:ext cx="530370" cy="265185"/>
      </dsp:txXfrm>
    </dsp:sp>
    <dsp:sp modelId="{17DE65A4-2F9F-BF42-A0AB-D0A36626F57D}">
      <dsp:nvSpPr>
        <dsp:cNvPr id="0" name=""/>
        <dsp:cNvSpPr/>
      </dsp:nvSpPr>
      <dsp:spPr>
        <a:xfrm>
          <a:off x="5915043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Benefits Admin</a:t>
          </a:r>
          <a:endParaRPr lang="en-US" sz="600" kern="1200" dirty="0"/>
        </a:p>
      </dsp:txBody>
      <dsp:txXfrm>
        <a:off x="5915043" y="3340087"/>
        <a:ext cx="530370" cy="265185"/>
      </dsp:txXfrm>
    </dsp:sp>
    <dsp:sp modelId="{66214DEC-99A5-6748-8163-63680302FB13}">
      <dsp:nvSpPr>
        <dsp:cNvPr id="0" name=""/>
        <dsp:cNvSpPr/>
      </dsp:nvSpPr>
      <dsp:spPr>
        <a:xfrm>
          <a:off x="642419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HR Technology</a:t>
          </a:r>
          <a:endParaRPr lang="en-US" sz="600" kern="1200" dirty="0"/>
        </a:p>
      </dsp:txBody>
      <dsp:txXfrm>
        <a:off x="6424198" y="2963524"/>
        <a:ext cx="530370" cy="265185"/>
      </dsp:txXfrm>
    </dsp:sp>
    <dsp:sp modelId="{35F84F2D-DEC6-3046-AC15-31D52B8B0AFB}">
      <dsp:nvSpPr>
        <dsp:cNvPr id="0" name=""/>
        <dsp:cNvSpPr/>
      </dsp:nvSpPr>
      <dsp:spPr>
        <a:xfrm>
          <a:off x="6556791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HRIS Analyst</a:t>
          </a:r>
          <a:endParaRPr lang="en-US" sz="600" kern="1200" dirty="0"/>
        </a:p>
      </dsp:txBody>
      <dsp:txXfrm>
        <a:off x="6556791" y="3340087"/>
        <a:ext cx="530370" cy="265185"/>
      </dsp:txXfrm>
    </dsp:sp>
    <dsp:sp modelId="{253CD318-CD4B-EE46-9D61-8E324FF4F0AB}">
      <dsp:nvSpPr>
        <dsp:cNvPr id="0" name=""/>
        <dsp:cNvSpPr/>
      </dsp:nvSpPr>
      <dsp:spPr>
        <a:xfrm>
          <a:off x="8991190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VP Stores</a:t>
          </a:r>
          <a:endParaRPr lang="en-US" sz="600" kern="1200" dirty="0"/>
        </a:p>
      </dsp:txBody>
      <dsp:txXfrm>
        <a:off x="8991190" y="2210398"/>
        <a:ext cx="530370" cy="265185"/>
      </dsp:txXfrm>
    </dsp:sp>
    <dsp:sp modelId="{C63F3B46-8D31-0048-AE91-E29EC6C03A7E}">
      <dsp:nvSpPr>
        <dsp:cNvPr id="0" name=""/>
        <dsp:cNvSpPr/>
      </dsp:nvSpPr>
      <dsp:spPr>
        <a:xfrm>
          <a:off x="8991190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VP Stores</a:t>
          </a:r>
          <a:endParaRPr lang="en-US" sz="600" kern="1200" dirty="0"/>
        </a:p>
      </dsp:txBody>
      <dsp:txXfrm>
        <a:off x="8991190" y="2586961"/>
        <a:ext cx="530370" cy="265185"/>
      </dsp:txXfrm>
    </dsp:sp>
    <dsp:sp modelId="{D21326CE-3277-4B4C-8C71-EB53D12EDA2D}">
      <dsp:nvSpPr>
        <dsp:cNvPr id="0" name=""/>
        <dsp:cNvSpPr/>
      </dsp:nvSpPr>
      <dsp:spPr>
        <a:xfrm>
          <a:off x="7065946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Store Manager</a:t>
          </a:r>
          <a:endParaRPr lang="en-US" sz="600" kern="1200" dirty="0"/>
        </a:p>
      </dsp:txBody>
      <dsp:txXfrm>
        <a:off x="7065946" y="2963524"/>
        <a:ext cx="530370" cy="265185"/>
      </dsp:txXfrm>
    </dsp:sp>
    <dsp:sp modelId="{DDAF6538-4CD4-4E44-BD5C-ECE98CC40DF6}">
      <dsp:nvSpPr>
        <dsp:cNvPr id="0" name=""/>
        <dsp:cNvSpPr/>
      </dsp:nvSpPr>
      <dsp:spPr>
        <a:xfrm>
          <a:off x="7707694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Customer Service Manager</a:t>
          </a:r>
          <a:endParaRPr lang="en-US" sz="600" kern="1200" dirty="0"/>
        </a:p>
      </dsp:txBody>
      <dsp:txXfrm>
        <a:off x="7707694" y="2963524"/>
        <a:ext cx="530370" cy="265185"/>
      </dsp:txXfrm>
    </dsp:sp>
    <dsp:sp modelId="{F5F34EF2-B5C0-E44C-A853-3E30A5B14F91}">
      <dsp:nvSpPr>
        <dsp:cNvPr id="0" name=""/>
        <dsp:cNvSpPr/>
      </dsp:nvSpPr>
      <dsp:spPr>
        <a:xfrm>
          <a:off x="7840287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Cashier</a:t>
          </a:r>
          <a:endParaRPr lang="en-US" sz="600" kern="1200" dirty="0"/>
        </a:p>
      </dsp:txBody>
      <dsp:txXfrm>
        <a:off x="7840287" y="3340087"/>
        <a:ext cx="530370" cy="265185"/>
      </dsp:txXfrm>
    </dsp:sp>
    <dsp:sp modelId="{1D19DAD3-27DC-0449-BA4E-761B72A272F4}">
      <dsp:nvSpPr>
        <dsp:cNvPr id="0" name=""/>
        <dsp:cNvSpPr/>
      </dsp:nvSpPr>
      <dsp:spPr>
        <a:xfrm>
          <a:off x="8349442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Produce Manager</a:t>
          </a:r>
          <a:endParaRPr lang="en-US" sz="600" kern="1200" dirty="0"/>
        </a:p>
      </dsp:txBody>
      <dsp:txXfrm>
        <a:off x="8349442" y="2963524"/>
        <a:ext cx="530370" cy="265185"/>
      </dsp:txXfrm>
    </dsp:sp>
    <dsp:sp modelId="{C96B8541-65D7-A34A-8B70-6552AA15EED4}">
      <dsp:nvSpPr>
        <dsp:cNvPr id="0" name=""/>
        <dsp:cNvSpPr/>
      </dsp:nvSpPr>
      <dsp:spPr>
        <a:xfrm>
          <a:off x="8482035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Produce Clerk</a:t>
          </a:r>
          <a:endParaRPr lang="en-US" sz="600" kern="1200" dirty="0"/>
        </a:p>
      </dsp:txBody>
      <dsp:txXfrm>
        <a:off x="8482035" y="3340087"/>
        <a:ext cx="530370" cy="265185"/>
      </dsp:txXfrm>
    </dsp:sp>
    <dsp:sp modelId="{E51FC21C-CE1B-C249-84ED-9C71D7C9A207}">
      <dsp:nvSpPr>
        <dsp:cNvPr id="0" name=""/>
        <dsp:cNvSpPr/>
      </dsp:nvSpPr>
      <dsp:spPr>
        <a:xfrm>
          <a:off x="8991190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Processed Foods Manager</a:t>
          </a:r>
          <a:endParaRPr lang="en-US" sz="600" kern="1200" dirty="0"/>
        </a:p>
      </dsp:txBody>
      <dsp:txXfrm>
        <a:off x="8991190" y="2963524"/>
        <a:ext cx="530370" cy="265185"/>
      </dsp:txXfrm>
    </dsp:sp>
    <dsp:sp modelId="{7336CDB7-D3C5-1F40-904F-36F8EC675C84}">
      <dsp:nvSpPr>
        <dsp:cNvPr id="0" name=""/>
        <dsp:cNvSpPr/>
      </dsp:nvSpPr>
      <dsp:spPr>
        <a:xfrm>
          <a:off x="9123783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Shelf Stocker</a:t>
          </a:r>
          <a:endParaRPr lang="en-US" sz="600" kern="1200" dirty="0"/>
        </a:p>
      </dsp:txBody>
      <dsp:txXfrm>
        <a:off x="9123783" y="3340087"/>
        <a:ext cx="530370" cy="265185"/>
      </dsp:txXfrm>
    </dsp:sp>
    <dsp:sp modelId="{6BE0668D-D849-074E-8D87-4ADEBD7E8869}">
      <dsp:nvSpPr>
        <dsp:cNvPr id="0" name=""/>
        <dsp:cNvSpPr/>
      </dsp:nvSpPr>
      <dsp:spPr>
        <a:xfrm>
          <a:off x="963293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Dairy Manager</a:t>
          </a:r>
          <a:endParaRPr lang="en-US" sz="600" kern="1200" dirty="0"/>
        </a:p>
      </dsp:txBody>
      <dsp:txXfrm>
        <a:off x="9632938" y="2963524"/>
        <a:ext cx="530370" cy="265185"/>
      </dsp:txXfrm>
    </dsp:sp>
    <dsp:sp modelId="{3F89E9EC-9099-F94A-BCB2-9FA108CCC494}">
      <dsp:nvSpPr>
        <dsp:cNvPr id="0" name=""/>
        <dsp:cNvSpPr/>
      </dsp:nvSpPr>
      <dsp:spPr>
        <a:xfrm>
          <a:off x="9765531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Dairy Person</a:t>
          </a:r>
          <a:endParaRPr lang="en-US" sz="600" kern="1200" dirty="0"/>
        </a:p>
      </dsp:txBody>
      <dsp:txXfrm>
        <a:off x="9765531" y="3340087"/>
        <a:ext cx="530370" cy="265185"/>
      </dsp:txXfrm>
    </dsp:sp>
    <dsp:sp modelId="{C643FA9F-8824-A245-8F30-2D491A00B909}">
      <dsp:nvSpPr>
        <dsp:cNvPr id="0" name=""/>
        <dsp:cNvSpPr/>
      </dsp:nvSpPr>
      <dsp:spPr>
        <a:xfrm>
          <a:off x="10274687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Meats Manager</a:t>
          </a:r>
          <a:endParaRPr lang="en-US" sz="600" kern="1200" dirty="0"/>
        </a:p>
      </dsp:txBody>
      <dsp:txXfrm>
        <a:off x="10274687" y="2963524"/>
        <a:ext cx="530370" cy="265185"/>
      </dsp:txXfrm>
    </dsp:sp>
    <dsp:sp modelId="{71E37C57-1AC7-4749-81B7-F7DF56D80189}">
      <dsp:nvSpPr>
        <dsp:cNvPr id="0" name=""/>
        <dsp:cNvSpPr/>
      </dsp:nvSpPr>
      <dsp:spPr>
        <a:xfrm>
          <a:off x="10407279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Meat Cutter</a:t>
          </a:r>
          <a:endParaRPr lang="en-US" sz="600" kern="1200" dirty="0"/>
        </a:p>
      </dsp:txBody>
      <dsp:txXfrm>
        <a:off x="10407279" y="3340087"/>
        <a:ext cx="530370" cy="265185"/>
      </dsp:txXfrm>
    </dsp:sp>
    <dsp:sp modelId="{4F198F40-6265-6445-B919-214B7F62E026}">
      <dsp:nvSpPr>
        <dsp:cNvPr id="0" name=""/>
        <dsp:cNvSpPr/>
      </dsp:nvSpPr>
      <dsp:spPr>
        <a:xfrm>
          <a:off x="10916435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Bakery Manager</a:t>
          </a:r>
          <a:endParaRPr lang="en-US" sz="600" kern="1200" dirty="0"/>
        </a:p>
      </dsp:txBody>
      <dsp:txXfrm>
        <a:off x="10916435" y="2963524"/>
        <a:ext cx="530370" cy="265185"/>
      </dsp:txXfrm>
    </dsp:sp>
    <dsp:sp modelId="{316E931D-A4A7-F44D-AC3E-B0F81BD6EE3A}">
      <dsp:nvSpPr>
        <dsp:cNvPr id="0" name=""/>
        <dsp:cNvSpPr/>
      </dsp:nvSpPr>
      <dsp:spPr>
        <a:xfrm>
          <a:off x="11049027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Baker</a:t>
          </a:r>
          <a:endParaRPr lang="en-US" sz="600" kern="1200" dirty="0"/>
        </a:p>
      </dsp:txBody>
      <dsp:txXfrm>
        <a:off x="11049027" y="3340087"/>
        <a:ext cx="530370" cy="265185"/>
      </dsp:txXfrm>
    </dsp:sp>
    <dsp:sp modelId="{BA96FB30-BFCB-BD4D-AE8B-E2DCD6B6F054}">
      <dsp:nvSpPr>
        <dsp:cNvPr id="0" name=""/>
        <dsp:cNvSpPr/>
      </dsp:nvSpPr>
      <dsp:spPr>
        <a:xfrm>
          <a:off x="9632938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Legal Counsel</a:t>
          </a:r>
          <a:endParaRPr lang="en-US" sz="600" kern="1200" dirty="0"/>
        </a:p>
      </dsp:txBody>
      <dsp:txXfrm>
        <a:off x="9632938" y="2210398"/>
        <a:ext cx="530370" cy="265185"/>
      </dsp:txXfrm>
    </dsp:sp>
    <dsp:sp modelId="{55E3E709-51D5-2249-BC48-99BC0AFCB975}">
      <dsp:nvSpPr>
        <dsp:cNvPr id="0" name=""/>
        <dsp:cNvSpPr/>
      </dsp:nvSpPr>
      <dsp:spPr>
        <a:xfrm>
          <a:off x="10274687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Legal Counsel</a:t>
          </a:r>
          <a:endParaRPr lang="en-US" sz="600" kern="1200" dirty="0"/>
        </a:p>
      </dsp:txBody>
      <dsp:txXfrm>
        <a:off x="10274687" y="2210398"/>
        <a:ext cx="530370" cy="265185"/>
      </dsp:txXfrm>
    </dsp:sp>
    <dsp:sp modelId="{492C442D-75DA-7D4A-A45B-74009865AAF4}">
      <dsp:nvSpPr>
        <dsp:cNvPr id="0" name=""/>
        <dsp:cNvSpPr/>
      </dsp:nvSpPr>
      <dsp:spPr>
        <a:xfrm>
          <a:off x="10407279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Corporate Lawyer</a:t>
          </a:r>
          <a:endParaRPr lang="en-US" sz="600" kern="1200" dirty="0"/>
        </a:p>
      </dsp:txBody>
      <dsp:txXfrm>
        <a:off x="10407279" y="2586961"/>
        <a:ext cx="530370" cy="265185"/>
      </dsp:txXfrm>
    </dsp:sp>
    <dsp:sp modelId="{3C6C9E91-FA1D-2248-A18B-D56C7E4AC879}">
      <dsp:nvSpPr>
        <dsp:cNvPr id="0" name=""/>
        <dsp:cNvSpPr/>
      </dsp:nvSpPr>
      <dsp:spPr>
        <a:xfrm>
          <a:off x="5461576" y="1457273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CIO</a:t>
          </a:r>
        </a:p>
      </dsp:txBody>
      <dsp:txXfrm>
        <a:off x="5461576" y="1457273"/>
        <a:ext cx="530370" cy="265185"/>
      </dsp:txXfrm>
    </dsp:sp>
    <dsp:sp modelId="{FF5C67CE-6307-B444-AF15-0259B867189A}">
      <dsp:nvSpPr>
        <dsp:cNvPr id="0" name=""/>
        <dsp:cNvSpPr/>
      </dsp:nvSpPr>
      <dsp:spPr>
        <a:xfrm>
          <a:off x="5140702" y="1833836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Systems Analyst</a:t>
          </a:r>
          <a:endParaRPr lang="en-US" sz="600" kern="1200" dirty="0"/>
        </a:p>
      </dsp:txBody>
      <dsp:txXfrm>
        <a:off x="5140702" y="1833836"/>
        <a:ext cx="530370" cy="26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A12-8E0D-5EB8-F61E-09EAA36B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F820-F98E-553A-F169-4A0AAA36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0558-3893-88DF-2AA6-287C65B7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DCD2-A447-D0EC-D781-46E57D05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476E-9F00-E241-55E1-D727E377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5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496-9DAD-975D-375C-E4BDEAC8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3C50A-C227-6FD6-6AE6-6BDBF6E1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01A1-D942-3235-6D84-999DE2D8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9159-7B66-1AB3-532B-9C27589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89FE-7789-993B-AB85-E5C09E65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347E5-89B5-BA8B-4128-0F851635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6E707-A7A9-4242-9514-3AE6559A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2D28-590D-C9B6-E8ED-766E3384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DA76-082B-D354-705A-ABDA7EF8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D768-828F-3C2D-B08A-800F59F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C70-AA08-6130-5B1F-EF2F35BB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633F-C20F-51ED-3616-8839ACDA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5318-58A5-4060-EFC6-861EE5A4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0CEC-11BD-F8CC-BF9C-8CA992CF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95A5-E8DB-D3F5-7B9E-2FD4E606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7F80-D459-7884-A05E-74B1FF96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372-FB91-754D-8F58-18AEB363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DDEA-0EA2-DDE6-7065-2A612B2E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6245-A84D-BD46-4854-400A0D7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D678-8508-F50A-8BC2-F0A2A86B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4251-D820-F1DD-3637-6B863332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9497-F51C-E57D-3457-D958CD5D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CDD1-3D19-E332-693C-35ADC1E7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6637-5A09-93C8-698D-0D5C4E28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E37A2-AEA9-FADE-E7F2-50089052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7891-8996-66DA-B79C-8C09A052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146B-5D6F-F99E-1B01-572C8F4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98D7-DB39-CDA9-C056-16F95D74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8629-2F7E-1328-1499-97BD8A00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61DA-EBE3-5BBD-AD2F-53B5EB822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D5A6D-F70A-B7C8-C7AB-D6700E837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E084F-D255-F87D-571C-DC6F6572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F87A4-16FC-D3DA-68D9-CA13C458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E4636-C2B1-3BF4-96DA-C2396C33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2B2-0FF2-D770-B884-37372C42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3B7C-60E4-63BC-703A-1ECC098B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456F-A669-9D9A-2042-DC1D8795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C1C2-B5AB-A5FD-67D8-FDF59291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4C63-FD00-2EA3-C851-3EB4419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47C25-5F2B-46AF-292B-C65809F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1D7E-2A88-5CBB-E186-F8E973F2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20D-8391-3046-5931-71D745C6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8736-ED9D-1519-FCF6-64715D66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6BAE-48F2-8D52-0A34-D833B365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E03D-397C-CDC2-E198-03640535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B6D7-B0C5-633D-EE67-1370D0A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9679F-FEC8-8D69-4961-0EC04B31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73DE-E890-6583-AEC4-AA9AF07C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BAF50-F314-43B2-AA1D-59CF40F23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CA736-CB6A-03BF-ED78-8425A14A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4AD50-56A8-5975-124B-04D75A78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FE76-C6DF-AF0D-D96D-D884F497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1C14-AE85-C9BF-31FF-607247FF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84912-73A8-EEA0-2BEA-27BB333D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26D0-E6A8-81CC-D14A-C101DE90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8CF2-75A7-4EE7-AFED-35503071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7D8D-C6EC-CD42-93FA-FD2FEECCF2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9472-CCE7-68ED-6B9B-809E640A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CFEE-334D-C0D3-8F07-E128101E2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12192000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13157311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13270864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13429097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90730" y="-19209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1007787" y="-144489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2106296" y="-96887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4484799" y="-207032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3386282" y="-159429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2287765" y="-11182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1189247" y="-6422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90730" y="-1662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1007787" y="30980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2106296" y="78581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7780351" y="-174370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6681834" y="-12676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5583317" y="-79165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4484799" y="-3156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3386282" y="16039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2287765" y="63642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1189247" y="111244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90730" y="158846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1007787" y="206449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2106296" y="254051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9977386" y="-94105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8878869" y="-46503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7780351" y="1099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6681834" y="4870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5583317" y="96303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4484799" y="143906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3386282" y="191508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2287765" y="239111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1189247" y="286713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90730" y="334316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1007787" y="381918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2106296" y="429520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9977386" y="81363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8878869" y="128965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7780351" y="176568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6681834" y="224170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5583317" y="271773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4484799" y="319375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3386282" y="366978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2287765" y="414580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1189247" y="46218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90730" y="509785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1007787" y="55738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9977386" y="256832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8878869" y="304435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7780351" y="352037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6681834" y="399639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5583317" y="44724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4484799" y="49484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3386282" y="54244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9977386" y="432301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8878869" y="479904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7780351" y="527506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4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Organizational Chart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4CF92F1-AC3F-FEE5-3504-EB1901E7C005}"/>
              </a:ext>
            </a:extLst>
          </p:cNvPr>
          <p:cNvSpPr/>
          <p:nvPr/>
        </p:nvSpPr>
        <p:spPr>
          <a:xfrm>
            <a:off x="4812052" y="243256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1408" y="0"/>
                </a:moveTo>
                <a:lnTo>
                  <a:pt x="101408" y="243970"/>
                </a:lnTo>
                <a:lnTo>
                  <a:pt x="45720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A5305A6-20E7-0D2B-62F9-9F3DB5123DFA}"/>
              </a:ext>
            </a:extLst>
          </p:cNvPr>
          <p:cNvSpPr/>
          <p:nvPr/>
        </p:nvSpPr>
        <p:spPr>
          <a:xfrm>
            <a:off x="7024704" y="2549765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BF4B1BED-86B9-5BC9-1036-5A2C7C4814C8}"/>
              </a:ext>
            </a:extLst>
          </p:cNvPr>
          <p:cNvSpPr/>
          <p:nvPr/>
        </p:nvSpPr>
        <p:spPr>
          <a:xfrm>
            <a:off x="9513598" y="3300846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DECBDE7-5912-13A6-3884-DCA60CA24BAB}"/>
              </a:ext>
            </a:extLst>
          </p:cNvPr>
          <p:cNvSpPr/>
          <p:nvPr/>
        </p:nvSpPr>
        <p:spPr>
          <a:xfrm>
            <a:off x="6350577" y="2171157"/>
            <a:ext cx="3208740" cy="8645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08814"/>
                </a:lnTo>
                <a:lnTo>
                  <a:pt x="3208740" y="808814"/>
                </a:lnTo>
                <a:lnTo>
                  <a:pt x="3208740" y="864503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7EC9529-1900-9C8D-9111-6BBF8206EB76}"/>
              </a:ext>
            </a:extLst>
          </p:cNvPr>
          <p:cNvSpPr/>
          <p:nvPr/>
        </p:nvSpPr>
        <p:spPr>
          <a:xfrm>
            <a:off x="6734457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E32A51D-BD5C-C642-B3F5-49B1539E331B}"/>
              </a:ext>
            </a:extLst>
          </p:cNvPr>
          <p:cNvSpPr/>
          <p:nvPr/>
        </p:nvSpPr>
        <p:spPr>
          <a:xfrm>
            <a:off x="5387955" y="3677408"/>
            <a:ext cx="160437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604370" y="55688"/>
                </a:lnTo>
                <a:lnTo>
                  <a:pt x="160437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4B9A412-A0B2-AFB9-5D75-AE2769115825}"/>
              </a:ext>
            </a:extLst>
          </p:cNvPr>
          <p:cNvSpPr/>
          <p:nvPr/>
        </p:nvSpPr>
        <p:spPr>
          <a:xfrm>
            <a:off x="6092709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D129957-718D-A5C2-B661-8D43CD29B072}"/>
              </a:ext>
            </a:extLst>
          </p:cNvPr>
          <p:cNvSpPr/>
          <p:nvPr/>
        </p:nvSpPr>
        <p:spPr>
          <a:xfrm>
            <a:off x="5387955" y="3677408"/>
            <a:ext cx="962622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962622" y="55688"/>
                </a:lnTo>
                <a:lnTo>
                  <a:pt x="962622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25393A7-CA6E-542D-BF12-35ACFFF60DED}"/>
              </a:ext>
            </a:extLst>
          </p:cNvPr>
          <p:cNvSpPr/>
          <p:nvPr/>
        </p:nvSpPr>
        <p:spPr>
          <a:xfrm>
            <a:off x="5450961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A5778F2-602B-0A3A-C456-CC941CF0DA56}"/>
              </a:ext>
            </a:extLst>
          </p:cNvPr>
          <p:cNvSpPr/>
          <p:nvPr/>
        </p:nvSpPr>
        <p:spPr>
          <a:xfrm>
            <a:off x="5387955" y="3677408"/>
            <a:ext cx="32087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320874" y="55688"/>
                </a:lnTo>
                <a:lnTo>
                  <a:pt x="320874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6" name="Freeform 2495">
            <a:extLst>
              <a:ext uri="{FF2B5EF4-FFF2-40B4-BE49-F238E27FC236}">
                <a16:creationId xmlns:a16="http://schemas.microsoft.com/office/drawing/2014/main" id="{40E62EE0-E28C-D597-DE94-6B97F1543C5C}"/>
              </a:ext>
            </a:extLst>
          </p:cNvPr>
          <p:cNvSpPr/>
          <p:nvPr/>
        </p:nvSpPr>
        <p:spPr>
          <a:xfrm>
            <a:off x="4809213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7" name="Freeform 2496">
            <a:extLst>
              <a:ext uri="{FF2B5EF4-FFF2-40B4-BE49-F238E27FC236}">
                <a16:creationId xmlns:a16="http://schemas.microsoft.com/office/drawing/2014/main" id="{C7668C33-066C-D28D-0B8D-AF5BA8A0BA20}"/>
              </a:ext>
            </a:extLst>
          </p:cNvPr>
          <p:cNvSpPr/>
          <p:nvPr/>
        </p:nvSpPr>
        <p:spPr>
          <a:xfrm>
            <a:off x="5067081" y="3677408"/>
            <a:ext cx="32087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0874" y="0"/>
                </a:moveTo>
                <a:lnTo>
                  <a:pt x="320874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8" name="Freeform 2497">
            <a:extLst>
              <a:ext uri="{FF2B5EF4-FFF2-40B4-BE49-F238E27FC236}">
                <a16:creationId xmlns:a16="http://schemas.microsoft.com/office/drawing/2014/main" id="{A46719DB-151C-0E71-B5ED-B71FB05E2BA7}"/>
              </a:ext>
            </a:extLst>
          </p:cNvPr>
          <p:cNvSpPr/>
          <p:nvPr/>
        </p:nvSpPr>
        <p:spPr>
          <a:xfrm>
            <a:off x="4167465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9" name="Freeform 2498">
            <a:extLst>
              <a:ext uri="{FF2B5EF4-FFF2-40B4-BE49-F238E27FC236}">
                <a16:creationId xmlns:a16="http://schemas.microsoft.com/office/drawing/2014/main" id="{7B8DD4A6-BE3F-A3BE-0557-44A3A93A0BE6}"/>
              </a:ext>
            </a:extLst>
          </p:cNvPr>
          <p:cNvSpPr/>
          <p:nvPr/>
        </p:nvSpPr>
        <p:spPr>
          <a:xfrm>
            <a:off x="4425333" y="3677408"/>
            <a:ext cx="962622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62622" y="0"/>
                </a:moveTo>
                <a:lnTo>
                  <a:pt x="962622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0" name="Freeform 2499">
            <a:extLst>
              <a:ext uri="{FF2B5EF4-FFF2-40B4-BE49-F238E27FC236}">
                <a16:creationId xmlns:a16="http://schemas.microsoft.com/office/drawing/2014/main" id="{11A62EEC-8E50-691C-1ADF-AE8386F403DB}"/>
              </a:ext>
            </a:extLst>
          </p:cNvPr>
          <p:cNvSpPr/>
          <p:nvPr/>
        </p:nvSpPr>
        <p:spPr>
          <a:xfrm>
            <a:off x="3525717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1" name="Freeform 2500">
            <a:extLst>
              <a:ext uri="{FF2B5EF4-FFF2-40B4-BE49-F238E27FC236}">
                <a16:creationId xmlns:a16="http://schemas.microsoft.com/office/drawing/2014/main" id="{291DA695-6EC9-DDB7-552D-DBD44565E3B6}"/>
              </a:ext>
            </a:extLst>
          </p:cNvPr>
          <p:cNvSpPr/>
          <p:nvPr/>
        </p:nvSpPr>
        <p:spPr>
          <a:xfrm>
            <a:off x="3783585" y="3677408"/>
            <a:ext cx="160437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04370" y="0"/>
                </a:moveTo>
                <a:lnTo>
                  <a:pt x="1604370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2" name="Freeform 2501">
            <a:extLst>
              <a:ext uri="{FF2B5EF4-FFF2-40B4-BE49-F238E27FC236}">
                <a16:creationId xmlns:a16="http://schemas.microsoft.com/office/drawing/2014/main" id="{1867D4FB-3F5C-2FF7-1628-8FE4E532E4E6}"/>
              </a:ext>
            </a:extLst>
          </p:cNvPr>
          <p:cNvSpPr/>
          <p:nvPr/>
        </p:nvSpPr>
        <p:spPr>
          <a:xfrm>
            <a:off x="5342235" y="3300846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3" name="Freeform 2502">
            <a:extLst>
              <a:ext uri="{FF2B5EF4-FFF2-40B4-BE49-F238E27FC236}">
                <a16:creationId xmlns:a16="http://schemas.microsoft.com/office/drawing/2014/main" id="{B12526A1-268A-62FD-00BC-3013FB379B4D}"/>
              </a:ext>
            </a:extLst>
          </p:cNvPr>
          <p:cNvSpPr/>
          <p:nvPr/>
        </p:nvSpPr>
        <p:spPr>
          <a:xfrm>
            <a:off x="5387955" y="2171157"/>
            <a:ext cx="962622" cy="8645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62622" y="0"/>
                </a:moveTo>
                <a:lnTo>
                  <a:pt x="962622" y="808814"/>
                </a:lnTo>
                <a:lnTo>
                  <a:pt x="0" y="808814"/>
                </a:lnTo>
                <a:lnTo>
                  <a:pt x="0" y="864503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4" name="Freeform 2503">
            <a:extLst>
              <a:ext uri="{FF2B5EF4-FFF2-40B4-BE49-F238E27FC236}">
                <a16:creationId xmlns:a16="http://schemas.microsoft.com/office/drawing/2014/main" id="{0F0A42C0-9CF0-88B0-F999-F78BFAD524E5}"/>
              </a:ext>
            </a:extLst>
          </p:cNvPr>
          <p:cNvSpPr/>
          <p:nvPr/>
        </p:nvSpPr>
        <p:spPr>
          <a:xfrm>
            <a:off x="2883969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5" name="Freeform 2504">
            <a:extLst>
              <a:ext uri="{FF2B5EF4-FFF2-40B4-BE49-F238E27FC236}">
                <a16:creationId xmlns:a16="http://schemas.microsoft.com/office/drawing/2014/main" id="{38EDC0CF-7979-08F5-9497-2B116F02E91F}"/>
              </a:ext>
            </a:extLst>
          </p:cNvPr>
          <p:cNvSpPr/>
          <p:nvPr/>
        </p:nvSpPr>
        <p:spPr>
          <a:xfrm>
            <a:off x="1858341" y="3677408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283496" y="55688"/>
                </a:lnTo>
                <a:lnTo>
                  <a:pt x="1283496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6" name="Freeform 2505">
            <a:extLst>
              <a:ext uri="{FF2B5EF4-FFF2-40B4-BE49-F238E27FC236}">
                <a16:creationId xmlns:a16="http://schemas.microsoft.com/office/drawing/2014/main" id="{8D2BD6F4-8786-57B0-A586-C6E921BA8A23}"/>
              </a:ext>
            </a:extLst>
          </p:cNvPr>
          <p:cNvSpPr/>
          <p:nvPr/>
        </p:nvSpPr>
        <p:spPr>
          <a:xfrm>
            <a:off x="2242221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7" name="Freeform 2506">
            <a:extLst>
              <a:ext uri="{FF2B5EF4-FFF2-40B4-BE49-F238E27FC236}">
                <a16:creationId xmlns:a16="http://schemas.microsoft.com/office/drawing/2014/main" id="{EE4945D6-D596-D610-F836-0FDF16DB404F}"/>
              </a:ext>
            </a:extLst>
          </p:cNvPr>
          <p:cNvSpPr/>
          <p:nvPr/>
        </p:nvSpPr>
        <p:spPr>
          <a:xfrm>
            <a:off x="1858341" y="3677408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641748" y="55688"/>
                </a:lnTo>
                <a:lnTo>
                  <a:pt x="641748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8" name="Freeform 2507">
            <a:extLst>
              <a:ext uri="{FF2B5EF4-FFF2-40B4-BE49-F238E27FC236}">
                <a16:creationId xmlns:a16="http://schemas.microsoft.com/office/drawing/2014/main" id="{34B53CD8-41B8-3C76-32FC-70242B99FCC5}"/>
              </a:ext>
            </a:extLst>
          </p:cNvPr>
          <p:cNvSpPr/>
          <p:nvPr/>
        </p:nvSpPr>
        <p:spPr>
          <a:xfrm>
            <a:off x="1600473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9" name="Freeform 2508">
            <a:extLst>
              <a:ext uri="{FF2B5EF4-FFF2-40B4-BE49-F238E27FC236}">
                <a16:creationId xmlns:a16="http://schemas.microsoft.com/office/drawing/2014/main" id="{0CCFCEB5-76C1-3A57-B3B5-9FAD1F6C6505}"/>
              </a:ext>
            </a:extLst>
          </p:cNvPr>
          <p:cNvSpPr/>
          <p:nvPr/>
        </p:nvSpPr>
        <p:spPr>
          <a:xfrm>
            <a:off x="1812621" y="3677408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0" name="Freeform 2509">
            <a:extLst>
              <a:ext uri="{FF2B5EF4-FFF2-40B4-BE49-F238E27FC236}">
                <a16:creationId xmlns:a16="http://schemas.microsoft.com/office/drawing/2014/main" id="{C61931EA-CEFE-EBF7-0A7C-AE1256A33FF3}"/>
              </a:ext>
            </a:extLst>
          </p:cNvPr>
          <p:cNvSpPr/>
          <p:nvPr/>
        </p:nvSpPr>
        <p:spPr>
          <a:xfrm>
            <a:off x="958725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1" name="Freeform 2510">
            <a:extLst>
              <a:ext uri="{FF2B5EF4-FFF2-40B4-BE49-F238E27FC236}">
                <a16:creationId xmlns:a16="http://schemas.microsoft.com/office/drawing/2014/main" id="{3053D989-BF5C-A7E7-C6B6-B1808353EA01}"/>
              </a:ext>
            </a:extLst>
          </p:cNvPr>
          <p:cNvSpPr/>
          <p:nvPr/>
        </p:nvSpPr>
        <p:spPr>
          <a:xfrm>
            <a:off x="1216593" y="3677408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41748" y="0"/>
                </a:moveTo>
                <a:lnTo>
                  <a:pt x="641748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2" name="Freeform 2511">
            <a:extLst>
              <a:ext uri="{FF2B5EF4-FFF2-40B4-BE49-F238E27FC236}">
                <a16:creationId xmlns:a16="http://schemas.microsoft.com/office/drawing/2014/main" id="{E4A3D23B-9BA9-2182-57F4-09228FD62623}"/>
              </a:ext>
            </a:extLst>
          </p:cNvPr>
          <p:cNvSpPr/>
          <p:nvPr/>
        </p:nvSpPr>
        <p:spPr>
          <a:xfrm>
            <a:off x="316977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3" name="Freeform 2512">
            <a:extLst>
              <a:ext uri="{FF2B5EF4-FFF2-40B4-BE49-F238E27FC236}">
                <a16:creationId xmlns:a16="http://schemas.microsoft.com/office/drawing/2014/main" id="{0EB86186-8AC3-CE89-F0F7-34679172EFD6}"/>
              </a:ext>
            </a:extLst>
          </p:cNvPr>
          <p:cNvSpPr/>
          <p:nvPr/>
        </p:nvSpPr>
        <p:spPr>
          <a:xfrm>
            <a:off x="574845" y="3677408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83496" y="0"/>
                </a:moveTo>
                <a:lnTo>
                  <a:pt x="1283496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4" name="Freeform 2513">
            <a:extLst>
              <a:ext uri="{FF2B5EF4-FFF2-40B4-BE49-F238E27FC236}">
                <a16:creationId xmlns:a16="http://schemas.microsoft.com/office/drawing/2014/main" id="{90677AD5-B532-E254-024C-80A3C36ACDA4}"/>
              </a:ext>
            </a:extLst>
          </p:cNvPr>
          <p:cNvSpPr/>
          <p:nvPr/>
        </p:nvSpPr>
        <p:spPr>
          <a:xfrm>
            <a:off x="1812621" y="3300846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5" name="Freeform 2514">
            <a:extLst>
              <a:ext uri="{FF2B5EF4-FFF2-40B4-BE49-F238E27FC236}">
                <a16:creationId xmlns:a16="http://schemas.microsoft.com/office/drawing/2014/main" id="{85C8EF8A-3815-373B-B8EC-1A0C6820ECC9}"/>
              </a:ext>
            </a:extLst>
          </p:cNvPr>
          <p:cNvSpPr/>
          <p:nvPr/>
        </p:nvSpPr>
        <p:spPr>
          <a:xfrm>
            <a:off x="1858341" y="2171157"/>
            <a:ext cx="4492236" cy="8645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492236" y="0"/>
                </a:moveTo>
                <a:lnTo>
                  <a:pt x="4492236" y="808814"/>
                </a:lnTo>
                <a:lnTo>
                  <a:pt x="0" y="808814"/>
                </a:lnTo>
                <a:lnTo>
                  <a:pt x="0" y="864503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6" name="Freeform 2515">
            <a:extLst>
              <a:ext uri="{FF2B5EF4-FFF2-40B4-BE49-F238E27FC236}">
                <a16:creationId xmlns:a16="http://schemas.microsoft.com/office/drawing/2014/main" id="{38BDAF6B-17AE-45FF-7CB5-578AA6F249A6}"/>
              </a:ext>
            </a:extLst>
          </p:cNvPr>
          <p:cNvSpPr/>
          <p:nvPr/>
        </p:nvSpPr>
        <p:spPr>
          <a:xfrm>
            <a:off x="5683121" y="1679956"/>
            <a:ext cx="1315875" cy="501737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CEO</a:t>
            </a:r>
          </a:p>
        </p:txBody>
      </p:sp>
      <p:sp>
        <p:nvSpPr>
          <p:cNvPr id="2517" name="Freeform 2516">
            <a:extLst>
              <a:ext uri="{FF2B5EF4-FFF2-40B4-BE49-F238E27FC236}">
                <a16:creationId xmlns:a16="http://schemas.microsoft.com/office/drawing/2014/main" id="{9413C550-3BF4-D584-5D24-84C4CBC8CD2A}"/>
              </a:ext>
            </a:extLst>
          </p:cNvPr>
          <p:cNvSpPr/>
          <p:nvPr/>
        </p:nvSpPr>
        <p:spPr>
          <a:xfrm>
            <a:off x="1593156" y="3035660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VP Finance</a:t>
            </a:r>
          </a:p>
        </p:txBody>
      </p:sp>
      <p:sp>
        <p:nvSpPr>
          <p:cNvPr id="2518" name="Freeform 2517">
            <a:extLst>
              <a:ext uri="{FF2B5EF4-FFF2-40B4-BE49-F238E27FC236}">
                <a16:creationId xmlns:a16="http://schemas.microsoft.com/office/drawing/2014/main" id="{05356EC3-A278-D0F6-C8D1-605CAF5F6813}"/>
              </a:ext>
            </a:extLst>
          </p:cNvPr>
          <p:cNvSpPr/>
          <p:nvPr/>
        </p:nvSpPr>
        <p:spPr>
          <a:xfrm>
            <a:off x="1593156" y="3412223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Exec Assistant, Finance</a:t>
            </a:r>
            <a:endParaRPr lang="en-US" sz="600" kern="1200" dirty="0"/>
          </a:p>
        </p:txBody>
      </p:sp>
      <p:sp>
        <p:nvSpPr>
          <p:cNvPr id="2519" name="Freeform 2518">
            <a:extLst>
              <a:ext uri="{FF2B5EF4-FFF2-40B4-BE49-F238E27FC236}">
                <a16:creationId xmlns:a16="http://schemas.microsoft.com/office/drawing/2014/main" id="{85248495-7A51-3B78-E8A7-7DBBF56B7698}"/>
              </a:ext>
            </a:extLst>
          </p:cNvPr>
          <p:cNvSpPr/>
          <p:nvPr/>
        </p:nvSpPr>
        <p:spPr>
          <a:xfrm>
            <a:off x="309660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Audit</a:t>
            </a:r>
            <a:endParaRPr lang="en-US" sz="600" kern="1200" dirty="0"/>
          </a:p>
        </p:txBody>
      </p:sp>
      <p:sp>
        <p:nvSpPr>
          <p:cNvPr id="2520" name="Freeform 2519">
            <a:extLst>
              <a:ext uri="{FF2B5EF4-FFF2-40B4-BE49-F238E27FC236}">
                <a16:creationId xmlns:a16="http://schemas.microsoft.com/office/drawing/2014/main" id="{4FEE9866-2991-E5B5-8A9C-B6617A9BE4C3}"/>
              </a:ext>
            </a:extLst>
          </p:cNvPr>
          <p:cNvSpPr/>
          <p:nvPr/>
        </p:nvSpPr>
        <p:spPr>
          <a:xfrm>
            <a:off x="442252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Auditor</a:t>
            </a:r>
            <a:endParaRPr lang="en-US" sz="600" kern="1200" dirty="0"/>
          </a:p>
        </p:txBody>
      </p:sp>
      <p:sp>
        <p:nvSpPr>
          <p:cNvPr id="2521" name="Freeform 2520">
            <a:extLst>
              <a:ext uri="{FF2B5EF4-FFF2-40B4-BE49-F238E27FC236}">
                <a16:creationId xmlns:a16="http://schemas.microsoft.com/office/drawing/2014/main" id="{328910F1-E21A-B4E7-4FEA-8B42AA6051CB}"/>
              </a:ext>
            </a:extLst>
          </p:cNvPr>
          <p:cNvSpPr/>
          <p:nvPr/>
        </p:nvSpPr>
        <p:spPr>
          <a:xfrm>
            <a:off x="951408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Investments</a:t>
            </a:r>
            <a:endParaRPr lang="en-US" sz="600" kern="1200" dirty="0"/>
          </a:p>
        </p:txBody>
      </p:sp>
      <p:sp>
        <p:nvSpPr>
          <p:cNvPr id="2522" name="Freeform 2521">
            <a:extLst>
              <a:ext uri="{FF2B5EF4-FFF2-40B4-BE49-F238E27FC236}">
                <a16:creationId xmlns:a16="http://schemas.microsoft.com/office/drawing/2014/main" id="{C14DA82F-7642-13EA-BDBE-51682258F744}"/>
              </a:ext>
            </a:extLst>
          </p:cNvPr>
          <p:cNvSpPr/>
          <p:nvPr/>
        </p:nvSpPr>
        <p:spPr>
          <a:xfrm>
            <a:off x="1084000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Investment Analyst</a:t>
            </a:r>
            <a:endParaRPr lang="en-US" sz="600" kern="1200" dirty="0"/>
          </a:p>
        </p:txBody>
      </p:sp>
      <p:sp>
        <p:nvSpPr>
          <p:cNvPr id="2523" name="Freeform 2522">
            <a:extLst>
              <a:ext uri="{FF2B5EF4-FFF2-40B4-BE49-F238E27FC236}">
                <a16:creationId xmlns:a16="http://schemas.microsoft.com/office/drawing/2014/main" id="{D780DDF8-51E1-69CC-C615-C9CD5C3DB6B1}"/>
              </a:ext>
            </a:extLst>
          </p:cNvPr>
          <p:cNvSpPr/>
          <p:nvPr/>
        </p:nvSpPr>
        <p:spPr>
          <a:xfrm>
            <a:off x="1593156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Accounting</a:t>
            </a:r>
            <a:endParaRPr lang="en-US" sz="600" kern="1200" dirty="0"/>
          </a:p>
        </p:txBody>
      </p:sp>
      <p:sp>
        <p:nvSpPr>
          <p:cNvPr id="2524" name="Freeform 2523">
            <a:extLst>
              <a:ext uri="{FF2B5EF4-FFF2-40B4-BE49-F238E27FC236}">
                <a16:creationId xmlns:a16="http://schemas.microsoft.com/office/drawing/2014/main" id="{259EB9A7-DB76-705C-E8EA-48D22A1D003F}"/>
              </a:ext>
            </a:extLst>
          </p:cNvPr>
          <p:cNvSpPr/>
          <p:nvPr/>
        </p:nvSpPr>
        <p:spPr>
          <a:xfrm>
            <a:off x="1725748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Accounting Clerk</a:t>
            </a:r>
            <a:endParaRPr lang="en-US" sz="600" kern="1200" dirty="0"/>
          </a:p>
        </p:txBody>
      </p:sp>
      <p:sp>
        <p:nvSpPr>
          <p:cNvPr id="2525" name="Freeform 2524">
            <a:extLst>
              <a:ext uri="{FF2B5EF4-FFF2-40B4-BE49-F238E27FC236}">
                <a16:creationId xmlns:a16="http://schemas.microsoft.com/office/drawing/2014/main" id="{05FE6138-5F07-1593-E39D-024DAA78867E}"/>
              </a:ext>
            </a:extLst>
          </p:cNvPr>
          <p:cNvSpPr/>
          <p:nvPr/>
        </p:nvSpPr>
        <p:spPr>
          <a:xfrm>
            <a:off x="2234904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Accounts Payable</a:t>
            </a:r>
            <a:endParaRPr lang="en-US" sz="600" kern="1200" dirty="0"/>
          </a:p>
        </p:txBody>
      </p:sp>
      <p:sp>
        <p:nvSpPr>
          <p:cNvPr id="2526" name="Freeform 2525">
            <a:extLst>
              <a:ext uri="{FF2B5EF4-FFF2-40B4-BE49-F238E27FC236}">
                <a16:creationId xmlns:a16="http://schemas.microsoft.com/office/drawing/2014/main" id="{36AEEE78-849D-29EF-8A21-77580791D0C9}"/>
              </a:ext>
            </a:extLst>
          </p:cNvPr>
          <p:cNvSpPr/>
          <p:nvPr/>
        </p:nvSpPr>
        <p:spPr>
          <a:xfrm>
            <a:off x="2367496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Accounts Payable Clerk</a:t>
            </a:r>
            <a:endParaRPr lang="en-US" sz="600" kern="1200" dirty="0"/>
          </a:p>
        </p:txBody>
      </p:sp>
      <p:sp>
        <p:nvSpPr>
          <p:cNvPr id="2527" name="Freeform 2526">
            <a:extLst>
              <a:ext uri="{FF2B5EF4-FFF2-40B4-BE49-F238E27FC236}">
                <a16:creationId xmlns:a16="http://schemas.microsoft.com/office/drawing/2014/main" id="{058A4664-379A-1652-ED2F-C0F5EE02AB1D}"/>
              </a:ext>
            </a:extLst>
          </p:cNvPr>
          <p:cNvSpPr/>
          <p:nvPr/>
        </p:nvSpPr>
        <p:spPr>
          <a:xfrm>
            <a:off x="2876652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Accounts Receivable</a:t>
            </a:r>
            <a:endParaRPr lang="en-US" sz="600" kern="1200" dirty="0"/>
          </a:p>
        </p:txBody>
      </p:sp>
      <p:sp>
        <p:nvSpPr>
          <p:cNvPr id="2528" name="Freeform 2527">
            <a:extLst>
              <a:ext uri="{FF2B5EF4-FFF2-40B4-BE49-F238E27FC236}">
                <a16:creationId xmlns:a16="http://schemas.microsoft.com/office/drawing/2014/main" id="{C0A26234-C2CE-E32F-DFD5-48DA5020D921}"/>
              </a:ext>
            </a:extLst>
          </p:cNvPr>
          <p:cNvSpPr/>
          <p:nvPr/>
        </p:nvSpPr>
        <p:spPr>
          <a:xfrm>
            <a:off x="3009244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Accounts </a:t>
            </a:r>
            <a:r>
              <a:rPr lang="en-US" sz="600" b="0" i="0" u="none" kern="1200" dirty="0" err="1"/>
              <a:t>Receiveable</a:t>
            </a:r>
            <a:r>
              <a:rPr lang="en-US" sz="600" b="0" i="0" u="none" kern="1200" dirty="0"/>
              <a:t> Clerk</a:t>
            </a:r>
            <a:endParaRPr lang="en-US" sz="600" kern="1200" dirty="0"/>
          </a:p>
        </p:txBody>
      </p:sp>
      <p:sp>
        <p:nvSpPr>
          <p:cNvPr id="2529" name="Freeform 2528">
            <a:extLst>
              <a:ext uri="{FF2B5EF4-FFF2-40B4-BE49-F238E27FC236}">
                <a16:creationId xmlns:a16="http://schemas.microsoft.com/office/drawing/2014/main" id="{E9753118-1E82-7F64-F661-433D4ED64D38}"/>
              </a:ext>
            </a:extLst>
          </p:cNvPr>
          <p:cNvSpPr/>
          <p:nvPr/>
        </p:nvSpPr>
        <p:spPr>
          <a:xfrm>
            <a:off x="5122770" y="3035660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VP Human Resources</a:t>
            </a:r>
            <a:endParaRPr lang="en-US" sz="600" kern="1200" dirty="0"/>
          </a:p>
        </p:txBody>
      </p:sp>
      <p:sp>
        <p:nvSpPr>
          <p:cNvPr id="2530" name="Freeform 2529">
            <a:extLst>
              <a:ext uri="{FF2B5EF4-FFF2-40B4-BE49-F238E27FC236}">
                <a16:creationId xmlns:a16="http://schemas.microsoft.com/office/drawing/2014/main" id="{14B66799-F306-FB76-C459-4AEFD739BA0B}"/>
              </a:ext>
            </a:extLst>
          </p:cNvPr>
          <p:cNvSpPr/>
          <p:nvPr/>
        </p:nvSpPr>
        <p:spPr>
          <a:xfrm>
            <a:off x="5122770" y="3412223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/>
              <a:t>Exec Assistant, Human Resources</a:t>
            </a:r>
          </a:p>
        </p:txBody>
      </p:sp>
      <p:sp>
        <p:nvSpPr>
          <p:cNvPr id="2531" name="Freeform 2530">
            <a:extLst>
              <a:ext uri="{FF2B5EF4-FFF2-40B4-BE49-F238E27FC236}">
                <a16:creationId xmlns:a16="http://schemas.microsoft.com/office/drawing/2014/main" id="{AE9081A8-845E-D6A6-9F4D-3C1A2A6CB07B}"/>
              </a:ext>
            </a:extLst>
          </p:cNvPr>
          <p:cNvSpPr/>
          <p:nvPr/>
        </p:nvSpPr>
        <p:spPr>
          <a:xfrm>
            <a:off x="3518400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Training</a:t>
            </a:r>
            <a:endParaRPr lang="en-US" sz="600" kern="1200" dirty="0"/>
          </a:p>
        </p:txBody>
      </p:sp>
      <p:sp>
        <p:nvSpPr>
          <p:cNvPr id="2532" name="Freeform 2531">
            <a:extLst>
              <a:ext uri="{FF2B5EF4-FFF2-40B4-BE49-F238E27FC236}">
                <a16:creationId xmlns:a16="http://schemas.microsoft.com/office/drawing/2014/main" id="{9B2DF582-5299-1654-F68B-F0CC635C45EF}"/>
              </a:ext>
            </a:extLst>
          </p:cNvPr>
          <p:cNvSpPr/>
          <p:nvPr/>
        </p:nvSpPr>
        <p:spPr>
          <a:xfrm>
            <a:off x="3650992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Trainer</a:t>
            </a:r>
            <a:endParaRPr lang="en-US" sz="600" kern="1200" dirty="0"/>
          </a:p>
        </p:txBody>
      </p:sp>
      <p:sp>
        <p:nvSpPr>
          <p:cNvPr id="2533" name="Freeform 2532">
            <a:extLst>
              <a:ext uri="{FF2B5EF4-FFF2-40B4-BE49-F238E27FC236}">
                <a16:creationId xmlns:a16="http://schemas.microsoft.com/office/drawing/2014/main" id="{FBB26EC6-EA0C-6090-3E77-852AF6899F8B}"/>
              </a:ext>
            </a:extLst>
          </p:cNvPr>
          <p:cNvSpPr/>
          <p:nvPr/>
        </p:nvSpPr>
        <p:spPr>
          <a:xfrm>
            <a:off x="4160148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Compensation</a:t>
            </a:r>
            <a:endParaRPr lang="en-US" sz="600" kern="1200" dirty="0"/>
          </a:p>
        </p:txBody>
      </p:sp>
      <p:sp>
        <p:nvSpPr>
          <p:cNvPr id="2534" name="Freeform 2533">
            <a:extLst>
              <a:ext uri="{FF2B5EF4-FFF2-40B4-BE49-F238E27FC236}">
                <a16:creationId xmlns:a16="http://schemas.microsoft.com/office/drawing/2014/main" id="{48F2DF7E-FAC5-754A-98FA-4A83F8C9D9F3}"/>
              </a:ext>
            </a:extLst>
          </p:cNvPr>
          <p:cNvSpPr/>
          <p:nvPr/>
        </p:nvSpPr>
        <p:spPr>
          <a:xfrm>
            <a:off x="4292740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Compensation Analyst</a:t>
            </a:r>
            <a:endParaRPr lang="en-US" sz="600" kern="1200" dirty="0"/>
          </a:p>
        </p:txBody>
      </p:sp>
      <p:sp>
        <p:nvSpPr>
          <p:cNvPr id="2535" name="Freeform 2534">
            <a:extLst>
              <a:ext uri="{FF2B5EF4-FFF2-40B4-BE49-F238E27FC236}">
                <a16:creationId xmlns:a16="http://schemas.microsoft.com/office/drawing/2014/main" id="{BB165AC9-76A6-35D9-93B6-01D76D627862}"/>
              </a:ext>
            </a:extLst>
          </p:cNvPr>
          <p:cNvSpPr/>
          <p:nvPr/>
        </p:nvSpPr>
        <p:spPr>
          <a:xfrm>
            <a:off x="4801896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Labor Relations</a:t>
            </a:r>
            <a:endParaRPr lang="en-US" sz="600" kern="1200" dirty="0"/>
          </a:p>
        </p:txBody>
      </p:sp>
      <p:sp>
        <p:nvSpPr>
          <p:cNvPr id="2538" name="Freeform 2537">
            <a:extLst>
              <a:ext uri="{FF2B5EF4-FFF2-40B4-BE49-F238E27FC236}">
                <a16:creationId xmlns:a16="http://schemas.microsoft.com/office/drawing/2014/main" id="{80E7893F-67F7-8544-5FAB-E7CC98C66B15}"/>
              </a:ext>
            </a:extLst>
          </p:cNvPr>
          <p:cNvSpPr/>
          <p:nvPr/>
        </p:nvSpPr>
        <p:spPr>
          <a:xfrm>
            <a:off x="4934489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Labor Relations Analyst</a:t>
            </a:r>
            <a:endParaRPr lang="en-US" sz="600" kern="1200" dirty="0"/>
          </a:p>
        </p:txBody>
      </p:sp>
      <p:sp>
        <p:nvSpPr>
          <p:cNvPr id="2539" name="Freeform 2538">
            <a:extLst>
              <a:ext uri="{FF2B5EF4-FFF2-40B4-BE49-F238E27FC236}">
                <a16:creationId xmlns:a16="http://schemas.microsoft.com/office/drawing/2014/main" id="{3DC0208B-C629-13FC-7B84-7933C5C1B1CB}"/>
              </a:ext>
            </a:extLst>
          </p:cNvPr>
          <p:cNvSpPr/>
          <p:nvPr/>
        </p:nvSpPr>
        <p:spPr>
          <a:xfrm>
            <a:off x="5443644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Recruitment</a:t>
            </a:r>
            <a:endParaRPr lang="en-US" sz="600" kern="1200" dirty="0"/>
          </a:p>
        </p:txBody>
      </p:sp>
      <p:sp>
        <p:nvSpPr>
          <p:cNvPr id="2540" name="Freeform 2539">
            <a:extLst>
              <a:ext uri="{FF2B5EF4-FFF2-40B4-BE49-F238E27FC236}">
                <a16:creationId xmlns:a16="http://schemas.microsoft.com/office/drawing/2014/main" id="{FBD19B9A-6264-40F5-C95B-91BE0DB8797B}"/>
              </a:ext>
            </a:extLst>
          </p:cNvPr>
          <p:cNvSpPr/>
          <p:nvPr/>
        </p:nvSpPr>
        <p:spPr>
          <a:xfrm>
            <a:off x="5576237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Recruiter</a:t>
            </a:r>
            <a:endParaRPr lang="en-US" sz="600" kern="1200" dirty="0"/>
          </a:p>
        </p:txBody>
      </p:sp>
      <p:sp>
        <p:nvSpPr>
          <p:cNvPr id="2541" name="Freeform 2540">
            <a:extLst>
              <a:ext uri="{FF2B5EF4-FFF2-40B4-BE49-F238E27FC236}">
                <a16:creationId xmlns:a16="http://schemas.microsoft.com/office/drawing/2014/main" id="{182F35A4-1DAF-90C8-4CAB-809EA25D8EC2}"/>
              </a:ext>
            </a:extLst>
          </p:cNvPr>
          <p:cNvSpPr/>
          <p:nvPr/>
        </p:nvSpPr>
        <p:spPr>
          <a:xfrm>
            <a:off x="6085392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Employee Records`</a:t>
            </a:r>
            <a:endParaRPr lang="en-US" sz="600" kern="1200" dirty="0"/>
          </a:p>
        </p:txBody>
      </p:sp>
      <p:sp>
        <p:nvSpPr>
          <p:cNvPr id="2542" name="Freeform 2541">
            <a:extLst>
              <a:ext uri="{FF2B5EF4-FFF2-40B4-BE49-F238E27FC236}">
                <a16:creationId xmlns:a16="http://schemas.microsoft.com/office/drawing/2014/main" id="{8625837D-85C5-F701-9F03-BD4455EF3F51}"/>
              </a:ext>
            </a:extLst>
          </p:cNvPr>
          <p:cNvSpPr/>
          <p:nvPr/>
        </p:nvSpPr>
        <p:spPr>
          <a:xfrm>
            <a:off x="6217985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Benefits Admin</a:t>
            </a:r>
            <a:endParaRPr lang="en-US" sz="600" dirty="0"/>
          </a:p>
        </p:txBody>
      </p:sp>
      <p:sp>
        <p:nvSpPr>
          <p:cNvPr id="2543" name="Freeform 2542">
            <a:extLst>
              <a:ext uri="{FF2B5EF4-FFF2-40B4-BE49-F238E27FC236}">
                <a16:creationId xmlns:a16="http://schemas.microsoft.com/office/drawing/2014/main" id="{1DECBDB8-A204-890B-31E1-A3E2F4E77560}"/>
              </a:ext>
            </a:extLst>
          </p:cNvPr>
          <p:cNvSpPr/>
          <p:nvPr/>
        </p:nvSpPr>
        <p:spPr>
          <a:xfrm>
            <a:off x="6727140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HR Technology</a:t>
            </a:r>
            <a:endParaRPr lang="en-US" sz="600" kern="1200" dirty="0"/>
          </a:p>
        </p:txBody>
      </p:sp>
      <p:sp>
        <p:nvSpPr>
          <p:cNvPr id="2544" name="Freeform 2543">
            <a:extLst>
              <a:ext uri="{FF2B5EF4-FFF2-40B4-BE49-F238E27FC236}">
                <a16:creationId xmlns:a16="http://schemas.microsoft.com/office/drawing/2014/main" id="{8A891516-3753-E2AB-640B-C3C13DA223EC}"/>
              </a:ext>
            </a:extLst>
          </p:cNvPr>
          <p:cNvSpPr/>
          <p:nvPr/>
        </p:nvSpPr>
        <p:spPr>
          <a:xfrm>
            <a:off x="6859733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HRIS Analyst</a:t>
            </a:r>
            <a:endParaRPr lang="en-US" sz="600" dirty="0"/>
          </a:p>
        </p:txBody>
      </p:sp>
      <p:sp>
        <p:nvSpPr>
          <p:cNvPr id="2545" name="Freeform 2544">
            <a:extLst>
              <a:ext uri="{FF2B5EF4-FFF2-40B4-BE49-F238E27FC236}">
                <a16:creationId xmlns:a16="http://schemas.microsoft.com/office/drawing/2014/main" id="{2384C44C-AE1F-F601-49AA-BFAB7F3C443A}"/>
              </a:ext>
            </a:extLst>
          </p:cNvPr>
          <p:cNvSpPr/>
          <p:nvPr/>
        </p:nvSpPr>
        <p:spPr>
          <a:xfrm>
            <a:off x="9294132" y="3035660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VP Stores</a:t>
            </a:r>
            <a:endParaRPr lang="en-US" sz="600" kern="1200" dirty="0"/>
          </a:p>
        </p:txBody>
      </p:sp>
      <p:sp>
        <p:nvSpPr>
          <p:cNvPr id="2546" name="Freeform 2545">
            <a:extLst>
              <a:ext uri="{FF2B5EF4-FFF2-40B4-BE49-F238E27FC236}">
                <a16:creationId xmlns:a16="http://schemas.microsoft.com/office/drawing/2014/main" id="{159DA4F2-E49E-E4E5-B2FE-EB2601A4E2BE}"/>
              </a:ext>
            </a:extLst>
          </p:cNvPr>
          <p:cNvSpPr/>
          <p:nvPr/>
        </p:nvSpPr>
        <p:spPr>
          <a:xfrm>
            <a:off x="9294132" y="3412223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Exec Assistant, VP Stores</a:t>
            </a:r>
            <a:endParaRPr lang="en-US" sz="600" kern="1200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29ED9C9-F7C0-8FEC-AF4B-2C968666F6FC}"/>
              </a:ext>
            </a:extLst>
          </p:cNvPr>
          <p:cNvSpPr/>
          <p:nvPr/>
        </p:nvSpPr>
        <p:spPr>
          <a:xfrm>
            <a:off x="11226694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B3E6F05-B91F-B69E-7379-ECB0A208BC31}"/>
              </a:ext>
            </a:extLst>
          </p:cNvPr>
          <p:cNvSpPr/>
          <p:nvPr/>
        </p:nvSpPr>
        <p:spPr>
          <a:xfrm>
            <a:off x="9559318" y="5144363"/>
            <a:ext cx="192524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925244" y="55688"/>
                </a:lnTo>
                <a:lnTo>
                  <a:pt x="1925244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0CD9CAB-3081-F996-3269-1E2AF1D1A864}"/>
              </a:ext>
            </a:extLst>
          </p:cNvPr>
          <p:cNvSpPr/>
          <p:nvPr/>
        </p:nvSpPr>
        <p:spPr>
          <a:xfrm>
            <a:off x="10584946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29AAFF0-BB7A-9A73-6A0F-F3A56343F2A2}"/>
              </a:ext>
            </a:extLst>
          </p:cNvPr>
          <p:cNvSpPr/>
          <p:nvPr/>
        </p:nvSpPr>
        <p:spPr>
          <a:xfrm>
            <a:off x="9559318" y="5144363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283496" y="55688"/>
                </a:lnTo>
                <a:lnTo>
                  <a:pt x="1283496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28CEA2A-3F0B-51BD-0159-C0A905ECF2B5}"/>
              </a:ext>
            </a:extLst>
          </p:cNvPr>
          <p:cNvSpPr/>
          <p:nvPr/>
        </p:nvSpPr>
        <p:spPr>
          <a:xfrm>
            <a:off x="9943198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E6D6856-58F7-7FC2-4ABE-2D583F31CB3A}"/>
              </a:ext>
            </a:extLst>
          </p:cNvPr>
          <p:cNvSpPr/>
          <p:nvPr/>
        </p:nvSpPr>
        <p:spPr>
          <a:xfrm>
            <a:off x="9559318" y="5144363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641748" y="55688"/>
                </a:lnTo>
                <a:lnTo>
                  <a:pt x="641748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93B6B89-3703-0DD9-10A2-BB8525792F00}"/>
              </a:ext>
            </a:extLst>
          </p:cNvPr>
          <p:cNvSpPr/>
          <p:nvPr/>
        </p:nvSpPr>
        <p:spPr>
          <a:xfrm>
            <a:off x="9301449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F30D0487-3BF1-6DE9-1A07-9D570D85D942}"/>
              </a:ext>
            </a:extLst>
          </p:cNvPr>
          <p:cNvSpPr/>
          <p:nvPr/>
        </p:nvSpPr>
        <p:spPr>
          <a:xfrm>
            <a:off x="8659701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EAF1165-FA30-8F93-114C-FFB15AFB6A17}"/>
              </a:ext>
            </a:extLst>
          </p:cNvPr>
          <p:cNvSpPr/>
          <p:nvPr/>
        </p:nvSpPr>
        <p:spPr>
          <a:xfrm>
            <a:off x="8917569" y="5144363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41748" y="0"/>
                </a:moveTo>
                <a:lnTo>
                  <a:pt x="641748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34BB8BD4-32D3-17F1-83ED-816EDB7BED8B}"/>
              </a:ext>
            </a:extLst>
          </p:cNvPr>
          <p:cNvSpPr/>
          <p:nvPr/>
        </p:nvSpPr>
        <p:spPr>
          <a:xfrm>
            <a:off x="8017953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3CDD84D0-318E-FC18-2480-000567B0525B}"/>
              </a:ext>
            </a:extLst>
          </p:cNvPr>
          <p:cNvSpPr/>
          <p:nvPr/>
        </p:nvSpPr>
        <p:spPr>
          <a:xfrm>
            <a:off x="8275821" y="5144363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83496" y="0"/>
                </a:moveTo>
                <a:lnTo>
                  <a:pt x="1283496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8C566F64-BE86-C885-69F0-E3C1671BF2E8}"/>
              </a:ext>
            </a:extLst>
          </p:cNvPr>
          <p:cNvSpPr/>
          <p:nvPr/>
        </p:nvSpPr>
        <p:spPr>
          <a:xfrm>
            <a:off x="7634073" y="5144363"/>
            <a:ext cx="192524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25244" y="0"/>
                </a:moveTo>
                <a:lnTo>
                  <a:pt x="1925244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47" name="Freeform 2546">
            <a:extLst>
              <a:ext uri="{FF2B5EF4-FFF2-40B4-BE49-F238E27FC236}">
                <a16:creationId xmlns:a16="http://schemas.microsoft.com/office/drawing/2014/main" id="{8172ADB0-8F9C-66AC-614D-7BB9B4E0AD3E}"/>
              </a:ext>
            </a:extLst>
          </p:cNvPr>
          <p:cNvSpPr/>
          <p:nvPr/>
        </p:nvSpPr>
        <p:spPr>
          <a:xfrm>
            <a:off x="7368888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Store Manager</a:t>
            </a:r>
            <a:endParaRPr lang="en-US" sz="600" kern="1200" dirty="0"/>
          </a:p>
        </p:txBody>
      </p:sp>
      <p:sp>
        <p:nvSpPr>
          <p:cNvPr id="2548" name="Freeform 2547">
            <a:extLst>
              <a:ext uri="{FF2B5EF4-FFF2-40B4-BE49-F238E27FC236}">
                <a16:creationId xmlns:a16="http://schemas.microsoft.com/office/drawing/2014/main" id="{22AF4755-5D07-0D7C-53DF-A4EC4EB90C3C}"/>
              </a:ext>
            </a:extLst>
          </p:cNvPr>
          <p:cNvSpPr/>
          <p:nvPr/>
        </p:nvSpPr>
        <p:spPr>
          <a:xfrm>
            <a:off x="8010636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Customer Service Manager</a:t>
            </a:r>
            <a:endParaRPr lang="en-US" sz="600" kern="1200" dirty="0"/>
          </a:p>
        </p:txBody>
      </p:sp>
      <p:sp>
        <p:nvSpPr>
          <p:cNvPr id="2551" name="Freeform 2550">
            <a:extLst>
              <a:ext uri="{FF2B5EF4-FFF2-40B4-BE49-F238E27FC236}">
                <a16:creationId xmlns:a16="http://schemas.microsoft.com/office/drawing/2014/main" id="{BEB3AE2F-4357-A074-40F9-CA3BD898B825}"/>
              </a:ext>
            </a:extLst>
          </p:cNvPr>
          <p:cNvSpPr/>
          <p:nvPr/>
        </p:nvSpPr>
        <p:spPr>
          <a:xfrm>
            <a:off x="8143229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Cashier</a:t>
            </a:r>
            <a:endParaRPr lang="en-US" sz="600" kern="1200" dirty="0"/>
          </a:p>
        </p:txBody>
      </p:sp>
      <p:sp>
        <p:nvSpPr>
          <p:cNvPr id="2552" name="Freeform 2551">
            <a:extLst>
              <a:ext uri="{FF2B5EF4-FFF2-40B4-BE49-F238E27FC236}">
                <a16:creationId xmlns:a16="http://schemas.microsoft.com/office/drawing/2014/main" id="{38C3B07F-2439-1910-FF95-AFF02B812A44}"/>
              </a:ext>
            </a:extLst>
          </p:cNvPr>
          <p:cNvSpPr/>
          <p:nvPr/>
        </p:nvSpPr>
        <p:spPr>
          <a:xfrm>
            <a:off x="8652384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Produce Manager</a:t>
            </a:r>
            <a:endParaRPr lang="en-US" sz="600" kern="1200" dirty="0"/>
          </a:p>
        </p:txBody>
      </p:sp>
      <p:sp>
        <p:nvSpPr>
          <p:cNvPr id="2553" name="Freeform 2552">
            <a:extLst>
              <a:ext uri="{FF2B5EF4-FFF2-40B4-BE49-F238E27FC236}">
                <a16:creationId xmlns:a16="http://schemas.microsoft.com/office/drawing/2014/main" id="{0A7E1563-E211-6545-DB57-E23E79DBFD53}"/>
              </a:ext>
            </a:extLst>
          </p:cNvPr>
          <p:cNvSpPr/>
          <p:nvPr/>
        </p:nvSpPr>
        <p:spPr>
          <a:xfrm>
            <a:off x="8784977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Produce Clerk</a:t>
            </a:r>
            <a:endParaRPr lang="en-US" sz="600" kern="1200" dirty="0"/>
          </a:p>
        </p:txBody>
      </p:sp>
      <p:sp>
        <p:nvSpPr>
          <p:cNvPr id="2554" name="Freeform 2553">
            <a:extLst>
              <a:ext uri="{FF2B5EF4-FFF2-40B4-BE49-F238E27FC236}">
                <a16:creationId xmlns:a16="http://schemas.microsoft.com/office/drawing/2014/main" id="{27F3B136-2458-0197-D696-219882417843}"/>
              </a:ext>
            </a:extLst>
          </p:cNvPr>
          <p:cNvSpPr/>
          <p:nvPr/>
        </p:nvSpPr>
        <p:spPr>
          <a:xfrm>
            <a:off x="9294132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Processed Foods Manager</a:t>
            </a:r>
            <a:endParaRPr lang="en-US" sz="600" kern="1200" dirty="0"/>
          </a:p>
        </p:txBody>
      </p:sp>
      <p:sp>
        <p:nvSpPr>
          <p:cNvPr id="2555" name="Freeform 2554">
            <a:extLst>
              <a:ext uri="{FF2B5EF4-FFF2-40B4-BE49-F238E27FC236}">
                <a16:creationId xmlns:a16="http://schemas.microsoft.com/office/drawing/2014/main" id="{6054A525-5BD6-6D9D-EA8E-0E838020D145}"/>
              </a:ext>
            </a:extLst>
          </p:cNvPr>
          <p:cNvSpPr/>
          <p:nvPr/>
        </p:nvSpPr>
        <p:spPr>
          <a:xfrm>
            <a:off x="9426725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Shelf Stocker</a:t>
            </a:r>
            <a:endParaRPr lang="en-US" sz="600" kern="1200" dirty="0"/>
          </a:p>
        </p:txBody>
      </p:sp>
      <p:sp>
        <p:nvSpPr>
          <p:cNvPr id="2556" name="Freeform 2555">
            <a:extLst>
              <a:ext uri="{FF2B5EF4-FFF2-40B4-BE49-F238E27FC236}">
                <a16:creationId xmlns:a16="http://schemas.microsoft.com/office/drawing/2014/main" id="{C5C626D9-77A9-10AF-3B4D-A0B624B07BD0}"/>
              </a:ext>
            </a:extLst>
          </p:cNvPr>
          <p:cNvSpPr/>
          <p:nvPr/>
        </p:nvSpPr>
        <p:spPr>
          <a:xfrm>
            <a:off x="9935880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Dairy Manager</a:t>
            </a:r>
            <a:endParaRPr lang="en-US" sz="600" kern="1200" dirty="0"/>
          </a:p>
        </p:txBody>
      </p:sp>
      <p:sp>
        <p:nvSpPr>
          <p:cNvPr id="2557" name="Freeform 2556">
            <a:extLst>
              <a:ext uri="{FF2B5EF4-FFF2-40B4-BE49-F238E27FC236}">
                <a16:creationId xmlns:a16="http://schemas.microsoft.com/office/drawing/2014/main" id="{5B36F35B-A583-0C31-F754-F2F613E34883}"/>
              </a:ext>
            </a:extLst>
          </p:cNvPr>
          <p:cNvSpPr/>
          <p:nvPr/>
        </p:nvSpPr>
        <p:spPr>
          <a:xfrm>
            <a:off x="10068473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Dairy Person</a:t>
            </a:r>
            <a:endParaRPr lang="en-US" sz="600" kern="1200" dirty="0"/>
          </a:p>
        </p:txBody>
      </p:sp>
      <p:sp>
        <p:nvSpPr>
          <p:cNvPr id="2558" name="Freeform 2557">
            <a:extLst>
              <a:ext uri="{FF2B5EF4-FFF2-40B4-BE49-F238E27FC236}">
                <a16:creationId xmlns:a16="http://schemas.microsoft.com/office/drawing/2014/main" id="{010F06AA-985A-EC00-A1CE-F4FC5A882309}"/>
              </a:ext>
            </a:extLst>
          </p:cNvPr>
          <p:cNvSpPr/>
          <p:nvPr/>
        </p:nvSpPr>
        <p:spPr>
          <a:xfrm>
            <a:off x="10577629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Meats Manager</a:t>
            </a:r>
            <a:endParaRPr lang="en-US" sz="600" kern="1200" dirty="0"/>
          </a:p>
        </p:txBody>
      </p:sp>
      <p:sp>
        <p:nvSpPr>
          <p:cNvPr id="2559" name="Freeform 2558">
            <a:extLst>
              <a:ext uri="{FF2B5EF4-FFF2-40B4-BE49-F238E27FC236}">
                <a16:creationId xmlns:a16="http://schemas.microsoft.com/office/drawing/2014/main" id="{546CD6D2-06EF-4AC5-A822-197DEDCCD37D}"/>
              </a:ext>
            </a:extLst>
          </p:cNvPr>
          <p:cNvSpPr/>
          <p:nvPr/>
        </p:nvSpPr>
        <p:spPr>
          <a:xfrm>
            <a:off x="10710221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Meat Cutter</a:t>
            </a:r>
            <a:endParaRPr lang="en-US" sz="600" kern="1200" dirty="0"/>
          </a:p>
        </p:txBody>
      </p:sp>
      <p:sp>
        <p:nvSpPr>
          <p:cNvPr id="2560" name="Freeform 2559">
            <a:extLst>
              <a:ext uri="{FF2B5EF4-FFF2-40B4-BE49-F238E27FC236}">
                <a16:creationId xmlns:a16="http://schemas.microsoft.com/office/drawing/2014/main" id="{28D790D3-48A0-FC86-C4E5-2BB52ECBCEEE}"/>
              </a:ext>
            </a:extLst>
          </p:cNvPr>
          <p:cNvSpPr/>
          <p:nvPr/>
        </p:nvSpPr>
        <p:spPr>
          <a:xfrm>
            <a:off x="11219377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Bakery Manager</a:t>
            </a:r>
            <a:endParaRPr lang="en-US" sz="600" kern="1200" dirty="0"/>
          </a:p>
        </p:txBody>
      </p:sp>
      <p:sp>
        <p:nvSpPr>
          <p:cNvPr id="2561" name="Freeform 2560">
            <a:extLst>
              <a:ext uri="{FF2B5EF4-FFF2-40B4-BE49-F238E27FC236}">
                <a16:creationId xmlns:a16="http://schemas.microsoft.com/office/drawing/2014/main" id="{48E4376A-E7CA-BE92-20FC-B2011F90AF88}"/>
              </a:ext>
            </a:extLst>
          </p:cNvPr>
          <p:cNvSpPr/>
          <p:nvPr/>
        </p:nvSpPr>
        <p:spPr>
          <a:xfrm>
            <a:off x="11351969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Baker</a:t>
            </a:r>
            <a:endParaRPr lang="en-US" sz="600" kern="1200" dirty="0"/>
          </a:p>
        </p:txBody>
      </p:sp>
      <p:sp>
        <p:nvSpPr>
          <p:cNvPr id="2563" name="Freeform 2562">
            <a:extLst>
              <a:ext uri="{FF2B5EF4-FFF2-40B4-BE49-F238E27FC236}">
                <a16:creationId xmlns:a16="http://schemas.microsoft.com/office/drawing/2014/main" id="{B0B3A46F-AF1B-E9CD-B331-CF69F7F07B6E}"/>
              </a:ext>
            </a:extLst>
          </p:cNvPr>
          <p:cNvSpPr/>
          <p:nvPr/>
        </p:nvSpPr>
        <p:spPr>
          <a:xfrm>
            <a:off x="7659307" y="2282535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Exec Assistant, Legal Counsel</a:t>
            </a:r>
            <a:endParaRPr lang="en-US" sz="600" kern="1200" dirty="0"/>
          </a:p>
        </p:txBody>
      </p:sp>
      <p:sp>
        <p:nvSpPr>
          <p:cNvPr id="2564" name="Freeform 2563">
            <a:extLst>
              <a:ext uri="{FF2B5EF4-FFF2-40B4-BE49-F238E27FC236}">
                <a16:creationId xmlns:a16="http://schemas.microsoft.com/office/drawing/2014/main" id="{D643BFED-708B-5E96-9E7E-B527A013F878}"/>
              </a:ext>
            </a:extLst>
          </p:cNvPr>
          <p:cNvSpPr/>
          <p:nvPr/>
        </p:nvSpPr>
        <p:spPr>
          <a:xfrm>
            <a:off x="7017387" y="228457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Legal Counsel</a:t>
            </a:r>
            <a:endParaRPr lang="en-US" sz="600" dirty="0"/>
          </a:p>
        </p:txBody>
      </p:sp>
      <p:sp>
        <p:nvSpPr>
          <p:cNvPr id="2565" name="Freeform 2564">
            <a:extLst>
              <a:ext uri="{FF2B5EF4-FFF2-40B4-BE49-F238E27FC236}">
                <a16:creationId xmlns:a16="http://schemas.microsoft.com/office/drawing/2014/main" id="{3717830D-3DCE-D683-A281-95C655649EF1}"/>
              </a:ext>
            </a:extLst>
          </p:cNvPr>
          <p:cNvSpPr/>
          <p:nvPr/>
        </p:nvSpPr>
        <p:spPr>
          <a:xfrm>
            <a:off x="7149979" y="2661142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Corporate Lawyer</a:t>
            </a:r>
            <a:endParaRPr lang="en-US" sz="600" kern="1200" dirty="0"/>
          </a:p>
        </p:txBody>
      </p:sp>
      <p:sp>
        <p:nvSpPr>
          <p:cNvPr id="2566" name="Freeform 2565">
            <a:extLst>
              <a:ext uri="{FF2B5EF4-FFF2-40B4-BE49-F238E27FC236}">
                <a16:creationId xmlns:a16="http://schemas.microsoft.com/office/drawing/2014/main" id="{23A08255-91FA-3294-247A-1988C898E57E}"/>
              </a:ext>
            </a:extLst>
          </p:cNvPr>
          <p:cNvSpPr/>
          <p:nvPr/>
        </p:nvSpPr>
        <p:spPr>
          <a:xfrm>
            <a:off x="4648276" y="216737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CIO</a:t>
            </a:r>
          </a:p>
        </p:txBody>
      </p:sp>
      <p:sp>
        <p:nvSpPr>
          <p:cNvPr id="2567" name="Freeform 2566">
            <a:extLst>
              <a:ext uri="{FF2B5EF4-FFF2-40B4-BE49-F238E27FC236}">
                <a16:creationId xmlns:a16="http://schemas.microsoft.com/office/drawing/2014/main" id="{F6AEA4FB-FD51-94AE-CAD6-1A4D6FB59FAF}"/>
              </a:ext>
            </a:extLst>
          </p:cNvPr>
          <p:cNvSpPr/>
          <p:nvPr/>
        </p:nvSpPr>
        <p:spPr>
          <a:xfrm>
            <a:off x="4327402" y="254393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Systems Analyst</a:t>
            </a:r>
            <a:endParaRPr lang="en-US" sz="600" dirty="0"/>
          </a:p>
        </p:txBody>
      </p:sp>
      <p:cxnSp>
        <p:nvCxnSpPr>
          <p:cNvPr id="2571" name="Straight Connector 2570">
            <a:extLst>
              <a:ext uri="{FF2B5EF4-FFF2-40B4-BE49-F238E27FC236}">
                <a16:creationId xmlns:a16="http://schemas.microsoft.com/office/drawing/2014/main" id="{93B053DA-5C52-4402-F628-CA37DC16C889}"/>
              </a:ext>
            </a:extLst>
          </p:cNvPr>
          <p:cNvCxnSpPr/>
          <p:nvPr/>
        </p:nvCxnSpPr>
        <p:spPr>
          <a:xfrm>
            <a:off x="9559317" y="3677408"/>
            <a:ext cx="0" cy="14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3" name="Straight Connector 2572">
            <a:extLst>
              <a:ext uri="{FF2B5EF4-FFF2-40B4-BE49-F238E27FC236}">
                <a16:creationId xmlns:a16="http://schemas.microsoft.com/office/drawing/2014/main" id="{B09E163D-CF79-0FEB-F892-981687AC4A13}"/>
              </a:ext>
            </a:extLst>
          </p:cNvPr>
          <p:cNvCxnSpPr/>
          <p:nvPr/>
        </p:nvCxnSpPr>
        <p:spPr>
          <a:xfrm>
            <a:off x="5185480" y="2299968"/>
            <a:ext cx="1165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4" name="Straight Connector 2573">
            <a:extLst>
              <a:ext uri="{FF2B5EF4-FFF2-40B4-BE49-F238E27FC236}">
                <a16:creationId xmlns:a16="http://schemas.microsoft.com/office/drawing/2014/main" id="{A717D770-E62E-8E57-A873-ADB967F030C7}"/>
              </a:ext>
            </a:extLst>
          </p:cNvPr>
          <p:cNvCxnSpPr>
            <a:cxnSpLocks/>
          </p:cNvCxnSpPr>
          <p:nvPr/>
        </p:nvCxnSpPr>
        <p:spPr>
          <a:xfrm>
            <a:off x="6350577" y="2415127"/>
            <a:ext cx="641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0" name="Freeform 2579">
            <a:extLst>
              <a:ext uri="{FF2B5EF4-FFF2-40B4-BE49-F238E27FC236}">
                <a16:creationId xmlns:a16="http://schemas.microsoft.com/office/drawing/2014/main" id="{6DAB25E7-78B5-D5DB-B5B2-89BF2B479DD4}"/>
              </a:ext>
            </a:extLst>
          </p:cNvPr>
          <p:cNvSpPr/>
          <p:nvPr/>
        </p:nvSpPr>
        <p:spPr>
          <a:xfrm>
            <a:off x="5718799" y="3408087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/>
              <a:t>Exec Assistant,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3927570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rgbClr val="736F6E"/>
            </a:gs>
            <a:gs pos="100000">
              <a:srgbClr val="7D6F6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B90A9E-404B-E90B-518F-71F3B35B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45" y="-222739"/>
            <a:ext cx="8192110" cy="74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0DC77-E232-7660-A908-E87E393409DE}"/>
              </a:ext>
            </a:extLst>
          </p:cNvPr>
          <p:cNvSpPr txBox="1"/>
          <p:nvPr/>
        </p:nvSpPr>
        <p:spPr>
          <a:xfrm>
            <a:off x="6268334" y="3214429"/>
            <a:ext cx="33645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 Fictitious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49619-FF57-6136-7538-3D7662BBC323}"/>
              </a:ext>
            </a:extLst>
          </p:cNvPr>
          <p:cNvSpPr txBox="1"/>
          <p:nvPr/>
        </p:nvSpPr>
        <p:spPr>
          <a:xfrm>
            <a:off x="2801814" y="2491154"/>
            <a:ext cx="290732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Gender Equality</a:t>
            </a:r>
          </a:p>
        </p:txBody>
      </p:sp>
    </p:spTree>
    <p:extLst>
      <p:ext uri="{BB962C8B-B14F-4D97-AF65-F5344CB8AC3E}">
        <p14:creationId xmlns:p14="http://schemas.microsoft.com/office/powerpoint/2010/main" val="139202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82972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471754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585307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787260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>
            <a:off x="-1380158" y="-316421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>
            <a:off x="-392288" y="111656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>
            <a:off x="-1380158" y="126153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>
            <a:off x="-392288" y="1689608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>
            <a:off x="-1380158" y="2839482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>
            <a:off x="-1380158" y="441743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>
            <a:off x="-392288" y="484551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>
            <a:off x="-373460" y="326755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5253762" cy="265710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1966-FBE4-10D6-8409-7CF5DC0F0B26}"/>
              </a:ext>
            </a:extLst>
          </p:cNvPr>
          <p:cNvGrpSpPr/>
          <p:nvPr/>
        </p:nvGrpSpPr>
        <p:grpSpPr>
          <a:xfrm>
            <a:off x="9074718" y="369775"/>
            <a:ext cx="2655972" cy="500265"/>
            <a:chOff x="1279925" y="2741914"/>
            <a:chExt cx="9632149" cy="1814263"/>
          </a:xfrm>
        </p:grpSpPr>
        <p:grpSp>
          <p:nvGrpSpPr>
            <p:cNvPr id="2616" name="Group 2615">
              <a:extLst>
                <a:ext uri="{FF2B5EF4-FFF2-40B4-BE49-F238E27FC236}">
                  <a16:creationId xmlns:a16="http://schemas.microsoft.com/office/drawing/2014/main" id="{47531CA7-E05B-16E8-F1B2-ADB46BC7C2C8}"/>
                </a:ext>
              </a:extLst>
            </p:cNvPr>
            <p:cNvGrpSpPr/>
            <p:nvPr/>
          </p:nvGrpSpPr>
          <p:grpSpPr>
            <a:xfrm>
              <a:off x="8533684" y="2925134"/>
              <a:ext cx="2378390" cy="1447824"/>
              <a:chOff x="9432004" y="3036228"/>
              <a:chExt cx="1789622" cy="1135006"/>
            </a:xfrm>
          </p:grpSpPr>
          <p:sp>
            <p:nvSpPr>
              <p:cNvPr id="2571" name="Freeform 2570">
                <a:extLst>
                  <a:ext uri="{FF2B5EF4-FFF2-40B4-BE49-F238E27FC236}">
                    <a16:creationId xmlns:a16="http://schemas.microsoft.com/office/drawing/2014/main" id="{C799377F-7BAB-033C-2A09-1D7176262DA0}"/>
                  </a:ext>
                </a:extLst>
              </p:cNvPr>
              <p:cNvSpPr/>
              <p:nvPr/>
            </p:nvSpPr>
            <p:spPr>
              <a:xfrm>
                <a:off x="9432004" y="3773856"/>
                <a:ext cx="1781567" cy="397378"/>
              </a:xfrm>
              <a:custGeom>
                <a:avLst/>
                <a:gdLst>
                  <a:gd name="connsiteX0" fmla="*/ -568 w 1781567"/>
                  <a:gd name="connsiteY0" fmla="*/ 144118 h 397378"/>
                  <a:gd name="connsiteX1" fmla="*/ 113126 w 1781567"/>
                  <a:gd name="connsiteY1" fmla="*/ 397556 h 397378"/>
                  <a:gd name="connsiteX2" fmla="*/ 1780999 w 1781567"/>
                  <a:gd name="connsiteY2" fmla="*/ 122033 h 397378"/>
                  <a:gd name="connsiteX3" fmla="*/ 1333481 w 1781567"/>
                  <a:gd name="connsiteY3" fmla="*/ 178 h 39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1567" h="397378">
                    <a:moveTo>
                      <a:pt x="-568" y="144118"/>
                    </a:moveTo>
                    <a:lnTo>
                      <a:pt x="113126" y="397556"/>
                    </a:lnTo>
                    <a:lnTo>
                      <a:pt x="1780999" y="122033"/>
                    </a:lnTo>
                    <a:lnTo>
                      <a:pt x="1333481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BCE71A4-B75C-B039-0FA4-A7FF672BCEBD}"/>
                  </a:ext>
                </a:extLst>
              </p:cNvPr>
              <p:cNvSpPr/>
              <p:nvPr/>
            </p:nvSpPr>
            <p:spPr>
              <a:xfrm>
                <a:off x="10791184" y="3779884"/>
                <a:ext cx="430442" cy="115820"/>
              </a:xfrm>
              <a:custGeom>
                <a:avLst/>
                <a:gdLst>
                  <a:gd name="connsiteX0" fmla="*/ -568 w 430442"/>
                  <a:gd name="connsiteY0" fmla="*/ 991 h 115820"/>
                  <a:gd name="connsiteX1" fmla="*/ 421798 w 430442"/>
                  <a:gd name="connsiteY1" fmla="*/ 115998 h 115820"/>
                  <a:gd name="connsiteX2" fmla="*/ 429874 w 430442"/>
                  <a:gd name="connsiteY2" fmla="*/ 114665 h 115820"/>
                  <a:gd name="connsiteX3" fmla="*/ 6752 w 430442"/>
                  <a:gd name="connsiteY3" fmla="*/ 178 h 11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442" h="115820">
                    <a:moveTo>
                      <a:pt x="-568" y="991"/>
                    </a:moveTo>
                    <a:lnTo>
                      <a:pt x="421798" y="115998"/>
                    </a:lnTo>
                    <a:lnTo>
                      <a:pt x="429874" y="114665"/>
                    </a:lnTo>
                    <a:lnTo>
                      <a:pt x="6752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79" name="Freeform 2578">
                <a:extLst>
                  <a:ext uri="{FF2B5EF4-FFF2-40B4-BE49-F238E27FC236}">
                    <a16:creationId xmlns:a16="http://schemas.microsoft.com/office/drawing/2014/main" id="{E7171FE0-61FF-D8B0-4427-FE43CF1FD03C}"/>
                  </a:ext>
                </a:extLst>
              </p:cNvPr>
              <p:cNvSpPr/>
              <p:nvPr/>
            </p:nvSpPr>
            <p:spPr>
              <a:xfrm>
                <a:off x="10567071" y="3840888"/>
                <a:ext cx="305002" cy="75446"/>
              </a:xfrm>
              <a:custGeom>
                <a:avLst/>
                <a:gdLst>
                  <a:gd name="connsiteX0" fmla="*/ -568 w 305002"/>
                  <a:gd name="connsiteY0" fmla="*/ 17930 h 75446"/>
                  <a:gd name="connsiteX1" fmla="*/ 154535 w 305002"/>
                  <a:gd name="connsiteY1" fmla="*/ 75624 h 75446"/>
                  <a:gd name="connsiteX2" fmla="*/ 304434 w 305002"/>
                  <a:gd name="connsiteY2" fmla="*/ 53483 h 75446"/>
                  <a:gd name="connsiteX3" fmla="*/ 140976 w 305002"/>
                  <a:gd name="connsiteY3" fmla="*/ 178 h 7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002" h="75446">
                    <a:moveTo>
                      <a:pt x="-568" y="17930"/>
                    </a:moveTo>
                    <a:lnTo>
                      <a:pt x="154535" y="75624"/>
                    </a:lnTo>
                    <a:lnTo>
                      <a:pt x="304434" y="53483"/>
                    </a:lnTo>
                    <a:lnTo>
                      <a:pt x="140976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0" name="Freeform 2579">
                <a:extLst>
                  <a:ext uri="{FF2B5EF4-FFF2-40B4-BE49-F238E27FC236}">
                    <a16:creationId xmlns:a16="http://schemas.microsoft.com/office/drawing/2014/main" id="{56836321-207D-8C04-9D05-0A1BFF9ADE07}"/>
                  </a:ext>
                </a:extLst>
              </p:cNvPr>
              <p:cNvSpPr/>
              <p:nvPr/>
            </p:nvSpPr>
            <p:spPr>
              <a:xfrm>
                <a:off x="10567071" y="3066645"/>
                <a:ext cx="141558" cy="791995"/>
              </a:xfrm>
              <a:custGeom>
                <a:avLst/>
                <a:gdLst>
                  <a:gd name="connsiteX0" fmla="*/ -568 w 141558"/>
                  <a:gd name="connsiteY0" fmla="*/ 178 h 791995"/>
                  <a:gd name="connsiteX1" fmla="*/ -568 w 141558"/>
                  <a:gd name="connsiteY1" fmla="*/ 792173 h 791995"/>
                  <a:gd name="connsiteX2" fmla="*/ 140990 w 141558"/>
                  <a:gd name="connsiteY2" fmla="*/ 774421 h 791995"/>
                  <a:gd name="connsiteX3" fmla="*/ 140990 w 141558"/>
                  <a:gd name="connsiteY3" fmla="*/ 13439 h 791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558" h="791995">
                    <a:moveTo>
                      <a:pt x="-568" y="178"/>
                    </a:moveTo>
                    <a:lnTo>
                      <a:pt x="-568" y="792173"/>
                    </a:lnTo>
                    <a:lnTo>
                      <a:pt x="140990" y="774421"/>
                    </a:lnTo>
                    <a:lnTo>
                      <a:pt x="140990" y="134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1" name="Freeform 2580">
                <a:extLst>
                  <a:ext uri="{FF2B5EF4-FFF2-40B4-BE49-F238E27FC236}">
                    <a16:creationId xmlns:a16="http://schemas.microsoft.com/office/drawing/2014/main" id="{9786BEE9-A68D-84D4-B7FD-32FF60285EF0}"/>
                  </a:ext>
                </a:extLst>
              </p:cNvPr>
              <p:cNvSpPr/>
              <p:nvPr/>
            </p:nvSpPr>
            <p:spPr>
              <a:xfrm>
                <a:off x="10708685" y="3052213"/>
                <a:ext cx="163457" cy="841950"/>
              </a:xfrm>
              <a:custGeom>
                <a:avLst/>
                <a:gdLst>
                  <a:gd name="connsiteX0" fmla="*/ -568 w 163457"/>
                  <a:gd name="connsiteY0" fmla="*/ 27862 h 841950"/>
                  <a:gd name="connsiteX1" fmla="*/ 162889 w 163457"/>
                  <a:gd name="connsiteY1" fmla="*/ 178 h 841950"/>
                  <a:gd name="connsiteX2" fmla="*/ 162889 w 163457"/>
                  <a:gd name="connsiteY2" fmla="*/ 842129 h 841950"/>
                  <a:gd name="connsiteX3" fmla="*/ -568 w 163457"/>
                  <a:gd name="connsiteY3" fmla="*/ 788823 h 84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457" h="841950">
                    <a:moveTo>
                      <a:pt x="-568" y="27862"/>
                    </a:moveTo>
                    <a:lnTo>
                      <a:pt x="162889" y="178"/>
                    </a:lnTo>
                    <a:lnTo>
                      <a:pt x="162889" y="842129"/>
                    </a:lnTo>
                    <a:lnTo>
                      <a:pt x="-568" y="7888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2" name="Freeform 2581">
                <a:extLst>
                  <a:ext uri="{FF2B5EF4-FFF2-40B4-BE49-F238E27FC236}">
                    <a16:creationId xmlns:a16="http://schemas.microsoft.com/office/drawing/2014/main" id="{AE412B12-8E0B-6CBB-4406-F8E6F41A67F0}"/>
                  </a:ext>
                </a:extLst>
              </p:cNvPr>
              <p:cNvSpPr/>
              <p:nvPr/>
            </p:nvSpPr>
            <p:spPr>
              <a:xfrm>
                <a:off x="10567071" y="3036234"/>
                <a:ext cx="305002" cy="43663"/>
              </a:xfrm>
              <a:custGeom>
                <a:avLst/>
                <a:gdLst>
                  <a:gd name="connsiteX0" fmla="*/ -568 w 305002"/>
                  <a:gd name="connsiteY0" fmla="*/ 30589 h 43663"/>
                  <a:gd name="connsiteX1" fmla="*/ 154535 w 305002"/>
                  <a:gd name="connsiteY1" fmla="*/ 178 h 43663"/>
                  <a:gd name="connsiteX2" fmla="*/ 304434 w 305002"/>
                  <a:gd name="connsiteY2" fmla="*/ 16157 h 43663"/>
                  <a:gd name="connsiteX3" fmla="*/ 140976 w 305002"/>
                  <a:gd name="connsiteY3" fmla="*/ 43841 h 4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002" h="43663">
                    <a:moveTo>
                      <a:pt x="-568" y="30589"/>
                    </a:moveTo>
                    <a:lnTo>
                      <a:pt x="154535" y="178"/>
                    </a:lnTo>
                    <a:lnTo>
                      <a:pt x="304434" y="16157"/>
                    </a:lnTo>
                    <a:lnTo>
                      <a:pt x="140976" y="438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3" name="Freeform 2582">
                <a:extLst>
                  <a:ext uri="{FF2B5EF4-FFF2-40B4-BE49-F238E27FC236}">
                    <a16:creationId xmlns:a16="http://schemas.microsoft.com/office/drawing/2014/main" id="{E89AE3E6-AD97-8F7B-FF5B-5EC2DF148E75}"/>
                  </a:ext>
                </a:extLst>
              </p:cNvPr>
              <p:cNvSpPr/>
              <p:nvPr/>
            </p:nvSpPr>
            <p:spPr>
              <a:xfrm>
                <a:off x="10722215" y="3036228"/>
                <a:ext cx="149899" cy="880111"/>
              </a:xfrm>
              <a:custGeom>
                <a:avLst/>
                <a:gdLst>
                  <a:gd name="connsiteX0" fmla="*/ -568 w 149899"/>
                  <a:gd name="connsiteY0" fmla="*/ 178 h 880111"/>
                  <a:gd name="connsiteX1" fmla="*/ -568 w 149899"/>
                  <a:gd name="connsiteY1" fmla="*/ 880289 h 880111"/>
                  <a:gd name="connsiteX2" fmla="*/ 149331 w 149899"/>
                  <a:gd name="connsiteY2" fmla="*/ 858147 h 880111"/>
                  <a:gd name="connsiteX3" fmla="*/ 149331 w 149899"/>
                  <a:gd name="connsiteY3" fmla="*/ 16197 h 88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99" h="880111">
                    <a:moveTo>
                      <a:pt x="-568" y="178"/>
                    </a:moveTo>
                    <a:lnTo>
                      <a:pt x="-568" y="880289"/>
                    </a:lnTo>
                    <a:lnTo>
                      <a:pt x="149331" y="858147"/>
                    </a:lnTo>
                    <a:lnTo>
                      <a:pt x="149331" y="161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4" name="Freeform 2583">
                <a:extLst>
                  <a:ext uri="{FF2B5EF4-FFF2-40B4-BE49-F238E27FC236}">
                    <a16:creationId xmlns:a16="http://schemas.microsoft.com/office/drawing/2014/main" id="{1460F6AD-A4E5-C3C6-85E7-7C0F051A7783}"/>
                  </a:ext>
                </a:extLst>
              </p:cNvPr>
              <p:cNvSpPr/>
              <p:nvPr/>
            </p:nvSpPr>
            <p:spPr>
              <a:xfrm>
                <a:off x="10567071" y="3036234"/>
                <a:ext cx="155102" cy="880111"/>
              </a:xfrm>
              <a:custGeom>
                <a:avLst/>
                <a:gdLst>
                  <a:gd name="connsiteX0" fmla="*/ -568 w 155102"/>
                  <a:gd name="connsiteY0" fmla="*/ 30589 h 880111"/>
                  <a:gd name="connsiteX1" fmla="*/ 154535 w 155102"/>
                  <a:gd name="connsiteY1" fmla="*/ 178 h 880111"/>
                  <a:gd name="connsiteX2" fmla="*/ 154535 w 155102"/>
                  <a:gd name="connsiteY2" fmla="*/ 880289 h 880111"/>
                  <a:gd name="connsiteX3" fmla="*/ -568 w 155102"/>
                  <a:gd name="connsiteY3" fmla="*/ 822595 h 88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102" h="880111">
                    <a:moveTo>
                      <a:pt x="-568" y="30589"/>
                    </a:moveTo>
                    <a:lnTo>
                      <a:pt x="154535" y="178"/>
                    </a:lnTo>
                    <a:lnTo>
                      <a:pt x="154535" y="880289"/>
                    </a:lnTo>
                    <a:lnTo>
                      <a:pt x="-568" y="8225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5" name="Freeform 2584">
                <a:extLst>
                  <a:ext uri="{FF2B5EF4-FFF2-40B4-BE49-F238E27FC236}">
                    <a16:creationId xmlns:a16="http://schemas.microsoft.com/office/drawing/2014/main" id="{51137B5D-A8F2-BF18-86C9-B782F2A8E10C}"/>
                  </a:ext>
                </a:extLst>
              </p:cNvPr>
              <p:cNvSpPr/>
              <p:nvPr/>
            </p:nvSpPr>
            <p:spPr>
              <a:xfrm>
                <a:off x="10344762" y="3866571"/>
                <a:ext cx="310074" cy="84932"/>
              </a:xfrm>
              <a:custGeom>
                <a:avLst/>
                <a:gdLst>
                  <a:gd name="connsiteX0" fmla="*/ -568 w 310074"/>
                  <a:gd name="connsiteY0" fmla="*/ 20133 h 84932"/>
                  <a:gd name="connsiteX1" fmla="*/ 138777 w 310074"/>
                  <a:gd name="connsiteY1" fmla="*/ 85110 h 84932"/>
                  <a:gd name="connsiteX2" fmla="*/ 309506 w 310074"/>
                  <a:gd name="connsiteY2" fmla="*/ 59893 h 84932"/>
                  <a:gd name="connsiteX3" fmla="*/ 158552 w 310074"/>
                  <a:gd name="connsiteY3" fmla="*/ 178 h 8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74" h="84932">
                    <a:moveTo>
                      <a:pt x="-568" y="20133"/>
                    </a:moveTo>
                    <a:lnTo>
                      <a:pt x="138777" y="85110"/>
                    </a:lnTo>
                    <a:lnTo>
                      <a:pt x="309506" y="59893"/>
                    </a:lnTo>
                    <a:lnTo>
                      <a:pt x="158552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6" name="Freeform 2585">
                <a:extLst>
                  <a:ext uri="{FF2B5EF4-FFF2-40B4-BE49-F238E27FC236}">
                    <a16:creationId xmlns:a16="http://schemas.microsoft.com/office/drawing/2014/main" id="{030111DA-6CFE-74A5-432C-B84E799106A5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159113" cy="489066"/>
              </a:xfrm>
              <a:custGeom>
                <a:avLst/>
                <a:gdLst>
                  <a:gd name="connsiteX0" fmla="*/ -568 w 159113"/>
                  <a:gd name="connsiteY0" fmla="*/ 178 h 489066"/>
                  <a:gd name="connsiteX1" fmla="*/ -568 w 159113"/>
                  <a:gd name="connsiteY1" fmla="*/ 489245 h 489066"/>
                  <a:gd name="connsiteX2" fmla="*/ 158545 w 159113"/>
                  <a:gd name="connsiteY2" fmla="*/ 469290 h 489066"/>
                  <a:gd name="connsiteX3" fmla="*/ 158545 w 159113"/>
                  <a:gd name="connsiteY3" fmla="*/ 496 h 48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13" h="489066">
                    <a:moveTo>
                      <a:pt x="-568" y="178"/>
                    </a:moveTo>
                    <a:lnTo>
                      <a:pt x="-568" y="489245"/>
                    </a:lnTo>
                    <a:lnTo>
                      <a:pt x="158545" y="469290"/>
                    </a:lnTo>
                    <a:lnTo>
                      <a:pt x="158545" y="4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7" name="Freeform 2586">
                <a:extLst>
                  <a:ext uri="{FF2B5EF4-FFF2-40B4-BE49-F238E27FC236}">
                    <a16:creationId xmlns:a16="http://schemas.microsoft.com/office/drawing/2014/main" id="{8AEB6289-019F-6570-DA28-97B19C7CF37A}"/>
                  </a:ext>
                </a:extLst>
              </p:cNvPr>
              <p:cNvSpPr/>
              <p:nvPr/>
            </p:nvSpPr>
            <p:spPr>
              <a:xfrm>
                <a:off x="10503861" y="3397778"/>
                <a:ext cx="150953" cy="528511"/>
              </a:xfrm>
              <a:custGeom>
                <a:avLst/>
                <a:gdLst>
                  <a:gd name="connsiteX0" fmla="*/ -568 w 150953"/>
                  <a:gd name="connsiteY0" fmla="*/ 178 h 528511"/>
                  <a:gd name="connsiteX1" fmla="*/ 150385 w 150953"/>
                  <a:gd name="connsiteY1" fmla="*/ 6728 h 528511"/>
                  <a:gd name="connsiteX2" fmla="*/ 150385 w 150953"/>
                  <a:gd name="connsiteY2" fmla="*/ 528689 h 528511"/>
                  <a:gd name="connsiteX3" fmla="*/ -568 w 150953"/>
                  <a:gd name="connsiteY3" fmla="*/ 468973 h 528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53" h="528511">
                    <a:moveTo>
                      <a:pt x="-568" y="178"/>
                    </a:moveTo>
                    <a:lnTo>
                      <a:pt x="150385" y="6728"/>
                    </a:lnTo>
                    <a:lnTo>
                      <a:pt x="150385" y="528689"/>
                    </a:lnTo>
                    <a:lnTo>
                      <a:pt x="-568" y="4689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8" name="Freeform 2587">
                <a:extLst>
                  <a:ext uri="{FF2B5EF4-FFF2-40B4-BE49-F238E27FC236}">
                    <a16:creationId xmlns:a16="http://schemas.microsoft.com/office/drawing/2014/main" id="{9836D8A4-9090-2EE6-30AB-7BDBFADF03FA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310074" cy="6870"/>
              </a:xfrm>
              <a:custGeom>
                <a:avLst/>
                <a:gdLst>
                  <a:gd name="connsiteX0" fmla="*/ -568 w 310074"/>
                  <a:gd name="connsiteY0" fmla="*/ 178 h 6870"/>
                  <a:gd name="connsiteX1" fmla="*/ 138777 w 310074"/>
                  <a:gd name="connsiteY1" fmla="*/ 7007 h 6870"/>
                  <a:gd name="connsiteX2" fmla="*/ 309506 w 310074"/>
                  <a:gd name="connsiteY2" fmla="*/ 7048 h 6870"/>
                  <a:gd name="connsiteX3" fmla="*/ 158552 w 310074"/>
                  <a:gd name="connsiteY3" fmla="*/ 498 h 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74" h="6870">
                    <a:moveTo>
                      <a:pt x="-568" y="178"/>
                    </a:moveTo>
                    <a:lnTo>
                      <a:pt x="138777" y="7007"/>
                    </a:lnTo>
                    <a:lnTo>
                      <a:pt x="309506" y="7048"/>
                    </a:lnTo>
                    <a:lnTo>
                      <a:pt x="158552" y="4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9" name="Freeform 2588">
                <a:extLst>
                  <a:ext uri="{FF2B5EF4-FFF2-40B4-BE49-F238E27FC236}">
                    <a16:creationId xmlns:a16="http://schemas.microsoft.com/office/drawing/2014/main" id="{760BDAF9-3D17-4641-07D9-4865D632169A}"/>
                  </a:ext>
                </a:extLst>
              </p:cNvPr>
              <p:cNvSpPr/>
              <p:nvPr/>
            </p:nvSpPr>
            <p:spPr>
              <a:xfrm>
                <a:off x="10484086" y="3404286"/>
                <a:ext cx="170728" cy="547216"/>
              </a:xfrm>
              <a:custGeom>
                <a:avLst/>
                <a:gdLst>
                  <a:gd name="connsiteX0" fmla="*/ -568 w 170728"/>
                  <a:gd name="connsiteY0" fmla="*/ 178 h 547216"/>
                  <a:gd name="connsiteX1" fmla="*/ -568 w 170728"/>
                  <a:gd name="connsiteY1" fmla="*/ 547394 h 547216"/>
                  <a:gd name="connsiteX2" fmla="*/ 170160 w 170728"/>
                  <a:gd name="connsiteY2" fmla="*/ 522177 h 547216"/>
                  <a:gd name="connsiteX3" fmla="*/ 170160 w 170728"/>
                  <a:gd name="connsiteY3" fmla="*/ 216 h 5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28" h="547216">
                    <a:moveTo>
                      <a:pt x="-568" y="178"/>
                    </a:moveTo>
                    <a:lnTo>
                      <a:pt x="-568" y="547394"/>
                    </a:lnTo>
                    <a:lnTo>
                      <a:pt x="170160" y="522177"/>
                    </a:lnTo>
                    <a:lnTo>
                      <a:pt x="170160" y="2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0" name="Freeform 2589">
                <a:extLst>
                  <a:ext uri="{FF2B5EF4-FFF2-40B4-BE49-F238E27FC236}">
                    <a16:creationId xmlns:a16="http://schemas.microsoft.com/office/drawing/2014/main" id="{1F10C6F2-8C49-BBDA-DADB-319EE271672D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139345" cy="554045"/>
              </a:xfrm>
              <a:custGeom>
                <a:avLst/>
                <a:gdLst>
                  <a:gd name="connsiteX0" fmla="*/ -568 w 139345"/>
                  <a:gd name="connsiteY0" fmla="*/ 178 h 554045"/>
                  <a:gd name="connsiteX1" fmla="*/ 138777 w 139345"/>
                  <a:gd name="connsiteY1" fmla="*/ 7007 h 554045"/>
                  <a:gd name="connsiteX2" fmla="*/ 138777 w 139345"/>
                  <a:gd name="connsiteY2" fmla="*/ 554223 h 554045"/>
                  <a:gd name="connsiteX3" fmla="*/ -568 w 139345"/>
                  <a:gd name="connsiteY3" fmla="*/ 489245 h 55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45" h="554045">
                    <a:moveTo>
                      <a:pt x="-568" y="178"/>
                    </a:moveTo>
                    <a:lnTo>
                      <a:pt x="138777" y="7007"/>
                    </a:lnTo>
                    <a:lnTo>
                      <a:pt x="138777" y="554223"/>
                    </a:lnTo>
                    <a:lnTo>
                      <a:pt x="-568" y="4892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1" name="Freeform 2590">
                <a:extLst>
                  <a:ext uri="{FF2B5EF4-FFF2-40B4-BE49-F238E27FC236}">
                    <a16:creationId xmlns:a16="http://schemas.microsoft.com/office/drawing/2014/main" id="{0CF0F2E1-70BF-864A-BC31-030652122003}"/>
                  </a:ext>
                </a:extLst>
              </p:cNvPr>
              <p:cNvSpPr/>
              <p:nvPr/>
            </p:nvSpPr>
            <p:spPr>
              <a:xfrm>
                <a:off x="10107327" y="3893855"/>
                <a:ext cx="313605" cy="95738"/>
              </a:xfrm>
              <a:custGeom>
                <a:avLst/>
                <a:gdLst>
                  <a:gd name="connsiteX0" fmla="*/ -568 w 313605"/>
                  <a:gd name="connsiteY0" fmla="*/ 22621 h 95738"/>
                  <a:gd name="connsiteX1" fmla="*/ 118295 w 313605"/>
                  <a:gd name="connsiteY1" fmla="*/ 95916 h 95738"/>
                  <a:gd name="connsiteX2" fmla="*/ 313037 w 313605"/>
                  <a:gd name="connsiteY2" fmla="*/ 67152 h 95738"/>
                  <a:gd name="connsiteX3" fmla="*/ 178389 w 313605"/>
                  <a:gd name="connsiteY3" fmla="*/ 178 h 9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605" h="95738">
                    <a:moveTo>
                      <a:pt x="-568" y="22621"/>
                    </a:moveTo>
                    <a:lnTo>
                      <a:pt x="118295" y="95916"/>
                    </a:lnTo>
                    <a:lnTo>
                      <a:pt x="313037" y="67152"/>
                    </a:lnTo>
                    <a:lnTo>
                      <a:pt x="178389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2" name="Freeform 2591">
                <a:extLst>
                  <a:ext uri="{FF2B5EF4-FFF2-40B4-BE49-F238E27FC236}">
                    <a16:creationId xmlns:a16="http://schemas.microsoft.com/office/drawing/2014/main" id="{F8B09C6F-829D-AA11-193B-0527C076F239}"/>
                  </a:ext>
                </a:extLst>
              </p:cNvPr>
              <p:cNvSpPr/>
              <p:nvPr/>
            </p:nvSpPr>
            <p:spPr>
              <a:xfrm>
                <a:off x="10107327" y="3164127"/>
                <a:ext cx="178950" cy="752170"/>
              </a:xfrm>
              <a:custGeom>
                <a:avLst/>
                <a:gdLst>
                  <a:gd name="connsiteX0" fmla="*/ -568 w 178950"/>
                  <a:gd name="connsiteY0" fmla="*/ 178 h 752170"/>
                  <a:gd name="connsiteX1" fmla="*/ -568 w 178950"/>
                  <a:gd name="connsiteY1" fmla="*/ 752348 h 752170"/>
                  <a:gd name="connsiteX2" fmla="*/ 178382 w 178950"/>
                  <a:gd name="connsiteY2" fmla="*/ 729906 h 752170"/>
                  <a:gd name="connsiteX3" fmla="*/ 178382 w 178950"/>
                  <a:gd name="connsiteY3" fmla="*/ 10761 h 75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950" h="752170">
                    <a:moveTo>
                      <a:pt x="-568" y="178"/>
                    </a:moveTo>
                    <a:lnTo>
                      <a:pt x="-568" y="752348"/>
                    </a:lnTo>
                    <a:lnTo>
                      <a:pt x="178382" y="729906"/>
                    </a:lnTo>
                    <a:lnTo>
                      <a:pt x="178382" y="107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3" name="Freeform 2592">
                <a:extLst>
                  <a:ext uri="{FF2B5EF4-FFF2-40B4-BE49-F238E27FC236}">
                    <a16:creationId xmlns:a16="http://schemas.microsoft.com/office/drawing/2014/main" id="{ED87E231-3A42-7ACF-9D03-F437D9E5DACE}"/>
                  </a:ext>
                </a:extLst>
              </p:cNvPr>
              <p:cNvSpPr/>
              <p:nvPr/>
            </p:nvSpPr>
            <p:spPr>
              <a:xfrm>
                <a:off x="10286270" y="3154717"/>
                <a:ext cx="134648" cy="806080"/>
              </a:xfrm>
              <a:custGeom>
                <a:avLst/>
                <a:gdLst>
                  <a:gd name="connsiteX0" fmla="*/ -568 w 134648"/>
                  <a:gd name="connsiteY0" fmla="*/ 20168 h 806080"/>
                  <a:gd name="connsiteX1" fmla="*/ 134080 w 134648"/>
                  <a:gd name="connsiteY1" fmla="*/ 178 h 806080"/>
                  <a:gd name="connsiteX2" fmla="*/ 134080 w 134648"/>
                  <a:gd name="connsiteY2" fmla="*/ 806258 h 806080"/>
                  <a:gd name="connsiteX3" fmla="*/ -568 w 134648"/>
                  <a:gd name="connsiteY3" fmla="*/ 739284 h 80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48" h="806080">
                    <a:moveTo>
                      <a:pt x="-568" y="20168"/>
                    </a:moveTo>
                    <a:lnTo>
                      <a:pt x="134080" y="178"/>
                    </a:lnTo>
                    <a:lnTo>
                      <a:pt x="134080" y="806258"/>
                    </a:lnTo>
                    <a:lnTo>
                      <a:pt x="-568" y="7392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4" name="Freeform 2593">
                <a:extLst>
                  <a:ext uri="{FF2B5EF4-FFF2-40B4-BE49-F238E27FC236}">
                    <a16:creationId xmlns:a16="http://schemas.microsoft.com/office/drawing/2014/main" id="{AD1DA9DF-0787-A89A-86E7-541DD020E65C}"/>
                  </a:ext>
                </a:extLst>
              </p:cNvPr>
              <p:cNvSpPr/>
              <p:nvPr/>
            </p:nvSpPr>
            <p:spPr>
              <a:xfrm>
                <a:off x="10107327" y="3141756"/>
                <a:ext cx="313605" cy="32953"/>
              </a:xfrm>
              <a:custGeom>
                <a:avLst/>
                <a:gdLst>
                  <a:gd name="connsiteX0" fmla="*/ -568 w 313605"/>
                  <a:gd name="connsiteY0" fmla="*/ 22548 h 32953"/>
                  <a:gd name="connsiteX1" fmla="*/ 118295 w 313605"/>
                  <a:gd name="connsiteY1" fmla="*/ 178 h 32953"/>
                  <a:gd name="connsiteX2" fmla="*/ 313037 w 313605"/>
                  <a:gd name="connsiteY2" fmla="*/ 13141 h 32953"/>
                  <a:gd name="connsiteX3" fmla="*/ 178389 w 313605"/>
                  <a:gd name="connsiteY3" fmla="*/ 33131 h 3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605" h="32953">
                    <a:moveTo>
                      <a:pt x="-568" y="22548"/>
                    </a:moveTo>
                    <a:lnTo>
                      <a:pt x="118295" y="178"/>
                    </a:lnTo>
                    <a:lnTo>
                      <a:pt x="313037" y="13141"/>
                    </a:lnTo>
                    <a:lnTo>
                      <a:pt x="178389" y="3313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5" name="Freeform 2594">
                <a:extLst>
                  <a:ext uri="{FF2B5EF4-FFF2-40B4-BE49-F238E27FC236}">
                    <a16:creationId xmlns:a16="http://schemas.microsoft.com/office/drawing/2014/main" id="{E6A4775D-D1C4-6ED4-C90E-7B27452DAA32}"/>
                  </a:ext>
                </a:extLst>
              </p:cNvPr>
              <p:cNvSpPr/>
              <p:nvPr/>
            </p:nvSpPr>
            <p:spPr>
              <a:xfrm>
                <a:off x="10226183" y="3141758"/>
                <a:ext cx="194742" cy="847848"/>
              </a:xfrm>
              <a:custGeom>
                <a:avLst/>
                <a:gdLst>
                  <a:gd name="connsiteX0" fmla="*/ -568 w 194742"/>
                  <a:gd name="connsiteY0" fmla="*/ 178 h 847848"/>
                  <a:gd name="connsiteX1" fmla="*/ -568 w 194742"/>
                  <a:gd name="connsiteY1" fmla="*/ 848026 h 847848"/>
                  <a:gd name="connsiteX2" fmla="*/ 194174 w 194742"/>
                  <a:gd name="connsiteY2" fmla="*/ 819262 h 847848"/>
                  <a:gd name="connsiteX3" fmla="*/ 194174 w 194742"/>
                  <a:gd name="connsiteY3" fmla="*/ 13182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42" h="847848">
                    <a:moveTo>
                      <a:pt x="-568" y="178"/>
                    </a:moveTo>
                    <a:lnTo>
                      <a:pt x="-568" y="848026"/>
                    </a:lnTo>
                    <a:lnTo>
                      <a:pt x="194174" y="819262"/>
                    </a:lnTo>
                    <a:lnTo>
                      <a:pt x="194174" y="1318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6" name="Freeform 2595">
                <a:extLst>
                  <a:ext uri="{FF2B5EF4-FFF2-40B4-BE49-F238E27FC236}">
                    <a16:creationId xmlns:a16="http://schemas.microsoft.com/office/drawing/2014/main" id="{7AFD9981-C66C-CEE3-805B-8653A03DCEE2}"/>
                  </a:ext>
                </a:extLst>
              </p:cNvPr>
              <p:cNvSpPr/>
              <p:nvPr/>
            </p:nvSpPr>
            <p:spPr>
              <a:xfrm>
                <a:off x="10107327" y="3141756"/>
                <a:ext cx="118863" cy="847848"/>
              </a:xfrm>
              <a:custGeom>
                <a:avLst/>
                <a:gdLst>
                  <a:gd name="connsiteX0" fmla="*/ -568 w 118863"/>
                  <a:gd name="connsiteY0" fmla="*/ 22548 h 847848"/>
                  <a:gd name="connsiteX1" fmla="*/ 118295 w 118863"/>
                  <a:gd name="connsiteY1" fmla="*/ 178 h 847848"/>
                  <a:gd name="connsiteX2" fmla="*/ 118295 w 118863"/>
                  <a:gd name="connsiteY2" fmla="*/ 848026 h 847848"/>
                  <a:gd name="connsiteX3" fmla="*/ -568 w 118863"/>
                  <a:gd name="connsiteY3" fmla="*/ 774731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63" h="847848">
                    <a:moveTo>
                      <a:pt x="-568" y="22548"/>
                    </a:moveTo>
                    <a:lnTo>
                      <a:pt x="118295" y="178"/>
                    </a:lnTo>
                    <a:lnTo>
                      <a:pt x="118295" y="848026"/>
                    </a:lnTo>
                    <a:lnTo>
                      <a:pt x="-568" y="77473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597" name="Freeform 2596">
                <a:extLst>
                  <a:ext uri="{FF2B5EF4-FFF2-40B4-BE49-F238E27FC236}">
                    <a16:creationId xmlns:a16="http://schemas.microsoft.com/office/drawing/2014/main" id="{62069C40-18C0-E0D3-3569-868FB9855F89}"/>
                  </a:ext>
                </a:extLst>
              </p:cNvPr>
              <p:cNvSpPr/>
              <p:nvPr/>
            </p:nvSpPr>
            <p:spPr>
              <a:xfrm>
                <a:off x="9845399" y="3923802"/>
                <a:ext cx="315215" cy="108481"/>
              </a:xfrm>
              <a:custGeom>
                <a:avLst/>
                <a:gdLst>
                  <a:gd name="connsiteX0" fmla="*/ -568 w 315215"/>
                  <a:gd name="connsiteY0" fmla="*/ 25526 h 108481"/>
                  <a:gd name="connsiteX1" fmla="*/ 91221 w 315215"/>
                  <a:gd name="connsiteY1" fmla="*/ 108659 h 108481"/>
                  <a:gd name="connsiteX2" fmla="*/ 314647 w 315215"/>
                  <a:gd name="connsiteY2" fmla="*/ 75658 h 108481"/>
                  <a:gd name="connsiteX3" fmla="*/ 201550 w 315215"/>
                  <a:gd name="connsiteY3" fmla="*/ 178 h 108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15" h="108481">
                    <a:moveTo>
                      <a:pt x="-568" y="25526"/>
                    </a:moveTo>
                    <a:lnTo>
                      <a:pt x="91221" y="108659"/>
                    </a:lnTo>
                    <a:lnTo>
                      <a:pt x="314647" y="75658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8" name="Freeform 2597">
                <a:extLst>
                  <a:ext uri="{FF2B5EF4-FFF2-40B4-BE49-F238E27FC236}">
                    <a16:creationId xmlns:a16="http://schemas.microsoft.com/office/drawing/2014/main" id="{E2FAD884-CE43-7C68-E2EB-17CAC4997B2E}"/>
                  </a:ext>
                </a:extLst>
              </p:cNvPr>
              <p:cNvSpPr/>
              <p:nvPr/>
            </p:nvSpPr>
            <p:spPr>
              <a:xfrm>
                <a:off x="9845399" y="3735394"/>
                <a:ext cx="202118" cy="213755"/>
              </a:xfrm>
              <a:custGeom>
                <a:avLst/>
                <a:gdLst>
                  <a:gd name="connsiteX0" fmla="*/ -568 w 202118"/>
                  <a:gd name="connsiteY0" fmla="*/ 16319 h 213755"/>
                  <a:gd name="connsiteX1" fmla="*/ -568 w 202118"/>
                  <a:gd name="connsiteY1" fmla="*/ 213933 h 213755"/>
                  <a:gd name="connsiteX2" fmla="*/ 201550 w 202118"/>
                  <a:gd name="connsiteY2" fmla="*/ 188585 h 213755"/>
                  <a:gd name="connsiteX3" fmla="*/ 201550 w 202118"/>
                  <a:gd name="connsiteY3" fmla="*/ 178 h 21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118" h="213755">
                    <a:moveTo>
                      <a:pt x="-568" y="16319"/>
                    </a:moveTo>
                    <a:lnTo>
                      <a:pt x="-568" y="213933"/>
                    </a:lnTo>
                    <a:lnTo>
                      <a:pt x="201550" y="188585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9" name="Freeform 2598">
                <a:extLst>
                  <a:ext uri="{FF2B5EF4-FFF2-40B4-BE49-F238E27FC236}">
                    <a16:creationId xmlns:a16="http://schemas.microsoft.com/office/drawing/2014/main" id="{293EDE78-4D66-0F73-0D3A-A8FF041F149E}"/>
                  </a:ext>
                </a:extLst>
              </p:cNvPr>
              <p:cNvSpPr/>
              <p:nvPr/>
            </p:nvSpPr>
            <p:spPr>
              <a:xfrm>
                <a:off x="10047517" y="3735398"/>
                <a:ext cx="113097" cy="263887"/>
              </a:xfrm>
              <a:custGeom>
                <a:avLst/>
                <a:gdLst>
                  <a:gd name="connsiteX0" fmla="*/ -568 w 113097"/>
                  <a:gd name="connsiteY0" fmla="*/ 178 h 263887"/>
                  <a:gd name="connsiteX1" fmla="*/ 112529 w 113097"/>
                  <a:gd name="connsiteY1" fmla="*/ 51298 h 263887"/>
                  <a:gd name="connsiteX2" fmla="*/ 112529 w 113097"/>
                  <a:gd name="connsiteY2" fmla="*/ 264065 h 263887"/>
                  <a:gd name="connsiteX3" fmla="*/ -568 w 113097"/>
                  <a:gd name="connsiteY3" fmla="*/ 188585 h 26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097" h="263887">
                    <a:moveTo>
                      <a:pt x="-568" y="178"/>
                    </a:moveTo>
                    <a:lnTo>
                      <a:pt x="112529" y="51298"/>
                    </a:lnTo>
                    <a:lnTo>
                      <a:pt x="112529" y="264065"/>
                    </a:lnTo>
                    <a:lnTo>
                      <a:pt x="-568" y="1885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0" name="Freeform 2599">
                <a:extLst>
                  <a:ext uri="{FF2B5EF4-FFF2-40B4-BE49-F238E27FC236}">
                    <a16:creationId xmlns:a16="http://schemas.microsoft.com/office/drawing/2014/main" id="{B58A81AE-FDC0-5531-BE7B-EC0194E67C78}"/>
                  </a:ext>
                </a:extLst>
              </p:cNvPr>
              <p:cNvSpPr/>
              <p:nvPr/>
            </p:nvSpPr>
            <p:spPr>
              <a:xfrm>
                <a:off x="9845399" y="3735396"/>
                <a:ext cx="315215" cy="72303"/>
              </a:xfrm>
              <a:custGeom>
                <a:avLst/>
                <a:gdLst>
                  <a:gd name="connsiteX0" fmla="*/ -568 w 315215"/>
                  <a:gd name="connsiteY0" fmla="*/ 16317 h 72303"/>
                  <a:gd name="connsiteX1" fmla="*/ 91221 w 315215"/>
                  <a:gd name="connsiteY1" fmla="*/ 72481 h 72303"/>
                  <a:gd name="connsiteX2" fmla="*/ 314647 w 315215"/>
                  <a:gd name="connsiteY2" fmla="*/ 51298 h 72303"/>
                  <a:gd name="connsiteX3" fmla="*/ 201550 w 315215"/>
                  <a:gd name="connsiteY3" fmla="*/ 178 h 7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15" h="72303">
                    <a:moveTo>
                      <a:pt x="-568" y="16317"/>
                    </a:moveTo>
                    <a:lnTo>
                      <a:pt x="91221" y="72481"/>
                    </a:lnTo>
                    <a:lnTo>
                      <a:pt x="314647" y="51298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1" name="Freeform 2600">
                <a:extLst>
                  <a:ext uri="{FF2B5EF4-FFF2-40B4-BE49-F238E27FC236}">
                    <a16:creationId xmlns:a16="http://schemas.microsoft.com/office/drawing/2014/main" id="{15545A94-E36C-61F0-6D90-F5B198BCD7FE}"/>
                  </a:ext>
                </a:extLst>
              </p:cNvPr>
              <p:cNvSpPr/>
              <p:nvPr/>
            </p:nvSpPr>
            <p:spPr>
              <a:xfrm>
                <a:off x="9937195" y="3786523"/>
                <a:ext cx="223426" cy="245767"/>
              </a:xfrm>
              <a:custGeom>
                <a:avLst/>
                <a:gdLst>
                  <a:gd name="connsiteX0" fmla="*/ -568 w 223426"/>
                  <a:gd name="connsiteY0" fmla="*/ 21356 h 245767"/>
                  <a:gd name="connsiteX1" fmla="*/ -568 w 223426"/>
                  <a:gd name="connsiteY1" fmla="*/ 245945 h 245767"/>
                  <a:gd name="connsiteX2" fmla="*/ 222858 w 223426"/>
                  <a:gd name="connsiteY2" fmla="*/ 212945 h 245767"/>
                  <a:gd name="connsiteX3" fmla="*/ 222858 w 223426"/>
                  <a:gd name="connsiteY3" fmla="*/ 178 h 24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426" h="245767">
                    <a:moveTo>
                      <a:pt x="-568" y="21356"/>
                    </a:moveTo>
                    <a:lnTo>
                      <a:pt x="-568" y="245945"/>
                    </a:lnTo>
                    <a:lnTo>
                      <a:pt x="222858" y="212945"/>
                    </a:lnTo>
                    <a:lnTo>
                      <a:pt x="22285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2" name="Freeform 2601">
                <a:extLst>
                  <a:ext uri="{FF2B5EF4-FFF2-40B4-BE49-F238E27FC236}">
                    <a16:creationId xmlns:a16="http://schemas.microsoft.com/office/drawing/2014/main" id="{D7A3B228-D672-57D2-C167-BF1792D26F6C}"/>
                  </a:ext>
                </a:extLst>
              </p:cNvPr>
              <p:cNvSpPr/>
              <p:nvPr/>
            </p:nvSpPr>
            <p:spPr>
              <a:xfrm>
                <a:off x="9845399" y="3751536"/>
                <a:ext cx="91789" cy="280752"/>
              </a:xfrm>
              <a:custGeom>
                <a:avLst/>
                <a:gdLst>
                  <a:gd name="connsiteX0" fmla="*/ -568 w 91789"/>
                  <a:gd name="connsiteY0" fmla="*/ 178 h 280752"/>
                  <a:gd name="connsiteX1" fmla="*/ 91221 w 91789"/>
                  <a:gd name="connsiteY1" fmla="*/ 56341 h 280752"/>
                  <a:gd name="connsiteX2" fmla="*/ 91221 w 91789"/>
                  <a:gd name="connsiteY2" fmla="*/ 280931 h 280752"/>
                  <a:gd name="connsiteX3" fmla="*/ -568 w 91789"/>
                  <a:gd name="connsiteY3" fmla="*/ 197797 h 280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789" h="280752">
                    <a:moveTo>
                      <a:pt x="-568" y="178"/>
                    </a:moveTo>
                    <a:lnTo>
                      <a:pt x="91221" y="56341"/>
                    </a:lnTo>
                    <a:lnTo>
                      <a:pt x="91221" y="280931"/>
                    </a:lnTo>
                    <a:lnTo>
                      <a:pt x="-568" y="1977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3" name="Freeform 2602">
                <a:extLst>
                  <a:ext uri="{FF2B5EF4-FFF2-40B4-BE49-F238E27FC236}">
                    <a16:creationId xmlns:a16="http://schemas.microsoft.com/office/drawing/2014/main" id="{34D9A732-531E-9A02-BFB9-44F1750816F5}"/>
                  </a:ext>
                </a:extLst>
              </p:cNvPr>
              <p:cNvSpPr/>
              <p:nvPr/>
            </p:nvSpPr>
            <p:spPr>
              <a:xfrm>
                <a:off x="9555925" y="3956704"/>
                <a:ext cx="314181" cy="123584"/>
              </a:xfrm>
              <a:custGeom>
                <a:avLst/>
                <a:gdLst>
                  <a:gd name="connsiteX0" fmla="*/ -568 w 314181"/>
                  <a:gd name="connsiteY0" fmla="*/ 28931 h 123584"/>
                  <a:gd name="connsiteX1" fmla="*/ 55717 w 314181"/>
                  <a:gd name="connsiteY1" fmla="*/ 123762 h 123584"/>
                  <a:gd name="connsiteX2" fmla="*/ 313613 w 314181"/>
                  <a:gd name="connsiteY2" fmla="*/ 85670 h 123584"/>
                  <a:gd name="connsiteX3" fmla="*/ 228714 w 314181"/>
                  <a:gd name="connsiteY3" fmla="*/ 178 h 12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81" h="123584">
                    <a:moveTo>
                      <a:pt x="-568" y="28931"/>
                    </a:moveTo>
                    <a:lnTo>
                      <a:pt x="55717" y="123762"/>
                    </a:lnTo>
                    <a:lnTo>
                      <a:pt x="313613" y="85670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4" name="Freeform 2603">
                <a:extLst>
                  <a:ext uri="{FF2B5EF4-FFF2-40B4-BE49-F238E27FC236}">
                    <a16:creationId xmlns:a16="http://schemas.microsoft.com/office/drawing/2014/main" id="{B1988B06-0CB5-042A-0CB7-64901B97CAEA}"/>
                  </a:ext>
                </a:extLst>
              </p:cNvPr>
              <p:cNvSpPr/>
              <p:nvPr/>
            </p:nvSpPr>
            <p:spPr>
              <a:xfrm>
                <a:off x="9555925" y="3833112"/>
                <a:ext cx="229282" cy="152345"/>
              </a:xfrm>
              <a:custGeom>
                <a:avLst/>
                <a:gdLst>
                  <a:gd name="connsiteX0" fmla="*/ -568 w 229282"/>
                  <a:gd name="connsiteY0" fmla="*/ 22487 h 152345"/>
                  <a:gd name="connsiteX1" fmla="*/ -568 w 229282"/>
                  <a:gd name="connsiteY1" fmla="*/ 152523 h 152345"/>
                  <a:gd name="connsiteX2" fmla="*/ 228714 w 229282"/>
                  <a:gd name="connsiteY2" fmla="*/ 123768 h 152345"/>
                  <a:gd name="connsiteX3" fmla="*/ 228714 w 229282"/>
                  <a:gd name="connsiteY3" fmla="*/ 178 h 15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282" h="152345">
                    <a:moveTo>
                      <a:pt x="-568" y="22487"/>
                    </a:moveTo>
                    <a:lnTo>
                      <a:pt x="-568" y="152523"/>
                    </a:lnTo>
                    <a:lnTo>
                      <a:pt x="228714" y="123768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5" name="Freeform 2604">
                <a:extLst>
                  <a:ext uri="{FF2B5EF4-FFF2-40B4-BE49-F238E27FC236}">
                    <a16:creationId xmlns:a16="http://schemas.microsoft.com/office/drawing/2014/main" id="{11285CBA-3136-6131-DA10-D328226E4787}"/>
                  </a:ext>
                </a:extLst>
              </p:cNvPr>
              <p:cNvSpPr/>
              <p:nvPr/>
            </p:nvSpPr>
            <p:spPr>
              <a:xfrm>
                <a:off x="9785242" y="3833109"/>
                <a:ext cx="84899" cy="209079"/>
              </a:xfrm>
              <a:custGeom>
                <a:avLst/>
                <a:gdLst>
                  <a:gd name="connsiteX0" fmla="*/ -568 w 84899"/>
                  <a:gd name="connsiteY0" fmla="*/ 178 h 209079"/>
                  <a:gd name="connsiteX1" fmla="*/ 84331 w 84899"/>
                  <a:gd name="connsiteY1" fmla="*/ 68537 h 209079"/>
                  <a:gd name="connsiteX2" fmla="*/ 84331 w 84899"/>
                  <a:gd name="connsiteY2" fmla="*/ 209258 h 209079"/>
                  <a:gd name="connsiteX3" fmla="*/ -568 w 84899"/>
                  <a:gd name="connsiteY3" fmla="*/ 123765 h 20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99" h="209079">
                    <a:moveTo>
                      <a:pt x="-568" y="178"/>
                    </a:moveTo>
                    <a:lnTo>
                      <a:pt x="84331" y="68537"/>
                    </a:lnTo>
                    <a:lnTo>
                      <a:pt x="84331" y="209258"/>
                    </a:lnTo>
                    <a:lnTo>
                      <a:pt x="-568" y="1237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6" name="Freeform 2605">
                <a:extLst>
                  <a:ext uri="{FF2B5EF4-FFF2-40B4-BE49-F238E27FC236}">
                    <a16:creationId xmlns:a16="http://schemas.microsoft.com/office/drawing/2014/main" id="{EDE0F365-1171-66BF-0F39-F4D596DBD90E}"/>
                  </a:ext>
                </a:extLst>
              </p:cNvPr>
              <p:cNvSpPr/>
              <p:nvPr/>
            </p:nvSpPr>
            <p:spPr>
              <a:xfrm>
                <a:off x="9555925" y="3833109"/>
                <a:ext cx="314181" cy="98036"/>
              </a:xfrm>
              <a:custGeom>
                <a:avLst/>
                <a:gdLst>
                  <a:gd name="connsiteX0" fmla="*/ -568 w 314181"/>
                  <a:gd name="connsiteY0" fmla="*/ 22491 h 98036"/>
                  <a:gd name="connsiteX1" fmla="*/ 55717 w 314181"/>
                  <a:gd name="connsiteY1" fmla="*/ 98214 h 98036"/>
                  <a:gd name="connsiteX2" fmla="*/ 313613 w 314181"/>
                  <a:gd name="connsiteY2" fmla="*/ 68537 h 98036"/>
                  <a:gd name="connsiteX3" fmla="*/ 228714 w 314181"/>
                  <a:gd name="connsiteY3" fmla="*/ 178 h 9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81" h="98036">
                    <a:moveTo>
                      <a:pt x="-568" y="22491"/>
                    </a:moveTo>
                    <a:lnTo>
                      <a:pt x="55717" y="98214"/>
                    </a:lnTo>
                    <a:lnTo>
                      <a:pt x="313613" y="68537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7" name="Freeform 2606">
                <a:extLst>
                  <a:ext uri="{FF2B5EF4-FFF2-40B4-BE49-F238E27FC236}">
                    <a16:creationId xmlns:a16="http://schemas.microsoft.com/office/drawing/2014/main" id="{39566366-4EB1-B3DC-2A84-4D455ACAF4DA}"/>
                  </a:ext>
                </a:extLst>
              </p:cNvPr>
              <p:cNvSpPr/>
              <p:nvPr/>
            </p:nvSpPr>
            <p:spPr>
              <a:xfrm>
                <a:off x="9612196" y="3901469"/>
                <a:ext cx="257896" cy="178812"/>
              </a:xfrm>
              <a:custGeom>
                <a:avLst/>
                <a:gdLst>
                  <a:gd name="connsiteX0" fmla="*/ -568 w 257896"/>
                  <a:gd name="connsiteY0" fmla="*/ 29854 h 178812"/>
                  <a:gd name="connsiteX1" fmla="*/ -568 w 257896"/>
                  <a:gd name="connsiteY1" fmla="*/ 178990 h 178812"/>
                  <a:gd name="connsiteX2" fmla="*/ 257328 w 257896"/>
                  <a:gd name="connsiteY2" fmla="*/ 140898 h 178812"/>
                  <a:gd name="connsiteX3" fmla="*/ 257328 w 257896"/>
                  <a:gd name="connsiteY3" fmla="*/ 178 h 1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896" h="178812">
                    <a:moveTo>
                      <a:pt x="-568" y="29854"/>
                    </a:moveTo>
                    <a:lnTo>
                      <a:pt x="-568" y="178990"/>
                    </a:lnTo>
                    <a:lnTo>
                      <a:pt x="257328" y="140898"/>
                    </a:lnTo>
                    <a:lnTo>
                      <a:pt x="25732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8" name="Freeform 2607">
                <a:extLst>
                  <a:ext uri="{FF2B5EF4-FFF2-40B4-BE49-F238E27FC236}">
                    <a16:creationId xmlns:a16="http://schemas.microsoft.com/office/drawing/2014/main" id="{B4AA3DFB-CF44-9E36-6689-44B5FC15425C}"/>
                  </a:ext>
                </a:extLst>
              </p:cNvPr>
              <p:cNvSpPr/>
              <p:nvPr/>
            </p:nvSpPr>
            <p:spPr>
              <a:xfrm>
                <a:off x="9555925" y="3855422"/>
                <a:ext cx="56284" cy="224860"/>
              </a:xfrm>
              <a:custGeom>
                <a:avLst/>
                <a:gdLst>
                  <a:gd name="connsiteX0" fmla="*/ -568 w 56284"/>
                  <a:gd name="connsiteY0" fmla="*/ 178 h 224860"/>
                  <a:gd name="connsiteX1" fmla="*/ 55717 w 56284"/>
                  <a:gd name="connsiteY1" fmla="*/ 75901 h 224860"/>
                  <a:gd name="connsiteX2" fmla="*/ 55717 w 56284"/>
                  <a:gd name="connsiteY2" fmla="*/ 225038 h 224860"/>
                  <a:gd name="connsiteX3" fmla="*/ -568 w 56284"/>
                  <a:gd name="connsiteY3" fmla="*/ 130206 h 22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84" h="224860">
                    <a:moveTo>
                      <a:pt x="-568" y="178"/>
                    </a:moveTo>
                    <a:lnTo>
                      <a:pt x="55717" y="75901"/>
                    </a:lnTo>
                    <a:lnTo>
                      <a:pt x="55717" y="225038"/>
                    </a:lnTo>
                    <a:lnTo>
                      <a:pt x="-568" y="1302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609" name="Freeform 2608">
                <a:extLst>
                  <a:ext uri="{FF2B5EF4-FFF2-40B4-BE49-F238E27FC236}">
                    <a16:creationId xmlns:a16="http://schemas.microsoft.com/office/drawing/2014/main" id="{4F896579-96E0-0CB8-2436-B9D86A71D95C}"/>
                  </a:ext>
                </a:extLst>
              </p:cNvPr>
              <p:cNvSpPr/>
              <p:nvPr/>
            </p:nvSpPr>
            <p:spPr>
              <a:xfrm>
                <a:off x="9612196" y="3901469"/>
                <a:ext cx="257896" cy="178812"/>
              </a:xfrm>
              <a:custGeom>
                <a:avLst/>
                <a:gdLst>
                  <a:gd name="connsiteX0" fmla="*/ -568 w 257896"/>
                  <a:gd name="connsiteY0" fmla="*/ 29854 h 178812"/>
                  <a:gd name="connsiteX1" fmla="*/ -568 w 257896"/>
                  <a:gd name="connsiteY1" fmla="*/ 178990 h 178812"/>
                  <a:gd name="connsiteX2" fmla="*/ 257328 w 257896"/>
                  <a:gd name="connsiteY2" fmla="*/ 140898 h 178812"/>
                  <a:gd name="connsiteX3" fmla="*/ 257328 w 257896"/>
                  <a:gd name="connsiteY3" fmla="*/ 178 h 1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896" h="178812">
                    <a:moveTo>
                      <a:pt x="-568" y="29854"/>
                    </a:moveTo>
                    <a:lnTo>
                      <a:pt x="-568" y="178990"/>
                    </a:lnTo>
                    <a:lnTo>
                      <a:pt x="257328" y="140898"/>
                    </a:lnTo>
                    <a:lnTo>
                      <a:pt x="25732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11" name="Freeform 2610">
                <a:extLst>
                  <a:ext uri="{FF2B5EF4-FFF2-40B4-BE49-F238E27FC236}">
                    <a16:creationId xmlns:a16="http://schemas.microsoft.com/office/drawing/2014/main" id="{85380273-1952-103A-9F4E-70CEFEDDB20E}"/>
                  </a:ext>
                </a:extLst>
              </p:cNvPr>
              <p:cNvSpPr/>
              <p:nvPr/>
            </p:nvSpPr>
            <p:spPr>
              <a:xfrm>
                <a:off x="10226183" y="3141758"/>
                <a:ext cx="194742" cy="847848"/>
              </a:xfrm>
              <a:custGeom>
                <a:avLst/>
                <a:gdLst>
                  <a:gd name="connsiteX0" fmla="*/ -568 w 194742"/>
                  <a:gd name="connsiteY0" fmla="*/ 178 h 847848"/>
                  <a:gd name="connsiteX1" fmla="*/ -568 w 194742"/>
                  <a:gd name="connsiteY1" fmla="*/ 848026 h 847848"/>
                  <a:gd name="connsiteX2" fmla="*/ 194174 w 194742"/>
                  <a:gd name="connsiteY2" fmla="*/ 819262 h 847848"/>
                  <a:gd name="connsiteX3" fmla="*/ 194174 w 194742"/>
                  <a:gd name="connsiteY3" fmla="*/ 13182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42" h="847848">
                    <a:moveTo>
                      <a:pt x="-568" y="178"/>
                    </a:moveTo>
                    <a:lnTo>
                      <a:pt x="-568" y="848026"/>
                    </a:lnTo>
                    <a:lnTo>
                      <a:pt x="194174" y="819262"/>
                    </a:lnTo>
                    <a:lnTo>
                      <a:pt x="194174" y="1318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612" name="Freeform 2611">
                <a:extLst>
                  <a:ext uri="{FF2B5EF4-FFF2-40B4-BE49-F238E27FC236}">
                    <a16:creationId xmlns:a16="http://schemas.microsoft.com/office/drawing/2014/main" id="{A7E60D4C-177C-3E73-D4B9-C1A415763DA9}"/>
                  </a:ext>
                </a:extLst>
              </p:cNvPr>
              <p:cNvSpPr/>
              <p:nvPr/>
            </p:nvSpPr>
            <p:spPr>
              <a:xfrm>
                <a:off x="10484086" y="3404286"/>
                <a:ext cx="170728" cy="547216"/>
              </a:xfrm>
              <a:custGeom>
                <a:avLst/>
                <a:gdLst>
                  <a:gd name="connsiteX0" fmla="*/ -568 w 170728"/>
                  <a:gd name="connsiteY0" fmla="*/ 178 h 547216"/>
                  <a:gd name="connsiteX1" fmla="*/ -568 w 170728"/>
                  <a:gd name="connsiteY1" fmla="*/ 547394 h 547216"/>
                  <a:gd name="connsiteX2" fmla="*/ 170160 w 170728"/>
                  <a:gd name="connsiteY2" fmla="*/ 522177 h 547216"/>
                  <a:gd name="connsiteX3" fmla="*/ 170160 w 170728"/>
                  <a:gd name="connsiteY3" fmla="*/ 216 h 5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28" h="547216">
                    <a:moveTo>
                      <a:pt x="-568" y="178"/>
                    </a:moveTo>
                    <a:lnTo>
                      <a:pt x="-568" y="547394"/>
                    </a:lnTo>
                    <a:lnTo>
                      <a:pt x="170160" y="522177"/>
                    </a:lnTo>
                    <a:lnTo>
                      <a:pt x="170160" y="2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</p:grpSp>
        <p:grpSp>
          <p:nvGrpSpPr>
            <p:cNvPr id="2617" name="Group 2616">
              <a:extLst>
                <a:ext uri="{FF2B5EF4-FFF2-40B4-BE49-F238E27FC236}">
                  <a16:creationId xmlns:a16="http://schemas.microsoft.com/office/drawing/2014/main" id="{A3DA34F4-63DA-F277-058A-7B9C01496DEA}"/>
                </a:ext>
              </a:extLst>
            </p:cNvPr>
            <p:cNvGrpSpPr/>
            <p:nvPr/>
          </p:nvGrpSpPr>
          <p:grpSpPr>
            <a:xfrm>
              <a:off x="4382616" y="2864918"/>
              <a:ext cx="2390847" cy="1568252"/>
              <a:chOff x="4405718" y="2629518"/>
              <a:chExt cx="3332249" cy="2185766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761133D7-AFD3-1DF6-EAC5-98719B3F7857}"/>
                  </a:ext>
                </a:extLst>
              </p:cNvPr>
              <p:cNvSpPr/>
              <p:nvPr/>
            </p:nvSpPr>
            <p:spPr>
              <a:xfrm flipV="1">
                <a:off x="4405722" y="2629508"/>
                <a:ext cx="3322541" cy="2184672"/>
              </a:xfrm>
              <a:custGeom>
                <a:avLst/>
                <a:gdLst>
                  <a:gd name="connsiteX0" fmla="*/ 3321437 w 3322541"/>
                  <a:gd name="connsiteY0" fmla="*/ 1387058 h 2184672"/>
                  <a:gd name="connsiteX1" fmla="*/ 2587145 w 3322541"/>
                  <a:gd name="connsiteY1" fmla="*/ 1970417 h 2184672"/>
                  <a:gd name="connsiteX2" fmla="*/ 1875157 w 3322541"/>
                  <a:gd name="connsiteY2" fmla="*/ 2169695 h 2184672"/>
                  <a:gd name="connsiteX3" fmla="*/ 1843162 w 3322541"/>
                  <a:gd name="connsiteY3" fmla="*/ 2183941 h 2184672"/>
                  <a:gd name="connsiteX4" fmla="*/ 1817171 w 3322541"/>
                  <a:gd name="connsiteY4" fmla="*/ 2174516 h 2184672"/>
                  <a:gd name="connsiteX5" fmla="*/ 1269004 w 3322541"/>
                  <a:gd name="connsiteY5" fmla="*/ 2141261 h 2184672"/>
                  <a:gd name="connsiteX6" fmla="*/ 135659 w 3322541"/>
                  <a:gd name="connsiteY6" fmla="*/ 2058484 h 2184672"/>
                  <a:gd name="connsiteX7" fmla="*/ 115626 w 3322541"/>
                  <a:gd name="connsiteY7" fmla="*/ 2066949 h 2184672"/>
                  <a:gd name="connsiteX8" fmla="*/ 87875 w 3322541"/>
                  <a:gd name="connsiteY8" fmla="*/ 2040697 h 2184672"/>
                  <a:gd name="connsiteX9" fmla="*/ -1105 w 3322541"/>
                  <a:gd name="connsiteY9" fmla="*/ 2004323 h 2184672"/>
                  <a:gd name="connsiteX10" fmla="*/ 719914 w 3322541"/>
                  <a:gd name="connsiteY10" fmla="*/ 555276 h 2184672"/>
                  <a:gd name="connsiteX11" fmla="*/ 1075661 w 3322541"/>
                  <a:gd name="connsiteY11" fmla="*/ 520241 h 2184672"/>
                  <a:gd name="connsiteX12" fmla="*/ 1220047 w 3322541"/>
                  <a:gd name="connsiteY12" fmla="*/ 413656 h 2184672"/>
                  <a:gd name="connsiteX13" fmla="*/ 814124 w 3322541"/>
                  <a:gd name="connsiteY13" fmla="*/ 98491 h 2184672"/>
                  <a:gd name="connsiteX14" fmla="*/ 814378 w 3322541"/>
                  <a:gd name="connsiteY14" fmla="*/ 98196 h 2184672"/>
                  <a:gd name="connsiteX15" fmla="*/ 812509 w 3322541"/>
                  <a:gd name="connsiteY15" fmla="*/ 97237 h 2184672"/>
                  <a:gd name="connsiteX16" fmla="*/ 804055 w 3322541"/>
                  <a:gd name="connsiteY16" fmla="*/ 26878 h 2184672"/>
                  <a:gd name="connsiteX17" fmla="*/ 874531 w 3322541"/>
                  <a:gd name="connsiteY17" fmla="*/ 20287 h 2184672"/>
                  <a:gd name="connsiteX18" fmla="*/ 876083 w 3322541"/>
                  <a:gd name="connsiteY18" fmla="*/ 22215 h 2184672"/>
                  <a:gd name="connsiteX19" fmla="*/ 876399 w 3322541"/>
                  <a:gd name="connsiteY19" fmla="*/ 21849 h 2184672"/>
                  <a:gd name="connsiteX20" fmla="*/ 1254097 w 3322541"/>
                  <a:gd name="connsiteY20" fmla="*/ 373806 h 2184672"/>
                  <a:gd name="connsiteX21" fmla="*/ 1289493 w 3322541"/>
                  <a:gd name="connsiteY21" fmla="*/ 320560 h 2184672"/>
                  <a:gd name="connsiteX22" fmla="*/ 1272862 w 3322541"/>
                  <a:gd name="connsiteY22" fmla="*/ 305138 h 2184672"/>
                  <a:gd name="connsiteX23" fmla="*/ 1269586 w 3322541"/>
                  <a:gd name="connsiteY23" fmla="*/ 282487 h 2184672"/>
                  <a:gd name="connsiteX24" fmla="*/ 1278866 w 3322541"/>
                  <a:gd name="connsiteY24" fmla="*/ 278702 h 2184672"/>
                  <a:gd name="connsiteX25" fmla="*/ 1281548 w 3322541"/>
                  <a:gd name="connsiteY25" fmla="*/ 275815 h 2184672"/>
                  <a:gd name="connsiteX26" fmla="*/ 1281571 w 3322541"/>
                  <a:gd name="connsiteY26" fmla="*/ 275815 h 2184672"/>
                  <a:gd name="connsiteX27" fmla="*/ 1299720 w 3322541"/>
                  <a:gd name="connsiteY27" fmla="*/ 256189 h 2184672"/>
                  <a:gd name="connsiteX28" fmla="*/ 1315312 w 3322541"/>
                  <a:gd name="connsiteY28" fmla="*/ 270639 h 2184672"/>
                  <a:gd name="connsiteX29" fmla="*/ 1319593 w 3322541"/>
                  <a:gd name="connsiteY29" fmla="*/ 261674 h 2184672"/>
                  <a:gd name="connsiteX30" fmla="*/ 1648957 w 3322541"/>
                  <a:gd name="connsiteY30" fmla="*/ 568377 h 2184672"/>
                  <a:gd name="connsiteX31" fmla="*/ 1889482 w 3322541"/>
                  <a:gd name="connsiteY31" fmla="*/ 518983 h 2184672"/>
                  <a:gd name="connsiteX32" fmla="*/ 2043486 w 3322541"/>
                  <a:gd name="connsiteY32" fmla="*/ 404320 h 2184672"/>
                  <a:gd name="connsiteX33" fmla="*/ 1644551 w 3322541"/>
                  <a:gd name="connsiteY33" fmla="*/ 88794 h 2184672"/>
                  <a:gd name="connsiteX34" fmla="*/ 1644813 w 3322541"/>
                  <a:gd name="connsiteY34" fmla="*/ 88464 h 2184672"/>
                  <a:gd name="connsiteX35" fmla="*/ 1642964 w 3322541"/>
                  <a:gd name="connsiteY35" fmla="*/ 87425 h 2184672"/>
                  <a:gd name="connsiteX36" fmla="*/ 1635122 w 3322541"/>
                  <a:gd name="connsiteY36" fmla="*/ 16994 h 2184672"/>
                  <a:gd name="connsiteX37" fmla="*/ 1705652 w 3322541"/>
                  <a:gd name="connsiteY37" fmla="*/ 11054 h 2184672"/>
                  <a:gd name="connsiteX38" fmla="*/ 1707193 w 3322541"/>
                  <a:gd name="connsiteY38" fmla="*/ 12986 h 2184672"/>
                  <a:gd name="connsiteX39" fmla="*/ 1707536 w 3322541"/>
                  <a:gd name="connsiteY39" fmla="*/ 12656 h 2184672"/>
                  <a:gd name="connsiteX40" fmla="*/ 2077090 w 3322541"/>
                  <a:gd name="connsiteY40" fmla="*/ 363288 h 2184672"/>
                  <a:gd name="connsiteX41" fmla="*/ 2112052 w 3322541"/>
                  <a:gd name="connsiteY41" fmla="*/ 309596 h 2184672"/>
                  <a:gd name="connsiteX42" fmla="*/ 2101403 w 3322541"/>
                  <a:gd name="connsiteY42" fmla="*/ 299551 h 2184672"/>
                  <a:gd name="connsiteX43" fmla="*/ 2098332 w 3322541"/>
                  <a:gd name="connsiteY43" fmla="*/ 276820 h 2184672"/>
                  <a:gd name="connsiteX44" fmla="*/ 2107681 w 3322541"/>
                  <a:gd name="connsiteY44" fmla="*/ 273119 h 2184672"/>
                  <a:gd name="connsiteX45" fmla="*/ 2110397 w 3322541"/>
                  <a:gd name="connsiteY45" fmla="*/ 270263 h 2184672"/>
                  <a:gd name="connsiteX46" fmla="*/ 2110397 w 3322541"/>
                  <a:gd name="connsiteY46" fmla="*/ 270263 h 2184672"/>
                  <a:gd name="connsiteX47" fmla="*/ 2128706 w 3322541"/>
                  <a:gd name="connsiteY47" fmla="*/ 250821 h 2184672"/>
                  <a:gd name="connsiteX48" fmla="*/ 3320261 w 3322541"/>
                  <a:gd name="connsiteY48" fmla="*/ 1373989 h 2184672"/>
                  <a:gd name="connsiteX49" fmla="*/ 3314303 w 3322541"/>
                  <a:gd name="connsiteY49" fmla="*/ 1380307 h 2184672"/>
                  <a:gd name="connsiteX50" fmla="*/ 3321437 w 3322541"/>
                  <a:gd name="connsiteY50" fmla="*/ 1387058 h 218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322541" h="2184672">
                    <a:moveTo>
                      <a:pt x="3321437" y="1387058"/>
                    </a:moveTo>
                    <a:cubicBezTo>
                      <a:pt x="3129434" y="1626777"/>
                      <a:pt x="2882288" y="1828316"/>
                      <a:pt x="2587145" y="1970417"/>
                    </a:cubicBezTo>
                    <a:cubicBezTo>
                      <a:pt x="2356504" y="2081457"/>
                      <a:pt x="2115831" y="2146368"/>
                      <a:pt x="1875157" y="2169695"/>
                    </a:cubicBezTo>
                    <a:cubicBezTo>
                      <a:pt x="1867132" y="2178343"/>
                      <a:pt x="1855889" y="2183941"/>
                      <a:pt x="1843162" y="2183941"/>
                    </a:cubicBezTo>
                    <a:cubicBezTo>
                      <a:pt x="1833232" y="2183941"/>
                      <a:pt x="1824545" y="2180057"/>
                      <a:pt x="1817171" y="2174516"/>
                    </a:cubicBezTo>
                    <a:cubicBezTo>
                      <a:pt x="1632463" y="2187277"/>
                      <a:pt x="1448176" y="2175864"/>
                      <a:pt x="1269004" y="2141261"/>
                    </a:cubicBezTo>
                    <a:cubicBezTo>
                      <a:pt x="885133" y="2218841"/>
                      <a:pt x="493484" y="2186637"/>
                      <a:pt x="135659" y="2058484"/>
                    </a:cubicBezTo>
                    <a:cubicBezTo>
                      <a:pt x="130554" y="2063693"/>
                      <a:pt x="123487" y="2066949"/>
                      <a:pt x="115626" y="2066949"/>
                    </a:cubicBezTo>
                    <a:cubicBezTo>
                      <a:pt x="100769" y="2066949"/>
                      <a:pt x="88909" y="2055308"/>
                      <a:pt x="87875" y="2040697"/>
                    </a:cubicBezTo>
                    <a:cubicBezTo>
                      <a:pt x="57974" y="2029182"/>
                      <a:pt x="28261" y="2017198"/>
                      <a:pt x="-1105" y="2004323"/>
                    </a:cubicBezTo>
                    <a:lnTo>
                      <a:pt x="719914" y="555276"/>
                    </a:lnTo>
                    <a:cubicBezTo>
                      <a:pt x="834808" y="585798"/>
                      <a:pt x="960657" y="576900"/>
                      <a:pt x="1075661" y="520241"/>
                    </a:cubicBezTo>
                    <a:cubicBezTo>
                      <a:pt x="1131414" y="492766"/>
                      <a:pt x="1179697" y="456322"/>
                      <a:pt x="1220047" y="413656"/>
                    </a:cubicBezTo>
                    <a:lnTo>
                      <a:pt x="814124" y="98491"/>
                    </a:lnTo>
                    <a:lnTo>
                      <a:pt x="814378" y="98196"/>
                    </a:lnTo>
                    <a:cubicBezTo>
                      <a:pt x="813830" y="97763"/>
                      <a:pt x="813072" y="97683"/>
                      <a:pt x="812509" y="97237"/>
                    </a:cubicBezTo>
                    <a:cubicBezTo>
                      <a:pt x="790697" y="79611"/>
                      <a:pt x="786885" y="48057"/>
                      <a:pt x="804055" y="26878"/>
                    </a:cubicBezTo>
                    <a:cubicBezTo>
                      <a:pt x="821151" y="5628"/>
                      <a:pt x="852749" y="2660"/>
                      <a:pt x="874531" y="20287"/>
                    </a:cubicBezTo>
                    <a:cubicBezTo>
                      <a:pt x="875182" y="20800"/>
                      <a:pt x="875436" y="21621"/>
                      <a:pt x="876083" y="22215"/>
                    </a:cubicBezTo>
                    <a:lnTo>
                      <a:pt x="876399" y="21849"/>
                    </a:lnTo>
                    <a:lnTo>
                      <a:pt x="1254097" y="373806"/>
                    </a:lnTo>
                    <a:cubicBezTo>
                      <a:pt x="1267143" y="356808"/>
                      <a:pt x="1278740" y="338919"/>
                      <a:pt x="1289493" y="320560"/>
                    </a:cubicBezTo>
                    <a:lnTo>
                      <a:pt x="1272862" y="305138"/>
                    </a:lnTo>
                    <a:cubicBezTo>
                      <a:pt x="1265625" y="298480"/>
                      <a:pt x="1264175" y="288337"/>
                      <a:pt x="1269586" y="282487"/>
                    </a:cubicBezTo>
                    <a:cubicBezTo>
                      <a:pt x="1271960" y="279925"/>
                      <a:pt x="1275316" y="278819"/>
                      <a:pt x="1278866" y="278702"/>
                    </a:cubicBezTo>
                    <a:lnTo>
                      <a:pt x="1281548" y="275815"/>
                    </a:lnTo>
                    <a:lnTo>
                      <a:pt x="1281571" y="275815"/>
                    </a:lnTo>
                    <a:lnTo>
                      <a:pt x="1299720" y="256189"/>
                    </a:lnTo>
                    <a:lnTo>
                      <a:pt x="1315312" y="270639"/>
                    </a:lnTo>
                    <a:cubicBezTo>
                      <a:pt x="1316670" y="267591"/>
                      <a:pt x="1318291" y="264708"/>
                      <a:pt x="1319593" y="261674"/>
                    </a:cubicBezTo>
                    <a:lnTo>
                      <a:pt x="1648957" y="568377"/>
                    </a:lnTo>
                    <a:cubicBezTo>
                      <a:pt x="1729451" y="571680"/>
                      <a:pt x="1811772" y="556396"/>
                      <a:pt x="1889482" y="518983"/>
                    </a:cubicBezTo>
                    <a:cubicBezTo>
                      <a:pt x="1949579" y="490057"/>
                      <a:pt x="2001047" y="450703"/>
                      <a:pt x="2043486" y="404320"/>
                    </a:cubicBezTo>
                    <a:lnTo>
                      <a:pt x="1644551" y="88794"/>
                    </a:lnTo>
                    <a:lnTo>
                      <a:pt x="1644813" y="88464"/>
                    </a:lnTo>
                    <a:cubicBezTo>
                      <a:pt x="1644254" y="87982"/>
                      <a:pt x="1643512" y="87915"/>
                      <a:pt x="1642964" y="87425"/>
                    </a:cubicBezTo>
                    <a:cubicBezTo>
                      <a:pt x="1621311" y="69646"/>
                      <a:pt x="1617761" y="38096"/>
                      <a:pt x="1635122" y="16994"/>
                    </a:cubicBezTo>
                    <a:cubicBezTo>
                      <a:pt x="1652438" y="-4083"/>
                      <a:pt x="1684033" y="-6742"/>
                      <a:pt x="1705652" y="11054"/>
                    </a:cubicBezTo>
                    <a:cubicBezTo>
                      <a:pt x="1706314" y="11616"/>
                      <a:pt x="1706577" y="12473"/>
                      <a:pt x="1707193" y="12986"/>
                    </a:cubicBezTo>
                    <a:lnTo>
                      <a:pt x="1707536" y="12656"/>
                    </a:lnTo>
                    <a:lnTo>
                      <a:pt x="2077090" y="363288"/>
                    </a:lnTo>
                    <a:cubicBezTo>
                      <a:pt x="2089851" y="346072"/>
                      <a:pt x="2101620" y="328182"/>
                      <a:pt x="2112052" y="309596"/>
                    </a:cubicBezTo>
                    <a:lnTo>
                      <a:pt x="2101403" y="299551"/>
                    </a:lnTo>
                    <a:cubicBezTo>
                      <a:pt x="2094223" y="292813"/>
                      <a:pt x="2092888" y="282634"/>
                      <a:pt x="2098332" y="276820"/>
                    </a:cubicBezTo>
                    <a:cubicBezTo>
                      <a:pt x="2100729" y="274262"/>
                      <a:pt x="2104142" y="273187"/>
                      <a:pt x="2107681" y="273119"/>
                    </a:cubicBezTo>
                    <a:lnTo>
                      <a:pt x="2110397" y="270263"/>
                    </a:lnTo>
                    <a:lnTo>
                      <a:pt x="2110397" y="270263"/>
                    </a:lnTo>
                    <a:lnTo>
                      <a:pt x="2128706" y="250821"/>
                    </a:lnTo>
                    <a:lnTo>
                      <a:pt x="3320261" y="1373989"/>
                    </a:lnTo>
                    <a:lnTo>
                      <a:pt x="3314303" y="1380307"/>
                    </a:lnTo>
                    <a:lnTo>
                      <a:pt x="3321437" y="138705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A02F5E2-D76B-DA5B-AA44-F0163E6C4BA2}"/>
                  </a:ext>
                </a:extLst>
              </p:cNvPr>
              <p:cNvSpPr/>
              <p:nvPr/>
            </p:nvSpPr>
            <p:spPr>
              <a:xfrm flipV="1">
                <a:off x="5206241" y="2672187"/>
                <a:ext cx="1715944" cy="1590394"/>
              </a:xfrm>
              <a:custGeom>
                <a:avLst/>
                <a:gdLst>
                  <a:gd name="connsiteX0" fmla="*/ 985835 w 1715944"/>
                  <a:gd name="connsiteY0" fmla="*/ 1413446 h 1590394"/>
                  <a:gd name="connsiteX1" fmla="*/ 468487 w 1715944"/>
                  <a:gd name="connsiteY1" fmla="*/ 1589384 h 1590394"/>
                  <a:gd name="connsiteX2" fmla="*/ -1103 w 1715944"/>
                  <a:gd name="connsiteY2" fmla="*/ 1441468 h 1590394"/>
                  <a:gd name="connsiteX3" fmla="*/ 732914 w 1715944"/>
                  <a:gd name="connsiteY3" fmla="*/ -1010 h 1590394"/>
                  <a:gd name="connsiteX4" fmla="*/ 848439 w 1715944"/>
                  <a:gd name="connsiteY4" fmla="*/ 16500 h 1590394"/>
                  <a:gd name="connsiteX5" fmla="*/ 1714842 w 1715944"/>
                  <a:gd name="connsiteY5" fmla="*/ 823461 h 1590394"/>
                  <a:gd name="connsiteX6" fmla="*/ 985835 w 1715944"/>
                  <a:gd name="connsiteY6" fmla="*/ 1413446 h 15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944" h="1590394">
                    <a:moveTo>
                      <a:pt x="985835" y="1413446"/>
                    </a:moveTo>
                    <a:cubicBezTo>
                      <a:pt x="817723" y="1496269"/>
                      <a:pt x="643881" y="1553936"/>
                      <a:pt x="468487" y="1589384"/>
                    </a:cubicBezTo>
                    <a:cubicBezTo>
                      <a:pt x="306748" y="1558140"/>
                      <a:pt x="148979" y="1508881"/>
                      <a:pt x="-1103" y="1441468"/>
                    </a:cubicBezTo>
                    <a:lnTo>
                      <a:pt x="732914" y="-1010"/>
                    </a:lnTo>
                    <a:cubicBezTo>
                      <a:pt x="770433" y="9316"/>
                      <a:pt x="809254" y="14961"/>
                      <a:pt x="848439" y="16500"/>
                    </a:cubicBezTo>
                    <a:lnTo>
                      <a:pt x="1714842" y="823461"/>
                    </a:lnTo>
                    <a:cubicBezTo>
                      <a:pt x="1525008" y="1064881"/>
                      <a:pt x="1279643" y="1268728"/>
                      <a:pt x="985835" y="1413446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7C9C698A-E6D2-9DC4-8138-26BD26AAA3FA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  <a:gd name="connsiteX4" fmla="*/ 1224829 w 1226083"/>
                  <a:gd name="connsiteY4" fmla="*/ 1111968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lnTo>
                      <a:pt x="1224829" y="111196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AE9A4E1-1896-BB50-80B1-18F095D2905C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1090D08-90BF-756B-79DE-ECA30264F2F5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  <a:gd name="connsiteX4" fmla="*/ 1210660 w 1211906"/>
                  <a:gd name="connsiteY4" fmla="*/ 1111989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lnTo>
                      <a:pt x="1210660" y="111198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0D3725FB-1A22-32EB-8E45-3A0310DADA54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369C934-013C-23AF-C130-EAE8A3998C29}"/>
                  </a:ext>
                </a:extLst>
              </p:cNvPr>
              <p:cNvSpPr/>
              <p:nvPr/>
            </p:nvSpPr>
            <p:spPr>
              <a:xfrm flipV="1">
                <a:off x="5699287" y="3995081"/>
                <a:ext cx="561716" cy="517580"/>
              </a:xfrm>
              <a:custGeom>
                <a:avLst/>
                <a:gdLst>
                  <a:gd name="connsiteX0" fmla="*/ -1048 w 561716"/>
                  <a:gd name="connsiteY0" fmla="*/ -148 h 517580"/>
                  <a:gd name="connsiteX1" fmla="*/ 262455 w 561716"/>
                  <a:gd name="connsiteY1" fmla="*/ 282489 h 517580"/>
                  <a:gd name="connsiteX2" fmla="*/ 560669 w 561716"/>
                  <a:gd name="connsiteY2" fmla="*/ 517432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048" y="-148"/>
                    </a:moveTo>
                    <a:lnTo>
                      <a:pt x="262455" y="282489"/>
                    </a:lnTo>
                    <a:lnTo>
                      <a:pt x="560669" y="517432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C0B873D3-421B-FB09-0EB4-8778241CC110}"/>
                  </a:ext>
                </a:extLst>
              </p:cNvPr>
              <p:cNvSpPr/>
              <p:nvPr/>
            </p:nvSpPr>
            <p:spPr>
              <a:xfrm flipV="1">
                <a:off x="6309070" y="3430560"/>
                <a:ext cx="561671" cy="517637"/>
              </a:xfrm>
              <a:custGeom>
                <a:avLst/>
                <a:gdLst>
                  <a:gd name="connsiteX0" fmla="*/ -1447 w 561671"/>
                  <a:gd name="connsiteY0" fmla="*/ -767 h 517637"/>
                  <a:gd name="connsiteX1" fmla="*/ 262055 w 561671"/>
                  <a:gd name="connsiteY1" fmla="*/ 281973 h 517637"/>
                  <a:gd name="connsiteX2" fmla="*/ 560224 w 561671"/>
                  <a:gd name="connsiteY2" fmla="*/ 516871 h 51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671" h="517637">
                    <a:moveTo>
                      <a:pt x="-1447" y="-767"/>
                    </a:moveTo>
                    <a:lnTo>
                      <a:pt x="262055" y="281973"/>
                    </a:lnTo>
                    <a:lnTo>
                      <a:pt x="560224" y="51687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21B87D6D-DD3F-6170-52A1-66E5D93F086A}"/>
                  </a:ext>
                </a:extLst>
              </p:cNvPr>
              <p:cNvSpPr/>
              <p:nvPr/>
            </p:nvSpPr>
            <p:spPr>
              <a:xfrm flipV="1">
                <a:off x="5963384" y="3665423"/>
                <a:ext cx="608150" cy="562382"/>
              </a:xfrm>
              <a:custGeom>
                <a:avLst/>
                <a:gdLst>
                  <a:gd name="connsiteX0" fmla="*/ -1236 w 608150"/>
                  <a:gd name="connsiteY0" fmla="*/ -485 h 562382"/>
                  <a:gd name="connsiteX1" fmla="*/ 280735 w 608150"/>
                  <a:gd name="connsiteY1" fmla="*/ 301056 h 562382"/>
                  <a:gd name="connsiteX2" fmla="*/ 606915 w 608150"/>
                  <a:gd name="connsiteY2" fmla="*/ 561898 h 56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50" h="562382">
                    <a:moveTo>
                      <a:pt x="-1236" y="-485"/>
                    </a:moveTo>
                    <a:lnTo>
                      <a:pt x="280735" y="301056"/>
                    </a:lnTo>
                    <a:lnTo>
                      <a:pt x="606915" y="56189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6B4C31C-4E8E-4972-5F50-5CF6A65DCFEA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  <a:gd name="connsiteX8" fmla="*/ 167043 w 171107"/>
                  <a:gd name="connsiteY8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lnTo>
                      <a:pt x="167043" y="15607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D885277-7EB2-AB74-D81F-F68CF02F7A16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955B467F-E6AA-C198-B2AE-AE21CCFC9702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  <a:gd name="connsiteX8" fmla="*/ 120579 w 124726"/>
                  <a:gd name="connsiteY8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lnTo>
                      <a:pt x="120579" y="113503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7290744-67E6-FCD3-DFB1-5CC924E9B4BC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7283CE9-728A-9EB1-DF43-95B7445241E0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  <a:gd name="connsiteX8" fmla="*/ 120273 w 124762"/>
                  <a:gd name="connsiteY8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lnTo>
                      <a:pt x="120273" y="112997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BF5A77D-6C52-2784-2EB5-AFDC9C94D188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ED8EA35-EB23-82CF-9ABF-F7934C91C6C9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  <a:gd name="connsiteX10" fmla="*/ 19939 w 1052997"/>
                  <a:gd name="connsiteY10" fmla="*/ 89676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lnTo>
                      <a:pt x="19939" y="8967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D8AE6C02-F441-446B-165A-B8661260572D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B14E20DD-DD00-4FBC-6AE8-FDCB2FADC71F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7E3B214-DE98-3E55-C77D-367BC8508B4E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CC5306F4-6B8B-319F-4350-435F7943FADC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  <a:gd name="connsiteX4" fmla="*/ 1224829 w 1226083"/>
                  <a:gd name="connsiteY4" fmla="*/ 1111968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lnTo>
                      <a:pt x="1224829" y="111196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8FBED653-5460-46CD-6376-3DEB4952E018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  <a:gd name="connsiteX4" fmla="*/ 1210660 w 1211906"/>
                  <a:gd name="connsiteY4" fmla="*/ 1111989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lnTo>
                      <a:pt x="1210660" y="111198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975CE33-97CB-5F71-28D4-3E7F59B29958}"/>
                  </a:ext>
                </a:extLst>
              </p:cNvPr>
              <p:cNvSpPr/>
              <p:nvPr/>
            </p:nvSpPr>
            <p:spPr>
              <a:xfrm flipV="1">
                <a:off x="5699287" y="3995081"/>
                <a:ext cx="561716" cy="517580"/>
              </a:xfrm>
              <a:custGeom>
                <a:avLst/>
                <a:gdLst>
                  <a:gd name="connsiteX0" fmla="*/ -1048 w 561716"/>
                  <a:gd name="connsiteY0" fmla="*/ -148 h 517580"/>
                  <a:gd name="connsiteX1" fmla="*/ 262455 w 561716"/>
                  <a:gd name="connsiteY1" fmla="*/ 282489 h 517580"/>
                  <a:gd name="connsiteX2" fmla="*/ 560669 w 561716"/>
                  <a:gd name="connsiteY2" fmla="*/ 517432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048" y="-148"/>
                    </a:moveTo>
                    <a:lnTo>
                      <a:pt x="262455" y="282489"/>
                    </a:lnTo>
                    <a:lnTo>
                      <a:pt x="560669" y="517432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D01D004F-C830-094E-872C-187BA77A6B7E}"/>
                  </a:ext>
                </a:extLst>
              </p:cNvPr>
              <p:cNvSpPr/>
              <p:nvPr/>
            </p:nvSpPr>
            <p:spPr>
              <a:xfrm flipV="1">
                <a:off x="6309070" y="3430560"/>
                <a:ext cx="561671" cy="517637"/>
              </a:xfrm>
              <a:custGeom>
                <a:avLst/>
                <a:gdLst>
                  <a:gd name="connsiteX0" fmla="*/ -1447 w 561671"/>
                  <a:gd name="connsiteY0" fmla="*/ -767 h 517637"/>
                  <a:gd name="connsiteX1" fmla="*/ 262055 w 561671"/>
                  <a:gd name="connsiteY1" fmla="*/ 281973 h 517637"/>
                  <a:gd name="connsiteX2" fmla="*/ 560224 w 561671"/>
                  <a:gd name="connsiteY2" fmla="*/ 516871 h 51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671" h="517637">
                    <a:moveTo>
                      <a:pt x="-1447" y="-767"/>
                    </a:moveTo>
                    <a:lnTo>
                      <a:pt x="262055" y="281973"/>
                    </a:lnTo>
                    <a:lnTo>
                      <a:pt x="560224" y="51687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1F8D51DF-E7D4-E0F3-9A19-466C8F84B871}"/>
                  </a:ext>
                </a:extLst>
              </p:cNvPr>
              <p:cNvSpPr/>
              <p:nvPr/>
            </p:nvSpPr>
            <p:spPr>
              <a:xfrm flipV="1">
                <a:off x="5963384" y="3665423"/>
                <a:ext cx="608150" cy="562382"/>
              </a:xfrm>
              <a:custGeom>
                <a:avLst/>
                <a:gdLst>
                  <a:gd name="connsiteX0" fmla="*/ -1236 w 608150"/>
                  <a:gd name="connsiteY0" fmla="*/ -485 h 562382"/>
                  <a:gd name="connsiteX1" fmla="*/ 280735 w 608150"/>
                  <a:gd name="connsiteY1" fmla="*/ 301056 h 562382"/>
                  <a:gd name="connsiteX2" fmla="*/ 606915 w 608150"/>
                  <a:gd name="connsiteY2" fmla="*/ 561898 h 56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50" h="562382">
                    <a:moveTo>
                      <a:pt x="-1236" y="-485"/>
                    </a:moveTo>
                    <a:lnTo>
                      <a:pt x="280735" y="301056"/>
                    </a:lnTo>
                    <a:lnTo>
                      <a:pt x="606915" y="56189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8" name="Freeform 2497">
                <a:extLst>
                  <a:ext uri="{FF2B5EF4-FFF2-40B4-BE49-F238E27FC236}">
                    <a16:creationId xmlns:a16="http://schemas.microsoft.com/office/drawing/2014/main" id="{2BA00B18-AA3D-A22E-3BAB-AEBF678758C1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  <a:gd name="connsiteX8" fmla="*/ 167043 w 171107"/>
                  <a:gd name="connsiteY8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lnTo>
                      <a:pt x="167043" y="15607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9" name="Freeform 2498">
                <a:extLst>
                  <a:ext uri="{FF2B5EF4-FFF2-40B4-BE49-F238E27FC236}">
                    <a16:creationId xmlns:a16="http://schemas.microsoft.com/office/drawing/2014/main" id="{34C0CBDD-9929-6CF5-EC7B-56BC176FA797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  <a:gd name="connsiteX8" fmla="*/ 120579 w 124726"/>
                  <a:gd name="connsiteY8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lnTo>
                      <a:pt x="120579" y="113503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1" name="Freeform 2500">
                <a:extLst>
                  <a:ext uri="{FF2B5EF4-FFF2-40B4-BE49-F238E27FC236}">
                    <a16:creationId xmlns:a16="http://schemas.microsoft.com/office/drawing/2014/main" id="{96CBF1E6-8F05-C7DF-D79E-1C0F7336B517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  <a:gd name="connsiteX8" fmla="*/ 120273 w 124762"/>
                  <a:gd name="connsiteY8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lnTo>
                      <a:pt x="120273" y="112997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5" name="Freeform 2504">
                <a:extLst>
                  <a:ext uri="{FF2B5EF4-FFF2-40B4-BE49-F238E27FC236}">
                    <a16:creationId xmlns:a16="http://schemas.microsoft.com/office/drawing/2014/main" id="{B4887E1B-A17B-F3F9-1369-1EC0BEEB105B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  <a:gd name="connsiteX10" fmla="*/ 19939 w 1052997"/>
                  <a:gd name="connsiteY10" fmla="*/ 89676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lnTo>
                      <a:pt x="19939" y="8967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7" name="Freeform 2506">
                <a:extLst>
                  <a:ext uri="{FF2B5EF4-FFF2-40B4-BE49-F238E27FC236}">
                    <a16:creationId xmlns:a16="http://schemas.microsoft.com/office/drawing/2014/main" id="{0CA4B224-ADC5-63F8-6534-094BF159AA64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8" name="Freeform 2507">
                <a:extLst>
                  <a:ext uri="{FF2B5EF4-FFF2-40B4-BE49-F238E27FC236}">
                    <a16:creationId xmlns:a16="http://schemas.microsoft.com/office/drawing/2014/main" id="{DAA15B3F-DAE7-20CC-0BF6-FFE800EC4B79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  <a:gd name="connsiteX4" fmla="*/ 1224274 w 1226071"/>
                  <a:gd name="connsiteY4" fmla="*/ 1111979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lnTo>
                      <a:pt x="1224274" y="111197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9" name="Freeform 2508">
                <a:extLst>
                  <a:ext uri="{FF2B5EF4-FFF2-40B4-BE49-F238E27FC236}">
                    <a16:creationId xmlns:a16="http://schemas.microsoft.com/office/drawing/2014/main" id="{51FC538E-2E36-9DB4-1F29-81A5136D2E3C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0" name="Freeform 2509">
                <a:extLst>
                  <a:ext uri="{FF2B5EF4-FFF2-40B4-BE49-F238E27FC236}">
                    <a16:creationId xmlns:a16="http://schemas.microsoft.com/office/drawing/2014/main" id="{86CA07C7-7A73-077C-2423-CCB0608AD466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  <a:gd name="connsiteX4" fmla="*/ 1210150 w 1211940"/>
                  <a:gd name="connsiteY4" fmla="*/ 1112001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lnTo>
                      <a:pt x="1210150" y="111200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1" name="Freeform 2510">
                <a:extLst>
                  <a:ext uri="{FF2B5EF4-FFF2-40B4-BE49-F238E27FC236}">
                    <a16:creationId xmlns:a16="http://schemas.microsoft.com/office/drawing/2014/main" id="{5C918E91-7BDE-7FBB-351E-F8C18412A0CF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2" name="Freeform 2511">
                <a:extLst>
                  <a:ext uri="{FF2B5EF4-FFF2-40B4-BE49-F238E27FC236}">
                    <a16:creationId xmlns:a16="http://schemas.microsoft.com/office/drawing/2014/main" id="{AB425617-BC89-6EEE-738B-83D3BF3873BB}"/>
                  </a:ext>
                </a:extLst>
              </p:cNvPr>
              <p:cNvSpPr/>
              <p:nvPr/>
            </p:nvSpPr>
            <p:spPr>
              <a:xfrm flipV="1">
                <a:off x="6529141" y="4005683"/>
                <a:ext cx="561716" cy="517580"/>
              </a:xfrm>
              <a:custGeom>
                <a:avLst/>
                <a:gdLst>
                  <a:gd name="connsiteX0" fmla="*/ -1591 w 561716"/>
                  <a:gd name="connsiteY0" fmla="*/ -137 h 517580"/>
                  <a:gd name="connsiteX1" fmla="*/ 261877 w 561716"/>
                  <a:gd name="connsiteY1" fmla="*/ 282515 h 517580"/>
                  <a:gd name="connsiteX2" fmla="*/ 560125 w 561716"/>
                  <a:gd name="connsiteY2" fmla="*/ 517444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591" y="-137"/>
                    </a:moveTo>
                    <a:lnTo>
                      <a:pt x="261877" y="282515"/>
                    </a:lnTo>
                    <a:lnTo>
                      <a:pt x="560125" y="51744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3" name="Freeform 2512">
                <a:extLst>
                  <a:ext uri="{FF2B5EF4-FFF2-40B4-BE49-F238E27FC236}">
                    <a16:creationId xmlns:a16="http://schemas.microsoft.com/office/drawing/2014/main" id="{86062449-E12E-6C2B-03AD-36BD2D405F39}"/>
                  </a:ext>
                </a:extLst>
              </p:cNvPr>
              <p:cNvSpPr/>
              <p:nvPr/>
            </p:nvSpPr>
            <p:spPr>
              <a:xfrm flipV="1">
                <a:off x="7138878" y="3441138"/>
                <a:ext cx="561705" cy="517649"/>
              </a:xfrm>
              <a:custGeom>
                <a:avLst/>
                <a:gdLst>
                  <a:gd name="connsiteX0" fmla="*/ -1991 w 561705"/>
                  <a:gd name="connsiteY0" fmla="*/ -755 h 517649"/>
                  <a:gd name="connsiteX1" fmla="*/ 261546 w 561705"/>
                  <a:gd name="connsiteY1" fmla="*/ 281974 h 517649"/>
                  <a:gd name="connsiteX2" fmla="*/ 559715 w 561705"/>
                  <a:gd name="connsiteY2" fmla="*/ 516894 h 5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05" h="517649">
                    <a:moveTo>
                      <a:pt x="-1991" y="-755"/>
                    </a:moveTo>
                    <a:lnTo>
                      <a:pt x="261546" y="281974"/>
                    </a:lnTo>
                    <a:lnTo>
                      <a:pt x="559715" y="51689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4" name="Freeform 2513">
                <a:extLst>
                  <a:ext uri="{FF2B5EF4-FFF2-40B4-BE49-F238E27FC236}">
                    <a16:creationId xmlns:a16="http://schemas.microsoft.com/office/drawing/2014/main" id="{7184F067-93FD-61DA-0A54-9F5E6CFC8AF6}"/>
                  </a:ext>
                </a:extLst>
              </p:cNvPr>
              <p:cNvSpPr/>
              <p:nvPr/>
            </p:nvSpPr>
            <p:spPr>
              <a:xfrm flipV="1">
                <a:off x="6793192" y="3676012"/>
                <a:ext cx="608196" cy="562387"/>
              </a:xfrm>
              <a:custGeom>
                <a:avLst/>
                <a:gdLst>
                  <a:gd name="connsiteX0" fmla="*/ -1780 w 608196"/>
                  <a:gd name="connsiteY0" fmla="*/ -473 h 562387"/>
                  <a:gd name="connsiteX1" fmla="*/ 280191 w 608196"/>
                  <a:gd name="connsiteY1" fmla="*/ 301063 h 562387"/>
                  <a:gd name="connsiteX2" fmla="*/ 606417 w 608196"/>
                  <a:gd name="connsiteY2" fmla="*/ 561914 h 56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96" h="562387">
                    <a:moveTo>
                      <a:pt x="-1780" y="-473"/>
                    </a:moveTo>
                    <a:lnTo>
                      <a:pt x="280191" y="301063"/>
                    </a:lnTo>
                    <a:lnTo>
                      <a:pt x="606417" y="5619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5" name="Freeform 2514">
                <a:extLst>
                  <a:ext uri="{FF2B5EF4-FFF2-40B4-BE49-F238E27FC236}">
                    <a16:creationId xmlns:a16="http://schemas.microsoft.com/office/drawing/2014/main" id="{2D004301-82FE-932B-BA93-C4003566F7FA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  <a:gd name="connsiteX8" fmla="*/ 166476 w 171086"/>
                  <a:gd name="connsiteY8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lnTo>
                      <a:pt x="166476" y="15609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6" name="Freeform 2515">
                <a:extLst>
                  <a:ext uri="{FF2B5EF4-FFF2-40B4-BE49-F238E27FC236}">
                    <a16:creationId xmlns:a16="http://schemas.microsoft.com/office/drawing/2014/main" id="{BFDBBE2A-DB4B-4425-8114-09C0994446EB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7" name="Freeform 2516">
                <a:extLst>
                  <a:ext uri="{FF2B5EF4-FFF2-40B4-BE49-F238E27FC236}">
                    <a16:creationId xmlns:a16="http://schemas.microsoft.com/office/drawing/2014/main" id="{8EE82FF6-8B8C-8932-7A03-008DFF95B4B6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  <a:gd name="connsiteX8" fmla="*/ 120057 w 124748"/>
                  <a:gd name="connsiteY8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lnTo>
                      <a:pt x="120057" y="11351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8" name="Freeform 2517">
                <a:extLst>
                  <a:ext uri="{FF2B5EF4-FFF2-40B4-BE49-F238E27FC236}">
                    <a16:creationId xmlns:a16="http://schemas.microsoft.com/office/drawing/2014/main" id="{AB20CFFA-352B-6338-DB31-3A447EE48C94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9" name="Freeform 2518">
                <a:extLst>
                  <a:ext uri="{FF2B5EF4-FFF2-40B4-BE49-F238E27FC236}">
                    <a16:creationId xmlns:a16="http://schemas.microsoft.com/office/drawing/2014/main" id="{52B1703B-1289-D35C-A519-6C358AB58FFD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  <a:gd name="connsiteX8" fmla="*/ 119725 w 124775"/>
                  <a:gd name="connsiteY8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lnTo>
                      <a:pt x="119725" y="1130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0" name="Freeform 2519">
                <a:extLst>
                  <a:ext uri="{FF2B5EF4-FFF2-40B4-BE49-F238E27FC236}">
                    <a16:creationId xmlns:a16="http://schemas.microsoft.com/office/drawing/2014/main" id="{4D9EDE6A-3B96-BEFC-A271-56E4254720A9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4B37F13D-4E70-34AA-9673-1D571E864871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  <a:gd name="connsiteX10" fmla="*/ 19374 w 1052973"/>
                  <a:gd name="connsiteY10" fmla="*/ 89709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lnTo>
                      <a:pt x="19374" y="8970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70D2243-986F-693E-DB2C-8BF9A472CA16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6C1D4126-64DE-F30F-76A2-E046DBA51337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4009B906-13C7-D739-EFB5-F6E17095DB5C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872AAEC5-9A9C-76C1-B35D-8755C691EFB5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  <a:gd name="connsiteX4" fmla="*/ 1224274 w 1226071"/>
                  <a:gd name="connsiteY4" fmla="*/ 1111979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lnTo>
                      <a:pt x="1224274" y="111197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9522A256-74BB-7D18-9293-997FE9D88219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  <a:gd name="connsiteX4" fmla="*/ 1210150 w 1211940"/>
                  <a:gd name="connsiteY4" fmla="*/ 1112001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lnTo>
                      <a:pt x="1210150" y="111200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12A023E0-5844-9605-C685-962EEF1CC265}"/>
                  </a:ext>
                </a:extLst>
              </p:cNvPr>
              <p:cNvSpPr/>
              <p:nvPr/>
            </p:nvSpPr>
            <p:spPr>
              <a:xfrm flipV="1">
                <a:off x="6529141" y="4005683"/>
                <a:ext cx="561716" cy="517580"/>
              </a:xfrm>
              <a:custGeom>
                <a:avLst/>
                <a:gdLst>
                  <a:gd name="connsiteX0" fmla="*/ -1591 w 561716"/>
                  <a:gd name="connsiteY0" fmla="*/ -137 h 517580"/>
                  <a:gd name="connsiteX1" fmla="*/ 261877 w 561716"/>
                  <a:gd name="connsiteY1" fmla="*/ 282515 h 517580"/>
                  <a:gd name="connsiteX2" fmla="*/ 560125 w 561716"/>
                  <a:gd name="connsiteY2" fmla="*/ 517444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591" y="-137"/>
                    </a:moveTo>
                    <a:lnTo>
                      <a:pt x="261877" y="282515"/>
                    </a:lnTo>
                    <a:lnTo>
                      <a:pt x="560125" y="51744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51D6C64B-8B3C-CD6A-8A97-B23C13CAFE80}"/>
                  </a:ext>
                </a:extLst>
              </p:cNvPr>
              <p:cNvSpPr/>
              <p:nvPr/>
            </p:nvSpPr>
            <p:spPr>
              <a:xfrm flipV="1">
                <a:off x="7138878" y="3441138"/>
                <a:ext cx="561705" cy="517649"/>
              </a:xfrm>
              <a:custGeom>
                <a:avLst/>
                <a:gdLst>
                  <a:gd name="connsiteX0" fmla="*/ -1991 w 561705"/>
                  <a:gd name="connsiteY0" fmla="*/ -755 h 517649"/>
                  <a:gd name="connsiteX1" fmla="*/ 261546 w 561705"/>
                  <a:gd name="connsiteY1" fmla="*/ 281974 h 517649"/>
                  <a:gd name="connsiteX2" fmla="*/ 559715 w 561705"/>
                  <a:gd name="connsiteY2" fmla="*/ 516894 h 5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05" h="517649">
                    <a:moveTo>
                      <a:pt x="-1991" y="-755"/>
                    </a:moveTo>
                    <a:lnTo>
                      <a:pt x="261546" y="281974"/>
                    </a:lnTo>
                    <a:lnTo>
                      <a:pt x="559715" y="51689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6247C4B1-5DC1-9617-2E26-9B97318F5D01}"/>
                  </a:ext>
                </a:extLst>
              </p:cNvPr>
              <p:cNvSpPr/>
              <p:nvPr/>
            </p:nvSpPr>
            <p:spPr>
              <a:xfrm flipV="1">
                <a:off x="6793192" y="3676012"/>
                <a:ext cx="608196" cy="562387"/>
              </a:xfrm>
              <a:custGeom>
                <a:avLst/>
                <a:gdLst>
                  <a:gd name="connsiteX0" fmla="*/ -1780 w 608196"/>
                  <a:gd name="connsiteY0" fmla="*/ -473 h 562387"/>
                  <a:gd name="connsiteX1" fmla="*/ 280191 w 608196"/>
                  <a:gd name="connsiteY1" fmla="*/ 301063 h 562387"/>
                  <a:gd name="connsiteX2" fmla="*/ 606417 w 608196"/>
                  <a:gd name="connsiteY2" fmla="*/ 561914 h 56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96" h="562387">
                    <a:moveTo>
                      <a:pt x="-1780" y="-473"/>
                    </a:moveTo>
                    <a:lnTo>
                      <a:pt x="280191" y="301063"/>
                    </a:lnTo>
                    <a:lnTo>
                      <a:pt x="606417" y="5619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5C41B4E3-EC7A-4A55-B4BE-4955674DB5CB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  <a:gd name="connsiteX8" fmla="*/ 166476 w 171086"/>
                  <a:gd name="connsiteY8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lnTo>
                      <a:pt x="166476" y="15609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FF67CEEE-A9B5-758D-CBE0-3EF529E5CC45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  <a:gd name="connsiteX8" fmla="*/ 120057 w 124748"/>
                  <a:gd name="connsiteY8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lnTo>
                      <a:pt x="120057" y="11351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A003600E-6495-DFEE-EB09-4F5E8B054011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  <a:gd name="connsiteX8" fmla="*/ 119725 w 124775"/>
                  <a:gd name="connsiteY8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lnTo>
                      <a:pt x="119725" y="1130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2B9FE999-B1C3-08A7-7569-1048973C4B88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  <a:gd name="connsiteX10" fmla="*/ 19374 w 1052973"/>
                  <a:gd name="connsiteY10" fmla="*/ 89709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lnTo>
                      <a:pt x="19374" y="8970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D5E108B6-F0BB-B1AC-128C-B5380BBA6869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</p:grpSp>
        <p:grpSp>
          <p:nvGrpSpPr>
            <p:cNvPr id="2633" name="Group 2632">
              <a:extLst>
                <a:ext uri="{FF2B5EF4-FFF2-40B4-BE49-F238E27FC236}">
                  <a16:creationId xmlns:a16="http://schemas.microsoft.com/office/drawing/2014/main" id="{E676871F-866B-B119-F38F-700FCEF56FFE}"/>
                </a:ext>
              </a:extLst>
            </p:cNvPr>
            <p:cNvGrpSpPr/>
            <p:nvPr/>
          </p:nvGrpSpPr>
          <p:grpSpPr>
            <a:xfrm>
              <a:off x="1279925" y="2741914"/>
              <a:ext cx="1342466" cy="1814263"/>
              <a:chOff x="1584267" y="3008029"/>
              <a:chExt cx="1147710" cy="1353409"/>
            </a:xfrm>
          </p:grpSpPr>
          <p:sp>
            <p:nvSpPr>
              <p:cNvPr id="2619" name="Freeform 2618">
                <a:extLst>
                  <a:ext uri="{FF2B5EF4-FFF2-40B4-BE49-F238E27FC236}">
                    <a16:creationId xmlns:a16="http://schemas.microsoft.com/office/drawing/2014/main" id="{2650D50A-B874-1A71-097A-84359303E89B}"/>
                  </a:ext>
                </a:extLst>
              </p:cNvPr>
              <p:cNvSpPr/>
              <p:nvPr/>
            </p:nvSpPr>
            <p:spPr>
              <a:xfrm>
                <a:off x="1584688" y="3979566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584 h 381872"/>
                  <a:gd name="connsiteX1" fmla="*/ 573452 w 1147289"/>
                  <a:gd name="connsiteY1" fmla="*/ 381519 h 381872"/>
                  <a:gd name="connsiteX2" fmla="*/ -193 w 1147289"/>
                  <a:gd name="connsiteY2" fmla="*/ 190584 h 381872"/>
                  <a:gd name="connsiteX3" fmla="*/ 573452 w 1147289"/>
                  <a:gd name="connsiteY3" fmla="*/ -354 h 381872"/>
                  <a:gd name="connsiteX4" fmla="*/ 1147097 w 1147289"/>
                  <a:gd name="connsiteY4" fmla="*/ 190584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584"/>
                    </a:moveTo>
                    <a:cubicBezTo>
                      <a:pt x="1147097" y="296018"/>
                      <a:pt x="890286" y="381519"/>
                      <a:pt x="573452" y="381519"/>
                    </a:cubicBezTo>
                    <a:cubicBezTo>
                      <a:pt x="256653" y="381519"/>
                      <a:pt x="-193" y="296018"/>
                      <a:pt x="-193" y="190584"/>
                    </a:cubicBezTo>
                    <a:cubicBezTo>
                      <a:pt x="-193" y="85147"/>
                      <a:pt x="256619" y="-354"/>
                      <a:pt x="573452" y="-354"/>
                    </a:cubicBezTo>
                    <a:cubicBezTo>
                      <a:pt x="890251" y="-354"/>
                      <a:pt x="1147097" y="85147"/>
                      <a:pt x="1147097" y="190584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1" name="Freeform 2630">
                <a:extLst>
                  <a:ext uri="{FF2B5EF4-FFF2-40B4-BE49-F238E27FC236}">
                    <a16:creationId xmlns:a16="http://schemas.microsoft.com/office/drawing/2014/main" id="{0CCAED02-0D33-9ADF-14DC-E757C6FEF929}"/>
                  </a:ext>
                </a:extLst>
              </p:cNvPr>
              <p:cNvSpPr/>
              <p:nvPr/>
            </p:nvSpPr>
            <p:spPr>
              <a:xfrm>
                <a:off x="1584925" y="3205934"/>
                <a:ext cx="1146694" cy="1086777"/>
              </a:xfrm>
              <a:custGeom>
                <a:avLst/>
                <a:gdLst>
                  <a:gd name="connsiteX0" fmla="*/ 0 w 1146694"/>
                  <a:gd name="connsiteY0" fmla="*/ 0 h 1086777"/>
                  <a:gd name="connsiteX1" fmla="*/ 30 w 1146694"/>
                  <a:gd name="connsiteY1" fmla="*/ 0 h 1086777"/>
                  <a:gd name="connsiteX2" fmla="*/ 1829 w 1146694"/>
                  <a:gd name="connsiteY2" fmla="*/ 0 h 1086777"/>
                  <a:gd name="connsiteX3" fmla="*/ 11224 w 1146694"/>
                  <a:gd name="connsiteY3" fmla="*/ 31014 h 1086777"/>
                  <a:gd name="connsiteX4" fmla="*/ 573214 w 1146694"/>
                  <a:gd name="connsiteY4" fmla="*/ 183474 h 1086777"/>
                  <a:gd name="connsiteX5" fmla="*/ 1135205 w 1146694"/>
                  <a:gd name="connsiteY5" fmla="*/ 31014 h 1086777"/>
                  <a:gd name="connsiteX6" fmla="*/ 1144599 w 1146694"/>
                  <a:gd name="connsiteY6" fmla="*/ 0 h 1086777"/>
                  <a:gd name="connsiteX7" fmla="*/ 1146694 w 1146694"/>
                  <a:gd name="connsiteY7" fmla="*/ 0 h 1086777"/>
                  <a:gd name="connsiteX8" fmla="*/ 1146694 w 1146694"/>
                  <a:gd name="connsiteY8" fmla="*/ 875051 h 1086777"/>
                  <a:gd name="connsiteX9" fmla="*/ 1143054 w 1146694"/>
                  <a:gd name="connsiteY9" fmla="*/ 875051 h 1086777"/>
                  <a:gd name="connsiteX10" fmla="*/ 1146694 w 1146694"/>
                  <a:gd name="connsiteY10" fmla="*/ 895959 h 1086777"/>
                  <a:gd name="connsiteX11" fmla="*/ 573347 w 1146694"/>
                  <a:gd name="connsiteY11" fmla="*/ 1086777 h 1086777"/>
                  <a:gd name="connsiteX12" fmla="*/ 0 w 1146694"/>
                  <a:gd name="connsiteY12" fmla="*/ 895959 h 1086777"/>
                  <a:gd name="connsiteX13" fmla="*/ 3640 w 1146694"/>
                  <a:gd name="connsiteY13" fmla="*/ 875051 h 1086777"/>
                  <a:gd name="connsiteX14" fmla="*/ 0 w 1146694"/>
                  <a:gd name="connsiteY14" fmla="*/ 875051 h 1086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46694" h="1086777">
                    <a:moveTo>
                      <a:pt x="0" y="0"/>
                    </a:moveTo>
                    <a:lnTo>
                      <a:pt x="30" y="0"/>
                    </a:lnTo>
                    <a:lnTo>
                      <a:pt x="1829" y="0"/>
                    </a:lnTo>
                    <a:lnTo>
                      <a:pt x="11224" y="31014"/>
                    </a:lnTo>
                    <a:cubicBezTo>
                      <a:pt x="64717" y="118012"/>
                      <a:pt x="296015" y="183474"/>
                      <a:pt x="573214" y="183474"/>
                    </a:cubicBezTo>
                    <a:cubicBezTo>
                      <a:pt x="850444" y="183474"/>
                      <a:pt x="1081719" y="118012"/>
                      <a:pt x="1135205" y="31014"/>
                    </a:cubicBezTo>
                    <a:lnTo>
                      <a:pt x="1144599" y="0"/>
                    </a:lnTo>
                    <a:lnTo>
                      <a:pt x="1146694" y="0"/>
                    </a:lnTo>
                    <a:lnTo>
                      <a:pt x="1146694" y="875051"/>
                    </a:lnTo>
                    <a:lnTo>
                      <a:pt x="1143054" y="875051"/>
                    </a:lnTo>
                    <a:cubicBezTo>
                      <a:pt x="1145412" y="882088"/>
                      <a:pt x="1146694" y="888719"/>
                      <a:pt x="1146694" y="895959"/>
                    </a:cubicBezTo>
                    <a:cubicBezTo>
                      <a:pt x="1146694" y="1001401"/>
                      <a:pt x="890161" y="1086777"/>
                      <a:pt x="573347" y="1086777"/>
                    </a:cubicBezTo>
                    <a:cubicBezTo>
                      <a:pt x="256532" y="1086777"/>
                      <a:pt x="0" y="1001401"/>
                      <a:pt x="0" y="895959"/>
                    </a:cubicBezTo>
                    <a:cubicBezTo>
                      <a:pt x="0" y="888719"/>
                      <a:pt x="1282" y="882060"/>
                      <a:pt x="3640" y="875051"/>
                    </a:cubicBezTo>
                    <a:lnTo>
                      <a:pt x="0" y="8750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FA4188BD-1DD9-FF79-DADE-A578E2C4F16B}"/>
                  </a:ext>
                </a:extLst>
              </p:cNvPr>
              <p:cNvSpPr/>
              <p:nvPr/>
            </p:nvSpPr>
            <p:spPr>
              <a:xfrm>
                <a:off x="1584688" y="3008029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443 h 381872"/>
                  <a:gd name="connsiteX1" fmla="*/ 573452 w 1147289"/>
                  <a:gd name="connsiteY1" fmla="*/ 381379 h 381872"/>
                  <a:gd name="connsiteX2" fmla="*/ -193 w 1147289"/>
                  <a:gd name="connsiteY2" fmla="*/ 190443 h 381872"/>
                  <a:gd name="connsiteX3" fmla="*/ 573452 w 1147289"/>
                  <a:gd name="connsiteY3" fmla="*/ -494 h 381872"/>
                  <a:gd name="connsiteX4" fmla="*/ 1147097 w 1147289"/>
                  <a:gd name="connsiteY4" fmla="*/ 190443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443"/>
                    </a:moveTo>
                    <a:cubicBezTo>
                      <a:pt x="1147097" y="295877"/>
                      <a:pt x="890286" y="381379"/>
                      <a:pt x="573452" y="381379"/>
                    </a:cubicBezTo>
                    <a:cubicBezTo>
                      <a:pt x="256653" y="381379"/>
                      <a:pt x="-193" y="295877"/>
                      <a:pt x="-193" y="190443"/>
                    </a:cubicBezTo>
                    <a:cubicBezTo>
                      <a:pt x="-193" y="85007"/>
                      <a:pt x="256619" y="-494"/>
                      <a:pt x="573452" y="-494"/>
                    </a:cubicBezTo>
                    <a:cubicBezTo>
                      <a:pt x="890251" y="-494"/>
                      <a:pt x="1147097" y="85007"/>
                      <a:pt x="1147097" y="19044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90DD1561-E862-4BD0-D316-9AA8D607BC9A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574035 w 1147595"/>
                  <a:gd name="connsiteY3" fmla="*/ 144987 h 188113"/>
                  <a:gd name="connsiteX4" fmla="*/ -215 w 1147595"/>
                  <a:gd name="connsiteY4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046882" y="85868"/>
                      <a:pt x="828237" y="144987"/>
                      <a:pt x="574035" y="144987"/>
                    </a:cubicBezTo>
                    <a:cubicBezTo>
                      <a:pt x="319337" y="144987"/>
                      <a:pt x="100021" y="85257"/>
                      <a:pt x="-215" y="-40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281EA8FF-0F97-7DB9-39AF-118A2398A830}"/>
                  </a:ext>
                </a:extLst>
              </p:cNvPr>
              <p:cNvSpPr/>
              <p:nvPr/>
            </p:nvSpPr>
            <p:spPr>
              <a:xfrm>
                <a:off x="1584267" y="3201711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79 h 188113"/>
                  <a:gd name="connsiteX1" fmla="*/ 574035 w 1147595"/>
                  <a:gd name="connsiteY1" fmla="*/ 187634 h 188113"/>
                  <a:gd name="connsiteX2" fmla="*/ 1147381 w 1147595"/>
                  <a:gd name="connsiteY2" fmla="*/ 421 h 188113"/>
                  <a:gd name="connsiteX3" fmla="*/ 1127346 w 1147595"/>
                  <a:gd name="connsiteY3" fmla="*/ 15892 h 188113"/>
                  <a:gd name="connsiteX4" fmla="*/ 1126443 w 1147595"/>
                  <a:gd name="connsiteY4" fmla="*/ 16794 h 188113"/>
                  <a:gd name="connsiteX5" fmla="*/ 574035 w 1147595"/>
                  <a:gd name="connsiteY5" fmla="*/ 156722 h 188113"/>
                  <a:gd name="connsiteX6" fmla="*/ 19821 w 1147595"/>
                  <a:gd name="connsiteY6" fmla="*/ 14960 h 188113"/>
                  <a:gd name="connsiteX7" fmla="*/ 18016 w 1147595"/>
                  <a:gd name="connsiteY7" fmla="*/ 13159 h 188113"/>
                  <a:gd name="connsiteX8" fmla="*/ -185 w 1147595"/>
                  <a:gd name="connsiteY8" fmla="*/ -47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7595" h="188113">
                    <a:moveTo>
                      <a:pt x="-215" y="-479"/>
                    </a:moveTo>
                    <a:cubicBezTo>
                      <a:pt x="4066" y="103740"/>
                      <a:pt x="259900" y="187634"/>
                      <a:pt x="574035" y="187634"/>
                    </a:cubicBezTo>
                    <a:cubicBezTo>
                      <a:pt x="887267" y="187634"/>
                      <a:pt x="1141674" y="104234"/>
                      <a:pt x="1147381" y="421"/>
                    </a:cubicBezTo>
                    <a:cubicBezTo>
                      <a:pt x="1141091" y="5772"/>
                      <a:pt x="1134539" y="10745"/>
                      <a:pt x="1127346" y="15892"/>
                    </a:cubicBezTo>
                    <a:cubicBezTo>
                      <a:pt x="1127113" y="16212"/>
                      <a:pt x="1126734" y="16444"/>
                      <a:pt x="1126443" y="16794"/>
                    </a:cubicBezTo>
                    <a:cubicBezTo>
                      <a:pt x="1059696" y="97546"/>
                      <a:pt x="838051" y="156722"/>
                      <a:pt x="574035" y="156722"/>
                    </a:cubicBezTo>
                    <a:cubicBezTo>
                      <a:pt x="308387" y="156722"/>
                      <a:pt x="85198" y="96529"/>
                      <a:pt x="19821" y="14960"/>
                    </a:cubicBezTo>
                    <a:cubicBezTo>
                      <a:pt x="19093" y="14439"/>
                      <a:pt x="18714" y="13682"/>
                      <a:pt x="18016" y="13159"/>
                    </a:cubicBezTo>
                    <a:cubicBezTo>
                      <a:pt x="11637" y="8505"/>
                      <a:pt x="5435" y="4318"/>
                      <a:pt x="-185" y="-47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24" name="Graphic 2501">
                <a:extLst>
                  <a:ext uri="{FF2B5EF4-FFF2-40B4-BE49-F238E27FC236}">
                    <a16:creationId xmlns:a16="http://schemas.microsoft.com/office/drawing/2014/main" id="{67056825-4083-9304-F701-7076C9504A98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494118"/>
                <a:chOff x="1584267" y="3528179"/>
                <a:chExt cx="1147595" cy="494118"/>
              </a:xfrm>
            </p:grpSpPr>
            <p:grpSp>
              <p:nvGrpSpPr>
                <p:cNvPr id="2625" name="Graphic 2501">
                  <a:extLst>
                    <a:ext uri="{FF2B5EF4-FFF2-40B4-BE49-F238E27FC236}">
                      <a16:creationId xmlns:a16="http://schemas.microsoft.com/office/drawing/2014/main" id="{88244D73-3131-F6FF-B6FC-BB338A8849AF}"/>
                    </a:ext>
                  </a:extLst>
                </p:cNvPr>
                <p:cNvGrpSpPr/>
                <p:nvPr/>
              </p:nvGrpSpPr>
              <p:grpSpPr>
                <a:xfrm>
                  <a:off x="1584267" y="3528179"/>
                  <a:ext cx="1147595" cy="188113"/>
                  <a:chOff x="1584267" y="3528179"/>
                  <a:chExt cx="1147595" cy="188113"/>
                </a:xfrm>
              </p:grpSpPr>
              <p:sp>
                <p:nvSpPr>
                  <p:cNvPr id="2626" name="Freeform 2625">
                    <a:extLst>
                      <a:ext uri="{FF2B5EF4-FFF2-40B4-BE49-F238E27FC236}">
                        <a16:creationId xmlns:a16="http://schemas.microsoft.com/office/drawing/2014/main" id="{7BBDAFE9-CBD9-7532-6215-7F949CAFE177}"/>
                      </a:ext>
                    </a:extLst>
                  </p:cNvPr>
                  <p:cNvSpPr/>
                  <p:nvPr/>
                </p:nvSpPr>
                <p:spPr>
                  <a:xfrm>
                    <a:off x="1584267" y="3528179"/>
                    <a:ext cx="1147595" cy="188113"/>
                  </a:xfrm>
                  <a:custGeom>
                    <a:avLst/>
                    <a:gdLst>
                      <a:gd name="connsiteX0" fmla="*/ -215 w 1147595"/>
                      <a:gd name="connsiteY0" fmla="*/ -444 h 188113"/>
                      <a:gd name="connsiteX1" fmla="*/ 574035 w 1147595"/>
                      <a:gd name="connsiteY1" fmla="*/ 187670 h 188113"/>
                      <a:gd name="connsiteX2" fmla="*/ 1147381 w 1147595"/>
                      <a:gd name="connsiteY2" fmla="*/ 456 h 188113"/>
                      <a:gd name="connsiteX3" fmla="*/ 574035 w 1147595"/>
                      <a:gd name="connsiteY3" fmla="*/ 144952 h 188113"/>
                      <a:gd name="connsiteX4" fmla="*/ -215 w 1147595"/>
                      <a:gd name="connsiteY4" fmla="*/ -444 h 18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7595" h="188113">
                        <a:moveTo>
                          <a:pt x="-215" y="-444"/>
                        </a:moveTo>
                        <a:cubicBezTo>
                          <a:pt x="4066" y="103776"/>
                          <a:pt x="259900" y="187670"/>
                          <a:pt x="574035" y="187670"/>
                        </a:cubicBezTo>
                        <a:cubicBezTo>
                          <a:pt x="887267" y="187670"/>
                          <a:pt x="1141674" y="104269"/>
                          <a:pt x="1147381" y="456"/>
                        </a:cubicBezTo>
                        <a:cubicBezTo>
                          <a:pt x="1046882" y="85834"/>
                          <a:pt x="828237" y="144952"/>
                          <a:pt x="574035" y="144952"/>
                        </a:cubicBezTo>
                        <a:cubicBezTo>
                          <a:pt x="319337" y="144952"/>
                          <a:pt x="100021" y="85223"/>
                          <a:pt x="-215" y="-44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627" name="Freeform 2626">
                    <a:extLst>
                      <a:ext uri="{FF2B5EF4-FFF2-40B4-BE49-F238E27FC236}">
                        <a16:creationId xmlns:a16="http://schemas.microsoft.com/office/drawing/2014/main" id="{6F621FF1-D869-36C4-E817-B0FD1507DCD9}"/>
                      </a:ext>
                    </a:extLst>
                  </p:cNvPr>
                  <p:cNvSpPr/>
                  <p:nvPr/>
                </p:nvSpPr>
                <p:spPr>
                  <a:xfrm>
                    <a:off x="1584267" y="3528179"/>
                    <a:ext cx="1147595" cy="188113"/>
                  </a:xfrm>
                  <a:custGeom>
                    <a:avLst/>
                    <a:gdLst>
                      <a:gd name="connsiteX0" fmla="*/ -215 w 1147595"/>
                      <a:gd name="connsiteY0" fmla="*/ -444 h 188113"/>
                      <a:gd name="connsiteX1" fmla="*/ 574035 w 1147595"/>
                      <a:gd name="connsiteY1" fmla="*/ 187670 h 188113"/>
                      <a:gd name="connsiteX2" fmla="*/ 1147381 w 1147595"/>
                      <a:gd name="connsiteY2" fmla="*/ 456 h 188113"/>
                      <a:gd name="connsiteX3" fmla="*/ 1142839 w 1147595"/>
                      <a:gd name="connsiteY3" fmla="*/ 4091 h 188113"/>
                      <a:gd name="connsiteX4" fmla="*/ 574064 w 1147595"/>
                      <a:gd name="connsiteY4" fmla="*/ 170397 h 188113"/>
                      <a:gd name="connsiteX5" fmla="*/ 3455 w 1147595"/>
                      <a:gd name="connsiteY5" fmla="*/ 2290 h 188113"/>
                      <a:gd name="connsiteX6" fmla="*/ -185 w 1147595"/>
                      <a:gd name="connsiteY6" fmla="*/ -444 h 18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7595" h="188113">
                        <a:moveTo>
                          <a:pt x="-215" y="-444"/>
                        </a:moveTo>
                        <a:cubicBezTo>
                          <a:pt x="4066" y="103776"/>
                          <a:pt x="259900" y="187670"/>
                          <a:pt x="574035" y="187670"/>
                        </a:cubicBezTo>
                        <a:cubicBezTo>
                          <a:pt x="887267" y="187670"/>
                          <a:pt x="1141674" y="104269"/>
                          <a:pt x="1147381" y="456"/>
                        </a:cubicBezTo>
                        <a:cubicBezTo>
                          <a:pt x="1145925" y="1707"/>
                          <a:pt x="1144324" y="2900"/>
                          <a:pt x="1142839" y="4091"/>
                        </a:cubicBezTo>
                        <a:cubicBezTo>
                          <a:pt x="1106669" y="97931"/>
                          <a:pt x="865862" y="170397"/>
                          <a:pt x="574064" y="170397"/>
                        </a:cubicBezTo>
                        <a:cubicBezTo>
                          <a:pt x="279557" y="170397"/>
                          <a:pt x="36245" y="97377"/>
                          <a:pt x="3455" y="2290"/>
                        </a:cubicBezTo>
                        <a:cubicBezTo>
                          <a:pt x="2290" y="1358"/>
                          <a:pt x="921" y="515"/>
                          <a:pt x="-185" y="-44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2628" name="Freeform 2627">
                  <a:extLst>
                    <a:ext uri="{FF2B5EF4-FFF2-40B4-BE49-F238E27FC236}">
                      <a16:creationId xmlns:a16="http://schemas.microsoft.com/office/drawing/2014/main" id="{6D877DEF-510E-636C-30CA-5A8F59BF60B0}"/>
                    </a:ext>
                  </a:extLst>
                </p:cNvPr>
                <p:cNvSpPr/>
                <p:nvPr/>
              </p:nvSpPr>
              <p:spPr>
                <a:xfrm>
                  <a:off x="1584267" y="3834184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09 h 188113"/>
                    <a:gd name="connsiteX1" fmla="*/ 574035 w 1147595"/>
                    <a:gd name="connsiteY1" fmla="*/ 187704 h 188113"/>
                    <a:gd name="connsiteX2" fmla="*/ 1147381 w 1147595"/>
                    <a:gd name="connsiteY2" fmla="*/ 490 h 188113"/>
                    <a:gd name="connsiteX3" fmla="*/ 1142839 w 1147595"/>
                    <a:gd name="connsiteY3" fmla="*/ 4125 h 188113"/>
                    <a:gd name="connsiteX4" fmla="*/ 574064 w 1147595"/>
                    <a:gd name="connsiteY4" fmla="*/ 170431 h 188113"/>
                    <a:gd name="connsiteX5" fmla="*/ 3455 w 1147595"/>
                    <a:gd name="connsiteY5" fmla="*/ 2324 h 188113"/>
                    <a:gd name="connsiteX6" fmla="*/ -185 w 1147595"/>
                    <a:gd name="connsiteY6" fmla="*/ -409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09"/>
                      </a:moveTo>
                      <a:cubicBezTo>
                        <a:pt x="4066" y="103810"/>
                        <a:pt x="259900" y="187704"/>
                        <a:pt x="574035" y="187704"/>
                      </a:cubicBezTo>
                      <a:cubicBezTo>
                        <a:pt x="887267" y="187704"/>
                        <a:pt x="1141674" y="104303"/>
                        <a:pt x="1147381" y="490"/>
                      </a:cubicBezTo>
                      <a:cubicBezTo>
                        <a:pt x="1145925" y="1742"/>
                        <a:pt x="1144324" y="2934"/>
                        <a:pt x="1142839" y="4125"/>
                      </a:cubicBezTo>
                      <a:cubicBezTo>
                        <a:pt x="1106669" y="97965"/>
                        <a:pt x="865862" y="170431"/>
                        <a:pt x="574064" y="170431"/>
                      </a:cubicBezTo>
                      <a:cubicBezTo>
                        <a:pt x="279557" y="170431"/>
                        <a:pt x="36245" y="97412"/>
                        <a:pt x="3455" y="2324"/>
                      </a:cubicBezTo>
                      <a:cubicBezTo>
                        <a:pt x="2290" y="1392"/>
                        <a:pt x="921" y="549"/>
                        <a:pt x="-185" y="-40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94C5B998-6ADE-D7E7-CE2D-DD61EE218233}"/>
                  </a:ext>
                </a:extLst>
              </p:cNvPr>
              <p:cNvSpPr/>
              <p:nvPr/>
            </p:nvSpPr>
            <p:spPr>
              <a:xfrm>
                <a:off x="1587762" y="4149693"/>
                <a:ext cx="1139383" cy="168107"/>
              </a:xfrm>
              <a:custGeom>
                <a:avLst/>
                <a:gdLst>
                  <a:gd name="connsiteX0" fmla="*/ -215 w 1139383"/>
                  <a:gd name="connsiteY0" fmla="*/ -376 h 168107"/>
                  <a:gd name="connsiteX1" fmla="*/ 570394 w 1139383"/>
                  <a:gd name="connsiteY1" fmla="*/ 167731 h 168107"/>
                  <a:gd name="connsiteX2" fmla="*/ 1139169 w 1139383"/>
                  <a:gd name="connsiteY2" fmla="*/ 1427 h 168107"/>
                  <a:gd name="connsiteX3" fmla="*/ 570394 w 1139383"/>
                  <a:gd name="connsiteY3" fmla="*/ 142287 h 168107"/>
                  <a:gd name="connsiteX4" fmla="*/ -215 w 1139383"/>
                  <a:gd name="connsiteY4" fmla="*/ -376 h 16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383" h="168107">
                    <a:moveTo>
                      <a:pt x="-215" y="-376"/>
                    </a:moveTo>
                    <a:cubicBezTo>
                      <a:pt x="32576" y="94714"/>
                      <a:pt x="275887" y="167731"/>
                      <a:pt x="570394" y="167731"/>
                    </a:cubicBezTo>
                    <a:cubicBezTo>
                      <a:pt x="862222" y="167731"/>
                      <a:pt x="1103000" y="95266"/>
                      <a:pt x="1139169" y="1427"/>
                    </a:cubicBezTo>
                    <a:cubicBezTo>
                      <a:pt x="1036778" y="84826"/>
                      <a:pt x="820899" y="142287"/>
                      <a:pt x="570394" y="142287"/>
                    </a:cubicBezTo>
                    <a:cubicBezTo>
                      <a:pt x="318551" y="142287"/>
                      <a:pt x="101536" y="83750"/>
                      <a:pt x="-215" y="-37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94020FA4-DA44-05C5-4681-7D8AE510550F}"/>
                  </a:ext>
                </a:extLst>
              </p:cNvPr>
              <p:cNvSpPr/>
              <p:nvPr/>
            </p:nvSpPr>
            <p:spPr>
              <a:xfrm>
                <a:off x="1584688" y="3008029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443 h 381872"/>
                  <a:gd name="connsiteX1" fmla="*/ 573452 w 1147289"/>
                  <a:gd name="connsiteY1" fmla="*/ 381379 h 381872"/>
                  <a:gd name="connsiteX2" fmla="*/ -193 w 1147289"/>
                  <a:gd name="connsiteY2" fmla="*/ 190443 h 381872"/>
                  <a:gd name="connsiteX3" fmla="*/ 573452 w 1147289"/>
                  <a:gd name="connsiteY3" fmla="*/ -494 h 381872"/>
                  <a:gd name="connsiteX4" fmla="*/ 1147097 w 1147289"/>
                  <a:gd name="connsiteY4" fmla="*/ 190443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443"/>
                    </a:moveTo>
                    <a:cubicBezTo>
                      <a:pt x="1147097" y="295877"/>
                      <a:pt x="890286" y="381379"/>
                      <a:pt x="573452" y="381379"/>
                    </a:cubicBezTo>
                    <a:cubicBezTo>
                      <a:pt x="256653" y="381379"/>
                      <a:pt x="-193" y="295877"/>
                      <a:pt x="-193" y="190443"/>
                    </a:cubicBezTo>
                    <a:cubicBezTo>
                      <a:pt x="-193" y="85007"/>
                      <a:pt x="256619" y="-494"/>
                      <a:pt x="573452" y="-494"/>
                    </a:cubicBezTo>
                    <a:cubicBezTo>
                      <a:pt x="890251" y="-494"/>
                      <a:pt x="1147097" y="85007"/>
                      <a:pt x="1147097" y="19044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81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1697988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1542042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386096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230150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1074204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18258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0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2753064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222203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690995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15996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628925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789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8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Diamond 2919">
            <a:extLst>
              <a:ext uri="{FF2B5EF4-FFF2-40B4-BE49-F238E27FC236}">
                <a16:creationId xmlns:a16="http://schemas.microsoft.com/office/drawing/2014/main" id="{567436FA-B516-B6F8-AE74-9D8C765A4BB8}"/>
              </a:ext>
            </a:extLst>
          </p:cNvPr>
          <p:cNvSpPr/>
          <p:nvPr/>
        </p:nvSpPr>
        <p:spPr>
          <a:xfrm>
            <a:off x="2624688" y="3817245"/>
            <a:ext cx="1150924" cy="576441"/>
          </a:xfrm>
          <a:prstGeom prst="diamond">
            <a:avLst/>
          </a:pr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Gotham Medium" pitchFamily="2" charset="0"/>
                <a:ea typeface="+mn-ea"/>
                <a:cs typeface="Gotham Medium" pitchFamily="2" charset="0"/>
              </a:rPr>
              <a:t>Steps</a:t>
            </a:r>
            <a:endParaRPr kumimoji="0" lang="en-GB" sz="13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Gotham Medium" pitchFamily="2" charset="0"/>
              <a:ea typeface="+mn-ea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8" name="Group 2917">
            <a:extLst>
              <a:ext uri="{FF2B5EF4-FFF2-40B4-BE49-F238E27FC236}">
                <a16:creationId xmlns:a16="http://schemas.microsoft.com/office/drawing/2014/main" id="{74AC2E21-8F24-1CDA-61F1-279888BDF341}"/>
              </a:ext>
            </a:extLst>
          </p:cNvPr>
          <p:cNvGrpSpPr/>
          <p:nvPr/>
        </p:nvGrpSpPr>
        <p:grpSpPr>
          <a:xfrm>
            <a:off x="3949064" y="1229424"/>
            <a:ext cx="6611326" cy="4126272"/>
            <a:chOff x="5157763" y="1367077"/>
            <a:chExt cx="4459341" cy="2783172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C241E3-8BF5-3EC1-9926-37E381DD15A6}"/>
                </a:ext>
              </a:extLst>
            </p:cNvPr>
            <p:cNvSpPr/>
            <p:nvPr/>
          </p:nvSpPr>
          <p:spPr>
            <a:xfrm>
              <a:off x="6120602" y="3781426"/>
              <a:ext cx="547494" cy="290527"/>
            </a:xfrm>
            <a:custGeom>
              <a:avLst/>
              <a:gdLst>
                <a:gd name="connsiteX0" fmla="*/ 331 w 547494"/>
                <a:gd name="connsiteY0" fmla="*/ 93 h 290527"/>
                <a:gd name="connsiteX1" fmla="*/ 547826 w 547494"/>
                <a:gd name="connsiteY1" fmla="*/ 290620 h 29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494" h="290527">
                  <a:moveTo>
                    <a:pt x="331" y="93"/>
                  </a:moveTo>
                  <a:lnTo>
                    <a:pt x="547826" y="290620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7" name="Group 2916">
              <a:extLst>
                <a:ext uri="{FF2B5EF4-FFF2-40B4-BE49-F238E27FC236}">
                  <a16:creationId xmlns:a16="http://schemas.microsoft.com/office/drawing/2014/main" id="{8B9072C0-B98F-8CD7-0498-7B4544FBBAC5}"/>
                </a:ext>
              </a:extLst>
            </p:cNvPr>
            <p:cNvGrpSpPr/>
            <p:nvPr/>
          </p:nvGrpSpPr>
          <p:grpSpPr>
            <a:xfrm>
              <a:off x="5157763" y="1367077"/>
              <a:ext cx="4459341" cy="2783172"/>
              <a:chOff x="5157763" y="1367077"/>
              <a:chExt cx="4459341" cy="2783172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83C2BBB-8693-054C-896B-5EE235EAE495}"/>
                  </a:ext>
                </a:extLst>
              </p:cNvPr>
              <p:cNvSpPr/>
              <p:nvPr/>
            </p:nvSpPr>
            <p:spPr>
              <a:xfrm>
                <a:off x="8063712" y="3413966"/>
                <a:ext cx="584560" cy="297839"/>
              </a:xfrm>
              <a:custGeom>
                <a:avLst/>
                <a:gdLst>
                  <a:gd name="connsiteX0" fmla="*/ -118 w 584560"/>
                  <a:gd name="connsiteY0" fmla="*/ 297838 h 297839"/>
                  <a:gd name="connsiteX1" fmla="*/ 584442 w 584560"/>
                  <a:gd name="connsiteY1" fmla="*/ -2 h 2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4560" h="297839">
                    <a:moveTo>
                      <a:pt x="-118" y="297838"/>
                    </a:moveTo>
                    <a:lnTo>
                      <a:pt x="584442" y="-2"/>
                    </a:lnTo>
                  </a:path>
                </a:pathLst>
              </a:custGeom>
              <a:noFill/>
              <a:ln w="22225" cap="flat">
                <a:solidFill>
                  <a:srgbClr val="98D3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16" name="Group 2915">
                <a:extLst>
                  <a:ext uri="{FF2B5EF4-FFF2-40B4-BE49-F238E27FC236}">
                    <a16:creationId xmlns:a16="http://schemas.microsoft.com/office/drawing/2014/main" id="{549B3F7F-E6D1-9814-6F54-266EFA5C039A}"/>
                  </a:ext>
                </a:extLst>
              </p:cNvPr>
              <p:cNvGrpSpPr/>
              <p:nvPr/>
            </p:nvGrpSpPr>
            <p:grpSpPr>
              <a:xfrm>
                <a:off x="5157763" y="1367077"/>
                <a:ext cx="4459341" cy="2783172"/>
                <a:chOff x="5157763" y="1367077"/>
                <a:chExt cx="4459341" cy="2783172"/>
              </a:xfrm>
              <a:noFill/>
            </p:grpSpPr>
            <p:sp>
              <p:nvSpPr>
                <p:cNvPr id="4" name="Freeform 3">
                  <a:extLst>
                    <a:ext uri="{FF2B5EF4-FFF2-40B4-BE49-F238E27FC236}">
                      <a16:creationId xmlns:a16="http://schemas.microsoft.com/office/drawing/2014/main" id="{CC949474-F9E9-5626-C60C-15178E7FEBBD}"/>
                    </a:ext>
                  </a:extLst>
                </p:cNvPr>
                <p:cNvSpPr/>
                <p:nvPr/>
              </p:nvSpPr>
              <p:spPr>
                <a:xfrm>
                  <a:off x="7546601" y="3156009"/>
                  <a:ext cx="595696" cy="292208"/>
                </a:xfrm>
                <a:custGeom>
                  <a:avLst/>
                  <a:gdLst>
                    <a:gd name="connsiteX0" fmla="*/ -118 w 595696"/>
                    <a:gd name="connsiteY0" fmla="*/ 292207 h 292208"/>
                    <a:gd name="connsiteX1" fmla="*/ 595578 w 595696"/>
                    <a:gd name="connsiteY1" fmla="*/ -2 h 29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5696" h="292208">
                      <a:moveTo>
                        <a:pt x="-118" y="292207"/>
                      </a:moveTo>
                      <a:lnTo>
                        <a:pt x="595578" y="-2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F01F4251-7AA5-F4EB-3D3D-45BD212C56EE}"/>
                    </a:ext>
                  </a:extLst>
                </p:cNvPr>
                <p:cNvSpPr/>
                <p:nvPr/>
              </p:nvSpPr>
              <p:spPr>
                <a:xfrm>
                  <a:off x="7091729" y="3205499"/>
                  <a:ext cx="972194" cy="506290"/>
                </a:xfrm>
                <a:custGeom>
                  <a:avLst/>
                  <a:gdLst>
                    <a:gd name="connsiteX0" fmla="*/ 972525 w 972194"/>
                    <a:gd name="connsiteY0" fmla="*/ 506383 h 506290"/>
                    <a:gd name="connsiteX1" fmla="*/ 331 w 972194"/>
                    <a:gd name="connsiteY1" fmla="*/ 93 h 506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72194" h="506290">
                      <a:moveTo>
                        <a:pt x="972525" y="506383"/>
                      </a:moveTo>
                      <a:lnTo>
                        <a:pt x="331" y="93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" name="Graphic 2503">
                  <a:extLst>
                    <a:ext uri="{FF2B5EF4-FFF2-40B4-BE49-F238E27FC236}">
                      <a16:creationId xmlns:a16="http://schemas.microsoft.com/office/drawing/2014/main" id="{72083690-AB18-0B69-2C62-3B63C2D37536}"/>
                    </a:ext>
                  </a:extLst>
                </p:cNvPr>
                <p:cNvGrpSpPr/>
                <p:nvPr/>
              </p:nvGrpSpPr>
              <p:grpSpPr>
                <a:xfrm>
                  <a:off x="6846768" y="1367077"/>
                  <a:ext cx="2770336" cy="1411098"/>
                  <a:chOff x="6752369" y="1504237"/>
                  <a:chExt cx="2770336" cy="1411098"/>
                </a:xfrm>
                <a:grpFill/>
              </p:grpSpPr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EFEA4EFB-4087-3831-A8AF-FEA932F17D10}"/>
                      </a:ext>
                    </a:extLst>
                  </p:cNvPr>
                  <p:cNvSpPr/>
                  <p:nvPr/>
                </p:nvSpPr>
                <p:spPr>
                  <a:xfrm>
                    <a:off x="6752369" y="1504237"/>
                    <a:ext cx="2665107" cy="1409350"/>
                  </a:xfrm>
                  <a:custGeom>
                    <a:avLst/>
                    <a:gdLst>
                      <a:gd name="connsiteX0" fmla="*/ 2664989 w 2665107"/>
                      <a:gd name="connsiteY0" fmla="*/ 1409348 h 1409350"/>
                      <a:gd name="connsiteX1" fmla="*/ -118 w 2665107"/>
                      <a:gd name="connsiteY1" fmla="*/ 46899 h 1409350"/>
                      <a:gd name="connsiteX2" fmla="*/ 106035 w 2665107"/>
                      <a:gd name="connsiteY2" fmla="*/ -2 h 1409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65107" h="1409350">
                        <a:moveTo>
                          <a:pt x="2664989" y="1409348"/>
                        </a:moveTo>
                        <a:cubicBezTo>
                          <a:pt x="2665830" y="1409054"/>
                          <a:pt x="-118" y="46899"/>
                          <a:pt x="-118" y="46899"/>
                        </a:cubicBezTo>
                        <a:lnTo>
                          <a:pt x="106035" y="-2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E42A00CB-A45B-56C6-2291-02A563AE60A9}"/>
                      </a:ext>
                    </a:extLst>
                  </p:cNvPr>
                  <p:cNvSpPr/>
                  <p:nvPr/>
                </p:nvSpPr>
                <p:spPr>
                  <a:xfrm>
                    <a:off x="7323103" y="1797202"/>
                    <a:ext cx="108801" cy="51650"/>
                  </a:xfrm>
                  <a:custGeom>
                    <a:avLst/>
                    <a:gdLst>
                      <a:gd name="connsiteX0" fmla="*/ -118 w 108801"/>
                      <a:gd name="connsiteY0" fmla="*/ 51648 h 51650"/>
                      <a:gd name="connsiteX1" fmla="*/ 108683 w 108801"/>
                      <a:gd name="connsiteY1" fmla="*/ -2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-118" y="51648"/>
                        </a:moveTo>
                        <a:lnTo>
                          <a:pt x="108683" y="-2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778B7049-28F9-E88B-85D9-14DF4D4A83BB}"/>
                      </a:ext>
                    </a:extLst>
                  </p:cNvPr>
                  <p:cNvSpPr/>
                  <p:nvPr/>
                </p:nvSpPr>
                <p:spPr>
                  <a:xfrm>
                    <a:off x="7568484" y="1913094"/>
                    <a:ext cx="108801" cy="51692"/>
                  </a:xfrm>
                  <a:custGeom>
                    <a:avLst/>
                    <a:gdLst>
                      <a:gd name="connsiteX0" fmla="*/ 331 w 108801"/>
                      <a:gd name="connsiteY0" fmla="*/ 51785 h 51692"/>
                      <a:gd name="connsiteX1" fmla="*/ 109133 w 108801"/>
                      <a:gd name="connsiteY1" fmla="*/ 93 h 51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92">
                        <a:moveTo>
                          <a:pt x="331" y="51785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DB075209-1000-FD3A-415D-24DE9AF46A04}"/>
                      </a:ext>
                    </a:extLst>
                  </p:cNvPr>
                  <p:cNvSpPr/>
                  <p:nvPr/>
                </p:nvSpPr>
                <p:spPr>
                  <a:xfrm>
                    <a:off x="8088705" y="2182482"/>
                    <a:ext cx="108801" cy="51650"/>
                  </a:xfrm>
                  <a:custGeom>
                    <a:avLst/>
                    <a:gdLst>
                      <a:gd name="connsiteX0" fmla="*/ 331 w 108801"/>
                      <a:gd name="connsiteY0" fmla="*/ 51743 h 51650"/>
                      <a:gd name="connsiteX1" fmla="*/ 109133 w 108801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331" y="51743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226F9937-C76E-3BBC-E7F0-20899C3BC435}"/>
                      </a:ext>
                    </a:extLst>
                  </p:cNvPr>
                  <p:cNvSpPr/>
                  <p:nvPr/>
                </p:nvSpPr>
                <p:spPr>
                  <a:xfrm>
                    <a:off x="8370269" y="2321673"/>
                    <a:ext cx="108801" cy="51650"/>
                  </a:xfrm>
                  <a:custGeom>
                    <a:avLst/>
                    <a:gdLst>
                      <a:gd name="connsiteX0" fmla="*/ 331 w 108801"/>
                      <a:gd name="connsiteY0" fmla="*/ 51743 h 51650"/>
                      <a:gd name="connsiteX1" fmla="*/ 109133 w 108801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331" y="51743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Freeform 45">
                    <a:extLst>
                      <a:ext uri="{FF2B5EF4-FFF2-40B4-BE49-F238E27FC236}">
                        <a16:creationId xmlns:a16="http://schemas.microsoft.com/office/drawing/2014/main" id="{5263B53C-7DD8-89D1-1AA6-7ABE2D87A8FF}"/>
                      </a:ext>
                    </a:extLst>
                  </p:cNvPr>
                  <p:cNvSpPr/>
                  <p:nvPr/>
                </p:nvSpPr>
                <p:spPr>
                  <a:xfrm>
                    <a:off x="9167431" y="2740549"/>
                    <a:ext cx="108759" cy="51650"/>
                  </a:xfrm>
                  <a:custGeom>
                    <a:avLst/>
                    <a:gdLst>
                      <a:gd name="connsiteX0" fmla="*/ 331 w 108759"/>
                      <a:gd name="connsiteY0" fmla="*/ 51743 h 51650"/>
                      <a:gd name="connsiteX1" fmla="*/ 109091 w 108759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759" h="51650">
                        <a:moveTo>
                          <a:pt x="331" y="51743"/>
                        </a:moveTo>
                        <a:lnTo>
                          <a:pt x="109091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E03B4B09-1259-135B-51DB-D7120F762BC3}"/>
                      </a:ext>
                    </a:extLst>
                  </p:cNvPr>
                  <p:cNvSpPr/>
                  <p:nvPr/>
                </p:nvSpPr>
                <p:spPr>
                  <a:xfrm>
                    <a:off x="9413904" y="2863644"/>
                    <a:ext cx="108801" cy="51692"/>
                  </a:xfrm>
                  <a:custGeom>
                    <a:avLst/>
                    <a:gdLst>
                      <a:gd name="connsiteX0" fmla="*/ 331 w 108801"/>
                      <a:gd name="connsiteY0" fmla="*/ 51785 h 51692"/>
                      <a:gd name="connsiteX1" fmla="*/ 109133 w 108801"/>
                      <a:gd name="connsiteY1" fmla="*/ 93 h 51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92">
                        <a:moveTo>
                          <a:pt x="331" y="51785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11C037C7-A6A6-FBCF-A602-549FFD6058A4}"/>
                    </a:ext>
                  </a:extLst>
                </p:cNvPr>
                <p:cNvSpPr/>
                <p:nvPr/>
              </p:nvSpPr>
              <p:spPr>
                <a:xfrm>
                  <a:off x="5157763" y="2350223"/>
                  <a:ext cx="3532618" cy="1800026"/>
                </a:xfrm>
                <a:custGeom>
                  <a:avLst/>
                  <a:gdLst>
                    <a:gd name="connsiteX0" fmla="*/ 331 w 3532618"/>
                    <a:gd name="connsiteY0" fmla="*/ 1800119 h 1800026"/>
                    <a:gd name="connsiteX1" fmla="*/ 3532950 w 3532618"/>
                    <a:gd name="connsiteY1" fmla="*/ 93 h 18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32618" h="1800026">
                      <a:moveTo>
                        <a:pt x="331" y="1800119"/>
                      </a:moveTo>
                      <a:lnTo>
                        <a:pt x="3532950" y="93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78412CC7-C14A-D323-5534-40B17F454C78}"/>
                    </a:ext>
                  </a:extLst>
                </p:cNvPr>
                <p:cNvSpPr/>
                <p:nvPr/>
              </p:nvSpPr>
              <p:spPr>
                <a:xfrm>
                  <a:off x="6667366" y="3533388"/>
                  <a:ext cx="1036743" cy="538188"/>
                </a:xfrm>
                <a:custGeom>
                  <a:avLst/>
                  <a:gdLst>
                    <a:gd name="connsiteX0" fmla="*/ 331 w 1036743"/>
                    <a:gd name="connsiteY0" fmla="*/ 538281 h 538188"/>
                    <a:gd name="connsiteX1" fmla="*/ 1037075 w 1036743"/>
                    <a:gd name="connsiteY1" fmla="*/ 93 h 53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36743" h="538188">
                      <a:moveTo>
                        <a:pt x="331" y="538281"/>
                      </a:moveTo>
                      <a:lnTo>
                        <a:pt x="1037075" y="93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1" name="Graphic 2503">
            <a:extLst>
              <a:ext uri="{FF2B5EF4-FFF2-40B4-BE49-F238E27FC236}">
                <a16:creationId xmlns:a16="http://schemas.microsoft.com/office/drawing/2014/main" id="{571F0610-3EFD-67B6-C299-01082A739244}"/>
              </a:ext>
            </a:extLst>
          </p:cNvPr>
          <p:cNvGrpSpPr/>
          <p:nvPr/>
        </p:nvGrpSpPr>
        <p:grpSpPr>
          <a:xfrm>
            <a:off x="7244405" y="869095"/>
            <a:ext cx="708132" cy="883031"/>
            <a:chOff x="7286072" y="1261195"/>
            <a:chExt cx="477635" cy="595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9A64C89-8505-DE3F-3F7A-803C07FFE91E}"/>
                </a:ext>
              </a:extLst>
            </p:cNvPr>
            <p:cNvSpPr/>
            <p:nvPr/>
          </p:nvSpPr>
          <p:spPr>
            <a:xfrm>
              <a:off x="7291897" y="1267748"/>
              <a:ext cx="465984" cy="233001"/>
            </a:xfrm>
            <a:custGeom>
              <a:avLst/>
              <a:gdLst>
                <a:gd name="connsiteX0" fmla="*/ 762 w 465984"/>
                <a:gd name="connsiteY0" fmla="*/ 116591 h 233001"/>
                <a:gd name="connsiteX1" fmla="*/ 233754 w 465984"/>
                <a:gd name="connsiteY1" fmla="*/ 90 h 233001"/>
                <a:gd name="connsiteX2" fmla="*/ 466746 w 465984"/>
                <a:gd name="connsiteY2" fmla="*/ 116591 h 233001"/>
                <a:gd name="connsiteX3" fmla="*/ 233754 w 465984"/>
                <a:gd name="connsiteY3" fmla="*/ 233092 h 233001"/>
                <a:gd name="connsiteX4" fmla="*/ 762 w 465984"/>
                <a:gd name="connsiteY4" fmla="*/ 1165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762" y="116591"/>
                  </a:moveTo>
                  <a:lnTo>
                    <a:pt x="233754" y="90"/>
                  </a:lnTo>
                  <a:lnTo>
                    <a:pt x="466746" y="116591"/>
                  </a:lnTo>
                  <a:lnTo>
                    <a:pt x="233754" y="233092"/>
                  </a:lnTo>
                  <a:lnTo>
                    <a:pt x="762" y="1165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2A6FF4E-97CD-1D94-C956-491F2EEF73B4}"/>
                </a:ext>
              </a:extLst>
            </p:cNvPr>
            <p:cNvSpPr/>
            <p:nvPr/>
          </p:nvSpPr>
          <p:spPr>
            <a:xfrm>
              <a:off x="7291897" y="1384249"/>
              <a:ext cx="232992" cy="466003"/>
            </a:xfrm>
            <a:custGeom>
              <a:avLst/>
              <a:gdLst>
                <a:gd name="connsiteX0" fmla="*/ 744 w 232992"/>
                <a:gd name="connsiteY0" fmla="*/ 126 h 466003"/>
                <a:gd name="connsiteX1" fmla="*/ 744 w 232992"/>
                <a:gd name="connsiteY1" fmla="*/ 349629 h 466003"/>
                <a:gd name="connsiteX2" fmla="*/ 233736 w 232992"/>
                <a:gd name="connsiteY2" fmla="*/ 466129 h 466003"/>
                <a:gd name="connsiteX3" fmla="*/ 233736 w 232992"/>
                <a:gd name="connsiteY3" fmla="*/ 116627 h 466003"/>
                <a:gd name="connsiteX4" fmla="*/ 744 w 232992"/>
                <a:gd name="connsiteY4" fmla="*/ 126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44" y="126"/>
                  </a:moveTo>
                  <a:lnTo>
                    <a:pt x="744" y="349629"/>
                  </a:lnTo>
                  <a:lnTo>
                    <a:pt x="233736" y="466129"/>
                  </a:lnTo>
                  <a:lnTo>
                    <a:pt x="233736" y="116627"/>
                  </a:lnTo>
                  <a:lnTo>
                    <a:pt x="744" y="1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69FAE2F-83A4-FC27-0255-747A686A3CF9}"/>
                </a:ext>
              </a:extLst>
            </p:cNvPr>
            <p:cNvSpPr/>
            <p:nvPr/>
          </p:nvSpPr>
          <p:spPr>
            <a:xfrm>
              <a:off x="7524889" y="1384249"/>
              <a:ext cx="232992" cy="466003"/>
            </a:xfrm>
            <a:custGeom>
              <a:avLst/>
              <a:gdLst>
                <a:gd name="connsiteX0" fmla="*/ 780 w 232992"/>
                <a:gd name="connsiteY0" fmla="*/ 466129 h 466003"/>
                <a:gd name="connsiteX1" fmla="*/ 233772 w 232992"/>
                <a:gd name="connsiteY1" fmla="*/ 349629 h 466003"/>
                <a:gd name="connsiteX2" fmla="*/ 233772 w 232992"/>
                <a:gd name="connsiteY2" fmla="*/ 126 h 466003"/>
                <a:gd name="connsiteX3" fmla="*/ 780 w 232992"/>
                <a:gd name="connsiteY3" fmla="*/ 116627 h 466003"/>
                <a:gd name="connsiteX4" fmla="*/ 780 w 232992"/>
                <a:gd name="connsiteY4" fmla="*/ 4661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80" y="466129"/>
                  </a:moveTo>
                  <a:lnTo>
                    <a:pt x="233772" y="349629"/>
                  </a:lnTo>
                  <a:lnTo>
                    <a:pt x="233772" y="126"/>
                  </a:lnTo>
                  <a:lnTo>
                    <a:pt x="780" y="116627"/>
                  </a:lnTo>
                  <a:lnTo>
                    <a:pt x="780" y="4661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B6FFE0C-7A64-2399-BFAC-F1FD3A9A533B}"/>
                </a:ext>
              </a:extLst>
            </p:cNvPr>
            <p:cNvSpPr/>
            <p:nvPr/>
          </p:nvSpPr>
          <p:spPr>
            <a:xfrm>
              <a:off x="7488484" y="1284495"/>
              <a:ext cx="72810" cy="36406"/>
            </a:xfrm>
            <a:custGeom>
              <a:avLst/>
              <a:gdLst>
                <a:gd name="connsiteX0" fmla="*/ 37167 w 72810"/>
                <a:gd name="connsiteY0" fmla="*/ 78 h 36406"/>
                <a:gd name="connsiteX1" fmla="*/ 762 w 72810"/>
                <a:gd name="connsiteY1" fmla="*/ 18281 h 36406"/>
                <a:gd name="connsiteX2" fmla="*/ 37167 w 72810"/>
                <a:gd name="connsiteY2" fmla="*/ 36484 h 36406"/>
                <a:gd name="connsiteX3" fmla="*/ 73572 w 72810"/>
                <a:gd name="connsiteY3" fmla="*/ 18281 h 36406"/>
                <a:gd name="connsiteX4" fmla="*/ 37167 w 72810"/>
                <a:gd name="connsiteY4" fmla="*/ 7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67" y="78"/>
                  </a:moveTo>
                  <a:lnTo>
                    <a:pt x="762" y="18281"/>
                  </a:lnTo>
                  <a:lnTo>
                    <a:pt x="37167" y="36484"/>
                  </a:lnTo>
                  <a:lnTo>
                    <a:pt x="73572" y="18281"/>
                  </a:lnTo>
                  <a:lnTo>
                    <a:pt x="37167" y="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0EC9E74-68F6-A673-E3A7-085C5B6453F0}"/>
                </a:ext>
              </a:extLst>
            </p:cNvPr>
            <p:cNvSpPr/>
            <p:nvPr/>
          </p:nvSpPr>
          <p:spPr>
            <a:xfrm>
              <a:off x="7535082" y="1307795"/>
              <a:ext cx="72810" cy="36406"/>
            </a:xfrm>
            <a:custGeom>
              <a:avLst/>
              <a:gdLst>
                <a:gd name="connsiteX0" fmla="*/ 37174 w 72810"/>
                <a:gd name="connsiteY0" fmla="*/ 81 h 36406"/>
                <a:gd name="connsiteX1" fmla="*/ 34623 w 72810"/>
                <a:gd name="connsiteY1" fmla="*/ 1538 h 36406"/>
                <a:gd name="connsiteX2" fmla="*/ 11324 w 72810"/>
                <a:gd name="connsiteY2" fmla="*/ 13188 h 36406"/>
                <a:gd name="connsiteX3" fmla="*/ 769 w 72810"/>
                <a:gd name="connsiteY3" fmla="*/ 18285 h 36406"/>
                <a:gd name="connsiteX4" fmla="*/ 11324 w 72810"/>
                <a:gd name="connsiteY4" fmla="*/ 23382 h 36406"/>
                <a:gd name="connsiteX5" fmla="*/ 34623 w 72810"/>
                <a:gd name="connsiteY5" fmla="*/ 35032 h 36406"/>
                <a:gd name="connsiteX6" fmla="*/ 37174 w 72810"/>
                <a:gd name="connsiteY6" fmla="*/ 36488 h 36406"/>
                <a:gd name="connsiteX7" fmla="*/ 39725 w 72810"/>
                <a:gd name="connsiteY7" fmla="*/ 35032 h 36406"/>
                <a:gd name="connsiteX8" fmla="*/ 63025 w 72810"/>
                <a:gd name="connsiteY8" fmla="*/ 23382 h 36406"/>
                <a:gd name="connsiteX9" fmla="*/ 73579 w 72810"/>
                <a:gd name="connsiteY9" fmla="*/ 18285 h 36406"/>
                <a:gd name="connsiteX10" fmla="*/ 63025 w 72810"/>
                <a:gd name="connsiteY10" fmla="*/ 13188 h 36406"/>
                <a:gd name="connsiteX11" fmla="*/ 39725 w 72810"/>
                <a:gd name="connsiteY11" fmla="*/ 1538 h 36406"/>
                <a:gd name="connsiteX12" fmla="*/ 37174 w 72810"/>
                <a:gd name="connsiteY12" fmla="*/ 81 h 36406"/>
                <a:gd name="connsiteX13" fmla="*/ 37174 w 72810"/>
                <a:gd name="connsiteY13" fmla="*/ 13188 h 36406"/>
                <a:gd name="connsiteX14" fmla="*/ 47729 w 72810"/>
                <a:gd name="connsiteY14" fmla="*/ 18285 h 36406"/>
                <a:gd name="connsiteX15" fmla="*/ 37174 w 72810"/>
                <a:gd name="connsiteY15" fmla="*/ 23382 h 36406"/>
                <a:gd name="connsiteX16" fmla="*/ 26620 w 72810"/>
                <a:gd name="connsiteY16" fmla="*/ 18285 h 36406"/>
                <a:gd name="connsiteX17" fmla="*/ 37174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74" y="81"/>
                  </a:moveTo>
                  <a:lnTo>
                    <a:pt x="34623" y="1538"/>
                  </a:lnTo>
                  <a:lnTo>
                    <a:pt x="11324" y="13188"/>
                  </a:lnTo>
                  <a:lnTo>
                    <a:pt x="769" y="18285"/>
                  </a:lnTo>
                  <a:lnTo>
                    <a:pt x="11324" y="23382"/>
                  </a:lnTo>
                  <a:lnTo>
                    <a:pt x="34623" y="35032"/>
                  </a:lnTo>
                  <a:lnTo>
                    <a:pt x="37174" y="36488"/>
                  </a:lnTo>
                  <a:lnTo>
                    <a:pt x="39725" y="35032"/>
                  </a:lnTo>
                  <a:lnTo>
                    <a:pt x="63025" y="23382"/>
                  </a:lnTo>
                  <a:lnTo>
                    <a:pt x="73579" y="18285"/>
                  </a:lnTo>
                  <a:lnTo>
                    <a:pt x="63025" y="13188"/>
                  </a:lnTo>
                  <a:lnTo>
                    <a:pt x="39725" y="1538"/>
                  </a:lnTo>
                  <a:lnTo>
                    <a:pt x="37174" y="81"/>
                  </a:lnTo>
                  <a:close/>
                  <a:moveTo>
                    <a:pt x="37174" y="13188"/>
                  </a:moveTo>
                  <a:lnTo>
                    <a:pt x="47729" y="18285"/>
                  </a:lnTo>
                  <a:lnTo>
                    <a:pt x="37174" y="23382"/>
                  </a:lnTo>
                  <a:lnTo>
                    <a:pt x="26620" y="18285"/>
                  </a:lnTo>
                  <a:lnTo>
                    <a:pt x="37174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ACDBFF8-1D4A-E383-7332-CAF253863E9A}"/>
                </a:ext>
              </a:extLst>
            </p:cNvPr>
            <p:cNvSpPr/>
            <p:nvPr/>
          </p:nvSpPr>
          <p:spPr>
            <a:xfrm>
              <a:off x="7581680" y="1331095"/>
              <a:ext cx="72810" cy="36406"/>
            </a:xfrm>
            <a:custGeom>
              <a:avLst/>
              <a:gdLst>
                <a:gd name="connsiteX0" fmla="*/ 37181 w 72810"/>
                <a:gd name="connsiteY0" fmla="*/ 85 h 36406"/>
                <a:gd name="connsiteX1" fmla="*/ 776 w 72810"/>
                <a:gd name="connsiteY1" fmla="*/ 18288 h 36406"/>
                <a:gd name="connsiteX2" fmla="*/ 37181 w 72810"/>
                <a:gd name="connsiteY2" fmla="*/ 36491 h 36406"/>
                <a:gd name="connsiteX3" fmla="*/ 73586 w 72810"/>
                <a:gd name="connsiteY3" fmla="*/ 18288 h 36406"/>
                <a:gd name="connsiteX4" fmla="*/ 37181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81" y="85"/>
                  </a:moveTo>
                  <a:lnTo>
                    <a:pt x="776" y="18288"/>
                  </a:lnTo>
                  <a:lnTo>
                    <a:pt x="37181" y="36491"/>
                  </a:lnTo>
                  <a:lnTo>
                    <a:pt x="73586" y="18288"/>
                  </a:lnTo>
                  <a:lnTo>
                    <a:pt x="37181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8218B0-B90F-1DFE-9148-722EB1671270}"/>
                </a:ext>
              </a:extLst>
            </p:cNvPr>
            <p:cNvSpPr/>
            <p:nvPr/>
          </p:nvSpPr>
          <p:spPr>
            <a:xfrm>
              <a:off x="7628279" y="1354395"/>
              <a:ext cx="72810" cy="36400"/>
            </a:xfrm>
            <a:custGeom>
              <a:avLst/>
              <a:gdLst>
                <a:gd name="connsiteX0" fmla="*/ 37188 w 72810"/>
                <a:gd name="connsiteY0" fmla="*/ 88 h 36400"/>
                <a:gd name="connsiteX1" fmla="*/ 34637 w 72810"/>
                <a:gd name="connsiteY1" fmla="*/ 1545 h 36400"/>
                <a:gd name="connsiteX2" fmla="*/ 11338 w 72810"/>
                <a:gd name="connsiteY2" fmla="*/ 13195 h 36400"/>
                <a:gd name="connsiteX3" fmla="*/ 783 w 72810"/>
                <a:gd name="connsiteY3" fmla="*/ 18292 h 36400"/>
                <a:gd name="connsiteX4" fmla="*/ 11338 w 72810"/>
                <a:gd name="connsiteY4" fmla="*/ 23394 h 36400"/>
                <a:gd name="connsiteX5" fmla="*/ 34637 w 72810"/>
                <a:gd name="connsiteY5" fmla="*/ 35045 h 36400"/>
                <a:gd name="connsiteX6" fmla="*/ 37188 w 72810"/>
                <a:gd name="connsiteY6" fmla="*/ 36489 h 36400"/>
                <a:gd name="connsiteX7" fmla="*/ 39740 w 72810"/>
                <a:gd name="connsiteY7" fmla="*/ 35045 h 36400"/>
                <a:gd name="connsiteX8" fmla="*/ 63039 w 72810"/>
                <a:gd name="connsiteY8" fmla="*/ 23394 h 36400"/>
                <a:gd name="connsiteX9" fmla="*/ 73593 w 72810"/>
                <a:gd name="connsiteY9" fmla="*/ 18292 h 36400"/>
                <a:gd name="connsiteX10" fmla="*/ 63039 w 72810"/>
                <a:gd name="connsiteY10" fmla="*/ 13195 h 36400"/>
                <a:gd name="connsiteX11" fmla="*/ 39740 w 72810"/>
                <a:gd name="connsiteY11" fmla="*/ 1545 h 36400"/>
                <a:gd name="connsiteX12" fmla="*/ 37188 w 72810"/>
                <a:gd name="connsiteY12" fmla="*/ 88 h 36400"/>
                <a:gd name="connsiteX13" fmla="*/ 37188 w 72810"/>
                <a:gd name="connsiteY13" fmla="*/ 13195 h 36400"/>
                <a:gd name="connsiteX14" fmla="*/ 47743 w 72810"/>
                <a:gd name="connsiteY14" fmla="*/ 18292 h 36400"/>
                <a:gd name="connsiteX15" fmla="*/ 37188 w 72810"/>
                <a:gd name="connsiteY15" fmla="*/ 23394 h 36400"/>
                <a:gd name="connsiteX16" fmla="*/ 26634 w 72810"/>
                <a:gd name="connsiteY16" fmla="*/ 18292 h 36400"/>
                <a:gd name="connsiteX17" fmla="*/ 37188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88" y="88"/>
                  </a:moveTo>
                  <a:lnTo>
                    <a:pt x="34637" y="1545"/>
                  </a:lnTo>
                  <a:lnTo>
                    <a:pt x="11338" y="13195"/>
                  </a:lnTo>
                  <a:lnTo>
                    <a:pt x="783" y="18292"/>
                  </a:lnTo>
                  <a:lnTo>
                    <a:pt x="11338" y="23394"/>
                  </a:lnTo>
                  <a:lnTo>
                    <a:pt x="34637" y="35045"/>
                  </a:lnTo>
                  <a:lnTo>
                    <a:pt x="37188" y="36489"/>
                  </a:lnTo>
                  <a:lnTo>
                    <a:pt x="39740" y="35045"/>
                  </a:lnTo>
                  <a:lnTo>
                    <a:pt x="63039" y="23394"/>
                  </a:lnTo>
                  <a:lnTo>
                    <a:pt x="73593" y="18292"/>
                  </a:lnTo>
                  <a:lnTo>
                    <a:pt x="63039" y="13195"/>
                  </a:lnTo>
                  <a:lnTo>
                    <a:pt x="39740" y="1545"/>
                  </a:lnTo>
                  <a:lnTo>
                    <a:pt x="37188" y="88"/>
                  </a:lnTo>
                  <a:close/>
                  <a:moveTo>
                    <a:pt x="37188" y="13195"/>
                  </a:moveTo>
                  <a:lnTo>
                    <a:pt x="47743" y="18292"/>
                  </a:lnTo>
                  <a:lnTo>
                    <a:pt x="37188" y="23394"/>
                  </a:lnTo>
                  <a:lnTo>
                    <a:pt x="26634" y="18292"/>
                  </a:lnTo>
                  <a:lnTo>
                    <a:pt x="37188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C72D914-A104-9226-EE1D-D9FEC78E8384}"/>
                </a:ext>
              </a:extLst>
            </p:cNvPr>
            <p:cNvSpPr/>
            <p:nvPr/>
          </p:nvSpPr>
          <p:spPr>
            <a:xfrm>
              <a:off x="7395287" y="1331095"/>
              <a:ext cx="72810" cy="36406"/>
            </a:xfrm>
            <a:custGeom>
              <a:avLst/>
              <a:gdLst>
                <a:gd name="connsiteX0" fmla="*/ 37153 w 72810"/>
                <a:gd name="connsiteY0" fmla="*/ 85 h 36406"/>
                <a:gd name="connsiteX1" fmla="*/ 748 w 72810"/>
                <a:gd name="connsiteY1" fmla="*/ 18288 h 36406"/>
                <a:gd name="connsiteX2" fmla="*/ 37153 w 72810"/>
                <a:gd name="connsiteY2" fmla="*/ 36491 h 36406"/>
                <a:gd name="connsiteX3" fmla="*/ 73558 w 72810"/>
                <a:gd name="connsiteY3" fmla="*/ 18288 h 36406"/>
                <a:gd name="connsiteX4" fmla="*/ 37153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53" y="85"/>
                  </a:moveTo>
                  <a:lnTo>
                    <a:pt x="748" y="18288"/>
                  </a:lnTo>
                  <a:lnTo>
                    <a:pt x="37153" y="36491"/>
                  </a:lnTo>
                  <a:lnTo>
                    <a:pt x="73558" y="18288"/>
                  </a:lnTo>
                  <a:lnTo>
                    <a:pt x="37153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615E763-098C-5581-C2D3-D274EBF559AA}"/>
                </a:ext>
              </a:extLst>
            </p:cNvPr>
            <p:cNvSpPr/>
            <p:nvPr/>
          </p:nvSpPr>
          <p:spPr>
            <a:xfrm>
              <a:off x="7441885" y="1307795"/>
              <a:ext cx="72810" cy="36406"/>
            </a:xfrm>
            <a:custGeom>
              <a:avLst/>
              <a:gdLst>
                <a:gd name="connsiteX0" fmla="*/ 37160 w 72810"/>
                <a:gd name="connsiteY0" fmla="*/ 81 h 36406"/>
                <a:gd name="connsiteX1" fmla="*/ 34609 w 72810"/>
                <a:gd name="connsiteY1" fmla="*/ 1538 h 36406"/>
                <a:gd name="connsiteX2" fmla="*/ 11310 w 72810"/>
                <a:gd name="connsiteY2" fmla="*/ 13188 h 36406"/>
                <a:gd name="connsiteX3" fmla="*/ 755 w 72810"/>
                <a:gd name="connsiteY3" fmla="*/ 18285 h 36406"/>
                <a:gd name="connsiteX4" fmla="*/ 11310 w 72810"/>
                <a:gd name="connsiteY4" fmla="*/ 23382 h 36406"/>
                <a:gd name="connsiteX5" fmla="*/ 34609 w 72810"/>
                <a:gd name="connsiteY5" fmla="*/ 35032 h 36406"/>
                <a:gd name="connsiteX6" fmla="*/ 37160 w 72810"/>
                <a:gd name="connsiteY6" fmla="*/ 36488 h 36406"/>
                <a:gd name="connsiteX7" fmla="*/ 39711 w 72810"/>
                <a:gd name="connsiteY7" fmla="*/ 35032 h 36406"/>
                <a:gd name="connsiteX8" fmla="*/ 63010 w 72810"/>
                <a:gd name="connsiteY8" fmla="*/ 23382 h 36406"/>
                <a:gd name="connsiteX9" fmla="*/ 73565 w 72810"/>
                <a:gd name="connsiteY9" fmla="*/ 18285 h 36406"/>
                <a:gd name="connsiteX10" fmla="*/ 63010 w 72810"/>
                <a:gd name="connsiteY10" fmla="*/ 13188 h 36406"/>
                <a:gd name="connsiteX11" fmla="*/ 39711 w 72810"/>
                <a:gd name="connsiteY11" fmla="*/ 1538 h 36406"/>
                <a:gd name="connsiteX12" fmla="*/ 37160 w 72810"/>
                <a:gd name="connsiteY12" fmla="*/ 81 h 36406"/>
                <a:gd name="connsiteX13" fmla="*/ 37160 w 72810"/>
                <a:gd name="connsiteY13" fmla="*/ 13188 h 36406"/>
                <a:gd name="connsiteX14" fmla="*/ 47715 w 72810"/>
                <a:gd name="connsiteY14" fmla="*/ 18285 h 36406"/>
                <a:gd name="connsiteX15" fmla="*/ 37160 w 72810"/>
                <a:gd name="connsiteY15" fmla="*/ 23382 h 36406"/>
                <a:gd name="connsiteX16" fmla="*/ 26605 w 72810"/>
                <a:gd name="connsiteY16" fmla="*/ 18285 h 36406"/>
                <a:gd name="connsiteX17" fmla="*/ 37160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60" y="81"/>
                  </a:moveTo>
                  <a:lnTo>
                    <a:pt x="34609" y="1538"/>
                  </a:lnTo>
                  <a:lnTo>
                    <a:pt x="11310" y="13188"/>
                  </a:lnTo>
                  <a:lnTo>
                    <a:pt x="755" y="18285"/>
                  </a:lnTo>
                  <a:lnTo>
                    <a:pt x="11310" y="23382"/>
                  </a:lnTo>
                  <a:lnTo>
                    <a:pt x="34609" y="35032"/>
                  </a:lnTo>
                  <a:lnTo>
                    <a:pt x="37160" y="36488"/>
                  </a:lnTo>
                  <a:lnTo>
                    <a:pt x="39711" y="35032"/>
                  </a:lnTo>
                  <a:lnTo>
                    <a:pt x="63010" y="23382"/>
                  </a:lnTo>
                  <a:lnTo>
                    <a:pt x="73565" y="18285"/>
                  </a:lnTo>
                  <a:lnTo>
                    <a:pt x="63010" y="13188"/>
                  </a:lnTo>
                  <a:lnTo>
                    <a:pt x="39711" y="1538"/>
                  </a:lnTo>
                  <a:lnTo>
                    <a:pt x="37160" y="81"/>
                  </a:lnTo>
                  <a:close/>
                  <a:moveTo>
                    <a:pt x="37160" y="13188"/>
                  </a:moveTo>
                  <a:lnTo>
                    <a:pt x="47715" y="18285"/>
                  </a:lnTo>
                  <a:lnTo>
                    <a:pt x="37160" y="23382"/>
                  </a:lnTo>
                  <a:lnTo>
                    <a:pt x="26605" y="18285"/>
                  </a:lnTo>
                  <a:lnTo>
                    <a:pt x="37160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2667608-F6E7-A298-6DF5-4E222A9C3667}"/>
                </a:ext>
              </a:extLst>
            </p:cNvPr>
            <p:cNvSpPr/>
            <p:nvPr/>
          </p:nvSpPr>
          <p:spPr>
            <a:xfrm>
              <a:off x="7348688" y="1354395"/>
              <a:ext cx="72810" cy="36400"/>
            </a:xfrm>
            <a:custGeom>
              <a:avLst/>
              <a:gdLst>
                <a:gd name="connsiteX0" fmla="*/ 37146 w 72810"/>
                <a:gd name="connsiteY0" fmla="*/ 88 h 36400"/>
                <a:gd name="connsiteX1" fmla="*/ 34597 w 72810"/>
                <a:gd name="connsiteY1" fmla="*/ 1545 h 36400"/>
                <a:gd name="connsiteX2" fmla="*/ 11298 w 72810"/>
                <a:gd name="connsiteY2" fmla="*/ 13195 h 36400"/>
                <a:gd name="connsiteX3" fmla="*/ 741 w 72810"/>
                <a:gd name="connsiteY3" fmla="*/ 18292 h 36400"/>
                <a:gd name="connsiteX4" fmla="*/ 11298 w 72810"/>
                <a:gd name="connsiteY4" fmla="*/ 23394 h 36400"/>
                <a:gd name="connsiteX5" fmla="*/ 34597 w 72810"/>
                <a:gd name="connsiteY5" fmla="*/ 35045 h 36400"/>
                <a:gd name="connsiteX6" fmla="*/ 37146 w 72810"/>
                <a:gd name="connsiteY6" fmla="*/ 36489 h 36400"/>
                <a:gd name="connsiteX7" fmla="*/ 39697 w 72810"/>
                <a:gd name="connsiteY7" fmla="*/ 35045 h 36400"/>
                <a:gd name="connsiteX8" fmla="*/ 62996 w 72810"/>
                <a:gd name="connsiteY8" fmla="*/ 23394 h 36400"/>
                <a:gd name="connsiteX9" fmla="*/ 73551 w 72810"/>
                <a:gd name="connsiteY9" fmla="*/ 18292 h 36400"/>
                <a:gd name="connsiteX10" fmla="*/ 62996 w 72810"/>
                <a:gd name="connsiteY10" fmla="*/ 13195 h 36400"/>
                <a:gd name="connsiteX11" fmla="*/ 39697 w 72810"/>
                <a:gd name="connsiteY11" fmla="*/ 1545 h 36400"/>
                <a:gd name="connsiteX12" fmla="*/ 37146 w 72810"/>
                <a:gd name="connsiteY12" fmla="*/ 88 h 36400"/>
                <a:gd name="connsiteX13" fmla="*/ 37146 w 72810"/>
                <a:gd name="connsiteY13" fmla="*/ 13195 h 36400"/>
                <a:gd name="connsiteX14" fmla="*/ 47700 w 72810"/>
                <a:gd name="connsiteY14" fmla="*/ 18292 h 36400"/>
                <a:gd name="connsiteX15" fmla="*/ 37146 w 72810"/>
                <a:gd name="connsiteY15" fmla="*/ 23394 h 36400"/>
                <a:gd name="connsiteX16" fmla="*/ 26589 w 72810"/>
                <a:gd name="connsiteY16" fmla="*/ 18292 h 36400"/>
                <a:gd name="connsiteX17" fmla="*/ 37146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46" y="88"/>
                  </a:moveTo>
                  <a:lnTo>
                    <a:pt x="34597" y="1545"/>
                  </a:lnTo>
                  <a:lnTo>
                    <a:pt x="11298" y="13195"/>
                  </a:lnTo>
                  <a:lnTo>
                    <a:pt x="741" y="18292"/>
                  </a:lnTo>
                  <a:lnTo>
                    <a:pt x="11298" y="23394"/>
                  </a:lnTo>
                  <a:lnTo>
                    <a:pt x="34597" y="35045"/>
                  </a:lnTo>
                  <a:lnTo>
                    <a:pt x="37146" y="36489"/>
                  </a:lnTo>
                  <a:lnTo>
                    <a:pt x="39697" y="35045"/>
                  </a:lnTo>
                  <a:lnTo>
                    <a:pt x="62996" y="23394"/>
                  </a:lnTo>
                  <a:lnTo>
                    <a:pt x="73551" y="18292"/>
                  </a:lnTo>
                  <a:lnTo>
                    <a:pt x="62996" y="13195"/>
                  </a:lnTo>
                  <a:lnTo>
                    <a:pt x="39697" y="1545"/>
                  </a:lnTo>
                  <a:lnTo>
                    <a:pt x="37146" y="88"/>
                  </a:lnTo>
                  <a:close/>
                  <a:moveTo>
                    <a:pt x="37146" y="13195"/>
                  </a:moveTo>
                  <a:lnTo>
                    <a:pt x="47700" y="18292"/>
                  </a:lnTo>
                  <a:lnTo>
                    <a:pt x="37146" y="23394"/>
                  </a:lnTo>
                  <a:lnTo>
                    <a:pt x="26589" y="18292"/>
                  </a:lnTo>
                  <a:lnTo>
                    <a:pt x="37146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4C5DCB9-0492-CF72-6978-D824D23683CE}"/>
                </a:ext>
              </a:extLst>
            </p:cNvPr>
            <p:cNvSpPr/>
            <p:nvPr/>
          </p:nvSpPr>
          <p:spPr>
            <a:xfrm>
              <a:off x="7407822" y="1629145"/>
              <a:ext cx="93196" cy="151451"/>
            </a:xfrm>
            <a:custGeom>
              <a:avLst/>
              <a:gdLst>
                <a:gd name="connsiteX0" fmla="*/ 751 w 93196"/>
                <a:gd name="connsiteY0" fmla="*/ 139 h 151451"/>
                <a:gd name="connsiteX1" fmla="*/ 93948 w 93196"/>
                <a:gd name="connsiteY1" fmla="*/ 46739 h 151451"/>
                <a:gd name="connsiteX2" fmla="*/ 93948 w 93196"/>
                <a:gd name="connsiteY2" fmla="*/ 151590 h 151451"/>
                <a:gd name="connsiteX3" fmla="*/ 751 w 93196"/>
                <a:gd name="connsiteY3" fmla="*/ 104990 h 151451"/>
                <a:gd name="connsiteX4" fmla="*/ 751 w 93196"/>
                <a:gd name="connsiteY4" fmla="*/ 1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751" y="139"/>
                  </a:moveTo>
                  <a:lnTo>
                    <a:pt x="93948" y="46739"/>
                  </a:lnTo>
                  <a:lnTo>
                    <a:pt x="93948" y="151590"/>
                  </a:lnTo>
                  <a:lnTo>
                    <a:pt x="751" y="104990"/>
                  </a:lnTo>
                  <a:lnTo>
                    <a:pt x="751" y="1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EF003AB-36EB-A4D0-0C2C-A5869B17451D}"/>
                </a:ext>
              </a:extLst>
            </p:cNvPr>
            <p:cNvSpPr/>
            <p:nvPr/>
          </p:nvSpPr>
          <p:spPr>
            <a:xfrm>
              <a:off x="7402568" y="1619441"/>
              <a:ext cx="104846" cy="170371"/>
            </a:xfrm>
            <a:custGeom>
              <a:avLst/>
              <a:gdLst>
                <a:gd name="connsiteX0" fmla="*/ 751 w 104846"/>
                <a:gd name="connsiteY0" fmla="*/ 139 h 170371"/>
                <a:gd name="connsiteX1" fmla="*/ 751 w 104846"/>
                <a:gd name="connsiteY1" fmla="*/ 9599 h 170371"/>
                <a:gd name="connsiteX2" fmla="*/ 751 w 104846"/>
                <a:gd name="connsiteY2" fmla="*/ 114450 h 170371"/>
                <a:gd name="connsiteX3" fmla="*/ 751 w 104846"/>
                <a:gd name="connsiteY3" fmla="*/ 118084 h 170371"/>
                <a:gd name="connsiteX4" fmla="*/ 4025 w 104846"/>
                <a:gd name="connsiteY4" fmla="*/ 119552 h 170371"/>
                <a:gd name="connsiteX5" fmla="*/ 97222 w 104846"/>
                <a:gd name="connsiteY5" fmla="*/ 166153 h 170371"/>
                <a:gd name="connsiteX6" fmla="*/ 105598 w 104846"/>
                <a:gd name="connsiteY6" fmla="*/ 170510 h 170371"/>
                <a:gd name="connsiteX7" fmla="*/ 105598 w 104846"/>
                <a:gd name="connsiteY7" fmla="*/ 161050 h 170371"/>
                <a:gd name="connsiteX8" fmla="*/ 105598 w 104846"/>
                <a:gd name="connsiteY8" fmla="*/ 56199 h 170371"/>
                <a:gd name="connsiteX9" fmla="*/ 105598 w 104846"/>
                <a:gd name="connsiteY9" fmla="*/ 52564 h 170371"/>
                <a:gd name="connsiteX10" fmla="*/ 102324 w 104846"/>
                <a:gd name="connsiteY10" fmla="*/ 51096 h 170371"/>
                <a:gd name="connsiteX11" fmla="*/ 9128 w 104846"/>
                <a:gd name="connsiteY11" fmla="*/ 4496 h 170371"/>
                <a:gd name="connsiteX12" fmla="*/ 751 w 104846"/>
                <a:gd name="connsiteY12" fmla="*/ 139 h 170371"/>
                <a:gd name="connsiteX13" fmla="*/ 12401 w 104846"/>
                <a:gd name="connsiteY13" fmla="*/ 19059 h 170371"/>
                <a:gd name="connsiteX14" fmla="*/ 93948 w 104846"/>
                <a:gd name="connsiteY14" fmla="*/ 59834 h 170371"/>
                <a:gd name="connsiteX15" fmla="*/ 93948 w 104846"/>
                <a:gd name="connsiteY15" fmla="*/ 151590 h 170371"/>
                <a:gd name="connsiteX16" fmla="*/ 12401 w 104846"/>
                <a:gd name="connsiteY16" fmla="*/ 110815 h 170371"/>
                <a:gd name="connsiteX17" fmla="*/ 12401 w 104846"/>
                <a:gd name="connsiteY17" fmla="*/ 19059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751" y="139"/>
                  </a:moveTo>
                  <a:lnTo>
                    <a:pt x="751" y="9599"/>
                  </a:lnTo>
                  <a:lnTo>
                    <a:pt x="751" y="114450"/>
                  </a:lnTo>
                  <a:lnTo>
                    <a:pt x="751" y="118084"/>
                  </a:lnTo>
                  <a:lnTo>
                    <a:pt x="4025" y="119552"/>
                  </a:lnTo>
                  <a:lnTo>
                    <a:pt x="97222" y="166153"/>
                  </a:lnTo>
                  <a:lnTo>
                    <a:pt x="105598" y="170510"/>
                  </a:lnTo>
                  <a:lnTo>
                    <a:pt x="105598" y="161050"/>
                  </a:lnTo>
                  <a:lnTo>
                    <a:pt x="105598" y="56199"/>
                  </a:lnTo>
                  <a:lnTo>
                    <a:pt x="105598" y="52564"/>
                  </a:lnTo>
                  <a:lnTo>
                    <a:pt x="102324" y="51096"/>
                  </a:lnTo>
                  <a:lnTo>
                    <a:pt x="9128" y="4496"/>
                  </a:lnTo>
                  <a:lnTo>
                    <a:pt x="751" y="139"/>
                  </a:lnTo>
                  <a:close/>
                  <a:moveTo>
                    <a:pt x="12401" y="19059"/>
                  </a:moveTo>
                  <a:lnTo>
                    <a:pt x="93948" y="59834"/>
                  </a:lnTo>
                  <a:lnTo>
                    <a:pt x="93948" y="151590"/>
                  </a:lnTo>
                  <a:lnTo>
                    <a:pt x="12401" y="110815"/>
                  </a:lnTo>
                  <a:lnTo>
                    <a:pt x="12401" y="190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F084771C-E6B0-9B09-F5F0-8A31584F9D89}"/>
                </a:ext>
              </a:extLst>
            </p:cNvPr>
            <p:cNvSpPr/>
            <p:nvPr/>
          </p:nvSpPr>
          <p:spPr>
            <a:xfrm>
              <a:off x="7309371" y="1433039"/>
              <a:ext cx="34948" cy="310172"/>
            </a:xfrm>
            <a:custGeom>
              <a:avLst/>
              <a:gdLst>
                <a:gd name="connsiteX0" fmla="*/ 732 w 34948"/>
                <a:gd name="connsiteY0" fmla="*/ 121 h 310172"/>
                <a:gd name="connsiteX1" fmla="*/ 732 w 34948"/>
                <a:gd name="connsiteY1" fmla="*/ 9581 h 310172"/>
                <a:gd name="connsiteX2" fmla="*/ 732 w 34948"/>
                <a:gd name="connsiteY2" fmla="*/ 289183 h 310172"/>
                <a:gd name="connsiteX3" fmla="*/ 732 w 34948"/>
                <a:gd name="connsiteY3" fmla="*/ 292818 h 310172"/>
                <a:gd name="connsiteX4" fmla="*/ 4008 w 34948"/>
                <a:gd name="connsiteY4" fmla="*/ 294286 h 310172"/>
                <a:gd name="connsiteX5" fmla="*/ 27307 w 34948"/>
                <a:gd name="connsiteY5" fmla="*/ 305936 h 310172"/>
                <a:gd name="connsiteX6" fmla="*/ 35681 w 34948"/>
                <a:gd name="connsiteY6" fmla="*/ 310293 h 310172"/>
                <a:gd name="connsiteX7" fmla="*/ 35681 w 34948"/>
                <a:gd name="connsiteY7" fmla="*/ 300833 h 310172"/>
                <a:gd name="connsiteX8" fmla="*/ 35681 w 34948"/>
                <a:gd name="connsiteY8" fmla="*/ 21231 h 310172"/>
                <a:gd name="connsiteX9" fmla="*/ 35681 w 34948"/>
                <a:gd name="connsiteY9" fmla="*/ 17596 h 310172"/>
                <a:gd name="connsiteX10" fmla="*/ 32405 w 34948"/>
                <a:gd name="connsiteY10" fmla="*/ 16128 h 310172"/>
                <a:gd name="connsiteX11" fmla="*/ 9106 w 34948"/>
                <a:gd name="connsiteY11" fmla="*/ 4478 h 310172"/>
                <a:gd name="connsiteX12" fmla="*/ 732 w 34948"/>
                <a:gd name="connsiteY12" fmla="*/ 121 h 310172"/>
                <a:gd name="connsiteX13" fmla="*/ 12382 w 34948"/>
                <a:gd name="connsiteY13" fmla="*/ 19041 h 310172"/>
                <a:gd name="connsiteX14" fmla="*/ 24031 w 34948"/>
                <a:gd name="connsiteY14" fmla="*/ 24866 h 310172"/>
                <a:gd name="connsiteX15" fmla="*/ 24031 w 34948"/>
                <a:gd name="connsiteY15" fmla="*/ 291374 h 310172"/>
                <a:gd name="connsiteX16" fmla="*/ 12382 w 34948"/>
                <a:gd name="connsiteY16" fmla="*/ 285549 h 310172"/>
                <a:gd name="connsiteX17" fmla="*/ 12382 w 34948"/>
                <a:gd name="connsiteY17" fmla="*/ 190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732" y="121"/>
                  </a:moveTo>
                  <a:lnTo>
                    <a:pt x="732" y="9581"/>
                  </a:lnTo>
                  <a:lnTo>
                    <a:pt x="732" y="289183"/>
                  </a:lnTo>
                  <a:lnTo>
                    <a:pt x="732" y="292818"/>
                  </a:lnTo>
                  <a:lnTo>
                    <a:pt x="4008" y="294286"/>
                  </a:lnTo>
                  <a:lnTo>
                    <a:pt x="27307" y="305936"/>
                  </a:lnTo>
                  <a:lnTo>
                    <a:pt x="35681" y="310293"/>
                  </a:lnTo>
                  <a:lnTo>
                    <a:pt x="35681" y="300833"/>
                  </a:lnTo>
                  <a:lnTo>
                    <a:pt x="35681" y="21231"/>
                  </a:lnTo>
                  <a:lnTo>
                    <a:pt x="35681" y="17596"/>
                  </a:lnTo>
                  <a:lnTo>
                    <a:pt x="32405" y="16128"/>
                  </a:lnTo>
                  <a:lnTo>
                    <a:pt x="9106" y="4478"/>
                  </a:lnTo>
                  <a:lnTo>
                    <a:pt x="732" y="121"/>
                  </a:lnTo>
                  <a:close/>
                  <a:moveTo>
                    <a:pt x="12382" y="19041"/>
                  </a:moveTo>
                  <a:lnTo>
                    <a:pt x="24031" y="24866"/>
                  </a:lnTo>
                  <a:lnTo>
                    <a:pt x="24031" y="291374"/>
                  </a:lnTo>
                  <a:lnTo>
                    <a:pt x="12382" y="285549"/>
                  </a:lnTo>
                  <a:lnTo>
                    <a:pt x="12382" y="190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6D56E9E1-CDD9-F8E8-C3FD-BC81D8D5D8F4}"/>
                </a:ext>
              </a:extLst>
            </p:cNvPr>
            <p:cNvSpPr/>
            <p:nvPr/>
          </p:nvSpPr>
          <p:spPr>
            <a:xfrm>
              <a:off x="7350145" y="1450514"/>
              <a:ext cx="34948" cy="310172"/>
            </a:xfrm>
            <a:custGeom>
              <a:avLst/>
              <a:gdLst>
                <a:gd name="connsiteX0" fmla="*/ 738 w 34948"/>
                <a:gd name="connsiteY0" fmla="*/ 124 h 310172"/>
                <a:gd name="connsiteX1" fmla="*/ 738 w 34948"/>
                <a:gd name="connsiteY1" fmla="*/ 292821 h 310172"/>
                <a:gd name="connsiteX2" fmla="*/ 35687 w 34948"/>
                <a:gd name="connsiteY2" fmla="*/ 310296 h 310172"/>
                <a:gd name="connsiteX3" fmla="*/ 35687 w 34948"/>
                <a:gd name="connsiteY3" fmla="*/ 17599 h 310172"/>
                <a:gd name="connsiteX4" fmla="*/ 738 w 34948"/>
                <a:gd name="connsiteY4" fmla="*/ 12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738" y="124"/>
                  </a:moveTo>
                  <a:lnTo>
                    <a:pt x="738" y="292821"/>
                  </a:lnTo>
                  <a:lnTo>
                    <a:pt x="35687" y="310296"/>
                  </a:lnTo>
                  <a:lnTo>
                    <a:pt x="35687" y="17599"/>
                  </a:lnTo>
                  <a:lnTo>
                    <a:pt x="738" y="1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C59CBC5-328F-0E68-201B-E0D4B9311A71}"/>
                </a:ext>
              </a:extLst>
            </p:cNvPr>
            <p:cNvSpPr/>
            <p:nvPr/>
          </p:nvSpPr>
          <p:spPr>
            <a:xfrm>
              <a:off x="7402568" y="1467990"/>
              <a:ext cx="58248" cy="158720"/>
            </a:xfrm>
            <a:custGeom>
              <a:avLst/>
              <a:gdLst>
                <a:gd name="connsiteX0" fmla="*/ 748 w 58248"/>
                <a:gd name="connsiteY0" fmla="*/ 115 h 158720"/>
                <a:gd name="connsiteX1" fmla="*/ 748 w 58248"/>
                <a:gd name="connsiteY1" fmla="*/ 9575 h 158720"/>
                <a:gd name="connsiteX2" fmla="*/ 748 w 58248"/>
                <a:gd name="connsiteY2" fmla="*/ 126076 h 158720"/>
                <a:gd name="connsiteX3" fmla="*/ 748 w 58248"/>
                <a:gd name="connsiteY3" fmla="*/ 129711 h 158720"/>
                <a:gd name="connsiteX4" fmla="*/ 4021 w 58248"/>
                <a:gd name="connsiteY4" fmla="*/ 131179 h 158720"/>
                <a:gd name="connsiteX5" fmla="*/ 50620 w 58248"/>
                <a:gd name="connsiteY5" fmla="*/ 154479 h 158720"/>
                <a:gd name="connsiteX6" fmla="*/ 58996 w 58248"/>
                <a:gd name="connsiteY6" fmla="*/ 158836 h 158720"/>
                <a:gd name="connsiteX7" fmla="*/ 58996 w 58248"/>
                <a:gd name="connsiteY7" fmla="*/ 149376 h 158720"/>
                <a:gd name="connsiteX8" fmla="*/ 58996 w 58248"/>
                <a:gd name="connsiteY8" fmla="*/ 32875 h 158720"/>
                <a:gd name="connsiteX9" fmla="*/ 58996 w 58248"/>
                <a:gd name="connsiteY9" fmla="*/ 29240 h 158720"/>
                <a:gd name="connsiteX10" fmla="*/ 55722 w 58248"/>
                <a:gd name="connsiteY10" fmla="*/ 27772 h 158720"/>
                <a:gd name="connsiteX11" fmla="*/ 9124 w 58248"/>
                <a:gd name="connsiteY11" fmla="*/ 4472 h 158720"/>
                <a:gd name="connsiteX12" fmla="*/ 748 w 58248"/>
                <a:gd name="connsiteY12" fmla="*/ 115 h 158720"/>
                <a:gd name="connsiteX13" fmla="*/ 12398 w 58248"/>
                <a:gd name="connsiteY13" fmla="*/ 19035 h 158720"/>
                <a:gd name="connsiteX14" fmla="*/ 47346 w 58248"/>
                <a:gd name="connsiteY14" fmla="*/ 36510 h 158720"/>
                <a:gd name="connsiteX15" fmla="*/ 47346 w 58248"/>
                <a:gd name="connsiteY15" fmla="*/ 139916 h 158720"/>
                <a:gd name="connsiteX16" fmla="*/ 12398 w 58248"/>
                <a:gd name="connsiteY16" fmla="*/ 122441 h 158720"/>
                <a:gd name="connsiteX17" fmla="*/ 12398 w 58248"/>
                <a:gd name="connsiteY17" fmla="*/ 19035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748" y="115"/>
                  </a:moveTo>
                  <a:lnTo>
                    <a:pt x="748" y="9575"/>
                  </a:lnTo>
                  <a:lnTo>
                    <a:pt x="748" y="126076"/>
                  </a:lnTo>
                  <a:lnTo>
                    <a:pt x="748" y="129711"/>
                  </a:lnTo>
                  <a:lnTo>
                    <a:pt x="4021" y="131179"/>
                  </a:lnTo>
                  <a:lnTo>
                    <a:pt x="50620" y="154479"/>
                  </a:lnTo>
                  <a:lnTo>
                    <a:pt x="58996" y="158836"/>
                  </a:lnTo>
                  <a:lnTo>
                    <a:pt x="58996" y="149376"/>
                  </a:lnTo>
                  <a:lnTo>
                    <a:pt x="58996" y="32875"/>
                  </a:lnTo>
                  <a:lnTo>
                    <a:pt x="58996" y="29240"/>
                  </a:lnTo>
                  <a:lnTo>
                    <a:pt x="55722" y="27772"/>
                  </a:lnTo>
                  <a:lnTo>
                    <a:pt x="9124" y="4472"/>
                  </a:lnTo>
                  <a:lnTo>
                    <a:pt x="748" y="115"/>
                  </a:lnTo>
                  <a:close/>
                  <a:moveTo>
                    <a:pt x="12398" y="19035"/>
                  </a:moveTo>
                  <a:lnTo>
                    <a:pt x="47346" y="36510"/>
                  </a:lnTo>
                  <a:lnTo>
                    <a:pt x="47346" y="139916"/>
                  </a:lnTo>
                  <a:lnTo>
                    <a:pt x="12398" y="122441"/>
                  </a:lnTo>
                  <a:lnTo>
                    <a:pt x="12398" y="1903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1579804A-C906-882F-21A9-6322C6971E89}"/>
                </a:ext>
              </a:extLst>
            </p:cNvPr>
            <p:cNvSpPr/>
            <p:nvPr/>
          </p:nvSpPr>
          <p:spPr>
            <a:xfrm>
              <a:off x="7472465" y="1502940"/>
              <a:ext cx="34948" cy="158720"/>
            </a:xfrm>
            <a:custGeom>
              <a:avLst/>
              <a:gdLst>
                <a:gd name="connsiteX0" fmla="*/ 757 w 34948"/>
                <a:gd name="connsiteY0" fmla="*/ 120 h 158720"/>
                <a:gd name="connsiteX1" fmla="*/ 757 w 34948"/>
                <a:gd name="connsiteY1" fmla="*/ 9580 h 158720"/>
                <a:gd name="connsiteX2" fmla="*/ 757 w 34948"/>
                <a:gd name="connsiteY2" fmla="*/ 137731 h 158720"/>
                <a:gd name="connsiteX3" fmla="*/ 757 w 34948"/>
                <a:gd name="connsiteY3" fmla="*/ 141366 h 158720"/>
                <a:gd name="connsiteX4" fmla="*/ 4030 w 34948"/>
                <a:gd name="connsiteY4" fmla="*/ 142834 h 158720"/>
                <a:gd name="connsiteX5" fmla="*/ 27330 w 34948"/>
                <a:gd name="connsiteY5" fmla="*/ 154484 h 158720"/>
                <a:gd name="connsiteX6" fmla="*/ 35706 w 34948"/>
                <a:gd name="connsiteY6" fmla="*/ 158841 h 158720"/>
                <a:gd name="connsiteX7" fmla="*/ 35706 w 34948"/>
                <a:gd name="connsiteY7" fmla="*/ 149381 h 158720"/>
                <a:gd name="connsiteX8" fmla="*/ 35706 w 34948"/>
                <a:gd name="connsiteY8" fmla="*/ 21230 h 158720"/>
                <a:gd name="connsiteX9" fmla="*/ 35706 w 34948"/>
                <a:gd name="connsiteY9" fmla="*/ 17595 h 158720"/>
                <a:gd name="connsiteX10" fmla="*/ 32432 w 34948"/>
                <a:gd name="connsiteY10" fmla="*/ 16128 h 158720"/>
                <a:gd name="connsiteX11" fmla="*/ 9133 w 34948"/>
                <a:gd name="connsiteY11" fmla="*/ 4477 h 158720"/>
                <a:gd name="connsiteX12" fmla="*/ 757 w 34948"/>
                <a:gd name="connsiteY12" fmla="*/ 120 h 158720"/>
                <a:gd name="connsiteX13" fmla="*/ 12406 w 34948"/>
                <a:gd name="connsiteY13" fmla="*/ 19040 h 158720"/>
                <a:gd name="connsiteX14" fmla="*/ 24056 w 34948"/>
                <a:gd name="connsiteY14" fmla="*/ 24865 h 158720"/>
                <a:gd name="connsiteX15" fmla="*/ 24056 w 34948"/>
                <a:gd name="connsiteY15" fmla="*/ 139921 h 158720"/>
                <a:gd name="connsiteX16" fmla="*/ 12406 w 34948"/>
                <a:gd name="connsiteY16" fmla="*/ 134096 h 158720"/>
                <a:gd name="connsiteX17" fmla="*/ 12406 w 34948"/>
                <a:gd name="connsiteY17" fmla="*/ 190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757" y="120"/>
                  </a:moveTo>
                  <a:lnTo>
                    <a:pt x="757" y="9580"/>
                  </a:lnTo>
                  <a:lnTo>
                    <a:pt x="757" y="137731"/>
                  </a:lnTo>
                  <a:lnTo>
                    <a:pt x="757" y="141366"/>
                  </a:lnTo>
                  <a:lnTo>
                    <a:pt x="4030" y="142834"/>
                  </a:lnTo>
                  <a:lnTo>
                    <a:pt x="27330" y="154484"/>
                  </a:lnTo>
                  <a:lnTo>
                    <a:pt x="35706" y="158841"/>
                  </a:lnTo>
                  <a:lnTo>
                    <a:pt x="35706" y="149381"/>
                  </a:lnTo>
                  <a:lnTo>
                    <a:pt x="35706" y="21230"/>
                  </a:lnTo>
                  <a:lnTo>
                    <a:pt x="35706" y="17595"/>
                  </a:lnTo>
                  <a:lnTo>
                    <a:pt x="32432" y="16128"/>
                  </a:lnTo>
                  <a:lnTo>
                    <a:pt x="9133" y="4477"/>
                  </a:lnTo>
                  <a:lnTo>
                    <a:pt x="757" y="120"/>
                  </a:lnTo>
                  <a:close/>
                  <a:moveTo>
                    <a:pt x="12406" y="19040"/>
                  </a:moveTo>
                  <a:lnTo>
                    <a:pt x="24056" y="24865"/>
                  </a:lnTo>
                  <a:lnTo>
                    <a:pt x="24056" y="139921"/>
                  </a:lnTo>
                  <a:lnTo>
                    <a:pt x="12406" y="134096"/>
                  </a:lnTo>
                  <a:lnTo>
                    <a:pt x="12406" y="190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0" name="Freeform 2499">
              <a:extLst>
                <a:ext uri="{FF2B5EF4-FFF2-40B4-BE49-F238E27FC236}">
                  <a16:creationId xmlns:a16="http://schemas.microsoft.com/office/drawing/2014/main" id="{EC5D5B69-0922-6901-F869-B00675A4DBEE}"/>
                </a:ext>
              </a:extLst>
            </p:cNvPr>
            <p:cNvSpPr/>
            <p:nvPr/>
          </p:nvSpPr>
          <p:spPr>
            <a:xfrm>
              <a:off x="7286072" y="1261195"/>
              <a:ext cx="477635" cy="595605"/>
            </a:xfrm>
            <a:custGeom>
              <a:avLst/>
              <a:gdLst>
                <a:gd name="connsiteX0" fmla="*/ 239579 w 477635"/>
                <a:gd name="connsiteY0" fmla="*/ 117 h 595605"/>
                <a:gd name="connsiteX1" fmla="*/ 237028 w 477635"/>
                <a:gd name="connsiteY1" fmla="*/ 1573 h 595605"/>
                <a:gd name="connsiteX2" fmla="*/ 4036 w 477635"/>
                <a:gd name="connsiteY2" fmla="*/ 118068 h 595605"/>
                <a:gd name="connsiteX3" fmla="*/ 762 w 477635"/>
                <a:gd name="connsiteY3" fmla="*/ 119536 h 595605"/>
                <a:gd name="connsiteX4" fmla="*/ 762 w 477635"/>
                <a:gd name="connsiteY4" fmla="*/ 123171 h 595605"/>
                <a:gd name="connsiteX5" fmla="*/ 762 w 477635"/>
                <a:gd name="connsiteY5" fmla="*/ 472674 h 595605"/>
                <a:gd name="connsiteX6" fmla="*/ 762 w 477635"/>
                <a:gd name="connsiteY6" fmla="*/ 476309 h 595605"/>
                <a:gd name="connsiteX7" fmla="*/ 4038 w 477635"/>
                <a:gd name="connsiteY7" fmla="*/ 477777 h 595605"/>
                <a:gd name="connsiteX8" fmla="*/ 237030 w 477635"/>
                <a:gd name="connsiteY8" fmla="*/ 594278 h 595605"/>
                <a:gd name="connsiteX9" fmla="*/ 239581 w 477635"/>
                <a:gd name="connsiteY9" fmla="*/ 595722 h 595605"/>
                <a:gd name="connsiteX10" fmla="*/ 242133 w 477635"/>
                <a:gd name="connsiteY10" fmla="*/ 594278 h 595605"/>
                <a:gd name="connsiteX11" fmla="*/ 475125 w 477635"/>
                <a:gd name="connsiteY11" fmla="*/ 477777 h 595605"/>
                <a:gd name="connsiteX12" fmla="*/ 478398 w 477635"/>
                <a:gd name="connsiteY12" fmla="*/ 476309 h 595605"/>
                <a:gd name="connsiteX13" fmla="*/ 478398 w 477635"/>
                <a:gd name="connsiteY13" fmla="*/ 472674 h 595605"/>
                <a:gd name="connsiteX14" fmla="*/ 478398 w 477635"/>
                <a:gd name="connsiteY14" fmla="*/ 123171 h 595605"/>
                <a:gd name="connsiteX15" fmla="*/ 478398 w 477635"/>
                <a:gd name="connsiteY15" fmla="*/ 119536 h 595605"/>
                <a:gd name="connsiteX16" fmla="*/ 475125 w 477635"/>
                <a:gd name="connsiteY16" fmla="*/ 118068 h 595605"/>
                <a:gd name="connsiteX17" fmla="*/ 242133 w 477635"/>
                <a:gd name="connsiteY17" fmla="*/ 1573 h 595605"/>
                <a:gd name="connsiteX18" fmla="*/ 239581 w 477635"/>
                <a:gd name="connsiteY18" fmla="*/ 117 h 595605"/>
                <a:gd name="connsiteX19" fmla="*/ 239579 w 477635"/>
                <a:gd name="connsiteY19" fmla="*/ 13223 h 595605"/>
                <a:gd name="connsiteX20" fmla="*/ 466746 w 477635"/>
                <a:gd name="connsiteY20" fmla="*/ 126806 h 595605"/>
                <a:gd name="connsiteX21" fmla="*/ 466746 w 477635"/>
                <a:gd name="connsiteY21" fmla="*/ 469039 h 595605"/>
                <a:gd name="connsiteX22" fmla="*/ 239579 w 477635"/>
                <a:gd name="connsiteY22" fmla="*/ 582627 h 595605"/>
                <a:gd name="connsiteX23" fmla="*/ 12412 w 477635"/>
                <a:gd name="connsiteY23" fmla="*/ 469039 h 595605"/>
                <a:gd name="connsiteX24" fmla="*/ 12412 w 477635"/>
                <a:gd name="connsiteY24" fmla="*/ 126806 h 595605"/>
                <a:gd name="connsiteX25" fmla="*/ 239579 w 477635"/>
                <a:gd name="connsiteY25" fmla="*/ 132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579" y="117"/>
                  </a:moveTo>
                  <a:lnTo>
                    <a:pt x="237028" y="1573"/>
                  </a:lnTo>
                  <a:lnTo>
                    <a:pt x="4036" y="118068"/>
                  </a:lnTo>
                  <a:lnTo>
                    <a:pt x="762" y="119536"/>
                  </a:lnTo>
                  <a:lnTo>
                    <a:pt x="762" y="123171"/>
                  </a:lnTo>
                  <a:lnTo>
                    <a:pt x="762" y="472674"/>
                  </a:lnTo>
                  <a:lnTo>
                    <a:pt x="762" y="476309"/>
                  </a:lnTo>
                  <a:lnTo>
                    <a:pt x="4038" y="477777"/>
                  </a:lnTo>
                  <a:lnTo>
                    <a:pt x="237030" y="594278"/>
                  </a:lnTo>
                  <a:lnTo>
                    <a:pt x="239581" y="595722"/>
                  </a:lnTo>
                  <a:lnTo>
                    <a:pt x="242133" y="594278"/>
                  </a:lnTo>
                  <a:lnTo>
                    <a:pt x="475125" y="477777"/>
                  </a:lnTo>
                  <a:lnTo>
                    <a:pt x="478398" y="476309"/>
                  </a:lnTo>
                  <a:lnTo>
                    <a:pt x="478398" y="472674"/>
                  </a:lnTo>
                  <a:lnTo>
                    <a:pt x="478398" y="123171"/>
                  </a:lnTo>
                  <a:lnTo>
                    <a:pt x="478398" y="119536"/>
                  </a:lnTo>
                  <a:lnTo>
                    <a:pt x="475125" y="118068"/>
                  </a:lnTo>
                  <a:lnTo>
                    <a:pt x="242133" y="1573"/>
                  </a:lnTo>
                  <a:lnTo>
                    <a:pt x="239581" y="117"/>
                  </a:lnTo>
                  <a:close/>
                  <a:moveTo>
                    <a:pt x="239579" y="13223"/>
                  </a:moveTo>
                  <a:lnTo>
                    <a:pt x="466746" y="126806"/>
                  </a:lnTo>
                  <a:lnTo>
                    <a:pt x="466746" y="469039"/>
                  </a:lnTo>
                  <a:lnTo>
                    <a:pt x="239579" y="582627"/>
                  </a:lnTo>
                  <a:lnTo>
                    <a:pt x="12412" y="469039"/>
                  </a:lnTo>
                  <a:lnTo>
                    <a:pt x="12412" y="126806"/>
                  </a:lnTo>
                  <a:lnTo>
                    <a:pt x="239579" y="13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1" name="Graphic 2503">
            <a:extLst>
              <a:ext uri="{FF2B5EF4-FFF2-40B4-BE49-F238E27FC236}">
                <a16:creationId xmlns:a16="http://schemas.microsoft.com/office/drawing/2014/main" id="{A90851D6-220A-1851-7FF5-190FF6F92EA7}"/>
              </a:ext>
            </a:extLst>
          </p:cNvPr>
          <p:cNvGrpSpPr/>
          <p:nvPr/>
        </p:nvGrpSpPr>
        <p:grpSpPr>
          <a:xfrm>
            <a:off x="9929421" y="2251760"/>
            <a:ext cx="708132" cy="883031"/>
            <a:chOff x="9097116" y="2193803"/>
            <a:chExt cx="477635" cy="595605"/>
          </a:xfrm>
        </p:grpSpPr>
        <p:sp>
          <p:nvSpPr>
            <p:cNvPr id="2502" name="Freeform 2501">
              <a:extLst>
                <a:ext uri="{FF2B5EF4-FFF2-40B4-BE49-F238E27FC236}">
                  <a16:creationId xmlns:a16="http://schemas.microsoft.com/office/drawing/2014/main" id="{D3FB21BA-C7ED-BB6F-7D86-5C0F2B16FCF9}"/>
                </a:ext>
              </a:extLst>
            </p:cNvPr>
            <p:cNvSpPr/>
            <p:nvPr/>
          </p:nvSpPr>
          <p:spPr>
            <a:xfrm>
              <a:off x="9102941" y="2200356"/>
              <a:ext cx="465984" cy="233001"/>
            </a:xfrm>
            <a:custGeom>
              <a:avLst/>
              <a:gdLst>
                <a:gd name="connsiteX0" fmla="*/ 1193 w 465984"/>
                <a:gd name="connsiteY0" fmla="*/ 116813 h 233001"/>
                <a:gd name="connsiteX1" fmla="*/ 234185 w 465984"/>
                <a:gd name="connsiteY1" fmla="*/ 312 h 233001"/>
                <a:gd name="connsiteX2" fmla="*/ 467177 w 465984"/>
                <a:gd name="connsiteY2" fmla="*/ 116813 h 233001"/>
                <a:gd name="connsiteX3" fmla="*/ 234185 w 465984"/>
                <a:gd name="connsiteY3" fmla="*/ 233314 h 233001"/>
                <a:gd name="connsiteX4" fmla="*/ 1193 w 465984"/>
                <a:gd name="connsiteY4" fmla="*/ 116813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193" y="116813"/>
                  </a:moveTo>
                  <a:lnTo>
                    <a:pt x="234185" y="312"/>
                  </a:lnTo>
                  <a:lnTo>
                    <a:pt x="467177" y="116813"/>
                  </a:lnTo>
                  <a:lnTo>
                    <a:pt x="234185" y="233314"/>
                  </a:lnTo>
                  <a:lnTo>
                    <a:pt x="1193" y="11681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3" name="Freeform 2502">
              <a:extLst>
                <a:ext uri="{FF2B5EF4-FFF2-40B4-BE49-F238E27FC236}">
                  <a16:creationId xmlns:a16="http://schemas.microsoft.com/office/drawing/2014/main" id="{C94E64C6-0236-554C-2AF7-FAC06969F320}"/>
                </a:ext>
              </a:extLst>
            </p:cNvPr>
            <p:cNvSpPr/>
            <p:nvPr/>
          </p:nvSpPr>
          <p:spPr>
            <a:xfrm>
              <a:off x="9102941" y="2316857"/>
              <a:ext cx="232992" cy="466003"/>
            </a:xfrm>
            <a:custGeom>
              <a:avLst/>
              <a:gdLst>
                <a:gd name="connsiteX0" fmla="*/ 1175 w 232992"/>
                <a:gd name="connsiteY0" fmla="*/ 348 h 466003"/>
                <a:gd name="connsiteX1" fmla="*/ 1175 w 232992"/>
                <a:gd name="connsiteY1" fmla="*/ 349850 h 466003"/>
                <a:gd name="connsiteX2" fmla="*/ 234167 w 232992"/>
                <a:gd name="connsiteY2" fmla="*/ 466351 h 466003"/>
                <a:gd name="connsiteX3" fmla="*/ 234167 w 232992"/>
                <a:gd name="connsiteY3" fmla="*/ 116848 h 466003"/>
                <a:gd name="connsiteX4" fmla="*/ 1175 w 232992"/>
                <a:gd name="connsiteY4" fmla="*/ 34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175" y="348"/>
                  </a:moveTo>
                  <a:lnTo>
                    <a:pt x="1175" y="349850"/>
                  </a:lnTo>
                  <a:lnTo>
                    <a:pt x="234167" y="466351"/>
                  </a:lnTo>
                  <a:lnTo>
                    <a:pt x="234167" y="116848"/>
                  </a:lnTo>
                  <a:lnTo>
                    <a:pt x="1175" y="34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6250CD67-8D3D-A9D9-8876-6048F39110C6}"/>
                </a:ext>
              </a:extLst>
            </p:cNvPr>
            <p:cNvSpPr/>
            <p:nvPr/>
          </p:nvSpPr>
          <p:spPr>
            <a:xfrm>
              <a:off x="9335933" y="2316857"/>
              <a:ext cx="232992" cy="466003"/>
            </a:xfrm>
            <a:custGeom>
              <a:avLst/>
              <a:gdLst>
                <a:gd name="connsiteX0" fmla="*/ 1211 w 232992"/>
                <a:gd name="connsiteY0" fmla="*/ 466351 h 466003"/>
                <a:gd name="connsiteX1" fmla="*/ 234203 w 232992"/>
                <a:gd name="connsiteY1" fmla="*/ 349850 h 466003"/>
                <a:gd name="connsiteX2" fmla="*/ 234203 w 232992"/>
                <a:gd name="connsiteY2" fmla="*/ 348 h 466003"/>
                <a:gd name="connsiteX3" fmla="*/ 1211 w 232992"/>
                <a:gd name="connsiteY3" fmla="*/ 116848 h 466003"/>
                <a:gd name="connsiteX4" fmla="*/ 1211 w 232992"/>
                <a:gd name="connsiteY4" fmla="*/ 466351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211" y="466351"/>
                  </a:moveTo>
                  <a:lnTo>
                    <a:pt x="234203" y="349850"/>
                  </a:lnTo>
                  <a:lnTo>
                    <a:pt x="234203" y="348"/>
                  </a:lnTo>
                  <a:lnTo>
                    <a:pt x="1211" y="116848"/>
                  </a:lnTo>
                  <a:lnTo>
                    <a:pt x="1211" y="4663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Freeform 2505">
              <a:extLst>
                <a:ext uri="{FF2B5EF4-FFF2-40B4-BE49-F238E27FC236}">
                  <a16:creationId xmlns:a16="http://schemas.microsoft.com/office/drawing/2014/main" id="{E1D74AD3-75AE-46D4-4380-E773AE2570EA}"/>
                </a:ext>
              </a:extLst>
            </p:cNvPr>
            <p:cNvSpPr/>
            <p:nvPr/>
          </p:nvSpPr>
          <p:spPr>
            <a:xfrm>
              <a:off x="9299528" y="2217103"/>
              <a:ext cx="72810" cy="36406"/>
            </a:xfrm>
            <a:custGeom>
              <a:avLst/>
              <a:gdLst>
                <a:gd name="connsiteX0" fmla="*/ 37598 w 72810"/>
                <a:gd name="connsiteY0" fmla="*/ 300 h 36406"/>
                <a:gd name="connsiteX1" fmla="*/ 1193 w 72810"/>
                <a:gd name="connsiteY1" fmla="*/ 18503 h 36406"/>
                <a:gd name="connsiteX2" fmla="*/ 37598 w 72810"/>
                <a:gd name="connsiteY2" fmla="*/ 36706 h 36406"/>
                <a:gd name="connsiteX3" fmla="*/ 74003 w 72810"/>
                <a:gd name="connsiteY3" fmla="*/ 18503 h 36406"/>
                <a:gd name="connsiteX4" fmla="*/ 37598 w 72810"/>
                <a:gd name="connsiteY4" fmla="*/ 30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98" y="300"/>
                  </a:moveTo>
                  <a:lnTo>
                    <a:pt x="1193" y="18503"/>
                  </a:lnTo>
                  <a:lnTo>
                    <a:pt x="37598" y="36706"/>
                  </a:lnTo>
                  <a:lnTo>
                    <a:pt x="74003" y="18503"/>
                  </a:lnTo>
                  <a:lnTo>
                    <a:pt x="37598" y="30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3EEABA68-8570-1ED6-D934-7B32EC8D3DAE}"/>
                </a:ext>
              </a:extLst>
            </p:cNvPr>
            <p:cNvSpPr/>
            <p:nvPr/>
          </p:nvSpPr>
          <p:spPr>
            <a:xfrm>
              <a:off x="9346126" y="2240404"/>
              <a:ext cx="72810" cy="36406"/>
            </a:xfrm>
            <a:custGeom>
              <a:avLst/>
              <a:gdLst>
                <a:gd name="connsiteX0" fmla="*/ 37605 w 72810"/>
                <a:gd name="connsiteY0" fmla="*/ 303 h 36406"/>
                <a:gd name="connsiteX1" fmla="*/ 35054 w 72810"/>
                <a:gd name="connsiteY1" fmla="*/ 1759 h 36406"/>
                <a:gd name="connsiteX2" fmla="*/ 11755 w 72810"/>
                <a:gd name="connsiteY2" fmla="*/ 13410 h 36406"/>
                <a:gd name="connsiteX3" fmla="*/ 1200 w 72810"/>
                <a:gd name="connsiteY3" fmla="*/ 18507 h 36406"/>
                <a:gd name="connsiteX4" fmla="*/ 11755 w 72810"/>
                <a:gd name="connsiteY4" fmla="*/ 23603 h 36406"/>
                <a:gd name="connsiteX5" fmla="*/ 35054 w 72810"/>
                <a:gd name="connsiteY5" fmla="*/ 35254 h 36406"/>
                <a:gd name="connsiteX6" fmla="*/ 37605 w 72810"/>
                <a:gd name="connsiteY6" fmla="*/ 36710 h 36406"/>
                <a:gd name="connsiteX7" fmla="*/ 40156 w 72810"/>
                <a:gd name="connsiteY7" fmla="*/ 35254 h 36406"/>
                <a:gd name="connsiteX8" fmla="*/ 63456 w 72810"/>
                <a:gd name="connsiteY8" fmla="*/ 23603 h 36406"/>
                <a:gd name="connsiteX9" fmla="*/ 74010 w 72810"/>
                <a:gd name="connsiteY9" fmla="*/ 18507 h 36406"/>
                <a:gd name="connsiteX10" fmla="*/ 63456 w 72810"/>
                <a:gd name="connsiteY10" fmla="*/ 13410 h 36406"/>
                <a:gd name="connsiteX11" fmla="*/ 40156 w 72810"/>
                <a:gd name="connsiteY11" fmla="*/ 1759 h 36406"/>
                <a:gd name="connsiteX12" fmla="*/ 37605 w 72810"/>
                <a:gd name="connsiteY12" fmla="*/ 303 h 36406"/>
                <a:gd name="connsiteX13" fmla="*/ 37605 w 72810"/>
                <a:gd name="connsiteY13" fmla="*/ 13410 h 36406"/>
                <a:gd name="connsiteX14" fmla="*/ 48160 w 72810"/>
                <a:gd name="connsiteY14" fmla="*/ 18507 h 36406"/>
                <a:gd name="connsiteX15" fmla="*/ 37605 w 72810"/>
                <a:gd name="connsiteY15" fmla="*/ 23603 h 36406"/>
                <a:gd name="connsiteX16" fmla="*/ 27051 w 72810"/>
                <a:gd name="connsiteY16" fmla="*/ 18507 h 36406"/>
                <a:gd name="connsiteX17" fmla="*/ 37605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605" y="303"/>
                  </a:moveTo>
                  <a:lnTo>
                    <a:pt x="35054" y="1759"/>
                  </a:lnTo>
                  <a:lnTo>
                    <a:pt x="11755" y="13410"/>
                  </a:lnTo>
                  <a:lnTo>
                    <a:pt x="1200" y="18507"/>
                  </a:lnTo>
                  <a:lnTo>
                    <a:pt x="11755" y="23603"/>
                  </a:lnTo>
                  <a:lnTo>
                    <a:pt x="35054" y="35254"/>
                  </a:lnTo>
                  <a:lnTo>
                    <a:pt x="37605" y="36710"/>
                  </a:lnTo>
                  <a:lnTo>
                    <a:pt x="40156" y="35254"/>
                  </a:lnTo>
                  <a:lnTo>
                    <a:pt x="63456" y="23603"/>
                  </a:lnTo>
                  <a:lnTo>
                    <a:pt x="74010" y="18507"/>
                  </a:lnTo>
                  <a:lnTo>
                    <a:pt x="63456" y="13410"/>
                  </a:lnTo>
                  <a:lnTo>
                    <a:pt x="40156" y="1759"/>
                  </a:lnTo>
                  <a:lnTo>
                    <a:pt x="37605" y="303"/>
                  </a:lnTo>
                  <a:close/>
                  <a:moveTo>
                    <a:pt x="37605" y="13410"/>
                  </a:moveTo>
                  <a:lnTo>
                    <a:pt x="48160" y="18507"/>
                  </a:lnTo>
                  <a:lnTo>
                    <a:pt x="37605" y="23603"/>
                  </a:lnTo>
                  <a:lnTo>
                    <a:pt x="27051" y="18507"/>
                  </a:lnTo>
                  <a:lnTo>
                    <a:pt x="37605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AF956AE3-9C92-D3BA-DD49-AA79E3E7C0BF}"/>
                </a:ext>
              </a:extLst>
            </p:cNvPr>
            <p:cNvSpPr/>
            <p:nvPr/>
          </p:nvSpPr>
          <p:spPr>
            <a:xfrm>
              <a:off x="9392725" y="2263704"/>
              <a:ext cx="72810" cy="36406"/>
            </a:xfrm>
            <a:custGeom>
              <a:avLst/>
              <a:gdLst>
                <a:gd name="connsiteX0" fmla="*/ 37612 w 72810"/>
                <a:gd name="connsiteY0" fmla="*/ 307 h 36406"/>
                <a:gd name="connsiteX1" fmla="*/ 1207 w 72810"/>
                <a:gd name="connsiteY1" fmla="*/ 18510 h 36406"/>
                <a:gd name="connsiteX2" fmla="*/ 37612 w 72810"/>
                <a:gd name="connsiteY2" fmla="*/ 36713 h 36406"/>
                <a:gd name="connsiteX3" fmla="*/ 74017 w 72810"/>
                <a:gd name="connsiteY3" fmla="*/ 18510 h 36406"/>
                <a:gd name="connsiteX4" fmla="*/ 37612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612" y="307"/>
                  </a:moveTo>
                  <a:lnTo>
                    <a:pt x="1207" y="18510"/>
                  </a:lnTo>
                  <a:lnTo>
                    <a:pt x="37612" y="36713"/>
                  </a:lnTo>
                  <a:lnTo>
                    <a:pt x="74017" y="18510"/>
                  </a:lnTo>
                  <a:lnTo>
                    <a:pt x="37612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B4AD0673-433D-BE39-02B7-A8DDBD09A093}"/>
                </a:ext>
              </a:extLst>
            </p:cNvPr>
            <p:cNvSpPr/>
            <p:nvPr/>
          </p:nvSpPr>
          <p:spPr>
            <a:xfrm>
              <a:off x="9439323" y="2287004"/>
              <a:ext cx="72810" cy="36400"/>
            </a:xfrm>
            <a:custGeom>
              <a:avLst/>
              <a:gdLst>
                <a:gd name="connsiteX0" fmla="*/ 37619 w 72810"/>
                <a:gd name="connsiteY0" fmla="*/ 310 h 36400"/>
                <a:gd name="connsiteX1" fmla="*/ 35068 w 72810"/>
                <a:gd name="connsiteY1" fmla="*/ 1767 h 36400"/>
                <a:gd name="connsiteX2" fmla="*/ 11769 w 72810"/>
                <a:gd name="connsiteY2" fmla="*/ 13417 h 36400"/>
                <a:gd name="connsiteX3" fmla="*/ 1214 w 72810"/>
                <a:gd name="connsiteY3" fmla="*/ 18514 h 36400"/>
                <a:gd name="connsiteX4" fmla="*/ 11769 w 72810"/>
                <a:gd name="connsiteY4" fmla="*/ 23616 h 36400"/>
                <a:gd name="connsiteX5" fmla="*/ 35068 w 72810"/>
                <a:gd name="connsiteY5" fmla="*/ 35266 h 36400"/>
                <a:gd name="connsiteX6" fmla="*/ 37619 w 72810"/>
                <a:gd name="connsiteY6" fmla="*/ 36711 h 36400"/>
                <a:gd name="connsiteX7" fmla="*/ 40171 w 72810"/>
                <a:gd name="connsiteY7" fmla="*/ 35266 h 36400"/>
                <a:gd name="connsiteX8" fmla="*/ 63470 w 72810"/>
                <a:gd name="connsiteY8" fmla="*/ 23616 h 36400"/>
                <a:gd name="connsiteX9" fmla="*/ 74024 w 72810"/>
                <a:gd name="connsiteY9" fmla="*/ 18514 h 36400"/>
                <a:gd name="connsiteX10" fmla="*/ 63470 w 72810"/>
                <a:gd name="connsiteY10" fmla="*/ 13417 h 36400"/>
                <a:gd name="connsiteX11" fmla="*/ 40171 w 72810"/>
                <a:gd name="connsiteY11" fmla="*/ 1767 h 36400"/>
                <a:gd name="connsiteX12" fmla="*/ 37619 w 72810"/>
                <a:gd name="connsiteY12" fmla="*/ 310 h 36400"/>
                <a:gd name="connsiteX13" fmla="*/ 37619 w 72810"/>
                <a:gd name="connsiteY13" fmla="*/ 13417 h 36400"/>
                <a:gd name="connsiteX14" fmla="*/ 48174 w 72810"/>
                <a:gd name="connsiteY14" fmla="*/ 18514 h 36400"/>
                <a:gd name="connsiteX15" fmla="*/ 37619 w 72810"/>
                <a:gd name="connsiteY15" fmla="*/ 23616 h 36400"/>
                <a:gd name="connsiteX16" fmla="*/ 27065 w 72810"/>
                <a:gd name="connsiteY16" fmla="*/ 18514 h 36400"/>
                <a:gd name="connsiteX17" fmla="*/ 37619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619" y="310"/>
                  </a:moveTo>
                  <a:lnTo>
                    <a:pt x="35068" y="1767"/>
                  </a:lnTo>
                  <a:lnTo>
                    <a:pt x="11769" y="13417"/>
                  </a:lnTo>
                  <a:lnTo>
                    <a:pt x="1214" y="18514"/>
                  </a:lnTo>
                  <a:lnTo>
                    <a:pt x="11769" y="23616"/>
                  </a:lnTo>
                  <a:lnTo>
                    <a:pt x="35068" y="35266"/>
                  </a:lnTo>
                  <a:lnTo>
                    <a:pt x="37619" y="36711"/>
                  </a:lnTo>
                  <a:lnTo>
                    <a:pt x="40171" y="35266"/>
                  </a:lnTo>
                  <a:lnTo>
                    <a:pt x="63470" y="23616"/>
                  </a:lnTo>
                  <a:lnTo>
                    <a:pt x="74024" y="18514"/>
                  </a:lnTo>
                  <a:lnTo>
                    <a:pt x="63470" y="13417"/>
                  </a:lnTo>
                  <a:lnTo>
                    <a:pt x="40171" y="1767"/>
                  </a:lnTo>
                  <a:lnTo>
                    <a:pt x="37619" y="310"/>
                  </a:lnTo>
                  <a:close/>
                  <a:moveTo>
                    <a:pt x="37619" y="13417"/>
                  </a:moveTo>
                  <a:lnTo>
                    <a:pt x="48174" y="18514"/>
                  </a:lnTo>
                  <a:lnTo>
                    <a:pt x="37619" y="23616"/>
                  </a:lnTo>
                  <a:lnTo>
                    <a:pt x="27065" y="18514"/>
                  </a:lnTo>
                  <a:lnTo>
                    <a:pt x="37619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4905C5B3-C82D-257A-A4C7-58BE9E6C0140}"/>
                </a:ext>
              </a:extLst>
            </p:cNvPr>
            <p:cNvSpPr/>
            <p:nvPr/>
          </p:nvSpPr>
          <p:spPr>
            <a:xfrm>
              <a:off x="9206331" y="2263704"/>
              <a:ext cx="72810" cy="36406"/>
            </a:xfrm>
            <a:custGeom>
              <a:avLst/>
              <a:gdLst>
                <a:gd name="connsiteX0" fmla="*/ 37584 w 72810"/>
                <a:gd name="connsiteY0" fmla="*/ 307 h 36406"/>
                <a:gd name="connsiteX1" fmla="*/ 1179 w 72810"/>
                <a:gd name="connsiteY1" fmla="*/ 18510 h 36406"/>
                <a:gd name="connsiteX2" fmla="*/ 37584 w 72810"/>
                <a:gd name="connsiteY2" fmla="*/ 36713 h 36406"/>
                <a:gd name="connsiteX3" fmla="*/ 73989 w 72810"/>
                <a:gd name="connsiteY3" fmla="*/ 18510 h 36406"/>
                <a:gd name="connsiteX4" fmla="*/ 37584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84" y="307"/>
                  </a:moveTo>
                  <a:lnTo>
                    <a:pt x="1179" y="18510"/>
                  </a:lnTo>
                  <a:lnTo>
                    <a:pt x="37584" y="36713"/>
                  </a:lnTo>
                  <a:lnTo>
                    <a:pt x="73989" y="18510"/>
                  </a:lnTo>
                  <a:lnTo>
                    <a:pt x="37584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37841710-F81A-AD02-18A4-837CB86F29A7}"/>
                </a:ext>
              </a:extLst>
            </p:cNvPr>
            <p:cNvSpPr/>
            <p:nvPr/>
          </p:nvSpPr>
          <p:spPr>
            <a:xfrm>
              <a:off x="9252929" y="2240404"/>
              <a:ext cx="72810" cy="36406"/>
            </a:xfrm>
            <a:custGeom>
              <a:avLst/>
              <a:gdLst>
                <a:gd name="connsiteX0" fmla="*/ 37591 w 72810"/>
                <a:gd name="connsiteY0" fmla="*/ 303 h 36406"/>
                <a:gd name="connsiteX1" fmla="*/ 35040 w 72810"/>
                <a:gd name="connsiteY1" fmla="*/ 1759 h 36406"/>
                <a:gd name="connsiteX2" fmla="*/ 11741 w 72810"/>
                <a:gd name="connsiteY2" fmla="*/ 13410 h 36406"/>
                <a:gd name="connsiteX3" fmla="*/ 1186 w 72810"/>
                <a:gd name="connsiteY3" fmla="*/ 18507 h 36406"/>
                <a:gd name="connsiteX4" fmla="*/ 11741 w 72810"/>
                <a:gd name="connsiteY4" fmla="*/ 23603 h 36406"/>
                <a:gd name="connsiteX5" fmla="*/ 35040 w 72810"/>
                <a:gd name="connsiteY5" fmla="*/ 35254 h 36406"/>
                <a:gd name="connsiteX6" fmla="*/ 37591 w 72810"/>
                <a:gd name="connsiteY6" fmla="*/ 36710 h 36406"/>
                <a:gd name="connsiteX7" fmla="*/ 40142 w 72810"/>
                <a:gd name="connsiteY7" fmla="*/ 35254 h 36406"/>
                <a:gd name="connsiteX8" fmla="*/ 63441 w 72810"/>
                <a:gd name="connsiteY8" fmla="*/ 23603 h 36406"/>
                <a:gd name="connsiteX9" fmla="*/ 73996 w 72810"/>
                <a:gd name="connsiteY9" fmla="*/ 18507 h 36406"/>
                <a:gd name="connsiteX10" fmla="*/ 63441 w 72810"/>
                <a:gd name="connsiteY10" fmla="*/ 13410 h 36406"/>
                <a:gd name="connsiteX11" fmla="*/ 40142 w 72810"/>
                <a:gd name="connsiteY11" fmla="*/ 1759 h 36406"/>
                <a:gd name="connsiteX12" fmla="*/ 37591 w 72810"/>
                <a:gd name="connsiteY12" fmla="*/ 303 h 36406"/>
                <a:gd name="connsiteX13" fmla="*/ 37591 w 72810"/>
                <a:gd name="connsiteY13" fmla="*/ 13410 h 36406"/>
                <a:gd name="connsiteX14" fmla="*/ 48146 w 72810"/>
                <a:gd name="connsiteY14" fmla="*/ 18507 h 36406"/>
                <a:gd name="connsiteX15" fmla="*/ 37591 w 72810"/>
                <a:gd name="connsiteY15" fmla="*/ 23603 h 36406"/>
                <a:gd name="connsiteX16" fmla="*/ 27036 w 72810"/>
                <a:gd name="connsiteY16" fmla="*/ 18507 h 36406"/>
                <a:gd name="connsiteX17" fmla="*/ 37591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591" y="303"/>
                  </a:moveTo>
                  <a:lnTo>
                    <a:pt x="35040" y="1759"/>
                  </a:lnTo>
                  <a:lnTo>
                    <a:pt x="11741" y="13410"/>
                  </a:lnTo>
                  <a:lnTo>
                    <a:pt x="1186" y="18507"/>
                  </a:lnTo>
                  <a:lnTo>
                    <a:pt x="11741" y="23603"/>
                  </a:lnTo>
                  <a:lnTo>
                    <a:pt x="35040" y="35254"/>
                  </a:lnTo>
                  <a:lnTo>
                    <a:pt x="37591" y="36710"/>
                  </a:lnTo>
                  <a:lnTo>
                    <a:pt x="40142" y="35254"/>
                  </a:lnTo>
                  <a:lnTo>
                    <a:pt x="63441" y="23603"/>
                  </a:lnTo>
                  <a:lnTo>
                    <a:pt x="73996" y="18507"/>
                  </a:lnTo>
                  <a:lnTo>
                    <a:pt x="63441" y="13410"/>
                  </a:lnTo>
                  <a:lnTo>
                    <a:pt x="40142" y="1759"/>
                  </a:lnTo>
                  <a:lnTo>
                    <a:pt x="37591" y="303"/>
                  </a:lnTo>
                  <a:close/>
                  <a:moveTo>
                    <a:pt x="37591" y="13410"/>
                  </a:moveTo>
                  <a:lnTo>
                    <a:pt x="48146" y="18507"/>
                  </a:lnTo>
                  <a:lnTo>
                    <a:pt x="37591" y="23603"/>
                  </a:lnTo>
                  <a:lnTo>
                    <a:pt x="27036" y="18507"/>
                  </a:lnTo>
                  <a:lnTo>
                    <a:pt x="37591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40BC84C0-3115-4B30-869C-B2ED269A7597}"/>
                </a:ext>
              </a:extLst>
            </p:cNvPr>
            <p:cNvSpPr/>
            <p:nvPr/>
          </p:nvSpPr>
          <p:spPr>
            <a:xfrm>
              <a:off x="9159733" y="2287004"/>
              <a:ext cx="72810" cy="36400"/>
            </a:xfrm>
            <a:custGeom>
              <a:avLst/>
              <a:gdLst>
                <a:gd name="connsiteX0" fmla="*/ 37577 w 72810"/>
                <a:gd name="connsiteY0" fmla="*/ 310 h 36400"/>
                <a:gd name="connsiteX1" fmla="*/ 35028 w 72810"/>
                <a:gd name="connsiteY1" fmla="*/ 1767 h 36400"/>
                <a:gd name="connsiteX2" fmla="*/ 11729 w 72810"/>
                <a:gd name="connsiteY2" fmla="*/ 13417 h 36400"/>
                <a:gd name="connsiteX3" fmla="*/ 1172 w 72810"/>
                <a:gd name="connsiteY3" fmla="*/ 18514 h 36400"/>
                <a:gd name="connsiteX4" fmla="*/ 11729 w 72810"/>
                <a:gd name="connsiteY4" fmla="*/ 23616 h 36400"/>
                <a:gd name="connsiteX5" fmla="*/ 35028 w 72810"/>
                <a:gd name="connsiteY5" fmla="*/ 35266 h 36400"/>
                <a:gd name="connsiteX6" fmla="*/ 37577 w 72810"/>
                <a:gd name="connsiteY6" fmla="*/ 36711 h 36400"/>
                <a:gd name="connsiteX7" fmla="*/ 40128 w 72810"/>
                <a:gd name="connsiteY7" fmla="*/ 35266 h 36400"/>
                <a:gd name="connsiteX8" fmla="*/ 63427 w 72810"/>
                <a:gd name="connsiteY8" fmla="*/ 23616 h 36400"/>
                <a:gd name="connsiteX9" fmla="*/ 73982 w 72810"/>
                <a:gd name="connsiteY9" fmla="*/ 18514 h 36400"/>
                <a:gd name="connsiteX10" fmla="*/ 63427 w 72810"/>
                <a:gd name="connsiteY10" fmla="*/ 13417 h 36400"/>
                <a:gd name="connsiteX11" fmla="*/ 40128 w 72810"/>
                <a:gd name="connsiteY11" fmla="*/ 1767 h 36400"/>
                <a:gd name="connsiteX12" fmla="*/ 37577 w 72810"/>
                <a:gd name="connsiteY12" fmla="*/ 310 h 36400"/>
                <a:gd name="connsiteX13" fmla="*/ 37577 w 72810"/>
                <a:gd name="connsiteY13" fmla="*/ 13417 h 36400"/>
                <a:gd name="connsiteX14" fmla="*/ 48131 w 72810"/>
                <a:gd name="connsiteY14" fmla="*/ 18514 h 36400"/>
                <a:gd name="connsiteX15" fmla="*/ 37577 w 72810"/>
                <a:gd name="connsiteY15" fmla="*/ 23616 h 36400"/>
                <a:gd name="connsiteX16" fmla="*/ 27020 w 72810"/>
                <a:gd name="connsiteY16" fmla="*/ 18514 h 36400"/>
                <a:gd name="connsiteX17" fmla="*/ 37577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577" y="310"/>
                  </a:moveTo>
                  <a:lnTo>
                    <a:pt x="35028" y="1767"/>
                  </a:lnTo>
                  <a:lnTo>
                    <a:pt x="11729" y="13417"/>
                  </a:lnTo>
                  <a:lnTo>
                    <a:pt x="1172" y="18514"/>
                  </a:lnTo>
                  <a:lnTo>
                    <a:pt x="11729" y="23616"/>
                  </a:lnTo>
                  <a:lnTo>
                    <a:pt x="35028" y="35266"/>
                  </a:lnTo>
                  <a:lnTo>
                    <a:pt x="37577" y="36711"/>
                  </a:lnTo>
                  <a:lnTo>
                    <a:pt x="40128" y="35266"/>
                  </a:lnTo>
                  <a:lnTo>
                    <a:pt x="63427" y="23616"/>
                  </a:lnTo>
                  <a:lnTo>
                    <a:pt x="73982" y="18514"/>
                  </a:lnTo>
                  <a:lnTo>
                    <a:pt x="63427" y="13417"/>
                  </a:lnTo>
                  <a:lnTo>
                    <a:pt x="40128" y="1767"/>
                  </a:lnTo>
                  <a:lnTo>
                    <a:pt x="37577" y="310"/>
                  </a:lnTo>
                  <a:close/>
                  <a:moveTo>
                    <a:pt x="37577" y="13417"/>
                  </a:moveTo>
                  <a:lnTo>
                    <a:pt x="48131" y="18514"/>
                  </a:lnTo>
                  <a:lnTo>
                    <a:pt x="37577" y="23616"/>
                  </a:lnTo>
                  <a:lnTo>
                    <a:pt x="27020" y="18514"/>
                  </a:lnTo>
                  <a:lnTo>
                    <a:pt x="37577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1D2C44DC-F9C7-9E02-95C1-0695B99CEC3B}"/>
                </a:ext>
              </a:extLst>
            </p:cNvPr>
            <p:cNvSpPr/>
            <p:nvPr/>
          </p:nvSpPr>
          <p:spPr>
            <a:xfrm>
              <a:off x="9218866" y="2561754"/>
              <a:ext cx="93196" cy="151451"/>
            </a:xfrm>
            <a:custGeom>
              <a:avLst/>
              <a:gdLst>
                <a:gd name="connsiteX0" fmla="*/ 1182 w 93196"/>
                <a:gd name="connsiteY0" fmla="*/ 361 h 151451"/>
                <a:gd name="connsiteX1" fmla="*/ 94379 w 93196"/>
                <a:gd name="connsiteY1" fmla="*/ 46961 h 151451"/>
                <a:gd name="connsiteX2" fmla="*/ 94379 w 93196"/>
                <a:gd name="connsiteY2" fmla="*/ 151812 h 151451"/>
                <a:gd name="connsiteX3" fmla="*/ 1182 w 93196"/>
                <a:gd name="connsiteY3" fmla="*/ 105212 h 151451"/>
                <a:gd name="connsiteX4" fmla="*/ 1182 w 93196"/>
                <a:gd name="connsiteY4" fmla="*/ 36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182" y="361"/>
                  </a:moveTo>
                  <a:lnTo>
                    <a:pt x="94379" y="46961"/>
                  </a:lnTo>
                  <a:lnTo>
                    <a:pt x="94379" y="151812"/>
                  </a:lnTo>
                  <a:lnTo>
                    <a:pt x="1182" y="105212"/>
                  </a:lnTo>
                  <a:lnTo>
                    <a:pt x="1182" y="3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00E31E6C-1242-E32C-C3A1-C3C2550CCE50}"/>
                </a:ext>
              </a:extLst>
            </p:cNvPr>
            <p:cNvSpPr/>
            <p:nvPr/>
          </p:nvSpPr>
          <p:spPr>
            <a:xfrm>
              <a:off x="9213612" y="2552049"/>
              <a:ext cx="104846" cy="170371"/>
            </a:xfrm>
            <a:custGeom>
              <a:avLst/>
              <a:gdLst>
                <a:gd name="connsiteX0" fmla="*/ 1182 w 104846"/>
                <a:gd name="connsiteY0" fmla="*/ 361 h 170371"/>
                <a:gd name="connsiteX1" fmla="*/ 1182 w 104846"/>
                <a:gd name="connsiteY1" fmla="*/ 9821 h 170371"/>
                <a:gd name="connsiteX2" fmla="*/ 1182 w 104846"/>
                <a:gd name="connsiteY2" fmla="*/ 114672 h 170371"/>
                <a:gd name="connsiteX3" fmla="*/ 1182 w 104846"/>
                <a:gd name="connsiteY3" fmla="*/ 118306 h 170371"/>
                <a:gd name="connsiteX4" fmla="*/ 4456 w 104846"/>
                <a:gd name="connsiteY4" fmla="*/ 119774 h 170371"/>
                <a:gd name="connsiteX5" fmla="*/ 97653 w 104846"/>
                <a:gd name="connsiteY5" fmla="*/ 166375 h 170371"/>
                <a:gd name="connsiteX6" fmla="*/ 106029 w 104846"/>
                <a:gd name="connsiteY6" fmla="*/ 170732 h 170371"/>
                <a:gd name="connsiteX7" fmla="*/ 106029 w 104846"/>
                <a:gd name="connsiteY7" fmla="*/ 161272 h 170371"/>
                <a:gd name="connsiteX8" fmla="*/ 106029 w 104846"/>
                <a:gd name="connsiteY8" fmla="*/ 56421 h 170371"/>
                <a:gd name="connsiteX9" fmla="*/ 106029 w 104846"/>
                <a:gd name="connsiteY9" fmla="*/ 52786 h 170371"/>
                <a:gd name="connsiteX10" fmla="*/ 102755 w 104846"/>
                <a:gd name="connsiteY10" fmla="*/ 51318 h 170371"/>
                <a:gd name="connsiteX11" fmla="*/ 9558 w 104846"/>
                <a:gd name="connsiteY11" fmla="*/ 4718 h 170371"/>
                <a:gd name="connsiteX12" fmla="*/ 1182 w 104846"/>
                <a:gd name="connsiteY12" fmla="*/ 361 h 170371"/>
                <a:gd name="connsiteX13" fmla="*/ 12832 w 104846"/>
                <a:gd name="connsiteY13" fmla="*/ 19281 h 170371"/>
                <a:gd name="connsiteX14" fmla="*/ 94379 w 104846"/>
                <a:gd name="connsiteY14" fmla="*/ 60056 h 170371"/>
                <a:gd name="connsiteX15" fmla="*/ 94379 w 104846"/>
                <a:gd name="connsiteY15" fmla="*/ 151812 h 170371"/>
                <a:gd name="connsiteX16" fmla="*/ 12832 w 104846"/>
                <a:gd name="connsiteY16" fmla="*/ 111037 h 170371"/>
                <a:gd name="connsiteX17" fmla="*/ 12832 w 104846"/>
                <a:gd name="connsiteY17" fmla="*/ 19281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182" y="361"/>
                  </a:moveTo>
                  <a:lnTo>
                    <a:pt x="1182" y="9821"/>
                  </a:lnTo>
                  <a:lnTo>
                    <a:pt x="1182" y="114672"/>
                  </a:lnTo>
                  <a:lnTo>
                    <a:pt x="1182" y="118306"/>
                  </a:lnTo>
                  <a:lnTo>
                    <a:pt x="4456" y="119774"/>
                  </a:lnTo>
                  <a:lnTo>
                    <a:pt x="97653" y="166375"/>
                  </a:lnTo>
                  <a:lnTo>
                    <a:pt x="106029" y="170732"/>
                  </a:lnTo>
                  <a:lnTo>
                    <a:pt x="106029" y="161272"/>
                  </a:lnTo>
                  <a:lnTo>
                    <a:pt x="106029" y="56421"/>
                  </a:lnTo>
                  <a:lnTo>
                    <a:pt x="106029" y="52786"/>
                  </a:lnTo>
                  <a:lnTo>
                    <a:pt x="102755" y="51318"/>
                  </a:lnTo>
                  <a:lnTo>
                    <a:pt x="9558" y="4718"/>
                  </a:lnTo>
                  <a:lnTo>
                    <a:pt x="1182" y="361"/>
                  </a:lnTo>
                  <a:close/>
                  <a:moveTo>
                    <a:pt x="12832" y="19281"/>
                  </a:moveTo>
                  <a:lnTo>
                    <a:pt x="94379" y="60056"/>
                  </a:lnTo>
                  <a:lnTo>
                    <a:pt x="94379" y="151812"/>
                  </a:lnTo>
                  <a:lnTo>
                    <a:pt x="12832" y="111037"/>
                  </a:lnTo>
                  <a:lnTo>
                    <a:pt x="12832" y="1928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4BFAF69E-AEC8-3C01-0BB9-F56500B5D921}"/>
                </a:ext>
              </a:extLst>
            </p:cNvPr>
            <p:cNvSpPr/>
            <p:nvPr/>
          </p:nvSpPr>
          <p:spPr>
            <a:xfrm>
              <a:off x="9120415" y="2365648"/>
              <a:ext cx="34948" cy="310172"/>
            </a:xfrm>
            <a:custGeom>
              <a:avLst/>
              <a:gdLst>
                <a:gd name="connsiteX0" fmla="*/ 1163 w 34948"/>
                <a:gd name="connsiteY0" fmla="*/ 343 h 310172"/>
                <a:gd name="connsiteX1" fmla="*/ 1163 w 34948"/>
                <a:gd name="connsiteY1" fmla="*/ 9803 h 310172"/>
                <a:gd name="connsiteX2" fmla="*/ 1163 w 34948"/>
                <a:gd name="connsiteY2" fmla="*/ 289405 h 310172"/>
                <a:gd name="connsiteX3" fmla="*/ 1163 w 34948"/>
                <a:gd name="connsiteY3" fmla="*/ 293040 h 310172"/>
                <a:gd name="connsiteX4" fmla="*/ 4439 w 34948"/>
                <a:gd name="connsiteY4" fmla="*/ 294508 h 310172"/>
                <a:gd name="connsiteX5" fmla="*/ 27738 w 34948"/>
                <a:gd name="connsiteY5" fmla="*/ 306158 h 310172"/>
                <a:gd name="connsiteX6" fmla="*/ 36112 w 34948"/>
                <a:gd name="connsiteY6" fmla="*/ 310515 h 310172"/>
                <a:gd name="connsiteX7" fmla="*/ 36112 w 34948"/>
                <a:gd name="connsiteY7" fmla="*/ 301055 h 310172"/>
                <a:gd name="connsiteX8" fmla="*/ 36112 w 34948"/>
                <a:gd name="connsiteY8" fmla="*/ 21453 h 310172"/>
                <a:gd name="connsiteX9" fmla="*/ 36112 w 34948"/>
                <a:gd name="connsiteY9" fmla="*/ 17818 h 310172"/>
                <a:gd name="connsiteX10" fmla="*/ 32836 w 34948"/>
                <a:gd name="connsiteY10" fmla="*/ 16350 h 310172"/>
                <a:gd name="connsiteX11" fmla="*/ 9537 w 34948"/>
                <a:gd name="connsiteY11" fmla="*/ 4700 h 310172"/>
                <a:gd name="connsiteX12" fmla="*/ 1163 w 34948"/>
                <a:gd name="connsiteY12" fmla="*/ 343 h 310172"/>
                <a:gd name="connsiteX13" fmla="*/ 12813 w 34948"/>
                <a:gd name="connsiteY13" fmla="*/ 19263 h 310172"/>
                <a:gd name="connsiteX14" fmla="*/ 24462 w 34948"/>
                <a:gd name="connsiteY14" fmla="*/ 25088 h 310172"/>
                <a:gd name="connsiteX15" fmla="*/ 24462 w 34948"/>
                <a:gd name="connsiteY15" fmla="*/ 291596 h 310172"/>
                <a:gd name="connsiteX16" fmla="*/ 12813 w 34948"/>
                <a:gd name="connsiteY16" fmla="*/ 285770 h 310172"/>
                <a:gd name="connsiteX17" fmla="*/ 12813 w 34948"/>
                <a:gd name="connsiteY17" fmla="*/ 1926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1163" y="343"/>
                  </a:moveTo>
                  <a:lnTo>
                    <a:pt x="1163" y="9803"/>
                  </a:lnTo>
                  <a:lnTo>
                    <a:pt x="1163" y="289405"/>
                  </a:lnTo>
                  <a:lnTo>
                    <a:pt x="1163" y="293040"/>
                  </a:lnTo>
                  <a:lnTo>
                    <a:pt x="4439" y="294508"/>
                  </a:lnTo>
                  <a:lnTo>
                    <a:pt x="27738" y="306158"/>
                  </a:lnTo>
                  <a:lnTo>
                    <a:pt x="36112" y="310515"/>
                  </a:lnTo>
                  <a:lnTo>
                    <a:pt x="36112" y="301055"/>
                  </a:lnTo>
                  <a:lnTo>
                    <a:pt x="36112" y="21453"/>
                  </a:lnTo>
                  <a:lnTo>
                    <a:pt x="36112" y="17818"/>
                  </a:lnTo>
                  <a:lnTo>
                    <a:pt x="32836" y="16350"/>
                  </a:lnTo>
                  <a:lnTo>
                    <a:pt x="9537" y="4700"/>
                  </a:lnTo>
                  <a:lnTo>
                    <a:pt x="1163" y="343"/>
                  </a:lnTo>
                  <a:close/>
                  <a:moveTo>
                    <a:pt x="12813" y="19263"/>
                  </a:moveTo>
                  <a:lnTo>
                    <a:pt x="24462" y="25088"/>
                  </a:lnTo>
                  <a:lnTo>
                    <a:pt x="24462" y="291596"/>
                  </a:lnTo>
                  <a:lnTo>
                    <a:pt x="12813" y="285770"/>
                  </a:lnTo>
                  <a:lnTo>
                    <a:pt x="12813" y="1926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4FEE5FA7-CB97-2A4A-BFC8-F5A9CC1955DD}"/>
                </a:ext>
              </a:extLst>
            </p:cNvPr>
            <p:cNvSpPr/>
            <p:nvPr/>
          </p:nvSpPr>
          <p:spPr>
            <a:xfrm>
              <a:off x="9161189" y="2383123"/>
              <a:ext cx="34948" cy="310172"/>
            </a:xfrm>
            <a:custGeom>
              <a:avLst/>
              <a:gdLst>
                <a:gd name="connsiteX0" fmla="*/ 1169 w 34948"/>
                <a:gd name="connsiteY0" fmla="*/ 346 h 310172"/>
                <a:gd name="connsiteX1" fmla="*/ 1169 w 34948"/>
                <a:gd name="connsiteY1" fmla="*/ 293043 h 310172"/>
                <a:gd name="connsiteX2" fmla="*/ 36118 w 34948"/>
                <a:gd name="connsiteY2" fmla="*/ 310518 h 310172"/>
                <a:gd name="connsiteX3" fmla="*/ 36118 w 34948"/>
                <a:gd name="connsiteY3" fmla="*/ 17821 h 310172"/>
                <a:gd name="connsiteX4" fmla="*/ 1169 w 34948"/>
                <a:gd name="connsiteY4" fmla="*/ 346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1169" y="346"/>
                  </a:moveTo>
                  <a:lnTo>
                    <a:pt x="1169" y="293043"/>
                  </a:lnTo>
                  <a:lnTo>
                    <a:pt x="36118" y="310518"/>
                  </a:lnTo>
                  <a:lnTo>
                    <a:pt x="36118" y="17821"/>
                  </a:lnTo>
                  <a:lnTo>
                    <a:pt x="1169" y="3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B0813FEC-B69A-C757-9D08-ADBE255D198B}"/>
                </a:ext>
              </a:extLst>
            </p:cNvPr>
            <p:cNvSpPr/>
            <p:nvPr/>
          </p:nvSpPr>
          <p:spPr>
            <a:xfrm>
              <a:off x="9213612" y="2400598"/>
              <a:ext cx="58248" cy="158720"/>
            </a:xfrm>
            <a:custGeom>
              <a:avLst/>
              <a:gdLst>
                <a:gd name="connsiteX0" fmla="*/ 1179 w 58248"/>
                <a:gd name="connsiteY0" fmla="*/ 337 h 158720"/>
                <a:gd name="connsiteX1" fmla="*/ 1179 w 58248"/>
                <a:gd name="connsiteY1" fmla="*/ 9797 h 158720"/>
                <a:gd name="connsiteX2" fmla="*/ 1179 w 58248"/>
                <a:gd name="connsiteY2" fmla="*/ 126298 h 158720"/>
                <a:gd name="connsiteX3" fmla="*/ 1179 w 58248"/>
                <a:gd name="connsiteY3" fmla="*/ 129933 h 158720"/>
                <a:gd name="connsiteX4" fmla="*/ 4452 w 58248"/>
                <a:gd name="connsiteY4" fmla="*/ 131400 h 158720"/>
                <a:gd name="connsiteX5" fmla="*/ 51051 w 58248"/>
                <a:gd name="connsiteY5" fmla="*/ 154701 h 158720"/>
                <a:gd name="connsiteX6" fmla="*/ 59427 w 58248"/>
                <a:gd name="connsiteY6" fmla="*/ 159058 h 158720"/>
                <a:gd name="connsiteX7" fmla="*/ 59427 w 58248"/>
                <a:gd name="connsiteY7" fmla="*/ 149598 h 158720"/>
                <a:gd name="connsiteX8" fmla="*/ 59427 w 58248"/>
                <a:gd name="connsiteY8" fmla="*/ 33097 h 158720"/>
                <a:gd name="connsiteX9" fmla="*/ 59427 w 58248"/>
                <a:gd name="connsiteY9" fmla="*/ 29462 h 158720"/>
                <a:gd name="connsiteX10" fmla="*/ 56153 w 58248"/>
                <a:gd name="connsiteY10" fmla="*/ 27994 h 158720"/>
                <a:gd name="connsiteX11" fmla="*/ 9555 w 58248"/>
                <a:gd name="connsiteY11" fmla="*/ 4694 h 158720"/>
                <a:gd name="connsiteX12" fmla="*/ 1179 w 58248"/>
                <a:gd name="connsiteY12" fmla="*/ 337 h 158720"/>
                <a:gd name="connsiteX13" fmla="*/ 12828 w 58248"/>
                <a:gd name="connsiteY13" fmla="*/ 19257 h 158720"/>
                <a:gd name="connsiteX14" fmla="*/ 47777 w 58248"/>
                <a:gd name="connsiteY14" fmla="*/ 36732 h 158720"/>
                <a:gd name="connsiteX15" fmla="*/ 47777 w 58248"/>
                <a:gd name="connsiteY15" fmla="*/ 140138 h 158720"/>
                <a:gd name="connsiteX16" fmla="*/ 12828 w 58248"/>
                <a:gd name="connsiteY16" fmla="*/ 122663 h 158720"/>
                <a:gd name="connsiteX17" fmla="*/ 12828 w 58248"/>
                <a:gd name="connsiteY17" fmla="*/ 19257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1179" y="337"/>
                  </a:moveTo>
                  <a:lnTo>
                    <a:pt x="1179" y="9797"/>
                  </a:lnTo>
                  <a:lnTo>
                    <a:pt x="1179" y="126298"/>
                  </a:lnTo>
                  <a:lnTo>
                    <a:pt x="1179" y="129933"/>
                  </a:lnTo>
                  <a:lnTo>
                    <a:pt x="4452" y="131400"/>
                  </a:lnTo>
                  <a:lnTo>
                    <a:pt x="51051" y="154701"/>
                  </a:lnTo>
                  <a:lnTo>
                    <a:pt x="59427" y="159058"/>
                  </a:lnTo>
                  <a:lnTo>
                    <a:pt x="59427" y="149598"/>
                  </a:lnTo>
                  <a:lnTo>
                    <a:pt x="59427" y="33097"/>
                  </a:lnTo>
                  <a:lnTo>
                    <a:pt x="59427" y="29462"/>
                  </a:lnTo>
                  <a:lnTo>
                    <a:pt x="56153" y="27994"/>
                  </a:lnTo>
                  <a:lnTo>
                    <a:pt x="9555" y="4694"/>
                  </a:lnTo>
                  <a:lnTo>
                    <a:pt x="1179" y="337"/>
                  </a:lnTo>
                  <a:close/>
                  <a:moveTo>
                    <a:pt x="12828" y="19257"/>
                  </a:moveTo>
                  <a:lnTo>
                    <a:pt x="47777" y="36732"/>
                  </a:lnTo>
                  <a:lnTo>
                    <a:pt x="47777" y="140138"/>
                  </a:lnTo>
                  <a:lnTo>
                    <a:pt x="12828" y="122663"/>
                  </a:lnTo>
                  <a:lnTo>
                    <a:pt x="12828" y="19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F94F2DAF-9476-BE59-B769-5D9279B9C8D8}"/>
                </a:ext>
              </a:extLst>
            </p:cNvPr>
            <p:cNvSpPr/>
            <p:nvPr/>
          </p:nvSpPr>
          <p:spPr>
            <a:xfrm>
              <a:off x="9283510" y="2435549"/>
              <a:ext cx="34948" cy="158720"/>
            </a:xfrm>
            <a:custGeom>
              <a:avLst/>
              <a:gdLst>
                <a:gd name="connsiteX0" fmla="*/ 1188 w 34948"/>
                <a:gd name="connsiteY0" fmla="*/ 342 h 158720"/>
                <a:gd name="connsiteX1" fmla="*/ 1188 w 34948"/>
                <a:gd name="connsiteY1" fmla="*/ 9802 h 158720"/>
                <a:gd name="connsiteX2" fmla="*/ 1188 w 34948"/>
                <a:gd name="connsiteY2" fmla="*/ 137953 h 158720"/>
                <a:gd name="connsiteX3" fmla="*/ 1188 w 34948"/>
                <a:gd name="connsiteY3" fmla="*/ 141588 h 158720"/>
                <a:gd name="connsiteX4" fmla="*/ 4461 w 34948"/>
                <a:gd name="connsiteY4" fmla="*/ 143056 h 158720"/>
                <a:gd name="connsiteX5" fmla="*/ 27760 w 34948"/>
                <a:gd name="connsiteY5" fmla="*/ 154706 h 158720"/>
                <a:gd name="connsiteX6" fmla="*/ 36137 w 34948"/>
                <a:gd name="connsiteY6" fmla="*/ 159063 h 158720"/>
                <a:gd name="connsiteX7" fmla="*/ 36137 w 34948"/>
                <a:gd name="connsiteY7" fmla="*/ 149603 h 158720"/>
                <a:gd name="connsiteX8" fmla="*/ 36137 w 34948"/>
                <a:gd name="connsiteY8" fmla="*/ 21452 h 158720"/>
                <a:gd name="connsiteX9" fmla="*/ 36137 w 34948"/>
                <a:gd name="connsiteY9" fmla="*/ 17817 h 158720"/>
                <a:gd name="connsiteX10" fmla="*/ 32863 w 34948"/>
                <a:gd name="connsiteY10" fmla="*/ 16349 h 158720"/>
                <a:gd name="connsiteX11" fmla="*/ 9564 w 34948"/>
                <a:gd name="connsiteY11" fmla="*/ 4699 h 158720"/>
                <a:gd name="connsiteX12" fmla="*/ 1188 w 34948"/>
                <a:gd name="connsiteY12" fmla="*/ 342 h 158720"/>
                <a:gd name="connsiteX13" fmla="*/ 12837 w 34948"/>
                <a:gd name="connsiteY13" fmla="*/ 19262 h 158720"/>
                <a:gd name="connsiteX14" fmla="*/ 24487 w 34948"/>
                <a:gd name="connsiteY14" fmla="*/ 25087 h 158720"/>
                <a:gd name="connsiteX15" fmla="*/ 24487 w 34948"/>
                <a:gd name="connsiteY15" fmla="*/ 140143 h 158720"/>
                <a:gd name="connsiteX16" fmla="*/ 12837 w 34948"/>
                <a:gd name="connsiteY16" fmla="*/ 134318 h 158720"/>
                <a:gd name="connsiteX17" fmla="*/ 12837 w 34948"/>
                <a:gd name="connsiteY17" fmla="*/ 19262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188" y="342"/>
                  </a:moveTo>
                  <a:lnTo>
                    <a:pt x="1188" y="9802"/>
                  </a:lnTo>
                  <a:lnTo>
                    <a:pt x="1188" y="137953"/>
                  </a:lnTo>
                  <a:lnTo>
                    <a:pt x="1188" y="141588"/>
                  </a:lnTo>
                  <a:lnTo>
                    <a:pt x="4461" y="143056"/>
                  </a:lnTo>
                  <a:lnTo>
                    <a:pt x="27760" y="154706"/>
                  </a:lnTo>
                  <a:lnTo>
                    <a:pt x="36137" y="159063"/>
                  </a:lnTo>
                  <a:lnTo>
                    <a:pt x="36137" y="149603"/>
                  </a:lnTo>
                  <a:lnTo>
                    <a:pt x="36137" y="21452"/>
                  </a:lnTo>
                  <a:lnTo>
                    <a:pt x="36137" y="17817"/>
                  </a:lnTo>
                  <a:lnTo>
                    <a:pt x="32863" y="16349"/>
                  </a:lnTo>
                  <a:lnTo>
                    <a:pt x="9564" y="4699"/>
                  </a:lnTo>
                  <a:lnTo>
                    <a:pt x="1188" y="342"/>
                  </a:lnTo>
                  <a:close/>
                  <a:moveTo>
                    <a:pt x="12837" y="19262"/>
                  </a:moveTo>
                  <a:lnTo>
                    <a:pt x="24487" y="25087"/>
                  </a:lnTo>
                  <a:lnTo>
                    <a:pt x="24487" y="140143"/>
                  </a:lnTo>
                  <a:lnTo>
                    <a:pt x="12837" y="134318"/>
                  </a:lnTo>
                  <a:lnTo>
                    <a:pt x="12837" y="19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2F26B345-584E-9BC1-852A-979EF96E0258}"/>
                </a:ext>
              </a:extLst>
            </p:cNvPr>
            <p:cNvSpPr/>
            <p:nvPr/>
          </p:nvSpPr>
          <p:spPr>
            <a:xfrm>
              <a:off x="9097116" y="2193803"/>
              <a:ext cx="477635" cy="595605"/>
            </a:xfrm>
            <a:custGeom>
              <a:avLst/>
              <a:gdLst>
                <a:gd name="connsiteX0" fmla="*/ 240010 w 477635"/>
                <a:gd name="connsiteY0" fmla="*/ 339 h 595605"/>
                <a:gd name="connsiteX1" fmla="*/ 237459 w 477635"/>
                <a:gd name="connsiteY1" fmla="*/ 1795 h 595605"/>
                <a:gd name="connsiteX2" fmla="*/ 4467 w 477635"/>
                <a:gd name="connsiteY2" fmla="*/ 118290 h 595605"/>
                <a:gd name="connsiteX3" fmla="*/ 1193 w 477635"/>
                <a:gd name="connsiteY3" fmla="*/ 119758 h 595605"/>
                <a:gd name="connsiteX4" fmla="*/ 1193 w 477635"/>
                <a:gd name="connsiteY4" fmla="*/ 123393 h 595605"/>
                <a:gd name="connsiteX5" fmla="*/ 1193 w 477635"/>
                <a:gd name="connsiteY5" fmla="*/ 472896 h 595605"/>
                <a:gd name="connsiteX6" fmla="*/ 1193 w 477635"/>
                <a:gd name="connsiteY6" fmla="*/ 476531 h 595605"/>
                <a:gd name="connsiteX7" fmla="*/ 4469 w 477635"/>
                <a:gd name="connsiteY7" fmla="*/ 477998 h 595605"/>
                <a:gd name="connsiteX8" fmla="*/ 237461 w 477635"/>
                <a:gd name="connsiteY8" fmla="*/ 594499 h 595605"/>
                <a:gd name="connsiteX9" fmla="*/ 240012 w 477635"/>
                <a:gd name="connsiteY9" fmla="*/ 595944 h 595605"/>
                <a:gd name="connsiteX10" fmla="*/ 242563 w 477635"/>
                <a:gd name="connsiteY10" fmla="*/ 594499 h 595605"/>
                <a:gd name="connsiteX11" fmla="*/ 475556 w 477635"/>
                <a:gd name="connsiteY11" fmla="*/ 477998 h 595605"/>
                <a:gd name="connsiteX12" fmla="*/ 478829 w 477635"/>
                <a:gd name="connsiteY12" fmla="*/ 476531 h 595605"/>
                <a:gd name="connsiteX13" fmla="*/ 478829 w 477635"/>
                <a:gd name="connsiteY13" fmla="*/ 472896 h 595605"/>
                <a:gd name="connsiteX14" fmla="*/ 478829 w 477635"/>
                <a:gd name="connsiteY14" fmla="*/ 123393 h 595605"/>
                <a:gd name="connsiteX15" fmla="*/ 478829 w 477635"/>
                <a:gd name="connsiteY15" fmla="*/ 119758 h 595605"/>
                <a:gd name="connsiteX16" fmla="*/ 475556 w 477635"/>
                <a:gd name="connsiteY16" fmla="*/ 118290 h 595605"/>
                <a:gd name="connsiteX17" fmla="*/ 242563 w 477635"/>
                <a:gd name="connsiteY17" fmla="*/ 1795 h 595605"/>
                <a:gd name="connsiteX18" fmla="*/ 240012 w 477635"/>
                <a:gd name="connsiteY18" fmla="*/ 339 h 595605"/>
                <a:gd name="connsiteX19" fmla="*/ 240010 w 477635"/>
                <a:gd name="connsiteY19" fmla="*/ 13445 h 595605"/>
                <a:gd name="connsiteX20" fmla="*/ 467177 w 477635"/>
                <a:gd name="connsiteY20" fmla="*/ 127028 h 595605"/>
                <a:gd name="connsiteX21" fmla="*/ 467177 w 477635"/>
                <a:gd name="connsiteY21" fmla="*/ 469261 h 595605"/>
                <a:gd name="connsiteX22" fmla="*/ 240010 w 477635"/>
                <a:gd name="connsiteY22" fmla="*/ 582849 h 595605"/>
                <a:gd name="connsiteX23" fmla="*/ 12843 w 477635"/>
                <a:gd name="connsiteY23" fmla="*/ 469261 h 595605"/>
                <a:gd name="connsiteX24" fmla="*/ 12843 w 477635"/>
                <a:gd name="connsiteY24" fmla="*/ 127028 h 595605"/>
                <a:gd name="connsiteX25" fmla="*/ 240010 w 477635"/>
                <a:gd name="connsiteY25" fmla="*/ 13445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40010" y="339"/>
                  </a:moveTo>
                  <a:lnTo>
                    <a:pt x="237459" y="1795"/>
                  </a:lnTo>
                  <a:lnTo>
                    <a:pt x="4467" y="118290"/>
                  </a:lnTo>
                  <a:lnTo>
                    <a:pt x="1193" y="119758"/>
                  </a:lnTo>
                  <a:lnTo>
                    <a:pt x="1193" y="123393"/>
                  </a:lnTo>
                  <a:lnTo>
                    <a:pt x="1193" y="472896"/>
                  </a:lnTo>
                  <a:lnTo>
                    <a:pt x="1193" y="476531"/>
                  </a:lnTo>
                  <a:lnTo>
                    <a:pt x="4469" y="477998"/>
                  </a:lnTo>
                  <a:lnTo>
                    <a:pt x="237461" y="594499"/>
                  </a:lnTo>
                  <a:lnTo>
                    <a:pt x="240012" y="595944"/>
                  </a:lnTo>
                  <a:lnTo>
                    <a:pt x="242563" y="594499"/>
                  </a:lnTo>
                  <a:lnTo>
                    <a:pt x="475556" y="477998"/>
                  </a:lnTo>
                  <a:lnTo>
                    <a:pt x="478829" y="476531"/>
                  </a:lnTo>
                  <a:lnTo>
                    <a:pt x="478829" y="472896"/>
                  </a:lnTo>
                  <a:lnTo>
                    <a:pt x="478829" y="123393"/>
                  </a:lnTo>
                  <a:lnTo>
                    <a:pt x="478829" y="119758"/>
                  </a:lnTo>
                  <a:lnTo>
                    <a:pt x="475556" y="118290"/>
                  </a:lnTo>
                  <a:lnTo>
                    <a:pt x="242563" y="1795"/>
                  </a:lnTo>
                  <a:lnTo>
                    <a:pt x="240012" y="339"/>
                  </a:lnTo>
                  <a:close/>
                  <a:moveTo>
                    <a:pt x="240010" y="13445"/>
                  </a:moveTo>
                  <a:lnTo>
                    <a:pt x="467177" y="127028"/>
                  </a:lnTo>
                  <a:lnTo>
                    <a:pt x="467177" y="469261"/>
                  </a:lnTo>
                  <a:lnTo>
                    <a:pt x="240010" y="582849"/>
                  </a:lnTo>
                  <a:lnTo>
                    <a:pt x="12843" y="469261"/>
                  </a:lnTo>
                  <a:lnTo>
                    <a:pt x="12843" y="127028"/>
                  </a:lnTo>
                  <a:lnTo>
                    <a:pt x="240010" y="134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0" name="Graphic 2503">
            <a:extLst>
              <a:ext uri="{FF2B5EF4-FFF2-40B4-BE49-F238E27FC236}">
                <a16:creationId xmlns:a16="http://schemas.microsoft.com/office/drawing/2014/main" id="{3D99C916-09C9-DCA7-8A55-73CF11E8DFD6}"/>
              </a:ext>
            </a:extLst>
          </p:cNvPr>
          <p:cNvGrpSpPr/>
          <p:nvPr/>
        </p:nvGrpSpPr>
        <p:grpSpPr>
          <a:xfrm>
            <a:off x="10349229" y="2472079"/>
            <a:ext cx="708132" cy="883031"/>
            <a:chOff x="9380277" y="2342408"/>
            <a:chExt cx="477635" cy="595605"/>
          </a:xfrm>
        </p:grpSpPr>
        <p:grpSp>
          <p:nvGrpSpPr>
            <p:cNvPr id="2521" name="Graphic 2503">
              <a:extLst>
                <a:ext uri="{FF2B5EF4-FFF2-40B4-BE49-F238E27FC236}">
                  <a16:creationId xmlns:a16="http://schemas.microsoft.com/office/drawing/2014/main" id="{C20D95F8-C2F4-974B-53A6-DA8B28DB554A}"/>
                </a:ext>
              </a:extLst>
            </p:cNvPr>
            <p:cNvGrpSpPr/>
            <p:nvPr/>
          </p:nvGrpSpPr>
          <p:grpSpPr>
            <a:xfrm>
              <a:off x="9380277" y="2342408"/>
              <a:ext cx="477635" cy="595605"/>
              <a:chOff x="9380277" y="2342408"/>
              <a:chExt cx="477635" cy="595605"/>
            </a:xfrm>
          </p:grpSpPr>
          <p:sp>
            <p:nvSpPr>
              <p:cNvPr id="2522" name="Freeform 2521">
                <a:extLst>
                  <a:ext uri="{FF2B5EF4-FFF2-40B4-BE49-F238E27FC236}">
                    <a16:creationId xmlns:a16="http://schemas.microsoft.com/office/drawing/2014/main" id="{EAC58179-DDC0-E664-0C95-43D55F1CF23F}"/>
                  </a:ext>
                </a:extLst>
              </p:cNvPr>
              <p:cNvSpPr/>
              <p:nvPr/>
            </p:nvSpPr>
            <p:spPr>
              <a:xfrm>
                <a:off x="9386102" y="2348961"/>
                <a:ext cx="465984" cy="233001"/>
              </a:xfrm>
              <a:custGeom>
                <a:avLst/>
                <a:gdLst>
                  <a:gd name="connsiteX0" fmla="*/ 1260 w 465984"/>
                  <a:gd name="connsiteY0" fmla="*/ 116848 h 233001"/>
                  <a:gd name="connsiteX1" fmla="*/ 234252 w 465984"/>
                  <a:gd name="connsiteY1" fmla="*/ 347 h 233001"/>
                  <a:gd name="connsiteX2" fmla="*/ 467245 w 465984"/>
                  <a:gd name="connsiteY2" fmla="*/ 116848 h 233001"/>
                  <a:gd name="connsiteX3" fmla="*/ 234252 w 465984"/>
                  <a:gd name="connsiteY3" fmla="*/ 233349 h 233001"/>
                  <a:gd name="connsiteX4" fmla="*/ 1260 w 465984"/>
                  <a:gd name="connsiteY4" fmla="*/ 116848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260" y="116848"/>
                    </a:moveTo>
                    <a:lnTo>
                      <a:pt x="234252" y="347"/>
                    </a:lnTo>
                    <a:lnTo>
                      <a:pt x="467245" y="116848"/>
                    </a:lnTo>
                    <a:lnTo>
                      <a:pt x="234252" y="233349"/>
                    </a:lnTo>
                    <a:lnTo>
                      <a:pt x="1260" y="1168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06AA975D-8C92-FB8F-187D-7E586A015C90}"/>
                  </a:ext>
                </a:extLst>
              </p:cNvPr>
              <p:cNvSpPr/>
              <p:nvPr/>
            </p:nvSpPr>
            <p:spPr>
              <a:xfrm>
                <a:off x="9386102" y="2465462"/>
                <a:ext cx="232992" cy="466003"/>
              </a:xfrm>
              <a:custGeom>
                <a:avLst/>
                <a:gdLst>
                  <a:gd name="connsiteX0" fmla="*/ 1243 w 232992"/>
                  <a:gd name="connsiteY0" fmla="*/ 383 h 466003"/>
                  <a:gd name="connsiteX1" fmla="*/ 1243 w 232992"/>
                  <a:gd name="connsiteY1" fmla="*/ 349886 h 466003"/>
                  <a:gd name="connsiteX2" fmla="*/ 234235 w 232992"/>
                  <a:gd name="connsiteY2" fmla="*/ 466387 h 466003"/>
                  <a:gd name="connsiteX3" fmla="*/ 234235 w 232992"/>
                  <a:gd name="connsiteY3" fmla="*/ 116884 h 466003"/>
                  <a:gd name="connsiteX4" fmla="*/ 1243 w 232992"/>
                  <a:gd name="connsiteY4" fmla="*/ 383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43" y="383"/>
                    </a:moveTo>
                    <a:lnTo>
                      <a:pt x="1243" y="349886"/>
                    </a:lnTo>
                    <a:lnTo>
                      <a:pt x="234235" y="466387"/>
                    </a:lnTo>
                    <a:lnTo>
                      <a:pt x="234235" y="116884"/>
                    </a:lnTo>
                    <a:lnTo>
                      <a:pt x="1243" y="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FE3B0F6-6D8C-76D1-68FC-E4EDF433471C}"/>
                  </a:ext>
                </a:extLst>
              </p:cNvPr>
              <p:cNvSpPr/>
              <p:nvPr/>
            </p:nvSpPr>
            <p:spPr>
              <a:xfrm>
                <a:off x="9619094" y="2465462"/>
                <a:ext cx="232992" cy="466003"/>
              </a:xfrm>
              <a:custGeom>
                <a:avLst/>
                <a:gdLst>
                  <a:gd name="connsiteX0" fmla="*/ 1278 w 232992"/>
                  <a:gd name="connsiteY0" fmla="*/ 466387 h 466003"/>
                  <a:gd name="connsiteX1" fmla="*/ 234270 w 232992"/>
                  <a:gd name="connsiteY1" fmla="*/ 349886 h 466003"/>
                  <a:gd name="connsiteX2" fmla="*/ 234270 w 232992"/>
                  <a:gd name="connsiteY2" fmla="*/ 383 h 466003"/>
                  <a:gd name="connsiteX3" fmla="*/ 1278 w 232992"/>
                  <a:gd name="connsiteY3" fmla="*/ 116884 h 466003"/>
                  <a:gd name="connsiteX4" fmla="*/ 1278 w 232992"/>
                  <a:gd name="connsiteY4" fmla="*/ 466387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78" y="466387"/>
                    </a:moveTo>
                    <a:lnTo>
                      <a:pt x="234270" y="349886"/>
                    </a:lnTo>
                    <a:lnTo>
                      <a:pt x="234270" y="383"/>
                    </a:lnTo>
                    <a:lnTo>
                      <a:pt x="1278" y="116884"/>
                    </a:lnTo>
                    <a:lnTo>
                      <a:pt x="1278" y="4663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A55DE77C-350A-F82E-FD57-BDA1B1A96581}"/>
                  </a:ext>
                </a:extLst>
              </p:cNvPr>
              <p:cNvSpPr/>
              <p:nvPr/>
            </p:nvSpPr>
            <p:spPr>
              <a:xfrm>
                <a:off x="9582689" y="2365708"/>
                <a:ext cx="72810" cy="36406"/>
              </a:xfrm>
              <a:custGeom>
                <a:avLst/>
                <a:gdLst>
                  <a:gd name="connsiteX0" fmla="*/ 37665 w 72810"/>
                  <a:gd name="connsiteY0" fmla="*/ 335 h 36406"/>
                  <a:gd name="connsiteX1" fmla="*/ 1260 w 72810"/>
                  <a:gd name="connsiteY1" fmla="*/ 18538 h 36406"/>
                  <a:gd name="connsiteX2" fmla="*/ 37665 w 72810"/>
                  <a:gd name="connsiteY2" fmla="*/ 36742 h 36406"/>
                  <a:gd name="connsiteX3" fmla="*/ 74070 w 72810"/>
                  <a:gd name="connsiteY3" fmla="*/ 18538 h 36406"/>
                  <a:gd name="connsiteX4" fmla="*/ 37665 w 72810"/>
                  <a:gd name="connsiteY4" fmla="*/ 33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65" y="335"/>
                    </a:moveTo>
                    <a:lnTo>
                      <a:pt x="1260" y="18538"/>
                    </a:lnTo>
                    <a:lnTo>
                      <a:pt x="37665" y="36742"/>
                    </a:lnTo>
                    <a:lnTo>
                      <a:pt x="74070" y="18538"/>
                    </a:lnTo>
                    <a:lnTo>
                      <a:pt x="37665" y="3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A34E045A-0A88-7031-7CF8-63E044BA987D}"/>
                  </a:ext>
                </a:extLst>
              </p:cNvPr>
              <p:cNvSpPr/>
              <p:nvPr/>
            </p:nvSpPr>
            <p:spPr>
              <a:xfrm>
                <a:off x="9629287" y="2389008"/>
                <a:ext cx="72810" cy="36406"/>
              </a:xfrm>
              <a:custGeom>
                <a:avLst/>
                <a:gdLst>
                  <a:gd name="connsiteX0" fmla="*/ 37673 w 72810"/>
                  <a:gd name="connsiteY0" fmla="*/ 339 h 36406"/>
                  <a:gd name="connsiteX1" fmla="*/ 35121 w 72810"/>
                  <a:gd name="connsiteY1" fmla="*/ 1795 h 36406"/>
                  <a:gd name="connsiteX2" fmla="*/ 11822 w 72810"/>
                  <a:gd name="connsiteY2" fmla="*/ 13445 h 36406"/>
                  <a:gd name="connsiteX3" fmla="*/ 1268 w 72810"/>
                  <a:gd name="connsiteY3" fmla="*/ 18542 h 36406"/>
                  <a:gd name="connsiteX4" fmla="*/ 11822 w 72810"/>
                  <a:gd name="connsiteY4" fmla="*/ 23639 h 36406"/>
                  <a:gd name="connsiteX5" fmla="*/ 35121 w 72810"/>
                  <a:gd name="connsiteY5" fmla="*/ 35289 h 36406"/>
                  <a:gd name="connsiteX6" fmla="*/ 37673 w 72810"/>
                  <a:gd name="connsiteY6" fmla="*/ 36745 h 36406"/>
                  <a:gd name="connsiteX7" fmla="*/ 40224 w 72810"/>
                  <a:gd name="connsiteY7" fmla="*/ 35289 h 36406"/>
                  <a:gd name="connsiteX8" fmla="*/ 63523 w 72810"/>
                  <a:gd name="connsiteY8" fmla="*/ 23639 h 36406"/>
                  <a:gd name="connsiteX9" fmla="*/ 74078 w 72810"/>
                  <a:gd name="connsiteY9" fmla="*/ 18542 h 36406"/>
                  <a:gd name="connsiteX10" fmla="*/ 63523 w 72810"/>
                  <a:gd name="connsiteY10" fmla="*/ 13445 h 36406"/>
                  <a:gd name="connsiteX11" fmla="*/ 40224 w 72810"/>
                  <a:gd name="connsiteY11" fmla="*/ 1795 h 36406"/>
                  <a:gd name="connsiteX12" fmla="*/ 37673 w 72810"/>
                  <a:gd name="connsiteY12" fmla="*/ 339 h 36406"/>
                  <a:gd name="connsiteX13" fmla="*/ 37673 w 72810"/>
                  <a:gd name="connsiteY13" fmla="*/ 13445 h 36406"/>
                  <a:gd name="connsiteX14" fmla="*/ 48227 w 72810"/>
                  <a:gd name="connsiteY14" fmla="*/ 18542 h 36406"/>
                  <a:gd name="connsiteX15" fmla="*/ 37673 w 72810"/>
                  <a:gd name="connsiteY15" fmla="*/ 23639 h 36406"/>
                  <a:gd name="connsiteX16" fmla="*/ 27118 w 72810"/>
                  <a:gd name="connsiteY16" fmla="*/ 18542 h 36406"/>
                  <a:gd name="connsiteX17" fmla="*/ 37673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73" y="339"/>
                    </a:moveTo>
                    <a:lnTo>
                      <a:pt x="35121" y="1795"/>
                    </a:lnTo>
                    <a:lnTo>
                      <a:pt x="11822" y="13445"/>
                    </a:lnTo>
                    <a:lnTo>
                      <a:pt x="1268" y="18542"/>
                    </a:lnTo>
                    <a:lnTo>
                      <a:pt x="11822" y="23639"/>
                    </a:lnTo>
                    <a:lnTo>
                      <a:pt x="35121" y="35289"/>
                    </a:lnTo>
                    <a:lnTo>
                      <a:pt x="37673" y="36745"/>
                    </a:lnTo>
                    <a:lnTo>
                      <a:pt x="40224" y="35289"/>
                    </a:lnTo>
                    <a:lnTo>
                      <a:pt x="63523" y="23639"/>
                    </a:lnTo>
                    <a:lnTo>
                      <a:pt x="74078" y="18542"/>
                    </a:lnTo>
                    <a:lnTo>
                      <a:pt x="63523" y="13445"/>
                    </a:lnTo>
                    <a:lnTo>
                      <a:pt x="40224" y="1795"/>
                    </a:lnTo>
                    <a:lnTo>
                      <a:pt x="37673" y="339"/>
                    </a:lnTo>
                    <a:close/>
                    <a:moveTo>
                      <a:pt x="37673" y="13445"/>
                    </a:moveTo>
                    <a:lnTo>
                      <a:pt x="48227" y="18542"/>
                    </a:lnTo>
                    <a:lnTo>
                      <a:pt x="37673" y="23639"/>
                    </a:lnTo>
                    <a:lnTo>
                      <a:pt x="27118" y="18542"/>
                    </a:lnTo>
                    <a:lnTo>
                      <a:pt x="37673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B78CE16B-7554-B1B4-16CC-117167A8A6A9}"/>
                  </a:ext>
                </a:extLst>
              </p:cNvPr>
              <p:cNvSpPr/>
              <p:nvPr/>
            </p:nvSpPr>
            <p:spPr>
              <a:xfrm>
                <a:off x="9675886" y="2412309"/>
                <a:ext cx="72810" cy="36406"/>
              </a:xfrm>
              <a:custGeom>
                <a:avLst/>
                <a:gdLst>
                  <a:gd name="connsiteX0" fmla="*/ 37680 w 72810"/>
                  <a:gd name="connsiteY0" fmla="*/ 342 h 36406"/>
                  <a:gd name="connsiteX1" fmla="*/ 1275 w 72810"/>
                  <a:gd name="connsiteY1" fmla="*/ 18545 h 36406"/>
                  <a:gd name="connsiteX2" fmla="*/ 37680 w 72810"/>
                  <a:gd name="connsiteY2" fmla="*/ 36749 h 36406"/>
                  <a:gd name="connsiteX3" fmla="*/ 74085 w 72810"/>
                  <a:gd name="connsiteY3" fmla="*/ 18545 h 36406"/>
                  <a:gd name="connsiteX4" fmla="*/ 37680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80" y="342"/>
                    </a:moveTo>
                    <a:lnTo>
                      <a:pt x="1275" y="18545"/>
                    </a:lnTo>
                    <a:lnTo>
                      <a:pt x="37680" y="36749"/>
                    </a:lnTo>
                    <a:lnTo>
                      <a:pt x="74085" y="18545"/>
                    </a:lnTo>
                    <a:lnTo>
                      <a:pt x="37680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CC7E984D-DBF3-0BF3-1DB4-DAE4459C1C4D}"/>
                  </a:ext>
                </a:extLst>
              </p:cNvPr>
              <p:cNvSpPr/>
              <p:nvPr/>
            </p:nvSpPr>
            <p:spPr>
              <a:xfrm>
                <a:off x="9722484" y="2435609"/>
                <a:ext cx="72810" cy="36400"/>
              </a:xfrm>
              <a:custGeom>
                <a:avLst/>
                <a:gdLst>
                  <a:gd name="connsiteX0" fmla="*/ 37687 w 72810"/>
                  <a:gd name="connsiteY0" fmla="*/ 346 h 36400"/>
                  <a:gd name="connsiteX1" fmla="*/ 35135 w 72810"/>
                  <a:gd name="connsiteY1" fmla="*/ 1802 h 36400"/>
                  <a:gd name="connsiteX2" fmla="*/ 11836 w 72810"/>
                  <a:gd name="connsiteY2" fmla="*/ 13452 h 36400"/>
                  <a:gd name="connsiteX3" fmla="*/ 1282 w 72810"/>
                  <a:gd name="connsiteY3" fmla="*/ 18549 h 36400"/>
                  <a:gd name="connsiteX4" fmla="*/ 11836 w 72810"/>
                  <a:gd name="connsiteY4" fmla="*/ 23652 h 36400"/>
                  <a:gd name="connsiteX5" fmla="*/ 35135 w 72810"/>
                  <a:gd name="connsiteY5" fmla="*/ 35302 h 36400"/>
                  <a:gd name="connsiteX6" fmla="*/ 37687 w 72810"/>
                  <a:gd name="connsiteY6" fmla="*/ 36746 h 36400"/>
                  <a:gd name="connsiteX7" fmla="*/ 40238 w 72810"/>
                  <a:gd name="connsiteY7" fmla="*/ 35302 h 36400"/>
                  <a:gd name="connsiteX8" fmla="*/ 63537 w 72810"/>
                  <a:gd name="connsiteY8" fmla="*/ 23652 h 36400"/>
                  <a:gd name="connsiteX9" fmla="*/ 74092 w 72810"/>
                  <a:gd name="connsiteY9" fmla="*/ 18549 h 36400"/>
                  <a:gd name="connsiteX10" fmla="*/ 63537 w 72810"/>
                  <a:gd name="connsiteY10" fmla="*/ 13452 h 36400"/>
                  <a:gd name="connsiteX11" fmla="*/ 40238 w 72810"/>
                  <a:gd name="connsiteY11" fmla="*/ 1802 h 36400"/>
                  <a:gd name="connsiteX12" fmla="*/ 37687 w 72810"/>
                  <a:gd name="connsiteY12" fmla="*/ 346 h 36400"/>
                  <a:gd name="connsiteX13" fmla="*/ 37687 w 72810"/>
                  <a:gd name="connsiteY13" fmla="*/ 13452 h 36400"/>
                  <a:gd name="connsiteX14" fmla="*/ 48241 w 72810"/>
                  <a:gd name="connsiteY14" fmla="*/ 18549 h 36400"/>
                  <a:gd name="connsiteX15" fmla="*/ 37687 w 72810"/>
                  <a:gd name="connsiteY15" fmla="*/ 23652 h 36400"/>
                  <a:gd name="connsiteX16" fmla="*/ 27132 w 72810"/>
                  <a:gd name="connsiteY16" fmla="*/ 18549 h 36400"/>
                  <a:gd name="connsiteX17" fmla="*/ 37687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87" y="346"/>
                    </a:moveTo>
                    <a:lnTo>
                      <a:pt x="35135" y="1802"/>
                    </a:lnTo>
                    <a:lnTo>
                      <a:pt x="11836" y="13452"/>
                    </a:lnTo>
                    <a:lnTo>
                      <a:pt x="1282" y="18549"/>
                    </a:lnTo>
                    <a:lnTo>
                      <a:pt x="11836" y="23652"/>
                    </a:lnTo>
                    <a:lnTo>
                      <a:pt x="35135" y="35302"/>
                    </a:lnTo>
                    <a:lnTo>
                      <a:pt x="37687" y="36746"/>
                    </a:lnTo>
                    <a:lnTo>
                      <a:pt x="40238" y="35302"/>
                    </a:lnTo>
                    <a:lnTo>
                      <a:pt x="63537" y="23652"/>
                    </a:lnTo>
                    <a:lnTo>
                      <a:pt x="74092" y="18549"/>
                    </a:lnTo>
                    <a:lnTo>
                      <a:pt x="63537" y="13452"/>
                    </a:lnTo>
                    <a:lnTo>
                      <a:pt x="40238" y="1802"/>
                    </a:lnTo>
                    <a:lnTo>
                      <a:pt x="37687" y="346"/>
                    </a:lnTo>
                    <a:close/>
                    <a:moveTo>
                      <a:pt x="37687" y="13452"/>
                    </a:moveTo>
                    <a:lnTo>
                      <a:pt x="48241" y="18549"/>
                    </a:lnTo>
                    <a:lnTo>
                      <a:pt x="37687" y="23652"/>
                    </a:lnTo>
                    <a:lnTo>
                      <a:pt x="27132" y="18549"/>
                    </a:lnTo>
                    <a:lnTo>
                      <a:pt x="37687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326AB179-5BF2-03EF-8575-FBB0516D356A}"/>
                  </a:ext>
                </a:extLst>
              </p:cNvPr>
              <p:cNvSpPr/>
              <p:nvPr/>
            </p:nvSpPr>
            <p:spPr>
              <a:xfrm>
                <a:off x="9489492" y="2412309"/>
                <a:ext cx="72810" cy="36406"/>
              </a:xfrm>
              <a:custGeom>
                <a:avLst/>
                <a:gdLst>
                  <a:gd name="connsiteX0" fmla="*/ 37651 w 72810"/>
                  <a:gd name="connsiteY0" fmla="*/ 342 h 36406"/>
                  <a:gd name="connsiteX1" fmla="*/ 1246 w 72810"/>
                  <a:gd name="connsiteY1" fmla="*/ 18545 h 36406"/>
                  <a:gd name="connsiteX2" fmla="*/ 37651 w 72810"/>
                  <a:gd name="connsiteY2" fmla="*/ 36749 h 36406"/>
                  <a:gd name="connsiteX3" fmla="*/ 74056 w 72810"/>
                  <a:gd name="connsiteY3" fmla="*/ 18545 h 36406"/>
                  <a:gd name="connsiteX4" fmla="*/ 37651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51" y="342"/>
                    </a:moveTo>
                    <a:lnTo>
                      <a:pt x="1246" y="18545"/>
                    </a:lnTo>
                    <a:lnTo>
                      <a:pt x="37651" y="36749"/>
                    </a:lnTo>
                    <a:lnTo>
                      <a:pt x="74056" y="18545"/>
                    </a:lnTo>
                    <a:lnTo>
                      <a:pt x="37651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04093E5A-BF34-F089-D1FD-F8DF15F2930F}"/>
                  </a:ext>
                </a:extLst>
              </p:cNvPr>
              <p:cNvSpPr/>
              <p:nvPr/>
            </p:nvSpPr>
            <p:spPr>
              <a:xfrm>
                <a:off x="9536090" y="2389008"/>
                <a:ext cx="72810" cy="36406"/>
              </a:xfrm>
              <a:custGeom>
                <a:avLst/>
                <a:gdLst>
                  <a:gd name="connsiteX0" fmla="*/ 37658 w 72810"/>
                  <a:gd name="connsiteY0" fmla="*/ 339 h 36406"/>
                  <a:gd name="connsiteX1" fmla="*/ 35107 w 72810"/>
                  <a:gd name="connsiteY1" fmla="*/ 1795 h 36406"/>
                  <a:gd name="connsiteX2" fmla="*/ 11808 w 72810"/>
                  <a:gd name="connsiteY2" fmla="*/ 13445 h 36406"/>
                  <a:gd name="connsiteX3" fmla="*/ 1253 w 72810"/>
                  <a:gd name="connsiteY3" fmla="*/ 18542 h 36406"/>
                  <a:gd name="connsiteX4" fmla="*/ 11808 w 72810"/>
                  <a:gd name="connsiteY4" fmla="*/ 23639 h 36406"/>
                  <a:gd name="connsiteX5" fmla="*/ 35107 w 72810"/>
                  <a:gd name="connsiteY5" fmla="*/ 35289 h 36406"/>
                  <a:gd name="connsiteX6" fmla="*/ 37658 w 72810"/>
                  <a:gd name="connsiteY6" fmla="*/ 36745 h 36406"/>
                  <a:gd name="connsiteX7" fmla="*/ 40210 w 72810"/>
                  <a:gd name="connsiteY7" fmla="*/ 35289 h 36406"/>
                  <a:gd name="connsiteX8" fmla="*/ 63509 w 72810"/>
                  <a:gd name="connsiteY8" fmla="*/ 23639 h 36406"/>
                  <a:gd name="connsiteX9" fmla="*/ 74063 w 72810"/>
                  <a:gd name="connsiteY9" fmla="*/ 18542 h 36406"/>
                  <a:gd name="connsiteX10" fmla="*/ 63509 w 72810"/>
                  <a:gd name="connsiteY10" fmla="*/ 13445 h 36406"/>
                  <a:gd name="connsiteX11" fmla="*/ 40210 w 72810"/>
                  <a:gd name="connsiteY11" fmla="*/ 1795 h 36406"/>
                  <a:gd name="connsiteX12" fmla="*/ 37658 w 72810"/>
                  <a:gd name="connsiteY12" fmla="*/ 339 h 36406"/>
                  <a:gd name="connsiteX13" fmla="*/ 37658 w 72810"/>
                  <a:gd name="connsiteY13" fmla="*/ 13445 h 36406"/>
                  <a:gd name="connsiteX14" fmla="*/ 48213 w 72810"/>
                  <a:gd name="connsiteY14" fmla="*/ 18542 h 36406"/>
                  <a:gd name="connsiteX15" fmla="*/ 37658 w 72810"/>
                  <a:gd name="connsiteY15" fmla="*/ 23639 h 36406"/>
                  <a:gd name="connsiteX16" fmla="*/ 27104 w 72810"/>
                  <a:gd name="connsiteY16" fmla="*/ 18542 h 36406"/>
                  <a:gd name="connsiteX17" fmla="*/ 37658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58" y="339"/>
                    </a:moveTo>
                    <a:lnTo>
                      <a:pt x="35107" y="1795"/>
                    </a:lnTo>
                    <a:lnTo>
                      <a:pt x="11808" y="13445"/>
                    </a:lnTo>
                    <a:lnTo>
                      <a:pt x="1253" y="18542"/>
                    </a:lnTo>
                    <a:lnTo>
                      <a:pt x="11808" y="23639"/>
                    </a:lnTo>
                    <a:lnTo>
                      <a:pt x="35107" y="35289"/>
                    </a:lnTo>
                    <a:lnTo>
                      <a:pt x="37658" y="36745"/>
                    </a:lnTo>
                    <a:lnTo>
                      <a:pt x="40210" y="35289"/>
                    </a:lnTo>
                    <a:lnTo>
                      <a:pt x="63509" y="23639"/>
                    </a:lnTo>
                    <a:lnTo>
                      <a:pt x="74063" y="18542"/>
                    </a:lnTo>
                    <a:lnTo>
                      <a:pt x="63509" y="13445"/>
                    </a:lnTo>
                    <a:lnTo>
                      <a:pt x="40210" y="1795"/>
                    </a:lnTo>
                    <a:lnTo>
                      <a:pt x="37658" y="339"/>
                    </a:lnTo>
                    <a:close/>
                    <a:moveTo>
                      <a:pt x="37658" y="13445"/>
                    </a:moveTo>
                    <a:lnTo>
                      <a:pt x="48213" y="18542"/>
                    </a:lnTo>
                    <a:lnTo>
                      <a:pt x="37658" y="23639"/>
                    </a:lnTo>
                    <a:lnTo>
                      <a:pt x="27104" y="18542"/>
                    </a:lnTo>
                    <a:lnTo>
                      <a:pt x="37658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CC2A16AA-1230-6EBB-0BCE-CEE8D9A0F0E9}"/>
                  </a:ext>
                </a:extLst>
              </p:cNvPr>
              <p:cNvSpPr/>
              <p:nvPr/>
            </p:nvSpPr>
            <p:spPr>
              <a:xfrm>
                <a:off x="9442894" y="2435609"/>
                <a:ext cx="72810" cy="36400"/>
              </a:xfrm>
              <a:custGeom>
                <a:avLst/>
                <a:gdLst>
                  <a:gd name="connsiteX0" fmla="*/ 37644 w 72810"/>
                  <a:gd name="connsiteY0" fmla="*/ 346 h 36400"/>
                  <a:gd name="connsiteX1" fmla="*/ 35095 w 72810"/>
                  <a:gd name="connsiteY1" fmla="*/ 1802 h 36400"/>
                  <a:gd name="connsiteX2" fmla="*/ 11796 w 72810"/>
                  <a:gd name="connsiteY2" fmla="*/ 13452 h 36400"/>
                  <a:gd name="connsiteX3" fmla="*/ 1239 w 72810"/>
                  <a:gd name="connsiteY3" fmla="*/ 18549 h 36400"/>
                  <a:gd name="connsiteX4" fmla="*/ 11796 w 72810"/>
                  <a:gd name="connsiteY4" fmla="*/ 23652 h 36400"/>
                  <a:gd name="connsiteX5" fmla="*/ 35095 w 72810"/>
                  <a:gd name="connsiteY5" fmla="*/ 35302 h 36400"/>
                  <a:gd name="connsiteX6" fmla="*/ 37644 w 72810"/>
                  <a:gd name="connsiteY6" fmla="*/ 36746 h 36400"/>
                  <a:gd name="connsiteX7" fmla="*/ 40195 w 72810"/>
                  <a:gd name="connsiteY7" fmla="*/ 35302 h 36400"/>
                  <a:gd name="connsiteX8" fmla="*/ 63495 w 72810"/>
                  <a:gd name="connsiteY8" fmla="*/ 23652 h 36400"/>
                  <a:gd name="connsiteX9" fmla="*/ 74049 w 72810"/>
                  <a:gd name="connsiteY9" fmla="*/ 18549 h 36400"/>
                  <a:gd name="connsiteX10" fmla="*/ 63495 w 72810"/>
                  <a:gd name="connsiteY10" fmla="*/ 13452 h 36400"/>
                  <a:gd name="connsiteX11" fmla="*/ 40195 w 72810"/>
                  <a:gd name="connsiteY11" fmla="*/ 1802 h 36400"/>
                  <a:gd name="connsiteX12" fmla="*/ 37644 w 72810"/>
                  <a:gd name="connsiteY12" fmla="*/ 346 h 36400"/>
                  <a:gd name="connsiteX13" fmla="*/ 37644 w 72810"/>
                  <a:gd name="connsiteY13" fmla="*/ 13452 h 36400"/>
                  <a:gd name="connsiteX14" fmla="*/ 48199 w 72810"/>
                  <a:gd name="connsiteY14" fmla="*/ 18549 h 36400"/>
                  <a:gd name="connsiteX15" fmla="*/ 37644 w 72810"/>
                  <a:gd name="connsiteY15" fmla="*/ 23652 h 36400"/>
                  <a:gd name="connsiteX16" fmla="*/ 27087 w 72810"/>
                  <a:gd name="connsiteY16" fmla="*/ 18549 h 36400"/>
                  <a:gd name="connsiteX17" fmla="*/ 37644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44" y="346"/>
                    </a:moveTo>
                    <a:lnTo>
                      <a:pt x="35095" y="1802"/>
                    </a:lnTo>
                    <a:lnTo>
                      <a:pt x="11796" y="13452"/>
                    </a:lnTo>
                    <a:lnTo>
                      <a:pt x="1239" y="18549"/>
                    </a:lnTo>
                    <a:lnTo>
                      <a:pt x="11796" y="23652"/>
                    </a:lnTo>
                    <a:lnTo>
                      <a:pt x="35095" y="35302"/>
                    </a:lnTo>
                    <a:lnTo>
                      <a:pt x="37644" y="36746"/>
                    </a:lnTo>
                    <a:lnTo>
                      <a:pt x="40195" y="35302"/>
                    </a:lnTo>
                    <a:lnTo>
                      <a:pt x="63495" y="23652"/>
                    </a:lnTo>
                    <a:lnTo>
                      <a:pt x="74049" y="18549"/>
                    </a:lnTo>
                    <a:lnTo>
                      <a:pt x="63495" y="13452"/>
                    </a:lnTo>
                    <a:lnTo>
                      <a:pt x="40195" y="1802"/>
                    </a:lnTo>
                    <a:lnTo>
                      <a:pt x="37644" y="346"/>
                    </a:lnTo>
                    <a:close/>
                    <a:moveTo>
                      <a:pt x="37644" y="13452"/>
                    </a:moveTo>
                    <a:lnTo>
                      <a:pt x="48199" y="18549"/>
                    </a:lnTo>
                    <a:lnTo>
                      <a:pt x="37644" y="23652"/>
                    </a:lnTo>
                    <a:lnTo>
                      <a:pt x="27087" y="18549"/>
                    </a:lnTo>
                    <a:lnTo>
                      <a:pt x="37644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EF73A0BB-83CF-0E46-81F9-35E2ACCDD0F2}"/>
                  </a:ext>
                </a:extLst>
              </p:cNvPr>
              <p:cNvSpPr/>
              <p:nvPr/>
            </p:nvSpPr>
            <p:spPr>
              <a:xfrm>
                <a:off x="9502027" y="2710359"/>
                <a:ext cx="93196" cy="151451"/>
              </a:xfrm>
              <a:custGeom>
                <a:avLst/>
                <a:gdLst>
                  <a:gd name="connsiteX0" fmla="*/ 1250 w 93196"/>
                  <a:gd name="connsiteY0" fmla="*/ 396 h 151451"/>
                  <a:gd name="connsiteX1" fmla="*/ 94447 w 93196"/>
                  <a:gd name="connsiteY1" fmla="*/ 46997 h 151451"/>
                  <a:gd name="connsiteX2" fmla="*/ 94447 w 93196"/>
                  <a:gd name="connsiteY2" fmla="*/ 151847 h 151451"/>
                  <a:gd name="connsiteX3" fmla="*/ 1250 w 93196"/>
                  <a:gd name="connsiteY3" fmla="*/ 105247 h 151451"/>
                  <a:gd name="connsiteX4" fmla="*/ 1250 w 93196"/>
                  <a:gd name="connsiteY4" fmla="*/ 396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250" y="396"/>
                    </a:moveTo>
                    <a:lnTo>
                      <a:pt x="94447" y="46997"/>
                    </a:lnTo>
                    <a:lnTo>
                      <a:pt x="94447" y="151847"/>
                    </a:lnTo>
                    <a:lnTo>
                      <a:pt x="1250" y="105247"/>
                    </a:lnTo>
                    <a:lnTo>
                      <a:pt x="1250" y="3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AEEA7A4C-8871-2800-8A2B-89D604276EC0}"/>
                  </a:ext>
                </a:extLst>
              </p:cNvPr>
              <p:cNvSpPr/>
              <p:nvPr/>
            </p:nvSpPr>
            <p:spPr>
              <a:xfrm>
                <a:off x="9496773" y="2700654"/>
                <a:ext cx="104846" cy="170371"/>
              </a:xfrm>
              <a:custGeom>
                <a:avLst/>
                <a:gdLst>
                  <a:gd name="connsiteX0" fmla="*/ 1250 w 104846"/>
                  <a:gd name="connsiteY0" fmla="*/ 396 h 170371"/>
                  <a:gd name="connsiteX1" fmla="*/ 1250 w 104846"/>
                  <a:gd name="connsiteY1" fmla="*/ 9856 h 170371"/>
                  <a:gd name="connsiteX2" fmla="*/ 1250 w 104846"/>
                  <a:gd name="connsiteY2" fmla="*/ 114707 h 170371"/>
                  <a:gd name="connsiteX3" fmla="*/ 1250 w 104846"/>
                  <a:gd name="connsiteY3" fmla="*/ 118342 h 170371"/>
                  <a:gd name="connsiteX4" fmla="*/ 4523 w 104846"/>
                  <a:gd name="connsiteY4" fmla="*/ 119810 h 170371"/>
                  <a:gd name="connsiteX5" fmla="*/ 97720 w 104846"/>
                  <a:gd name="connsiteY5" fmla="*/ 166410 h 170371"/>
                  <a:gd name="connsiteX6" fmla="*/ 106096 w 104846"/>
                  <a:gd name="connsiteY6" fmla="*/ 170767 h 170371"/>
                  <a:gd name="connsiteX7" fmla="*/ 106096 w 104846"/>
                  <a:gd name="connsiteY7" fmla="*/ 161307 h 170371"/>
                  <a:gd name="connsiteX8" fmla="*/ 106096 w 104846"/>
                  <a:gd name="connsiteY8" fmla="*/ 56456 h 170371"/>
                  <a:gd name="connsiteX9" fmla="*/ 106096 w 104846"/>
                  <a:gd name="connsiteY9" fmla="*/ 52822 h 170371"/>
                  <a:gd name="connsiteX10" fmla="*/ 102823 w 104846"/>
                  <a:gd name="connsiteY10" fmla="*/ 51354 h 170371"/>
                  <a:gd name="connsiteX11" fmla="*/ 9626 w 104846"/>
                  <a:gd name="connsiteY11" fmla="*/ 4753 h 170371"/>
                  <a:gd name="connsiteX12" fmla="*/ 1250 w 104846"/>
                  <a:gd name="connsiteY12" fmla="*/ 396 h 170371"/>
                  <a:gd name="connsiteX13" fmla="*/ 12899 w 104846"/>
                  <a:gd name="connsiteY13" fmla="*/ 19316 h 170371"/>
                  <a:gd name="connsiteX14" fmla="*/ 94447 w 104846"/>
                  <a:gd name="connsiteY14" fmla="*/ 60091 h 170371"/>
                  <a:gd name="connsiteX15" fmla="*/ 94447 w 104846"/>
                  <a:gd name="connsiteY15" fmla="*/ 151847 h 170371"/>
                  <a:gd name="connsiteX16" fmla="*/ 12899 w 104846"/>
                  <a:gd name="connsiteY16" fmla="*/ 111072 h 170371"/>
                  <a:gd name="connsiteX17" fmla="*/ 12899 w 104846"/>
                  <a:gd name="connsiteY17" fmla="*/ 19316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250" y="396"/>
                    </a:moveTo>
                    <a:lnTo>
                      <a:pt x="1250" y="9856"/>
                    </a:lnTo>
                    <a:lnTo>
                      <a:pt x="1250" y="114707"/>
                    </a:lnTo>
                    <a:lnTo>
                      <a:pt x="1250" y="118342"/>
                    </a:lnTo>
                    <a:lnTo>
                      <a:pt x="4523" y="119810"/>
                    </a:lnTo>
                    <a:lnTo>
                      <a:pt x="97720" y="166410"/>
                    </a:lnTo>
                    <a:lnTo>
                      <a:pt x="106096" y="170767"/>
                    </a:lnTo>
                    <a:lnTo>
                      <a:pt x="106096" y="161307"/>
                    </a:lnTo>
                    <a:lnTo>
                      <a:pt x="106096" y="56456"/>
                    </a:lnTo>
                    <a:lnTo>
                      <a:pt x="106096" y="52822"/>
                    </a:lnTo>
                    <a:lnTo>
                      <a:pt x="102823" y="51354"/>
                    </a:lnTo>
                    <a:lnTo>
                      <a:pt x="9626" y="4753"/>
                    </a:lnTo>
                    <a:lnTo>
                      <a:pt x="1250" y="396"/>
                    </a:lnTo>
                    <a:close/>
                    <a:moveTo>
                      <a:pt x="12899" y="19316"/>
                    </a:moveTo>
                    <a:lnTo>
                      <a:pt x="94447" y="60091"/>
                    </a:lnTo>
                    <a:lnTo>
                      <a:pt x="94447" y="151847"/>
                    </a:lnTo>
                    <a:lnTo>
                      <a:pt x="12899" y="111072"/>
                    </a:lnTo>
                    <a:lnTo>
                      <a:pt x="12899" y="193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605AC07B-CD93-EB71-9B0B-7295B73EE29E}"/>
                  </a:ext>
                </a:extLst>
              </p:cNvPr>
              <p:cNvSpPr/>
              <p:nvPr/>
            </p:nvSpPr>
            <p:spPr>
              <a:xfrm>
                <a:off x="9403576" y="2514253"/>
                <a:ext cx="34948" cy="310172"/>
              </a:xfrm>
              <a:custGeom>
                <a:avLst/>
                <a:gdLst>
                  <a:gd name="connsiteX0" fmla="*/ 1230 w 34948"/>
                  <a:gd name="connsiteY0" fmla="*/ 378 h 310172"/>
                  <a:gd name="connsiteX1" fmla="*/ 1230 w 34948"/>
                  <a:gd name="connsiteY1" fmla="*/ 9838 h 310172"/>
                  <a:gd name="connsiteX2" fmla="*/ 1230 w 34948"/>
                  <a:gd name="connsiteY2" fmla="*/ 289441 h 310172"/>
                  <a:gd name="connsiteX3" fmla="*/ 1230 w 34948"/>
                  <a:gd name="connsiteY3" fmla="*/ 293075 h 310172"/>
                  <a:gd name="connsiteX4" fmla="*/ 4506 w 34948"/>
                  <a:gd name="connsiteY4" fmla="*/ 294543 h 310172"/>
                  <a:gd name="connsiteX5" fmla="*/ 27805 w 34948"/>
                  <a:gd name="connsiteY5" fmla="*/ 306193 h 310172"/>
                  <a:gd name="connsiteX6" fmla="*/ 36179 w 34948"/>
                  <a:gd name="connsiteY6" fmla="*/ 310551 h 310172"/>
                  <a:gd name="connsiteX7" fmla="*/ 36179 w 34948"/>
                  <a:gd name="connsiteY7" fmla="*/ 301091 h 310172"/>
                  <a:gd name="connsiteX8" fmla="*/ 36179 w 34948"/>
                  <a:gd name="connsiteY8" fmla="*/ 21488 h 310172"/>
                  <a:gd name="connsiteX9" fmla="*/ 36179 w 34948"/>
                  <a:gd name="connsiteY9" fmla="*/ 17854 h 310172"/>
                  <a:gd name="connsiteX10" fmla="*/ 32903 w 34948"/>
                  <a:gd name="connsiteY10" fmla="*/ 16386 h 310172"/>
                  <a:gd name="connsiteX11" fmla="*/ 9604 w 34948"/>
                  <a:gd name="connsiteY11" fmla="*/ 4736 h 310172"/>
                  <a:gd name="connsiteX12" fmla="*/ 1230 w 34948"/>
                  <a:gd name="connsiteY12" fmla="*/ 378 h 310172"/>
                  <a:gd name="connsiteX13" fmla="*/ 12880 w 34948"/>
                  <a:gd name="connsiteY13" fmla="*/ 19298 h 310172"/>
                  <a:gd name="connsiteX14" fmla="*/ 24530 w 34948"/>
                  <a:gd name="connsiteY14" fmla="*/ 25123 h 310172"/>
                  <a:gd name="connsiteX15" fmla="*/ 24530 w 34948"/>
                  <a:gd name="connsiteY15" fmla="*/ 291631 h 310172"/>
                  <a:gd name="connsiteX16" fmla="*/ 12880 w 34948"/>
                  <a:gd name="connsiteY16" fmla="*/ 285806 h 310172"/>
                  <a:gd name="connsiteX17" fmla="*/ 12880 w 34948"/>
                  <a:gd name="connsiteY17" fmla="*/ 19298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230" y="378"/>
                    </a:moveTo>
                    <a:lnTo>
                      <a:pt x="1230" y="9838"/>
                    </a:lnTo>
                    <a:lnTo>
                      <a:pt x="1230" y="289441"/>
                    </a:lnTo>
                    <a:lnTo>
                      <a:pt x="1230" y="293075"/>
                    </a:lnTo>
                    <a:lnTo>
                      <a:pt x="4506" y="294543"/>
                    </a:lnTo>
                    <a:lnTo>
                      <a:pt x="27805" y="306193"/>
                    </a:lnTo>
                    <a:lnTo>
                      <a:pt x="36179" y="310551"/>
                    </a:lnTo>
                    <a:lnTo>
                      <a:pt x="36179" y="301091"/>
                    </a:lnTo>
                    <a:lnTo>
                      <a:pt x="36179" y="21488"/>
                    </a:lnTo>
                    <a:lnTo>
                      <a:pt x="36179" y="17854"/>
                    </a:lnTo>
                    <a:lnTo>
                      <a:pt x="32903" y="16386"/>
                    </a:lnTo>
                    <a:lnTo>
                      <a:pt x="9604" y="4736"/>
                    </a:lnTo>
                    <a:lnTo>
                      <a:pt x="1230" y="378"/>
                    </a:lnTo>
                    <a:close/>
                    <a:moveTo>
                      <a:pt x="12880" y="19298"/>
                    </a:moveTo>
                    <a:lnTo>
                      <a:pt x="24530" y="25123"/>
                    </a:lnTo>
                    <a:lnTo>
                      <a:pt x="24530" y="291631"/>
                    </a:lnTo>
                    <a:lnTo>
                      <a:pt x="12880" y="285806"/>
                    </a:lnTo>
                    <a:lnTo>
                      <a:pt x="12880" y="192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5" name="Freeform 2534">
                <a:extLst>
                  <a:ext uri="{FF2B5EF4-FFF2-40B4-BE49-F238E27FC236}">
                    <a16:creationId xmlns:a16="http://schemas.microsoft.com/office/drawing/2014/main" id="{54C70A69-B731-7772-9338-8E95DDE21ABC}"/>
                  </a:ext>
                </a:extLst>
              </p:cNvPr>
              <p:cNvSpPr/>
              <p:nvPr/>
            </p:nvSpPr>
            <p:spPr>
              <a:xfrm>
                <a:off x="9444350" y="2531728"/>
                <a:ext cx="34948" cy="310172"/>
              </a:xfrm>
              <a:custGeom>
                <a:avLst/>
                <a:gdLst>
                  <a:gd name="connsiteX0" fmla="*/ 1237 w 34948"/>
                  <a:gd name="connsiteY0" fmla="*/ 381 h 310172"/>
                  <a:gd name="connsiteX1" fmla="*/ 1237 w 34948"/>
                  <a:gd name="connsiteY1" fmla="*/ 293078 h 310172"/>
                  <a:gd name="connsiteX2" fmla="*/ 36185 w 34948"/>
                  <a:gd name="connsiteY2" fmla="*/ 310553 h 310172"/>
                  <a:gd name="connsiteX3" fmla="*/ 36185 w 34948"/>
                  <a:gd name="connsiteY3" fmla="*/ 17856 h 310172"/>
                  <a:gd name="connsiteX4" fmla="*/ 1237 w 34948"/>
                  <a:gd name="connsiteY4" fmla="*/ 38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237" y="381"/>
                    </a:moveTo>
                    <a:lnTo>
                      <a:pt x="1237" y="293078"/>
                    </a:lnTo>
                    <a:lnTo>
                      <a:pt x="36185" y="310553"/>
                    </a:lnTo>
                    <a:lnTo>
                      <a:pt x="36185" y="17856"/>
                    </a:lnTo>
                    <a:lnTo>
                      <a:pt x="1237" y="3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650524B7-32B9-3731-72D7-7F6430C1E9BE}"/>
                  </a:ext>
                </a:extLst>
              </p:cNvPr>
              <p:cNvSpPr/>
              <p:nvPr/>
            </p:nvSpPr>
            <p:spPr>
              <a:xfrm>
                <a:off x="9496773" y="2549203"/>
                <a:ext cx="58248" cy="158720"/>
              </a:xfrm>
              <a:custGeom>
                <a:avLst/>
                <a:gdLst>
                  <a:gd name="connsiteX0" fmla="*/ 1246 w 58248"/>
                  <a:gd name="connsiteY0" fmla="*/ 372 h 158720"/>
                  <a:gd name="connsiteX1" fmla="*/ 1246 w 58248"/>
                  <a:gd name="connsiteY1" fmla="*/ 9832 h 158720"/>
                  <a:gd name="connsiteX2" fmla="*/ 1246 w 58248"/>
                  <a:gd name="connsiteY2" fmla="*/ 126333 h 158720"/>
                  <a:gd name="connsiteX3" fmla="*/ 1246 w 58248"/>
                  <a:gd name="connsiteY3" fmla="*/ 129968 h 158720"/>
                  <a:gd name="connsiteX4" fmla="*/ 4520 w 58248"/>
                  <a:gd name="connsiteY4" fmla="*/ 131436 h 158720"/>
                  <a:gd name="connsiteX5" fmla="*/ 51118 w 58248"/>
                  <a:gd name="connsiteY5" fmla="*/ 154736 h 158720"/>
                  <a:gd name="connsiteX6" fmla="*/ 59494 w 58248"/>
                  <a:gd name="connsiteY6" fmla="*/ 159093 h 158720"/>
                  <a:gd name="connsiteX7" fmla="*/ 59494 w 58248"/>
                  <a:gd name="connsiteY7" fmla="*/ 149633 h 158720"/>
                  <a:gd name="connsiteX8" fmla="*/ 59494 w 58248"/>
                  <a:gd name="connsiteY8" fmla="*/ 33132 h 158720"/>
                  <a:gd name="connsiteX9" fmla="*/ 59494 w 58248"/>
                  <a:gd name="connsiteY9" fmla="*/ 29497 h 158720"/>
                  <a:gd name="connsiteX10" fmla="*/ 56221 w 58248"/>
                  <a:gd name="connsiteY10" fmla="*/ 28030 h 158720"/>
                  <a:gd name="connsiteX11" fmla="*/ 9622 w 58248"/>
                  <a:gd name="connsiteY11" fmla="*/ 4729 h 158720"/>
                  <a:gd name="connsiteX12" fmla="*/ 1246 w 58248"/>
                  <a:gd name="connsiteY12" fmla="*/ 372 h 158720"/>
                  <a:gd name="connsiteX13" fmla="*/ 12896 w 58248"/>
                  <a:gd name="connsiteY13" fmla="*/ 19292 h 158720"/>
                  <a:gd name="connsiteX14" fmla="*/ 47845 w 58248"/>
                  <a:gd name="connsiteY14" fmla="*/ 36767 h 158720"/>
                  <a:gd name="connsiteX15" fmla="*/ 47845 w 58248"/>
                  <a:gd name="connsiteY15" fmla="*/ 140173 h 158720"/>
                  <a:gd name="connsiteX16" fmla="*/ 12896 w 58248"/>
                  <a:gd name="connsiteY16" fmla="*/ 122698 h 158720"/>
                  <a:gd name="connsiteX17" fmla="*/ 12896 w 58248"/>
                  <a:gd name="connsiteY17" fmla="*/ 1929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246" y="372"/>
                    </a:moveTo>
                    <a:lnTo>
                      <a:pt x="1246" y="9832"/>
                    </a:lnTo>
                    <a:lnTo>
                      <a:pt x="1246" y="126333"/>
                    </a:lnTo>
                    <a:lnTo>
                      <a:pt x="1246" y="129968"/>
                    </a:lnTo>
                    <a:lnTo>
                      <a:pt x="4520" y="131436"/>
                    </a:lnTo>
                    <a:lnTo>
                      <a:pt x="51118" y="154736"/>
                    </a:lnTo>
                    <a:lnTo>
                      <a:pt x="59494" y="159093"/>
                    </a:lnTo>
                    <a:lnTo>
                      <a:pt x="59494" y="149633"/>
                    </a:lnTo>
                    <a:lnTo>
                      <a:pt x="59494" y="33132"/>
                    </a:lnTo>
                    <a:lnTo>
                      <a:pt x="59494" y="29497"/>
                    </a:lnTo>
                    <a:lnTo>
                      <a:pt x="56221" y="28030"/>
                    </a:lnTo>
                    <a:lnTo>
                      <a:pt x="9622" y="4729"/>
                    </a:lnTo>
                    <a:lnTo>
                      <a:pt x="1246" y="372"/>
                    </a:lnTo>
                    <a:close/>
                    <a:moveTo>
                      <a:pt x="12896" y="19292"/>
                    </a:moveTo>
                    <a:lnTo>
                      <a:pt x="47845" y="36767"/>
                    </a:lnTo>
                    <a:lnTo>
                      <a:pt x="47845" y="140173"/>
                    </a:lnTo>
                    <a:lnTo>
                      <a:pt x="12896" y="122698"/>
                    </a:lnTo>
                    <a:lnTo>
                      <a:pt x="12896" y="192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E616FF8C-580E-991C-8B78-788311F03BCB}"/>
                  </a:ext>
                </a:extLst>
              </p:cNvPr>
              <p:cNvSpPr/>
              <p:nvPr/>
            </p:nvSpPr>
            <p:spPr>
              <a:xfrm>
                <a:off x="9566671" y="2584153"/>
                <a:ext cx="34948" cy="158720"/>
              </a:xfrm>
              <a:custGeom>
                <a:avLst/>
                <a:gdLst>
                  <a:gd name="connsiteX0" fmla="*/ 1255 w 34948"/>
                  <a:gd name="connsiteY0" fmla="*/ 378 h 158720"/>
                  <a:gd name="connsiteX1" fmla="*/ 1255 w 34948"/>
                  <a:gd name="connsiteY1" fmla="*/ 9837 h 158720"/>
                  <a:gd name="connsiteX2" fmla="*/ 1255 w 34948"/>
                  <a:gd name="connsiteY2" fmla="*/ 137989 h 158720"/>
                  <a:gd name="connsiteX3" fmla="*/ 1255 w 34948"/>
                  <a:gd name="connsiteY3" fmla="*/ 141623 h 158720"/>
                  <a:gd name="connsiteX4" fmla="*/ 4529 w 34948"/>
                  <a:gd name="connsiteY4" fmla="*/ 143091 h 158720"/>
                  <a:gd name="connsiteX5" fmla="*/ 27828 w 34948"/>
                  <a:gd name="connsiteY5" fmla="*/ 154741 h 158720"/>
                  <a:gd name="connsiteX6" fmla="*/ 36204 w 34948"/>
                  <a:gd name="connsiteY6" fmla="*/ 159098 h 158720"/>
                  <a:gd name="connsiteX7" fmla="*/ 36204 w 34948"/>
                  <a:gd name="connsiteY7" fmla="*/ 149639 h 158720"/>
                  <a:gd name="connsiteX8" fmla="*/ 36204 w 34948"/>
                  <a:gd name="connsiteY8" fmla="*/ 21488 h 158720"/>
                  <a:gd name="connsiteX9" fmla="*/ 36204 w 34948"/>
                  <a:gd name="connsiteY9" fmla="*/ 17853 h 158720"/>
                  <a:gd name="connsiteX10" fmla="*/ 32930 w 34948"/>
                  <a:gd name="connsiteY10" fmla="*/ 16385 h 158720"/>
                  <a:gd name="connsiteX11" fmla="*/ 9631 w 34948"/>
                  <a:gd name="connsiteY11" fmla="*/ 4735 h 158720"/>
                  <a:gd name="connsiteX12" fmla="*/ 1255 w 34948"/>
                  <a:gd name="connsiteY12" fmla="*/ 378 h 158720"/>
                  <a:gd name="connsiteX13" fmla="*/ 12905 w 34948"/>
                  <a:gd name="connsiteY13" fmla="*/ 19297 h 158720"/>
                  <a:gd name="connsiteX14" fmla="*/ 24554 w 34948"/>
                  <a:gd name="connsiteY14" fmla="*/ 25122 h 158720"/>
                  <a:gd name="connsiteX15" fmla="*/ 24554 w 34948"/>
                  <a:gd name="connsiteY15" fmla="*/ 140179 h 158720"/>
                  <a:gd name="connsiteX16" fmla="*/ 12905 w 34948"/>
                  <a:gd name="connsiteY16" fmla="*/ 134354 h 158720"/>
                  <a:gd name="connsiteX17" fmla="*/ 12905 w 34948"/>
                  <a:gd name="connsiteY17" fmla="*/ 1929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255" y="378"/>
                    </a:moveTo>
                    <a:lnTo>
                      <a:pt x="1255" y="9837"/>
                    </a:lnTo>
                    <a:lnTo>
                      <a:pt x="1255" y="137989"/>
                    </a:lnTo>
                    <a:lnTo>
                      <a:pt x="1255" y="141623"/>
                    </a:lnTo>
                    <a:lnTo>
                      <a:pt x="4529" y="143091"/>
                    </a:lnTo>
                    <a:lnTo>
                      <a:pt x="27828" y="154741"/>
                    </a:lnTo>
                    <a:lnTo>
                      <a:pt x="36204" y="159098"/>
                    </a:lnTo>
                    <a:lnTo>
                      <a:pt x="36204" y="149639"/>
                    </a:lnTo>
                    <a:lnTo>
                      <a:pt x="36204" y="21488"/>
                    </a:lnTo>
                    <a:lnTo>
                      <a:pt x="36204" y="17853"/>
                    </a:lnTo>
                    <a:lnTo>
                      <a:pt x="32930" y="16385"/>
                    </a:lnTo>
                    <a:lnTo>
                      <a:pt x="9631" y="4735"/>
                    </a:lnTo>
                    <a:lnTo>
                      <a:pt x="1255" y="378"/>
                    </a:lnTo>
                    <a:close/>
                    <a:moveTo>
                      <a:pt x="12905" y="19297"/>
                    </a:moveTo>
                    <a:lnTo>
                      <a:pt x="24554" y="25122"/>
                    </a:lnTo>
                    <a:lnTo>
                      <a:pt x="24554" y="140179"/>
                    </a:lnTo>
                    <a:lnTo>
                      <a:pt x="12905" y="134354"/>
                    </a:lnTo>
                    <a:lnTo>
                      <a:pt x="12905" y="192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0" name="Freeform 2539">
                <a:extLst>
                  <a:ext uri="{FF2B5EF4-FFF2-40B4-BE49-F238E27FC236}">
                    <a16:creationId xmlns:a16="http://schemas.microsoft.com/office/drawing/2014/main" id="{CBACB35D-F9BD-5527-0F3B-1F0AD3C6326D}"/>
                  </a:ext>
                </a:extLst>
              </p:cNvPr>
              <p:cNvSpPr/>
              <p:nvPr/>
            </p:nvSpPr>
            <p:spPr>
              <a:xfrm>
                <a:off x="9380277" y="2342408"/>
                <a:ext cx="477635" cy="595605"/>
              </a:xfrm>
              <a:custGeom>
                <a:avLst/>
                <a:gdLst>
                  <a:gd name="connsiteX0" fmla="*/ 240077 w 477635"/>
                  <a:gd name="connsiteY0" fmla="*/ 374 h 595605"/>
                  <a:gd name="connsiteX1" fmla="*/ 237526 w 477635"/>
                  <a:gd name="connsiteY1" fmla="*/ 1830 h 595605"/>
                  <a:gd name="connsiteX2" fmla="*/ 4534 w 477635"/>
                  <a:gd name="connsiteY2" fmla="*/ 118325 h 595605"/>
                  <a:gd name="connsiteX3" fmla="*/ 1260 w 477635"/>
                  <a:gd name="connsiteY3" fmla="*/ 119793 h 595605"/>
                  <a:gd name="connsiteX4" fmla="*/ 1260 w 477635"/>
                  <a:gd name="connsiteY4" fmla="*/ 123428 h 595605"/>
                  <a:gd name="connsiteX5" fmla="*/ 1260 w 477635"/>
                  <a:gd name="connsiteY5" fmla="*/ 472931 h 595605"/>
                  <a:gd name="connsiteX6" fmla="*/ 1260 w 477635"/>
                  <a:gd name="connsiteY6" fmla="*/ 476566 h 595605"/>
                  <a:gd name="connsiteX7" fmla="*/ 4536 w 477635"/>
                  <a:gd name="connsiteY7" fmla="*/ 478034 h 595605"/>
                  <a:gd name="connsiteX8" fmla="*/ 237528 w 477635"/>
                  <a:gd name="connsiteY8" fmla="*/ 594535 h 595605"/>
                  <a:gd name="connsiteX9" fmla="*/ 240080 w 477635"/>
                  <a:gd name="connsiteY9" fmla="*/ 595979 h 595605"/>
                  <a:gd name="connsiteX10" fmla="*/ 242631 w 477635"/>
                  <a:gd name="connsiteY10" fmla="*/ 594535 h 595605"/>
                  <a:gd name="connsiteX11" fmla="*/ 475623 w 477635"/>
                  <a:gd name="connsiteY11" fmla="*/ 478034 h 595605"/>
                  <a:gd name="connsiteX12" fmla="*/ 478896 w 477635"/>
                  <a:gd name="connsiteY12" fmla="*/ 476566 h 595605"/>
                  <a:gd name="connsiteX13" fmla="*/ 478896 w 477635"/>
                  <a:gd name="connsiteY13" fmla="*/ 472931 h 595605"/>
                  <a:gd name="connsiteX14" fmla="*/ 478896 w 477635"/>
                  <a:gd name="connsiteY14" fmla="*/ 123428 h 595605"/>
                  <a:gd name="connsiteX15" fmla="*/ 478896 w 477635"/>
                  <a:gd name="connsiteY15" fmla="*/ 119793 h 595605"/>
                  <a:gd name="connsiteX16" fmla="*/ 475623 w 477635"/>
                  <a:gd name="connsiteY16" fmla="*/ 118325 h 595605"/>
                  <a:gd name="connsiteX17" fmla="*/ 242631 w 477635"/>
                  <a:gd name="connsiteY17" fmla="*/ 1830 h 595605"/>
                  <a:gd name="connsiteX18" fmla="*/ 240080 w 477635"/>
                  <a:gd name="connsiteY18" fmla="*/ 374 h 595605"/>
                  <a:gd name="connsiteX19" fmla="*/ 240077 w 477635"/>
                  <a:gd name="connsiteY19" fmla="*/ 13480 h 595605"/>
                  <a:gd name="connsiteX20" fmla="*/ 467245 w 477635"/>
                  <a:gd name="connsiteY20" fmla="*/ 127063 h 595605"/>
                  <a:gd name="connsiteX21" fmla="*/ 467245 w 477635"/>
                  <a:gd name="connsiteY21" fmla="*/ 469296 h 595605"/>
                  <a:gd name="connsiteX22" fmla="*/ 240077 w 477635"/>
                  <a:gd name="connsiteY22" fmla="*/ 582885 h 595605"/>
                  <a:gd name="connsiteX23" fmla="*/ 12910 w 477635"/>
                  <a:gd name="connsiteY23" fmla="*/ 469296 h 595605"/>
                  <a:gd name="connsiteX24" fmla="*/ 12910 w 477635"/>
                  <a:gd name="connsiteY24" fmla="*/ 127063 h 595605"/>
                  <a:gd name="connsiteX25" fmla="*/ 240077 w 477635"/>
                  <a:gd name="connsiteY25" fmla="*/ 13480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77" y="374"/>
                    </a:moveTo>
                    <a:lnTo>
                      <a:pt x="237526" y="1830"/>
                    </a:lnTo>
                    <a:lnTo>
                      <a:pt x="4534" y="118325"/>
                    </a:lnTo>
                    <a:lnTo>
                      <a:pt x="1260" y="119793"/>
                    </a:lnTo>
                    <a:lnTo>
                      <a:pt x="1260" y="123428"/>
                    </a:lnTo>
                    <a:lnTo>
                      <a:pt x="1260" y="472931"/>
                    </a:lnTo>
                    <a:lnTo>
                      <a:pt x="1260" y="476566"/>
                    </a:lnTo>
                    <a:lnTo>
                      <a:pt x="4536" y="478034"/>
                    </a:lnTo>
                    <a:lnTo>
                      <a:pt x="237528" y="594535"/>
                    </a:lnTo>
                    <a:lnTo>
                      <a:pt x="240080" y="595979"/>
                    </a:lnTo>
                    <a:lnTo>
                      <a:pt x="242631" y="594535"/>
                    </a:lnTo>
                    <a:lnTo>
                      <a:pt x="475623" y="478034"/>
                    </a:lnTo>
                    <a:lnTo>
                      <a:pt x="478896" y="476566"/>
                    </a:lnTo>
                    <a:lnTo>
                      <a:pt x="478896" y="472931"/>
                    </a:lnTo>
                    <a:lnTo>
                      <a:pt x="478896" y="123428"/>
                    </a:lnTo>
                    <a:lnTo>
                      <a:pt x="478896" y="119793"/>
                    </a:lnTo>
                    <a:lnTo>
                      <a:pt x="475623" y="118325"/>
                    </a:lnTo>
                    <a:lnTo>
                      <a:pt x="242631" y="1830"/>
                    </a:lnTo>
                    <a:lnTo>
                      <a:pt x="240080" y="374"/>
                    </a:lnTo>
                    <a:close/>
                    <a:moveTo>
                      <a:pt x="240077" y="13480"/>
                    </a:moveTo>
                    <a:lnTo>
                      <a:pt x="467245" y="127063"/>
                    </a:lnTo>
                    <a:lnTo>
                      <a:pt x="467245" y="469296"/>
                    </a:lnTo>
                    <a:lnTo>
                      <a:pt x="240077" y="582885"/>
                    </a:lnTo>
                    <a:lnTo>
                      <a:pt x="12910" y="469296"/>
                    </a:lnTo>
                    <a:lnTo>
                      <a:pt x="12910" y="127063"/>
                    </a:lnTo>
                    <a:lnTo>
                      <a:pt x="240077" y="13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41" name="Graphic 2503">
              <a:extLst>
                <a:ext uri="{FF2B5EF4-FFF2-40B4-BE49-F238E27FC236}">
                  <a16:creationId xmlns:a16="http://schemas.microsoft.com/office/drawing/2014/main" id="{74408FCC-C9C5-3097-E411-93EE9B776E72}"/>
                </a:ext>
              </a:extLst>
            </p:cNvPr>
            <p:cNvGrpSpPr/>
            <p:nvPr/>
          </p:nvGrpSpPr>
          <p:grpSpPr>
            <a:xfrm>
              <a:off x="9674251" y="2601487"/>
              <a:ext cx="123035" cy="253439"/>
              <a:chOff x="9674251" y="2601487"/>
              <a:chExt cx="123035" cy="253439"/>
            </a:xfrm>
            <a:solidFill>
              <a:srgbClr val="00FF00"/>
            </a:solidFill>
          </p:grpSpPr>
          <p:sp>
            <p:nvSpPr>
              <p:cNvPr id="2542" name="Freeform 2541">
                <a:extLst>
                  <a:ext uri="{FF2B5EF4-FFF2-40B4-BE49-F238E27FC236}">
                    <a16:creationId xmlns:a16="http://schemas.microsoft.com/office/drawing/2014/main" id="{C4E6E99E-6EB7-A098-ED0F-F769374BA276}"/>
                  </a:ext>
                </a:extLst>
              </p:cNvPr>
              <p:cNvSpPr/>
              <p:nvPr/>
            </p:nvSpPr>
            <p:spPr>
              <a:xfrm>
                <a:off x="9674251" y="2601487"/>
                <a:ext cx="123035" cy="253439"/>
              </a:xfrm>
              <a:custGeom>
                <a:avLst/>
                <a:gdLst>
                  <a:gd name="connsiteX0" fmla="*/ 61518 w 123035"/>
                  <a:gd name="connsiteY0" fmla="*/ 30761 h 253439"/>
                  <a:gd name="connsiteX1" fmla="*/ 0 w 123035"/>
                  <a:gd name="connsiteY1" fmla="*/ 93518 h 253439"/>
                  <a:gd name="connsiteX2" fmla="*/ 0 w 123035"/>
                  <a:gd name="connsiteY2" fmla="*/ 221456 h 253439"/>
                  <a:gd name="connsiteX3" fmla="*/ 61518 w 123035"/>
                  <a:gd name="connsiteY3" fmla="*/ 222679 h 253439"/>
                  <a:gd name="connsiteX4" fmla="*/ 123036 w 123035"/>
                  <a:gd name="connsiteY4" fmla="*/ 159933 h 253439"/>
                  <a:gd name="connsiteX5" fmla="*/ 123036 w 123035"/>
                  <a:gd name="connsiteY5" fmla="*/ 31995 h 253439"/>
                  <a:gd name="connsiteX6" fmla="*/ 122989 w 123035"/>
                  <a:gd name="connsiteY6" fmla="*/ 32018 h 253439"/>
                  <a:gd name="connsiteX7" fmla="*/ 61518 w 123035"/>
                  <a:gd name="connsiteY7" fmla="*/ 30761 h 25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035" h="253439">
                    <a:moveTo>
                      <a:pt x="61518" y="30761"/>
                    </a:moveTo>
                    <a:cubicBezTo>
                      <a:pt x="27567" y="47738"/>
                      <a:pt x="0" y="75861"/>
                      <a:pt x="0" y="93518"/>
                    </a:cubicBezTo>
                    <a:lnTo>
                      <a:pt x="0" y="221456"/>
                    </a:lnTo>
                    <a:cubicBezTo>
                      <a:pt x="0" y="239112"/>
                      <a:pt x="27567" y="239655"/>
                      <a:pt x="61518" y="222679"/>
                    </a:cubicBezTo>
                    <a:cubicBezTo>
                      <a:pt x="95469" y="205702"/>
                      <a:pt x="123036" y="177590"/>
                      <a:pt x="123036" y="159933"/>
                    </a:cubicBezTo>
                    <a:lnTo>
                      <a:pt x="123036" y="31995"/>
                    </a:lnTo>
                    <a:lnTo>
                      <a:pt x="122989" y="32018"/>
                    </a:lnTo>
                    <a:cubicBezTo>
                      <a:pt x="122989" y="14361"/>
                      <a:pt x="95469" y="13785"/>
                      <a:pt x="61518" y="3076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3" name="Freeform 2542">
                <a:extLst>
                  <a:ext uri="{FF2B5EF4-FFF2-40B4-BE49-F238E27FC236}">
                    <a16:creationId xmlns:a16="http://schemas.microsoft.com/office/drawing/2014/main" id="{27904D13-B329-351D-5EAB-DCED39D90D40}"/>
                  </a:ext>
                </a:extLst>
              </p:cNvPr>
              <p:cNvSpPr/>
              <p:nvPr/>
            </p:nvSpPr>
            <p:spPr>
              <a:xfrm>
                <a:off x="9676425" y="2603408"/>
                <a:ext cx="118730" cy="121614"/>
              </a:xfrm>
              <a:custGeom>
                <a:avLst/>
                <a:gdLst>
                  <a:gd name="connsiteX0" fmla="*/ 118728 w 118730"/>
                  <a:gd name="connsiteY0" fmla="*/ 31123 h 121614"/>
                  <a:gd name="connsiteX1" fmla="*/ 59845 w 118730"/>
                  <a:gd name="connsiteY1" fmla="*/ 91688 h 121614"/>
                  <a:gd name="connsiteX2" fmla="*/ 2 w 118730"/>
                  <a:gd name="connsiteY2" fmla="*/ 90989 h 121614"/>
                  <a:gd name="connsiteX3" fmla="*/ 2 w 118730"/>
                  <a:gd name="connsiteY3" fmla="*/ 90491 h 121614"/>
                  <a:gd name="connsiteX4" fmla="*/ 58885 w 118730"/>
                  <a:gd name="connsiteY4" fmla="*/ 29926 h 121614"/>
                  <a:gd name="connsiteX5" fmla="*/ 118728 w 118730"/>
                  <a:gd name="connsiteY5" fmla="*/ 30625 h 121614"/>
                  <a:gd name="connsiteX6" fmla="*/ 118728 w 118730"/>
                  <a:gd name="connsiteY6" fmla="*/ 31123 h 12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730" h="121614">
                    <a:moveTo>
                      <a:pt x="118728" y="31123"/>
                    </a:moveTo>
                    <a:cubicBezTo>
                      <a:pt x="118994" y="48042"/>
                      <a:pt x="92631" y="75156"/>
                      <a:pt x="59845" y="91688"/>
                    </a:cubicBezTo>
                    <a:cubicBezTo>
                      <a:pt x="27059" y="108220"/>
                      <a:pt x="267" y="107908"/>
                      <a:pt x="2" y="90989"/>
                    </a:cubicBezTo>
                    <a:cubicBezTo>
                      <a:pt x="0" y="90825"/>
                      <a:pt x="0" y="90658"/>
                      <a:pt x="2" y="90491"/>
                    </a:cubicBezTo>
                    <a:cubicBezTo>
                      <a:pt x="-263" y="73574"/>
                      <a:pt x="26100" y="46458"/>
                      <a:pt x="58885" y="29926"/>
                    </a:cubicBezTo>
                    <a:cubicBezTo>
                      <a:pt x="91671" y="13394"/>
                      <a:pt x="118463" y="13706"/>
                      <a:pt x="118728" y="30625"/>
                    </a:cubicBezTo>
                    <a:cubicBezTo>
                      <a:pt x="118730" y="30789"/>
                      <a:pt x="118730" y="30957"/>
                      <a:pt x="118728" y="3112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44" name="Graphic 2503">
            <a:extLst>
              <a:ext uri="{FF2B5EF4-FFF2-40B4-BE49-F238E27FC236}">
                <a16:creationId xmlns:a16="http://schemas.microsoft.com/office/drawing/2014/main" id="{C5AA3917-024F-EEAD-FE77-22FE2E46BAE8}"/>
              </a:ext>
            </a:extLst>
          </p:cNvPr>
          <p:cNvGrpSpPr/>
          <p:nvPr/>
        </p:nvGrpSpPr>
        <p:grpSpPr>
          <a:xfrm>
            <a:off x="6405355" y="421131"/>
            <a:ext cx="708132" cy="883031"/>
            <a:chOff x="6720133" y="959043"/>
            <a:chExt cx="477635" cy="595605"/>
          </a:xfrm>
        </p:grpSpPr>
        <p:grpSp>
          <p:nvGrpSpPr>
            <p:cNvPr id="2545" name="Graphic 2503">
              <a:extLst>
                <a:ext uri="{FF2B5EF4-FFF2-40B4-BE49-F238E27FC236}">
                  <a16:creationId xmlns:a16="http://schemas.microsoft.com/office/drawing/2014/main" id="{E21BF894-F482-1ADB-D964-CD5D172EF4E8}"/>
                </a:ext>
              </a:extLst>
            </p:cNvPr>
            <p:cNvGrpSpPr/>
            <p:nvPr/>
          </p:nvGrpSpPr>
          <p:grpSpPr>
            <a:xfrm>
              <a:off x="6720133" y="959043"/>
              <a:ext cx="477635" cy="595605"/>
              <a:chOff x="6720133" y="959043"/>
              <a:chExt cx="477635" cy="595605"/>
            </a:xfrm>
          </p:grpSpPr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665DD752-D119-1181-E4BD-0D4E3F1C85BC}"/>
                  </a:ext>
                </a:extLst>
              </p:cNvPr>
              <p:cNvSpPr/>
              <p:nvPr/>
            </p:nvSpPr>
            <p:spPr>
              <a:xfrm>
                <a:off x="6725957" y="965596"/>
                <a:ext cx="465984" cy="233001"/>
              </a:xfrm>
              <a:custGeom>
                <a:avLst/>
                <a:gdLst>
                  <a:gd name="connsiteX0" fmla="*/ 627 w 465984"/>
                  <a:gd name="connsiteY0" fmla="*/ 116519 h 233001"/>
                  <a:gd name="connsiteX1" fmla="*/ 233619 w 465984"/>
                  <a:gd name="connsiteY1" fmla="*/ 18 h 233001"/>
                  <a:gd name="connsiteX2" fmla="*/ 466612 w 465984"/>
                  <a:gd name="connsiteY2" fmla="*/ 116519 h 233001"/>
                  <a:gd name="connsiteX3" fmla="*/ 233619 w 465984"/>
                  <a:gd name="connsiteY3" fmla="*/ 233020 h 233001"/>
                  <a:gd name="connsiteX4" fmla="*/ 627 w 465984"/>
                  <a:gd name="connsiteY4" fmla="*/ 116519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627" y="116519"/>
                    </a:moveTo>
                    <a:lnTo>
                      <a:pt x="233619" y="18"/>
                    </a:lnTo>
                    <a:lnTo>
                      <a:pt x="466612" y="116519"/>
                    </a:lnTo>
                    <a:lnTo>
                      <a:pt x="233619" y="233020"/>
                    </a:lnTo>
                    <a:lnTo>
                      <a:pt x="627" y="11651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25D28A15-1253-0595-2074-5A499EF58762}"/>
                  </a:ext>
                </a:extLst>
              </p:cNvPr>
              <p:cNvSpPr/>
              <p:nvPr/>
            </p:nvSpPr>
            <p:spPr>
              <a:xfrm>
                <a:off x="6725957" y="1082097"/>
                <a:ext cx="232992" cy="466003"/>
              </a:xfrm>
              <a:custGeom>
                <a:avLst/>
                <a:gdLst>
                  <a:gd name="connsiteX0" fmla="*/ 610 w 232992"/>
                  <a:gd name="connsiteY0" fmla="*/ 54 h 466003"/>
                  <a:gd name="connsiteX1" fmla="*/ 610 w 232992"/>
                  <a:gd name="connsiteY1" fmla="*/ 349557 h 466003"/>
                  <a:gd name="connsiteX2" fmla="*/ 233602 w 232992"/>
                  <a:gd name="connsiteY2" fmla="*/ 466058 h 466003"/>
                  <a:gd name="connsiteX3" fmla="*/ 233602 w 232992"/>
                  <a:gd name="connsiteY3" fmla="*/ 116555 h 466003"/>
                  <a:gd name="connsiteX4" fmla="*/ 610 w 232992"/>
                  <a:gd name="connsiteY4" fmla="*/ 54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10" y="54"/>
                    </a:moveTo>
                    <a:lnTo>
                      <a:pt x="610" y="349557"/>
                    </a:lnTo>
                    <a:lnTo>
                      <a:pt x="233602" y="466058"/>
                    </a:lnTo>
                    <a:lnTo>
                      <a:pt x="233602" y="116555"/>
                    </a:lnTo>
                    <a:lnTo>
                      <a:pt x="610" y="5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DB7A28D4-8DCF-675A-7300-E2620BF40624}"/>
                  </a:ext>
                </a:extLst>
              </p:cNvPr>
              <p:cNvSpPr/>
              <p:nvPr/>
            </p:nvSpPr>
            <p:spPr>
              <a:xfrm>
                <a:off x="6958949" y="1082097"/>
                <a:ext cx="232992" cy="466003"/>
              </a:xfrm>
              <a:custGeom>
                <a:avLst/>
                <a:gdLst>
                  <a:gd name="connsiteX0" fmla="*/ 645 w 232992"/>
                  <a:gd name="connsiteY0" fmla="*/ 466058 h 466003"/>
                  <a:gd name="connsiteX1" fmla="*/ 233637 w 232992"/>
                  <a:gd name="connsiteY1" fmla="*/ 349557 h 466003"/>
                  <a:gd name="connsiteX2" fmla="*/ 233637 w 232992"/>
                  <a:gd name="connsiteY2" fmla="*/ 54 h 466003"/>
                  <a:gd name="connsiteX3" fmla="*/ 645 w 232992"/>
                  <a:gd name="connsiteY3" fmla="*/ 116555 h 466003"/>
                  <a:gd name="connsiteX4" fmla="*/ 645 w 232992"/>
                  <a:gd name="connsiteY4" fmla="*/ 4660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45" y="466058"/>
                    </a:moveTo>
                    <a:lnTo>
                      <a:pt x="233637" y="349557"/>
                    </a:lnTo>
                    <a:lnTo>
                      <a:pt x="233637" y="54"/>
                    </a:lnTo>
                    <a:lnTo>
                      <a:pt x="645" y="116555"/>
                    </a:lnTo>
                    <a:lnTo>
                      <a:pt x="645" y="4660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1" name="Freeform 2550">
                <a:extLst>
                  <a:ext uri="{FF2B5EF4-FFF2-40B4-BE49-F238E27FC236}">
                    <a16:creationId xmlns:a16="http://schemas.microsoft.com/office/drawing/2014/main" id="{38453379-FE3A-985F-8E1A-7073F4AF55D9}"/>
                  </a:ext>
                </a:extLst>
              </p:cNvPr>
              <p:cNvSpPr/>
              <p:nvPr/>
            </p:nvSpPr>
            <p:spPr>
              <a:xfrm>
                <a:off x="6922544" y="982343"/>
                <a:ext cx="72810" cy="36406"/>
              </a:xfrm>
              <a:custGeom>
                <a:avLst/>
                <a:gdLst>
                  <a:gd name="connsiteX0" fmla="*/ 37032 w 72810"/>
                  <a:gd name="connsiteY0" fmla="*/ 6 h 36406"/>
                  <a:gd name="connsiteX1" fmla="*/ 627 w 72810"/>
                  <a:gd name="connsiteY1" fmla="*/ 18209 h 36406"/>
                  <a:gd name="connsiteX2" fmla="*/ 37032 w 72810"/>
                  <a:gd name="connsiteY2" fmla="*/ 36412 h 36406"/>
                  <a:gd name="connsiteX3" fmla="*/ 73437 w 72810"/>
                  <a:gd name="connsiteY3" fmla="*/ 18209 h 36406"/>
                  <a:gd name="connsiteX4" fmla="*/ 37032 w 72810"/>
                  <a:gd name="connsiteY4" fmla="*/ 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32" y="6"/>
                    </a:moveTo>
                    <a:lnTo>
                      <a:pt x="627" y="18209"/>
                    </a:lnTo>
                    <a:lnTo>
                      <a:pt x="37032" y="36412"/>
                    </a:lnTo>
                    <a:lnTo>
                      <a:pt x="73437" y="18209"/>
                    </a:lnTo>
                    <a:lnTo>
                      <a:pt x="37032" y="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2" name="Freeform 2551">
                <a:extLst>
                  <a:ext uri="{FF2B5EF4-FFF2-40B4-BE49-F238E27FC236}">
                    <a16:creationId xmlns:a16="http://schemas.microsoft.com/office/drawing/2014/main" id="{A84D39C2-058A-0281-608E-D8B9BFF5E5FF}"/>
                  </a:ext>
                </a:extLst>
              </p:cNvPr>
              <p:cNvSpPr/>
              <p:nvPr/>
            </p:nvSpPr>
            <p:spPr>
              <a:xfrm>
                <a:off x="6969143" y="1005643"/>
                <a:ext cx="72810" cy="36406"/>
              </a:xfrm>
              <a:custGeom>
                <a:avLst/>
                <a:gdLst>
                  <a:gd name="connsiteX0" fmla="*/ 37040 w 72810"/>
                  <a:gd name="connsiteY0" fmla="*/ 9 h 36406"/>
                  <a:gd name="connsiteX1" fmla="*/ 34488 w 72810"/>
                  <a:gd name="connsiteY1" fmla="*/ 1466 h 36406"/>
                  <a:gd name="connsiteX2" fmla="*/ 11189 w 72810"/>
                  <a:gd name="connsiteY2" fmla="*/ 13116 h 36406"/>
                  <a:gd name="connsiteX3" fmla="*/ 635 w 72810"/>
                  <a:gd name="connsiteY3" fmla="*/ 18213 h 36406"/>
                  <a:gd name="connsiteX4" fmla="*/ 11189 w 72810"/>
                  <a:gd name="connsiteY4" fmla="*/ 23310 h 36406"/>
                  <a:gd name="connsiteX5" fmla="*/ 34488 w 72810"/>
                  <a:gd name="connsiteY5" fmla="*/ 34960 h 36406"/>
                  <a:gd name="connsiteX6" fmla="*/ 37040 w 72810"/>
                  <a:gd name="connsiteY6" fmla="*/ 36416 h 36406"/>
                  <a:gd name="connsiteX7" fmla="*/ 39591 w 72810"/>
                  <a:gd name="connsiteY7" fmla="*/ 34960 h 36406"/>
                  <a:gd name="connsiteX8" fmla="*/ 62890 w 72810"/>
                  <a:gd name="connsiteY8" fmla="*/ 23310 h 36406"/>
                  <a:gd name="connsiteX9" fmla="*/ 73445 w 72810"/>
                  <a:gd name="connsiteY9" fmla="*/ 18213 h 36406"/>
                  <a:gd name="connsiteX10" fmla="*/ 62890 w 72810"/>
                  <a:gd name="connsiteY10" fmla="*/ 13116 h 36406"/>
                  <a:gd name="connsiteX11" fmla="*/ 39591 w 72810"/>
                  <a:gd name="connsiteY11" fmla="*/ 1466 h 36406"/>
                  <a:gd name="connsiteX12" fmla="*/ 37040 w 72810"/>
                  <a:gd name="connsiteY12" fmla="*/ 9 h 36406"/>
                  <a:gd name="connsiteX13" fmla="*/ 37040 w 72810"/>
                  <a:gd name="connsiteY13" fmla="*/ 13116 h 36406"/>
                  <a:gd name="connsiteX14" fmla="*/ 47594 w 72810"/>
                  <a:gd name="connsiteY14" fmla="*/ 18213 h 36406"/>
                  <a:gd name="connsiteX15" fmla="*/ 37040 w 72810"/>
                  <a:gd name="connsiteY15" fmla="*/ 23310 h 36406"/>
                  <a:gd name="connsiteX16" fmla="*/ 26485 w 72810"/>
                  <a:gd name="connsiteY16" fmla="*/ 18213 h 36406"/>
                  <a:gd name="connsiteX17" fmla="*/ 37040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40" y="9"/>
                    </a:moveTo>
                    <a:lnTo>
                      <a:pt x="34488" y="1466"/>
                    </a:lnTo>
                    <a:lnTo>
                      <a:pt x="11189" y="13116"/>
                    </a:lnTo>
                    <a:lnTo>
                      <a:pt x="635" y="18213"/>
                    </a:lnTo>
                    <a:lnTo>
                      <a:pt x="11189" y="23310"/>
                    </a:lnTo>
                    <a:lnTo>
                      <a:pt x="34488" y="34960"/>
                    </a:lnTo>
                    <a:lnTo>
                      <a:pt x="37040" y="36416"/>
                    </a:lnTo>
                    <a:lnTo>
                      <a:pt x="39591" y="34960"/>
                    </a:lnTo>
                    <a:lnTo>
                      <a:pt x="62890" y="23310"/>
                    </a:lnTo>
                    <a:lnTo>
                      <a:pt x="73445" y="18213"/>
                    </a:lnTo>
                    <a:lnTo>
                      <a:pt x="62890" y="13116"/>
                    </a:lnTo>
                    <a:lnTo>
                      <a:pt x="39591" y="1466"/>
                    </a:lnTo>
                    <a:lnTo>
                      <a:pt x="37040" y="9"/>
                    </a:lnTo>
                    <a:close/>
                    <a:moveTo>
                      <a:pt x="37040" y="13116"/>
                    </a:moveTo>
                    <a:lnTo>
                      <a:pt x="47594" y="18213"/>
                    </a:lnTo>
                    <a:lnTo>
                      <a:pt x="37040" y="23310"/>
                    </a:lnTo>
                    <a:lnTo>
                      <a:pt x="26485" y="18213"/>
                    </a:lnTo>
                    <a:lnTo>
                      <a:pt x="37040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3" name="Freeform 2552">
                <a:extLst>
                  <a:ext uri="{FF2B5EF4-FFF2-40B4-BE49-F238E27FC236}">
                    <a16:creationId xmlns:a16="http://schemas.microsoft.com/office/drawing/2014/main" id="{988F60D4-EA43-86CD-22F6-281773F1074F}"/>
                  </a:ext>
                </a:extLst>
              </p:cNvPr>
              <p:cNvSpPr/>
              <p:nvPr/>
            </p:nvSpPr>
            <p:spPr>
              <a:xfrm>
                <a:off x="7015741" y="1028943"/>
                <a:ext cx="72810" cy="36406"/>
              </a:xfrm>
              <a:custGeom>
                <a:avLst/>
                <a:gdLst>
                  <a:gd name="connsiteX0" fmla="*/ 37047 w 72810"/>
                  <a:gd name="connsiteY0" fmla="*/ 13 h 36406"/>
                  <a:gd name="connsiteX1" fmla="*/ 642 w 72810"/>
                  <a:gd name="connsiteY1" fmla="*/ 18216 h 36406"/>
                  <a:gd name="connsiteX2" fmla="*/ 37047 w 72810"/>
                  <a:gd name="connsiteY2" fmla="*/ 36420 h 36406"/>
                  <a:gd name="connsiteX3" fmla="*/ 73452 w 72810"/>
                  <a:gd name="connsiteY3" fmla="*/ 18216 h 36406"/>
                  <a:gd name="connsiteX4" fmla="*/ 37047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47" y="13"/>
                    </a:moveTo>
                    <a:lnTo>
                      <a:pt x="642" y="18216"/>
                    </a:lnTo>
                    <a:lnTo>
                      <a:pt x="37047" y="36420"/>
                    </a:lnTo>
                    <a:lnTo>
                      <a:pt x="73452" y="18216"/>
                    </a:lnTo>
                    <a:lnTo>
                      <a:pt x="37047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4" name="Freeform 2553">
                <a:extLst>
                  <a:ext uri="{FF2B5EF4-FFF2-40B4-BE49-F238E27FC236}">
                    <a16:creationId xmlns:a16="http://schemas.microsoft.com/office/drawing/2014/main" id="{130B74EA-4A78-757A-1DF7-A4C02D42D64C}"/>
                  </a:ext>
                </a:extLst>
              </p:cNvPr>
              <p:cNvSpPr/>
              <p:nvPr/>
            </p:nvSpPr>
            <p:spPr>
              <a:xfrm>
                <a:off x="7062340" y="1052243"/>
                <a:ext cx="72810" cy="36400"/>
              </a:xfrm>
              <a:custGeom>
                <a:avLst/>
                <a:gdLst>
                  <a:gd name="connsiteX0" fmla="*/ 37054 w 72810"/>
                  <a:gd name="connsiteY0" fmla="*/ 17 h 36400"/>
                  <a:gd name="connsiteX1" fmla="*/ 34502 w 72810"/>
                  <a:gd name="connsiteY1" fmla="*/ 1473 h 36400"/>
                  <a:gd name="connsiteX2" fmla="*/ 11203 w 72810"/>
                  <a:gd name="connsiteY2" fmla="*/ 13123 h 36400"/>
                  <a:gd name="connsiteX3" fmla="*/ 649 w 72810"/>
                  <a:gd name="connsiteY3" fmla="*/ 18220 h 36400"/>
                  <a:gd name="connsiteX4" fmla="*/ 11203 w 72810"/>
                  <a:gd name="connsiteY4" fmla="*/ 23323 h 36400"/>
                  <a:gd name="connsiteX5" fmla="*/ 34502 w 72810"/>
                  <a:gd name="connsiteY5" fmla="*/ 34973 h 36400"/>
                  <a:gd name="connsiteX6" fmla="*/ 37054 w 72810"/>
                  <a:gd name="connsiteY6" fmla="*/ 36417 h 36400"/>
                  <a:gd name="connsiteX7" fmla="*/ 39605 w 72810"/>
                  <a:gd name="connsiteY7" fmla="*/ 34973 h 36400"/>
                  <a:gd name="connsiteX8" fmla="*/ 62904 w 72810"/>
                  <a:gd name="connsiteY8" fmla="*/ 23323 h 36400"/>
                  <a:gd name="connsiteX9" fmla="*/ 73459 w 72810"/>
                  <a:gd name="connsiteY9" fmla="*/ 18220 h 36400"/>
                  <a:gd name="connsiteX10" fmla="*/ 62904 w 72810"/>
                  <a:gd name="connsiteY10" fmla="*/ 13123 h 36400"/>
                  <a:gd name="connsiteX11" fmla="*/ 39605 w 72810"/>
                  <a:gd name="connsiteY11" fmla="*/ 1473 h 36400"/>
                  <a:gd name="connsiteX12" fmla="*/ 37054 w 72810"/>
                  <a:gd name="connsiteY12" fmla="*/ 17 h 36400"/>
                  <a:gd name="connsiteX13" fmla="*/ 37054 w 72810"/>
                  <a:gd name="connsiteY13" fmla="*/ 13123 h 36400"/>
                  <a:gd name="connsiteX14" fmla="*/ 47608 w 72810"/>
                  <a:gd name="connsiteY14" fmla="*/ 18220 h 36400"/>
                  <a:gd name="connsiteX15" fmla="*/ 37054 w 72810"/>
                  <a:gd name="connsiteY15" fmla="*/ 23323 h 36400"/>
                  <a:gd name="connsiteX16" fmla="*/ 26499 w 72810"/>
                  <a:gd name="connsiteY16" fmla="*/ 18220 h 36400"/>
                  <a:gd name="connsiteX17" fmla="*/ 37054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54" y="17"/>
                    </a:moveTo>
                    <a:lnTo>
                      <a:pt x="34502" y="1473"/>
                    </a:lnTo>
                    <a:lnTo>
                      <a:pt x="11203" y="13123"/>
                    </a:lnTo>
                    <a:lnTo>
                      <a:pt x="649" y="18220"/>
                    </a:lnTo>
                    <a:lnTo>
                      <a:pt x="11203" y="23323"/>
                    </a:lnTo>
                    <a:lnTo>
                      <a:pt x="34502" y="34973"/>
                    </a:lnTo>
                    <a:lnTo>
                      <a:pt x="37054" y="36417"/>
                    </a:lnTo>
                    <a:lnTo>
                      <a:pt x="39605" y="34973"/>
                    </a:lnTo>
                    <a:lnTo>
                      <a:pt x="62904" y="23323"/>
                    </a:lnTo>
                    <a:lnTo>
                      <a:pt x="73459" y="18220"/>
                    </a:lnTo>
                    <a:lnTo>
                      <a:pt x="62904" y="13123"/>
                    </a:lnTo>
                    <a:lnTo>
                      <a:pt x="39605" y="1473"/>
                    </a:lnTo>
                    <a:lnTo>
                      <a:pt x="37054" y="17"/>
                    </a:lnTo>
                    <a:close/>
                    <a:moveTo>
                      <a:pt x="37054" y="13123"/>
                    </a:moveTo>
                    <a:lnTo>
                      <a:pt x="47608" y="18220"/>
                    </a:lnTo>
                    <a:lnTo>
                      <a:pt x="37054" y="23323"/>
                    </a:lnTo>
                    <a:lnTo>
                      <a:pt x="26499" y="18220"/>
                    </a:lnTo>
                    <a:lnTo>
                      <a:pt x="37054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5" name="Freeform 2554">
                <a:extLst>
                  <a:ext uri="{FF2B5EF4-FFF2-40B4-BE49-F238E27FC236}">
                    <a16:creationId xmlns:a16="http://schemas.microsoft.com/office/drawing/2014/main" id="{EF1935E5-5471-1117-48C2-ED5684567A63}"/>
                  </a:ext>
                </a:extLst>
              </p:cNvPr>
              <p:cNvSpPr/>
              <p:nvPr/>
            </p:nvSpPr>
            <p:spPr>
              <a:xfrm>
                <a:off x="6829348" y="1028943"/>
                <a:ext cx="72810" cy="36406"/>
              </a:xfrm>
              <a:custGeom>
                <a:avLst/>
                <a:gdLst>
                  <a:gd name="connsiteX0" fmla="*/ 37018 w 72810"/>
                  <a:gd name="connsiteY0" fmla="*/ 13 h 36406"/>
                  <a:gd name="connsiteX1" fmla="*/ 613 w 72810"/>
                  <a:gd name="connsiteY1" fmla="*/ 18216 h 36406"/>
                  <a:gd name="connsiteX2" fmla="*/ 37018 w 72810"/>
                  <a:gd name="connsiteY2" fmla="*/ 36420 h 36406"/>
                  <a:gd name="connsiteX3" fmla="*/ 73423 w 72810"/>
                  <a:gd name="connsiteY3" fmla="*/ 18216 h 36406"/>
                  <a:gd name="connsiteX4" fmla="*/ 37018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18" y="13"/>
                    </a:moveTo>
                    <a:lnTo>
                      <a:pt x="613" y="18216"/>
                    </a:lnTo>
                    <a:lnTo>
                      <a:pt x="37018" y="36420"/>
                    </a:lnTo>
                    <a:lnTo>
                      <a:pt x="73423" y="18216"/>
                    </a:lnTo>
                    <a:lnTo>
                      <a:pt x="37018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6" name="Freeform 2555">
                <a:extLst>
                  <a:ext uri="{FF2B5EF4-FFF2-40B4-BE49-F238E27FC236}">
                    <a16:creationId xmlns:a16="http://schemas.microsoft.com/office/drawing/2014/main" id="{9499AB06-E982-6387-6EE4-F39BB954E771}"/>
                  </a:ext>
                </a:extLst>
              </p:cNvPr>
              <p:cNvSpPr/>
              <p:nvPr/>
            </p:nvSpPr>
            <p:spPr>
              <a:xfrm>
                <a:off x="6875946" y="1005643"/>
                <a:ext cx="72810" cy="36406"/>
              </a:xfrm>
              <a:custGeom>
                <a:avLst/>
                <a:gdLst>
                  <a:gd name="connsiteX0" fmla="*/ 37025 w 72810"/>
                  <a:gd name="connsiteY0" fmla="*/ 9 h 36406"/>
                  <a:gd name="connsiteX1" fmla="*/ 34474 w 72810"/>
                  <a:gd name="connsiteY1" fmla="*/ 1466 h 36406"/>
                  <a:gd name="connsiteX2" fmla="*/ 11175 w 72810"/>
                  <a:gd name="connsiteY2" fmla="*/ 13116 h 36406"/>
                  <a:gd name="connsiteX3" fmla="*/ 620 w 72810"/>
                  <a:gd name="connsiteY3" fmla="*/ 18213 h 36406"/>
                  <a:gd name="connsiteX4" fmla="*/ 11175 w 72810"/>
                  <a:gd name="connsiteY4" fmla="*/ 23310 h 36406"/>
                  <a:gd name="connsiteX5" fmla="*/ 34474 w 72810"/>
                  <a:gd name="connsiteY5" fmla="*/ 34960 h 36406"/>
                  <a:gd name="connsiteX6" fmla="*/ 37025 w 72810"/>
                  <a:gd name="connsiteY6" fmla="*/ 36416 h 36406"/>
                  <a:gd name="connsiteX7" fmla="*/ 39577 w 72810"/>
                  <a:gd name="connsiteY7" fmla="*/ 34960 h 36406"/>
                  <a:gd name="connsiteX8" fmla="*/ 62876 w 72810"/>
                  <a:gd name="connsiteY8" fmla="*/ 23310 h 36406"/>
                  <a:gd name="connsiteX9" fmla="*/ 73430 w 72810"/>
                  <a:gd name="connsiteY9" fmla="*/ 18213 h 36406"/>
                  <a:gd name="connsiteX10" fmla="*/ 62876 w 72810"/>
                  <a:gd name="connsiteY10" fmla="*/ 13116 h 36406"/>
                  <a:gd name="connsiteX11" fmla="*/ 39577 w 72810"/>
                  <a:gd name="connsiteY11" fmla="*/ 1466 h 36406"/>
                  <a:gd name="connsiteX12" fmla="*/ 37025 w 72810"/>
                  <a:gd name="connsiteY12" fmla="*/ 9 h 36406"/>
                  <a:gd name="connsiteX13" fmla="*/ 37025 w 72810"/>
                  <a:gd name="connsiteY13" fmla="*/ 13116 h 36406"/>
                  <a:gd name="connsiteX14" fmla="*/ 47580 w 72810"/>
                  <a:gd name="connsiteY14" fmla="*/ 18213 h 36406"/>
                  <a:gd name="connsiteX15" fmla="*/ 37025 w 72810"/>
                  <a:gd name="connsiteY15" fmla="*/ 23310 h 36406"/>
                  <a:gd name="connsiteX16" fmla="*/ 26471 w 72810"/>
                  <a:gd name="connsiteY16" fmla="*/ 18213 h 36406"/>
                  <a:gd name="connsiteX17" fmla="*/ 37025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25" y="9"/>
                    </a:moveTo>
                    <a:lnTo>
                      <a:pt x="34474" y="1466"/>
                    </a:lnTo>
                    <a:lnTo>
                      <a:pt x="11175" y="13116"/>
                    </a:lnTo>
                    <a:lnTo>
                      <a:pt x="620" y="18213"/>
                    </a:lnTo>
                    <a:lnTo>
                      <a:pt x="11175" y="23310"/>
                    </a:lnTo>
                    <a:lnTo>
                      <a:pt x="34474" y="34960"/>
                    </a:lnTo>
                    <a:lnTo>
                      <a:pt x="37025" y="36416"/>
                    </a:lnTo>
                    <a:lnTo>
                      <a:pt x="39577" y="34960"/>
                    </a:lnTo>
                    <a:lnTo>
                      <a:pt x="62876" y="23310"/>
                    </a:lnTo>
                    <a:lnTo>
                      <a:pt x="73430" y="18213"/>
                    </a:lnTo>
                    <a:lnTo>
                      <a:pt x="62876" y="13116"/>
                    </a:lnTo>
                    <a:lnTo>
                      <a:pt x="39577" y="1466"/>
                    </a:lnTo>
                    <a:lnTo>
                      <a:pt x="37025" y="9"/>
                    </a:lnTo>
                    <a:close/>
                    <a:moveTo>
                      <a:pt x="37025" y="13116"/>
                    </a:moveTo>
                    <a:lnTo>
                      <a:pt x="47580" y="18213"/>
                    </a:lnTo>
                    <a:lnTo>
                      <a:pt x="37025" y="23310"/>
                    </a:lnTo>
                    <a:lnTo>
                      <a:pt x="26471" y="18213"/>
                    </a:lnTo>
                    <a:lnTo>
                      <a:pt x="37025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7" name="Freeform 2556">
                <a:extLst>
                  <a:ext uri="{FF2B5EF4-FFF2-40B4-BE49-F238E27FC236}">
                    <a16:creationId xmlns:a16="http://schemas.microsoft.com/office/drawing/2014/main" id="{5214F850-CD18-EC42-3B0F-6CBD2F8A7B37}"/>
                  </a:ext>
                </a:extLst>
              </p:cNvPr>
              <p:cNvSpPr/>
              <p:nvPr/>
            </p:nvSpPr>
            <p:spPr>
              <a:xfrm>
                <a:off x="6782749" y="1052243"/>
                <a:ext cx="72810" cy="36400"/>
              </a:xfrm>
              <a:custGeom>
                <a:avLst/>
                <a:gdLst>
                  <a:gd name="connsiteX0" fmla="*/ 37011 w 72810"/>
                  <a:gd name="connsiteY0" fmla="*/ 17 h 36400"/>
                  <a:gd name="connsiteX1" fmla="*/ 34462 w 72810"/>
                  <a:gd name="connsiteY1" fmla="*/ 1473 h 36400"/>
                  <a:gd name="connsiteX2" fmla="*/ 11163 w 72810"/>
                  <a:gd name="connsiteY2" fmla="*/ 13123 h 36400"/>
                  <a:gd name="connsiteX3" fmla="*/ 606 w 72810"/>
                  <a:gd name="connsiteY3" fmla="*/ 18220 h 36400"/>
                  <a:gd name="connsiteX4" fmla="*/ 11163 w 72810"/>
                  <a:gd name="connsiteY4" fmla="*/ 23323 h 36400"/>
                  <a:gd name="connsiteX5" fmla="*/ 34462 w 72810"/>
                  <a:gd name="connsiteY5" fmla="*/ 34973 h 36400"/>
                  <a:gd name="connsiteX6" fmla="*/ 37011 w 72810"/>
                  <a:gd name="connsiteY6" fmla="*/ 36417 h 36400"/>
                  <a:gd name="connsiteX7" fmla="*/ 39562 w 72810"/>
                  <a:gd name="connsiteY7" fmla="*/ 34973 h 36400"/>
                  <a:gd name="connsiteX8" fmla="*/ 62862 w 72810"/>
                  <a:gd name="connsiteY8" fmla="*/ 23323 h 36400"/>
                  <a:gd name="connsiteX9" fmla="*/ 73416 w 72810"/>
                  <a:gd name="connsiteY9" fmla="*/ 18220 h 36400"/>
                  <a:gd name="connsiteX10" fmla="*/ 62862 w 72810"/>
                  <a:gd name="connsiteY10" fmla="*/ 13123 h 36400"/>
                  <a:gd name="connsiteX11" fmla="*/ 39562 w 72810"/>
                  <a:gd name="connsiteY11" fmla="*/ 1473 h 36400"/>
                  <a:gd name="connsiteX12" fmla="*/ 37011 w 72810"/>
                  <a:gd name="connsiteY12" fmla="*/ 17 h 36400"/>
                  <a:gd name="connsiteX13" fmla="*/ 37011 w 72810"/>
                  <a:gd name="connsiteY13" fmla="*/ 13123 h 36400"/>
                  <a:gd name="connsiteX14" fmla="*/ 47566 w 72810"/>
                  <a:gd name="connsiteY14" fmla="*/ 18220 h 36400"/>
                  <a:gd name="connsiteX15" fmla="*/ 37011 w 72810"/>
                  <a:gd name="connsiteY15" fmla="*/ 23323 h 36400"/>
                  <a:gd name="connsiteX16" fmla="*/ 26454 w 72810"/>
                  <a:gd name="connsiteY16" fmla="*/ 18220 h 36400"/>
                  <a:gd name="connsiteX17" fmla="*/ 37011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11" y="17"/>
                    </a:moveTo>
                    <a:lnTo>
                      <a:pt x="34462" y="1473"/>
                    </a:lnTo>
                    <a:lnTo>
                      <a:pt x="11163" y="13123"/>
                    </a:lnTo>
                    <a:lnTo>
                      <a:pt x="606" y="18220"/>
                    </a:lnTo>
                    <a:lnTo>
                      <a:pt x="11163" y="23323"/>
                    </a:lnTo>
                    <a:lnTo>
                      <a:pt x="34462" y="34973"/>
                    </a:lnTo>
                    <a:lnTo>
                      <a:pt x="37011" y="36417"/>
                    </a:lnTo>
                    <a:lnTo>
                      <a:pt x="39562" y="34973"/>
                    </a:lnTo>
                    <a:lnTo>
                      <a:pt x="62862" y="23323"/>
                    </a:lnTo>
                    <a:lnTo>
                      <a:pt x="73416" y="18220"/>
                    </a:lnTo>
                    <a:lnTo>
                      <a:pt x="62862" y="13123"/>
                    </a:lnTo>
                    <a:lnTo>
                      <a:pt x="39562" y="1473"/>
                    </a:lnTo>
                    <a:lnTo>
                      <a:pt x="37011" y="17"/>
                    </a:lnTo>
                    <a:close/>
                    <a:moveTo>
                      <a:pt x="37011" y="13123"/>
                    </a:moveTo>
                    <a:lnTo>
                      <a:pt x="47566" y="18220"/>
                    </a:lnTo>
                    <a:lnTo>
                      <a:pt x="37011" y="23323"/>
                    </a:lnTo>
                    <a:lnTo>
                      <a:pt x="26454" y="18220"/>
                    </a:lnTo>
                    <a:lnTo>
                      <a:pt x="37011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8" name="Freeform 2557">
                <a:extLst>
                  <a:ext uri="{FF2B5EF4-FFF2-40B4-BE49-F238E27FC236}">
                    <a16:creationId xmlns:a16="http://schemas.microsoft.com/office/drawing/2014/main" id="{DF59009F-CB20-B8FF-A29D-34595CC4E123}"/>
                  </a:ext>
                </a:extLst>
              </p:cNvPr>
              <p:cNvSpPr/>
              <p:nvPr/>
            </p:nvSpPr>
            <p:spPr>
              <a:xfrm>
                <a:off x="6841883" y="1326993"/>
                <a:ext cx="93196" cy="151451"/>
              </a:xfrm>
              <a:custGeom>
                <a:avLst/>
                <a:gdLst>
                  <a:gd name="connsiteX0" fmla="*/ 617 w 93196"/>
                  <a:gd name="connsiteY0" fmla="*/ 67 h 151451"/>
                  <a:gd name="connsiteX1" fmla="*/ 93814 w 93196"/>
                  <a:gd name="connsiteY1" fmla="*/ 46667 h 151451"/>
                  <a:gd name="connsiteX2" fmla="*/ 93814 w 93196"/>
                  <a:gd name="connsiteY2" fmla="*/ 151518 h 151451"/>
                  <a:gd name="connsiteX3" fmla="*/ 617 w 93196"/>
                  <a:gd name="connsiteY3" fmla="*/ 104918 h 151451"/>
                  <a:gd name="connsiteX4" fmla="*/ 617 w 93196"/>
                  <a:gd name="connsiteY4" fmla="*/ 67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617" y="67"/>
                    </a:moveTo>
                    <a:lnTo>
                      <a:pt x="93814" y="46667"/>
                    </a:lnTo>
                    <a:lnTo>
                      <a:pt x="93814" y="151518"/>
                    </a:lnTo>
                    <a:lnTo>
                      <a:pt x="617" y="104918"/>
                    </a:lnTo>
                    <a:lnTo>
                      <a:pt x="617" y="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9" name="Freeform 2558">
                <a:extLst>
                  <a:ext uri="{FF2B5EF4-FFF2-40B4-BE49-F238E27FC236}">
                    <a16:creationId xmlns:a16="http://schemas.microsoft.com/office/drawing/2014/main" id="{493D47D4-9090-773A-9EE6-082343A5822D}"/>
                  </a:ext>
                </a:extLst>
              </p:cNvPr>
              <p:cNvSpPr/>
              <p:nvPr/>
            </p:nvSpPr>
            <p:spPr>
              <a:xfrm>
                <a:off x="6836629" y="1317289"/>
                <a:ext cx="104846" cy="170371"/>
              </a:xfrm>
              <a:custGeom>
                <a:avLst/>
                <a:gdLst>
                  <a:gd name="connsiteX0" fmla="*/ 617 w 104846"/>
                  <a:gd name="connsiteY0" fmla="*/ 67 h 170371"/>
                  <a:gd name="connsiteX1" fmla="*/ 617 w 104846"/>
                  <a:gd name="connsiteY1" fmla="*/ 9527 h 170371"/>
                  <a:gd name="connsiteX2" fmla="*/ 617 w 104846"/>
                  <a:gd name="connsiteY2" fmla="*/ 114378 h 170371"/>
                  <a:gd name="connsiteX3" fmla="*/ 617 w 104846"/>
                  <a:gd name="connsiteY3" fmla="*/ 118013 h 170371"/>
                  <a:gd name="connsiteX4" fmla="*/ 3890 w 104846"/>
                  <a:gd name="connsiteY4" fmla="*/ 119481 h 170371"/>
                  <a:gd name="connsiteX5" fmla="*/ 97087 w 104846"/>
                  <a:gd name="connsiteY5" fmla="*/ 166081 h 170371"/>
                  <a:gd name="connsiteX6" fmla="*/ 105463 w 104846"/>
                  <a:gd name="connsiteY6" fmla="*/ 170438 h 170371"/>
                  <a:gd name="connsiteX7" fmla="*/ 105463 w 104846"/>
                  <a:gd name="connsiteY7" fmla="*/ 160978 h 170371"/>
                  <a:gd name="connsiteX8" fmla="*/ 105463 w 104846"/>
                  <a:gd name="connsiteY8" fmla="*/ 56127 h 170371"/>
                  <a:gd name="connsiteX9" fmla="*/ 105463 w 104846"/>
                  <a:gd name="connsiteY9" fmla="*/ 52492 h 170371"/>
                  <a:gd name="connsiteX10" fmla="*/ 102190 w 104846"/>
                  <a:gd name="connsiteY10" fmla="*/ 51025 h 170371"/>
                  <a:gd name="connsiteX11" fmla="*/ 8993 w 104846"/>
                  <a:gd name="connsiteY11" fmla="*/ 4424 h 170371"/>
                  <a:gd name="connsiteX12" fmla="*/ 617 w 104846"/>
                  <a:gd name="connsiteY12" fmla="*/ 67 h 170371"/>
                  <a:gd name="connsiteX13" fmla="*/ 12266 w 104846"/>
                  <a:gd name="connsiteY13" fmla="*/ 18987 h 170371"/>
                  <a:gd name="connsiteX14" fmla="*/ 93814 w 104846"/>
                  <a:gd name="connsiteY14" fmla="*/ 59762 h 170371"/>
                  <a:gd name="connsiteX15" fmla="*/ 93814 w 104846"/>
                  <a:gd name="connsiteY15" fmla="*/ 151518 h 170371"/>
                  <a:gd name="connsiteX16" fmla="*/ 12266 w 104846"/>
                  <a:gd name="connsiteY16" fmla="*/ 110743 h 170371"/>
                  <a:gd name="connsiteX17" fmla="*/ 12266 w 104846"/>
                  <a:gd name="connsiteY17" fmla="*/ 18987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617" y="67"/>
                    </a:moveTo>
                    <a:lnTo>
                      <a:pt x="617" y="9527"/>
                    </a:lnTo>
                    <a:lnTo>
                      <a:pt x="617" y="114378"/>
                    </a:lnTo>
                    <a:lnTo>
                      <a:pt x="617" y="118013"/>
                    </a:lnTo>
                    <a:lnTo>
                      <a:pt x="3890" y="119481"/>
                    </a:lnTo>
                    <a:lnTo>
                      <a:pt x="97087" y="166081"/>
                    </a:lnTo>
                    <a:lnTo>
                      <a:pt x="105463" y="170438"/>
                    </a:lnTo>
                    <a:lnTo>
                      <a:pt x="105463" y="160978"/>
                    </a:lnTo>
                    <a:lnTo>
                      <a:pt x="105463" y="56127"/>
                    </a:lnTo>
                    <a:lnTo>
                      <a:pt x="105463" y="52492"/>
                    </a:lnTo>
                    <a:lnTo>
                      <a:pt x="102190" y="51025"/>
                    </a:lnTo>
                    <a:lnTo>
                      <a:pt x="8993" y="4424"/>
                    </a:lnTo>
                    <a:lnTo>
                      <a:pt x="617" y="67"/>
                    </a:lnTo>
                    <a:close/>
                    <a:moveTo>
                      <a:pt x="12266" y="18987"/>
                    </a:moveTo>
                    <a:lnTo>
                      <a:pt x="93814" y="59762"/>
                    </a:lnTo>
                    <a:lnTo>
                      <a:pt x="93814" y="151518"/>
                    </a:lnTo>
                    <a:lnTo>
                      <a:pt x="12266" y="110743"/>
                    </a:lnTo>
                    <a:lnTo>
                      <a:pt x="12266" y="189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0" name="Freeform 2559">
                <a:extLst>
                  <a:ext uri="{FF2B5EF4-FFF2-40B4-BE49-F238E27FC236}">
                    <a16:creationId xmlns:a16="http://schemas.microsoft.com/office/drawing/2014/main" id="{5C56DEF5-2249-1F34-ADCB-9AC1B971F5F3}"/>
                  </a:ext>
                </a:extLst>
              </p:cNvPr>
              <p:cNvSpPr/>
              <p:nvPr/>
            </p:nvSpPr>
            <p:spPr>
              <a:xfrm>
                <a:off x="6743432" y="1130887"/>
                <a:ext cx="34948" cy="310172"/>
              </a:xfrm>
              <a:custGeom>
                <a:avLst/>
                <a:gdLst>
                  <a:gd name="connsiteX0" fmla="*/ 597 w 34948"/>
                  <a:gd name="connsiteY0" fmla="*/ 49 h 310172"/>
                  <a:gd name="connsiteX1" fmla="*/ 597 w 34948"/>
                  <a:gd name="connsiteY1" fmla="*/ 9509 h 310172"/>
                  <a:gd name="connsiteX2" fmla="*/ 597 w 34948"/>
                  <a:gd name="connsiteY2" fmla="*/ 289111 h 310172"/>
                  <a:gd name="connsiteX3" fmla="*/ 597 w 34948"/>
                  <a:gd name="connsiteY3" fmla="*/ 292746 h 310172"/>
                  <a:gd name="connsiteX4" fmla="*/ 3873 w 34948"/>
                  <a:gd name="connsiteY4" fmla="*/ 294214 h 310172"/>
                  <a:gd name="connsiteX5" fmla="*/ 27172 w 34948"/>
                  <a:gd name="connsiteY5" fmla="*/ 305864 h 310172"/>
                  <a:gd name="connsiteX6" fmla="*/ 35546 w 34948"/>
                  <a:gd name="connsiteY6" fmla="*/ 310221 h 310172"/>
                  <a:gd name="connsiteX7" fmla="*/ 35546 w 34948"/>
                  <a:gd name="connsiteY7" fmla="*/ 300762 h 310172"/>
                  <a:gd name="connsiteX8" fmla="*/ 35546 w 34948"/>
                  <a:gd name="connsiteY8" fmla="*/ 21159 h 310172"/>
                  <a:gd name="connsiteX9" fmla="*/ 35546 w 34948"/>
                  <a:gd name="connsiteY9" fmla="*/ 17524 h 310172"/>
                  <a:gd name="connsiteX10" fmla="*/ 32270 w 34948"/>
                  <a:gd name="connsiteY10" fmla="*/ 16057 h 310172"/>
                  <a:gd name="connsiteX11" fmla="*/ 8971 w 34948"/>
                  <a:gd name="connsiteY11" fmla="*/ 4406 h 310172"/>
                  <a:gd name="connsiteX12" fmla="*/ 597 w 34948"/>
                  <a:gd name="connsiteY12" fmla="*/ 49 h 310172"/>
                  <a:gd name="connsiteX13" fmla="*/ 12247 w 34948"/>
                  <a:gd name="connsiteY13" fmla="*/ 18969 h 310172"/>
                  <a:gd name="connsiteX14" fmla="*/ 23897 w 34948"/>
                  <a:gd name="connsiteY14" fmla="*/ 24794 h 310172"/>
                  <a:gd name="connsiteX15" fmla="*/ 23897 w 34948"/>
                  <a:gd name="connsiteY15" fmla="*/ 291302 h 310172"/>
                  <a:gd name="connsiteX16" fmla="*/ 12247 w 34948"/>
                  <a:gd name="connsiteY16" fmla="*/ 285477 h 310172"/>
                  <a:gd name="connsiteX17" fmla="*/ 12247 w 34948"/>
                  <a:gd name="connsiteY17" fmla="*/ 18969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597" y="49"/>
                    </a:moveTo>
                    <a:lnTo>
                      <a:pt x="597" y="9509"/>
                    </a:lnTo>
                    <a:lnTo>
                      <a:pt x="597" y="289111"/>
                    </a:lnTo>
                    <a:lnTo>
                      <a:pt x="597" y="292746"/>
                    </a:lnTo>
                    <a:lnTo>
                      <a:pt x="3873" y="294214"/>
                    </a:lnTo>
                    <a:lnTo>
                      <a:pt x="27172" y="305864"/>
                    </a:lnTo>
                    <a:lnTo>
                      <a:pt x="35546" y="310221"/>
                    </a:lnTo>
                    <a:lnTo>
                      <a:pt x="35546" y="300762"/>
                    </a:lnTo>
                    <a:lnTo>
                      <a:pt x="35546" y="21159"/>
                    </a:lnTo>
                    <a:lnTo>
                      <a:pt x="35546" y="17524"/>
                    </a:lnTo>
                    <a:lnTo>
                      <a:pt x="32270" y="16057"/>
                    </a:lnTo>
                    <a:lnTo>
                      <a:pt x="8971" y="4406"/>
                    </a:lnTo>
                    <a:lnTo>
                      <a:pt x="597" y="49"/>
                    </a:lnTo>
                    <a:close/>
                    <a:moveTo>
                      <a:pt x="12247" y="18969"/>
                    </a:moveTo>
                    <a:lnTo>
                      <a:pt x="23897" y="24794"/>
                    </a:lnTo>
                    <a:lnTo>
                      <a:pt x="23897" y="291302"/>
                    </a:lnTo>
                    <a:lnTo>
                      <a:pt x="12247" y="285477"/>
                    </a:lnTo>
                    <a:lnTo>
                      <a:pt x="12247" y="1896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1" name="Freeform 2560">
                <a:extLst>
                  <a:ext uri="{FF2B5EF4-FFF2-40B4-BE49-F238E27FC236}">
                    <a16:creationId xmlns:a16="http://schemas.microsoft.com/office/drawing/2014/main" id="{C10B4A23-7388-02EC-74BD-5667FCAAF783}"/>
                  </a:ext>
                </a:extLst>
              </p:cNvPr>
              <p:cNvSpPr/>
              <p:nvPr/>
            </p:nvSpPr>
            <p:spPr>
              <a:xfrm>
                <a:off x="6784205" y="1148363"/>
                <a:ext cx="34948" cy="310172"/>
              </a:xfrm>
              <a:custGeom>
                <a:avLst/>
                <a:gdLst>
                  <a:gd name="connsiteX0" fmla="*/ 604 w 34948"/>
                  <a:gd name="connsiteY0" fmla="*/ 52 h 310172"/>
                  <a:gd name="connsiteX1" fmla="*/ 604 w 34948"/>
                  <a:gd name="connsiteY1" fmla="*/ 292749 h 310172"/>
                  <a:gd name="connsiteX2" fmla="*/ 35552 w 34948"/>
                  <a:gd name="connsiteY2" fmla="*/ 310224 h 310172"/>
                  <a:gd name="connsiteX3" fmla="*/ 35552 w 34948"/>
                  <a:gd name="connsiteY3" fmla="*/ 17527 h 310172"/>
                  <a:gd name="connsiteX4" fmla="*/ 604 w 34948"/>
                  <a:gd name="connsiteY4" fmla="*/ 5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604" y="52"/>
                    </a:moveTo>
                    <a:lnTo>
                      <a:pt x="604" y="292749"/>
                    </a:lnTo>
                    <a:lnTo>
                      <a:pt x="35552" y="310224"/>
                    </a:lnTo>
                    <a:lnTo>
                      <a:pt x="35552" y="17527"/>
                    </a:lnTo>
                    <a:lnTo>
                      <a:pt x="604" y="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3" name="Freeform 2562">
                <a:extLst>
                  <a:ext uri="{FF2B5EF4-FFF2-40B4-BE49-F238E27FC236}">
                    <a16:creationId xmlns:a16="http://schemas.microsoft.com/office/drawing/2014/main" id="{4E578F50-8401-FD1A-72BB-7651260A045F}"/>
                  </a:ext>
                </a:extLst>
              </p:cNvPr>
              <p:cNvSpPr/>
              <p:nvPr/>
            </p:nvSpPr>
            <p:spPr>
              <a:xfrm>
                <a:off x="6836629" y="1165838"/>
                <a:ext cx="58248" cy="158720"/>
              </a:xfrm>
              <a:custGeom>
                <a:avLst/>
                <a:gdLst>
                  <a:gd name="connsiteX0" fmla="*/ 613 w 58248"/>
                  <a:gd name="connsiteY0" fmla="*/ 43 h 158720"/>
                  <a:gd name="connsiteX1" fmla="*/ 613 w 58248"/>
                  <a:gd name="connsiteY1" fmla="*/ 9503 h 158720"/>
                  <a:gd name="connsiteX2" fmla="*/ 613 w 58248"/>
                  <a:gd name="connsiteY2" fmla="*/ 126004 h 158720"/>
                  <a:gd name="connsiteX3" fmla="*/ 613 w 58248"/>
                  <a:gd name="connsiteY3" fmla="*/ 129639 h 158720"/>
                  <a:gd name="connsiteX4" fmla="*/ 3887 w 58248"/>
                  <a:gd name="connsiteY4" fmla="*/ 131107 h 158720"/>
                  <a:gd name="connsiteX5" fmla="*/ 50485 w 58248"/>
                  <a:gd name="connsiteY5" fmla="*/ 154407 h 158720"/>
                  <a:gd name="connsiteX6" fmla="*/ 58861 w 58248"/>
                  <a:gd name="connsiteY6" fmla="*/ 158764 h 158720"/>
                  <a:gd name="connsiteX7" fmla="*/ 58861 w 58248"/>
                  <a:gd name="connsiteY7" fmla="*/ 149304 h 158720"/>
                  <a:gd name="connsiteX8" fmla="*/ 58861 w 58248"/>
                  <a:gd name="connsiteY8" fmla="*/ 32803 h 158720"/>
                  <a:gd name="connsiteX9" fmla="*/ 58861 w 58248"/>
                  <a:gd name="connsiteY9" fmla="*/ 29168 h 158720"/>
                  <a:gd name="connsiteX10" fmla="*/ 55588 w 58248"/>
                  <a:gd name="connsiteY10" fmla="*/ 27700 h 158720"/>
                  <a:gd name="connsiteX11" fmla="*/ 8989 w 58248"/>
                  <a:gd name="connsiteY11" fmla="*/ 4400 h 158720"/>
                  <a:gd name="connsiteX12" fmla="*/ 613 w 58248"/>
                  <a:gd name="connsiteY12" fmla="*/ 43 h 158720"/>
                  <a:gd name="connsiteX13" fmla="*/ 12263 w 58248"/>
                  <a:gd name="connsiteY13" fmla="*/ 18963 h 158720"/>
                  <a:gd name="connsiteX14" fmla="*/ 47212 w 58248"/>
                  <a:gd name="connsiteY14" fmla="*/ 36438 h 158720"/>
                  <a:gd name="connsiteX15" fmla="*/ 47212 w 58248"/>
                  <a:gd name="connsiteY15" fmla="*/ 139844 h 158720"/>
                  <a:gd name="connsiteX16" fmla="*/ 12263 w 58248"/>
                  <a:gd name="connsiteY16" fmla="*/ 122369 h 158720"/>
                  <a:gd name="connsiteX17" fmla="*/ 12263 w 58248"/>
                  <a:gd name="connsiteY17" fmla="*/ 1896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613" y="43"/>
                    </a:moveTo>
                    <a:lnTo>
                      <a:pt x="613" y="9503"/>
                    </a:lnTo>
                    <a:lnTo>
                      <a:pt x="613" y="126004"/>
                    </a:lnTo>
                    <a:lnTo>
                      <a:pt x="613" y="129639"/>
                    </a:lnTo>
                    <a:lnTo>
                      <a:pt x="3887" y="131107"/>
                    </a:lnTo>
                    <a:lnTo>
                      <a:pt x="50485" y="154407"/>
                    </a:lnTo>
                    <a:lnTo>
                      <a:pt x="58861" y="158764"/>
                    </a:lnTo>
                    <a:lnTo>
                      <a:pt x="58861" y="149304"/>
                    </a:lnTo>
                    <a:lnTo>
                      <a:pt x="58861" y="32803"/>
                    </a:lnTo>
                    <a:lnTo>
                      <a:pt x="58861" y="29168"/>
                    </a:lnTo>
                    <a:lnTo>
                      <a:pt x="55588" y="27700"/>
                    </a:lnTo>
                    <a:lnTo>
                      <a:pt x="8989" y="4400"/>
                    </a:lnTo>
                    <a:lnTo>
                      <a:pt x="613" y="43"/>
                    </a:lnTo>
                    <a:close/>
                    <a:moveTo>
                      <a:pt x="12263" y="18963"/>
                    </a:moveTo>
                    <a:lnTo>
                      <a:pt x="47212" y="36438"/>
                    </a:lnTo>
                    <a:lnTo>
                      <a:pt x="47212" y="139844"/>
                    </a:lnTo>
                    <a:lnTo>
                      <a:pt x="12263" y="122369"/>
                    </a:lnTo>
                    <a:lnTo>
                      <a:pt x="12263" y="189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4" name="Freeform 2563">
                <a:extLst>
                  <a:ext uri="{FF2B5EF4-FFF2-40B4-BE49-F238E27FC236}">
                    <a16:creationId xmlns:a16="http://schemas.microsoft.com/office/drawing/2014/main" id="{6621E807-3CA7-50A8-C9C8-F28A455BAF3B}"/>
                  </a:ext>
                </a:extLst>
              </p:cNvPr>
              <p:cNvSpPr/>
              <p:nvPr/>
            </p:nvSpPr>
            <p:spPr>
              <a:xfrm>
                <a:off x="6906526" y="1200788"/>
                <a:ext cx="34948" cy="158720"/>
              </a:xfrm>
              <a:custGeom>
                <a:avLst/>
                <a:gdLst>
                  <a:gd name="connsiteX0" fmla="*/ 622 w 34948"/>
                  <a:gd name="connsiteY0" fmla="*/ 48 h 158720"/>
                  <a:gd name="connsiteX1" fmla="*/ 622 w 34948"/>
                  <a:gd name="connsiteY1" fmla="*/ 9508 h 158720"/>
                  <a:gd name="connsiteX2" fmla="*/ 622 w 34948"/>
                  <a:gd name="connsiteY2" fmla="*/ 137659 h 158720"/>
                  <a:gd name="connsiteX3" fmla="*/ 622 w 34948"/>
                  <a:gd name="connsiteY3" fmla="*/ 141294 h 158720"/>
                  <a:gd name="connsiteX4" fmla="*/ 3896 w 34948"/>
                  <a:gd name="connsiteY4" fmla="*/ 142762 h 158720"/>
                  <a:gd name="connsiteX5" fmla="*/ 27195 w 34948"/>
                  <a:gd name="connsiteY5" fmla="*/ 154412 h 158720"/>
                  <a:gd name="connsiteX6" fmla="*/ 35571 w 34948"/>
                  <a:gd name="connsiteY6" fmla="*/ 158769 h 158720"/>
                  <a:gd name="connsiteX7" fmla="*/ 35571 w 34948"/>
                  <a:gd name="connsiteY7" fmla="*/ 149309 h 158720"/>
                  <a:gd name="connsiteX8" fmla="*/ 35571 w 34948"/>
                  <a:gd name="connsiteY8" fmla="*/ 21158 h 158720"/>
                  <a:gd name="connsiteX9" fmla="*/ 35571 w 34948"/>
                  <a:gd name="connsiteY9" fmla="*/ 17524 h 158720"/>
                  <a:gd name="connsiteX10" fmla="*/ 32297 w 34948"/>
                  <a:gd name="connsiteY10" fmla="*/ 16056 h 158720"/>
                  <a:gd name="connsiteX11" fmla="*/ 8998 w 34948"/>
                  <a:gd name="connsiteY11" fmla="*/ 4406 h 158720"/>
                  <a:gd name="connsiteX12" fmla="*/ 622 w 34948"/>
                  <a:gd name="connsiteY12" fmla="*/ 48 h 158720"/>
                  <a:gd name="connsiteX13" fmla="*/ 12272 w 34948"/>
                  <a:gd name="connsiteY13" fmla="*/ 18968 h 158720"/>
                  <a:gd name="connsiteX14" fmla="*/ 23921 w 34948"/>
                  <a:gd name="connsiteY14" fmla="*/ 24793 h 158720"/>
                  <a:gd name="connsiteX15" fmla="*/ 23921 w 34948"/>
                  <a:gd name="connsiteY15" fmla="*/ 139850 h 158720"/>
                  <a:gd name="connsiteX16" fmla="*/ 12272 w 34948"/>
                  <a:gd name="connsiteY16" fmla="*/ 134025 h 158720"/>
                  <a:gd name="connsiteX17" fmla="*/ 12272 w 34948"/>
                  <a:gd name="connsiteY17" fmla="*/ 189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622" y="48"/>
                    </a:moveTo>
                    <a:lnTo>
                      <a:pt x="622" y="9508"/>
                    </a:lnTo>
                    <a:lnTo>
                      <a:pt x="622" y="137659"/>
                    </a:lnTo>
                    <a:lnTo>
                      <a:pt x="622" y="141294"/>
                    </a:lnTo>
                    <a:lnTo>
                      <a:pt x="3896" y="142762"/>
                    </a:lnTo>
                    <a:lnTo>
                      <a:pt x="27195" y="154412"/>
                    </a:lnTo>
                    <a:lnTo>
                      <a:pt x="35571" y="158769"/>
                    </a:lnTo>
                    <a:lnTo>
                      <a:pt x="35571" y="149309"/>
                    </a:lnTo>
                    <a:lnTo>
                      <a:pt x="35571" y="21158"/>
                    </a:lnTo>
                    <a:lnTo>
                      <a:pt x="35571" y="17524"/>
                    </a:lnTo>
                    <a:lnTo>
                      <a:pt x="32297" y="16056"/>
                    </a:lnTo>
                    <a:lnTo>
                      <a:pt x="8998" y="4406"/>
                    </a:lnTo>
                    <a:lnTo>
                      <a:pt x="622" y="48"/>
                    </a:lnTo>
                    <a:close/>
                    <a:moveTo>
                      <a:pt x="12272" y="18968"/>
                    </a:moveTo>
                    <a:lnTo>
                      <a:pt x="23921" y="24793"/>
                    </a:lnTo>
                    <a:lnTo>
                      <a:pt x="23921" y="139850"/>
                    </a:lnTo>
                    <a:lnTo>
                      <a:pt x="12272" y="134025"/>
                    </a:lnTo>
                    <a:lnTo>
                      <a:pt x="12272" y="189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05C689F-3CEA-CEF5-37F5-7F518AE92B99}"/>
                  </a:ext>
                </a:extLst>
              </p:cNvPr>
              <p:cNvSpPr/>
              <p:nvPr/>
            </p:nvSpPr>
            <p:spPr>
              <a:xfrm>
                <a:off x="6720133" y="959043"/>
                <a:ext cx="477635" cy="595605"/>
              </a:xfrm>
              <a:custGeom>
                <a:avLst/>
                <a:gdLst>
                  <a:gd name="connsiteX0" fmla="*/ 239444 w 477635"/>
                  <a:gd name="connsiteY0" fmla="*/ 45 h 595605"/>
                  <a:gd name="connsiteX1" fmla="*/ 236893 w 477635"/>
                  <a:gd name="connsiteY1" fmla="*/ 1501 h 595605"/>
                  <a:gd name="connsiteX2" fmla="*/ 3901 w 477635"/>
                  <a:gd name="connsiteY2" fmla="*/ 117996 h 595605"/>
                  <a:gd name="connsiteX3" fmla="*/ 627 w 477635"/>
                  <a:gd name="connsiteY3" fmla="*/ 119464 h 595605"/>
                  <a:gd name="connsiteX4" fmla="*/ 627 w 477635"/>
                  <a:gd name="connsiteY4" fmla="*/ 123099 h 595605"/>
                  <a:gd name="connsiteX5" fmla="*/ 627 w 477635"/>
                  <a:gd name="connsiteY5" fmla="*/ 472602 h 595605"/>
                  <a:gd name="connsiteX6" fmla="*/ 627 w 477635"/>
                  <a:gd name="connsiteY6" fmla="*/ 476237 h 595605"/>
                  <a:gd name="connsiteX7" fmla="*/ 3903 w 477635"/>
                  <a:gd name="connsiteY7" fmla="*/ 477705 h 595605"/>
                  <a:gd name="connsiteX8" fmla="*/ 236895 w 477635"/>
                  <a:gd name="connsiteY8" fmla="*/ 594206 h 595605"/>
                  <a:gd name="connsiteX9" fmla="*/ 239447 w 477635"/>
                  <a:gd name="connsiteY9" fmla="*/ 595650 h 595605"/>
                  <a:gd name="connsiteX10" fmla="*/ 241998 w 477635"/>
                  <a:gd name="connsiteY10" fmla="*/ 594206 h 595605"/>
                  <a:gd name="connsiteX11" fmla="*/ 474990 w 477635"/>
                  <a:gd name="connsiteY11" fmla="*/ 477705 h 595605"/>
                  <a:gd name="connsiteX12" fmla="*/ 478263 w 477635"/>
                  <a:gd name="connsiteY12" fmla="*/ 476237 h 595605"/>
                  <a:gd name="connsiteX13" fmla="*/ 478263 w 477635"/>
                  <a:gd name="connsiteY13" fmla="*/ 472602 h 595605"/>
                  <a:gd name="connsiteX14" fmla="*/ 478263 w 477635"/>
                  <a:gd name="connsiteY14" fmla="*/ 123099 h 595605"/>
                  <a:gd name="connsiteX15" fmla="*/ 478263 w 477635"/>
                  <a:gd name="connsiteY15" fmla="*/ 119464 h 595605"/>
                  <a:gd name="connsiteX16" fmla="*/ 474990 w 477635"/>
                  <a:gd name="connsiteY16" fmla="*/ 117996 h 595605"/>
                  <a:gd name="connsiteX17" fmla="*/ 241998 w 477635"/>
                  <a:gd name="connsiteY17" fmla="*/ 1501 h 595605"/>
                  <a:gd name="connsiteX18" fmla="*/ 239447 w 477635"/>
                  <a:gd name="connsiteY18" fmla="*/ 45 h 595605"/>
                  <a:gd name="connsiteX19" fmla="*/ 239444 w 477635"/>
                  <a:gd name="connsiteY19" fmla="*/ 13151 h 595605"/>
                  <a:gd name="connsiteX20" fmla="*/ 466612 w 477635"/>
                  <a:gd name="connsiteY20" fmla="*/ 126734 h 595605"/>
                  <a:gd name="connsiteX21" fmla="*/ 466612 w 477635"/>
                  <a:gd name="connsiteY21" fmla="*/ 468967 h 595605"/>
                  <a:gd name="connsiteX22" fmla="*/ 239444 w 477635"/>
                  <a:gd name="connsiteY22" fmla="*/ 582556 h 595605"/>
                  <a:gd name="connsiteX23" fmla="*/ 12277 w 477635"/>
                  <a:gd name="connsiteY23" fmla="*/ 468967 h 595605"/>
                  <a:gd name="connsiteX24" fmla="*/ 12277 w 477635"/>
                  <a:gd name="connsiteY24" fmla="*/ 126734 h 595605"/>
                  <a:gd name="connsiteX25" fmla="*/ 239444 w 477635"/>
                  <a:gd name="connsiteY25" fmla="*/ 13151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444" y="45"/>
                    </a:moveTo>
                    <a:lnTo>
                      <a:pt x="236893" y="1501"/>
                    </a:lnTo>
                    <a:lnTo>
                      <a:pt x="3901" y="117996"/>
                    </a:lnTo>
                    <a:lnTo>
                      <a:pt x="627" y="119464"/>
                    </a:lnTo>
                    <a:lnTo>
                      <a:pt x="627" y="123099"/>
                    </a:lnTo>
                    <a:lnTo>
                      <a:pt x="627" y="472602"/>
                    </a:lnTo>
                    <a:lnTo>
                      <a:pt x="627" y="476237"/>
                    </a:lnTo>
                    <a:lnTo>
                      <a:pt x="3903" y="477705"/>
                    </a:lnTo>
                    <a:lnTo>
                      <a:pt x="236895" y="594206"/>
                    </a:lnTo>
                    <a:lnTo>
                      <a:pt x="239447" y="595650"/>
                    </a:lnTo>
                    <a:lnTo>
                      <a:pt x="241998" y="594206"/>
                    </a:lnTo>
                    <a:lnTo>
                      <a:pt x="474990" y="477705"/>
                    </a:lnTo>
                    <a:lnTo>
                      <a:pt x="478263" y="476237"/>
                    </a:lnTo>
                    <a:lnTo>
                      <a:pt x="478263" y="472602"/>
                    </a:lnTo>
                    <a:lnTo>
                      <a:pt x="478263" y="123099"/>
                    </a:lnTo>
                    <a:lnTo>
                      <a:pt x="478263" y="119464"/>
                    </a:lnTo>
                    <a:lnTo>
                      <a:pt x="474990" y="117996"/>
                    </a:lnTo>
                    <a:lnTo>
                      <a:pt x="241998" y="1501"/>
                    </a:lnTo>
                    <a:lnTo>
                      <a:pt x="239447" y="45"/>
                    </a:lnTo>
                    <a:close/>
                    <a:moveTo>
                      <a:pt x="239444" y="13151"/>
                    </a:moveTo>
                    <a:lnTo>
                      <a:pt x="466612" y="126734"/>
                    </a:lnTo>
                    <a:lnTo>
                      <a:pt x="466612" y="468967"/>
                    </a:lnTo>
                    <a:lnTo>
                      <a:pt x="239444" y="582556"/>
                    </a:lnTo>
                    <a:lnTo>
                      <a:pt x="12277" y="468967"/>
                    </a:lnTo>
                    <a:lnTo>
                      <a:pt x="12277" y="126734"/>
                    </a:lnTo>
                    <a:lnTo>
                      <a:pt x="239444" y="131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66" name="Graphic 2503">
              <a:extLst>
                <a:ext uri="{FF2B5EF4-FFF2-40B4-BE49-F238E27FC236}">
                  <a16:creationId xmlns:a16="http://schemas.microsoft.com/office/drawing/2014/main" id="{54E47DB3-3DDB-C862-8F27-2BC387AA8C11}"/>
                </a:ext>
              </a:extLst>
            </p:cNvPr>
            <p:cNvGrpSpPr/>
            <p:nvPr/>
          </p:nvGrpSpPr>
          <p:grpSpPr>
            <a:xfrm>
              <a:off x="6999884" y="1223583"/>
              <a:ext cx="137928" cy="219416"/>
              <a:chOff x="6999884" y="1223583"/>
              <a:chExt cx="137928" cy="219416"/>
            </a:xfrm>
          </p:grpSpPr>
          <p:sp>
            <p:nvSpPr>
              <p:cNvPr id="2567" name="Freeform 2566">
                <a:extLst>
                  <a:ext uri="{FF2B5EF4-FFF2-40B4-BE49-F238E27FC236}">
                    <a16:creationId xmlns:a16="http://schemas.microsoft.com/office/drawing/2014/main" id="{EB85D34F-C532-83BF-917B-F15AE21C9562}"/>
                  </a:ext>
                </a:extLst>
              </p:cNvPr>
              <p:cNvSpPr/>
              <p:nvPr/>
            </p:nvSpPr>
            <p:spPr>
              <a:xfrm>
                <a:off x="6999884" y="1223583"/>
                <a:ext cx="137928" cy="219416"/>
              </a:xfrm>
              <a:custGeom>
                <a:avLst/>
                <a:gdLst>
                  <a:gd name="connsiteX0" fmla="*/ 137929 w 137928"/>
                  <a:gd name="connsiteY0" fmla="*/ 0 h 219416"/>
                  <a:gd name="connsiteX1" fmla="*/ 137929 w 137928"/>
                  <a:gd name="connsiteY1" fmla="*/ 37280 h 219416"/>
                  <a:gd name="connsiteX2" fmla="*/ 137929 w 137928"/>
                  <a:gd name="connsiteY2" fmla="*/ 113170 h 219416"/>
                  <a:gd name="connsiteX3" fmla="*/ 137929 w 137928"/>
                  <a:gd name="connsiteY3" fmla="*/ 150450 h 219416"/>
                  <a:gd name="connsiteX4" fmla="*/ 0 w 137928"/>
                  <a:gd name="connsiteY4" fmla="*/ 219416 h 219416"/>
                  <a:gd name="connsiteX5" fmla="*/ 0 w 137928"/>
                  <a:gd name="connsiteY5" fmla="*/ 182137 h 219416"/>
                  <a:gd name="connsiteX6" fmla="*/ 0 w 137928"/>
                  <a:gd name="connsiteY6" fmla="*/ 106246 h 219416"/>
                  <a:gd name="connsiteX7" fmla="*/ 0 w 137928"/>
                  <a:gd name="connsiteY7" fmla="*/ 68967 h 2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928" h="219416">
                    <a:moveTo>
                      <a:pt x="137929" y="0"/>
                    </a:moveTo>
                    <a:cubicBezTo>
                      <a:pt x="137929" y="0"/>
                      <a:pt x="137929" y="16691"/>
                      <a:pt x="137929" y="37280"/>
                    </a:cubicBezTo>
                    <a:lnTo>
                      <a:pt x="137929" y="113170"/>
                    </a:lnTo>
                    <a:cubicBezTo>
                      <a:pt x="137929" y="133759"/>
                      <a:pt x="137929" y="150450"/>
                      <a:pt x="137929" y="150450"/>
                    </a:cubicBezTo>
                    <a:lnTo>
                      <a:pt x="0" y="219416"/>
                    </a:lnTo>
                    <a:cubicBezTo>
                      <a:pt x="0" y="219416"/>
                      <a:pt x="0" y="202726"/>
                      <a:pt x="0" y="182137"/>
                    </a:cubicBezTo>
                    <a:lnTo>
                      <a:pt x="0" y="106246"/>
                    </a:lnTo>
                    <a:cubicBezTo>
                      <a:pt x="0" y="85657"/>
                      <a:pt x="0" y="68967"/>
                      <a:pt x="0" y="6896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8" name="Freeform 2567">
                <a:extLst>
                  <a:ext uri="{FF2B5EF4-FFF2-40B4-BE49-F238E27FC236}">
                    <a16:creationId xmlns:a16="http://schemas.microsoft.com/office/drawing/2014/main" id="{C52CC415-703D-3FF0-2EFD-6D04EC2C1B6D}"/>
                  </a:ext>
                </a:extLst>
              </p:cNvPr>
              <p:cNvSpPr/>
              <p:nvPr/>
            </p:nvSpPr>
            <p:spPr>
              <a:xfrm>
                <a:off x="7065750" y="1260384"/>
                <a:ext cx="12019" cy="145873"/>
              </a:xfrm>
              <a:custGeom>
                <a:avLst/>
                <a:gdLst>
                  <a:gd name="connsiteX0" fmla="*/ 12323 w 12019"/>
                  <a:gd name="connsiteY0" fmla="*/ -64 h 145873"/>
                  <a:gd name="connsiteX1" fmla="*/ 11734 w 12019"/>
                  <a:gd name="connsiteY1" fmla="*/ 138160 h 145873"/>
                  <a:gd name="connsiteX2" fmla="*/ 303 w 12019"/>
                  <a:gd name="connsiteY2" fmla="*/ 145809 h 145873"/>
                  <a:gd name="connsiteX3" fmla="*/ 303 w 12019"/>
                  <a:gd name="connsiteY3" fmla="*/ 6912 h 145873"/>
                  <a:gd name="connsiteX4" fmla="*/ 12323 w 12019"/>
                  <a:gd name="connsiteY4" fmla="*/ -64 h 14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19" h="145873">
                    <a:moveTo>
                      <a:pt x="12323" y="-64"/>
                    </a:moveTo>
                    <a:lnTo>
                      <a:pt x="11734" y="138160"/>
                    </a:lnTo>
                    <a:lnTo>
                      <a:pt x="303" y="145809"/>
                    </a:lnTo>
                    <a:lnTo>
                      <a:pt x="303" y="6912"/>
                    </a:lnTo>
                    <a:lnTo>
                      <a:pt x="12323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9" name="Freeform 2568">
                <a:extLst>
                  <a:ext uri="{FF2B5EF4-FFF2-40B4-BE49-F238E27FC236}">
                    <a16:creationId xmlns:a16="http://schemas.microsoft.com/office/drawing/2014/main" id="{40A343A9-3CA4-DE00-D74B-C72D701791E3}"/>
                  </a:ext>
                </a:extLst>
              </p:cNvPr>
              <p:cNvSpPr/>
              <p:nvPr/>
            </p:nvSpPr>
            <p:spPr>
              <a:xfrm>
                <a:off x="7005739" y="1299973"/>
                <a:ext cx="126661" cy="81741"/>
              </a:xfrm>
              <a:custGeom>
                <a:avLst/>
                <a:gdLst>
                  <a:gd name="connsiteX0" fmla="*/ 126251 w 126661"/>
                  <a:gd name="connsiteY0" fmla="*/ -64 h 81741"/>
                  <a:gd name="connsiteX1" fmla="*/ 126965 w 126661"/>
                  <a:gd name="connsiteY1" fmla="*/ 17503 h 81741"/>
                  <a:gd name="connsiteX2" fmla="*/ 303 w 126661"/>
                  <a:gd name="connsiteY2" fmla="*/ 81677 h 81741"/>
                  <a:gd name="connsiteX3" fmla="*/ 1732 w 126661"/>
                  <a:gd name="connsiteY3" fmla="*/ 62051 h 81741"/>
                  <a:gd name="connsiteX4" fmla="*/ 126251 w 126661"/>
                  <a:gd name="connsiteY4" fmla="*/ -64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61" h="81741">
                    <a:moveTo>
                      <a:pt x="126251" y="-64"/>
                    </a:moveTo>
                    <a:lnTo>
                      <a:pt x="126965" y="17503"/>
                    </a:lnTo>
                    <a:lnTo>
                      <a:pt x="303" y="81677"/>
                    </a:lnTo>
                    <a:lnTo>
                      <a:pt x="1732" y="62051"/>
                    </a:lnTo>
                    <a:lnTo>
                      <a:pt x="126251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0" name="Freeform 2569">
                <a:extLst>
                  <a:ext uri="{FF2B5EF4-FFF2-40B4-BE49-F238E27FC236}">
                    <a16:creationId xmlns:a16="http://schemas.microsoft.com/office/drawing/2014/main" id="{1D5525CA-1EED-4CE5-4F15-404C251457E1}"/>
                  </a:ext>
                </a:extLst>
              </p:cNvPr>
              <p:cNvSpPr/>
              <p:nvPr/>
            </p:nvSpPr>
            <p:spPr>
              <a:xfrm>
                <a:off x="7003427" y="1261771"/>
                <a:ext cx="128426" cy="135072"/>
              </a:xfrm>
              <a:custGeom>
                <a:avLst/>
                <a:gdLst>
                  <a:gd name="connsiteX0" fmla="*/ 81621 w 128426"/>
                  <a:gd name="connsiteY0" fmla="*/ 314 h 135072"/>
                  <a:gd name="connsiteX1" fmla="*/ 82419 w 128426"/>
                  <a:gd name="connsiteY1" fmla="*/ 3887 h 135072"/>
                  <a:gd name="connsiteX2" fmla="*/ 92799 w 128426"/>
                  <a:gd name="connsiteY2" fmla="*/ 48098 h 135072"/>
                  <a:gd name="connsiteX3" fmla="*/ 127806 w 128426"/>
                  <a:gd name="connsiteY3" fmla="*/ 22462 h 135072"/>
                  <a:gd name="connsiteX4" fmla="*/ 128730 w 128426"/>
                  <a:gd name="connsiteY4" fmla="*/ 32632 h 135072"/>
                  <a:gd name="connsiteX5" fmla="*/ 92799 w 128426"/>
                  <a:gd name="connsiteY5" fmla="*/ 60622 h 135072"/>
                  <a:gd name="connsiteX6" fmla="*/ 88807 w 128426"/>
                  <a:gd name="connsiteY6" fmla="*/ 63186 h 135072"/>
                  <a:gd name="connsiteX7" fmla="*/ 87210 w 128426"/>
                  <a:gd name="connsiteY7" fmla="*/ 57176 h 135072"/>
                  <a:gd name="connsiteX8" fmla="*/ 80066 w 128426"/>
                  <a:gd name="connsiteY8" fmla="*/ 26118 h 135072"/>
                  <a:gd name="connsiteX9" fmla="*/ 68929 w 128426"/>
                  <a:gd name="connsiteY9" fmla="*/ 124964 h 135072"/>
                  <a:gd name="connsiteX10" fmla="*/ 68131 w 128426"/>
                  <a:gd name="connsiteY10" fmla="*/ 135008 h 135072"/>
                  <a:gd name="connsiteX11" fmla="*/ 62542 w 128426"/>
                  <a:gd name="connsiteY11" fmla="*/ 125889 h 135072"/>
                  <a:gd name="connsiteX12" fmla="*/ 38672 w 128426"/>
                  <a:gd name="connsiteY12" fmla="*/ 86804 h 135072"/>
                  <a:gd name="connsiteX13" fmla="*/ 303 w 128426"/>
                  <a:gd name="connsiteY13" fmla="*/ 102102 h 135072"/>
                  <a:gd name="connsiteX14" fmla="*/ 1354 w 128426"/>
                  <a:gd name="connsiteY14" fmla="*/ 91175 h 135072"/>
                  <a:gd name="connsiteX15" fmla="*/ 37873 w 128426"/>
                  <a:gd name="connsiteY15" fmla="*/ 76382 h 135072"/>
                  <a:gd name="connsiteX16" fmla="*/ 40269 w 128426"/>
                  <a:gd name="connsiteY16" fmla="*/ 74617 h 135072"/>
                  <a:gd name="connsiteX17" fmla="*/ 42664 w 128426"/>
                  <a:gd name="connsiteY17" fmla="*/ 78525 h 135072"/>
                  <a:gd name="connsiteX18" fmla="*/ 62542 w 128426"/>
                  <a:gd name="connsiteY18" fmla="*/ 111138 h 135072"/>
                  <a:gd name="connsiteX19" fmla="*/ 74477 w 128426"/>
                  <a:gd name="connsiteY19" fmla="*/ 2206 h 135072"/>
                  <a:gd name="connsiteX20" fmla="*/ 74477 w 128426"/>
                  <a:gd name="connsiteY20" fmla="*/ -64 h 135072"/>
                  <a:gd name="connsiteX21" fmla="*/ 81621 w 128426"/>
                  <a:gd name="connsiteY21" fmla="*/ 314 h 13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8426" h="135072">
                    <a:moveTo>
                      <a:pt x="81621" y="314"/>
                    </a:moveTo>
                    <a:lnTo>
                      <a:pt x="82419" y="3887"/>
                    </a:lnTo>
                    <a:lnTo>
                      <a:pt x="92799" y="48098"/>
                    </a:lnTo>
                    <a:lnTo>
                      <a:pt x="127806" y="22462"/>
                    </a:lnTo>
                    <a:lnTo>
                      <a:pt x="128730" y="32632"/>
                    </a:lnTo>
                    <a:lnTo>
                      <a:pt x="92799" y="60622"/>
                    </a:lnTo>
                    <a:lnTo>
                      <a:pt x="88807" y="63186"/>
                    </a:lnTo>
                    <a:lnTo>
                      <a:pt x="87210" y="57176"/>
                    </a:lnTo>
                    <a:lnTo>
                      <a:pt x="80066" y="26118"/>
                    </a:lnTo>
                    <a:lnTo>
                      <a:pt x="68929" y="124964"/>
                    </a:lnTo>
                    <a:lnTo>
                      <a:pt x="68131" y="135008"/>
                    </a:lnTo>
                    <a:lnTo>
                      <a:pt x="62542" y="125889"/>
                    </a:lnTo>
                    <a:lnTo>
                      <a:pt x="38672" y="86804"/>
                    </a:lnTo>
                    <a:lnTo>
                      <a:pt x="303" y="102102"/>
                    </a:lnTo>
                    <a:lnTo>
                      <a:pt x="1354" y="91175"/>
                    </a:lnTo>
                    <a:lnTo>
                      <a:pt x="37873" y="76382"/>
                    </a:lnTo>
                    <a:lnTo>
                      <a:pt x="40269" y="74617"/>
                    </a:lnTo>
                    <a:lnTo>
                      <a:pt x="42664" y="78525"/>
                    </a:lnTo>
                    <a:lnTo>
                      <a:pt x="62542" y="111138"/>
                    </a:lnTo>
                    <a:lnTo>
                      <a:pt x="74477" y="2206"/>
                    </a:lnTo>
                    <a:lnTo>
                      <a:pt x="74477" y="-64"/>
                    </a:lnTo>
                    <a:lnTo>
                      <a:pt x="81621" y="31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4902675" y="4443246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7508774" y="2741216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5731223" y="3673090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8239316" y="2645951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10" y="2480596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6481890" y="3605650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4950004" y="4481703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8178775" y="3418729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8610008" y="3475763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8907501" y="3491407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28" name="Graphic 2503">
            <a:extLst>
              <a:ext uri="{FF2B5EF4-FFF2-40B4-BE49-F238E27FC236}">
                <a16:creationId xmlns:a16="http://schemas.microsoft.com/office/drawing/2014/main" id="{A0BD8FB6-B290-C40E-FBEE-F4B8D726AE40}"/>
              </a:ext>
            </a:extLst>
          </p:cNvPr>
          <p:cNvGrpSpPr/>
          <p:nvPr/>
        </p:nvGrpSpPr>
        <p:grpSpPr>
          <a:xfrm>
            <a:off x="7649447" y="1068490"/>
            <a:ext cx="708132" cy="883031"/>
            <a:chOff x="7559273" y="1395687"/>
            <a:chExt cx="477635" cy="595605"/>
          </a:xfrm>
        </p:grpSpPr>
        <p:grpSp>
          <p:nvGrpSpPr>
            <p:cNvPr id="2729" name="Graphic 2503">
              <a:extLst>
                <a:ext uri="{FF2B5EF4-FFF2-40B4-BE49-F238E27FC236}">
                  <a16:creationId xmlns:a16="http://schemas.microsoft.com/office/drawing/2014/main" id="{41840D28-F5FC-7DDF-728F-98C0586806C6}"/>
                </a:ext>
              </a:extLst>
            </p:cNvPr>
            <p:cNvGrpSpPr/>
            <p:nvPr/>
          </p:nvGrpSpPr>
          <p:grpSpPr>
            <a:xfrm>
              <a:off x="7559273" y="1395687"/>
              <a:ext cx="477635" cy="595605"/>
              <a:chOff x="7559273" y="1395687"/>
              <a:chExt cx="477635" cy="595605"/>
            </a:xfrm>
          </p:grpSpPr>
          <p:sp>
            <p:nvSpPr>
              <p:cNvPr id="2730" name="Freeform 2729">
                <a:extLst>
                  <a:ext uri="{FF2B5EF4-FFF2-40B4-BE49-F238E27FC236}">
                    <a16:creationId xmlns:a16="http://schemas.microsoft.com/office/drawing/2014/main" id="{8CBB7510-E268-5F56-57CC-DEF5725799AF}"/>
                  </a:ext>
                </a:extLst>
              </p:cNvPr>
              <p:cNvSpPr/>
              <p:nvPr/>
            </p:nvSpPr>
            <p:spPr>
              <a:xfrm>
                <a:off x="7565098" y="1402240"/>
                <a:ext cx="465984" cy="233001"/>
              </a:xfrm>
              <a:custGeom>
                <a:avLst/>
                <a:gdLst>
                  <a:gd name="connsiteX0" fmla="*/ 827 w 465984"/>
                  <a:gd name="connsiteY0" fmla="*/ 116623 h 233001"/>
                  <a:gd name="connsiteX1" fmla="*/ 233819 w 465984"/>
                  <a:gd name="connsiteY1" fmla="*/ 122 h 233001"/>
                  <a:gd name="connsiteX2" fmla="*/ 466811 w 465984"/>
                  <a:gd name="connsiteY2" fmla="*/ 116623 h 233001"/>
                  <a:gd name="connsiteX3" fmla="*/ 233819 w 465984"/>
                  <a:gd name="connsiteY3" fmla="*/ 233124 h 233001"/>
                  <a:gd name="connsiteX4" fmla="*/ 827 w 465984"/>
                  <a:gd name="connsiteY4" fmla="*/ 11662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827" y="116623"/>
                    </a:moveTo>
                    <a:lnTo>
                      <a:pt x="233819" y="122"/>
                    </a:lnTo>
                    <a:lnTo>
                      <a:pt x="466811" y="116623"/>
                    </a:lnTo>
                    <a:lnTo>
                      <a:pt x="233819" y="233124"/>
                    </a:lnTo>
                    <a:lnTo>
                      <a:pt x="827" y="1166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1" name="Freeform 2730">
                <a:extLst>
                  <a:ext uri="{FF2B5EF4-FFF2-40B4-BE49-F238E27FC236}">
                    <a16:creationId xmlns:a16="http://schemas.microsoft.com/office/drawing/2014/main" id="{1C80E54B-4482-2D07-C7F2-0C2947559633}"/>
                  </a:ext>
                </a:extLst>
              </p:cNvPr>
              <p:cNvSpPr/>
              <p:nvPr/>
            </p:nvSpPr>
            <p:spPr>
              <a:xfrm>
                <a:off x="7565098" y="1518741"/>
                <a:ext cx="232992" cy="466003"/>
              </a:xfrm>
              <a:custGeom>
                <a:avLst/>
                <a:gdLst>
                  <a:gd name="connsiteX0" fmla="*/ 809 w 232992"/>
                  <a:gd name="connsiteY0" fmla="*/ 158 h 466003"/>
                  <a:gd name="connsiteX1" fmla="*/ 809 w 232992"/>
                  <a:gd name="connsiteY1" fmla="*/ 349661 h 466003"/>
                  <a:gd name="connsiteX2" fmla="*/ 233801 w 232992"/>
                  <a:gd name="connsiteY2" fmla="*/ 466161 h 466003"/>
                  <a:gd name="connsiteX3" fmla="*/ 233801 w 232992"/>
                  <a:gd name="connsiteY3" fmla="*/ 116659 h 466003"/>
                  <a:gd name="connsiteX4" fmla="*/ 809 w 232992"/>
                  <a:gd name="connsiteY4" fmla="*/ 1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09" y="158"/>
                    </a:moveTo>
                    <a:lnTo>
                      <a:pt x="809" y="349661"/>
                    </a:lnTo>
                    <a:lnTo>
                      <a:pt x="233801" y="466161"/>
                    </a:lnTo>
                    <a:lnTo>
                      <a:pt x="233801" y="116659"/>
                    </a:lnTo>
                    <a:lnTo>
                      <a:pt x="809" y="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2" name="Freeform 2731">
                <a:extLst>
                  <a:ext uri="{FF2B5EF4-FFF2-40B4-BE49-F238E27FC236}">
                    <a16:creationId xmlns:a16="http://schemas.microsoft.com/office/drawing/2014/main" id="{EB37CF67-8136-3D91-E881-D2455A568EC0}"/>
                  </a:ext>
                </a:extLst>
              </p:cNvPr>
              <p:cNvSpPr/>
              <p:nvPr/>
            </p:nvSpPr>
            <p:spPr>
              <a:xfrm>
                <a:off x="7798090" y="1518741"/>
                <a:ext cx="232992" cy="466003"/>
              </a:xfrm>
              <a:custGeom>
                <a:avLst/>
                <a:gdLst>
                  <a:gd name="connsiteX0" fmla="*/ 845 w 232992"/>
                  <a:gd name="connsiteY0" fmla="*/ 466161 h 466003"/>
                  <a:gd name="connsiteX1" fmla="*/ 233837 w 232992"/>
                  <a:gd name="connsiteY1" fmla="*/ 349661 h 466003"/>
                  <a:gd name="connsiteX2" fmla="*/ 233837 w 232992"/>
                  <a:gd name="connsiteY2" fmla="*/ 158 h 466003"/>
                  <a:gd name="connsiteX3" fmla="*/ 845 w 232992"/>
                  <a:gd name="connsiteY3" fmla="*/ 116659 h 466003"/>
                  <a:gd name="connsiteX4" fmla="*/ 845 w 232992"/>
                  <a:gd name="connsiteY4" fmla="*/ 46616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45" y="466161"/>
                    </a:moveTo>
                    <a:lnTo>
                      <a:pt x="233837" y="349661"/>
                    </a:lnTo>
                    <a:lnTo>
                      <a:pt x="233837" y="158"/>
                    </a:lnTo>
                    <a:lnTo>
                      <a:pt x="845" y="116659"/>
                    </a:lnTo>
                    <a:lnTo>
                      <a:pt x="845" y="466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3" name="Freeform 2732">
                <a:extLst>
                  <a:ext uri="{FF2B5EF4-FFF2-40B4-BE49-F238E27FC236}">
                    <a16:creationId xmlns:a16="http://schemas.microsoft.com/office/drawing/2014/main" id="{00C17876-5D14-6397-C38B-9228AABE0186}"/>
                  </a:ext>
                </a:extLst>
              </p:cNvPr>
              <p:cNvSpPr/>
              <p:nvPr/>
            </p:nvSpPr>
            <p:spPr>
              <a:xfrm>
                <a:off x="7761685" y="1418987"/>
                <a:ext cx="72810" cy="36406"/>
              </a:xfrm>
              <a:custGeom>
                <a:avLst/>
                <a:gdLst>
                  <a:gd name="connsiteX0" fmla="*/ 37232 w 72810"/>
                  <a:gd name="connsiteY0" fmla="*/ 110 h 36406"/>
                  <a:gd name="connsiteX1" fmla="*/ 827 w 72810"/>
                  <a:gd name="connsiteY1" fmla="*/ 18313 h 36406"/>
                  <a:gd name="connsiteX2" fmla="*/ 37232 w 72810"/>
                  <a:gd name="connsiteY2" fmla="*/ 36516 h 36406"/>
                  <a:gd name="connsiteX3" fmla="*/ 73637 w 72810"/>
                  <a:gd name="connsiteY3" fmla="*/ 18313 h 36406"/>
                  <a:gd name="connsiteX4" fmla="*/ 37232 w 72810"/>
                  <a:gd name="connsiteY4" fmla="*/ 1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32" y="110"/>
                    </a:moveTo>
                    <a:lnTo>
                      <a:pt x="827" y="18313"/>
                    </a:lnTo>
                    <a:lnTo>
                      <a:pt x="37232" y="36516"/>
                    </a:lnTo>
                    <a:lnTo>
                      <a:pt x="73637" y="18313"/>
                    </a:lnTo>
                    <a:lnTo>
                      <a:pt x="37232" y="1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4" name="Freeform 2733">
                <a:extLst>
                  <a:ext uri="{FF2B5EF4-FFF2-40B4-BE49-F238E27FC236}">
                    <a16:creationId xmlns:a16="http://schemas.microsoft.com/office/drawing/2014/main" id="{8A013869-95AE-A868-2B0A-B4E93F31621C}"/>
                  </a:ext>
                </a:extLst>
              </p:cNvPr>
              <p:cNvSpPr/>
              <p:nvPr/>
            </p:nvSpPr>
            <p:spPr>
              <a:xfrm>
                <a:off x="7808283" y="1442287"/>
                <a:ext cx="72810" cy="36406"/>
              </a:xfrm>
              <a:custGeom>
                <a:avLst/>
                <a:gdLst>
                  <a:gd name="connsiteX0" fmla="*/ 37239 w 72810"/>
                  <a:gd name="connsiteY0" fmla="*/ 113 h 36406"/>
                  <a:gd name="connsiteX1" fmla="*/ 34688 w 72810"/>
                  <a:gd name="connsiteY1" fmla="*/ 1570 h 36406"/>
                  <a:gd name="connsiteX2" fmla="*/ 11389 w 72810"/>
                  <a:gd name="connsiteY2" fmla="*/ 13220 h 36406"/>
                  <a:gd name="connsiteX3" fmla="*/ 834 w 72810"/>
                  <a:gd name="connsiteY3" fmla="*/ 18317 h 36406"/>
                  <a:gd name="connsiteX4" fmla="*/ 11389 w 72810"/>
                  <a:gd name="connsiteY4" fmla="*/ 23414 h 36406"/>
                  <a:gd name="connsiteX5" fmla="*/ 34688 w 72810"/>
                  <a:gd name="connsiteY5" fmla="*/ 35064 h 36406"/>
                  <a:gd name="connsiteX6" fmla="*/ 37239 w 72810"/>
                  <a:gd name="connsiteY6" fmla="*/ 36520 h 36406"/>
                  <a:gd name="connsiteX7" fmla="*/ 39790 w 72810"/>
                  <a:gd name="connsiteY7" fmla="*/ 35064 h 36406"/>
                  <a:gd name="connsiteX8" fmla="*/ 63090 w 72810"/>
                  <a:gd name="connsiteY8" fmla="*/ 23414 h 36406"/>
                  <a:gd name="connsiteX9" fmla="*/ 73644 w 72810"/>
                  <a:gd name="connsiteY9" fmla="*/ 18317 h 36406"/>
                  <a:gd name="connsiteX10" fmla="*/ 63090 w 72810"/>
                  <a:gd name="connsiteY10" fmla="*/ 13220 h 36406"/>
                  <a:gd name="connsiteX11" fmla="*/ 39790 w 72810"/>
                  <a:gd name="connsiteY11" fmla="*/ 1570 h 36406"/>
                  <a:gd name="connsiteX12" fmla="*/ 37239 w 72810"/>
                  <a:gd name="connsiteY12" fmla="*/ 113 h 36406"/>
                  <a:gd name="connsiteX13" fmla="*/ 37239 w 72810"/>
                  <a:gd name="connsiteY13" fmla="*/ 13220 h 36406"/>
                  <a:gd name="connsiteX14" fmla="*/ 47794 w 72810"/>
                  <a:gd name="connsiteY14" fmla="*/ 18317 h 36406"/>
                  <a:gd name="connsiteX15" fmla="*/ 37239 w 72810"/>
                  <a:gd name="connsiteY15" fmla="*/ 23414 h 36406"/>
                  <a:gd name="connsiteX16" fmla="*/ 26685 w 72810"/>
                  <a:gd name="connsiteY16" fmla="*/ 18317 h 36406"/>
                  <a:gd name="connsiteX17" fmla="*/ 37239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39" y="113"/>
                    </a:moveTo>
                    <a:lnTo>
                      <a:pt x="34688" y="1570"/>
                    </a:lnTo>
                    <a:lnTo>
                      <a:pt x="11389" y="13220"/>
                    </a:lnTo>
                    <a:lnTo>
                      <a:pt x="834" y="18317"/>
                    </a:lnTo>
                    <a:lnTo>
                      <a:pt x="11389" y="23414"/>
                    </a:lnTo>
                    <a:lnTo>
                      <a:pt x="34688" y="35064"/>
                    </a:lnTo>
                    <a:lnTo>
                      <a:pt x="37239" y="36520"/>
                    </a:lnTo>
                    <a:lnTo>
                      <a:pt x="39790" y="35064"/>
                    </a:lnTo>
                    <a:lnTo>
                      <a:pt x="63090" y="23414"/>
                    </a:lnTo>
                    <a:lnTo>
                      <a:pt x="73644" y="18317"/>
                    </a:lnTo>
                    <a:lnTo>
                      <a:pt x="63090" y="13220"/>
                    </a:lnTo>
                    <a:lnTo>
                      <a:pt x="39790" y="1570"/>
                    </a:lnTo>
                    <a:lnTo>
                      <a:pt x="37239" y="113"/>
                    </a:lnTo>
                    <a:close/>
                    <a:moveTo>
                      <a:pt x="37239" y="13220"/>
                    </a:moveTo>
                    <a:lnTo>
                      <a:pt x="47794" y="18317"/>
                    </a:lnTo>
                    <a:lnTo>
                      <a:pt x="37239" y="23414"/>
                    </a:lnTo>
                    <a:lnTo>
                      <a:pt x="26685" y="18317"/>
                    </a:lnTo>
                    <a:lnTo>
                      <a:pt x="37239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5" name="Freeform 2734">
                <a:extLst>
                  <a:ext uri="{FF2B5EF4-FFF2-40B4-BE49-F238E27FC236}">
                    <a16:creationId xmlns:a16="http://schemas.microsoft.com/office/drawing/2014/main" id="{DB9E340F-336A-2264-A533-3F7A9E139F32}"/>
                  </a:ext>
                </a:extLst>
              </p:cNvPr>
              <p:cNvSpPr/>
              <p:nvPr/>
            </p:nvSpPr>
            <p:spPr>
              <a:xfrm>
                <a:off x="7854882" y="1465588"/>
                <a:ext cx="72810" cy="36406"/>
              </a:xfrm>
              <a:custGeom>
                <a:avLst/>
                <a:gdLst>
                  <a:gd name="connsiteX0" fmla="*/ 37246 w 72810"/>
                  <a:gd name="connsiteY0" fmla="*/ 117 h 36406"/>
                  <a:gd name="connsiteX1" fmla="*/ 841 w 72810"/>
                  <a:gd name="connsiteY1" fmla="*/ 18320 h 36406"/>
                  <a:gd name="connsiteX2" fmla="*/ 37246 w 72810"/>
                  <a:gd name="connsiteY2" fmla="*/ 36523 h 36406"/>
                  <a:gd name="connsiteX3" fmla="*/ 73651 w 72810"/>
                  <a:gd name="connsiteY3" fmla="*/ 18320 h 36406"/>
                  <a:gd name="connsiteX4" fmla="*/ 37246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46" y="117"/>
                    </a:moveTo>
                    <a:lnTo>
                      <a:pt x="841" y="18320"/>
                    </a:lnTo>
                    <a:lnTo>
                      <a:pt x="37246" y="36523"/>
                    </a:lnTo>
                    <a:lnTo>
                      <a:pt x="73651" y="18320"/>
                    </a:lnTo>
                    <a:lnTo>
                      <a:pt x="37246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6" name="Freeform 2735">
                <a:extLst>
                  <a:ext uri="{FF2B5EF4-FFF2-40B4-BE49-F238E27FC236}">
                    <a16:creationId xmlns:a16="http://schemas.microsoft.com/office/drawing/2014/main" id="{86F5D2C3-58E3-3515-4704-B534E8D7643A}"/>
                  </a:ext>
                </a:extLst>
              </p:cNvPr>
              <p:cNvSpPr/>
              <p:nvPr/>
            </p:nvSpPr>
            <p:spPr>
              <a:xfrm>
                <a:off x="7901480" y="1488888"/>
                <a:ext cx="72810" cy="36400"/>
              </a:xfrm>
              <a:custGeom>
                <a:avLst/>
                <a:gdLst>
                  <a:gd name="connsiteX0" fmla="*/ 37253 w 72810"/>
                  <a:gd name="connsiteY0" fmla="*/ 120 h 36400"/>
                  <a:gd name="connsiteX1" fmla="*/ 34702 w 72810"/>
                  <a:gd name="connsiteY1" fmla="*/ 1577 h 36400"/>
                  <a:gd name="connsiteX2" fmla="*/ 11403 w 72810"/>
                  <a:gd name="connsiteY2" fmla="*/ 13227 h 36400"/>
                  <a:gd name="connsiteX3" fmla="*/ 848 w 72810"/>
                  <a:gd name="connsiteY3" fmla="*/ 18324 h 36400"/>
                  <a:gd name="connsiteX4" fmla="*/ 11403 w 72810"/>
                  <a:gd name="connsiteY4" fmla="*/ 23426 h 36400"/>
                  <a:gd name="connsiteX5" fmla="*/ 34702 w 72810"/>
                  <a:gd name="connsiteY5" fmla="*/ 35077 h 36400"/>
                  <a:gd name="connsiteX6" fmla="*/ 37253 w 72810"/>
                  <a:gd name="connsiteY6" fmla="*/ 36521 h 36400"/>
                  <a:gd name="connsiteX7" fmla="*/ 39805 w 72810"/>
                  <a:gd name="connsiteY7" fmla="*/ 35077 h 36400"/>
                  <a:gd name="connsiteX8" fmla="*/ 63104 w 72810"/>
                  <a:gd name="connsiteY8" fmla="*/ 23426 h 36400"/>
                  <a:gd name="connsiteX9" fmla="*/ 73658 w 72810"/>
                  <a:gd name="connsiteY9" fmla="*/ 18324 h 36400"/>
                  <a:gd name="connsiteX10" fmla="*/ 63104 w 72810"/>
                  <a:gd name="connsiteY10" fmla="*/ 13227 h 36400"/>
                  <a:gd name="connsiteX11" fmla="*/ 39805 w 72810"/>
                  <a:gd name="connsiteY11" fmla="*/ 1577 h 36400"/>
                  <a:gd name="connsiteX12" fmla="*/ 37253 w 72810"/>
                  <a:gd name="connsiteY12" fmla="*/ 120 h 36400"/>
                  <a:gd name="connsiteX13" fmla="*/ 37253 w 72810"/>
                  <a:gd name="connsiteY13" fmla="*/ 13227 h 36400"/>
                  <a:gd name="connsiteX14" fmla="*/ 47808 w 72810"/>
                  <a:gd name="connsiteY14" fmla="*/ 18324 h 36400"/>
                  <a:gd name="connsiteX15" fmla="*/ 37253 w 72810"/>
                  <a:gd name="connsiteY15" fmla="*/ 23426 h 36400"/>
                  <a:gd name="connsiteX16" fmla="*/ 26699 w 72810"/>
                  <a:gd name="connsiteY16" fmla="*/ 18324 h 36400"/>
                  <a:gd name="connsiteX17" fmla="*/ 37253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53" y="120"/>
                    </a:moveTo>
                    <a:lnTo>
                      <a:pt x="34702" y="1577"/>
                    </a:lnTo>
                    <a:lnTo>
                      <a:pt x="11403" y="13227"/>
                    </a:lnTo>
                    <a:lnTo>
                      <a:pt x="848" y="18324"/>
                    </a:lnTo>
                    <a:lnTo>
                      <a:pt x="11403" y="23426"/>
                    </a:lnTo>
                    <a:lnTo>
                      <a:pt x="34702" y="35077"/>
                    </a:lnTo>
                    <a:lnTo>
                      <a:pt x="37253" y="36521"/>
                    </a:lnTo>
                    <a:lnTo>
                      <a:pt x="39805" y="35077"/>
                    </a:lnTo>
                    <a:lnTo>
                      <a:pt x="63104" y="23426"/>
                    </a:lnTo>
                    <a:lnTo>
                      <a:pt x="73658" y="18324"/>
                    </a:lnTo>
                    <a:lnTo>
                      <a:pt x="63104" y="13227"/>
                    </a:lnTo>
                    <a:lnTo>
                      <a:pt x="39805" y="1577"/>
                    </a:lnTo>
                    <a:lnTo>
                      <a:pt x="37253" y="120"/>
                    </a:lnTo>
                    <a:close/>
                    <a:moveTo>
                      <a:pt x="37253" y="13227"/>
                    </a:moveTo>
                    <a:lnTo>
                      <a:pt x="47808" y="18324"/>
                    </a:lnTo>
                    <a:lnTo>
                      <a:pt x="37253" y="23426"/>
                    </a:lnTo>
                    <a:lnTo>
                      <a:pt x="26699" y="18324"/>
                    </a:lnTo>
                    <a:lnTo>
                      <a:pt x="37253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7" name="Freeform 2736">
                <a:extLst>
                  <a:ext uri="{FF2B5EF4-FFF2-40B4-BE49-F238E27FC236}">
                    <a16:creationId xmlns:a16="http://schemas.microsoft.com/office/drawing/2014/main" id="{4563068E-2747-E6D2-F5BD-D93EB1E26104}"/>
                  </a:ext>
                </a:extLst>
              </p:cNvPr>
              <p:cNvSpPr/>
              <p:nvPr/>
            </p:nvSpPr>
            <p:spPr>
              <a:xfrm>
                <a:off x="7668488" y="1465588"/>
                <a:ext cx="72810" cy="36406"/>
              </a:xfrm>
              <a:custGeom>
                <a:avLst/>
                <a:gdLst>
                  <a:gd name="connsiteX0" fmla="*/ 37218 w 72810"/>
                  <a:gd name="connsiteY0" fmla="*/ 117 h 36406"/>
                  <a:gd name="connsiteX1" fmla="*/ 813 w 72810"/>
                  <a:gd name="connsiteY1" fmla="*/ 18320 h 36406"/>
                  <a:gd name="connsiteX2" fmla="*/ 37218 w 72810"/>
                  <a:gd name="connsiteY2" fmla="*/ 36523 h 36406"/>
                  <a:gd name="connsiteX3" fmla="*/ 73623 w 72810"/>
                  <a:gd name="connsiteY3" fmla="*/ 18320 h 36406"/>
                  <a:gd name="connsiteX4" fmla="*/ 37218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18" y="117"/>
                    </a:moveTo>
                    <a:lnTo>
                      <a:pt x="813" y="18320"/>
                    </a:lnTo>
                    <a:lnTo>
                      <a:pt x="37218" y="36523"/>
                    </a:lnTo>
                    <a:lnTo>
                      <a:pt x="73623" y="18320"/>
                    </a:lnTo>
                    <a:lnTo>
                      <a:pt x="37218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8" name="Freeform 2737">
                <a:extLst>
                  <a:ext uri="{FF2B5EF4-FFF2-40B4-BE49-F238E27FC236}">
                    <a16:creationId xmlns:a16="http://schemas.microsoft.com/office/drawing/2014/main" id="{38253957-8628-A194-D4E7-9FC16688D027}"/>
                  </a:ext>
                </a:extLst>
              </p:cNvPr>
              <p:cNvSpPr/>
              <p:nvPr/>
            </p:nvSpPr>
            <p:spPr>
              <a:xfrm>
                <a:off x="7715086" y="1442287"/>
                <a:ext cx="72810" cy="36406"/>
              </a:xfrm>
              <a:custGeom>
                <a:avLst/>
                <a:gdLst>
                  <a:gd name="connsiteX0" fmla="*/ 37225 w 72810"/>
                  <a:gd name="connsiteY0" fmla="*/ 113 h 36406"/>
                  <a:gd name="connsiteX1" fmla="*/ 34674 w 72810"/>
                  <a:gd name="connsiteY1" fmla="*/ 1570 h 36406"/>
                  <a:gd name="connsiteX2" fmla="*/ 11375 w 72810"/>
                  <a:gd name="connsiteY2" fmla="*/ 13220 h 36406"/>
                  <a:gd name="connsiteX3" fmla="*/ 820 w 72810"/>
                  <a:gd name="connsiteY3" fmla="*/ 18317 h 36406"/>
                  <a:gd name="connsiteX4" fmla="*/ 11375 w 72810"/>
                  <a:gd name="connsiteY4" fmla="*/ 23414 h 36406"/>
                  <a:gd name="connsiteX5" fmla="*/ 34674 w 72810"/>
                  <a:gd name="connsiteY5" fmla="*/ 35064 h 36406"/>
                  <a:gd name="connsiteX6" fmla="*/ 37225 w 72810"/>
                  <a:gd name="connsiteY6" fmla="*/ 36520 h 36406"/>
                  <a:gd name="connsiteX7" fmla="*/ 39776 w 72810"/>
                  <a:gd name="connsiteY7" fmla="*/ 35064 h 36406"/>
                  <a:gd name="connsiteX8" fmla="*/ 63076 w 72810"/>
                  <a:gd name="connsiteY8" fmla="*/ 23414 h 36406"/>
                  <a:gd name="connsiteX9" fmla="*/ 73630 w 72810"/>
                  <a:gd name="connsiteY9" fmla="*/ 18317 h 36406"/>
                  <a:gd name="connsiteX10" fmla="*/ 63076 w 72810"/>
                  <a:gd name="connsiteY10" fmla="*/ 13220 h 36406"/>
                  <a:gd name="connsiteX11" fmla="*/ 39776 w 72810"/>
                  <a:gd name="connsiteY11" fmla="*/ 1570 h 36406"/>
                  <a:gd name="connsiteX12" fmla="*/ 37225 w 72810"/>
                  <a:gd name="connsiteY12" fmla="*/ 113 h 36406"/>
                  <a:gd name="connsiteX13" fmla="*/ 37225 w 72810"/>
                  <a:gd name="connsiteY13" fmla="*/ 13220 h 36406"/>
                  <a:gd name="connsiteX14" fmla="*/ 47780 w 72810"/>
                  <a:gd name="connsiteY14" fmla="*/ 18317 h 36406"/>
                  <a:gd name="connsiteX15" fmla="*/ 37225 w 72810"/>
                  <a:gd name="connsiteY15" fmla="*/ 23414 h 36406"/>
                  <a:gd name="connsiteX16" fmla="*/ 26671 w 72810"/>
                  <a:gd name="connsiteY16" fmla="*/ 18317 h 36406"/>
                  <a:gd name="connsiteX17" fmla="*/ 37225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25" y="113"/>
                    </a:moveTo>
                    <a:lnTo>
                      <a:pt x="34674" y="1570"/>
                    </a:lnTo>
                    <a:lnTo>
                      <a:pt x="11375" y="13220"/>
                    </a:lnTo>
                    <a:lnTo>
                      <a:pt x="820" y="18317"/>
                    </a:lnTo>
                    <a:lnTo>
                      <a:pt x="11375" y="23414"/>
                    </a:lnTo>
                    <a:lnTo>
                      <a:pt x="34674" y="35064"/>
                    </a:lnTo>
                    <a:lnTo>
                      <a:pt x="37225" y="36520"/>
                    </a:lnTo>
                    <a:lnTo>
                      <a:pt x="39776" y="35064"/>
                    </a:lnTo>
                    <a:lnTo>
                      <a:pt x="63076" y="23414"/>
                    </a:lnTo>
                    <a:lnTo>
                      <a:pt x="73630" y="18317"/>
                    </a:lnTo>
                    <a:lnTo>
                      <a:pt x="63076" y="13220"/>
                    </a:lnTo>
                    <a:lnTo>
                      <a:pt x="39776" y="1570"/>
                    </a:lnTo>
                    <a:lnTo>
                      <a:pt x="37225" y="113"/>
                    </a:lnTo>
                    <a:close/>
                    <a:moveTo>
                      <a:pt x="37225" y="13220"/>
                    </a:moveTo>
                    <a:lnTo>
                      <a:pt x="47780" y="18317"/>
                    </a:lnTo>
                    <a:lnTo>
                      <a:pt x="37225" y="23414"/>
                    </a:lnTo>
                    <a:lnTo>
                      <a:pt x="26671" y="18317"/>
                    </a:lnTo>
                    <a:lnTo>
                      <a:pt x="37225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9" name="Freeform 2738">
                <a:extLst>
                  <a:ext uri="{FF2B5EF4-FFF2-40B4-BE49-F238E27FC236}">
                    <a16:creationId xmlns:a16="http://schemas.microsoft.com/office/drawing/2014/main" id="{915588E4-AACB-DFBA-02CC-820BFB4BCC35}"/>
                  </a:ext>
                </a:extLst>
              </p:cNvPr>
              <p:cNvSpPr/>
              <p:nvPr/>
            </p:nvSpPr>
            <p:spPr>
              <a:xfrm>
                <a:off x="7621890" y="1488888"/>
                <a:ext cx="72810" cy="36400"/>
              </a:xfrm>
              <a:custGeom>
                <a:avLst/>
                <a:gdLst>
                  <a:gd name="connsiteX0" fmla="*/ 37211 w 72810"/>
                  <a:gd name="connsiteY0" fmla="*/ 120 h 36400"/>
                  <a:gd name="connsiteX1" fmla="*/ 34662 w 72810"/>
                  <a:gd name="connsiteY1" fmla="*/ 1577 h 36400"/>
                  <a:gd name="connsiteX2" fmla="*/ 11363 w 72810"/>
                  <a:gd name="connsiteY2" fmla="*/ 13227 h 36400"/>
                  <a:gd name="connsiteX3" fmla="*/ 806 w 72810"/>
                  <a:gd name="connsiteY3" fmla="*/ 18324 h 36400"/>
                  <a:gd name="connsiteX4" fmla="*/ 11363 w 72810"/>
                  <a:gd name="connsiteY4" fmla="*/ 23426 h 36400"/>
                  <a:gd name="connsiteX5" fmla="*/ 34662 w 72810"/>
                  <a:gd name="connsiteY5" fmla="*/ 35077 h 36400"/>
                  <a:gd name="connsiteX6" fmla="*/ 37211 w 72810"/>
                  <a:gd name="connsiteY6" fmla="*/ 36521 h 36400"/>
                  <a:gd name="connsiteX7" fmla="*/ 39762 w 72810"/>
                  <a:gd name="connsiteY7" fmla="*/ 35077 h 36400"/>
                  <a:gd name="connsiteX8" fmla="*/ 63061 w 72810"/>
                  <a:gd name="connsiteY8" fmla="*/ 23426 h 36400"/>
                  <a:gd name="connsiteX9" fmla="*/ 73616 w 72810"/>
                  <a:gd name="connsiteY9" fmla="*/ 18324 h 36400"/>
                  <a:gd name="connsiteX10" fmla="*/ 63061 w 72810"/>
                  <a:gd name="connsiteY10" fmla="*/ 13227 h 36400"/>
                  <a:gd name="connsiteX11" fmla="*/ 39762 w 72810"/>
                  <a:gd name="connsiteY11" fmla="*/ 1577 h 36400"/>
                  <a:gd name="connsiteX12" fmla="*/ 37211 w 72810"/>
                  <a:gd name="connsiteY12" fmla="*/ 120 h 36400"/>
                  <a:gd name="connsiteX13" fmla="*/ 37211 w 72810"/>
                  <a:gd name="connsiteY13" fmla="*/ 13227 h 36400"/>
                  <a:gd name="connsiteX14" fmla="*/ 47765 w 72810"/>
                  <a:gd name="connsiteY14" fmla="*/ 18324 h 36400"/>
                  <a:gd name="connsiteX15" fmla="*/ 37211 w 72810"/>
                  <a:gd name="connsiteY15" fmla="*/ 23426 h 36400"/>
                  <a:gd name="connsiteX16" fmla="*/ 26654 w 72810"/>
                  <a:gd name="connsiteY16" fmla="*/ 18324 h 36400"/>
                  <a:gd name="connsiteX17" fmla="*/ 37211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11" y="120"/>
                    </a:moveTo>
                    <a:lnTo>
                      <a:pt x="34662" y="1577"/>
                    </a:lnTo>
                    <a:lnTo>
                      <a:pt x="11363" y="13227"/>
                    </a:lnTo>
                    <a:lnTo>
                      <a:pt x="806" y="18324"/>
                    </a:lnTo>
                    <a:lnTo>
                      <a:pt x="11363" y="23426"/>
                    </a:lnTo>
                    <a:lnTo>
                      <a:pt x="34662" y="35077"/>
                    </a:lnTo>
                    <a:lnTo>
                      <a:pt x="37211" y="36521"/>
                    </a:lnTo>
                    <a:lnTo>
                      <a:pt x="39762" y="35077"/>
                    </a:lnTo>
                    <a:lnTo>
                      <a:pt x="63061" y="23426"/>
                    </a:lnTo>
                    <a:lnTo>
                      <a:pt x="73616" y="18324"/>
                    </a:lnTo>
                    <a:lnTo>
                      <a:pt x="63061" y="13227"/>
                    </a:lnTo>
                    <a:lnTo>
                      <a:pt x="39762" y="1577"/>
                    </a:lnTo>
                    <a:lnTo>
                      <a:pt x="37211" y="120"/>
                    </a:lnTo>
                    <a:close/>
                    <a:moveTo>
                      <a:pt x="37211" y="13227"/>
                    </a:moveTo>
                    <a:lnTo>
                      <a:pt x="47765" y="18324"/>
                    </a:lnTo>
                    <a:lnTo>
                      <a:pt x="37211" y="23426"/>
                    </a:lnTo>
                    <a:lnTo>
                      <a:pt x="26654" y="18324"/>
                    </a:lnTo>
                    <a:lnTo>
                      <a:pt x="37211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0" name="Freeform 2739">
                <a:extLst>
                  <a:ext uri="{FF2B5EF4-FFF2-40B4-BE49-F238E27FC236}">
                    <a16:creationId xmlns:a16="http://schemas.microsoft.com/office/drawing/2014/main" id="{82E2E20E-1C5F-B473-4539-659D64246323}"/>
                  </a:ext>
                </a:extLst>
              </p:cNvPr>
              <p:cNvSpPr/>
              <p:nvPr/>
            </p:nvSpPr>
            <p:spPr>
              <a:xfrm>
                <a:off x="7681023" y="1763638"/>
                <a:ext cx="93196" cy="151451"/>
              </a:xfrm>
              <a:custGeom>
                <a:avLst/>
                <a:gdLst>
                  <a:gd name="connsiteX0" fmla="*/ 816 w 93196"/>
                  <a:gd name="connsiteY0" fmla="*/ 171 h 151451"/>
                  <a:gd name="connsiteX1" fmla="*/ 94013 w 93196"/>
                  <a:gd name="connsiteY1" fmla="*/ 46771 h 151451"/>
                  <a:gd name="connsiteX2" fmla="*/ 94013 w 93196"/>
                  <a:gd name="connsiteY2" fmla="*/ 151622 h 151451"/>
                  <a:gd name="connsiteX3" fmla="*/ 816 w 93196"/>
                  <a:gd name="connsiteY3" fmla="*/ 105022 h 151451"/>
                  <a:gd name="connsiteX4" fmla="*/ 816 w 93196"/>
                  <a:gd name="connsiteY4" fmla="*/ 17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816" y="171"/>
                    </a:moveTo>
                    <a:lnTo>
                      <a:pt x="94013" y="46771"/>
                    </a:lnTo>
                    <a:lnTo>
                      <a:pt x="94013" y="151622"/>
                    </a:lnTo>
                    <a:lnTo>
                      <a:pt x="816" y="105022"/>
                    </a:lnTo>
                    <a:lnTo>
                      <a:pt x="816" y="17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1" name="Freeform 2740">
                <a:extLst>
                  <a:ext uri="{FF2B5EF4-FFF2-40B4-BE49-F238E27FC236}">
                    <a16:creationId xmlns:a16="http://schemas.microsoft.com/office/drawing/2014/main" id="{0204E9B1-175F-2C37-4505-1A9C55ECD3B8}"/>
                  </a:ext>
                </a:extLst>
              </p:cNvPr>
              <p:cNvSpPr/>
              <p:nvPr/>
            </p:nvSpPr>
            <p:spPr>
              <a:xfrm>
                <a:off x="7675769" y="1753933"/>
                <a:ext cx="104846" cy="170371"/>
              </a:xfrm>
              <a:custGeom>
                <a:avLst/>
                <a:gdLst>
                  <a:gd name="connsiteX0" fmla="*/ 816 w 104846"/>
                  <a:gd name="connsiteY0" fmla="*/ 171 h 170371"/>
                  <a:gd name="connsiteX1" fmla="*/ 816 w 104846"/>
                  <a:gd name="connsiteY1" fmla="*/ 9631 h 170371"/>
                  <a:gd name="connsiteX2" fmla="*/ 816 w 104846"/>
                  <a:gd name="connsiteY2" fmla="*/ 114482 h 170371"/>
                  <a:gd name="connsiteX3" fmla="*/ 816 w 104846"/>
                  <a:gd name="connsiteY3" fmla="*/ 118116 h 170371"/>
                  <a:gd name="connsiteX4" fmla="*/ 4090 w 104846"/>
                  <a:gd name="connsiteY4" fmla="*/ 119584 h 170371"/>
                  <a:gd name="connsiteX5" fmla="*/ 97287 w 104846"/>
                  <a:gd name="connsiteY5" fmla="*/ 166185 h 170371"/>
                  <a:gd name="connsiteX6" fmla="*/ 105663 w 104846"/>
                  <a:gd name="connsiteY6" fmla="*/ 170542 h 170371"/>
                  <a:gd name="connsiteX7" fmla="*/ 105663 w 104846"/>
                  <a:gd name="connsiteY7" fmla="*/ 161082 h 170371"/>
                  <a:gd name="connsiteX8" fmla="*/ 105663 w 104846"/>
                  <a:gd name="connsiteY8" fmla="*/ 56231 h 170371"/>
                  <a:gd name="connsiteX9" fmla="*/ 105663 w 104846"/>
                  <a:gd name="connsiteY9" fmla="*/ 52596 h 170371"/>
                  <a:gd name="connsiteX10" fmla="*/ 102389 w 104846"/>
                  <a:gd name="connsiteY10" fmla="*/ 51128 h 170371"/>
                  <a:gd name="connsiteX11" fmla="*/ 9193 w 104846"/>
                  <a:gd name="connsiteY11" fmla="*/ 4528 h 170371"/>
                  <a:gd name="connsiteX12" fmla="*/ 816 w 104846"/>
                  <a:gd name="connsiteY12" fmla="*/ 171 h 170371"/>
                  <a:gd name="connsiteX13" fmla="*/ 12466 w 104846"/>
                  <a:gd name="connsiteY13" fmla="*/ 19091 h 170371"/>
                  <a:gd name="connsiteX14" fmla="*/ 94013 w 104846"/>
                  <a:gd name="connsiteY14" fmla="*/ 59866 h 170371"/>
                  <a:gd name="connsiteX15" fmla="*/ 94013 w 104846"/>
                  <a:gd name="connsiteY15" fmla="*/ 151622 h 170371"/>
                  <a:gd name="connsiteX16" fmla="*/ 12466 w 104846"/>
                  <a:gd name="connsiteY16" fmla="*/ 110847 h 170371"/>
                  <a:gd name="connsiteX17" fmla="*/ 12466 w 104846"/>
                  <a:gd name="connsiteY17" fmla="*/ 1909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816" y="171"/>
                    </a:moveTo>
                    <a:lnTo>
                      <a:pt x="816" y="9631"/>
                    </a:lnTo>
                    <a:lnTo>
                      <a:pt x="816" y="114482"/>
                    </a:lnTo>
                    <a:lnTo>
                      <a:pt x="816" y="118116"/>
                    </a:lnTo>
                    <a:lnTo>
                      <a:pt x="4090" y="119584"/>
                    </a:lnTo>
                    <a:lnTo>
                      <a:pt x="97287" y="166185"/>
                    </a:lnTo>
                    <a:lnTo>
                      <a:pt x="105663" y="170542"/>
                    </a:lnTo>
                    <a:lnTo>
                      <a:pt x="105663" y="161082"/>
                    </a:lnTo>
                    <a:lnTo>
                      <a:pt x="105663" y="56231"/>
                    </a:lnTo>
                    <a:lnTo>
                      <a:pt x="105663" y="52596"/>
                    </a:lnTo>
                    <a:lnTo>
                      <a:pt x="102389" y="51128"/>
                    </a:lnTo>
                    <a:lnTo>
                      <a:pt x="9193" y="4528"/>
                    </a:lnTo>
                    <a:lnTo>
                      <a:pt x="816" y="171"/>
                    </a:lnTo>
                    <a:close/>
                    <a:moveTo>
                      <a:pt x="12466" y="19091"/>
                    </a:moveTo>
                    <a:lnTo>
                      <a:pt x="94013" y="59866"/>
                    </a:lnTo>
                    <a:lnTo>
                      <a:pt x="94013" y="151622"/>
                    </a:lnTo>
                    <a:lnTo>
                      <a:pt x="12466" y="110847"/>
                    </a:lnTo>
                    <a:lnTo>
                      <a:pt x="12466" y="190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2" name="Freeform 2741">
                <a:extLst>
                  <a:ext uri="{FF2B5EF4-FFF2-40B4-BE49-F238E27FC236}">
                    <a16:creationId xmlns:a16="http://schemas.microsoft.com/office/drawing/2014/main" id="{1DE24A7D-BB3F-E009-B3B7-4BD7CE512899}"/>
                  </a:ext>
                </a:extLst>
              </p:cNvPr>
              <p:cNvSpPr/>
              <p:nvPr/>
            </p:nvSpPr>
            <p:spPr>
              <a:xfrm>
                <a:off x="7582572" y="1567532"/>
                <a:ext cx="34948" cy="310172"/>
              </a:xfrm>
              <a:custGeom>
                <a:avLst/>
                <a:gdLst>
                  <a:gd name="connsiteX0" fmla="*/ 797 w 34948"/>
                  <a:gd name="connsiteY0" fmla="*/ 153 h 310172"/>
                  <a:gd name="connsiteX1" fmla="*/ 797 w 34948"/>
                  <a:gd name="connsiteY1" fmla="*/ 9613 h 310172"/>
                  <a:gd name="connsiteX2" fmla="*/ 797 w 34948"/>
                  <a:gd name="connsiteY2" fmla="*/ 289215 h 310172"/>
                  <a:gd name="connsiteX3" fmla="*/ 797 w 34948"/>
                  <a:gd name="connsiteY3" fmla="*/ 292850 h 310172"/>
                  <a:gd name="connsiteX4" fmla="*/ 4073 w 34948"/>
                  <a:gd name="connsiteY4" fmla="*/ 294318 h 310172"/>
                  <a:gd name="connsiteX5" fmla="*/ 27372 w 34948"/>
                  <a:gd name="connsiteY5" fmla="*/ 305968 h 310172"/>
                  <a:gd name="connsiteX6" fmla="*/ 35746 w 34948"/>
                  <a:gd name="connsiteY6" fmla="*/ 310325 h 310172"/>
                  <a:gd name="connsiteX7" fmla="*/ 35746 w 34948"/>
                  <a:gd name="connsiteY7" fmla="*/ 300865 h 310172"/>
                  <a:gd name="connsiteX8" fmla="*/ 35746 w 34948"/>
                  <a:gd name="connsiteY8" fmla="*/ 21263 h 310172"/>
                  <a:gd name="connsiteX9" fmla="*/ 35746 w 34948"/>
                  <a:gd name="connsiteY9" fmla="*/ 17628 h 310172"/>
                  <a:gd name="connsiteX10" fmla="*/ 32470 w 34948"/>
                  <a:gd name="connsiteY10" fmla="*/ 16160 h 310172"/>
                  <a:gd name="connsiteX11" fmla="*/ 9171 w 34948"/>
                  <a:gd name="connsiteY11" fmla="*/ 4510 h 310172"/>
                  <a:gd name="connsiteX12" fmla="*/ 797 w 34948"/>
                  <a:gd name="connsiteY12" fmla="*/ 153 h 310172"/>
                  <a:gd name="connsiteX13" fmla="*/ 12447 w 34948"/>
                  <a:gd name="connsiteY13" fmla="*/ 19073 h 310172"/>
                  <a:gd name="connsiteX14" fmla="*/ 24096 w 34948"/>
                  <a:gd name="connsiteY14" fmla="*/ 24898 h 310172"/>
                  <a:gd name="connsiteX15" fmla="*/ 24096 w 34948"/>
                  <a:gd name="connsiteY15" fmla="*/ 291406 h 310172"/>
                  <a:gd name="connsiteX16" fmla="*/ 12447 w 34948"/>
                  <a:gd name="connsiteY16" fmla="*/ 285581 h 310172"/>
                  <a:gd name="connsiteX17" fmla="*/ 12447 w 34948"/>
                  <a:gd name="connsiteY17" fmla="*/ 1907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97" y="153"/>
                    </a:moveTo>
                    <a:lnTo>
                      <a:pt x="797" y="9613"/>
                    </a:lnTo>
                    <a:lnTo>
                      <a:pt x="797" y="289215"/>
                    </a:lnTo>
                    <a:lnTo>
                      <a:pt x="797" y="292850"/>
                    </a:lnTo>
                    <a:lnTo>
                      <a:pt x="4073" y="294318"/>
                    </a:lnTo>
                    <a:lnTo>
                      <a:pt x="27372" y="305968"/>
                    </a:lnTo>
                    <a:lnTo>
                      <a:pt x="35746" y="310325"/>
                    </a:lnTo>
                    <a:lnTo>
                      <a:pt x="35746" y="300865"/>
                    </a:lnTo>
                    <a:lnTo>
                      <a:pt x="35746" y="21263"/>
                    </a:lnTo>
                    <a:lnTo>
                      <a:pt x="35746" y="17628"/>
                    </a:lnTo>
                    <a:lnTo>
                      <a:pt x="32470" y="16160"/>
                    </a:lnTo>
                    <a:lnTo>
                      <a:pt x="9171" y="4510"/>
                    </a:lnTo>
                    <a:lnTo>
                      <a:pt x="797" y="153"/>
                    </a:lnTo>
                    <a:close/>
                    <a:moveTo>
                      <a:pt x="12447" y="19073"/>
                    </a:moveTo>
                    <a:lnTo>
                      <a:pt x="24096" y="24898"/>
                    </a:lnTo>
                    <a:lnTo>
                      <a:pt x="24096" y="291406"/>
                    </a:lnTo>
                    <a:lnTo>
                      <a:pt x="12447" y="285581"/>
                    </a:lnTo>
                    <a:lnTo>
                      <a:pt x="12447" y="190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3" name="Freeform 2742">
                <a:extLst>
                  <a:ext uri="{FF2B5EF4-FFF2-40B4-BE49-F238E27FC236}">
                    <a16:creationId xmlns:a16="http://schemas.microsoft.com/office/drawing/2014/main" id="{2DBED157-6F8F-8D07-A183-6C33A128C44B}"/>
                  </a:ext>
                </a:extLst>
              </p:cNvPr>
              <p:cNvSpPr/>
              <p:nvPr/>
            </p:nvSpPr>
            <p:spPr>
              <a:xfrm>
                <a:off x="7623346" y="1585007"/>
                <a:ext cx="34948" cy="310172"/>
              </a:xfrm>
              <a:custGeom>
                <a:avLst/>
                <a:gdLst>
                  <a:gd name="connsiteX0" fmla="*/ 803 w 34948"/>
                  <a:gd name="connsiteY0" fmla="*/ 156 h 310172"/>
                  <a:gd name="connsiteX1" fmla="*/ 803 w 34948"/>
                  <a:gd name="connsiteY1" fmla="*/ 292853 h 310172"/>
                  <a:gd name="connsiteX2" fmla="*/ 35752 w 34948"/>
                  <a:gd name="connsiteY2" fmla="*/ 310328 h 310172"/>
                  <a:gd name="connsiteX3" fmla="*/ 35752 w 34948"/>
                  <a:gd name="connsiteY3" fmla="*/ 17631 h 310172"/>
                  <a:gd name="connsiteX4" fmla="*/ 803 w 34948"/>
                  <a:gd name="connsiteY4" fmla="*/ 15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803" y="156"/>
                    </a:moveTo>
                    <a:lnTo>
                      <a:pt x="803" y="292853"/>
                    </a:lnTo>
                    <a:lnTo>
                      <a:pt x="35752" y="310328"/>
                    </a:lnTo>
                    <a:lnTo>
                      <a:pt x="35752" y="17631"/>
                    </a:lnTo>
                    <a:lnTo>
                      <a:pt x="803" y="1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4" name="Freeform 2743">
                <a:extLst>
                  <a:ext uri="{FF2B5EF4-FFF2-40B4-BE49-F238E27FC236}">
                    <a16:creationId xmlns:a16="http://schemas.microsoft.com/office/drawing/2014/main" id="{E58C1D60-9889-4348-2F56-020C9EB5CD38}"/>
                  </a:ext>
                </a:extLst>
              </p:cNvPr>
              <p:cNvSpPr/>
              <p:nvPr/>
            </p:nvSpPr>
            <p:spPr>
              <a:xfrm>
                <a:off x="7675769" y="1602482"/>
                <a:ext cx="58248" cy="158720"/>
              </a:xfrm>
              <a:custGeom>
                <a:avLst/>
                <a:gdLst>
                  <a:gd name="connsiteX0" fmla="*/ 813 w 58248"/>
                  <a:gd name="connsiteY0" fmla="*/ 147 h 158720"/>
                  <a:gd name="connsiteX1" fmla="*/ 813 w 58248"/>
                  <a:gd name="connsiteY1" fmla="*/ 9607 h 158720"/>
                  <a:gd name="connsiteX2" fmla="*/ 813 w 58248"/>
                  <a:gd name="connsiteY2" fmla="*/ 126108 h 158720"/>
                  <a:gd name="connsiteX3" fmla="*/ 813 w 58248"/>
                  <a:gd name="connsiteY3" fmla="*/ 129743 h 158720"/>
                  <a:gd name="connsiteX4" fmla="*/ 4086 w 58248"/>
                  <a:gd name="connsiteY4" fmla="*/ 131211 h 158720"/>
                  <a:gd name="connsiteX5" fmla="*/ 50685 w 58248"/>
                  <a:gd name="connsiteY5" fmla="*/ 154511 h 158720"/>
                  <a:gd name="connsiteX6" fmla="*/ 59061 w 58248"/>
                  <a:gd name="connsiteY6" fmla="*/ 158868 h 158720"/>
                  <a:gd name="connsiteX7" fmla="*/ 59061 w 58248"/>
                  <a:gd name="connsiteY7" fmla="*/ 149408 h 158720"/>
                  <a:gd name="connsiteX8" fmla="*/ 59061 w 58248"/>
                  <a:gd name="connsiteY8" fmla="*/ 32907 h 158720"/>
                  <a:gd name="connsiteX9" fmla="*/ 59061 w 58248"/>
                  <a:gd name="connsiteY9" fmla="*/ 29272 h 158720"/>
                  <a:gd name="connsiteX10" fmla="*/ 55787 w 58248"/>
                  <a:gd name="connsiteY10" fmla="*/ 27804 h 158720"/>
                  <a:gd name="connsiteX11" fmla="*/ 9189 w 58248"/>
                  <a:gd name="connsiteY11" fmla="*/ 4504 h 158720"/>
                  <a:gd name="connsiteX12" fmla="*/ 813 w 58248"/>
                  <a:gd name="connsiteY12" fmla="*/ 147 h 158720"/>
                  <a:gd name="connsiteX13" fmla="*/ 12463 w 58248"/>
                  <a:gd name="connsiteY13" fmla="*/ 19067 h 158720"/>
                  <a:gd name="connsiteX14" fmla="*/ 47411 w 58248"/>
                  <a:gd name="connsiteY14" fmla="*/ 36542 h 158720"/>
                  <a:gd name="connsiteX15" fmla="*/ 47411 w 58248"/>
                  <a:gd name="connsiteY15" fmla="*/ 139948 h 158720"/>
                  <a:gd name="connsiteX16" fmla="*/ 12463 w 58248"/>
                  <a:gd name="connsiteY16" fmla="*/ 122473 h 158720"/>
                  <a:gd name="connsiteX17" fmla="*/ 12463 w 58248"/>
                  <a:gd name="connsiteY17" fmla="*/ 1906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813" y="147"/>
                    </a:moveTo>
                    <a:lnTo>
                      <a:pt x="813" y="9607"/>
                    </a:lnTo>
                    <a:lnTo>
                      <a:pt x="813" y="126108"/>
                    </a:lnTo>
                    <a:lnTo>
                      <a:pt x="813" y="129743"/>
                    </a:lnTo>
                    <a:lnTo>
                      <a:pt x="4086" y="131211"/>
                    </a:lnTo>
                    <a:lnTo>
                      <a:pt x="50685" y="154511"/>
                    </a:lnTo>
                    <a:lnTo>
                      <a:pt x="59061" y="158868"/>
                    </a:lnTo>
                    <a:lnTo>
                      <a:pt x="59061" y="149408"/>
                    </a:lnTo>
                    <a:lnTo>
                      <a:pt x="59061" y="32907"/>
                    </a:lnTo>
                    <a:lnTo>
                      <a:pt x="59061" y="29272"/>
                    </a:lnTo>
                    <a:lnTo>
                      <a:pt x="55787" y="27804"/>
                    </a:lnTo>
                    <a:lnTo>
                      <a:pt x="9189" y="4504"/>
                    </a:lnTo>
                    <a:lnTo>
                      <a:pt x="813" y="147"/>
                    </a:lnTo>
                    <a:close/>
                    <a:moveTo>
                      <a:pt x="12463" y="19067"/>
                    </a:moveTo>
                    <a:lnTo>
                      <a:pt x="47411" y="36542"/>
                    </a:lnTo>
                    <a:lnTo>
                      <a:pt x="47411" y="139948"/>
                    </a:lnTo>
                    <a:lnTo>
                      <a:pt x="12463" y="122473"/>
                    </a:lnTo>
                    <a:lnTo>
                      <a:pt x="12463" y="190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5" name="Freeform 2744">
                <a:extLst>
                  <a:ext uri="{FF2B5EF4-FFF2-40B4-BE49-F238E27FC236}">
                    <a16:creationId xmlns:a16="http://schemas.microsoft.com/office/drawing/2014/main" id="{E9103F66-78E6-1CB0-E272-7EA522C7C09D}"/>
                  </a:ext>
                </a:extLst>
              </p:cNvPr>
              <p:cNvSpPr/>
              <p:nvPr/>
            </p:nvSpPr>
            <p:spPr>
              <a:xfrm>
                <a:off x="7745667" y="1637432"/>
                <a:ext cx="34948" cy="158720"/>
              </a:xfrm>
              <a:custGeom>
                <a:avLst/>
                <a:gdLst>
                  <a:gd name="connsiteX0" fmla="*/ 822 w 34948"/>
                  <a:gd name="connsiteY0" fmla="*/ 152 h 158720"/>
                  <a:gd name="connsiteX1" fmla="*/ 822 w 34948"/>
                  <a:gd name="connsiteY1" fmla="*/ 9612 h 158720"/>
                  <a:gd name="connsiteX2" fmla="*/ 822 w 34948"/>
                  <a:gd name="connsiteY2" fmla="*/ 137763 h 158720"/>
                  <a:gd name="connsiteX3" fmla="*/ 822 w 34948"/>
                  <a:gd name="connsiteY3" fmla="*/ 141398 h 158720"/>
                  <a:gd name="connsiteX4" fmla="*/ 4095 w 34948"/>
                  <a:gd name="connsiteY4" fmla="*/ 142866 h 158720"/>
                  <a:gd name="connsiteX5" fmla="*/ 27395 w 34948"/>
                  <a:gd name="connsiteY5" fmla="*/ 154516 h 158720"/>
                  <a:gd name="connsiteX6" fmla="*/ 35771 w 34948"/>
                  <a:gd name="connsiteY6" fmla="*/ 158873 h 158720"/>
                  <a:gd name="connsiteX7" fmla="*/ 35771 w 34948"/>
                  <a:gd name="connsiteY7" fmla="*/ 149413 h 158720"/>
                  <a:gd name="connsiteX8" fmla="*/ 35771 w 34948"/>
                  <a:gd name="connsiteY8" fmla="*/ 21262 h 158720"/>
                  <a:gd name="connsiteX9" fmla="*/ 35771 w 34948"/>
                  <a:gd name="connsiteY9" fmla="*/ 17627 h 158720"/>
                  <a:gd name="connsiteX10" fmla="*/ 32497 w 34948"/>
                  <a:gd name="connsiteY10" fmla="*/ 16160 h 158720"/>
                  <a:gd name="connsiteX11" fmla="*/ 9198 w 34948"/>
                  <a:gd name="connsiteY11" fmla="*/ 4509 h 158720"/>
                  <a:gd name="connsiteX12" fmla="*/ 822 w 34948"/>
                  <a:gd name="connsiteY12" fmla="*/ 152 h 158720"/>
                  <a:gd name="connsiteX13" fmla="*/ 12471 w 34948"/>
                  <a:gd name="connsiteY13" fmla="*/ 19072 h 158720"/>
                  <a:gd name="connsiteX14" fmla="*/ 24121 w 34948"/>
                  <a:gd name="connsiteY14" fmla="*/ 24897 h 158720"/>
                  <a:gd name="connsiteX15" fmla="*/ 24121 w 34948"/>
                  <a:gd name="connsiteY15" fmla="*/ 139953 h 158720"/>
                  <a:gd name="connsiteX16" fmla="*/ 12471 w 34948"/>
                  <a:gd name="connsiteY16" fmla="*/ 134128 h 158720"/>
                  <a:gd name="connsiteX17" fmla="*/ 12471 w 34948"/>
                  <a:gd name="connsiteY17" fmla="*/ 1907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822" y="152"/>
                    </a:moveTo>
                    <a:lnTo>
                      <a:pt x="822" y="9612"/>
                    </a:lnTo>
                    <a:lnTo>
                      <a:pt x="822" y="137763"/>
                    </a:lnTo>
                    <a:lnTo>
                      <a:pt x="822" y="141398"/>
                    </a:lnTo>
                    <a:lnTo>
                      <a:pt x="4095" y="142866"/>
                    </a:lnTo>
                    <a:lnTo>
                      <a:pt x="27395" y="154516"/>
                    </a:lnTo>
                    <a:lnTo>
                      <a:pt x="35771" y="158873"/>
                    </a:lnTo>
                    <a:lnTo>
                      <a:pt x="35771" y="149413"/>
                    </a:lnTo>
                    <a:lnTo>
                      <a:pt x="35771" y="21262"/>
                    </a:lnTo>
                    <a:lnTo>
                      <a:pt x="35771" y="17627"/>
                    </a:lnTo>
                    <a:lnTo>
                      <a:pt x="32497" y="16160"/>
                    </a:lnTo>
                    <a:lnTo>
                      <a:pt x="9198" y="4509"/>
                    </a:lnTo>
                    <a:lnTo>
                      <a:pt x="822" y="152"/>
                    </a:lnTo>
                    <a:close/>
                    <a:moveTo>
                      <a:pt x="12471" y="19072"/>
                    </a:moveTo>
                    <a:lnTo>
                      <a:pt x="24121" y="24897"/>
                    </a:lnTo>
                    <a:lnTo>
                      <a:pt x="24121" y="139953"/>
                    </a:lnTo>
                    <a:lnTo>
                      <a:pt x="12471" y="134128"/>
                    </a:lnTo>
                    <a:lnTo>
                      <a:pt x="12471" y="190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6" name="Freeform 2745">
                <a:extLst>
                  <a:ext uri="{FF2B5EF4-FFF2-40B4-BE49-F238E27FC236}">
                    <a16:creationId xmlns:a16="http://schemas.microsoft.com/office/drawing/2014/main" id="{4ADF789A-CF40-2561-6473-22C44EE617A6}"/>
                  </a:ext>
                </a:extLst>
              </p:cNvPr>
              <p:cNvSpPr/>
              <p:nvPr/>
            </p:nvSpPr>
            <p:spPr>
              <a:xfrm>
                <a:off x="7559273" y="1395687"/>
                <a:ext cx="477635" cy="595605"/>
              </a:xfrm>
              <a:custGeom>
                <a:avLst/>
                <a:gdLst>
                  <a:gd name="connsiteX0" fmla="*/ 239644 w 477635"/>
                  <a:gd name="connsiteY0" fmla="*/ 149 h 595605"/>
                  <a:gd name="connsiteX1" fmla="*/ 237093 w 477635"/>
                  <a:gd name="connsiteY1" fmla="*/ 1605 h 595605"/>
                  <a:gd name="connsiteX2" fmla="*/ 4101 w 477635"/>
                  <a:gd name="connsiteY2" fmla="*/ 118100 h 595605"/>
                  <a:gd name="connsiteX3" fmla="*/ 827 w 477635"/>
                  <a:gd name="connsiteY3" fmla="*/ 119568 h 595605"/>
                  <a:gd name="connsiteX4" fmla="*/ 827 w 477635"/>
                  <a:gd name="connsiteY4" fmla="*/ 123203 h 595605"/>
                  <a:gd name="connsiteX5" fmla="*/ 827 w 477635"/>
                  <a:gd name="connsiteY5" fmla="*/ 472706 h 595605"/>
                  <a:gd name="connsiteX6" fmla="*/ 827 w 477635"/>
                  <a:gd name="connsiteY6" fmla="*/ 476341 h 595605"/>
                  <a:gd name="connsiteX7" fmla="*/ 4103 w 477635"/>
                  <a:gd name="connsiteY7" fmla="*/ 477809 h 595605"/>
                  <a:gd name="connsiteX8" fmla="*/ 237095 w 477635"/>
                  <a:gd name="connsiteY8" fmla="*/ 594310 h 595605"/>
                  <a:gd name="connsiteX9" fmla="*/ 239646 w 477635"/>
                  <a:gd name="connsiteY9" fmla="*/ 595754 h 595605"/>
                  <a:gd name="connsiteX10" fmla="*/ 242198 w 477635"/>
                  <a:gd name="connsiteY10" fmla="*/ 594310 h 595605"/>
                  <a:gd name="connsiteX11" fmla="*/ 475190 w 477635"/>
                  <a:gd name="connsiteY11" fmla="*/ 477809 h 595605"/>
                  <a:gd name="connsiteX12" fmla="*/ 478463 w 477635"/>
                  <a:gd name="connsiteY12" fmla="*/ 476341 h 595605"/>
                  <a:gd name="connsiteX13" fmla="*/ 478463 w 477635"/>
                  <a:gd name="connsiteY13" fmla="*/ 472706 h 595605"/>
                  <a:gd name="connsiteX14" fmla="*/ 478463 w 477635"/>
                  <a:gd name="connsiteY14" fmla="*/ 123203 h 595605"/>
                  <a:gd name="connsiteX15" fmla="*/ 478463 w 477635"/>
                  <a:gd name="connsiteY15" fmla="*/ 119568 h 595605"/>
                  <a:gd name="connsiteX16" fmla="*/ 475190 w 477635"/>
                  <a:gd name="connsiteY16" fmla="*/ 118100 h 595605"/>
                  <a:gd name="connsiteX17" fmla="*/ 242198 w 477635"/>
                  <a:gd name="connsiteY17" fmla="*/ 1605 h 595605"/>
                  <a:gd name="connsiteX18" fmla="*/ 239646 w 477635"/>
                  <a:gd name="connsiteY18" fmla="*/ 149 h 595605"/>
                  <a:gd name="connsiteX19" fmla="*/ 239644 w 477635"/>
                  <a:gd name="connsiteY19" fmla="*/ 13255 h 595605"/>
                  <a:gd name="connsiteX20" fmla="*/ 466811 w 477635"/>
                  <a:gd name="connsiteY20" fmla="*/ 126838 h 595605"/>
                  <a:gd name="connsiteX21" fmla="*/ 466811 w 477635"/>
                  <a:gd name="connsiteY21" fmla="*/ 469071 h 595605"/>
                  <a:gd name="connsiteX22" fmla="*/ 239644 w 477635"/>
                  <a:gd name="connsiteY22" fmla="*/ 582659 h 595605"/>
                  <a:gd name="connsiteX23" fmla="*/ 12477 w 477635"/>
                  <a:gd name="connsiteY23" fmla="*/ 469071 h 595605"/>
                  <a:gd name="connsiteX24" fmla="*/ 12477 w 477635"/>
                  <a:gd name="connsiteY24" fmla="*/ 126838 h 595605"/>
                  <a:gd name="connsiteX25" fmla="*/ 239644 w 477635"/>
                  <a:gd name="connsiteY25" fmla="*/ 1325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644" y="149"/>
                    </a:moveTo>
                    <a:lnTo>
                      <a:pt x="237093" y="1605"/>
                    </a:lnTo>
                    <a:lnTo>
                      <a:pt x="4101" y="118100"/>
                    </a:lnTo>
                    <a:lnTo>
                      <a:pt x="827" y="119568"/>
                    </a:lnTo>
                    <a:lnTo>
                      <a:pt x="827" y="123203"/>
                    </a:lnTo>
                    <a:lnTo>
                      <a:pt x="827" y="472706"/>
                    </a:lnTo>
                    <a:lnTo>
                      <a:pt x="827" y="476341"/>
                    </a:lnTo>
                    <a:lnTo>
                      <a:pt x="4103" y="477809"/>
                    </a:lnTo>
                    <a:lnTo>
                      <a:pt x="237095" y="594310"/>
                    </a:lnTo>
                    <a:lnTo>
                      <a:pt x="239646" y="595754"/>
                    </a:lnTo>
                    <a:lnTo>
                      <a:pt x="242198" y="594310"/>
                    </a:lnTo>
                    <a:lnTo>
                      <a:pt x="475190" y="477809"/>
                    </a:lnTo>
                    <a:lnTo>
                      <a:pt x="478463" y="476341"/>
                    </a:lnTo>
                    <a:lnTo>
                      <a:pt x="478463" y="472706"/>
                    </a:lnTo>
                    <a:lnTo>
                      <a:pt x="478463" y="123203"/>
                    </a:lnTo>
                    <a:lnTo>
                      <a:pt x="478463" y="119568"/>
                    </a:lnTo>
                    <a:lnTo>
                      <a:pt x="475190" y="118100"/>
                    </a:lnTo>
                    <a:lnTo>
                      <a:pt x="242198" y="1605"/>
                    </a:lnTo>
                    <a:lnTo>
                      <a:pt x="239646" y="149"/>
                    </a:lnTo>
                    <a:close/>
                    <a:moveTo>
                      <a:pt x="239644" y="13255"/>
                    </a:moveTo>
                    <a:lnTo>
                      <a:pt x="466811" y="126838"/>
                    </a:lnTo>
                    <a:lnTo>
                      <a:pt x="466811" y="469071"/>
                    </a:lnTo>
                    <a:lnTo>
                      <a:pt x="239644" y="582659"/>
                    </a:lnTo>
                    <a:lnTo>
                      <a:pt x="12477" y="469071"/>
                    </a:lnTo>
                    <a:lnTo>
                      <a:pt x="12477" y="126838"/>
                    </a:lnTo>
                    <a:lnTo>
                      <a:pt x="239644" y="132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47" name="Graphic 2503">
              <a:extLst>
                <a:ext uri="{FF2B5EF4-FFF2-40B4-BE49-F238E27FC236}">
                  <a16:creationId xmlns:a16="http://schemas.microsoft.com/office/drawing/2014/main" id="{AC35B777-9178-874E-C3A6-AD51358FCDDD}"/>
                </a:ext>
              </a:extLst>
            </p:cNvPr>
            <p:cNvGrpSpPr/>
            <p:nvPr/>
          </p:nvGrpSpPr>
          <p:grpSpPr>
            <a:xfrm>
              <a:off x="7844385" y="1613542"/>
              <a:ext cx="158630" cy="305945"/>
              <a:chOff x="7844385" y="1613542"/>
              <a:chExt cx="158630" cy="305945"/>
            </a:xfrm>
          </p:grpSpPr>
          <p:sp>
            <p:nvSpPr>
              <p:cNvPr id="2748" name="Freeform 2747">
                <a:extLst>
                  <a:ext uri="{FF2B5EF4-FFF2-40B4-BE49-F238E27FC236}">
                    <a16:creationId xmlns:a16="http://schemas.microsoft.com/office/drawing/2014/main" id="{86C0A100-9C6A-02A4-05AD-BF759234415B}"/>
                  </a:ext>
                </a:extLst>
              </p:cNvPr>
              <p:cNvSpPr/>
              <p:nvPr/>
            </p:nvSpPr>
            <p:spPr>
              <a:xfrm>
                <a:off x="7844385" y="1653202"/>
                <a:ext cx="158630" cy="226625"/>
              </a:xfrm>
              <a:custGeom>
                <a:avLst/>
                <a:gdLst>
                  <a:gd name="connsiteX0" fmla="*/ 148753 w 158630"/>
                  <a:gd name="connsiteY0" fmla="*/ 64481 h 226625"/>
                  <a:gd name="connsiteX1" fmla="*/ 148753 w 158630"/>
                  <a:gd name="connsiteY1" fmla="*/ 92703 h 226625"/>
                  <a:gd name="connsiteX2" fmla="*/ 89193 w 158630"/>
                  <a:gd name="connsiteY2" fmla="*/ 207576 h 226625"/>
                  <a:gd name="connsiteX3" fmla="*/ 69438 w 158630"/>
                  <a:gd name="connsiteY3" fmla="*/ 217454 h 226625"/>
                  <a:gd name="connsiteX4" fmla="*/ 9877 w 158630"/>
                  <a:gd name="connsiteY4" fmla="*/ 162145 h 226625"/>
                  <a:gd name="connsiteX5" fmla="*/ 9877 w 158630"/>
                  <a:gd name="connsiteY5" fmla="*/ 133923 h 226625"/>
                  <a:gd name="connsiteX6" fmla="*/ 69438 w 158630"/>
                  <a:gd name="connsiteY6" fmla="*/ 19050 h 226625"/>
                  <a:gd name="connsiteX7" fmla="*/ 89193 w 158630"/>
                  <a:gd name="connsiteY7" fmla="*/ 9172 h 2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630" h="226625">
                    <a:moveTo>
                      <a:pt x="148753" y="64481"/>
                    </a:moveTo>
                    <a:cubicBezTo>
                      <a:pt x="154208" y="69547"/>
                      <a:pt x="154208" y="82182"/>
                      <a:pt x="148753" y="92703"/>
                    </a:cubicBezTo>
                    <a:lnTo>
                      <a:pt x="89193" y="207576"/>
                    </a:lnTo>
                    <a:cubicBezTo>
                      <a:pt x="83737" y="218097"/>
                      <a:pt x="74893" y="222519"/>
                      <a:pt x="69438" y="217454"/>
                    </a:cubicBezTo>
                    <a:lnTo>
                      <a:pt x="9877" y="162145"/>
                    </a:lnTo>
                    <a:cubicBezTo>
                      <a:pt x="4422" y="157079"/>
                      <a:pt x="4422" y="144444"/>
                      <a:pt x="9877" y="133923"/>
                    </a:cubicBezTo>
                    <a:lnTo>
                      <a:pt x="69438" y="19050"/>
                    </a:lnTo>
                    <a:cubicBezTo>
                      <a:pt x="74893" y="8529"/>
                      <a:pt x="83737" y="4107"/>
                      <a:pt x="89193" y="9172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9" name="Freeform 2748">
                <a:extLst>
                  <a:ext uri="{FF2B5EF4-FFF2-40B4-BE49-F238E27FC236}">
                    <a16:creationId xmlns:a16="http://schemas.microsoft.com/office/drawing/2014/main" id="{15596172-ECAE-A5F5-9A66-6434DA19B915}"/>
                  </a:ext>
                </a:extLst>
              </p:cNvPr>
              <p:cNvSpPr/>
              <p:nvPr/>
            </p:nvSpPr>
            <p:spPr>
              <a:xfrm>
                <a:off x="7853147" y="1665714"/>
                <a:ext cx="141104" cy="201587"/>
              </a:xfrm>
              <a:custGeom>
                <a:avLst/>
                <a:gdLst>
                  <a:gd name="connsiteX0" fmla="*/ 136166 w 141104"/>
                  <a:gd name="connsiteY0" fmla="*/ 60930 h 201587"/>
                  <a:gd name="connsiteX1" fmla="*/ 136166 w 141104"/>
                  <a:gd name="connsiteY1" fmla="*/ 75041 h 201587"/>
                  <a:gd name="connsiteX2" fmla="*/ 75491 w 141104"/>
                  <a:gd name="connsiteY2" fmla="*/ 192063 h 201587"/>
                  <a:gd name="connsiteX3" fmla="*/ 65614 w 141104"/>
                  <a:gd name="connsiteY3" fmla="*/ 197002 h 201587"/>
                  <a:gd name="connsiteX4" fmla="*/ 4939 w 141104"/>
                  <a:gd name="connsiteY4" fmla="*/ 140658 h 201587"/>
                  <a:gd name="connsiteX5" fmla="*/ 4939 w 141104"/>
                  <a:gd name="connsiteY5" fmla="*/ 126547 h 201587"/>
                  <a:gd name="connsiteX6" fmla="*/ 65614 w 141104"/>
                  <a:gd name="connsiteY6" fmla="*/ 9525 h 201587"/>
                  <a:gd name="connsiteX7" fmla="*/ 75491 w 141104"/>
                  <a:gd name="connsiteY7" fmla="*/ 4586 h 2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104" h="201587">
                    <a:moveTo>
                      <a:pt x="136166" y="60930"/>
                    </a:moveTo>
                    <a:cubicBezTo>
                      <a:pt x="138893" y="63462"/>
                      <a:pt x="138893" y="69780"/>
                      <a:pt x="136166" y="75041"/>
                    </a:cubicBezTo>
                    <a:lnTo>
                      <a:pt x="75491" y="192063"/>
                    </a:lnTo>
                    <a:cubicBezTo>
                      <a:pt x="72763" y="197323"/>
                      <a:pt x="68341" y="199535"/>
                      <a:pt x="65614" y="197002"/>
                    </a:cubicBezTo>
                    <a:lnTo>
                      <a:pt x="4939" y="140658"/>
                    </a:lnTo>
                    <a:cubicBezTo>
                      <a:pt x="2211" y="138125"/>
                      <a:pt x="2211" y="131808"/>
                      <a:pt x="4939" y="126547"/>
                    </a:cubicBezTo>
                    <a:lnTo>
                      <a:pt x="65614" y="9525"/>
                    </a:lnTo>
                    <a:cubicBezTo>
                      <a:pt x="68341" y="4264"/>
                      <a:pt x="72763" y="2053"/>
                      <a:pt x="75491" y="458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0" name="Freeform 2749">
                <a:extLst>
                  <a:ext uri="{FF2B5EF4-FFF2-40B4-BE49-F238E27FC236}">
                    <a16:creationId xmlns:a16="http://schemas.microsoft.com/office/drawing/2014/main" id="{6DACE252-E3D5-CB30-DC8E-47DB4BEBC075}"/>
                  </a:ext>
                </a:extLst>
              </p:cNvPr>
              <p:cNvSpPr/>
              <p:nvPr/>
            </p:nvSpPr>
            <p:spPr>
              <a:xfrm>
                <a:off x="7910818" y="1705554"/>
                <a:ext cx="29660" cy="118237"/>
              </a:xfrm>
              <a:custGeom>
                <a:avLst/>
                <a:gdLst>
                  <a:gd name="connsiteX0" fmla="*/ 20138 w 29660"/>
                  <a:gd name="connsiteY0" fmla="*/ 31469 h 118237"/>
                  <a:gd name="connsiteX1" fmla="*/ 16367 w 29660"/>
                  <a:gd name="connsiteY1" fmla="*/ 33355 h 118237"/>
                  <a:gd name="connsiteX2" fmla="*/ 93 w 29660"/>
                  <a:gd name="connsiteY2" fmla="*/ 44652 h 118237"/>
                  <a:gd name="connsiteX3" fmla="*/ 93 w 29660"/>
                  <a:gd name="connsiteY3" fmla="*/ 49409 h 118237"/>
                  <a:gd name="connsiteX4" fmla="*/ 2305 w 29660"/>
                  <a:gd name="connsiteY4" fmla="*/ 48602 h 118237"/>
                  <a:gd name="connsiteX5" fmla="*/ 9615 w 29660"/>
                  <a:gd name="connsiteY5" fmla="*/ 58084 h 118237"/>
                  <a:gd name="connsiteX6" fmla="*/ 9615 w 29660"/>
                  <a:gd name="connsiteY6" fmla="*/ 95236 h 118237"/>
                  <a:gd name="connsiteX7" fmla="*/ 2747 w 29660"/>
                  <a:gd name="connsiteY7" fmla="*/ 111808 h 118237"/>
                  <a:gd name="connsiteX8" fmla="*/ 0 w 29660"/>
                  <a:gd name="connsiteY8" fmla="*/ 113481 h 118237"/>
                  <a:gd name="connsiteX9" fmla="*/ 0 w 29660"/>
                  <a:gd name="connsiteY9" fmla="*/ 118238 h 118237"/>
                  <a:gd name="connsiteX10" fmla="*/ 29660 w 29660"/>
                  <a:gd name="connsiteY10" fmla="*/ 103407 h 118237"/>
                  <a:gd name="connsiteX11" fmla="*/ 29660 w 29660"/>
                  <a:gd name="connsiteY11" fmla="*/ 98651 h 118237"/>
                  <a:gd name="connsiteX12" fmla="*/ 27006 w 29660"/>
                  <a:gd name="connsiteY12" fmla="*/ 99678 h 118237"/>
                  <a:gd name="connsiteX13" fmla="*/ 20138 w 29660"/>
                  <a:gd name="connsiteY13" fmla="*/ 89975 h 118237"/>
                  <a:gd name="connsiteX14" fmla="*/ 20138 w 29660"/>
                  <a:gd name="connsiteY14" fmla="*/ 31469 h 118237"/>
                  <a:gd name="connsiteX15" fmla="*/ 15040 w 29660"/>
                  <a:gd name="connsiteY15" fmla="*/ 7311 h 118237"/>
                  <a:gd name="connsiteX16" fmla="*/ 8288 w 29660"/>
                  <a:gd name="connsiteY16" fmla="*/ 20166 h 118237"/>
                  <a:gd name="connsiteX17" fmla="*/ 14923 w 29660"/>
                  <a:gd name="connsiteY17" fmla="*/ 26494 h 118237"/>
                  <a:gd name="connsiteX18" fmla="*/ 21675 w 29660"/>
                  <a:gd name="connsiteY18" fmla="*/ 13639 h 118237"/>
                  <a:gd name="connsiteX19" fmla="*/ 15040 w 29660"/>
                  <a:gd name="connsiteY19" fmla="*/ 7311 h 11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660" h="118237">
                    <a:moveTo>
                      <a:pt x="20138" y="31469"/>
                    </a:moveTo>
                    <a:lnTo>
                      <a:pt x="16367" y="33355"/>
                    </a:lnTo>
                    <a:cubicBezTo>
                      <a:pt x="9615" y="38461"/>
                      <a:pt x="5960" y="41087"/>
                      <a:pt x="93" y="44652"/>
                    </a:cubicBezTo>
                    <a:lnTo>
                      <a:pt x="93" y="49409"/>
                    </a:lnTo>
                    <a:lnTo>
                      <a:pt x="2305" y="48602"/>
                    </a:lnTo>
                    <a:cubicBezTo>
                      <a:pt x="8079" y="46513"/>
                      <a:pt x="9615" y="48605"/>
                      <a:pt x="9615" y="58084"/>
                    </a:cubicBezTo>
                    <a:lnTo>
                      <a:pt x="9615" y="95236"/>
                    </a:lnTo>
                    <a:cubicBezTo>
                      <a:pt x="9615" y="103951"/>
                      <a:pt x="7636" y="108565"/>
                      <a:pt x="2747" y="111808"/>
                    </a:cubicBezTo>
                    <a:lnTo>
                      <a:pt x="0" y="113481"/>
                    </a:lnTo>
                    <a:lnTo>
                      <a:pt x="0" y="118238"/>
                    </a:lnTo>
                    <a:lnTo>
                      <a:pt x="29660" y="103407"/>
                    </a:lnTo>
                    <a:lnTo>
                      <a:pt x="29660" y="98651"/>
                    </a:lnTo>
                    <a:lnTo>
                      <a:pt x="27006" y="99678"/>
                    </a:lnTo>
                    <a:cubicBezTo>
                      <a:pt x="22024" y="101371"/>
                      <a:pt x="20138" y="98689"/>
                      <a:pt x="20138" y="89975"/>
                    </a:cubicBezTo>
                    <a:lnTo>
                      <a:pt x="20138" y="31469"/>
                    </a:lnTo>
                    <a:moveTo>
                      <a:pt x="15040" y="7311"/>
                    </a:moveTo>
                    <a:cubicBezTo>
                      <a:pt x="11268" y="9197"/>
                      <a:pt x="8288" y="14944"/>
                      <a:pt x="8288" y="20166"/>
                    </a:cubicBezTo>
                    <a:cubicBezTo>
                      <a:pt x="8288" y="25554"/>
                      <a:pt x="11268" y="28321"/>
                      <a:pt x="14923" y="26494"/>
                    </a:cubicBezTo>
                    <a:cubicBezTo>
                      <a:pt x="18695" y="24608"/>
                      <a:pt x="21675" y="18860"/>
                      <a:pt x="21675" y="13639"/>
                    </a:cubicBezTo>
                    <a:cubicBezTo>
                      <a:pt x="21675" y="8417"/>
                      <a:pt x="18695" y="5483"/>
                      <a:pt x="15040" y="7311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1" name="Freeform 2750">
                <a:extLst>
                  <a:ext uri="{FF2B5EF4-FFF2-40B4-BE49-F238E27FC236}">
                    <a16:creationId xmlns:a16="http://schemas.microsoft.com/office/drawing/2014/main" id="{90BF0C3B-40DD-E681-5E32-54DA9AEABEB3}"/>
                  </a:ext>
                </a:extLst>
              </p:cNvPr>
              <p:cNvSpPr/>
              <p:nvPr/>
            </p:nvSpPr>
            <p:spPr>
              <a:xfrm>
                <a:off x="7856020" y="1652056"/>
                <a:ext cx="103246" cy="210743"/>
              </a:xfrm>
              <a:custGeom>
                <a:avLst/>
                <a:gdLst>
                  <a:gd name="connsiteX0" fmla="*/ 67672 w 103246"/>
                  <a:gd name="connsiteY0" fmla="*/ 17788 h 210743"/>
                  <a:gd name="connsiteX1" fmla="*/ 62737 w 103246"/>
                  <a:gd name="connsiteY1" fmla="*/ 23149 h 210743"/>
                  <a:gd name="connsiteX2" fmla="*/ 2043 w 103246"/>
                  <a:gd name="connsiteY2" fmla="*/ 140175 h 210743"/>
                  <a:gd name="connsiteX3" fmla="*/ 2043 w 103246"/>
                  <a:gd name="connsiteY3" fmla="*/ 154311 h 210743"/>
                  <a:gd name="connsiteX4" fmla="*/ 40829 w 103246"/>
                  <a:gd name="connsiteY4" fmla="*/ 190328 h 210743"/>
                  <a:gd name="connsiteX5" fmla="*/ 103246 w 103246"/>
                  <a:gd name="connsiteY5" fmla="*/ 46664 h 210743"/>
                  <a:gd name="connsiteX6" fmla="*/ 72631 w 103246"/>
                  <a:gd name="connsiteY6" fmla="*/ 18202 h 210743"/>
                  <a:gd name="connsiteX7" fmla="*/ 67672 w 103246"/>
                  <a:gd name="connsiteY7" fmla="*/ 17788 h 21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246" h="210743">
                    <a:moveTo>
                      <a:pt x="67672" y="17788"/>
                    </a:moveTo>
                    <a:cubicBezTo>
                      <a:pt x="65880" y="18684"/>
                      <a:pt x="64087" y="20512"/>
                      <a:pt x="62737" y="23149"/>
                    </a:cubicBezTo>
                    <a:lnTo>
                      <a:pt x="2043" y="140175"/>
                    </a:lnTo>
                    <a:cubicBezTo>
                      <a:pt x="-681" y="145462"/>
                      <a:pt x="-681" y="151781"/>
                      <a:pt x="2043" y="154311"/>
                    </a:cubicBezTo>
                    <a:lnTo>
                      <a:pt x="40829" y="190328"/>
                    </a:lnTo>
                    <a:cubicBezTo>
                      <a:pt x="40922" y="132508"/>
                      <a:pt x="68161" y="71658"/>
                      <a:pt x="103246" y="46664"/>
                    </a:cubicBezTo>
                    <a:lnTo>
                      <a:pt x="72631" y="18202"/>
                    </a:lnTo>
                    <a:cubicBezTo>
                      <a:pt x="71258" y="16926"/>
                      <a:pt x="69465" y="16891"/>
                      <a:pt x="67672" y="1778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6680163" y="4506407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488131" y="103572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9" name="Graphic 2503">
            <a:extLst>
              <a:ext uri="{FF2B5EF4-FFF2-40B4-BE49-F238E27FC236}">
                <a16:creationId xmlns:a16="http://schemas.microsoft.com/office/drawing/2014/main" id="{C4D9DF8B-7E61-D546-9F2B-2328A539476D}"/>
              </a:ext>
            </a:extLst>
          </p:cNvPr>
          <p:cNvGrpSpPr/>
          <p:nvPr/>
        </p:nvGrpSpPr>
        <p:grpSpPr>
          <a:xfrm>
            <a:off x="8399157" y="1489388"/>
            <a:ext cx="708132" cy="883031"/>
            <a:chOff x="8064953" y="1679583"/>
            <a:chExt cx="477635" cy="595605"/>
          </a:xfrm>
        </p:grpSpPr>
        <p:sp>
          <p:nvSpPr>
            <p:cNvPr id="2800" name="Freeform 2799">
              <a:extLst>
                <a:ext uri="{FF2B5EF4-FFF2-40B4-BE49-F238E27FC236}">
                  <a16:creationId xmlns:a16="http://schemas.microsoft.com/office/drawing/2014/main" id="{2846301F-FF94-BC91-7566-4938B405B40C}"/>
                </a:ext>
              </a:extLst>
            </p:cNvPr>
            <p:cNvSpPr/>
            <p:nvPr/>
          </p:nvSpPr>
          <p:spPr>
            <a:xfrm>
              <a:off x="8070778" y="1686136"/>
              <a:ext cx="465984" cy="233001"/>
            </a:xfrm>
            <a:custGeom>
              <a:avLst/>
              <a:gdLst>
                <a:gd name="connsiteX0" fmla="*/ 947 w 465984"/>
                <a:gd name="connsiteY0" fmla="*/ 116691 h 233001"/>
                <a:gd name="connsiteX1" fmla="*/ 233939 w 465984"/>
                <a:gd name="connsiteY1" fmla="*/ 190 h 233001"/>
                <a:gd name="connsiteX2" fmla="*/ 466932 w 465984"/>
                <a:gd name="connsiteY2" fmla="*/ 116691 h 233001"/>
                <a:gd name="connsiteX3" fmla="*/ 233939 w 465984"/>
                <a:gd name="connsiteY3" fmla="*/ 233192 h 233001"/>
                <a:gd name="connsiteX4" fmla="*/ 947 w 465984"/>
                <a:gd name="connsiteY4" fmla="*/ 1166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947" y="116691"/>
                  </a:moveTo>
                  <a:lnTo>
                    <a:pt x="233939" y="190"/>
                  </a:lnTo>
                  <a:lnTo>
                    <a:pt x="466932" y="116691"/>
                  </a:lnTo>
                  <a:lnTo>
                    <a:pt x="233939" y="233192"/>
                  </a:lnTo>
                  <a:lnTo>
                    <a:pt x="947" y="1166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1" name="Freeform 2800">
              <a:extLst>
                <a:ext uri="{FF2B5EF4-FFF2-40B4-BE49-F238E27FC236}">
                  <a16:creationId xmlns:a16="http://schemas.microsoft.com/office/drawing/2014/main" id="{7ED4AA07-E62E-0793-8918-AE4B90A5E452}"/>
                </a:ext>
              </a:extLst>
            </p:cNvPr>
            <p:cNvSpPr/>
            <p:nvPr/>
          </p:nvSpPr>
          <p:spPr>
            <a:xfrm>
              <a:off x="8070778" y="1802637"/>
              <a:ext cx="232992" cy="466003"/>
            </a:xfrm>
            <a:custGeom>
              <a:avLst/>
              <a:gdLst>
                <a:gd name="connsiteX0" fmla="*/ 930 w 232992"/>
                <a:gd name="connsiteY0" fmla="*/ 225 h 466003"/>
                <a:gd name="connsiteX1" fmla="*/ 930 w 232992"/>
                <a:gd name="connsiteY1" fmla="*/ 349728 h 466003"/>
                <a:gd name="connsiteX2" fmla="*/ 233922 w 232992"/>
                <a:gd name="connsiteY2" fmla="*/ 466229 h 466003"/>
                <a:gd name="connsiteX3" fmla="*/ 233922 w 232992"/>
                <a:gd name="connsiteY3" fmla="*/ 116726 h 466003"/>
                <a:gd name="connsiteX4" fmla="*/ 930 w 232992"/>
                <a:gd name="connsiteY4" fmla="*/ 225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30" y="225"/>
                  </a:moveTo>
                  <a:lnTo>
                    <a:pt x="930" y="349728"/>
                  </a:lnTo>
                  <a:lnTo>
                    <a:pt x="233922" y="466229"/>
                  </a:lnTo>
                  <a:lnTo>
                    <a:pt x="233922" y="116726"/>
                  </a:lnTo>
                  <a:lnTo>
                    <a:pt x="930" y="2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2" name="Freeform 2801">
              <a:extLst>
                <a:ext uri="{FF2B5EF4-FFF2-40B4-BE49-F238E27FC236}">
                  <a16:creationId xmlns:a16="http://schemas.microsoft.com/office/drawing/2014/main" id="{96BC614A-57D3-C6D5-BE46-4333ECB41286}"/>
                </a:ext>
              </a:extLst>
            </p:cNvPr>
            <p:cNvSpPr/>
            <p:nvPr/>
          </p:nvSpPr>
          <p:spPr>
            <a:xfrm>
              <a:off x="8303770" y="1802637"/>
              <a:ext cx="232992" cy="466003"/>
            </a:xfrm>
            <a:custGeom>
              <a:avLst/>
              <a:gdLst>
                <a:gd name="connsiteX0" fmla="*/ 965 w 232992"/>
                <a:gd name="connsiteY0" fmla="*/ 466229 h 466003"/>
                <a:gd name="connsiteX1" fmla="*/ 233957 w 232992"/>
                <a:gd name="connsiteY1" fmla="*/ 349728 h 466003"/>
                <a:gd name="connsiteX2" fmla="*/ 233957 w 232992"/>
                <a:gd name="connsiteY2" fmla="*/ 225 h 466003"/>
                <a:gd name="connsiteX3" fmla="*/ 965 w 232992"/>
                <a:gd name="connsiteY3" fmla="*/ 116726 h 466003"/>
                <a:gd name="connsiteX4" fmla="*/ 965 w 232992"/>
                <a:gd name="connsiteY4" fmla="*/ 4662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65" y="466229"/>
                  </a:moveTo>
                  <a:lnTo>
                    <a:pt x="233957" y="349728"/>
                  </a:lnTo>
                  <a:lnTo>
                    <a:pt x="233957" y="225"/>
                  </a:lnTo>
                  <a:lnTo>
                    <a:pt x="965" y="116726"/>
                  </a:lnTo>
                  <a:lnTo>
                    <a:pt x="965" y="4662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3" name="Freeform 2802">
              <a:extLst>
                <a:ext uri="{FF2B5EF4-FFF2-40B4-BE49-F238E27FC236}">
                  <a16:creationId xmlns:a16="http://schemas.microsoft.com/office/drawing/2014/main" id="{015991C2-E0DD-2EAE-3747-12C8CCFBFB33}"/>
                </a:ext>
              </a:extLst>
            </p:cNvPr>
            <p:cNvSpPr/>
            <p:nvPr/>
          </p:nvSpPr>
          <p:spPr>
            <a:xfrm>
              <a:off x="8267365" y="1702883"/>
              <a:ext cx="72810" cy="36406"/>
            </a:xfrm>
            <a:custGeom>
              <a:avLst/>
              <a:gdLst>
                <a:gd name="connsiteX0" fmla="*/ 37352 w 72810"/>
                <a:gd name="connsiteY0" fmla="*/ 177 h 36406"/>
                <a:gd name="connsiteX1" fmla="*/ 947 w 72810"/>
                <a:gd name="connsiteY1" fmla="*/ 18381 h 36406"/>
                <a:gd name="connsiteX2" fmla="*/ 37352 w 72810"/>
                <a:gd name="connsiteY2" fmla="*/ 36584 h 36406"/>
                <a:gd name="connsiteX3" fmla="*/ 73757 w 72810"/>
                <a:gd name="connsiteY3" fmla="*/ 18381 h 36406"/>
                <a:gd name="connsiteX4" fmla="*/ 37352 w 72810"/>
                <a:gd name="connsiteY4" fmla="*/ 17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52" y="177"/>
                  </a:moveTo>
                  <a:lnTo>
                    <a:pt x="947" y="18381"/>
                  </a:lnTo>
                  <a:lnTo>
                    <a:pt x="37352" y="36584"/>
                  </a:lnTo>
                  <a:lnTo>
                    <a:pt x="73757" y="18381"/>
                  </a:lnTo>
                  <a:lnTo>
                    <a:pt x="37352" y="1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4" name="Freeform 2803">
              <a:extLst>
                <a:ext uri="{FF2B5EF4-FFF2-40B4-BE49-F238E27FC236}">
                  <a16:creationId xmlns:a16="http://schemas.microsoft.com/office/drawing/2014/main" id="{3CE41E77-28A4-B08B-3703-2C80B1A35BB5}"/>
                </a:ext>
              </a:extLst>
            </p:cNvPr>
            <p:cNvSpPr/>
            <p:nvPr/>
          </p:nvSpPr>
          <p:spPr>
            <a:xfrm>
              <a:off x="8313963" y="1726183"/>
              <a:ext cx="72810" cy="36406"/>
            </a:xfrm>
            <a:custGeom>
              <a:avLst/>
              <a:gdLst>
                <a:gd name="connsiteX0" fmla="*/ 37360 w 72810"/>
                <a:gd name="connsiteY0" fmla="*/ 181 h 36406"/>
                <a:gd name="connsiteX1" fmla="*/ 34808 w 72810"/>
                <a:gd name="connsiteY1" fmla="*/ 1637 h 36406"/>
                <a:gd name="connsiteX2" fmla="*/ 11509 w 72810"/>
                <a:gd name="connsiteY2" fmla="*/ 13287 h 36406"/>
                <a:gd name="connsiteX3" fmla="*/ 955 w 72810"/>
                <a:gd name="connsiteY3" fmla="*/ 18384 h 36406"/>
                <a:gd name="connsiteX4" fmla="*/ 11509 w 72810"/>
                <a:gd name="connsiteY4" fmla="*/ 23481 h 36406"/>
                <a:gd name="connsiteX5" fmla="*/ 34808 w 72810"/>
                <a:gd name="connsiteY5" fmla="*/ 35131 h 36406"/>
                <a:gd name="connsiteX6" fmla="*/ 37360 w 72810"/>
                <a:gd name="connsiteY6" fmla="*/ 36587 h 36406"/>
                <a:gd name="connsiteX7" fmla="*/ 39911 w 72810"/>
                <a:gd name="connsiteY7" fmla="*/ 35131 h 36406"/>
                <a:gd name="connsiteX8" fmla="*/ 63210 w 72810"/>
                <a:gd name="connsiteY8" fmla="*/ 23481 h 36406"/>
                <a:gd name="connsiteX9" fmla="*/ 73765 w 72810"/>
                <a:gd name="connsiteY9" fmla="*/ 18384 h 36406"/>
                <a:gd name="connsiteX10" fmla="*/ 63210 w 72810"/>
                <a:gd name="connsiteY10" fmla="*/ 13287 h 36406"/>
                <a:gd name="connsiteX11" fmla="*/ 39911 w 72810"/>
                <a:gd name="connsiteY11" fmla="*/ 1637 h 36406"/>
                <a:gd name="connsiteX12" fmla="*/ 37360 w 72810"/>
                <a:gd name="connsiteY12" fmla="*/ 181 h 36406"/>
                <a:gd name="connsiteX13" fmla="*/ 37360 w 72810"/>
                <a:gd name="connsiteY13" fmla="*/ 13287 h 36406"/>
                <a:gd name="connsiteX14" fmla="*/ 47914 w 72810"/>
                <a:gd name="connsiteY14" fmla="*/ 18384 h 36406"/>
                <a:gd name="connsiteX15" fmla="*/ 37360 w 72810"/>
                <a:gd name="connsiteY15" fmla="*/ 23481 h 36406"/>
                <a:gd name="connsiteX16" fmla="*/ 26805 w 72810"/>
                <a:gd name="connsiteY16" fmla="*/ 18384 h 36406"/>
                <a:gd name="connsiteX17" fmla="*/ 37360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60" y="181"/>
                  </a:moveTo>
                  <a:lnTo>
                    <a:pt x="34808" y="1637"/>
                  </a:lnTo>
                  <a:lnTo>
                    <a:pt x="11509" y="13287"/>
                  </a:lnTo>
                  <a:lnTo>
                    <a:pt x="955" y="18384"/>
                  </a:lnTo>
                  <a:lnTo>
                    <a:pt x="11509" y="23481"/>
                  </a:lnTo>
                  <a:lnTo>
                    <a:pt x="34808" y="35131"/>
                  </a:lnTo>
                  <a:lnTo>
                    <a:pt x="37360" y="36587"/>
                  </a:lnTo>
                  <a:lnTo>
                    <a:pt x="39911" y="35131"/>
                  </a:lnTo>
                  <a:lnTo>
                    <a:pt x="63210" y="23481"/>
                  </a:lnTo>
                  <a:lnTo>
                    <a:pt x="73765" y="18384"/>
                  </a:lnTo>
                  <a:lnTo>
                    <a:pt x="63210" y="13287"/>
                  </a:lnTo>
                  <a:lnTo>
                    <a:pt x="39911" y="1637"/>
                  </a:lnTo>
                  <a:lnTo>
                    <a:pt x="37360" y="181"/>
                  </a:lnTo>
                  <a:close/>
                  <a:moveTo>
                    <a:pt x="37360" y="13287"/>
                  </a:moveTo>
                  <a:lnTo>
                    <a:pt x="47914" y="18384"/>
                  </a:lnTo>
                  <a:lnTo>
                    <a:pt x="37360" y="23481"/>
                  </a:lnTo>
                  <a:lnTo>
                    <a:pt x="26805" y="18384"/>
                  </a:lnTo>
                  <a:lnTo>
                    <a:pt x="37360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5" name="Freeform 2804">
              <a:extLst>
                <a:ext uri="{FF2B5EF4-FFF2-40B4-BE49-F238E27FC236}">
                  <a16:creationId xmlns:a16="http://schemas.microsoft.com/office/drawing/2014/main" id="{D8AAD583-9140-FD6A-90D9-B972A4DFD7B6}"/>
                </a:ext>
              </a:extLst>
            </p:cNvPr>
            <p:cNvSpPr/>
            <p:nvPr/>
          </p:nvSpPr>
          <p:spPr>
            <a:xfrm>
              <a:off x="8360562" y="1749483"/>
              <a:ext cx="72810" cy="36406"/>
            </a:xfrm>
            <a:custGeom>
              <a:avLst/>
              <a:gdLst>
                <a:gd name="connsiteX0" fmla="*/ 37367 w 72810"/>
                <a:gd name="connsiteY0" fmla="*/ 184 h 36406"/>
                <a:gd name="connsiteX1" fmla="*/ 962 w 72810"/>
                <a:gd name="connsiteY1" fmla="*/ 18388 h 36406"/>
                <a:gd name="connsiteX2" fmla="*/ 37367 w 72810"/>
                <a:gd name="connsiteY2" fmla="*/ 36591 h 36406"/>
                <a:gd name="connsiteX3" fmla="*/ 73772 w 72810"/>
                <a:gd name="connsiteY3" fmla="*/ 18388 h 36406"/>
                <a:gd name="connsiteX4" fmla="*/ 37367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67" y="184"/>
                  </a:moveTo>
                  <a:lnTo>
                    <a:pt x="962" y="18388"/>
                  </a:lnTo>
                  <a:lnTo>
                    <a:pt x="37367" y="36591"/>
                  </a:lnTo>
                  <a:lnTo>
                    <a:pt x="73772" y="18388"/>
                  </a:lnTo>
                  <a:lnTo>
                    <a:pt x="37367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6" name="Freeform 2805">
              <a:extLst>
                <a:ext uri="{FF2B5EF4-FFF2-40B4-BE49-F238E27FC236}">
                  <a16:creationId xmlns:a16="http://schemas.microsoft.com/office/drawing/2014/main" id="{83BA8A86-9EBE-5D40-8F96-A606954368B9}"/>
                </a:ext>
              </a:extLst>
            </p:cNvPr>
            <p:cNvSpPr/>
            <p:nvPr/>
          </p:nvSpPr>
          <p:spPr>
            <a:xfrm>
              <a:off x="8407160" y="1772783"/>
              <a:ext cx="72810" cy="36400"/>
            </a:xfrm>
            <a:custGeom>
              <a:avLst/>
              <a:gdLst>
                <a:gd name="connsiteX0" fmla="*/ 37374 w 72810"/>
                <a:gd name="connsiteY0" fmla="*/ 188 h 36400"/>
                <a:gd name="connsiteX1" fmla="*/ 34822 w 72810"/>
                <a:gd name="connsiteY1" fmla="*/ 1644 h 36400"/>
                <a:gd name="connsiteX2" fmla="*/ 11523 w 72810"/>
                <a:gd name="connsiteY2" fmla="*/ 13294 h 36400"/>
                <a:gd name="connsiteX3" fmla="*/ 969 w 72810"/>
                <a:gd name="connsiteY3" fmla="*/ 18391 h 36400"/>
                <a:gd name="connsiteX4" fmla="*/ 11523 w 72810"/>
                <a:gd name="connsiteY4" fmla="*/ 23494 h 36400"/>
                <a:gd name="connsiteX5" fmla="*/ 34822 w 72810"/>
                <a:gd name="connsiteY5" fmla="*/ 35144 h 36400"/>
                <a:gd name="connsiteX6" fmla="*/ 37374 w 72810"/>
                <a:gd name="connsiteY6" fmla="*/ 36589 h 36400"/>
                <a:gd name="connsiteX7" fmla="*/ 39925 w 72810"/>
                <a:gd name="connsiteY7" fmla="*/ 35144 h 36400"/>
                <a:gd name="connsiteX8" fmla="*/ 63224 w 72810"/>
                <a:gd name="connsiteY8" fmla="*/ 23494 h 36400"/>
                <a:gd name="connsiteX9" fmla="*/ 73779 w 72810"/>
                <a:gd name="connsiteY9" fmla="*/ 18391 h 36400"/>
                <a:gd name="connsiteX10" fmla="*/ 63224 w 72810"/>
                <a:gd name="connsiteY10" fmla="*/ 13294 h 36400"/>
                <a:gd name="connsiteX11" fmla="*/ 39925 w 72810"/>
                <a:gd name="connsiteY11" fmla="*/ 1644 h 36400"/>
                <a:gd name="connsiteX12" fmla="*/ 37374 w 72810"/>
                <a:gd name="connsiteY12" fmla="*/ 188 h 36400"/>
                <a:gd name="connsiteX13" fmla="*/ 37374 w 72810"/>
                <a:gd name="connsiteY13" fmla="*/ 13294 h 36400"/>
                <a:gd name="connsiteX14" fmla="*/ 47928 w 72810"/>
                <a:gd name="connsiteY14" fmla="*/ 18391 h 36400"/>
                <a:gd name="connsiteX15" fmla="*/ 37374 w 72810"/>
                <a:gd name="connsiteY15" fmla="*/ 23494 h 36400"/>
                <a:gd name="connsiteX16" fmla="*/ 26819 w 72810"/>
                <a:gd name="connsiteY16" fmla="*/ 18391 h 36400"/>
                <a:gd name="connsiteX17" fmla="*/ 37374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74" y="188"/>
                  </a:moveTo>
                  <a:lnTo>
                    <a:pt x="34822" y="1644"/>
                  </a:lnTo>
                  <a:lnTo>
                    <a:pt x="11523" y="13294"/>
                  </a:lnTo>
                  <a:lnTo>
                    <a:pt x="969" y="18391"/>
                  </a:lnTo>
                  <a:lnTo>
                    <a:pt x="11523" y="23494"/>
                  </a:lnTo>
                  <a:lnTo>
                    <a:pt x="34822" y="35144"/>
                  </a:lnTo>
                  <a:lnTo>
                    <a:pt x="37374" y="36589"/>
                  </a:lnTo>
                  <a:lnTo>
                    <a:pt x="39925" y="35144"/>
                  </a:lnTo>
                  <a:lnTo>
                    <a:pt x="63224" y="23494"/>
                  </a:lnTo>
                  <a:lnTo>
                    <a:pt x="73779" y="18391"/>
                  </a:lnTo>
                  <a:lnTo>
                    <a:pt x="63224" y="13294"/>
                  </a:lnTo>
                  <a:lnTo>
                    <a:pt x="39925" y="1644"/>
                  </a:lnTo>
                  <a:lnTo>
                    <a:pt x="37374" y="188"/>
                  </a:lnTo>
                  <a:close/>
                  <a:moveTo>
                    <a:pt x="37374" y="13294"/>
                  </a:moveTo>
                  <a:lnTo>
                    <a:pt x="47928" y="18391"/>
                  </a:lnTo>
                  <a:lnTo>
                    <a:pt x="37374" y="23494"/>
                  </a:lnTo>
                  <a:lnTo>
                    <a:pt x="26819" y="18391"/>
                  </a:lnTo>
                  <a:lnTo>
                    <a:pt x="37374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7" name="Freeform 2806">
              <a:extLst>
                <a:ext uri="{FF2B5EF4-FFF2-40B4-BE49-F238E27FC236}">
                  <a16:creationId xmlns:a16="http://schemas.microsoft.com/office/drawing/2014/main" id="{7C19B721-5C8F-5CFF-C066-19E7BE4ECE59}"/>
                </a:ext>
              </a:extLst>
            </p:cNvPr>
            <p:cNvSpPr/>
            <p:nvPr/>
          </p:nvSpPr>
          <p:spPr>
            <a:xfrm>
              <a:off x="8174168" y="1749483"/>
              <a:ext cx="72810" cy="36406"/>
            </a:xfrm>
            <a:custGeom>
              <a:avLst/>
              <a:gdLst>
                <a:gd name="connsiteX0" fmla="*/ 37338 w 72810"/>
                <a:gd name="connsiteY0" fmla="*/ 184 h 36406"/>
                <a:gd name="connsiteX1" fmla="*/ 933 w 72810"/>
                <a:gd name="connsiteY1" fmla="*/ 18388 h 36406"/>
                <a:gd name="connsiteX2" fmla="*/ 37338 w 72810"/>
                <a:gd name="connsiteY2" fmla="*/ 36591 h 36406"/>
                <a:gd name="connsiteX3" fmla="*/ 73743 w 72810"/>
                <a:gd name="connsiteY3" fmla="*/ 18388 h 36406"/>
                <a:gd name="connsiteX4" fmla="*/ 37338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38" y="184"/>
                  </a:moveTo>
                  <a:lnTo>
                    <a:pt x="933" y="18388"/>
                  </a:lnTo>
                  <a:lnTo>
                    <a:pt x="37338" y="36591"/>
                  </a:lnTo>
                  <a:lnTo>
                    <a:pt x="73743" y="18388"/>
                  </a:lnTo>
                  <a:lnTo>
                    <a:pt x="37338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8" name="Freeform 2807">
              <a:extLst>
                <a:ext uri="{FF2B5EF4-FFF2-40B4-BE49-F238E27FC236}">
                  <a16:creationId xmlns:a16="http://schemas.microsoft.com/office/drawing/2014/main" id="{C233419D-9308-9BE3-5545-2F1F5576AD68}"/>
                </a:ext>
              </a:extLst>
            </p:cNvPr>
            <p:cNvSpPr/>
            <p:nvPr/>
          </p:nvSpPr>
          <p:spPr>
            <a:xfrm>
              <a:off x="8220767" y="1726183"/>
              <a:ext cx="72810" cy="36406"/>
            </a:xfrm>
            <a:custGeom>
              <a:avLst/>
              <a:gdLst>
                <a:gd name="connsiteX0" fmla="*/ 37345 w 72810"/>
                <a:gd name="connsiteY0" fmla="*/ 181 h 36406"/>
                <a:gd name="connsiteX1" fmla="*/ 34794 w 72810"/>
                <a:gd name="connsiteY1" fmla="*/ 1637 h 36406"/>
                <a:gd name="connsiteX2" fmla="*/ 11495 w 72810"/>
                <a:gd name="connsiteY2" fmla="*/ 13287 h 36406"/>
                <a:gd name="connsiteX3" fmla="*/ 940 w 72810"/>
                <a:gd name="connsiteY3" fmla="*/ 18384 h 36406"/>
                <a:gd name="connsiteX4" fmla="*/ 11495 w 72810"/>
                <a:gd name="connsiteY4" fmla="*/ 23481 h 36406"/>
                <a:gd name="connsiteX5" fmla="*/ 34794 w 72810"/>
                <a:gd name="connsiteY5" fmla="*/ 35131 h 36406"/>
                <a:gd name="connsiteX6" fmla="*/ 37345 w 72810"/>
                <a:gd name="connsiteY6" fmla="*/ 36587 h 36406"/>
                <a:gd name="connsiteX7" fmla="*/ 39897 w 72810"/>
                <a:gd name="connsiteY7" fmla="*/ 35131 h 36406"/>
                <a:gd name="connsiteX8" fmla="*/ 63196 w 72810"/>
                <a:gd name="connsiteY8" fmla="*/ 23481 h 36406"/>
                <a:gd name="connsiteX9" fmla="*/ 73750 w 72810"/>
                <a:gd name="connsiteY9" fmla="*/ 18384 h 36406"/>
                <a:gd name="connsiteX10" fmla="*/ 63196 w 72810"/>
                <a:gd name="connsiteY10" fmla="*/ 13287 h 36406"/>
                <a:gd name="connsiteX11" fmla="*/ 39897 w 72810"/>
                <a:gd name="connsiteY11" fmla="*/ 1637 h 36406"/>
                <a:gd name="connsiteX12" fmla="*/ 37345 w 72810"/>
                <a:gd name="connsiteY12" fmla="*/ 181 h 36406"/>
                <a:gd name="connsiteX13" fmla="*/ 37345 w 72810"/>
                <a:gd name="connsiteY13" fmla="*/ 13287 h 36406"/>
                <a:gd name="connsiteX14" fmla="*/ 47900 w 72810"/>
                <a:gd name="connsiteY14" fmla="*/ 18384 h 36406"/>
                <a:gd name="connsiteX15" fmla="*/ 37345 w 72810"/>
                <a:gd name="connsiteY15" fmla="*/ 23481 h 36406"/>
                <a:gd name="connsiteX16" fmla="*/ 26791 w 72810"/>
                <a:gd name="connsiteY16" fmla="*/ 18384 h 36406"/>
                <a:gd name="connsiteX17" fmla="*/ 37345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45" y="181"/>
                  </a:moveTo>
                  <a:lnTo>
                    <a:pt x="34794" y="1637"/>
                  </a:lnTo>
                  <a:lnTo>
                    <a:pt x="11495" y="13287"/>
                  </a:lnTo>
                  <a:lnTo>
                    <a:pt x="940" y="18384"/>
                  </a:lnTo>
                  <a:lnTo>
                    <a:pt x="11495" y="23481"/>
                  </a:lnTo>
                  <a:lnTo>
                    <a:pt x="34794" y="35131"/>
                  </a:lnTo>
                  <a:lnTo>
                    <a:pt x="37345" y="36587"/>
                  </a:lnTo>
                  <a:lnTo>
                    <a:pt x="39897" y="35131"/>
                  </a:lnTo>
                  <a:lnTo>
                    <a:pt x="63196" y="23481"/>
                  </a:lnTo>
                  <a:lnTo>
                    <a:pt x="73750" y="18384"/>
                  </a:lnTo>
                  <a:lnTo>
                    <a:pt x="63196" y="13287"/>
                  </a:lnTo>
                  <a:lnTo>
                    <a:pt x="39897" y="1637"/>
                  </a:lnTo>
                  <a:lnTo>
                    <a:pt x="37345" y="181"/>
                  </a:lnTo>
                  <a:close/>
                  <a:moveTo>
                    <a:pt x="37345" y="13287"/>
                  </a:moveTo>
                  <a:lnTo>
                    <a:pt x="47900" y="18384"/>
                  </a:lnTo>
                  <a:lnTo>
                    <a:pt x="37345" y="23481"/>
                  </a:lnTo>
                  <a:lnTo>
                    <a:pt x="26791" y="18384"/>
                  </a:lnTo>
                  <a:lnTo>
                    <a:pt x="37345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9" name="Freeform 2808">
              <a:extLst>
                <a:ext uri="{FF2B5EF4-FFF2-40B4-BE49-F238E27FC236}">
                  <a16:creationId xmlns:a16="http://schemas.microsoft.com/office/drawing/2014/main" id="{81F48312-08BE-6FCA-D70B-7BCDD3EDC6C5}"/>
                </a:ext>
              </a:extLst>
            </p:cNvPr>
            <p:cNvSpPr/>
            <p:nvPr/>
          </p:nvSpPr>
          <p:spPr>
            <a:xfrm>
              <a:off x="8127570" y="1772783"/>
              <a:ext cx="72810" cy="36400"/>
            </a:xfrm>
            <a:custGeom>
              <a:avLst/>
              <a:gdLst>
                <a:gd name="connsiteX0" fmla="*/ 37331 w 72810"/>
                <a:gd name="connsiteY0" fmla="*/ 188 h 36400"/>
                <a:gd name="connsiteX1" fmla="*/ 34782 w 72810"/>
                <a:gd name="connsiteY1" fmla="*/ 1644 h 36400"/>
                <a:gd name="connsiteX2" fmla="*/ 11483 w 72810"/>
                <a:gd name="connsiteY2" fmla="*/ 13294 h 36400"/>
                <a:gd name="connsiteX3" fmla="*/ 926 w 72810"/>
                <a:gd name="connsiteY3" fmla="*/ 18391 h 36400"/>
                <a:gd name="connsiteX4" fmla="*/ 11483 w 72810"/>
                <a:gd name="connsiteY4" fmla="*/ 23494 h 36400"/>
                <a:gd name="connsiteX5" fmla="*/ 34782 w 72810"/>
                <a:gd name="connsiteY5" fmla="*/ 35144 h 36400"/>
                <a:gd name="connsiteX6" fmla="*/ 37331 w 72810"/>
                <a:gd name="connsiteY6" fmla="*/ 36589 h 36400"/>
                <a:gd name="connsiteX7" fmla="*/ 39882 w 72810"/>
                <a:gd name="connsiteY7" fmla="*/ 35144 h 36400"/>
                <a:gd name="connsiteX8" fmla="*/ 63182 w 72810"/>
                <a:gd name="connsiteY8" fmla="*/ 23494 h 36400"/>
                <a:gd name="connsiteX9" fmla="*/ 73736 w 72810"/>
                <a:gd name="connsiteY9" fmla="*/ 18391 h 36400"/>
                <a:gd name="connsiteX10" fmla="*/ 63182 w 72810"/>
                <a:gd name="connsiteY10" fmla="*/ 13294 h 36400"/>
                <a:gd name="connsiteX11" fmla="*/ 39882 w 72810"/>
                <a:gd name="connsiteY11" fmla="*/ 1644 h 36400"/>
                <a:gd name="connsiteX12" fmla="*/ 37331 w 72810"/>
                <a:gd name="connsiteY12" fmla="*/ 188 h 36400"/>
                <a:gd name="connsiteX13" fmla="*/ 37331 w 72810"/>
                <a:gd name="connsiteY13" fmla="*/ 13294 h 36400"/>
                <a:gd name="connsiteX14" fmla="*/ 47886 w 72810"/>
                <a:gd name="connsiteY14" fmla="*/ 18391 h 36400"/>
                <a:gd name="connsiteX15" fmla="*/ 37331 w 72810"/>
                <a:gd name="connsiteY15" fmla="*/ 23494 h 36400"/>
                <a:gd name="connsiteX16" fmla="*/ 26774 w 72810"/>
                <a:gd name="connsiteY16" fmla="*/ 18391 h 36400"/>
                <a:gd name="connsiteX17" fmla="*/ 37331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31" y="188"/>
                  </a:moveTo>
                  <a:lnTo>
                    <a:pt x="34782" y="1644"/>
                  </a:lnTo>
                  <a:lnTo>
                    <a:pt x="11483" y="13294"/>
                  </a:lnTo>
                  <a:lnTo>
                    <a:pt x="926" y="18391"/>
                  </a:lnTo>
                  <a:lnTo>
                    <a:pt x="11483" y="23494"/>
                  </a:lnTo>
                  <a:lnTo>
                    <a:pt x="34782" y="35144"/>
                  </a:lnTo>
                  <a:lnTo>
                    <a:pt x="37331" y="36589"/>
                  </a:lnTo>
                  <a:lnTo>
                    <a:pt x="39882" y="35144"/>
                  </a:lnTo>
                  <a:lnTo>
                    <a:pt x="63182" y="23494"/>
                  </a:lnTo>
                  <a:lnTo>
                    <a:pt x="73736" y="18391"/>
                  </a:lnTo>
                  <a:lnTo>
                    <a:pt x="63182" y="13294"/>
                  </a:lnTo>
                  <a:lnTo>
                    <a:pt x="39882" y="1644"/>
                  </a:lnTo>
                  <a:lnTo>
                    <a:pt x="37331" y="188"/>
                  </a:lnTo>
                  <a:close/>
                  <a:moveTo>
                    <a:pt x="37331" y="13294"/>
                  </a:moveTo>
                  <a:lnTo>
                    <a:pt x="47886" y="18391"/>
                  </a:lnTo>
                  <a:lnTo>
                    <a:pt x="37331" y="23494"/>
                  </a:lnTo>
                  <a:lnTo>
                    <a:pt x="26774" y="18391"/>
                  </a:lnTo>
                  <a:lnTo>
                    <a:pt x="37331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0" name="Freeform 2809">
              <a:extLst>
                <a:ext uri="{FF2B5EF4-FFF2-40B4-BE49-F238E27FC236}">
                  <a16:creationId xmlns:a16="http://schemas.microsoft.com/office/drawing/2014/main" id="{D66304D7-5274-F9D6-0E0C-695911FF3743}"/>
                </a:ext>
              </a:extLst>
            </p:cNvPr>
            <p:cNvSpPr/>
            <p:nvPr/>
          </p:nvSpPr>
          <p:spPr>
            <a:xfrm>
              <a:off x="8186703" y="2047533"/>
              <a:ext cx="93196" cy="151451"/>
            </a:xfrm>
            <a:custGeom>
              <a:avLst/>
              <a:gdLst>
                <a:gd name="connsiteX0" fmla="*/ 937 w 93196"/>
                <a:gd name="connsiteY0" fmla="*/ 239 h 151451"/>
                <a:gd name="connsiteX1" fmla="*/ 94134 w 93196"/>
                <a:gd name="connsiteY1" fmla="*/ 46839 h 151451"/>
                <a:gd name="connsiteX2" fmla="*/ 94134 w 93196"/>
                <a:gd name="connsiteY2" fmla="*/ 151690 h 151451"/>
                <a:gd name="connsiteX3" fmla="*/ 937 w 93196"/>
                <a:gd name="connsiteY3" fmla="*/ 105089 h 151451"/>
                <a:gd name="connsiteX4" fmla="*/ 937 w 93196"/>
                <a:gd name="connsiteY4" fmla="*/ 2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937" y="239"/>
                  </a:moveTo>
                  <a:lnTo>
                    <a:pt x="94134" y="46839"/>
                  </a:lnTo>
                  <a:lnTo>
                    <a:pt x="94134" y="151690"/>
                  </a:lnTo>
                  <a:lnTo>
                    <a:pt x="937" y="105089"/>
                  </a:lnTo>
                  <a:lnTo>
                    <a:pt x="937" y="2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1" name="Freeform 2810">
              <a:extLst>
                <a:ext uri="{FF2B5EF4-FFF2-40B4-BE49-F238E27FC236}">
                  <a16:creationId xmlns:a16="http://schemas.microsoft.com/office/drawing/2014/main" id="{493641CF-1422-F949-64CA-238220F9A4AC}"/>
                </a:ext>
              </a:extLst>
            </p:cNvPr>
            <p:cNvSpPr/>
            <p:nvPr/>
          </p:nvSpPr>
          <p:spPr>
            <a:xfrm>
              <a:off x="8181449" y="2037829"/>
              <a:ext cx="104846" cy="170371"/>
            </a:xfrm>
            <a:custGeom>
              <a:avLst/>
              <a:gdLst>
                <a:gd name="connsiteX0" fmla="*/ 937 w 104846"/>
                <a:gd name="connsiteY0" fmla="*/ 238 h 170371"/>
                <a:gd name="connsiteX1" fmla="*/ 937 w 104846"/>
                <a:gd name="connsiteY1" fmla="*/ 9698 h 170371"/>
                <a:gd name="connsiteX2" fmla="*/ 937 w 104846"/>
                <a:gd name="connsiteY2" fmla="*/ 114549 h 170371"/>
                <a:gd name="connsiteX3" fmla="*/ 937 w 104846"/>
                <a:gd name="connsiteY3" fmla="*/ 118184 h 170371"/>
                <a:gd name="connsiteX4" fmla="*/ 4210 w 104846"/>
                <a:gd name="connsiteY4" fmla="*/ 119652 h 170371"/>
                <a:gd name="connsiteX5" fmla="*/ 97407 w 104846"/>
                <a:gd name="connsiteY5" fmla="*/ 166252 h 170371"/>
                <a:gd name="connsiteX6" fmla="*/ 105783 w 104846"/>
                <a:gd name="connsiteY6" fmla="*/ 170609 h 170371"/>
                <a:gd name="connsiteX7" fmla="*/ 105783 w 104846"/>
                <a:gd name="connsiteY7" fmla="*/ 161150 h 170371"/>
                <a:gd name="connsiteX8" fmla="*/ 105783 w 104846"/>
                <a:gd name="connsiteY8" fmla="*/ 56299 h 170371"/>
                <a:gd name="connsiteX9" fmla="*/ 105783 w 104846"/>
                <a:gd name="connsiteY9" fmla="*/ 52664 h 170371"/>
                <a:gd name="connsiteX10" fmla="*/ 102510 w 104846"/>
                <a:gd name="connsiteY10" fmla="*/ 51196 h 170371"/>
                <a:gd name="connsiteX11" fmla="*/ 9313 w 104846"/>
                <a:gd name="connsiteY11" fmla="*/ 4596 h 170371"/>
                <a:gd name="connsiteX12" fmla="*/ 937 w 104846"/>
                <a:gd name="connsiteY12" fmla="*/ 238 h 170371"/>
                <a:gd name="connsiteX13" fmla="*/ 12586 w 104846"/>
                <a:gd name="connsiteY13" fmla="*/ 19158 h 170371"/>
                <a:gd name="connsiteX14" fmla="*/ 94134 w 104846"/>
                <a:gd name="connsiteY14" fmla="*/ 59934 h 170371"/>
                <a:gd name="connsiteX15" fmla="*/ 94134 w 104846"/>
                <a:gd name="connsiteY15" fmla="*/ 151690 h 170371"/>
                <a:gd name="connsiteX16" fmla="*/ 12586 w 104846"/>
                <a:gd name="connsiteY16" fmla="*/ 110914 h 170371"/>
                <a:gd name="connsiteX17" fmla="*/ 12586 w 104846"/>
                <a:gd name="connsiteY17" fmla="*/ 19158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937" y="238"/>
                  </a:moveTo>
                  <a:lnTo>
                    <a:pt x="937" y="9698"/>
                  </a:lnTo>
                  <a:lnTo>
                    <a:pt x="937" y="114549"/>
                  </a:lnTo>
                  <a:lnTo>
                    <a:pt x="937" y="118184"/>
                  </a:lnTo>
                  <a:lnTo>
                    <a:pt x="4210" y="119652"/>
                  </a:lnTo>
                  <a:lnTo>
                    <a:pt x="97407" y="166252"/>
                  </a:lnTo>
                  <a:lnTo>
                    <a:pt x="105783" y="170609"/>
                  </a:lnTo>
                  <a:lnTo>
                    <a:pt x="105783" y="161150"/>
                  </a:lnTo>
                  <a:lnTo>
                    <a:pt x="105783" y="56299"/>
                  </a:lnTo>
                  <a:lnTo>
                    <a:pt x="105783" y="52664"/>
                  </a:lnTo>
                  <a:lnTo>
                    <a:pt x="102510" y="51196"/>
                  </a:lnTo>
                  <a:lnTo>
                    <a:pt x="9313" y="4596"/>
                  </a:lnTo>
                  <a:lnTo>
                    <a:pt x="937" y="238"/>
                  </a:lnTo>
                  <a:close/>
                  <a:moveTo>
                    <a:pt x="12586" y="19158"/>
                  </a:moveTo>
                  <a:lnTo>
                    <a:pt x="94134" y="59934"/>
                  </a:lnTo>
                  <a:lnTo>
                    <a:pt x="94134" y="151690"/>
                  </a:lnTo>
                  <a:lnTo>
                    <a:pt x="12586" y="110914"/>
                  </a:lnTo>
                  <a:lnTo>
                    <a:pt x="12586" y="191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2" name="Freeform 2811">
              <a:extLst>
                <a:ext uri="{FF2B5EF4-FFF2-40B4-BE49-F238E27FC236}">
                  <a16:creationId xmlns:a16="http://schemas.microsoft.com/office/drawing/2014/main" id="{C6110264-F3B4-BD57-52E8-791D6AD0CD0C}"/>
                </a:ext>
              </a:extLst>
            </p:cNvPr>
            <p:cNvSpPr/>
            <p:nvPr/>
          </p:nvSpPr>
          <p:spPr>
            <a:xfrm>
              <a:off x="8088252" y="1851427"/>
              <a:ext cx="34948" cy="310172"/>
            </a:xfrm>
            <a:custGeom>
              <a:avLst/>
              <a:gdLst>
                <a:gd name="connsiteX0" fmla="*/ 917 w 34948"/>
                <a:gd name="connsiteY0" fmla="*/ 221 h 310172"/>
                <a:gd name="connsiteX1" fmla="*/ 917 w 34948"/>
                <a:gd name="connsiteY1" fmla="*/ 9681 h 310172"/>
                <a:gd name="connsiteX2" fmla="*/ 917 w 34948"/>
                <a:gd name="connsiteY2" fmla="*/ 289283 h 310172"/>
                <a:gd name="connsiteX3" fmla="*/ 917 w 34948"/>
                <a:gd name="connsiteY3" fmla="*/ 292918 h 310172"/>
                <a:gd name="connsiteX4" fmla="*/ 4193 w 34948"/>
                <a:gd name="connsiteY4" fmla="*/ 294386 h 310172"/>
                <a:gd name="connsiteX5" fmla="*/ 27492 w 34948"/>
                <a:gd name="connsiteY5" fmla="*/ 306036 h 310172"/>
                <a:gd name="connsiteX6" fmla="*/ 35866 w 34948"/>
                <a:gd name="connsiteY6" fmla="*/ 310393 h 310172"/>
                <a:gd name="connsiteX7" fmla="*/ 35866 w 34948"/>
                <a:gd name="connsiteY7" fmla="*/ 300933 h 310172"/>
                <a:gd name="connsiteX8" fmla="*/ 35866 w 34948"/>
                <a:gd name="connsiteY8" fmla="*/ 21331 h 310172"/>
                <a:gd name="connsiteX9" fmla="*/ 35866 w 34948"/>
                <a:gd name="connsiteY9" fmla="*/ 17696 h 310172"/>
                <a:gd name="connsiteX10" fmla="*/ 32590 w 34948"/>
                <a:gd name="connsiteY10" fmla="*/ 16228 h 310172"/>
                <a:gd name="connsiteX11" fmla="*/ 9291 w 34948"/>
                <a:gd name="connsiteY11" fmla="*/ 4578 h 310172"/>
                <a:gd name="connsiteX12" fmla="*/ 917 w 34948"/>
                <a:gd name="connsiteY12" fmla="*/ 221 h 310172"/>
                <a:gd name="connsiteX13" fmla="*/ 12567 w 34948"/>
                <a:gd name="connsiteY13" fmla="*/ 19141 h 310172"/>
                <a:gd name="connsiteX14" fmla="*/ 24217 w 34948"/>
                <a:gd name="connsiteY14" fmla="*/ 24966 h 310172"/>
                <a:gd name="connsiteX15" fmla="*/ 24217 w 34948"/>
                <a:gd name="connsiteY15" fmla="*/ 291473 h 310172"/>
                <a:gd name="connsiteX16" fmla="*/ 12567 w 34948"/>
                <a:gd name="connsiteY16" fmla="*/ 285648 h 310172"/>
                <a:gd name="connsiteX17" fmla="*/ 12567 w 34948"/>
                <a:gd name="connsiteY17" fmla="*/ 191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17" y="221"/>
                  </a:moveTo>
                  <a:lnTo>
                    <a:pt x="917" y="9681"/>
                  </a:lnTo>
                  <a:lnTo>
                    <a:pt x="917" y="289283"/>
                  </a:lnTo>
                  <a:lnTo>
                    <a:pt x="917" y="292918"/>
                  </a:lnTo>
                  <a:lnTo>
                    <a:pt x="4193" y="294386"/>
                  </a:lnTo>
                  <a:lnTo>
                    <a:pt x="27492" y="306036"/>
                  </a:lnTo>
                  <a:lnTo>
                    <a:pt x="35866" y="310393"/>
                  </a:lnTo>
                  <a:lnTo>
                    <a:pt x="35866" y="300933"/>
                  </a:lnTo>
                  <a:lnTo>
                    <a:pt x="35866" y="21331"/>
                  </a:lnTo>
                  <a:lnTo>
                    <a:pt x="35866" y="17696"/>
                  </a:lnTo>
                  <a:lnTo>
                    <a:pt x="32590" y="16228"/>
                  </a:lnTo>
                  <a:lnTo>
                    <a:pt x="9291" y="4578"/>
                  </a:lnTo>
                  <a:lnTo>
                    <a:pt x="917" y="221"/>
                  </a:lnTo>
                  <a:close/>
                  <a:moveTo>
                    <a:pt x="12567" y="19141"/>
                  </a:moveTo>
                  <a:lnTo>
                    <a:pt x="24217" y="24966"/>
                  </a:lnTo>
                  <a:lnTo>
                    <a:pt x="24217" y="291473"/>
                  </a:lnTo>
                  <a:lnTo>
                    <a:pt x="12567" y="285648"/>
                  </a:lnTo>
                  <a:lnTo>
                    <a:pt x="12567" y="191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3" name="Freeform 2812">
              <a:extLst>
                <a:ext uri="{FF2B5EF4-FFF2-40B4-BE49-F238E27FC236}">
                  <a16:creationId xmlns:a16="http://schemas.microsoft.com/office/drawing/2014/main" id="{1A63E59C-EB76-2741-2B71-DEFB0FA5F46A}"/>
                </a:ext>
              </a:extLst>
            </p:cNvPr>
            <p:cNvSpPr/>
            <p:nvPr/>
          </p:nvSpPr>
          <p:spPr>
            <a:xfrm>
              <a:off x="8129026" y="1868903"/>
              <a:ext cx="34948" cy="310172"/>
            </a:xfrm>
            <a:custGeom>
              <a:avLst/>
              <a:gdLst>
                <a:gd name="connsiteX0" fmla="*/ 924 w 34948"/>
                <a:gd name="connsiteY0" fmla="*/ 223 h 310172"/>
                <a:gd name="connsiteX1" fmla="*/ 924 w 34948"/>
                <a:gd name="connsiteY1" fmla="*/ 292920 h 310172"/>
                <a:gd name="connsiteX2" fmla="*/ 35872 w 34948"/>
                <a:gd name="connsiteY2" fmla="*/ 310396 h 310172"/>
                <a:gd name="connsiteX3" fmla="*/ 35872 w 34948"/>
                <a:gd name="connsiteY3" fmla="*/ 17699 h 310172"/>
                <a:gd name="connsiteX4" fmla="*/ 924 w 34948"/>
                <a:gd name="connsiteY4" fmla="*/ 22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24" y="223"/>
                  </a:moveTo>
                  <a:lnTo>
                    <a:pt x="924" y="292920"/>
                  </a:lnTo>
                  <a:lnTo>
                    <a:pt x="35872" y="310396"/>
                  </a:lnTo>
                  <a:lnTo>
                    <a:pt x="35872" y="17699"/>
                  </a:lnTo>
                  <a:lnTo>
                    <a:pt x="924" y="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4" name="Freeform 2813">
              <a:extLst>
                <a:ext uri="{FF2B5EF4-FFF2-40B4-BE49-F238E27FC236}">
                  <a16:creationId xmlns:a16="http://schemas.microsoft.com/office/drawing/2014/main" id="{AFD6A573-793A-4053-6520-6AE032CDBE85}"/>
                </a:ext>
              </a:extLst>
            </p:cNvPr>
            <p:cNvSpPr/>
            <p:nvPr/>
          </p:nvSpPr>
          <p:spPr>
            <a:xfrm>
              <a:off x="8181449" y="1886378"/>
              <a:ext cx="58248" cy="158720"/>
            </a:xfrm>
            <a:custGeom>
              <a:avLst/>
              <a:gdLst>
                <a:gd name="connsiteX0" fmla="*/ 933 w 58248"/>
                <a:gd name="connsiteY0" fmla="*/ 215 h 158720"/>
                <a:gd name="connsiteX1" fmla="*/ 933 w 58248"/>
                <a:gd name="connsiteY1" fmla="*/ 9674 h 158720"/>
                <a:gd name="connsiteX2" fmla="*/ 933 w 58248"/>
                <a:gd name="connsiteY2" fmla="*/ 126175 h 158720"/>
                <a:gd name="connsiteX3" fmla="*/ 933 w 58248"/>
                <a:gd name="connsiteY3" fmla="*/ 129810 h 158720"/>
                <a:gd name="connsiteX4" fmla="*/ 4207 w 58248"/>
                <a:gd name="connsiteY4" fmla="*/ 131278 h 158720"/>
                <a:gd name="connsiteX5" fmla="*/ 50805 w 58248"/>
                <a:gd name="connsiteY5" fmla="*/ 154578 h 158720"/>
                <a:gd name="connsiteX6" fmla="*/ 59181 w 58248"/>
                <a:gd name="connsiteY6" fmla="*/ 158935 h 158720"/>
                <a:gd name="connsiteX7" fmla="*/ 59181 w 58248"/>
                <a:gd name="connsiteY7" fmla="*/ 149476 h 158720"/>
                <a:gd name="connsiteX8" fmla="*/ 59181 w 58248"/>
                <a:gd name="connsiteY8" fmla="*/ 32975 h 158720"/>
                <a:gd name="connsiteX9" fmla="*/ 59181 w 58248"/>
                <a:gd name="connsiteY9" fmla="*/ 29340 h 158720"/>
                <a:gd name="connsiteX10" fmla="*/ 55908 w 58248"/>
                <a:gd name="connsiteY10" fmla="*/ 27872 h 158720"/>
                <a:gd name="connsiteX11" fmla="*/ 9309 w 58248"/>
                <a:gd name="connsiteY11" fmla="*/ 4572 h 158720"/>
                <a:gd name="connsiteX12" fmla="*/ 933 w 58248"/>
                <a:gd name="connsiteY12" fmla="*/ 215 h 158720"/>
                <a:gd name="connsiteX13" fmla="*/ 12583 w 58248"/>
                <a:gd name="connsiteY13" fmla="*/ 19134 h 158720"/>
                <a:gd name="connsiteX14" fmla="*/ 47532 w 58248"/>
                <a:gd name="connsiteY14" fmla="*/ 36609 h 158720"/>
                <a:gd name="connsiteX15" fmla="*/ 47532 w 58248"/>
                <a:gd name="connsiteY15" fmla="*/ 140016 h 158720"/>
                <a:gd name="connsiteX16" fmla="*/ 12583 w 58248"/>
                <a:gd name="connsiteY16" fmla="*/ 122541 h 158720"/>
                <a:gd name="connsiteX17" fmla="*/ 12583 w 58248"/>
                <a:gd name="connsiteY17" fmla="*/ 19134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33" y="215"/>
                  </a:moveTo>
                  <a:lnTo>
                    <a:pt x="933" y="9674"/>
                  </a:lnTo>
                  <a:lnTo>
                    <a:pt x="933" y="126175"/>
                  </a:lnTo>
                  <a:lnTo>
                    <a:pt x="933" y="129810"/>
                  </a:lnTo>
                  <a:lnTo>
                    <a:pt x="4207" y="131278"/>
                  </a:lnTo>
                  <a:lnTo>
                    <a:pt x="50805" y="154578"/>
                  </a:lnTo>
                  <a:lnTo>
                    <a:pt x="59181" y="158935"/>
                  </a:lnTo>
                  <a:lnTo>
                    <a:pt x="59181" y="149476"/>
                  </a:lnTo>
                  <a:lnTo>
                    <a:pt x="59181" y="32975"/>
                  </a:lnTo>
                  <a:lnTo>
                    <a:pt x="59181" y="29340"/>
                  </a:lnTo>
                  <a:lnTo>
                    <a:pt x="55908" y="27872"/>
                  </a:lnTo>
                  <a:lnTo>
                    <a:pt x="9309" y="4572"/>
                  </a:lnTo>
                  <a:lnTo>
                    <a:pt x="933" y="215"/>
                  </a:lnTo>
                  <a:close/>
                  <a:moveTo>
                    <a:pt x="12583" y="19134"/>
                  </a:moveTo>
                  <a:lnTo>
                    <a:pt x="47532" y="36609"/>
                  </a:lnTo>
                  <a:lnTo>
                    <a:pt x="47532" y="140016"/>
                  </a:lnTo>
                  <a:lnTo>
                    <a:pt x="12583" y="122541"/>
                  </a:lnTo>
                  <a:lnTo>
                    <a:pt x="12583" y="1913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5" name="Freeform 2814">
              <a:extLst>
                <a:ext uri="{FF2B5EF4-FFF2-40B4-BE49-F238E27FC236}">
                  <a16:creationId xmlns:a16="http://schemas.microsoft.com/office/drawing/2014/main" id="{C93AB872-C7C1-6702-14C4-5E055C24E413}"/>
                </a:ext>
              </a:extLst>
            </p:cNvPr>
            <p:cNvSpPr/>
            <p:nvPr/>
          </p:nvSpPr>
          <p:spPr>
            <a:xfrm>
              <a:off x="8251347" y="1921328"/>
              <a:ext cx="34948" cy="158720"/>
            </a:xfrm>
            <a:custGeom>
              <a:avLst/>
              <a:gdLst>
                <a:gd name="connsiteX0" fmla="*/ 942 w 34948"/>
                <a:gd name="connsiteY0" fmla="*/ 220 h 158720"/>
                <a:gd name="connsiteX1" fmla="*/ 942 w 34948"/>
                <a:gd name="connsiteY1" fmla="*/ 9680 h 158720"/>
                <a:gd name="connsiteX2" fmla="*/ 942 w 34948"/>
                <a:gd name="connsiteY2" fmla="*/ 137831 h 158720"/>
                <a:gd name="connsiteX3" fmla="*/ 942 w 34948"/>
                <a:gd name="connsiteY3" fmla="*/ 141466 h 158720"/>
                <a:gd name="connsiteX4" fmla="*/ 4216 w 34948"/>
                <a:gd name="connsiteY4" fmla="*/ 142934 h 158720"/>
                <a:gd name="connsiteX5" fmla="*/ 27515 w 34948"/>
                <a:gd name="connsiteY5" fmla="*/ 154584 h 158720"/>
                <a:gd name="connsiteX6" fmla="*/ 35891 w 34948"/>
                <a:gd name="connsiteY6" fmla="*/ 158941 h 158720"/>
                <a:gd name="connsiteX7" fmla="*/ 35891 w 34948"/>
                <a:gd name="connsiteY7" fmla="*/ 149481 h 158720"/>
                <a:gd name="connsiteX8" fmla="*/ 35891 w 34948"/>
                <a:gd name="connsiteY8" fmla="*/ 21330 h 158720"/>
                <a:gd name="connsiteX9" fmla="*/ 35891 w 34948"/>
                <a:gd name="connsiteY9" fmla="*/ 17695 h 158720"/>
                <a:gd name="connsiteX10" fmla="*/ 32617 w 34948"/>
                <a:gd name="connsiteY10" fmla="*/ 16227 h 158720"/>
                <a:gd name="connsiteX11" fmla="*/ 9318 w 34948"/>
                <a:gd name="connsiteY11" fmla="*/ 4577 h 158720"/>
                <a:gd name="connsiteX12" fmla="*/ 942 w 34948"/>
                <a:gd name="connsiteY12" fmla="*/ 220 h 158720"/>
                <a:gd name="connsiteX13" fmla="*/ 12592 w 34948"/>
                <a:gd name="connsiteY13" fmla="*/ 19140 h 158720"/>
                <a:gd name="connsiteX14" fmla="*/ 24241 w 34948"/>
                <a:gd name="connsiteY14" fmla="*/ 24965 h 158720"/>
                <a:gd name="connsiteX15" fmla="*/ 24241 w 34948"/>
                <a:gd name="connsiteY15" fmla="*/ 140021 h 158720"/>
                <a:gd name="connsiteX16" fmla="*/ 12592 w 34948"/>
                <a:gd name="connsiteY16" fmla="*/ 134196 h 158720"/>
                <a:gd name="connsiteX17" fmla="*/ 12592 w 34948"/>
                <a:gd name="connsiteY17" fmla="*/ 191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942" y="220"/>
                  </a:moveTo>
                  <a:lnTo>
                    <a:pt x="942" y="9680"/>
                  </a:lnTo>
                  <a:lnTo>
                    <a:pt x="942" y="137831"/>
                  </a:lnTo>
                  <a:lnTo>
                    <a:pt x="942" y="141466"/>
                  </a:lnTo>
                  <a:lnTo>
                    <a:pt x="4216" y="142934"/>
                  </a:lnTo>
                  <a:lnTo>
                    <a:pt x="27515" y="154584"/>
                  </a:lnTo>
                  <a:lnTo>
                    <a:pt x="35891" y="158941"/>
                  </a:lnTo>
                  <a:lnTo>
                    <a:pt x="35891" y="149481"/>
                  </a:lnTo>
                  <a:lnTo>
                    <a:pt x="35891" y="21330"/>
                  </a:lnTo>
                  <a:lnTo>
                    <a:pt x="35891" y="17695"/>
                  </a:lnTo>
                  <a:lnTo>
                    <a:pt x="32617" y="16227"/>
                  </a:lnTo>
                  <a:lnTo>
                    <a:pt x="9318" y="4577"/>
                  </a:lnTo>
                  <a:lnTo>
                    <a:pt x="942" y="220"/>
                  </a:lnTo>
                  <a:close/>
                  <a:moveTo>
                    <a:pt x="12592" y="19140"/>
                  </a:moveTo>
                  <a:lnTo>
                    <a:pt x="24241" y="24965"/>
                  </a:lnTo>
                  <a:lnTo>
                    <a:pt x="24241" y="140021"/>
                  </a:lnTo>
                  <a:lnTo>
                    <a:pt x="12592" y="134196"/>
                  </a:lnTo>
                  <a:lnTo>
                    <a:pt x="12592" y="191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6" name="Freeform 2815">
              <a:extLst>
                <a:ext uri="{FF2B5EF4-FFF2-40B4-BE49-F238E27FC236}">
                  <a16:creationId xmlns:a16="http://schemas.microsoft.com/office/drawing/2014/main" id="{C387458A-73DB-7B3F-B935-5F3A265C5FD0}"/>
                </a:ext>
              </a:extLst>
            </p:cNvPr>
            <p:cNvSpPr/>
            <p:nvPr/>
          </p:nvSpPr>
          <p:spPr>
            <a:xfrm>
              <a:off x="8064953" y="1679583"/>
              <a:ext cx="477635" cy="595605"/>
            </a:xfrm>
            <a:custGeom>
              <a:avLst/>
              <a:gdLst>
                <a:gd name="connsiteX0" fmla="*/ 239764 w 477635"/>
                <a:gd name="connsiteY0" fmla="*/ 216 h 595605"/>
                <a:gd name="connsiteX1" fmla="*/ 237213 w 477635"/>
                <a:gd name="connsiteY1" fmla="*/ 1673 h 595605"/>
                <a:gd name="connsiteX2" fmla="*/ 4221 w 477635"/>
                <a:gd name="connsiteY2" fmla="*/ 118168 h 595605"/>
                <a:gd name="connsiteX3" fmla="*/ 947 w 477635"/>
                <a:gd name="connsiteY3" fmla="*/ 119636 h 595605"/>
                <a:gd name="connsiteX4" fmla="*/ 947 w 477635"/>
                <a:gd name="connsiteY4" fmla="*/ 123270 h 595605"/>
                <a:gd name="connsiteX5" fmla="*/ 947 w 477635"/>
                <a:gd name="connsiteY5" fmla="*/ 472773 h 595605"/>
                <a:gd name="connsiteX6" fmla="*/ 947 w 477635"/>
                <a:gd name="connsiteY6" fmla="*/ 476408 h 595605"/>
                <a:gd name="connsiteX7" fmla="*/ 4223 w 477635"/>
                <a:gd name="connsiteY7" fmla="*/ 477876 h 595605"/>
                <a:gd name="connsiteX8" fmla="*/ 237215 w 477635"/>
                <a:gd name="connsiteY8" fmla="*/ 594377 h 595605"/>
                <a:gd name="connsiteX9" fmla="*/ 239767 w 477635"/>
                <a:gd name="connsiteY9" fmla="*/ 595822 h 595605"/>
                <a:gd name="connsiteX10" fmla="*/ 242318 w 477635"/>
                <a:gd name="connsiteY10" fmla="*/ 594377 h 595605"/>
                <a:gd name="connsiteX11" fmla="*/ 475310 w 477635"/>
                <a:gd name="connsiteY11" fmla="*/ 477876 h 595605"/>
                <a:gd name="connsiteX12" fmla="*/ 478583 w 477635"/>
                <a:gd name="connsiteY12" fmla="*/ 476408 h 595605"/>
                <a:gd name="connsiteX13" fmla="*/ 478583 w 477635"/>
                <a:gd name="connsiteY13" fmla="*/ 472773 h 595605"/>
                <a:gd name="connsiteX14" fmla="*/ 478583 w 477635"/>
                <a:gd name="connsiteY14" fmla="*/ 123270 h 595605"/>
                <a:gd name="connsiteX15" fmla="*/ 478583 w 477635"/>
                <a:gd name="connsiteY15" fmla="*/ 119636 h 595605"/>
                <a:gd name="connsiteX16" fmla="*/ 475310 w 477635"/>
                <a:gd name="connsiteY16" fmla="*/ 118168 h 595605"/>
                <a:gd name="connsiteX17" fmla="*/ 242318 w 477635"/>
                <a:gd name="connsiteY17" fmla="*/ 1673 h 595605"/>
                <a:gd name="connsiteX18" fmla="*/ 239767 w 477635"/>
                <a:gd name="connsiteY18" fmla="*/ 216 h 595605"/>
                <a:gd name="connsiteX19" fmla="*/ 239764 w 477635"/>
                <a:gd name="connsiteY19" fmla="*/ 13323 h 595605"/>
                <a:gd name="connsiteX20" fmla="*/ 466932 w 477635"/>
                <a:gd name="connsiteY20" fmla="*/ 126905 h 595605"/>
                <a:gd name="connsiteX21" fmla="*/ 466932 w 477635"/>
                <a:gd name="connsiteY21" fmla="*/ 469139 h 595605"/>
                <a:gd name="connsiteX22" fmla="*/ 239764 w 477635"/>
                <a:gd name="connsiteY22" fmla="*/ 582727 h 595605"/>
                <a:gd name="connsiteX23" fmla="*/ 12597 w 477635"/>
                <a:gd name="connsiteY23" fmla="*/ 469139 h 595605"/>
                <a:gd name="connsiteX24" fmla="*/ 12597 w 477635"/>
                <a:gd name="connsiteY24" fmla="*/ 126905 h 595605"/>
                <a:gd name="connsiteX25" fmla="*/ 239764 w 477635"/>
                <a:gd name="connsiteY25" fmla="*/ 133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764" y="216"/>
                  </a:moveTo>
                  <a:lnTo>
                    <a:pt x="237213" y="1673"/>
                  </a:lnTo>
                  <a:lnTo>
                    <a:pt x="4221" y="118168"/>
                  </a:lnTo>
                  <a:lnTo>
                    <a:pt x="947" y="119636"/>
                  </a:lnTo>
                  <a:lnTo>
                    <a:pt x="947" y="123270"/>
                  </a:lnTo>
                  <a:lnTo>
                    <a:pt x="947" y="472773"/>
                  </a:lnTo>
                  <a:lnTo>
                    <a:pt x="947" y="476408"/>
                  </a:lnTo>
                  <a:lnTo>
                    <a:pt x="4223" y="477876"/>
                  </a:lnTo>
                  <a:lnTo>
                    <a:pt x="237215" y="594377"/>
                  </a:lnTo>
                  <a:lnTo>
                    <a:pt x="239767" y="595822"/>
                  </a:lnTo>
                  <a:lnTo>
                    <a:pt x="242318" y="594377"/>
                  </a:lnTo>
                  <a:lnTo>
                    <a:pt x="475310" y="477876"/>
                  </a:lnTo>
                  <a:lnTo>
                    <a:pt x="478583" y="476408"/>
                  </a:lnTo>
                  <a:lnTo>
                    <a:pt x="478583" y="472773"/>
                  </a:lnTo>
                  <a:lnTo>
                    <a:pt x="478583" y="123270"/>
                  </a:lnTo>
                  <a:lnTo>
                    <a:pt x="478583" y="119636"/>
                  </a:lnTo>
                  <a:lnTo>
                    <a:pt x="475310" y="118168"/>
                  </a:lnTo>
                  <a:lnTo>
                    <a:pt x="242318" y="1673"/>
                  </a:lnTo>
                  <a:lnTo>
                    <a:pt x="239767" y="216"/>
                  </a:lnTo>
                  <a:close/>
                  <a:moveTo>
                    <a:pt x="239764" y="13323"/>
                  </a:moveTo>
                  <a:lnTo>
                    <a:pt x="466932" y="126905"/>
                  </a:lnTo>
                  <a:lnTo>
                    <a:pt x="466932" y="469139"/>
                  </a:lnTo>
                  <a:lnTo>
                    <a:pt x="239764" y="582727"/>
                  </a:lnTo>
                  <a:lnTo>
                    <a:pt x="12597" y="469139"/>
                  </a:lnTo>
                  <a:lnTo>
                    <a:pt x="12597" y="126905"/>
                  </a:lnTo>
                  <a:lnTo>
                    <a:pt x="239764" y="133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17" name="Graphic 2503">
            <a:extLst>
              <a:ext uri="{FF2B5EF4-FFF2-40B4-BE49-F238E27FC236}">
                <a16:creationId xmlns:a16="http://schemas.microsoft.com/office/drawing/2014/main" id="{A0A771DD-97E5-4B14-A2D0-511B33A614E6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sp>
          <p:nvSpPr>
            <p:cNvPr id="2818" name="Freeform 2817">
              <a:extLst>
                <a:ext uri="{FF2B5EF4-FFF2-40B4-BE49-F238E27FC236}">
                  <a16:creationId xmlns:a16="http://schemas.microsoft.com/office/drawing/2014/main" id="{394AEEFD-8C76-4BF4-A942-64E71DC16304}"/>
                </a:ext>
              </a:extLst>
            </p:cNvPr>
            <p:cNvSpPr/>
            <p:nvPr/>
          </p:nvSpPr>
          <p:spPr>
            <a:xfrm>
              <a:off x="8343979" y="1825982"/>
              <a:ext cx="465984" cy="233001"/>
            </a:xfrm>
            <a:custGeom>
              <a:avLst/>
              <a:gdLst>
                <a:gd name="connsiteX0" fmla="*/ 1012 w 465984"/>
                <a:gd name="connsiteY0" fmla="*/ 116724 h 233001"/>
                <a:gd name="connsiteX1" fmla="*/ 234004 w 465984"/>
                <a:gd name="connsiteY1" fmla="*/ 223 h 233001"/>
                <a:gd name="connsiteX2" fmla="*/ 466997 w 465984"/>
                <a:gd name="connsiteY2" fmla="*/ 116724 h 233001"/>
                <a:gd name="connsiteX3" fmla="*/ 234004 w 465984"/>
                <a:gd name="connsiteY3" fmla="*/ 233225 h 233001"/>
                <a:gd name="connsiteX4" fmla="*/ 1012 w 465984"/>
                <a:gd name="connsiteY4" fmla="*/ 116724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012" y="116724"/>
                  </a:moveTo>
                  <a:lnTo>
                    <a:pt x="234004" y="223"/>
                  </a:lnTo>
                  <a:lnTo>
                    <a:pt x="466997" y="116724"/>
                  </a:lnTo>
                  <a:lnTo>
                    <a:pt x="234004" y="233225"/>
                  </a:lnTo>
                  <a:lnTo>
                    <a:pt x="1012" y="1167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9" name="Freeform 2818">
              <a:extLst>
                <a:ext uri="{FF2B5EF4-FFF2-40B4-BE49-F238E27FC236}">
                  <a16:creationId xmlns:a16="http://schemas.microsoft.com/office/drawing/2014/main" id="{0FCCF788-F112-C46F-75EA-1B4A79F4CDFB}"/>
                </a:ext>
              </a:extLst>
            </p:cNvPr>
            <p:cNvSpPr/>
            <p:nvPr/>
          </p:nvSpPr>
          <p:spPr>
            <a:xfrm>
              <a:off x="8343979" y="1942483"/>
              <a:ext cx="232992" cy="466003"/>
            </a:xfrm>
            <a:custGeom>
              <a:avLst/>
              <a:gdLst>
                <a:gd name="connsiteX0" fmla="*/ 995 w 232992"/>
                <a:gd name="connsiteY0" fmla="*/ 258 h 466003"/>
                <a:gd name="connsiteX1" fmla="*/ 995 w 232992"/>
                <a:gd name="connsiteY1" fmla="*/ 349761 h 466003"/>
                <a:gd name="connsiteX2" fmla="*/ 233987 w 232992"/>
                <a:gd name="connsiteY2" fmla="*/ 466262 h 466003"/>
                <a:gd name="connsiteX3" fmla="*/ 233987 w 232992"/>
                <a:gd name="connsiteY3" fmla="*/ 116759 h 466003"/>
                <a:gd name="connsiteX4" fmla="*/ 995 w 232992"/>
                <a:gd name="connsiteY4" fmla="*/ 25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95" y="258"/>
                  </a:moveTo>
                  <a:lnTo>
                    <a:pt x="995" y="349761"/>
                  </a:lnTo>
                  <a:lnTo>
                    <a:pt x="233987" y="466262"/>
                  </a:lnTo>
                  <a:lnTo>
                    <a:pt x="233987" y="116759"/>
                  </a:lnTo>
                  <a:lnTo>
                    <a:pt x="995" y="2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0" name="Freeform 2819">
              <a:extLst>
                <a:ext uri="{FF2B5EF4-FFF2-40B4-BE49-F238E27FC236}">
                  <a16:creationId xmlns:a16="http://schemas.microsoft.com/office/drawing/2014/main" id="{9164971E-7FD6-D56C-473C-E11CB75E4016}"/>
                </a:ext>
              </a:extLst>
            </p:cNvPr>
            <p:cNvSpPr/>
            <p:nvPr/>
          </p:nvSpPr>
          <p:spPr>
            <a:xfrm>
              <a:off x="8576971" y="1942483"/>
              <a:ext cx="232992" cy="466003"/>
            </a:xfrm>
            <a:custGeom>
              <a:avLst/>
              <a:gdLst>
                <a:gd name="connsiteX0" fmla="*/ 1030 w 232992"/>
                <a:gd name="connsiteY0" fmla="*/ 466262 h 466003"/>
                <a:gd name="connsiteX1" fmla="*/ 234022 w 232992"/>
                <a:gd name="connsiteY1" fmla="*/ 349761 h 466003"/>
                <a:gd name="connsiteX2" fmla="*/ 234022 w 232992"/>
                <a:gd name="connsiteY2" fmla="*/ 258 h 466003"/>
                <a:gd name="connsiteX3" fmla="*/ 1030 w 232992"/>
                <a:gd name="connsiteY3" fmla="*/ 116759 h 466003"/>
                <a:gd name="connsiteX4" fmla="*/ 1030 w 232992"/>
                <a:gd name="connsiteY4" fmla="*/ 466262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030" y="466262"/>
                  </a:moveTo>
                  <a:lnTo>
                    <a:pt x="234022" y="349761"/>
                  </a:lnTo>
                  <a:lnTo>
                    <a:pt x="234022" y="258"/>
                  </a:lnTo>
                  <a:lnTo>
                    <a:pt x="1030" y="116759"/>
                  </a:lnTo>
                  <a:lnTo>
                    <a:pt x="1030" y="466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1" name="Freeform 2820">
              <a:extLst>
                <a:ext uri="{FF2B5EF4-FFF2-40B4-BE49-F238E27FC236}">
                  <a16:creationId xmlns:a16="http://schemas.microsoft.com/office/drawing/2014/main" id="{5F8CBCD4-72C9-6FF5-F304-AD2124626B48}"/>
                </a:ext>
              </a:extLst>
            </p:cNvPr>
            <p:cNvSpPr/>
            <p:nvPr/>
          </p:nvSpPr>
          <p:spPr>
            <a:xfrm>
              <a:off x="8540566" y="1842729"/>
              <a:ext cx="72810" cy="36406"/>
            </a:xfrm>
            <a:custGeom>
              <a:avLst/>
              <a:gdLst>
                <a:gd name="connsiteX0" fmla="*/ 37417 w 72810"/>
                <a:gd name="connsiteY0" fmla="*/ 211 h 36406"/>
                <a:gd name="connsiteX1" fmla="*/ 1012 w 72810"/>
                <a:gd name="connsiteY1" fmla="*/ 18414 h 36406"/>
                <a:gd name="connsiteX2" fmla="*/ 37417 w 72810"/>
                <a:gd name="connsiteY2" fmla="*/ 36617 h 36406"/>
                <a:gd name="connsiteX3" fmla="*/ 73822 w 72810"/>
                <a:gd name="connsiteY3" fmla="*/ 18414 h 36406"/>
                <a:gd name="connsiteX4" fmla="*/ 37417 w 72810"/>
                <a:gd name="connsiteY4" fmla="*/ 21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17" y="211"/>
                  </a:moveTo>
                  <a:lnTo>
                    <a:pt x="1012" y="18414"/>
                  </a:lnTo>
                  <a:lnTo>
                    <a:pt x="37417" y="36617"/>
                  </a:lnTo>
                  <a:lnTo>
                    <a:pt x="73822" y="18414"/>
                  </a:lnTo>
                  <a:lnTo>
                    <a:pt x="37417" y="21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2" name="Freeform 2821">
              <a:extLst>
                <a:ext uri="{FF2B5EF4-FFF2-40B4-BE49-F238E27FC236}">
                  <a16:creationId xmlns:a16="http://schemas.microsoft.com/office/drawing/2014/main" id="{E2418FA8-AFC4-F1DB-E91D-AE6B293BAEDC}"/>
                </a:ext>
              </a:extLst>
            </p:cNvPr>
            <p:cNvSpPr/>
            <p:nvPr/>
          </p:nvSpPr>
          <p:spPr>
            <a:xfrm>
              <a:off x="8587165" y="1866030"/>
              <a:ext cx="72810" cy="36406"/>
            </a:xfrm>
            <a:custGeom>
              <a:avLst/>
              <a:gdLst>
                <a:gd name="connsiteX0" fmla="*/ 37425 w 72810"/>
                <a:gd name="connsiteY0" fmla="*/ 214 h 36406"/>
                <a:gd name="connsiteX1" fmla="*/ 34873 w 72810"/>
                <a:gd name="connsiteY1" fmla="*/ 1670 h 36406"/>
                <a:gd name="connsiteX2" fmla="*/ 11574 w 72810"/>
                <a:gd name="connsiteY2" fmla="*/ 13321 h 36406"/>
                <a:gd name="connsiteX3" fmla="*/ 1020 w 72810"/>
                <a:gd name="connsiteY3" fmla="*/ 18417 h 36406"/>
                <a:gd name="connsiteX4" fmla="*/ 11574 w 72810"/>
                <a:gd name="connsiteY4" fmla="*/ 23514 h 36406"/>
                <a:gd name="connsiteX5" fmla="*/ 34873 w 72810"/>
                <a:gd name="connsiteY5" fmla="*/ 35164 h 36406"/>
                <a:gd name="connsiteX6" fmla="*/ 37425 w 72810"/>
                <a:gd name="connsiteY6" fmla="*/ 36621 h 36406"/>
                <a:gd name="connsiteX7" fmla="*/ 39976 w 72810"/>
                <a:gd name="connsiteY7" fmla="*/ 35164 h 36406"/>
                <a:gd name="connsiteX8" fmla="*/ 63275 w 72810"/>
                <a:gd name="connsiteY8" fmla="*/ 23514 h 36406"/>
                <a:gd name="connsiteX9" fmla="*/ 73830 w 72810"/>
                <a:gd name="connsiteY9" fmla="*/ 18417 h 36406"/>
                <a:gd name="connsiteX10" fmla="*/ 63275 w 72810"/>
                <a:gd name="connsiteY10" fmla="*/ 13321 h 36406"/>
                <a:gd name="connsiteX11" fmla="*/ 39976 w 72810"/>
                <a:gd name="connsiteY11" fmla="*/ 1670 h 36406"/>
                <a:gd name="connsiteX12" fmla="*/ 37425 w 72810"/>
                <a:gd name="connsiteY12" fmla="*/ 214 h 36406"/>
                <a:gd name="connsiteX13" fmla="*/ 37425 w 72810"/>
                <a:gd name="connsiteY13" fmla="*/ 13321 h 36406"/>
                <a:gd name="connsiteX14" fmla="*/ 47979 w 72810"/>
                <a:gd name="connsiteY14" fmla="*/ 18417 h 36406"/>
                <a:gd name="connsiteX15" fmla="*/ 37425 w 72810"/>
                <a:gd name="connsiteY15" fmla="*/ 23514 h 36406"/>
                <a:gd name="connsiteX16" fmla="*/ 26870 w 72810"/>
                <a:gd name="connsiteY16" fmla="*/ 18417 h 36406"/>
                <a:gd name="connsiteX17" fmla="*/ 37425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25" y="214"/>
                  </a:moveTo>
                  <a:lnTo>
                    <a:pt x="34873" y="1670"/>
                  </a:lnTo>
                  <a:lnTo>
                    <a:pt x="11574" y="13321"/>
                  </a:lnTo>
                  <a:lnTo>
                    <a:pt x="1020" y="18417"/>
                  </a:lnTo>
                  <a:lnTo>
                    <a:pt x="11574" y="23514"/>
                  </a:lnTo>
                  <a:lnTo>
                    <a:pt x="34873" y="35164"/>
                  </a:lnTo>
                  <a:lnTo>
                    <a:pt x="37425" y="36621"/>
                  </a:lnTo>
                  <a:lnTo>
                    <a:pt x="39976" y="35164"/>
                  </a:lnTo>
                  <a:lnTo>
                    <a:pt x="63275" y="23514"/>
                  </a:lnTo>
                  <a:lnTo>
                    <a:pt x="73830" y="18417"/>
                  </a:lnTo>
                  <a:lnTo>
                    <a:pt x="63275" y="13321"/>
                  </a:lnTo>
                  <a:lnTo>
                    <a:pt x="39976" y="1670"/>
                  </a:lnTo>
                  <a:lnTo>
                    <a:pt x="37425" y="214"/>
                  </a:lnTo>
                  <a:close/>
                  <a:moveTo>
                    <a:pt x="37425" y="13321"/>
                  </a:moveTo>
                  <a:lnTo>
                    <a:pt x="47979" y="18417"/>
                  </a:lnTo>
                  <a:lnTo>
                    <a:pt x="37425" y="23514"/>
                  </a:lnTo>
                  <a:lnTo>
                    <a:pt x="26870" y="18417"/>
                  </a:lnTo>
                  <a:lnTo>
                    <a:pt x="37425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3" name="Freeform 2822">
              <a:extLst>
                <a:ext uri="{FF2B5EF4-FFF2-40B4-BE49-F238E27FC236}">
                  <a16:creationId xmlns:a16="http://schemas.microsoft.com/office/drawing/2014/main" id="{A45BEC44-A8BB-3225-DB2C-A5A018485791}"/>
                </a:ext>
              </a:extLst>
            </p:cNvPr>
            <p:cNvSpPr/>
            <p:nvPr/>
          </p:nvSpPr>
          <p:spPr>
            <a:xfrm>
              <a:off x="8633763" y="1889330"/>
              <a:ext cx="72810" cy="36406"/>
            </a:xfrm>
            <a:custGeom>
              <a:avLst/>
              <a:gdLst>
                <a:gd name="connsiteX0" fmla="*/ 37432 w 72810"/>
                <a:gd name="connsiteY0" fmla="*/ 218 h 36406"/>
                <a:gd name="connsiteX1" fmla="*/ 1027 w 72810"/>
                <a:gd name="connsiteY1" fmla="*/ 18421 h 36406"/>
                <a:gd name="connsiteX2" fmla="*/ 37432 w 72810"/>
                <a:gd name="connsiteY2" fmla="*/ 36624 h 36406"/>
                <a:gd name="connsiteX3" fmla="*/ 73837 w 72810"/>
                <a:gd name="connsiteY3" fmla="*/ 18421 h 36406"/>
                <a:gd name="connsiteX4" fmla="*/ 37432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32" y="218"/>
                  </a:moveTo>
                  <a:lnTo>
                    <a:pt x="1027" y="18421"/>
                  </a:lnTo>
                  <a:lnTo>
                    <a:pt x="37432" y="36624"/>
                  </a:lnTo>
                  <a:lnTo>
                    <a:pt x="73837" y="18421"/>
                  </a:lnTo>
                  <a:lnTo>
                    <a:pt x="37432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4" name="Freeform 2823">
              <a:extLst>
                <a:ext uri="{FF2B5EF4-FFF2-40B4-BE49-F238E27FC236}">
                  <a16:creationId xmlns:a16="http://schemas.microsoft.com/office/drawing/2014/main" id="{B7C0A09C-FFB4-CB21-F768-BD4DB360C999}"/>
                </a:ext>
              </a:extLst>
            </p:cNvPr>
            <p:cNvSpPr/>
            <p:nvPr/>
          </p:nvSpPr>
          <p:spPr>
            <a:xfrm>
              <a:off x="8680361" y="1912630"/>
              <a:ext cx="72810" cy="36400"/>
            </a:xfrm>
            <a:custGeom>
              <a:avLst/>
              <a:gdLst>
                <a:gd name="connsiteX0" fmla="*/ 37439 w 72810"/>
                <a:gd name="connsiteY0" fmla="*/ 221 h 36400"/>
                <a:gd name="connsiteX1" fmla="*/ 34887 w 72810"/>
                <a:gd name="connsiteY1" fmla="*/ 1677 h 36400"/>
                <a:gd name="connsiteX2" fmla="*/ 11588 w 72810"/>
                <a:gd name="connsiteY2" fmla="*/ 13328 h 36400"/>
                <a:gd name="connsiteX3" fmla="*/ 1034 w 72810"/>
                <a:gd name="connsiteY3" fmla="*/ 18425 h 36400"/>
                <a:gd name="connsiteX4" fmla="*/ 11588 w 72810"/>
                <a:gd name="connsiteY4" fmla="*/ 23527 h 36400"/>
                <a:gd name="connsiteX5" fmla="*/ 34887 w 72810"/>
                <a:gd name="connsiteY5" fmla="*/ 35177 h 36400"/>
                <a:gd name="connsiteX6" fmla="*/ 37439 w 72810"/>
                <a:gd name="connsiteY6" fmla="*/ 36622 h 36400"/>
                <a:gd name="connsiteX7" fmla="*/ 39990 w 72810"/>
                <a:gd name="connsiteY7" fmla="*/ 35177 h 36400"/>
                <a:gd name="connsiteX8" fmla="*/ 63289 w 72810"/>
                <a:gd name="connsiteY8" fmla="*/ 23527 h 36400"/>
                <a:gd name="connsiteX9" fmla="*/ 73844 w 72810"/>
                <a:gd name="connsiteY9" fmla="*/ 18425 h 36400"/>
                <a:gd name="connsiteX10" fmla="*/ 63289 w 72810"/>
                <a:gd name="connsiteY10" fmla="*/ 13328 h 36400"/>
                <a:gd name="connsiteX11" fmla="*/ 39990 w 72810"/>
                <a:gd name="connsiteY11" fmla="*/ 1677 h 36400"/>
                <a:gd name="connsiteX12" fmla="*/ 37439 w 72810"/>
                <a:gd name="connsiteY12" fmla="*/ 221 h 36400"/>
                <a:gd name="connsiteX13" fmla="*/ 37439 w 72810"/>
                <a:gd name="connsiteY13" fmla="*/ 13328 h 36400"/>
                <a:gd name="connsiteX14" fmla="*/ 47993 w 72810"/>
                <a:gd name="connsiteY14" fmla="*/ 18425 h 36400"/>
                <a:gd name="connsiteX15" fmla="*/ 37439 w 72810"/>
                <a:gd name="connsiteY15" fmla="*/ 23527 h 36400"/>
                <a:gd name="connsiteX16" fmla="*/ 26884 w 72810"/>
                <a:gd name="connsiteY16" fmla="*/ 18425 h 36400"/>
                <a:gd name="connsiteX17" fmla="*/ 37439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439" y="221"/>
                  </a:moveTo>
                  <a:lnTo>
                    <a:pt x="34887" y="1677"/>
                  </a:lnTo>
                  <a:lnTo>
                    <a:pt x="11588" y="13328"/>
                  </a:lnTo>
                  <a:lnTo>
                    <a:pt x="1034" y="18425"/>
                  </a:lnTo>
                  <a:lnTo>
                    <a:pt x="11588" y="23527"/>
                  </a:lnTo>
                  <a:lnTo>
                    <a:pt x="34887" y="35177"/>
                  </a:lnTo>
                  <a:lnTo>
                    <a:pt x="37439" y="36622"/>
                  </a:lnTo>
                  <a:lnTo>
                    <a:pt x="39990" y="35177"/>
                  </a:lnTo>
                  <a:lnTo>
                    <a:pt x="63289" y="23527"/>
                  </a:lnTo>
                  <a:lnTo>
                    <a:pt x="73844" y="18425"/>
                  </a:lnTo>
                  <a:lnTo>
                    <a:pt x="63289" y="13328"/>
                  </a:lnTo>
                  <a:lnTo>
                    <a:pt x="39990" y="1677"/>
                  </a:lnTo>
                  <a:lnTo>
                    <a:pt x="37439" y="221"/>
                  </a:lnTo>
                  <a:close/>
                  <a:moveTo>
                    <a:pt x="37439" y="13328"/>
                  </a:moveTo>
                  <a:lnTo>
                    <a:pt x="47993" y="18425"/>
                  </a:lnTo>
                  <a:lnTo>
                    <a:pt x="37439" y="23527"/>
                  </a:lnTo>
                  <a:lnTo>
                    <a:pt x="26884" y="18425"/>
                  </a:lnTo>
                  <a:lnTo>
                    <a:pt x="37439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5" name="Freeform 2824">
              <a:extLst>
                <a:ext uri="{FF2B5EF4-FFF2-40B4-BE49-F238E27FC236}">
                  <a16:creationId xmlns:a16="http://schemas.microsoft.com/office/drawing/2014/main" id="{D4F149AB-4738-ED35-B113-3E0247C239A9}"/>
                </a:ext>
              </a:extLst>
            </p:cNvPr>
            <p:cNvSpPr/>
            <p:nvPr/>
          </p:nvSpPr>
          <p:spPr>
            <a:xfrm>
              <a:off x="8447369" y="1889330"/>
              <a:ext cx="72810" cy="36406"/>
            </a:xfrm>
            <a:custGeom>
              <a:avLst/>
              <a:gdLst>
                <a:gd name="connsiteX0" fmla="*/ 37403 w 72810"/>
                <a:gd name="connsiteY0" fmla="*/ 218 h 36406"/>
                <a:gd name="connsiteX1" fmla="*/ 998 w 72810"/>
                <a:gd name="connsiteY1" fmla="*/ 18421 h 36406"/>
                <a:gd name="connsiteX2" fmla="*/ 37403 w 72810"/>
                <a:gd name="connsiteY2" fmla="*/ 36624 h 36406"/>
                <a:gd name="connsiteX3" fmla="*/ 73808 w 72810"/>
                <a:gd name="connsiteY3" fmla="*/ 18421 h 36406"/>
                <a:gd name="connsiteX4" fmla="*/ 37403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03" y="218"/>
                  </a:moveTo>
                  <a:lnTo>
                    <a:pt x="998" y="18421"/>
                  </a:lnTo>
                  <a:lnTo>
                    <a:pt x="37403" y="36624"/>
                  </a:lnTo>
                  <a:lnTo>
                    <a:pt x="73808" y="18421"/>
                  </a:lnTo>
                  <a:lnTo>
                    <a:pt x="37403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6" name="Freeform 2825">
              <a:extLst>
                <a:ext uri="{FF2B5EF4-FFF2-40B4-BE49-F238E27FC236}">
                  <a16:creationId xmlns:a16="http://schemas.microsoft.com/office/drawing/2014/main" id="{9C7BAC41-9DC5-7922-CBB5-B71E1C0EDAD9}"/>
                </a:ext>
              </a:extLst>
            </p:cNvPr>
            <p:cNvSpPr/>
            <p:nvPr/>
          </p:nvSpPr>
          <p:spPr>
            <a:xfrm>
              <a:off x="8493968" y="1866030"/>
              <a:ext cx="72810" cy="36406"/>
            </a:xfrm>
            <a:custGeom>
              <a:avLst/>
              <a:gdLst>
                <a:gd name="connsiteX0" fmla="*/ 37410 w 72810"/>
                <a:gd name="connsiteY0" fmla="*/ 214 h 36406"/>
                <a:gd name="connsiteX1" fmla="*/ 34859 w 72810"/>
                <a:gd name="connsiteY1" fmla="*/ 1670 h 36406"/>
                <a:gd name="connsiteX2" fmla="*/ 11560 w 72810"/>
                <a:gd name="connsiteY2" fmla="*/ 13321 h 36406"/>
                <a:gd name="connsiteX3" fmla="*/ 1005 w 72810"/>
                <a:gd name="connsiteY3" fmla="*/ 18417 h 36406"/>
                <a:gd name="connsiteX4" fmla="*/ 11560 w 72810"/>
                <a:gd name="connsiteY4" fmla="*/ 23514 h 36406"/>
                <a:gd name="connsiteX5" fmla="*/ 34859 w 72810"/>
                <a:gd name="connsiteY5" fmla="*/ 35164 h 36406"/>
                <a:gd name="connsiteX6" fmla="*/ 37410 w 72810"/>
                <a:gd name="connsiteY6" fmla="*/ 36621 h 36406"/>
                <a:gd name="connsiteX7" fmla="*/ 39962 w 72810"/>
                <a:gd name="connsiteY7" fmla="*/ 35164 h 36406"/>
                <a:gd name="connsiteX8" fmla="*/ 63261 w 72810"/>
                <a:gd name="connsiteY8" fmla="*/ 23514 h 36406"/>
                <a:gd name="connsiteX9" fmla="*/ 73815 w 72810"/>
                <a:gd name="connsiteY9" fmla="*/ 18417 h 36406"/>
                <a:gd name="connsiteX10" fmla="*/ 63261 w 72810"/>
                <a:gd name="connsiteY10" fmla="*/ 13321 h 36406"/>
                <a:gd name="connsiteX11" fmla="*/ 39962 w 72810"/>
                <a:gd name="connsiteY11" fmla="*/ 1670 h 36406"/>
                <a:gd name="connsiteX12" fmla="*/ 37410 w 72810"/>
                <a:gd name="connsiteY12" fmla="*/ 214 h 36406"/>
                <a:gd name="connsiteX13" fmla="*/ 37410 w 72810"/>
                <a:gd name="connsiteY13" fmla="*/ 13321 h 36406"/>
                <a:gd name="connsiteX14" fmla="*/ 47965 w 72810"/>
                <a:gd name="connsiteY14" fmla="*/ 18417 h 36406"/>
                <a:gd name="connsiteX15" fmla="*/ 37410 w 72810"/>
                <a:gd name="connsiteY15" fmla="*/ 23514 h 36406"/>
                <a:gd name="connsiteX16" fmla="*/ 26856 w 72810"/>
                <a:gd name="connsiteY16" fmla="*/ 18417 h 36406"/>
                <a:gd name="connsiteX17" fmla="*/ 37410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10" y="214"/>
                  </a:moveTo>
                  <a:lnTo>
                    <a:pt x="34859" y="1670"/>
                  </a:lnTo>
                  <a:lnTo>
                    <a:pt x="11560" y="13321"/>
                  </a:lnTo>
                  <a:lnTo>
                    <a:pt x="1005" y="18417"/>
                  </a:lnTo>
                  <a:lnTo>
                    <a:pt x="11560" y="23514"/>
                  </a:lnTo>
                  <a:lnTo>
                    <a:pt x="34859" y="35164"/>
                  </a:lnTo>
                  <a:lnTo>
                    <a:pt x="37410" y="36621"/>
                  </a:lnTo>
                  <a:lnTo>
                    <a:pt x="39962" y="35164"/>
                  </a:lnTo>
                  <a:lnTo>
                    <a:pt x="63261" y="23514"/>
                  </a:lnTo>
                  <a:lnTo>
                    <a:pt x="73815" y="18417"/>
                  </a:lnTo>
                  <a:lnTo>
                    <a:pt x="63261" y="13321"/>
                  </a:lnTo>
                  <a:lnTo>
                    <a:pt x="39962" y="1670"/>
                  </a:lnTo>
                  <a:lnTo>
                    <a:pt x="37410" y="214"/>
                  </a:lnTo>
                  <a:close/>
                  <a:moveTo>
                    <a:pt x="37410" y="13321"/>
                  </a:moveTo>
                  <a:lnTo>
                    <a:pt x="47965" y="18417"/>
                  </a:lnTo>
                  <a:lnTo>
                    <a:pt x="37410" y="23514"/>
                  </a:lnTo>
                  <a:lnTo>
                    <a:pt x="26856" y="18417"/>
                  </a:lnTo>
                  <a:lnTo>
                    <a:pt x="37410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7" name="Freeform 2826">
              <a:extLst>
                <a:ext uri="{FF2B5EF4-FFF2-40B4-BE49-F238E27FC236}">
                  <a16:creationId xmlns:a16="http://schemas.microsoft.com/office/drawing/2014/main" id="{E97D16F1-167B-7988-7799-0AF2506AAA96}"/>
                </a:ext>
              </a:extLst>
            </p:cNvPr>
            <p:cNvSpPr/>
            <p:nvPr/>
          </p:nvSpPr>
          <p:spPr>
            <a:xfrm>
              <a:off x="8400771" y="1912630"/>
              <a:ext cx="72810" cy="36400"/>
            </a:xfrm>
            <a:custGeom>
              <a:avLst/>
              <a:gdLst>
                <a:gd name="connsiteX0" fmla="*/ 37396 w 72810"/>
                <a:gd name="connsiteY0" fmla="*/ 221 h 36400"/>
                <a:gd name="connsiteX1" fmla="*/ 34847 w 72810"/>
                <a:gd name="connsiteY1" fmla="*/ 1677 h 36400"/>
                <a:gd name="connsiteX2" fmla="*/ 11548 w 72810"/>
                <a:gd name="connsiteY2" fmla="*/ 13328 h 36400"/>
                <a:gd name="connsiteX3" fmla="*/ 991 w 72810"/>
                <a:gd name="connsiteY3" fmla="*/ 18425 h 36400"/>
                <a:gd name="connsiteX4" fmla="*/ 11548 w 72810"/>
                <a:gd name="connsiteY4" fmla="*/ 23527 h 36400"/>
                <a:gd name="connsiteX5" fmla="*/ 34847 w 72810"/>
                <a:gd name="connsiteY5" fmla="*/ 35177 h 36400"/>
                <a:gd name="connsiteX6" fmla="*/ 37396 w 72810"/>
                <a:gd name="connsiteY6" fmla="*/ 36622 h 36400"/>
                <a:gd name="connsiteX7" fmla="*/ 39947 w 72810"/>
                <a:gd name="connsiteY7" fmla="*/ 35177 h 36400"/>
                <a:gd name="connsiteX8" fmla="*/ 63247 w 72810"/>
                <a:gd name="connsiteY8" fmla="*/ 23527 h 36400"/>
                <a:gd name="connsiteX9" fmla="*/ 73801 w 72810"/>
                <a:gd name="connsiteY9" fmla="*/ 18425 h 36400"/>
                <a:gd name="connsiteX10" fmla="*/ 63247 w 72810"/>
                <a:gd name="connsiteY10" fmla="*/ 13328 h 36400"/>
                <a:gd name="connsiteX11" fmla="*/ 39947 w 72810"/>
                <a:gd name="connsiteY11" fmla="*/ 1677 h 36400"/>
                <a:gd name="connsiteX12" fmla="*/ 37396 w 72810"/>
                <a:gd name="connsiteY12" fmla="*/ 221 h 36400"/>
                <a:gd name="connsiteX13" fmla="*/ 37396 w 72810"/>
                <a:gd name="connsiteY13" fmla="*/ 13328 h 36400"/>
                <a:gd name="connsiteX14" fmla="*/ 47951 w 72810"/>
                <a:gd name="connsiteY14" fmla="*/ 18425 h 36400"/>
                <a:gd name="connsiteX15" fmla="*/ 37396 w 72810"/>
                <a:gd name="connsiteY15" fmla="*/ 23527 h 36400"/>
                <a:gd name="connsiteX16" fmla="*/ 26839 w 72810"/>
                <a:gd name="connsiteY16" fmla="*/ 18425 h 36400"/>
                <a:gd name="connsiteX17" fmla="*/ 37396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96" y="221"/>
                  </a:moveTo>
                  <a:lnTo>
                    <a:pt x="34847" y="1677"/>
                  </a:lnTo>
                  <a:lnTo>
                    <a:pt x="11548" y="13328"/>
                  </a:lnTo>
                  <a:lnTo>
                    <a:pt x="991" y="18425"/>
                  </a:lnTo>
                  <a:lnTo>
                    <a:pt x="11548" y="23527"/>
                  </a:lnTo>
                  <a:lnTo>
                    <a:pt x="34847" y="35177"/>
                  </a:lnTo>
                  <a:lnTo>
                    <a:pt x="37396" y="36622"/>
                  </a:lnTo>
                  <a:lnTo>
                    <a:pt x="39947" y="35177"/>
                  </a:lnTo>
                  <a:lnTo>
                    <a:pt x="63247" y="23527"/>
                  </a:lnTo>
                  <a:lnTo>
                    <a:pt x="73801" y="18425"/>
                  </a:lnTo>
                  <a:lnTo>
                    <a:pt x="63247" y="13328"/>
                  </a:lnTo>
                  <a:lnTo>
                    <a:pt x="39947" y="1677"/>
                  </a:lnTo>
                  <a:lnTo>
                    <a:pt x="37396" y="221"/>
                  </a:lnTo>
                  <a:close/>
                  <a:moveTo>
                    <a:pt x="37396" y="13328"/>
                  </a:moveTo>
                  <a:lnTo>
                    <a:pt x="47951" y="18425"/>
                  </a:lnTo>
                  <a:lnTo>
                    <a:pt x="37396" y="23527"/>
                  </a:lnTo>
                  <a:lnTo>
                    <a:pt x="26839" y="18425"/>
                  </a:lnTo>
                  <a:lnTo>
                    <a:pt x="37396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8" name="Freeform 2827">
              <a:extLst>
                <a:ext uri="{FF2B5EF4-FFF2-40B4-BE49-F238E27FC236}">
                  <a16:creationId xmlns:a16="http://schemas.microsoft.com/office/drawing/2014/main" id="{5DD6E906-0349-F86B-FF90-B8704F95CD8F}"/>
                </a:ext>
              </a:extLst>
            </p:cNvPr>
            <p:cNvSpPr/>
            <p:nvPr/>
          </p:nvSpPr>
          <p:spPr>
            <a:xfrm>
              <a:off x="8459904" y="2187380"/>
              <a:ext cx="93196" cy="151451"/>
            </a:xfrm>
            <a:custGeom>
              <a:avLst/>
              <a:gdLst>
                <a:gd name="connsiteX0" fmla="*/ 1002 w 93196"/>
                <a:gd name="connsiteY0" fmla="*/ 272 h 151451"/>
                <a:gd name="connsiteX1" fmla="*/ 94199 w 93196"/>
                <a:gd name="connsiteY1" fmla="*/ 46872 h 151451"/>
                <a:gd name="connsiteX2" fmla="*/ 94199 w 93196"/>
                <a:gd name="connsiteY2" fmla="*/ 151723 h 151451"/>
                <a:gd name="connsiteX3" fmla="*/ 1002 w 93196"/>
                <a:gd name="connsiteY3" fmla="*/ 105123 h 151451"/>
                <a:gd name="connsiteX4" fmla="*/ 1002 w 93196"/>
                <a:gd name="connsiteY4" fmla="*/ 27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002" y="272"/>
                  </a:moveTo>
                  <a:lnTo>
                    <a:pt x="94199" y="46872"/>
                  </a:lnTo>
                  <a:lnTo>
                    <a:pt x="94199" y="151723"/>
                  </a:lnTo>
                  <a:lnTo>
                    <a:pt x="1002" y="105123"/>
                  </a:lnTo>
                  <a:lnTo>
                    <a:pt x="1002" y="27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9" name="Freeform 2828">
              <a:extLst>
                <a:ext uri="{FF2B5EF4-FFF2-40B4-BE49-F238E27FC236}">
                  <a16:creationId xmlns:a16="http://schemas.microsoft.com/office/drawing/2014/main" id="{251E2DED-DECE-F583-F729-30D76F8823D8}"/>
                </a:ext>
              </a:extLst>
            </p:cNvPr>
            <p:cNvSpPr/>
            <p:nvPr/>
          </p:nvSpPr>
          <p:spPr>
            <a:xfrm>
              <a:off x="8454650" y="2177675"/>
              <a:ext cx="104846" cy="170371"/>
            </a:xfrm>
            <a:custGeom>
              <a:avLst/>
              <a:gdLst>
                <a:gd name="connsiteX0" fmla="*/ 1002 w 104846"/>
                <a:gd name="connsiteY0" fmla="*/ 272 h 170371"/>
                <a:gd name="connsiteX1" fmla="*/ 1002 w 104846"/>
                <a:gd name="connsiteY1" fmla="*/ 9732 h 170371"/>
                <a:gd name="connsiteX2" fmla="*/ 1002 w 104846"/>
                <a:gd name="connsiteY2" fmla="*/ 114582 h 170371"/>
                <a:gd name="connsiteX3" fmla="*/ 1002 w 104846"/>
                <a:gd name="connsiteY3" fmla="*/ 118217 h 170371"/>
                <a:gd name="connsiteX4" fmla="*/ 4275 w 104846"/>
                <a:gd name="connsiteY4" fmla="*/ 119685 h 170371"/>
                <a:gd name="connsiteX5" fmla="*/ 97472 w 104846"/>
                <a:gd name="connsiteY5" fmla="*/ 166286 h 170371"/>
                <a:gd name="connsiteX6" fmla="*/ 105848 w 104846"/>
                <a:gd name="connsiteY6" fmla="*/ 170643 h 170371"/>
                <a:gd name="connsiteX7" fmla="*/ 105848 w 104846"/>
                <a:gd name="connsiteY7" fmla="*/ 161183 h 170371"/>
                <a:gd name="connsiteX8" fmla="*/ 105848 w 104846"/>
                <a:gd name="connsiteY8" fmla="*/ 56332 h 170371"/>
                <a:gd name="connsiteX9" fmla="*/ 105848 w 104846"/>
                <a:gd name="connsiteY9" fmla="*/ 52697 h 170371"/>
                <a:gd name="connsiteX10" fmla="*/ 102575 w 104846"/>
                <a:gd name="connsiteY10" fmla="*/ 51229 h 170371"/>
                <a:gd name="connsiteX11" fmla="*/ 9378 w 104846"/>
                <a:gd name="connsiteY11" fmla="*/ 4629 h 170371"/>
                <a:gd name="connsiteX12" fmla="*/ 1002 w 104846"/>
                <a:gd name="connsiteY12" fmla="*/ 272 h 170371"/>
                <a:gd name="connsiteX13" fmla="*/ 12651 w 104846"/>
                <a:gd name="connsiteY13" fmla="*/ 19192 h 170371"/>
                <a:gd name="connsiteX14" fmla="*/ 94199 w 104846"/>
                <a:gd name="connsiteY14" fmla="*/ 59967 h 170371"/>
                <a:gd name="connsiteX15" fmla="*/ 94199 w 104846"/>
                <a:gd name="connsiteY15" fmla="*/ 151723 h 170371"/>
                <a:gd name="connsiteX16" fmla="*/ 12651 w 104846"/>
                <a:gd name="connsiteY16" fmla="*/ 110948 h 170371"/>
                <a:gd name="connsiteX17" fmla="*/ 12651 w 104846"/>
                <a:gd name="connsiteY17" fmla="*/ 19192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002" y="272"/>
                  </a:moveTo>
                  <a:lnTo>
                    <a:pt x="1002" y="9732"/>
                  </a:lnTo>
                  <a:lnTo>
                    <a:pt x="1002" y="114582"/>
                  </a:lnTo>
                  <a:lnTo>
                    <a:pt x="1002" y="118217"/>
                  </a:lnTo>
                  <a:lnTo>
                    <a:pt x="4275" y="119685"/>
                  </a:lnTo>
                  <a:lnTo>
                    <a:pt x="97472" y="166286"/>
                  </a:lnTo>
                  <a:lnTo>
                    <a:pt x="105848" y="170643"/>
                  </a:lnTo>
                  <a:lnTo>
                    <a:pt x="105848" y="161183"/>
                  </a:lnTo>
                  <a:lnTo>
                    <a:pt x="105848" y="56332"/>
                  </a:lnTo>
                  <a:lnTo>
                    <a:pt x="105848" y="52697"/>
                  </a:lnTo>
                  <a:lnTo>
                    <a:pt x="102575" y="51229"/>
                  </a:lnTo>
                  <a:lnTo>
                    <a:pt x="9378" y="4629"/>
                  </a:lnTo>
                  <a:lnTo>
                    <a:pt x="1002" y="272"/>
                  </a:lnTo>
                  <a:close/>
                  <a:moveTo>
                    <a:pt x="12651" y="19192"/>
                  </a:moveTo>
                  <a:lnTo>
                    <a:pt x="94199" y="59967"/>
                  </a:lnTo>
                  <a:lnTo>
                    <a:pt x="94199" y="151723"/>
                  </a:lnTo>
                  <a:lnTo>
                    <a:pt x="12651" y="110948"/>
                  </a:lnTo>
                  <a:lnTo>
                    <a:pt x="12651" y="1919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0" name="Freeform 2829">
              <a:extLst>
                <a:ext uri="{FF2B5EF4-FFF2-40B4-BE49-F238E27FC236}">
                  <a16:creationId xmlns:a16="http://schemas.microsoft.com/office/drawing/2014/main" id="{851BE0F6-F64D-1A2A-1215-45A844426562}"/>
                </a:ext>
              </a:extLst>
            </p:cNvPr>
            <p:cNvSpPr/>
            <p:nvPr/>
          </p:nvSpPr>
          <p:spPr>
            <a:xfrm>
              <a:off x="8361453" y="1991274"/>
              <a:ext cx="34948" cy="310172"/>
            </a:xfrm>
            <a:custGeom>
              <a:avLst/>
              <a:gdLst>
                <a:gd name="connsiteX0" fmla="*/ 982 w 34948"/>
                <a:gd name="connsiteY0" fmla="*/ 254 h 310172"/>
                <a:gd name="connsiteX1" fmla="*/ 982 w 34948"/>
                <a:gd name="connsiteY1" fmla="*/ 9714 h 310172"/>
                <a:gd name="connsiteX2" fmla="*/ 982 w 34948"/>
                <a:gd name="connsiteY2" fmla="*/ 289316 h 310172"/>
                <a:gd name="connsiteX3" fmla="*/ 982 w 34948"/>
                <a:gd name="connsiteY3" fmla="*/ 292951 h 310172"/>
                <a:gd name="connsiteX4" fmla="*/ 4258 w 34948"/>
                <a:gd name="connsiteY4" fmla="*/ 294419 h 310172"/>
                <a:gd name="connsiteX5" fmla="*/ 27557 w 34948"/>
                <a:gd name="connsiteY5" fmla="*/ 306069 h 310172"/>
                <a:gd name="connsiteX6" fmla="*/ 35931 w 34948"/>
                <a:gd name="connsiteY6" fmla="*/ 310426 h 310172"/>
                <a:gd name="connsiteX7" fmla="*/ 35931 w 34948"/>
                <a:gd name="connsiteY7" fmla="*/ 300966 h 310172"/>
                <a:gd name="connsiteX8" fmla="*/ 35931 w 34948"/>
                <a:gd name="connsiteY8" fmla="*/ 21364 h 310172"/>
                <a:gd name="connsiteX9" fmla="*/ 35931 w 34948"/>
                <a:gd name="connsiteY9" fmla="*/ 17729 h 310172"/>
                <a:gd name="connsiteX10" fmla="*/ 32655 w 34948"/>
                <a:gd name="connsiteY10" fmla="*/ 16261 h 310172"/>
                <a:gd name="connsiteX11" fmla="*/ 9356 w 34948"/>
                <a:gd name="connsiteY11" fmla="*/ 4611 h 310172"/>
                <a:gd name="connsiteX12" fmla="*/ 982 w 34948"/>
                <a:gd name="connsiteY12" fmla="*/ 254 h 310172"/>
                <a:gd name="connsiteX13" fmla="*/ 12632 w 34948"/>
                <a:gd name="connsiteY13" fmla="*/ 19174 h 310172"/>
                <a:gd name="connsiteX14" fmla="*/ 24282 w 34948"/>
                <a:gd name="connsiteY14" fmla="*/ 24999 h 310172"/>
                <a:gd name="connsiteX15" fmla="*/ 24282 w 34948"/>
                <a:gd name="connsiteY15" fmla="*/ 291506 h 310172"/>
                <a:gd name="connsiteX16" fmla="*/ 12632 w 34948"/>
                <a:gd name="connsiteY16" fmla="*/ 285681 h 310172"/>
                <a:gd name="connsiteX17" fmla="*/ 12632 w 34948"/>
                <a:gd name="connsiteY17" fmla="*/ 1917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82" y="254"/>
                  </a:moveTo>
                  <a:lnTo>
                    <a:pt x="982" y="9714"/>
                  </a:lnTo>
                  <a:lnTo>
                    <a:pt x="982" y="289316"/>
                  </a:lnTo>
                  <a:lnTo>
                    <a:pt x="982" y="292951"/>
                  </a:lnTo>
                  <a:lnTo>
                    <a:pt x="4258" y="294419"/>
                  </a:lnTo>
                  <a:lnTo>
                    <a:pt x="27557" y="306069"/>
                  </a:lnTo>
                  <a:lnTo>
                    <a:pt x="35931" y="310426"/>
                  </a:lnTo>
                  <a:lnTo>
                    <a:pt x="35931" y="300966"/>
                  </a:lnTo>
                  <a:lnTo>
                    <a:pt x="35931" y="21364"/>
                  </a:lnTo>
                  <a:lnTo>
                    <a:pt x="35931" y="17729"/>
                  </a:lnTo>
                  <a:lnTo>
                    <a:pt x="32655" y="16261"/>
                  </a:lnTo>
                  <a:lnTo>
                    <a:pt x="9356" y="4611"/>
                  </a:lnTo>
                  <a:lnTo>
                    <a:pt x="982" y="254"/>
                  </a:lnTo>
                  <a:close/>
                  <a:moveTo>
                    <a:pt x="12632" y="19174"/>
                  </a:moveTo>
                  <a:lnTo>
                    <a:pt x="24282" y="24999"/>
                  </a:lnTo>
                  <a:lnTo>
                    <a:pt x="24282" y="291506"/>
                  </a:lnTo>
                  <a:lnTo>
                    <a:pt x="12632" y="285681"/>
                  </a:lnTo>
                  <a:lnTo>
                    <a:pt x="12632" y="1917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1" name="Freeform 2830">
              <a:extLst>
                <a:ext uri="{FF2B5EF4-FFF2-40B4-BE49-F238E27FC236}">
                  <a16:creationId xmlns:a16="http://schemas.microsoft.com/office/drawing/2014/main" id="{49573660-65BA-EE20-756B-146B8250CB57}"/>
                </a:ext>
              </a:extLst>
            </p:cNvPr>
            <p:cNvSpPr/>
            <p:nvPr/>
          </p:nvSpPr>
          <p:spPr>
            <a:xfrm>
              <a:off x="8402227" y="2008749"/>
              <a:ext cx="34948" cy="310172"/>
            </a:xfrm>
            <a:custGeom>
              <a:avLst/>
              <a:gdLst>
                <a:gd name="connsiteX0" fmla="*/ 989 w 34948"/>
                <a:gd name="connsiteY0" fmla="*/ 257 h 310172"/>
                <a:gd name="connsiteX1" fmla="*/ 989 w 34948"/>
                <a:gd name="connsiteY1" fmla="*/ 292954 h 310172"/>
                <a:gd name="connsiteX2" fmla="*/ 35937 w 34948"/>
                <a:gd name="connsiteY2" fmla="*/ 310429 h 310172"/>
                <a:gd name="connsiteX3" fmla="*/ 35937 w 34948"/>
                <a:gd name="connsiteY3" fmla="*/ 17732 h 310172"/>
                <a:gd name="connsiteX4" fmla="*/ 989 w 34948"/>
                <a:gd name="connsiteY4" fmla="*/ 257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89" y="257"/>
                  </a:moveTo>
                  <a:lnTo>
                    <a:pt x="989" y="292954"/>
                  </a:lnTo>
                  <a:lnTo>
                    <a:pt x="35937" y="310429"/>
                  </a:lnTo>
                  <a:lnTo>
                    <a:pt x="35937" y="17732"/>
                  </a:lnTo>
                  <a:lnTo>
                    <a:pt x="989" y="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2" name="Freeform 2831">
              <a:extLst>
                <a:ext uri="{FF2B5EF4-FFF2-40B4-BE49-F238E27FC236}">
                  <a16:creationId xmlns:a16="http://schemas.microsoft.com/office/drawing/2014/main" id="{7D07926E-72F8-B174-A4AD-F2E91FA23B90}"/>
                </a:ext>
              </a:extLst>
            </p:cNvPr>
            <p:cNvSpPr/>
            <p:nvPr/>
          </p:nvSpPr>
          <p:spPr>
            <a:xfrm>
              <a:off x="8454650" y="2026224"/>
              <a:ext cx="58248" cy="158720"/>
            </a:xfrm>
            <a:custGeom>
              <a:avLst/>
              <a:gdLst>
                <a:gd name="connsiteX0" fmla="*/ 998 w 58248"/>
                <a:gd name="connsiteY0" fmla="*/ 248 h 158720"/>
                <a:gd name="connsiteX1" fmla="*/ 998 w 58248"/>
                <a:gd name="connsiteY1" fmla="*/ 9708 h 158720"/>
                <a:gd name="connsiteX2" fmla="*/ 998 w 58248"/>
                <a:gd name="connsiteY2" fmla="*/ 126209 h 158720"/>
                <a:gd name="connsiteX3" fmla="*/ 998 w 58248"/>
                <a:gd name="connsiteY3" fmla="*/ 129843 h 158720"/>
                <a:gd name="connsiteX4" fmla="*/ 4272 w 58248"/>
                <a:gd name="connsiteY4" fmla="*/ 131311 h 158720"/>
                <a:gd name="connsiteX5" fmla="*/ 50870 w 58248"/>
                <a:gd name="connsiteY5" fmla="*/ 154612 h 158720"/>
                <a:gd name="connsiteX6" fmla="*/ 59246 w 58248"/>
                <a:gd name="connsiteY6" fmla="*/ 158969 h 158720"/>
                <a:gd name="connsiteX7" fmla="*/ 59246 w 58248"/>
                <a:gd name="connsiteY7" fmla="*/ 149509 h 158720"/>
                <a:gd name="connsiteX8" fmla="*/ 59246 w 58248"/>
                <a:gd name="connsiteY8" fmla="*/ 33008 h 158720"/>
                <a:gd name="connsiteX9" fmla="*/ 59246 w 58248"/>
                <a:gd name="connsiteY9" fmla="*/ 29373 h 158720"/>
                <a:gd name="connsiteX10" fmla="*/ 55973 w 58248"/>
                <a:gd name="connsiteY10" fmla="*/ 27905 h 158720"/>
                <a:gd name="connsiteX11" fmla="*/ 9374 w 58248"/>
                <a:gd name="connsiteY11" fmla="*/ 4605 h 158720"/>
                <a:gd name="connsiteX12" fmla="*/ 998 w 58248"/>
                <a:gd name="connsiteY12" fmla="*/ 248 h 158720"/>
                <a:gd name="connsiteX13" fmla="*/ 12648 w 58248"/>
                <a:gd name="connsiteY13" fmla="*/ 19168 h 158720"/>
                <a:gd name="connsiteX14" fmla="*/ 47597 w 58248"/>
                <a:gd name="connsiteY14" fmla="*/ 36643 h 158720"/>
                <a:gd name="connsiteX15" fmla="*/ 47597 w 58248"/>
                <a:gd name="connsiteY15" fmla="*/ 140049 h 158720"/>
                <a:gd name="connsiteX16" fmla="*/ 12648 w 58248"/>
                <a:gd name="connsiteY16" fmla="*/ 122574 h 158720"/>
                <a:gd name="connsiteX17" fmla="*/ 12648 w 58248"/>
                <a:gd name="connsiteY17" fmla="*/ 19168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98" y="248"/>
                  </a:moveTo>
                  <a:lnTo>
                    <a:pt x="998" y="9708"/>
                  </a:lnTo>
                  <a:lnTo>
                    <a:pt x="998" y="126209"/>
                  </a:lnTo>
                  <a:lnTo>
                    <a:pt x="998" y="129843"/>
                  </a:lnTo>
                  <a:lnTo>
                    <a:pt x="4272" y="131311"/>
                  </a:lnTo>
                  <a:lnTo>
                    <a:pt x="50870" y="154612"/>
                  </a:lnTo>
                  <a:lnTo>
                    <a:pt x="59246" y="158969"/>
                  </a:lnTo>
                  <a:lnTo>
                    <a:pt x="59246" y="149509"/>
                  </a:lnTo>
                  <a:lnTo>
                    <a:pt x="59246" y="33008"/>
                  </a:lnTo>
                  <a:lnTo>
                    <a:pt x="59246" y="29373"/>
                  </a:lnTo>
                  <a:lnTo>
                    <a:pt x="55973" y="27905"/>
                  </a:lnTo>
                  <a:lnTo>
                    <a:pt x="9374" y="4605"/>
                  </a:lnTo>
                  <a:lnTo>
                    <a:pt x="998" y="248"/>
                  </a:lnTo>
                  <a:close/>
                  <a:moveTo>
                    <a:pt x="12648" y="19168"/>
                  </a:moveTo>
                  <a:lnTo>
                    <a:pt x="47597" y="36643"/>
                  </a:lnTo>
                  <a:lnTo>
                    <a:pt x="47597" y="140049"/>
                  </a:lnTo>
                  <a:lnTo>
                    <a:pt x="12648" y="122574"/>
                  </a:lnTo>
                  <a:lnTo>
                    <a:pt x="12648" y="1916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3" name="Freeform 2832">
              <a:extLst>
                <a:ext uri="{FF2B5EF4-FFF2-40B4-BE49-F238E27FC236}">
                  <a16:creationId xmlns:a16="http://schemas.microsoft.com/office/drawing/2014/main" id="{0519E1FD-AD17-C3BA-1B8D-C38C0BFC0D82}"/>
                </a:ext>
              </a:extLst>
            </p:cNvPr>
            <p:cNvSpPr/>
            <p:nvPr/>
          </p:nvSpPr>
          <p:spPr>
            <a:xfrm>
              <a:off x="8524548" y="2061174"/>
              <a:ext cx="34948" cy="158720"/>
            </a:xfrm>
            <a:custGeom>
              <a:avLst/>
              <a:gdLst>
                <a:gd name="connsiteX0" fmla="*/ 1007 w 34948"/>
                <a:gd name="connsiteY0" fmla="*/ 253 h 158720"/>
                <a:gd name="connsiteX1" fmla="*/ 1007 w 34948"/>
                <a:gd name="connsiteY1" fmla="*/ 9713 h 158720"/>
                <a:gd name="connsiteX2" fmla="*/ 1007 w 34948"/>
                <a:gd name="connsiteY2" fmla="*/ 137864 h 158720"/>
                <a:gd name="connsiteX3" fmla="*/ 1007 w 34948"/>
                <a:gd name="connsiteY3" fmla="*/ 141499 h 158720"/>
                <a:gd name="connsiteX4" fmla="*/ 4281 w 34948"/>
                <a:gd name="connsiteY4" fmla="*/ 142967 h 158720"/>
                <a:gd name="connsiteX5" fmla="*/ 27580 w 34948"/>
                <a:gd name="connsiteY5" fmla="*/ 154617 h 158720"/>
                <a:gd name="connsiteX6" fmla="*/ 35956 w 34948"/>
                <a:gd name="connsiteY6" fmla="*/ 158974 h 158720"/>
                <a:gd name="connsiteX7" fmla="*/ 35956 w 34948"/>
                <a:gd name="connsiteY7" fmla="*/ 149514 h 158720"/>
                <a:gd name="connsiteX8" fmla="*/ 35956 w 34948"/>
                <a:gd name="connsiteY8" fmla="*/ 21363 h 158720"/>
                <a:gd name="connsiteX9" fmla="*/ 35956 w 34948"/>
                <a:gd name="connsiteY9" fmla="*/ 17728 h 158720"/>
                <a:gd name="connsiteX10" fmla="*/ 32682 w 34948"/>
                <a:gd name="connsiteY10" fmla="*/ 16260 h 158720"/>
                <a:gd name="connsiteX11" fmla="*/ 9383 w 34948"/>
                <a:gd name="connsiteY11" fmla="*/ 4610 h 158720"/>
                <a:gd name="connsiteX12" fmla="*/ 1007 w 34948"/>
                <a:gd name="connsiteY12" fmla="*/ 253 h 158720"/>
                <a:gd name="connsiteX13" fmla="*/ 12657 w 34948"/>
                <a:gd name="connsiteY13" fmla="*/ 19173 h 158720"/>
                <a:gd name="connsiteX14" fmla="*/ 24306 w 34948"/>
                <a:gd name="connsiteY14" fmla="*/ 24998 h 158720"/>
                <a:gd name="connsiteX15" fmla="*/ 24306 w 34948"/>
                <a:gd name="connsiteY15" fmla="*/ 140054 h 158720"/>
                <a:gd name="connsiteX16" fmla="*/ 12657 w 34948"/>
                <a:gd name="connsiteY16" fmla="*/ 134229 h 158720"/>
                <a:gd name="connsiteX17" fmla="*/ 12657 w 34948"/>
                <a:gd name="connsiteY17" fmla="*/ 19173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007" y="253"/>
                  </a:moveTo>
                  <a:lnTo>
                    <a:pt x="1007" y="9713"/>
                  </a:lnTo>
                  <a:lnTo>
                    <a:pt x="1007" y="137864"/>
                  </a:lnTo>
                  <a:lnTo>
                    <a:pt x="1007" y="141499"/>
                  </a:lnTo>
                  <a:lnTo>
                    <a:pt x="4281" y="142967"/>
                  </a:lnTo>
                  <a:lnTo>
                    <a:pt x="27580" y="154617"/>
                  </a:lnTo>
                  <a:lnTo>
                    <a:pt x="35956" y="158974"/>
                  </a:lnTo>
                  <a:lnTo>
                    <a:pt x="35956" y="149514"/>
                  </a:lnTo>
                  <a:lnTo>
                    <a:pt x="35956" y="21363"/>
                  </a:lnTo>
                  <a:lnTo>
                    <a:pt x="35956" y="17728"/>
                  </a:lnTo>
                  <a:lnTo>
                    <a:pt x="32682" y="16260"/>
                  </a:lnTo>
                  <a:lnTo>
                    <a:pt x="9383" y="4610"/>
                  </a:lnTo>
                  <a:lnTo>
                    <a:pt x="1007" y="253"/>
                  </a:lnTo>
                  <a:close/>
                  <a:moveTo>
                    <a:pt x="12657" y="19173"/>
                  </a:moveTo>
                  <a:lnTo>
                    <a:pt x="24306" y="24998"/>
                  </a:lnTo>
                  <a:lnTo>
                    <a:pt x="24306" y="140054"/>
                  </a:lnTo>
                  <a:lnTo>
                    <a:pt x="12657" y="134229"/>
                  </a:lnTo>
                  <a:lnTo>
                    <a:pt x="12657" y="191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4" name="Freeform 2833">
              <a:extLst>
                <a:ext uri="{FF2B5EF4-FFF2-40B4-BE49-F238E27FC236}">
                  <a16:creationId xmlns:a16="http://schemas.microsoft.com/office/drawing/2014/main" id="{80B2EFF2-392D-1693-A462-251728A74C34}"/>
                </a:ext>
              </a:extLst>
            </p:cNvPr>
            <p:cNvSpPr/>
            <p:nvPr/>
          </p:nvSpPr>
          <p:spPr>
            <a:xfrm>
              <a:off x="8338154" y="1819429"/>
              <a:ext cx="477635" cy="595605"/>
            </a:xfrm>
            <a:custGeom>
              <a:avLst/>
              <a:gdLst>
                <a:gd name="connsiteX0" fmla="*/ 239829 w 477635"/>
                <a:gd name="connsiteY0" fmla="*/ 250 h 595605"/>
                <a:gd name="connsiteX1" fmla="*/ 237278 w 477635"/>
                <a:gd name="connsiteY1" fmla="*/ 1706 h 595605"/>
                <a:gd name="connsiteX2" fmla="*/ 4286 w 477635"/>
                <a:gd name="connsiteY2" fmla="*/ 118201 h 595605"/>
                <a:gd name="connsiteX3" fmla="*/ 1012 w 477635"/>
                <a:gd name="connsiteY3" fmla="*/ 119669 h 595605"/>
                <a:gd name="connsiteX4" fmla="*/ 1012 w 477635"/>
                <a:gd name="connsiteY4" fmla="*/ 123304 h 595605"/>
                <a:gd name="connsiteX5" fmla="*/ 1012 w 477635"/>
                <a:gd name="connsiteY5" fmla="*/ 472807 h 595605"/>
                <a:gd name="connsiteX6" fmla="*/ 1012 w 477635"/>
                <a:gd name="connsiteY6" fmla="*/ 476441 h 595605"/>
                <a:gd name="connsiteX7" fmla="*/ 4288 w 477635"/>
                <a:gd name="connsiteY7" fmla="*/ 477909 h 595605"/>
                <a:gd name="connsiteX8" fmla="*/ 237280 w 477635"/>
                <a:gd name="connsiteY8" fmla="*/ 594410 h 595605"/>
                <a:gd name="connsiteX9" fmla="*/ 239832 w 477635"/>
                <a:gd name="connsiteY9" fmla="*/ 595855 h 595605"/>
                <a:gd name="connsiteX10" fmla="*/ 242383 w 477635"/>
                <a:gd name="connsiteY10" fmla="*/ 594410 h 595605"/>
                <a:gd name="connsiteX11" fmla="*/ 475375 w 477635"/>
                <a:gd name="connsiteY11" fmla="*/ 477909 h 595605"/>
                <a:gd name="connsiteX12" fmla="*/ 478648 w 477635"/>
                <a:gd name="connsiteY12" fmla="*/ 476441 h 595605"/>
                <a:gd name="connsiteX13" fmla="*/ 478648 w 477635"/>
                <a:gd name="connsiteY13" fmla="*/ 472807 h 595605"/>
                <a:gd name="connsiteX14" fmla="*/ 478648 w 477635"/>
                <a:gd name="connsiteY14" fmla="*/ 123304 h 595605"/>
                <a:gd name="connsiteX15" fmla="*/ 478648 w 477635"/>
                <a:gd name="connsiteY15" fmla="*/ 119669 h 595605"/>
                <a:gd name="connsiteX16" fmla="*/ 475375 w 477635"/>
                <a:gd name="connsiteY16" fmla="*/ 118201 h 595605"/>
                <a:gd name="connsiteX17" fmla="*/ 242383 w 477635"/>
                <a:gd name="connsiteY17" fmla="*/ 1706 h 595605"/>
                <a:gd name="connsiteX18" fmla="*/ 239832 w 477635"/>
                <a:gd name="connsiteY18" fmla="*/ 250 h 595605"/>
                <a:gd name="connsiteX19" fmla="*/ 239829 w 477635"/>
                <a:gd name="connsiteY19" fmla="*/ 13356 h 595605"/>
                <a:gd name="connsiteX20" fmla="*/ 466997 w 477635"/>
                <a:gd name="connsiteY20" fmla="*/ 126939 h 595605"/>
                <a:gd name="connsiteX21" fmla="*/ 466997 w 477635"/>
                <a:gd name="connsiteY21" fmla="*/ 469172 h 595605"/>
                <a:gd name="connsiteX22" fmla="*/ 239829 w 477635"/>
                <a:gd name="connsiteY22" fmla="*/ 582760 h 595605"/>
                <a:gd name="connsiteX23" fmla="*/ 12662 w 477635"/>
                <a:gd name="connsiteY23" fmla="*/ 469172 h 595605"/>
                <a:gd name="connsiteX24" fmla="*/ 12662 w 477635"/>
                <a:gd name="connsiteY24" fmla="*/ 126939 h 595605"/>
                <a:gd name="connsiteX25" fmla="*/ 239829 w 477635"/>
                <a:gd name="connsiteY25" fmla="*/ 13356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829" y="250"/>
                  </a:moveTo>
                  <a:lnTo>
                    <a:pt x="237278" y="1706"/>
                  </a:lnTo>
                  <a:lnTo>
                    <a:pt x="4286" y="118201"/>
                  </a:lnTo>
                  <a:lnTo>
                    <a:pt x="1012" y="119669"/>
                  </a:lnTo>
                  <a:lnTo>
                    <a:pt x="1012" y="123304"/>
                  </a:lnTo>
                  <a:lnTo>
                    <a:pt x="1012" y="472807"/>
                  </a:lnTo>
                  <a:lnTo>
                    <a:pt x="1012" y="476441"/>
                  </a:lnTo>
                  <a:lnTo>
                    <a:pt x="4288" y="477909"/>
                  </a:lnTo>
                  <a:lnTo>
                    <a:pt x="237280" y="594410"/>
                  </a:lnTo>
                  <a:lnTo>
                    <a:pt x="239832" y="595855"/>
                  </a:lnTo>
                  <a:lnTo>
                    <a:pt x="242383" y="594410"/>
                  </a:lnTo>
                  <a:lnTo>
                    <a:pt x="475375" y="477909"/>
                  </a:lnTo>
                  <a:lnTo>
                    <a:pt x="478648" y="476441"/>
                  </a:lnTo>
                  <a:lnTo>
                    <a:pt x="478648" y="472807"/>
                  </a:lnTo>
                  <a:lnTo>
                    <a:pt x="478648" y="123304"/>
                  </a:lnTo>
                  <a:lnTo>
                    <a:pt x="478648" y="119669"/>
                  </a:lnTo>
                  <a:lnTo>
                    <a:pt x="475375" y="118201"/>
                  </a:lnTo>
                  <a:lnTo>
                    <a:pt x="242383" y="1706"/>
                  </a:lnTo>
                  <a:lnTo>
                    <a:pt x="239832" y="250"/>
                  </a:lnTo>
                  <a:close/>
                  <a:moveTo>
                    <a:pt x="239829" y="13356"/>
                  </a:moveTo>
                  <a:lnTo>
                    <a:pt x="466997" y="126939"/>
                  </a:lnTo>
                  <a:lnTo>
                    <a:pt x="466997" y="469172"/>
                  </a:lnTo>
                  <a:lnTo>
                    <a:pt x="239829" y="582760"/>
                  </a:lnTo>
                  <a:lnTo>
                    <a:pt x="12662" y="469172"/>
                  </a:lnTo>
                  <a:lnTo>
                    <a:pt x="12662" y="126939"/>
                  </a:lnTo>
                  <a:lnTo>
                    <a:pt x="239829" y="1335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35" name="Graphic 2503">
            <a:extLst>
              <a:ext uri="{FF2B5EF4-FFF2-40B4-BE49-F238E27FC236}">
                <a16:creationId xmlns:a16="http://schemas.microsoft.com/office/drawing/2014/main" id="{B435FCB0-00AA-43CB-6507-E1879FFBC90D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grpSp>
          <p:nvGrpSpPr>
            <p:cNvPr id="2836" name="Graphic 2503">
              <a:extLst>
                <a:ext uri="{FF2B5EF4-FFF2-40B4-BE49-F238E27FC236}">
                  <a16:creationId xmlns:a16="http://schemas.microsoft.com/office/drawing/2014/main" id="{573746C7-0837-4750-F156-AE40EDACC1B0}"/>
                </a:ext>
              </a:extLst>
            </p:cNvPr>
            <p:cNvGrpSpPr/>
            <p:nvPr/>
          </p:nvGrpSpPr>
          <p:grpSpPr>
            <a:xfrm>
              <a:off x="8338154" y="1819429"/>
              <a:ext cx="477635" cy="595605"/>
              <a:chOff x="8338154" y="1819429"/>
              <a:chExt cx="477635" cy="595605"/>
            </a:xfrm>
          </p:grpSpPr>
          <p:sp>
            <p:nvSpPr>
              <p:cNvPr id="2837" name="Freeform 2836">
                <a:extLst>
                  <a:ext uri="{FF2B5EF4-FFF2-40B4-BE49-F238E27FC236}">
                    <a16:creationId xmlns:a16="http://schemas.microsoft.com/office/drawing/2014/main" id="{DDC2DD55-8ACE-7AAB-377D-7E6801D048E8}"/>
                  </a:ext>
                </a:extLst>
              </p:cNvPr>
              <p:cNvSpPr/>
              <p:nvPr/>
            </p:nvSpPr>
            <p:spPr>
              <a:xfrm>
                <a:off x="8343979" y="1825982"/>
                <a:ext cx="465984" cy="233001"/>
              </a:xfrm>
              <a:custGeom>
                <a:avLst/>
                <a:gdLst>
                  <a:gd name="connsiteX0" fmla="*/ 1012 w 465984"/>
                  <a:gd name="connsiteY0" fmla="*/ 116724 h 233001"/>
                  <a:gd name="connsiteX1" fmla="*/ 234004 w 465984"/>
                  <a:gd name="connsiteY1" fmla="*/ 223 h 233001"/>
                  <a:gd name="connsiteX2" fmla="*/ 466997 w 465984"/>
                  <a:gd name="connsiteY2" fmla="*/ 116724 h 233001"/>
                  <a:gd name="connsiteX3" fmla="*/ 234004 w 465984"/>
                  <a:gd name="connsiteY3" fmla="*/ 233225 h 233001"/>
                  <a:gd name="connsiteX4" fmla="*/ 1012 w 465984"/>
                  <a:gd name="connsiteY4" fmla="*/ 116724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12" y="116724"/>
                    </a:moveTo>
                    <a:lnTo>
                      <a:pt x="234004" y="223"/>
                    </a:lnTo>
                    <a:lnTo>
                      <a:pt x="466997" y="116724"/>
                    </a:lnTo>
                    <a:lnTo>
                      <a:pt x="234004" y="233225"/>
                    </a:lnTo>
                    <a:lnTo>
                      <a:pt x="1012" y="1167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8" name="Freeform 2837">
                <a:extLst>
                  <a:ext uri="{FF2B5EF4-FFF2-40B4-BE49-F238E27FC236}">
                    <a16:creationId xmlns:a16="http://schemas.microsoft.com/office/drawing/2014/main" id="{6B6930CE-C880-03A6-9085-D0EC11750BE4}"/>
                  </a:ext>
                </a:extLst>
              </p:cNvPr>
              <p:cNvSpPr/>
              <p:nvPr/>
            </p:nvSpPr>
            <p:spPr>
              <a:xfrm>
                <a:off x="8343979" y="1942483"/>
                <a:ext cx="232992" cy="466003"/>
              </a:xfrm>
              <a:custGeom>
                <a:avLst/>
                <a:gdLst>
                  <a:gd name="connsiteX0" fmla="*/ 995 w 232992"/>
                  <a:gd name="connsiteY0" fmla="*/ 258 h 466003"/>
                  <a:gd name="connsiteX1" fmla="*/ 995 w 232992"/>
                  <a:gd name="connsiteY1" fmla="*/ 349761 h 466003"/>
                  <a:gd name="connsiteX2" fmla="*/ 233987 w 232992"/>
                  <a:gd name="connsiteY2" fmla="*/ 466262 h 466003"/>
                  <a:gd name="connsiteX3" fmla="*/ 233987 w 232992"/>
                  <a:gd name="connsiteY3" fmla="*/ 116759 h 466003"/>
                  <a:gd name="connsiteX4" fmla="*/ 995 w 232992"/>
                  <a:gd name="connsiteY4" fmla="*/ 2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95" y="258"/>
                    </a:moveTo>
                    <a:lnTo>
                      <a:pt x="995" y="349761"/>
                    </a:lnTo>
                    <a:lnTo>
                      <a:pt x="233987" y="466262"/>
                    </a:lnTo>
                    <a:lnTo>
                      <a:pt x="233987" y="116759"/>
                    </a:lnTo>
                    <a:lnTo>
                      <a:pt x="995" y="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9" name="Freeform 2838">
                <a:extLst>
                  <a:ext uri="{FF2B5EF4-FFF2-40B4-BE49-F238E27FC236}">
                    <a16:creationId xmlns:a16="http://schemas.microsoft.com/office/drawing/2014/main" id="{2004C915-B6C7-2F59-2EAD-EA774745CF32}"/>
                  </a:ext>
                </a:extLst>
              </p:cNvPr>
              <p:cNvSpPr/>
              <p:nvPr/>
            </p:nvSpPr>
            <p:spPr>
              <a:xfrm>
                <a:off x="8576971" y="1942483"/>
                <a:ext cx="232992" cy="466003"/>
              </a:xfrm>
              <a:custGeom>
                <a:avLst/>
                <a:gdLst>
                  <a:gd name="connsiteX0" fmla="*/ 1030 w 232992"/>
                  <a:gd name="connsiteY0" fmla="*/ 466262 h 466003"/>
                  <a:gd name="connsiteX1" fmla="*/ 234022 w 232992"/>
                  <a:gd name="connsiteY1" fmla="*/ 349761 h 466003"/>
                  <a:gd name="connsiteX2" fmla="*/ 234022 w 232992"/>
                  <a:gd name="connsiteY2" fmla="*/ 258 h 466003"/>
                  <a:gd name="connsiteX3" fmla="*/ 1030 w 232992"/>
                  <a:gd name="connsiteY3" fmla="*/ 116759 h 466003"/>
                  <a:gd name="connsiteX4" fmla="*/ 1030 w 232992"/>
                  <a:gd name="connsiteY4" fmla="*/ 466262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30" y="466262"/>
                    </a:moveTo>
                    <a:lnTo>
                      <a:pt x="234022" y="349761"/>
                    </a:lnTo>
                    <a:lnTo>
                      <a:pt x="234022" y="258"/>
                    </a:lnTo>
                    <a:lnTo>
                      <a:pt x="1030" y="116759"/>
                    </a:lnTo>
                    <a:lnTo>
                      <a:pt x="1030" y="466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0" name="Freeform 2839">
                <a:extLst>
                  <a:ext uri="{FF2B5EF4-FFF2-40B4-BE49-F238E27FC236}">
                    <a16:creationId xmlns:a16="http://schemas.microsoft.com/office/drawing/2014/main" id="{33138F1D-36B3-A9FA-1042-470CBC361693}"/>
                  </a:ext>
                </a:extLst>
              </p:cNvPr>
              <p:cNvSpPr/>
              <p:nvPr/>
            </p:nvSpPr>
            <p:spPr>
              <a:xfrm>
                <a:off x="8540566" y="1842729"/>
                <a:ext cx="72810" cy="36406"/>
              </a:xfrm>
              <a:custGeom>
                <a:avLst/>
                <a:gdLst>
                  <a:gd name="connsiteX0" fmla="*/ 37417 w 72810"/>
                  <a:gd name="connsiteY0" fmla="*/ 211 h 36406"/>
                  <a:gd name="connsiteX1" fmla="*/ 1012 w 72810"/>
                  <a:gd name="connsiteY1" fmla="*/ 18414 h 36406"/>
                  <a:gd name="connsiteX2" fmla="*/ 37417 w 72810"/>
                  <a:gd name="connsiteY2" fmla="*/ 36617 h 36406"/>
                  <a:gd name="connsiteX3" fmla="*/ 73822 w 72810"/>
                  <a:gd name="connsiteY3" fmla="*/ 18414 h 36406"/>
                  <a:gd name="connsiteX4" fmla="*/ 37417 w 72810"/>
                  <a:gd name="connsiteY4" fmla="*/ 21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17" y="211"/>
                    </a:moveTo>
                    <a:lnTo>
                      <a:pt x="1012" y="18414"/>
                    </a:lnTo>
                    <a:lnTo>
                      <a:pt x="37417" y="36617"/>
                    </a:lnTo>
                    <a:lnTo>
                      <a:pt x="73822" y="18414"/>
                    </a:lnTo>
                    <a:lnTo>
                      <a:pt x="37417" y="21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1" name="Freeform 2840">
                <a:extLst>
                  <a:ext uri="{FF2B5EF4-FFF2-40B4-BE49-F238E27FC236}">
                    <a16:creationId xmlns:a16="http://schemas.microsoft.com/office/drawing/2014/main" id="{8A395A29-7638-F32C-8407-B316BCEA49E0}"/>
                  </a:ext>
                </a:extLst>
              </p:cNvPr>
              <p:cNvSpPr/>
              <p:nvPr/>
            </p:nvSpPr>
            <p:spPr>
              <a:xfrm>
                <a:off x="8587165" y="1866030"/>
                <a:ext cx="72810" cy="36406"/>
              </a:xfrm>
              <a:custGeom>
                <a:avLst/>
                <a:gdLst>
                  <a:gd name="connsiteX0" fmla="*/ 37425 w 72810"/>
                  <a:gd name="connsiteY0" fmla="*/ 214 h 36406"/>
                  <a:gd name="connsiteX1" fmla="*/ 34873 w 72810"/>
                  <a:gd name="connsiteY1" fmla="*/ 1670 h 36406"/>
                  <a:gd name="connsiteX2" fmla="*/ 11574 w 72810"/>
                  <a:gd name="connsiteY2" fmla="*/ 13321 h 36406"/>
                  <a:gd name="connsiteX3" fmla="*/ 1020 w 72810"/>
                  <a:gd name="connsiteY3" fmla="*/ 18417 h 36406"/>
                  <a:gd name="connsiteX4" fmla="*/ 11574 w 72810"/>
                  <a:gd name="connsiteY4" fmla="*/ 23514 h 36406"/>
                  <a:gd name="connsiteX5" fmla="*/ 34873 w 72810"/>
                  <a:gd name="connsiteY5" fmla="*/ 35164 h 36406"/>
                  <a:gd name="connsiteX6" fmla="*/ 37425 w 72810"/>
                  <a:gd name="connsiteY6" fmla="*/ 36621 h 36406"/>
                  <a:gd name="connsiteX7" fmla="*/ 39976 w 72810"/>
                  <a:gd name="connsiteY7" fmla="*/ 35164 h 36406"/>
                  <a:gd name="connsiteX8" fmla="*/ 63275 w 72810"/>
                  <a:gd name="connsiteY8" fmla="*/ 23514 h 36406"/>
                  <a:gd name="connsiteX9" fmla="*/ 73830 w 72810"/>
                  <a:gd name="connsiteY9" fmla="*/ 18417 h 36406"/>
                  <a:gd name="connsiteX10" fmla="*/ 63275 w 72810"/>
                  <a:gd name="connsiteY10" fmla="*/ 13321 h 36406"/>
                  <a:gd name="connsiteX11" fmla="*/ 39976 w 72810"/>
                  <a:gd name="connsiteY11" fmla="*/ 1670 h 36406"/>
                  <a:gd name="connsiteX12" fmla="*/ 37425 w 72810"/>
                  <a:gd name="connsiteY12" fmla="*/ 214 h 36406"/>
                  <a:gd name="connsiteX13" fmla="*/ 37425 w 72810"/>
                  <a:gd name="connsiteY13" fmla="*/ 13321 h 36406"/>
                  <a:gd name="connsiteX14" fmla="*/ 47979 w 72810"/>
                  <a:gd name="connsiteY14" fmla="*/ 18417 h 36406"/>
                  <a:gd name="connsiteX15" fmla="*/ 37425 w 72810"/>
                  <a:gd name="connsiteY15" fmla="*/ 23514 h 36406"/>
                  <a:gd name="connsiteX16" fmla="*/ 26870 w 72810"/>
                  <a:gd name="connsiteY16" fmla="*/ 18417 h 36406"/>
                  <a:gd name="connsiteX17" fmla="*/ 37425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5" y="214"/>
                    </a:moveTo>
                    <a:lnTo>
                      <a:pt x="34873" y="1670"/>
                    </a:lnTo>
                    <a:lnTo>
                      <a:pt x="11574" y="13321"/>
                    </a:lnTo>
                    <a:lnTo>
                      <a:pt x="1020" y="18417"/>
                    </a:lnTo>
                    <a:lnTo>
                      <a:pt x="11574" y="23514"/>
                    </a:lnTo>
                    <a:lnTo>
                      <a:pt x="34873" y="35164"/>
                    </a:lnTo>
                    <a:lnTo>
                      <a:pt x="37425" y="36621"/>
                    </a:lnTo>
                    <a:lnTo>
                      <a:pt x="39976" y="35164"/>
                    </a:lnTo>
                    <a:lnTo>
                      <a:pt x="63275" y="23514"/>
                    </a:lnTo>
                    <a:lnTo>
                      <a:pt x="73830" y="18417"/>
                    </a:lnTo>
                    <a:lnTo>
                      <a:pt x="63275" y="13321"/>
                    </a:lnTo>
                    <a:lnTo>
                      <a:pt x="39976" y="1670"/>
                    </a:lnTo>
                    <a:lnTo>
                      <a:pt x="37425" y="214"/>
                    </a:lnTo>
                    <a:close/>
                    <a:moveTo>
                      <a:pt x="37425" y="13321"/>
                    </a:moveTo>
                    <a:lnTo>
                      <a:pt x="47979" y="18417"/>
                    </a:lnTo>
                    <a:lnTo>
                      <a:pt x="37425" y="23514"/>
                    </a:lnTo>
                    <a:lnTo>
                      <a:pt x="26870" y="18417"/>
                    </a:lnTo>
                    <a:lnTo>
                      <a:pt x="37425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2" name="Freeform 2841">
                <a:extLst>
                  <a:ext uri="{FF2B5EF4-FFF2-40B4-BE49-F238E27FC236}">
                    <a16:creationId xmlns:a16="http://schemas.microsoft.com/office/drawing/2014/main" id="{EA9DA427-8FA1-C819-DA43-EABB2E8B2C74}"/>
                  </a:ext>
                </a:extLst>
              </p:cNvPr>
              <p:cNvSpPr/>
              <p:nvPr/>
            </p:nvSpPr>
            <p:spPr>
              <a:xfrm>
                <a:off x="8633763" y="1889330"/>
                <a:ext cx="72810" cy="36406"/>
              </a:xfrm>
              <a:custGeom>
                <a:avLst/>
                <a:gdLst>
                  <a:gd name="connsiteX0" fmla="*/ 37432 w 72810"/>
                  <a:gd name="connsiteY0" fmla="*/ 218 h 36406"/>
                  <a:gd name="connsiteX1" fmla="*/ 1027 w 72810"/>
                  <a:gd name="connsiteY1" fmla="*/ 18421 h 36406"/>
                  <a:gd name="connsiteX2" fmla="*/ 37432 w 72810"/>
                  <a:gd name="connsiteY2" fmla="*/ 36624 h 36406"/>
                  <a:gd name="connsiteX3" fmla="*/ 73837 w 72810"/>
                  <a:gd name="connsiteY3" fmla="*/ 18421 h 36406"/>
                  <a:gd name="connsiteX4" fmla="*/ 37432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2" y="218"/>
                    </a:moveTo>
                    <a:lnTo>
                      <a:pt x="1027" y="18421"/>
                    </a:lnTo>
                    <a:lnTo>
                      <a:pt x="37432" y="36624"/>
                    </a:lnTo>
                    <a:lnTo>
                      <a:pt x="73837" y="18421"/>
                    </a:lnTo>
                    <a:lnTo>
                      <a:pt x="37432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3" name="Freeform 2842">
                <a:extLst>
                  <a:ext uri="{FF2B5EF4-FFF2-40B4-BE49-F238E27FC236}">
                    <a16:creationId xmlns:a16="http://schemas.microsoft.com/office/drawing/2014/main" id="{7926532D-5732-7650-4DA2-7727C42D12A4}"/>
                  </a:ext>
                </a:extLst>
              </p:cNvPr>
              <p:cNvSpPr/>
              <p:nvPr/>
            </p:nvSpPr>
            <p:spPr>
              <a:xfrm>
                <a:off x="8680361" y="1912630"/>
                <a:ext cx="72810" cy="36400"/>
              </a:xfrm>
              <a:custGeom>
                <a:avLst/>
                <a:gdLst>
                  <a:gd name="connsiteX0" fmla="*/ 37439 w 72810"/>
                  <a:gd name="connsiteY0" fmla="*/ 221 h 36400"/>
                  <a:gd name="connsiteX1" fmla="*/ 34887 w 72810"/>
                  <a:gd name="connsiteY1" fmla="*/ 1677 h 36400"/>
                  <a:gd name="connsiteX2" fmla="*/ 11588 w 72810"/>
                  <a:gd name="connsiteY2" fmla="*/ 13328 h 36400"/>
                  <a:gd name="connsiteX3" fmla="*/ 1034 w 72810"/>
                  <a:gd name="connsiteY3" fmla="*/ 18425 h 36400"/>
                  <a:gd name="connsiteX4" fmla="*/ 11588 w 72810"/>
                  <a:gd name="connsiteY4" fmla="*/ 23527 h 36400"/>
                  <a:gd name="connsiteX5" fmla="*/ 34887 w 72810"/>
                  <a:gd name="connsiteY5" fmla="*/ 35177 h 36400"/>
                  <a:gd name="connsiteX6" fmla="*/ 37439 w 72810"/>
                  <a:gd name="connsiteY6" fmla="*/ 36622 h 36400"/>
                  <a:gd name="connsiteX7" fmla="*/ 39990 w 72810"/>
                  <a:gd name="connsiteY7" fmla="*/ 35177 h 36400"/>
                  <a:gd name="connsiteX8" fmla="*/ 63289 w 72810"/>
                  <a:gd name="connsiteY8" fmla="*/ 23527 h 36400"/>
                  <a:gd name="connsiteX9" fmla="*/ 73844 w 72810"/>
                  <a:gd name="connsiteY9" fmla="*/ 18425 h 36400"/>
                  <a:gd name="connsiteX10" fmla="*/ 63289 w 72810"/>
                  <a:gd name="connsiteY10" fmla="*/ 13328 h 36400"/>
                  <a:gd name="connsiteX11" fmla="*/ 39990 w 72810"/>
                  <a:gd name="connsiteY11" fmla="*/ 1677 h 36400"/>
                  <a:gd name="connsiteX12" fmla="*/ 37439 w 72810"/>
                  <a:gd name="connsiteY12" fmla="*/ 221 h 36400"/>
                  <a:gd name="connsiteX13" fmla="*/ 37439 w 72810"/>
                  <a:gd name="connsiteY13" fmla="*/ 13328 h 36400"/>
                  <a:gd name="connsiteX14" fmla="*/ 47993 w 72810"/>
                  <a:gd name="connsiteY14" fmla="*/ 18425 h 36400"/>
                  <a:gd name="connsiteX15" fmla="*/ 37439 w 72810"/>
                  <a:gd name="connsiteY15" fmla="*/ 23527 h 36400"/>
                  <a:gd name="connsiteX16" fmla="*/ 26884 w 72810"/>
                  <a:gd name="connsiteY16" fmla="*/ 18425 h 36400"/>
                  <a:gd name="connsiteX17" fmla="*/ 37439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39" y="221"/>
                    </a:moveTo>
                    <a:lnTo>
                      <a:pt x="34887" y="1677"/>
                    </a:lnTo>
                    <a:lnTo>
                      <a:pt x="11588" y="13328"/>
                    </a:lnTo>
                    <a:lnTo>
                      <a:pt x="1034" y="18425"/>
                    </a:lnTo>
                    <a:lnTo>
                      <a:pt x="11588" y="23527"/>
                    </a:lnTo>
                    <a:lnTo>
                      <a:pt x="34887" y="35177"/>
                    </a:lnTo>
                    <a:lnTo>
                      <a:pt x="37439" y="36622"/>
                    </a:lnTo>
                    <a:lnTo>
                      <a:pt x="39990" y="35177"/>
                    </a:lnTo>
                    <a:lnTo>
                      <a:pt x="63289" y="23527"/>
                    </a:lnTo>
                    <a:lnTo>
                      <a:pt x="73844" y="18425"/>
                    </a:lnTo>
                    <a:lnTo>
                      <a:pt x="63289" y="13328"/>
                    </a:lnTo>
                    <a:lnTo>
                      <a:pt x="39990" y="1677"/>
                    </a:lnTo>
                    <a:lnTo>
                      <a:pt x="37439" y="221"/>
                    </a:lnTo>
                    <a:close/>
                    <a:moveTo>
                      <a:pt x="37439" y="13328"/>
                    </a:moveTo>
                    <a:lnTo>
                      <a:pt x="47993" y="18425"/>
                    </a:lnTo>
                    <a:lnTo>
                      <a:pt x="37439" y="23527"/>
                    </a:lnTo>
                    <a:lnTo>
                      <a:pt x="26884" y="18425"/>
                    </a:lnTo>
                    <a:lnTo>
                      <a:pt x="37439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4" name="Freeform 2843">
                <a:extLst>
                  <a:ext uri="{FF2B5EF4-FFF2-40B4-BE49-F238E27FC236}">
                    <a16:creationId xmlns:a16="http://schemas.microsoft.com/office/drawing/2014/main" id="{BFB974C6-6C13-9876-2A41-30DD8737EAF0}"/>
                  </a:ext>
                </a:extLst>
              </p:cNvPr>
              <p:cNvSpPr/>
              <p:nvPr/>
            </p:nvSpPr>
            <p:spPr>
              <a:xfrm>
                <a:off x="8447369" y="1889330"/>
                <a:ext cx="72810" cy="36406"/>
              </a:xfrm>
              <a:custGeom>
                <a:avLst/>
                <a:gdLst>
                  <a:gd name="connsiteX0" fmla="*/ 37403 w 72810"/>
                  <a:gd name="connsiteY0" fmla="*/ 218 h 36406"/>
                  <a:gd name="connsiteX1" fmla="*/ 998 w 72810"/>
                  <a:gd name="connsiteY1" fmla="*/ 18421 h 36406"/>
                  <a:gd name="connsiteX2" fmla="*/ 37403 w 72810"/>
                  <a:gd name="connsiteY2" fmla="*/ 36624 h 36406"/>
                  <a:gd name="connsiteX3" fmla="*/ 73808 w 72810"/>
                  <a:gd name="connsiteY3" fmla="*/ 18421 h 36406"/>
                  <a:gd name="connsiteX4" fmla="*/ 37403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03" y="218"/>
                    </a:moveTo>
                    <a:lnTo>
                      <a:pt x="998" y="18421"/>
                    </a:lnTo>
                    <a:lnTo>
                      <a:pt x="37403" y="36624"/>
                    </a:lnTo>
                    <a:lnTo>
                      <a:pt x="73808" y="18421"/>
                    </a:lnTo>
                    <a:lnTo>
                      <a:pt x="37403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5" name="Freeform 2844">
                <a:extLst>
                  <a:ext uri="{FF2B5EF4-FFF2-40B4-BE49-F238E27FC236}">
                    <a16:creationId xmlns:a16="http://schemas.microsoft.com/office/drawing/2014/main" id="{CFF2C3D0-98E7-3090-752E-580C2160A1C6}"/>
                  </a:ext>
                </a:extLst>
              </p:cNvPr>
              <p:cNvSpPr/>
              <p:nvPr/>
            </p:nvSpPr>
            <p:spPr>
              <a:xfrm>
                <a:off x="8493968" y="1866030"/>
                <a:ext cx="72810" cy="36406"/>
              </a:xfrm>
              <a:custGeom>
                <a:avLst/>
                <a:gdLst>
                  <a:gd name="connsiteX0" fmla="*/ 37410 w 72810"/>
                  <a:gd name="connsiteY0" fmla="*/ 214 h 36406"/>
                  <a:gd name="connsiteX1" fmla="*/ 34859 w 72810"/>
                  <a:gd name="connsiteY1" fmla="*/ 1670 h 36406"/>
                  <a:gd name="connsiteX2" fmla="*/ 11560 w 72810"/>
                  <a:gd name="connsiteY2" fmla="*/ 13321 h 36406"/>
                  <a:gd name="connsiteX3" fmla="*/ 1005 w 72810"/>
                  <a:gd name="connsiteY3" fmla="*/ 18417 h 36406"/>
                  <a:gd name="connsiteX4" fmla="*/ 11560 w 72810"/>
                  <a:gd name="connsiteY4" fmla="*/ 23514 h 36406"/>
                  <a:gd name="connsiteX5" fmla="*/ 34859 w 72810"/>
                  <a:gd name="connsiteY5" fmla="*/ 35164 h 36406"/>
                  <a:gd name="connsiteX6" fmla="*/ 37410 w 72810"/>
                  <a:gd name="connsiteY6" fmla="*/ 36621 h 36406"/>
                  <a:gd name="connsiteX7" fmla="*/ 39962 w 72810"/>
                  <a:gd name="connsiteY7" fmla="*/ 35164 h 36406"/>
                  <a:gd name="connsiteX8" fmla="*/ 63261 w 72810"/>
                  <a:gd name="connsiteY8" fmla="*/ 23514 h 36406"/>
                  <a:gd name="connsiteX9" fmla="*/ 73815 w 72810"/>
                  <a:gd name="connsiteY9" fmla="*/ 18417 h 36406"/>
                  <a:gd name="connsiteX10" fmla="*/ 63261 w 72810"/>
                  <a:gd name="connsiteY10" fmla="*/ 13321 h 36406"/>
                  <a:gd name="connsiteX11" fmla="*/ 39962 w 72810"/>
                  <a:gd name="connsiteY11" fmla="*/ 1670 h 36406"/>
                  <a:gd name="connsiteX12" fmla="*/ 37410 w 72810"/>
                  <a:gd name="connsiteY12" fmla="*/ 214 h 36406"/>
                  <a:gd name="connsiteX13" fmla="*/ 37410 w 72810"/>
                  <a:gd name="connsiteY13" fmla="*/ 13321 h 36406"/>
                  <a:gd name="connsiteX14" fmla="*/ 47965 w 72810"/>
                  <a:gd name="connsiteY14" fmla="*/ 18417 h 36406"/>
                  <a:gd name="connsiteX15" fmla="*/ 37410 w 72810"/>
                  <a:gd name="connsiteY15" fmla="*/ 23514 h 36406"/>
                  <a:gd name="connsiteX16" fmla="*/ 26856 w 72810"/>
                  <a:gd name="connsiteY16" fmla="*/ 18417 h 36406"/>
                  <a:gd name="connsiteX17" fmla="*/ 37410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10" y="214"/>
                    </a:moveTo>
                    <a:lnTo>
                      <a:pt x="34859" y="1670"/>
                    </a:lnTo>
                    <a:lnTo>
                      <a:pt x="11560" y="13321"/>
                    </a:lnTo>
                    <a:lnTo>
                      <a:pt x="1005" y="18417"/>
                    </a:lnTo>
                    <a:lnTo>
                      <a:pt x="11560" y="23514"/>
                    </a:lnTo>
                    <a:lnTo>
                      <a:pt x="34859" y="35164"/>
                    </a:lnTo>
                    <a:lnTo>
                      <a:pt x="37410" y="36621"/>
                    </a:lnTo>
                    <a:lnTo>
                      <a:pt x="39962" y="35164"/>
                    </a:lnTo>
                    <a:lnTo>
                      <a:pt x="63261" y="23514"/>
                    </a:lnTo>
                    <a:lnTo>
                      <a:pt x="73815" y="18417"/>
                    </a:lnTo>
                    <a:lnTo>
                      <a:pt x="63261" y="13321"/>
                    </a:lnTo>
                    <a:lnTo>
                      <a:pt x="39962" y="1670"/>
                    </a:lnTo>
                    <a:lnTo>
                      <a:pt x="37410" y="214"/>
                    </a:lnTo>
                    <a:close/>
                    <a:moveTo>
                      <a:pt x="37410" y="13321"/>
                    </a:moveTo>
                    <a:lnTo>
                      <a:pt x="47965" y="18417"/>
                    </a:lnTo>
                    <a:lnTo>
                      <a:pt x="37410" y="23514"/>
                    </a:lnTo>
                    <a:lnTo>
                      <a:pt x="26856" y="18417"/>
                    </a:lnTo>
                    <a:lnTo>
                      <a:pt x="37410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6" name="Freeform 2845">
                <a:extLst>
                  <a:ext uri="{FF2B5EF4-FFF2-40B4-BE49-F238E27FC236}">
                    <a16:creationId xmlns:a16="http://schemas.microsoft.com/office/drawing/2014/main" id="{B1FE932F-79D7-D662-2D6E-205B9AFF07EE}"/>
                  </a:ext>
                </a:extLst>
              </p:cNvPr>
              <p:cNvSpPr/>
              <p:nvPr/>
            </p:nvSpPr>
            <p:spPr>
              <a:xfrm>
                <a:off x="8400771" y="1912630"/>
                <a:ext cx="72810" cy="36400"/>
              </a:xfrm>
              <a:custGeom>
                <a:avLst/>
                <a:gdLst>
                  <a:gd name="connsiteX0" fmla="*/ 37396 w 72810"/>
                  <a:gd name="connsiteY0" fmla="*/ 221 h 36400"/>
                  <a:gd name="connsiteX1" fmla="*/ 34847 w 72810"/>
                  <a:gd name="connsiteY1" fmla="*/ 1677 h 36400"/>
                  <a:gd name="connsiteX2" fmla="*/ 11548 w 72810"/>
                  <a:gd name="connsiteY2" fmla="*/ 13328 h 36400"/>
                  <a:gd name="connsiteX3" fmla="*/ 991 w 72810"/>
                  <a:gd name="connsiteY3" fmla="*/ 18425 h 36400"/>
                  <a:gd name="connsiteX4" fmla="*/ 11548 w 72810"/>
                  <a:gd name="connsiteY4" fmla="*/ 23527 h 36400"/>
                  <a:gd name="connsiteX5" fmla="*/ 34847 w 72810"/>
                  <a:gd name="connsiteY5" fmla="*/ 35177 h 36400"/>
                  <a:gd name="connsiteX6" fmla="*/ 37396 w 72810"/>
                  <a:gd name="connsiteY6" fmla="*/ 36622 h 36400"/>
                  <a:gd name="connsiteX7" fmla="*/ 39947 w 72810"/>
                  <a:gd name="connsiteY7" fmla="*/ 35177 h 36400"/>
                  <a:gd name="connsiteX8" fmla="*/ 63247 w 72810"/>
                  <a:gd name="connsiteY8" fmla="*/ 23527 h 36400"/>
                  <a:gd name="connsiteX9" fmla="*/ 73801 w 72810"/>
                  <a:gd name="connsiteY9" fmla="*/ 18425 h 36400"/>
                  <a:gd name="connsiteX10" fmla="*/ 63247 w 72810"/>
                  <a:gd name="connsiteY10" fmla="*/ 13328 h 36400"/>
                  <a:gd name="connsiteX11" fmla="*/ 39947 w 72810"/>
                  <a:gd name="connsiteY11" fmla="*/ 1677 h 36400"/>
                  <a:gd name="connsiteX12" fmla="*/ 37396 w 72810"/>
                  <a:gd name="connsiteY12" fmla="*/ 221 h 36400"/>
                  <a:gd name="connsiteX13" fmla="*/ 37396 w 72810"/>
                  <a:gd name="connsiteY13" fmla="*/ 13328 h 36400"/>
                  <a:gd name="connsiteX14" fmla="*/ 47951 w 72810"/>
                  <a:gd name="connsiteY14" fmla="*/ 18425 h 36400"/>
                  <a:gd name="connsiteX15" fmla="*/ 37396 w 72810"/>
                  <a:gd name="connsiteY15" fmla="*/ 23527 h 36400"/>
                  <a:gd name="connsiteX16" fmla="*/ 26839 w 72810"/>
                  <a:gd name="connsiteY16" fmla="*/ 18425 h 36400"/>
                  <a:gd name="connsiteX17" fmla="*/ 37396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96" y="221"/>
                    </a:moveTo>
                    <a:lnTo>
                      <a:pt x="34847" y="1677"/>
                    </a:lnTo>
                    <a:lnTo>
                      <a:pt x="11548" y="13328"/>
                    </a:lnTo>
                    <a:lnTo>
                      <a:pt x="991" y="18425"/>
                    </a:lnTo>
                    <a:lnTo>
                      <a:pt x="11548" y="23527"/>
                    </a:lnTo>
                    <a:lnTo>
                      <a:pt x="34847" y="35177"/>
                    </a:lnTo>
                    <a:lnTo>
                      <a:pt x="37396" y="36622"/>
                    </a:lnTo>
                    <a:lnTo>
                      <a:pt x="39947" y="35177"/>
                    </a:lnTo>
                    <a:lnTo>
                      <a:pt x="63247" y="23527"/>
                    </a:lnTo>
                    <a:lnTo>
                      <a:pt x="73801" y="18425"/>
                    </a:lnTo>
                    <a:lnTo>
                      <a:pt x="63247" y="13328"/>
                    </a:lnTo>
                    <a:lnTo>
                      <a:pt x="39947" y="1677"/>
                    </a:lnTo>
                    <a:lnTo>
                      <a:pt x="37396" y="221"/>
                    </a:lnTo>
                    <a:close/>
                    <a:moveTo>
                      <a:pt x="37396" y="13328"/>
                    </a:moveTo>
                    <a:lnTo>
                      <a:pt x="47951" y="18425"/>
                    </a:lnTo>
                    <a:lnTo>
                      <a:pt x="37396" y="23527"/>
                    </a:lnTo>
                    <a:lnTo>
                      <a:pt x="26839" y="18425"/>
                    </a:lnTo>
                    <a:lnTo>
                      <a:pt x="37396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7" name="Freeform 2846">
                <a:extLst>
                  <a:ext uri="{FF2B5EF4-FFF2-40B4-BE49-F238E27FC236}">
                    <a16:creationId xmlns:a16="http://schemas.microsoft.com/office/drawing/2014/main" id="{0B573968-A77B-88F9-7C60-6391FFED0735}"/>
                  </a:ext>
                </a:extLst>
              </p:cNvPr>
              <p:cNvSpPr/>
              <p:nvPr/>
            </p:nvSpPr>
            <p:spPr>
              <a:xfrm>
                <a:off x="8459904" y="2187380"/>
                <a:ext cx="93196" cy="151451"/>
              </a:xfrm>
              <a:custGeom>
                <a:avLst/>
                <a:gdLst>
                  <a:gd name="connsiteX0" fmla="*/ 1002 w 93196"/>
                  <a:gd name="connsiteY0" fmla="*/ 272 h 151451"/>
                  <a:gd name="connsiteX1" fmla="*/ 94199 w 93196"/>
                  <a:gd name="connsiteY1" fmla="*/ 46872 h 151451"/>
                  <a:gd name="connsiteX2" fmla="*/ 94199 w 93196"/>
                  <a:gd name="connsiteY2" fmla="*/ 151723 h 151451"/>
                  <a:gd name="connsiteX3" fmla="*/ 1002 w 93196"/>
                  <a:gd name="connsiteY3" fmla="*/ 105123 h 151451"/>
                  <a:gd name="connsiteX4" fmla="*/ 1002 w 93196"/>
                  <a:gd name="connsiteY4" fmla="*/ 272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02" y="272"/>
                    </a:moveTo>
                    <a:lnTo>
                      <a:pt x="94199" y="46872"/>
                    </a:lnTo>
                    <a:lnTo>
                      <a:pt x="94199" y="151723"/>
                    </a:lnTo>
                    <a:lnTo>
                      <a:pt x="1002" y="105123"/>
                    </a:lnTo>
                    <a:lnTo>
                      <a:pt x="1002" y="2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8" name="Freeform 2847">
                <a:extLst>
                  <a:ext uri="{FF2B5EF4-FFF2-40B4-BE49-F238E27FC236}">
                    <a16:creationId xmlns:a16="http://schemas.microsoft.com/office/drawing/2014/main" id="{964DE91C-82E9-E88C-F2A6-C78116E76F42}"/>
                  </a:ext>
                </a:extLst>
              </p:cNvPr>
              <p:cNvSpPr/>
              <p:nvPr/>
            </p:nvSpPr>
            <p:spPr>
              <a:xfrm>
                <a:off x="8454650" y="2177675"/>
                <a:ext cx="104846" cy="170371"/>
              </a:xfrm>
              <a:custGeom>
                <a:avLst/>
                <a:gdLst>
                  <a:gd name="connsiteX0" fmla="*/ 1002 w 104846"/>
                  <a:gd name="connsiteY0" fmla="*/ 272 h 170371"/>
                  <a:gd name="connsiteX1" fmla="*/ 1002 w 104846"/>
                  <a:gd name="connsiteY1" fmla="*/ 9732 h 170371"/>
                  <a:gd name="connsiteX2" fmla="*/ 1002 w 104846"/>
                  <a:gd name="connsiteY2" fmla="*/ 114582 h 170371"/>
                  <a:gd name="connsiteX3" fmla="*/ 1002 w 104846"/>
                  <a:gd name="connsiteY3" fmla="*/ 118217 h 170371"/>
                  <a:gd name="connsiteX4" fmla="*/ 4275 w 104846"/>
                  <a:gd name="connsiteY4" fmla="*/ 119685 h 170371"/>
                  <a:gd name="connsiteX5" fmla="*/ 97472 w 104846"/>
                  <a:gd name="connsiteY5" fmla="*/ 166286 h 170371"/>
                  <a:gd name="connsiteX6" fmla="*/ 105848 w 104846"/>
                  <a:gd name="connsiteY6" fmla="*/ 170643 h 170371"/>
                  <a:gd name="connsiteX7" fmla="*/ 105848 w 104846"/>
                  <a:gd name="connsiteY7" fmla="*/ 161183 h 170371"/>
                  <a:gd name="connsiteX8" fmla="*/ 105848 w 104846"/>
                  <a:gd name="connsiteY8" fmla="*/ 56332 h 170371"/>
                  <a:gd name="connsiteX9" fmla="*/ 105848 w 104846"/>
                  <a:gd name="connsiteY9" fmla="*/ 52697 h 170371"/>
                  <a:gd name="connsiteX10" fmla="*/ 102575 w 104846"/>
                  <a:gd name="connsiteY10" fmla="*/ 51229 h 170371"/>
                  <a:gd name="connsiteX11" fmla="*/ 9378 w 104846"/>
                  <a:gd name="connsiteY11" fmla="*/ 4629 h 170371"/>
                  <a:gd name="connsiteX12" fmla="*/ 1002 w 104846"/>
                  <a:gd name="connsiteY12" fmla="*/ 272 h 170371"/>
                  <a:gd name="connsiteX13" fmla="*/ 12651 w 104846"/>
                  <a:gd name="connsiteY13" fmla="*/ 19192 h 170371"/>
                  <a:gd name="connsiteX14" fmla="*/ 94199 w 104846"/>
                  <a:gd name="connsiteY14" fmla="*/ 59967 h 170371"/>
                  <a:gd name="connsiteX15" fmla="*/ 94199 w 104846"/>
                  <a:gd name="connsiteY15" fmla="*/ 151723 h 170371"/>
                  <a:gd name="connsiteX16" fmla="*/ 12651 w 104846"/>
                  <a:gd name="connsiteY16" fmla="*/ 110948 h 170371"/>
                  <a:gd name="connsiteX17" fmla="*/ 12651 w 104846"/>
                  <a:gd name="connsiteY17" fmla="*/ 19192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02" y="272"/>
                    </a:moveTo>
                    <a:lnTo>
                      <a:pt x="1002" y="9732"/>
                    </a:lnTo>
                    <a:lnTo>
                      <a:pt x="1002" y="114582"/>
                    </a:lnTo>
                    <a:lnTo>
                      <a:pt x="1002" y="118217"/>
                    </a:lnTo>
                    <a:lnTo>
                      <a:pt x="4275" y="119685"/>
                    </a:lnTo>
                    <a:lnTo>
                      <a:pt x="97472" y="166286"/>
                    </a:lnTo>
                    <a:lnTo>
                      <a:pt x="105848" y="170643"/>
                    </a:lnTo>
                    <a:lnTo>
                      <a:pt x="105848" y="161183"/>
                    </a:lnTo>
                    <a:lnTo>
                      <a:pt x="105848" y="56332"/>
                    </a:lnTo>
                    <a:lnTo>
                      <a:pt x="105848" y="52697"/>
                    </a:lnTo>
                    <a:lnTo>
                      <a:pt x="102575" y="51229"/>
                    </a:lnTo>
                    <a:lnTo>
                      <a:pt x="9378" y="4629"/>
                    </a:lnTo>
                    <a:lnTo>
                      <a:pt x="1002" y="272"/>
                    </a:lnTo>
                    <a:close/>
                    <a:moveTo>
                      <a:pt x="12651" y="19192"/>
                    </a:moveTo>
                    <a:lnTo>
                      <a:pt x="94199" y="59967"/>
                    </a:lnTo>
                    <a:lnTo>
                      <a:pt x="94199" y="151723"/>
                    </a:lnTo>
                    <a:lnTo>
                      <a:pt x="12651" y="110948"/>
                    </a:lnTo>
                    <a:lnTo>
                      <a:pt x="12651" y="191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9" name="Freeform 2848">
                <a:extLst>
                  <a:ext uri="{FF2B5EF4-FFF2-40B4-BE49-F238E27FC236}">
                    <a16:creationId xmlns:a16="http://schemas.microsoft.com/office/drawing/2014/main" id="{3AB16025-14F1-D5A2-6EEA-B2CF8A09F020}"/>
                  </a:ext>
                </a:extLst>
              </p:cNvPr>
              <p:cNvSpPr/>
              <p:nvPr/>
            </p:nvSpPr>
            <p:spPr>
              <a:xfrm>
                <a:off x="8361453" y="1991274"/>
                <a:ext cx="34948" cy="310172"/>
              </a:xfrm>
              <a:custGeom>
                <a:avLst/>
                <a:gdLst>
                  <a:gd name="connsiteX0" fmla="*/ 982 w 34948"/>
                  <a:gd name="connsiteY0" fmla="*/ 254 h 310172"/>
                  <a:gd name="connsiteX1" fmla="*/ 982 w 34948"/>
                  <a:gd name="connsiteY1" fmla="*/ 9714 h 310172"/>
                  <a:gd name="connsiteX2" fmla="*/ 982 w 34948"/>
                  <a:gd name="connsiteY2" fmla="*/ 289316 h 310172"/>
                  <a:gd name="connsiteX3" fmla="*/ 982 w 34948"/>
                  <a:gd name="connsiteY3" fmla="*/ 292951 h 310172"/>
                  <a:gd name="connsiteX4" fmla="*/ 4258 w 34948"/>
                  <a:gd name="connsiteY4" fmla="*/ 294419 h 310172"/>
                  <a:gd name="connsiteX5" fmla="*/ 27557 w 34948"/>
                  <a:gd name="connsiteY5" fmla="*/ 306069 h 310172"/>
                  <a:gd name="connsiteX6" fmla="*/ 35931 w 34948"/>
                  <a:gd name="connsiteY6" fmla="*/ 310426 h 310172"/>
                  <a:gd name="connsiteX7" fmla="*/ 35931 w 34948"/>
                  <a:gd name="connsiteY7" fmla="*/ 300966 h 310172"/>
                  <a:gd name="connsiteX8" fmla="*/ 35931 w 34948"/>
                  <a:gd name="connsiteY8" fmla="*/ 21364 h 310172"/>
                  <a:gd name="connsiteX9" fmla="*/ 35931 w 34948"/>
                  <a:gd name="connsiteY9" fmla="*/ 17729 h 310172"/>
                  <a:gd name="connsiteX10" fmla="*/ 32655 w 34948"/>
                  <a:gd name="connsiteY10" fmla="*/ 16261 h 310172"/>
                  <a:gd name="connsiteX11" fmla="*/ 9356 w 34948"/>
                  <a:gd name="connsiteY11" fmla="*/ 4611 h 310172"/>
                  <a:gd name="connsiteX12" fmla="*/ 982 w 34948"/>
                  <a:gd name="connsiteY12" fmla="*/ 254 h 310172"/>
                  <a:gd name="connsiteX13" fmla="*/ 12632 w 34948"/>
                  <a:gd name="connsiteY13" fmla="*/ 19174 h 310172"/>
                  <a:gd name="connsiteX14" fmla="*/ 24282 w 34948"/>
                  <a:gd name="connsiteY14" fmla="*/ 24999 h 310172"/>
                  <a:gd name="connsiteX15" fmla="*/ 24282 w 34948"/>
                  <a:gd name="connsiteY15" fmla="*/ 291506 h 310172"/>
                  <a:gd name="connsiteX16" fmla="*/ 12632 w 34948"/>
                  <a:gd name="connsiteY16" fmla="*/ 285681 h 310172"/>
                  <a:gd name="connsiteX17" fmla="*/ 12632 w 34948"/>
                  <a:gd name="connsiteY17" fmla="*/ 1917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82" y="254"/>
                    </a:moveTo>
                    <a:lnTo>
                      <a:pt x="982" y="9714"/>
                    </a:lnTo>
                    <a:lnTo>
                      <a:pt x="982" y="289316"/>
                    </a:lnTo>
                    <a:lnTo>
                      <a:pt x="982" y="292951"/>
                    </a:lnTo>
                    <a:lnTo>
                      <a:pt x="4258" y="294419"/>
                    </a:lnTo>
                    <a:lnTo>
                      <a:pt x="27557" y="306069"/>
                    </a:lnTo>
                    <a:lnTo>
                      <a:pt x="35931" y="310426"/>
                    </a:lnTo>
                    <a:lnTo>
                      <a:pt x="35931" y="300966"/>
                    </a:lnTo>
                    <a:lnTo>
                      <a:pt x="35931" y="21364"/>
                    </a:lnTo>
                    <a:lnTo>
                      <a:pt x="35931" y="17729"/>
                    </a:lnTo>
                    <a:lnTo>
                      <a:pt x="32655" y="16261"/>
                    </a:lnTo>
                    <a:lnTo>
                      <a:pt x="9356" y="4611"/>
                    </a:lnTo>
                    <a:lnTo>
                      <a:pt x="982" y="254"/>
                    </a:lnTo>
                    <a:close/>
                    <a:moveTo>
                      <a:pt x="12632" y="19174"/>
                    </a:moveTo>
                    <a:lnTo>
                      <a:pt x="24282" y="24999"/>
                    </a:lnTo>
                    <a:lnTo>
                      <a:pt x="24282" y="291506"/>
                    </a:lnTo>
                    <a:lnTo>
                      <a:pt x="12632" y="285681"/>
                    </a:lnTo>
                    <a:lnTo>
                      <a:pt x="12632" y="1917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0" name="Freeform 2849">
                <a:extLst>
                  <a:ext uri="{FF2B5EF4-FFF2-40B4-BE49-F238E27FC236}">
                    <a16:creationId xmlns:a16="http://schemas.microsoft.com/office/drawing/2014/main" id="{E0E6DB5A-DF5A-AEE5-AC13-E8559BAE5B7E}"/>
                  </a:ext>
                </a:extLst>
              </p:cNvPr>
              <p:cNvSpPr/>
              <p:nvPr/>
            </p:nvSpPr>
            <p:spPr>
              <a:xfrm>
                <a:off x="8402227" y="2008749"/>
                <a:ext cx="34948" cy="310172"/>
              </a:xfrm>
              <a:custGeom>
                <a:avLst/>
                <a:gdLst>
                  <a:gd name="connsiteX0" fmla="*/ 989 w 34948"/>
                  <a:gd name="connsiteY0" fmla="*/ 257 h 310172"/>
                  <a:gd name="connsiteX1" fmla="*/ 989 w 34948"/>
                  <a:gd name="connsiteY1" fmla="*/ 292954 h 310172"/>
                  <a:gd name="connsiteX2" fmla="*/ 35937 w 34948"/>
                  <a:gd name="connsiteY2" fmla="*/ 310429 h 310172"/>
                  <a:gd name="connsiteX3" fmla="*/ 35937 w 34948"/>
                  <a:gd name="connsiteY3" fmla="*/ 17732 h 310172"/>
                  <a:gd name="connsiteX4" fmla="*/ 989 w 34948"/>
                  <a:gd name="connsiteY4" fmla="*/ 257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89" y="257"/>
                    </a:moveTo>
                    <a:lnTo>
                      <a:pt x="989" y="292954"/>
                    </a:lnTo>
                    <a:lnTo>
                      <a:pt x="35937" y="310429"/>
                    </a:lnTo>
                    <a:lnTo>
                      <a:pt x="35937" y="17732"/>
                    </a:lnTo>
                    <a:lnTo>
                      <a:pt x="989" y="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1" name="Freeform 2850">
                <a:extLst>
                  <a:ext uri="{FF2B5EF4-FFF2-40B4-BE49-F238E27FC236}">
                    <a16:creationId xmlns:a16="http://schemas.microsoft.com/office/drawing/2014/main" id="{1FA2A1FD-C421-CB64-449B-F0CDA7DE6159}"/>
                  </a:ext>
                </a:extLst>
              </p:cNvPr>
              <p:cNvSpPr/>
              <p:nvPr/>
            </p:nvSpPr>
            <p:spPr>
              <a:xfrm>
                <a:off x="8454650" y="2026224"/>
                <a:ext cx="58248" cy="158720"/>
              </a:xfrm>
              <a:custGeom>
                <a:avLst/>
                <a:gdLst>
                  <a:gd name="connsiteX0" fmla="*/ 998 w 58248"/>
                  <a:gd name="connsiteY0" fmla="*/ 248 h 158720"/>
                  <a:gd name="connsiteX1" fmla="*/ 998 w 58248"/>
                  <a:gd name="connsiteY1" fmla="*/ 9708 h 158720"/>
                  <a:gd name="connsiteX2" fmla="*/ 998 w 58248"/>
                  <a:gd name="connsiteY2" fmla="*/ 126209 h 158720"/>
                  <a:gd name="connsiteX3" fmla="*/ 998 w 58248"/>
                  <a:gd name="connsiteY3" fmla="*/ 129843 h 158720"/>
                  <a:gd name="connsiteX4" fmla="*/ 4272 w 58248"/>
                  <a:gd name="connsiteY4" fmla="*/ 131311 h 158720"/>
                  <a:gd name="connsiteX5" fmla="*/ 50870 w 58248"/>
                  <a:gd name="connsiteY5" fmla="*/ 154612 h 158720"/>
                  <a:gd name="connsiteX6" fmla="*/ 59246 w 58248"/>
                  <a:gd name="connsiteY6" fmla="*/ 158969 h 158720"/>
                  <a:gd name="connsiteX7" fmla="*/ 59246 w 58248"/>
                  <a:gd name="connsiteY7" fmla="*/ 149509 h 158720"/>
                  <a:gd name="connsiteX8" fmla="*/ 59246 w 58248"/>
                  <a:gd name="connsiteY8" fmla="*/ 33008 h 158720"/>
                  <a:gd name="connsiteX9" fmla="*/ 59246 w 58248"/>
                  <a:gd name="connsiteY9" fmla="*/ 29373 h 158720"/>
                  <a:gd name="connsiteX10" fmla="*/ 55973 w 58248"/>
                  <a:gd name="connsiteY10" fmla="*/ 27905 h 158720"/>
                  <a:gd name="connsiteX11" fmla="*/ 9374 w 58248"/>
                  <a:gd name="connsiteY11" fmla="*/ 4605 h 158720"/>
                  <a:gd name="connsiteX12" fmla="*/ 998 w 58248"/>
                  <a:gd name="connsiteY12" fmla="*/ 248 h 158720"/>
                  <a:gd name="connsiteX13" fmla="*/ 12648 w 58248"/>
                  <a:gd name="connsiteY13" fmla="*/ 19168 h 158720"/>
                  <a:gd name="connsiteX14" fmla="*/ 47597 w 58248"/>
                  <a:gd name="connsiteY14" fmla="*/ 36643 h 158720"/>
                  <a:gd name="connsiteX15" fmla="*/ 47597 w 58248"/>
                  <a:gd name="connsiteY15" fmla="*/ 140049 h 158720"/>
                  <a:gd name="connsiteX16" fmla="*/ 12648 w 58248"/>
                  <a:gd name="connsiteY16" fmla="*/ 122574 h 158720"/>
                  <a:gd name="connsiteX17" fmla="*/ 12648 w 58248"/>
                  <a:gd name="connsiteY17" fmla="*/ 191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98" y="248"/>
                    </a:moveTo>
                    <a:lnTo>
                      <a:pt x="998" y="9708"/>
                    </a:lnTo>
                    <a:lnTo>
                      <a:pt x="998" y="126209"/>
                    </a:lnTo>
                    <a:lnTo>
                      <a:pt x="998" y="129843"/>
                    </a:lnTo>
                    <a:lnTo>
                      <a:pt x="4272" y="131311"/>
                    </a:lnTo>
                    <a:lnTo>
                      <a:pt x="50870" y="154612"/>
                    </a:lnTo>
                    <a:lnTo>
                      <a:pt x="59246" y="158969"/>
                    </a:lnTo>
                    <a:lnTo>
                      <a:pt x="59246" y="149509"/>
                    </a:lnTo>
                    <a:lnTo>
                      <a:pt x="59246" y="33008"/>
                    </a:lnTo>
                    <a:lnTo>
                      <a:pt x="59246" y="29373"/>
                    </a:lnTo>
                    <a:lnTo>
                      <a:pt x="55973" y="27905"/>
                    </a:lnTo>
                    <a:lnTo>
                      <a:pt x="9374" y="4605"/>
                    </a:lnTo>
                    <a:lnTo>
                      <a:pt x="998" y="248"/>
                    </a:lnTo>
                    <a:close/>
                    <a:moveTo>
                      <a:pt x="12648" y="19168"/>
                    </a:moveTo>
                    <a:lnTo>
                      <a:pt x="47597" y="36643"/>
                    </a:lnTo>
                    <a:lnTo>
                      <a:pt x="47597" y="140049"/>
                    </a:lnTo>
                    <a:lnTo>
                      <a:pt x="12648" y="122574"/>
                    </a:lnTo>
                    <a:lnTo>
                      <a:pt x="12648" y="191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2" name="Freeform 2851">
                <a:extLst>
                  <a:ext uri="{FF2B5EF4-FFF2-40B4-BE49-F238E27FC236}">
                    <a16:creationId xmlns:a16="http://schemas.microsoft.com/office/drawing/2014/main" id="{2AE69BEC-582A-8264-0D7A-09719154E6D8}"/>
                  </a:ext>
                </a:extLst>
              </p:cNvPr>
              <p:cNvSpPr/>
              <p:nvPr/>
            </p:nvSpPr>
            <p:spPr>
              <a:xfrm>
                <a:off x="8524548" y="2061174"/>
                <a:ext cx="34948" cy="158720"/>
              </a:xfrm>
              <a:custGeom>
                <a:avLst/>
                <a:gdLst>
                  <a:gd name="connsiteX0" fmla="*/ 1007 w 34948"/>
                  <a:gd name="connsiteY0" fmla="*/ 253 h 158720"/>
                  <a:gd name="connsiteX1" fmla="*/ 1007 w 34948"/>
                  <a:gd name="connsiteY1" fmla="*/ 9713 h 158720"/>
                  <a:gd name="connsiteX2" fmla="*/ 1007 w 34948"/>
                  <a:gd name="connsiteY2" fmla="*/ 137864 h 158720"/>
                  <a:gd name="connsiteX3" fmla="*/ 1007 w 34948"/>
                  <a:gd name="connsiteY3" fmla="*/ 141499 h 158720"/>
                  <a:gd name="connsiteX4" fmla="*/ 4281 w 34948"/>
                  <a:gd name="connsiteY4" fmla="*/ 142967 h 158720"/>
                  <a:gd name="connsiteX5" fmla="*/ 27580 w 34948"/>
                  <a:gd name="connsiteY5" fmla="*/ 154617 h 158720"/>
                  <a:gd name="connsiteX6" fmla="*/ 35956 w 34948"/>
                  <a:gd name="connsiteY6" fmla="*/ 158974 h 158720"/>
                  <a:gd name="connsiteX7" fmla="*/ 35956 w 34948"/>
                  <a:gd name="connsiteY7" fmla="*/ 149514 h 158720"/>
                  <a:gd name="connsiteX8" fmla="*/ 35956 w 34948"/>
                  <a:gd name="connsiteY8" fmla="*/ 21363 h 158720"/>
                  <a:gd name="connsiteX9" fmla="*/ 35956 w 34948"/>
                  <a:gd name="connsiteY9" fmla="*/ 17728 h 158720"/>
                  <a:gd name="connsiteX10" fmla="*/ 32682 w 34948"/>
                  <a:gd name="connsiteY10" fmla="*/ 16260 h 158720"/>
                  <a:gd name="connsiteX11" fmla="*/ 9383 w 34948"/>
                  <a:gd name="connsiteY11" fmla="*/ 4610 h 158720"/>
                  <a:gd name="connsiteX12" fmla="*/ 1007 w 34948"/>
                  <a:gd name="connsiteY12" fmla="*/ 253 h 158720"/>
                  <a:gd name="connsiteX13" fmla="*/ 12657 w 34948"/>
                  <a:gd name="connsiteY13" fmla="*/ 19173 h 158720"/>
                  <a:gd name="connsiteX14" fmla="*/ 24306 w 34948"/>
                  <a:gd name="connsiteY14" fmla="*/ 24998 h 158720"/>
                  <a:gd name="connsiteX15" fmla="*/ 24306 w 34948"/>
                  <a:gd name="connsiteY15" fmla="*/ 140054 h 158720"/>
                  <a:gd name="connsiteX16" fmla="*/ 12657 w 34948"/>
                  <a:gd name="connsiteY16" fmla="*/ 134229 h 158720"/>
                  <a:gd name="connsiteX17" fmla="*/ 12657 w 34948"/>
                  <a:gd name="connsiteY17" fmla="*/ 1917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07" y="253"/>
                    </a:moveTo>
                    <a:lnTo>
                      <a:pt x="1007" y="9713"/>
                    </a:lnTo>
                    <a:lnTo>
                      <a:pt x="1007" y="137864"/>
                    </a:lnTo>
                    <a:lnTo>
                      <a:pt x="1007" y="141499"/>
                    </a:lnTo>
                    <a:lnTo>
                      <a:pt x="4281" y="142967"/>
                    </a:lnTo>
                    <a:lnTo>
                      <a:pt x="27580" y="154617"/>
                    </a:lnTo>
                    <a:lnTo>
                      <a:pt x="35956" y="158974"/>
                    </a:lnTo>
                    <a:lnTo>
                      <a:pt x="35956" y="149514"/>
                    </a:lnTo>
                    <a:lnTo>
                      <a:pt x="35956" y="21363"/>
                    </a:lnTo>
                    <a:lnTo>
                      <a:pt x="35956" y="17728"/>
                    </a:lnTo>
                    <a:lnTo>
                      <a:pt x="32682" y="16260"/>
                    </a:lnTo>
                    <a:lnTo>
                      <a:pt x="9383" y="4610"/>
                    </a:lnTo>
                    <a:lnTo>
                      <a:pt x="1007" y="253"/>
                    </a:lnTo>
                    <a:close/>
                    <a:moveTo>
                      <a:pt x="12657" y="19173"/>
                    </a:moveTo>
                    <a:lnTo>
                      <a:pt x="24306" y="24998"/>
                    </a:lnTo>
                    <a:lnTo>
                      <a:pt x="24306" y="140054"/>
                    </a:lnTo>
                    <a:lnTo>
                      <a:pt x="12657" y="134229"/>
                    </a:lnTo>
                    <a:lnTo>
                      <a:pt x="12657" y="191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3" name="Freeform 2852">
                <a:extLst>
                  <a:ext uri="{FF2B5EF4-FFF2-40B4-BE49-F238E27FC236}">
                    <a16:creationId xmlns:a16="http://schemas.microsoft.com/office/drawing/2014/main" id="{337A4674-7004-7ED4-6540-36D191EC5CC4}"/>
                  </a:ext>
                </a:extLst>
              </p:cNvPr>
              <p:cNvSpPr/>
              <p:nvPr/>
            </p:nvSpPr>
            <p:spPr>
              <a:xfrm>
                <a:off x="8338154" y="1819429"/>
                <a:ext cx="477635" cy="595605"/>
              </a:xfrm>
              <a:custGeom>
                <a:avLst/>
                <a:gdLst>
                  <a:gd name="connsiteX0" fmla="*/ 239829 w 477635"/>
                  <a:gd name="connsiteY0" fmla="*/ 250 h 595605"/>
                  <a:gd name="connsiteX1" fmla="*/ 237278 w 477635"/>
                  <a:gd name="connsiteY1" fmla="*/ 1706 h 595605"/>
                  <a:gd name="connsiteX2" fmla="*/ 4286 w 477635"/>
                  <a:gd name="connsiteY2" fmla="*/ 118201 h 595605"/>
                  <a:gd name="connsiteX3" fmla="*/ 1012 w 477635"/>
                  <a:gd name="connsiteY3" fmla="*/ 119669 h 595605"/>
                  <a:gd name="connsiteX4" fmla="*/ 1012 w 477635"/>
                  <a:gd name="connsiteY4" fmla="*/ 123304 h 595605"/>
                  <a:gd name="connsiteX5" fmla="*/ 1012 w 477635"/>
                  <a:gd name="connsiteY5" fmla="*/ 472807 h 595605"/>
                  <a:gd name="connsiteX6" fmla="*/ 1012 w 477635"/>
                  <a:gd name="connsiteY6" fmla="*/ 476441 h 595605"/>
                  <a:gd name="connsiteX7" fmla="*/ 4288 w 477635"/>
                  <a:gd name="connsiteY7" fmla="*/ 477909 h 595605"/>
                  <a:gd name="connsiteX8" fmla="*/ 237280 w 477635"/>
                  <a:gd name="connsiteY8" fmla="*/ 594410 h 595605"/>
                  <a:gd name="connsiteX9" fmla="*/ 239832 w 477635"/>
                  <a:gd name="connsiteY9" fmla="*/ 595855 h 595605"/>
                  <a:gd name="connsiteX10" fmla="*/ 242383 w 477635"/>
                  <a:gd name="connsiteY10" fmla="*/ 594410 h 595605"/>
                  <a:gd name="connsiteX11" fmla="*/ 475375 w 477635"/>
                  <a:gd name="connsiteY11" fmla="*/ 477909 h 595605"/>
                  <a:gd name="connsiteX12" fmla="*/ 478648 w 477635"/>
                  <a:gd name="connsiteY12" fmla="*/ 476441 h 595605"/>
                  <a:gd name="connsiteX13" fmla="*/ 478648 w 477635"/>
                  <a:gd name="connsiteY13" fmla="*/ 472807 h 595605"/>
                  <a:gd name="connsiteX14" fmla="*/ 478648 w 477635"/>
                  <a:gd name="connsiteY14" fmla="*/ 123304 h 595605"/>
                  <a:gd name="connsiteX15" fmla="*/ 478648 w 477635"/>
                  <a:gd name="connsiteY15" fmla="*/ 119669 h 595605"/>
                  <a:gd name="connsiteX16" fmla="*/ 475375 w 477635"/>
                  <a:gd name="connsiteY16" fmla="*/ 118201 h 595605"/>
                  <a:gd name="connsiteX17" fmla="*/ 242383 w 477635"/>
                  <a:gd name="connsiteY17" fmla="*/ 1706 h 595605"/>
                  <a:gd name="connsiteX18" fmla="*/ 239832 w 477635"/>
                  <a:gd name="connsiteY18" fmla="*/ 250 h 595605"/>
                  <a:gd name="connsiteX19" fmla="*/ 239829 w 477635"/>
                  <a:gd name="connsiteY19" fmla="*/ 13356 h 595605"/>
                  <a:gd name="connsiteX20" fmla="*/ 466997 w 477635"/>
                  <a:gd name="connsiteY20" fmla="*/ 126939 h 595605"/>
                  <a:gd name="connsiteX21" fmla="*/ 466997 w 477635"/>
                  <a:gd name="connsiteY21" fmla="*/ 469172 h 595605"/>
                  <a:gd name="connsiteX22" fmla="*/ 239829 w 477635"/>
                  <a:gd name="connsiteY22" fmla="*/ 582760 h 595605"/>
                  <a:gd name="connsiteX23" fmla="*/ 12662 w 477635"/>
                  <a:gd name="connsiteY23" fmla="*/ 469172 h 595605"/>
                  <a:gd name="connsiteX24" fmla="*/ 12662 w 477635"/>
                  <a:gd name="connsiteY24" fmla="*/ 126939 h 595605"/>
                  <a:gd name="connsiteX25" fmla="*/ 239829 w 477635"/>
                  <a:gd name="connsiteY25" fmla="*/ 13356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29" y="250"/>
                    </a:moveTo>
                    <a:lnTo>
                      <a:pt x="237278" y="1706"/>
                    </a:lnTo>
                    <a:lnTo>
                      <a:pt x="4286" y="118201"/>
                    </a:lnTo>
                    <a:lnTo>
                      <a:pt x="1012" y="119669"/>
                    </a:lnTo>
                    <a:lnTo>
                      <a:pt x="1012" y="123304"/>
                    </a:lnTo>
                    <a:lnTo>
                      <a:pt x="1012" y="472807"/>
                    </a:lnTo>
                    <a:lnTo>
                      <a:pt x="1012" y="476441"/>
                    </a:lnTo>
                    <a:lnTo>
                      <a:pt x="4288" y="477909"/>
                    </a:lnTo>
                    <a:lnTo>
                      <a:pt x="237280" y="594410"/>
                    </a:lnTo>
                    <a:lnTo>
                      <a:pt x="239832" y="595855"/>
                    </a:lnTo>
                    <a:lnTo>
                      <a:pt x="242383" y="594410"/>
                    </a:lnTo>
                    <a:lnTo>
                      <a:pt x="475375" y="477909"/>
                    </a:lnTo>
                    <a:lnTo>
                      <a:pt x="478648" y="476441"/>
                    </a:lnTo>
                    <a:lnTo>
                      <a:pt x="478648" y="472807"/>
                    </a:lnTo>
                    <a:lnTo>
                      <a:pt x="478648" y="123304"/>
                    </a:lnTo>
                    <a:lnTo>
                      <a:pt x="478648" y="119669"/>
                    </a:lnTo>
                    <a:lnTo>
                      <a:pt x="475375" y="118201"/>
                    </a:lnTo>
                    <a:lnTo>
                      <a:pt x="242383" y="1706"/>
                    </a:lnTo>
                    <a:lnTo>
                      <a:pt x="239832" y="250"/>
                    </a:lnTo>
                    <a:close/>
                    <a:moveTo>
                      <a:pt x="239829" y="13356"/>
                    </a:moveTo>
                    <a:lnTo>
                      <a:pt x="466997" y="126939"/>
                    </a:lnTo>
                    <a:lnTo>
                      <a:pt x="466997" y="469172"/>
                    </a:lnTo>
                    <a:lnTo>
                      <a:pt x="239829" y="582760"/>
                    </a:lnTo>
                    <a:lnTo>
                      <a:pt x="12662" y="469172"/>
                    </a:lnTo>
                    <a:lnTo>
                      <a:pt x="12662" y="126939"/>
                    </a:lnTo>
                    <a:lnTo>
                      <a:pt x="239829" y="133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54" name="Graphic 2503">
              <a:extLst>
                <a:ext uri="{FF2B5EF4-FFF2-40B4-BE49-F238E27FC236}">
                  <a16:creationId xmlns:a16="http://schemas.microsoft.com/office/drawing/2014/main" id="{E1C9D7B1-BAEE-9F69-DF9E-56130F20D74E}"/>
                </a:ext>
              </a:extLst>
            </p:cNvPr>
            <p:cNvGrpSpPr/>
            <p:nvPr/>
          </p:nvGrpSpPr>
          <p:grpSpPr>
            <a:xfrm>
              <a:off x="8611319" y="2114978"/>
              <a:ext cx="146707" cy="200382"/>
              <a:chOff x="8611319" y="2114978"/>
              <a:chExt cx="146707" cy="200382"/>
            </a:xfrm>
          </p:grpSpPr>
          <p:sp>
            <p:nvSpPr>
              <p:cNvPr id="2855" name="Freeform 2854">
                <a:extLst>
                  <a:ext uri="{FF2B5EF4-FFF2-40B4-BE49-F238E27FC236}">
                    <a16:creationId xmlns:a16="http://schemas.microsoft.com/office/drawing/2014/main" id="{A24F349C-4352-4D3A-40F4-312114B00D82}"/>
                  </a:ext>
                </a:extLst>
              </p:cNvPr>
              <p:cNvSpPr/>
              <p:nvPr/>
            </p:nvSpPr>
            <p:spPr>
              <a:xfrm>
                <a:off x="8611319" y="2114978"/>
                <a:ext cx="146707" cy="200382"/>
              </a:xfrm>
              <a:custGeom>
                <a:avLst/>
                <a:gdLst>
                  <a:gd name="connsiteX0" fmla="*/ 0 w 146707"/>
                  <a:gd name="connsiteY0" fmla="*/ 200383 h 200382"/>
                  <a:gd name="connsiteX1" fmla="*/ 146708 w 146707"/>
                  <a:gd name="connsiteY1" fmla="*/ 127024 h 200382"/>
                  <a:gd name="connsiteX2" fmla="*/ 146708 w 146707"/>
                  <a:gd name="connsiteY2" fmla="*/ 0 h 200382"/>
                  <a:gd name="connsiteX3" fmla="*/ 29345 w 146707"/>
                  <a:gd name="connsiteY3" fmla="*/ 58686 h 200382"/>
                  <a:gd name="connsiteX4" fmla="*/ 0 w 146707"/>
                  <a:gd name="connsiteY4" fmla="*/ 117814 h 200382"/>
                  <a:gd name="connsiteX5" fmla="*/ 0 w 146707"/>
                  <a:gd name="connsiteY5" fmla="*/ 200383 h 20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707" h="200382">
                    <a:moveTo>
                      <a:pt x="0" y="200383"/>
                    </a:moveTo>
                    <a:lnTo>
                      <a:pt x="146708" y="127024"/>
                    </a:lnTo>
                    <a:lnTo>
                      <a:pt x="146708" y="0"/>
                    </a:lnTo>
                    <a:lnTo>
                      <a:pt x="29345" y="58686"/>
                    </a:lnTo>
                    <a:lnTo>
                      <a:pt x="0" y="117814"/>
                    </a:lnTo>
                    <a:lnTo>
                      <a:pt x="0" y="200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56" name="Graphic 2503">
                <a:extLst>
                  <a:ext uri="{FF2B5EF4-FFF2-40B4-BE49-F238E27FC236}">
                    <a16:creationId xmlns:a16="http://schemas.microsoft.com/office/drawing/2014/main" id="{90A8F3A8-3C16-D905-126E-09DAB5DAB119}"/>
                  </a:ext>
                </a:extLst>
              </p:cNvPr>
              <p:cNvGrpSpPr/>
              <p:nvPr/>
            </p:nvGrpSpPr>
            <p:grpSpPr>
              <a:xfrm>
                <a:off x="8660223" y="2140102"/>
                <a:ext cx="80032" cy="134566"/>
                <a:chOff x="8660223" y="2140102"/>
                <a:chExt cx="80032" cy="134566"/>
              </a:xfrm>
            </p:grpSpPr>
            <p:sp>
              <p:nvSpPr>
                <p:cNvPr id="2857" name="Freeform 2856">
                  <a:extLst>
                    <a:ext uri="{FF2B5EF4-FFF2-40B4-BE49-F238E27FC236}">
                      <a16:creationId xmlns:a16="http://schemas.microsoft.com/office/drawing/2014/main" id="{280815F3-75E9-F15F-23D1-41BEE6F1A37E}"/>
                    </a:ext>
                  </a:extLst>
                </p:cNvPr>
                <p:cNvSpPr/>
                <p:nvPr/>
              </p:nvSpPr>
              <p:spPr>
                <a:xfrm>
                  <a:off x="8660223" y="2188923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8" name="Freeform 2857">
                  <a:extLst>
                    <a:ext uri="{FF2B5EF4-FFF2-40B4-BE49-F238E27FC236}">
                      <a16:creationId xmlns:a16="http://schemas.microsoft.com/office/drawing/2014/main" id="{6F074A21-4490-72EE-B2DC-36E6930BEEB1}"/>
                    </a:ext>
                  </a:extLst>
                </p:cNvPr>
                <p:cNvSpPr/>
                <p:nvPr/>
              </p:nvSpPr>
              <p:spPr>
                <a:xfrm>
                  <a:off x="8660223" y="2213107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9" name="Freeform 2858">
                  <a:extLst>
                    <a:ext uri="{FF2B5EF4-FFF2-40B4-BE49-F238E27FC236}">
                      <a16:creationId xmlns:a16="http://schemas.microsoft.com/office/drawing/2014/main" id="{ECFCF67C-AFA9-0628-E000-5C518153BB9A}"/>
                    </a:ext>
                  </a:extLst>
                </p:cNvPr>
                <p:cNvSpPr/>
                <p:nvPr/>
              </p:nvSpPr>
              <p:spPr>
                <a:xfrm>
                  <a:off x="8660223" y="2164741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37368 h 37368"/>
                    <a:gd name="connsiteX1" fmla="*/ 30772 w 30771"/>
                    <a:gd name="connsiteY1" fmla="*/ 21981 h 37368"/>
                    <a:gd name="connsiteX2" fmla="*/ 30772 w 30771"/>
                    <a:gd name="connsiteY2" fmla="*/ 0 h 37368"/>
                    <a:gd name="connsiteX3" fmla="*/ 6148 w 30771"/>
                    <a:gd name="connsiteY3" fmla="*/ 12313 h 37368"/>
                    <a:gd name="connsiteX4" fmla="*/ 0 w 30771"/>
                    <a:gd name="connsiteY4" fmla="*/ 23073 h 37368"/>
                    <a:gd name="connsiteX5" fmla="*/ 0 w 30771"/>
                    <a:gd name="connsiteY5" fmla="*/ 37368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37368"/>
                      </a:moveTo>
                      <a:lnTo>
                        <a:pt x="30772" y="21981"/>
                      </a:lnTo>
                      <a:lnTo>
                        <a:pt x="30772" y="0"/>
                      </a:lnTo>
                      <a:lnTo>
                        <a:pt x="6148" y="12313"/>
                      </a:lnTo>
                      <a:lnTo>
                        <a:pt x="0" y="23073"/>
                      </a:lnTo>
                      <a:lnTo>
                        <a:pt x="0" y="373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0" name="Freeform 2859">
                  <a:extLst>
                    <a:ext uri="{FF2B5EF4-FFF2-40B4-BE49-F238E27FC236}">
                      <a16:creationId xmlns:a16="http://schemas.microsoft.com/office/drawing/2014/main" id="{4C018F6B-063A-40C7-CAB8-491A5C6A2CCC}"/>
                    </a:ext>
                  </a:extLst>
                </p:cNvPr>
                <p:cNvSpPr/>
                <p:nvPr/>
              </p:nvSpPr>
              <p:spPr>
                <a:xfrm>
                  <a:off x="8660223" y="2237294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15387 h 37368"/>
                    <a:gd name="connsiteX1" fmla="*/ 30772 w 30771"/>
                    <a:gd name="connsiteY1" fmla="*/ 0 h 37368"/>
                    <a:gd name="connsiteX2" fmla="*/ 30772 w 30771"/>
                    <a:gd name="connsiteY2" fmla="*/ 21981 h 37368"/>
                    <a:gd name="connsiteX3" fmla="*/ 6148 w 30771"/>
                    <a:gd name="connsiteY3" fmla="*/ 34294 h 37368"/>
                    <a:gd name="connsiteX4" fmla="*/ 0 w 30771"/>
                    <a:gd name="connsiteY4" fmla="*/ 29682 h 37368"/>
                    <a:gd name="connsiteX5" fmla="*/ 0 w 30771"/>
                    <a:gd name="connsiteY5" fmla="*/ 15387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15387"/>
                      </a:moveTo>
                      <a:lnTo>
                        <a:pt x="30772" y="0"/>
                      </a:lnTo>
                      <a:lnTo>
                        <a:pt x="30772" y="21981"/>
                      </a:lnTo>
                      <a:lnTo>
                        <a:pt x="6148" y="34294"/>
                      </a:lnTo>
                      <a:lnTo>
                        <a:pt x="0" y="29682"/>
                      </a:lnTo>
                      <a:lnTo>
                        <a:pt x="0" y="15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1" name="Freeform 2860">
                  <a:extLst>
                    <a:ext uri="{FF2B5EF4-FFF2-40B4-BE49-F238E27FC236}">
                      <a16:creationId xmlns:a16="http://schemas.microsoft.com/office/drawing/2014/main" id="{C0B1BB1F-520F-C273-447B-09130229B91F}"/>
                    </a:ext>
                  </a:extLst>
                </p:cNvPr>
                <p:cNvSpPr/>
                <p:nvPr/>
              </p:nvSpPr>
              <p:spPr>
                <a:xfrm>
                  <a:off x="8692542" y="2156272"/>
                  <a:ext cx="15389" cy="102235"/>
                </a:xfrm>
                <a:custGeom>
                  <a:avLst/>
                  <a:gdLst>
                    <a:gd name="connsiteX0" fmla="*/ 0 w 15389"/>
                    <a:gd name="connsiteY0" fmla="*/ 7695 h 102235"/>
                    <a:gd name="connsiteX1" fmla="*/ 15389 w 15389"/>
                    <a:gd name="connsiteY1" fmla="*/ 0 h 102235"/>
                    <a:gd name="connsiteX2" fmla="*/ 15389 w 15389"/>
                    <a:gd name="connsiteY2" fmla="*/ 94541 h 102235"/>
                    <a:gd name="connsiteX3" fmla="*/ 0 w 15389"/>
                    <a:gd name="connsiteY3" fmla="*/ 102236 h 102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89" h="102235">
                      <a:moveTo>
                        <a:pt x="0" y="7695"/>
                      </a:moveTo>
                      <a:lnTo>
                        <a:pt x="15389" y="0"/>
                      </a:lnTo>
                      <a:lnTo>
                        <a:pt x="15389" y="94541"/>
                      </a:lnTo>
                      <a:lnTo>
                        <a:pt x="0" y="10223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2" name="Freeform 2861">
                  <a:extLst>
                    <a:ext uri="{FF2B5EF4-FFF2-40B4-BE49-F238E27FC236}">
                      <a16:creationId xmlns:a16="http://schemas.microsoft.com/office/drawing/2014/main" id="{5E78371A-8018-357D-CB26-D9704A780BDD}"/>
                    </a:ext>
                  </a:extLst>
                </p:cNvPr>
                <p:cNvSpPr/>
                <p:nvPr/>
              </p:nvSpPr>
              <p:spPr>
                <a:xfrm>
                  <a:off x="8709477" y="2212665"/>
                  <a:ext cx="30771" cy="37368"/>
                </a:xfrm>
                <a:custGeom>
                  <a:avLst/>
                  <a:gdLst>
                    <a:gd name="connsiteX0" fmla="*/ 30772 w 30771"/>
                    <a:gd name="connsiteY0" fmla="*/ 0 h 37368"/>
                    <a:gd name="connsiteX1" fmla="*/ 0 w 30771"/>
                    <a:gd name="connsiteY1" fmla="*/ 15387 h 37368"/>
                    <a:gd name="connsiteX2" fmla="*/ 0 w 30771"/>
                    <a:gd name="connsiteY2" fmla="*/ 37368 h 37368"/>
                    <a:gd name="connsiteX3" fmla="*/ 24624 w 30771"/>
                    <a:gd name="connsiteY3" fmla="*/ 25055 h 37368"/>
                    <a:gd name="connsiteX4" fmla="*/ 30772 w 30771"/>
                    <a:gd name="connsiteY4" fmla="*/ 14295 h 37368"/>
                    <a:gd name="connsiteX5" fmla="*/ 30772 w 30771"/>
                    <a:gd name="connsiteY5" fmla="*/ 0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30772" y="0"/>
                      </a:moveTo>
                      <a:lnTo>
                        <a:pt x="0" y="15387"/>
                      </a:lnTo>
                      <a:lnTo>
                        <a:pt x="0" y="37368"/>
                      </a:lnTo>
                      <a:lnTo>
                        <a:pt x="24624" y="25055"/>
                      </a:lnTo>
                      <a:lnTo>
                        <a:pt x="30772" y="14295"/>
                      </a:lnTo>
                      <a:lnTo>
                        <a:pt x="3077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3" name="Freeform 2862">
                  <a:extLst>
                    <a:ext uri="{FF2B5EF4-FFF2-40B4-BE49-F238E27FC236}">
                      <a16:creationId xmlns:a16="http://schemas.microsoft.com/office/drawing/2014/main" id="{6C5C143D-1A25-2036-E1C6-0C6811705C62}"/>
                    </a:ext>
                  </a:extLst>
                </p:cNvPr>
                <p:cNvSpPr/>
                <p:nvPr/>
              </p:nvSpPr>
              <p:spPr>
                <a:xfrm>
                  <a:off x="8707925" y="2140112"/>
                  <a:ext cx="32324" cy="38144"/>
                </a:xfrm>
                <a:custGeom>
                  <a:avLst/>
                  <a:gdLst>
                    <a:gd name="connsiteX0" fmla="*/ 32325 w 32324"/>
                    <a:gd name="connsiteY0" fmla="*/ 21981 h 38144"/>
                    <a:gd name="connsiteX1" fmla="*/ 0 w 32324"/>
                    <a:gd name="connsiteY1" fmla="*/ 38144 h 38144"/>
                    <a:gd name="connsiteX2" fmla="*/ 0 w 32324"/>
                    <a:gd name="connsiteY2" fmla="*/ 16163 h 38144"/>
                    <a:gd name="connsiteX3" fmla="*/ 25863 w 32324"/>
                    <a:gd name="connsiteY3" fmla="*/ 3231 h 38144"/>
                    <a:gd name="connsiteX4" fmla="*/ 32325 w 32324"/>
                    <a:gd name="connsiteY4" fmla="*/ 7686 h 38144"/>
                    <a:gd name="connsiteX5" fmla="*/ 32325 w 32324"/>
                    <a:gd name="connsiteY5" fmla="*/ 21981 h 3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24" h="38144">
                      <a:moveTo>
                        <a:pt x="32325" y="21981"/>
                      </a:moveTo>
                      <a:lnTo>
                        <a:pt x="0" y="38144"/>
                      </a:lnTo>
                      <a:lnTo>
                        <a:pt x="0" y="16163"/>
                      </a:lnTo>
                      <a:lnTo>
                        <a:pt x="25863" y="3231"/>
                      </a:lnTo>
                      <a:lnTo>
                        <a:pt x="32325" y="7686"/>
                      </a:lnTo>
                      <a:lnTo>
                        <a:pt x="32325" y="219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4" name="Freeform 2863">
                  <a:extLst>
                    <a:ext uri="{FF2B5EF4-FFF2-40B4-BE49-F238E27FC236}">
                      <a16:creationId xmlns:a16="http://schemas.microsoft.com/office/drawing/2014/main" id="{6D9C85E8-590B-12BD-D54F-CF39A63E5E5F}"/>
                    </a:ext>
                  </a:extLst>
                </p:cNvPr>
                <p:cNvSpPr/>
                <p:nvPr/>
              </p:nvSpPr>
              <p:spPr>
                <a:xfrm>
                  <a:off x="8709469" y="2188482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5" name="Freeform 2864">
                  <a:extLst>
                    <a:ext uri="{FF2B5EF4-FFF2-40B4-BE49-F238E27FC236}">
                      <a16:creationId xmlns:a16="http://schemas.microsoft.com/office/drawing/2014/main" id="{B2471C00-760C-C340-1862-DDB6DC9821F2}"/>
                    </a:ext>
                  </a:extLst>
                </p:cNvPr>
                <p:cNvSpPr/>
                <p:nvPr/>
              </p:nvSpPr>
              <p:spPr>
                <a:xfrm>
                  <a:off x="8709469" y="2164299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6" name="Freeform 2865">
                  <a:extLst>
                    <a:ext uri="{FF2B5EF4-FFF2-40B4-BE49-F238E27FC236}">
                      <a16:creationId xmlns:a16="http://schemas.microsoft.com/office/drawing/2014/main" id="{73BF4DE0-AC08-DC71-43E7-44663911CE61}"/>
                    </a:ext>
                  </a:extLst>
                </p:cNvPr>
                <p:cNvSpPr/>
                <p:nvPr/>
              </p:nvSpPr>
              <p:spPr>
                <a:xfrm>
                  <a:off x="8698698" y="2153966"/>
                  <a:ext cx="13850" cy="28911"/>
                </a:xfrm>
                <a:custGeom>
                  <a:avLst/>
                  <a:gdLst>
                    <a:gd name="connsiteX0" fmla="*/ 0 w 13850"/>
                    <a:gd name="connsiteY0" fmla="*/ 6926 h 28911"/>
                    <a:gd name="connsiteX1" fmla="*/ 13850 w 13850"/>
                    <a:gd name="connsiteY1" fmla="*/ 0 h 28911"/>
                    <a:gd name="connsiteX2" fmla="*/ 13850 w 13850"/>
                    <a:gd name="connsiteY2" fmla="*/ 21986 h 28911"/>
                    <a:gd name="connsiteX3" fmla="*/ 0 w 13850"/>
                    <a:gd name="connsiteY3" fmla="*/ 28912 h 28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50" h="28911">
                      <a:moveTo>
                        <a:pt x="0" y="6926"/>
                      </a:moveTo>
                      <a:lnTo>
                        <a:pt x="13850" y="0"/>
                      </a:lnTo>
                      <a:lnTo>
                        <a:pt x="13850" y="21986"/>
                      </a:lnTo>
                      <a:lnTo>
                        <a:pt x="0" y="2891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7" name="Freeform 2866">
                  <a:extLst>
                    <a:ext uri="{FF2B5EF4-FFF2-40B4-BE49-F238E27FC236}">
                      <a16:creationId xmlns:a16="http://schemas.microsoft.com/office/drawing/2014/main" id="{D43CC7FE-7574-220E-F236-F30C38826CB2}"/>
                    </a:ext>
                  </a:extLst>
                </p:cNvPr>
                <p:cNvSpPr/>
                <p:nvPr/>
              </p:nvSpPr>
              <p:spPr>
                <a:xfrm>
                  <a:off x="8692542" y="2153954"/>
                  <a:ext cx="20012" cy="10007"/>
                </a:xfrm>
                <a:custGeom>
                  <a:avLst/>
                  <a:gdLst>
                    <a:gd name="connsiteX0" fmla="*/ 0 w 20012"/>
                    <a:gd name="connsiteY0" fmla="*/ 10007 h 10007"/>
                    <a:gd name="connsiteX1" fmla="*/ 20013 w 20012"/>
                    <a:gd name="connsiteY1" fmla="*/ 0 h 1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12" h="10007">
                      <a:moveTo>
                        <a:pt x="0" y="10007"/>
                      </a:moveTo>
                      <a:lnTo>
                        <a:pt x="20013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8" name="Freeform 2867">
                  <a:extLst>
                    <a:ext uri="{FF2B5EF4-FFF2-40B4-BE49-F238E27FC236}">
                      <a16:creationId xmlns:a16="http://schemas.microsoft.com/office/drawing/2014/main" id="{66673FC8-E9C7-3C40-B6D2-EBBB952C8DB9}"/>
                    </a:ext>
                  </a:extLst>
                </p:cNvPr>
                <p:cNvSpPr/>
                <p:nvPr/>
              </p:nvSpPr>
              <p:spPr>
                <a:xfrm>
                  <a:off x="8707931" y="2162090"/>
                  <a:ext cx="32324" cy="16163"/>
                </a:xfrm>
                <a:custGeom>
                  <a:avLst/>
                  <a:gdLst>
                    <a:gd name="connsiteX0" fmla="*/ 0 w 32324"/>
                    <a:gd name="connsiteY0" fmla="*/ 16163 h 16163"/>
                    <a:gd name="connsiteX1" fmla="*/ 32325 w 32324"/>
                    <a:gd name="connsiteY1" fmla="*/ 0 h 1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24" h="16163">
                      <a:moveTo>
                        <a:pt x="0" y="16163"/>
                      </a:moveTo>
                      <a:lnTo>
                        <a:pt x="32325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869" name="Graphic 2503">
            <a:extLst>
              <a:ext uri="{FF2B5EF4-FFF2-40B4-BE49-F238E27FC236}">
                <a16:creationId xmlns:a16="http://schemas.microsoft.com/office/drawing/2014/main" id="{D9A8F208-0FF8-6499-5EED-EF0725D3AD26}"/>
              </a:ext>
            </a:extLst>
          </p:cNvPr>
          <p:cNvGrpSpPr/>
          <p:nvPr/>
        </p:nvGrpSpPr>
        <p:grpSpPr>
          <a:xfrm>
            <a:off x="2624688" y="4104512"/>
            <a:ext cx="1150923" cy="1726454"/>
            <a:chOff x="4238697" y="4150933"/>
            <a:chExt cx="360990" cy="541508"/>
          </a:xfrm>
        </p:grpSpPr>
        <p:sp>
          <p:nvSpPr>
            <p:cNvPr id="2870" name="Freeform 2869">
              <a:extLst>
                <a:ext uri="{FF2B5EF4-FFF2-40B4-BE49-F238E27FC236}">
                  <a16:creationId xmlns:a16="http://schemas.microsoft.com/office/drawing/2014/main" id="{BE3F10C6-8F7E-2D95-3B12-23933B3B806F}"/>
                </a:ext>
              </a:extLst>
            </p:cNvPr>
            <p:cNvSpPr/>
            <p:nvPr/>
          </p:nvSpPr>
          <p:spPr>
            <a:xfrm>
              <a:off x="4238697" y="4150933"/>
              <a:ext cx="180495" cy="541508"/>
            </a:xfrm>
            <a:custGeom>
              <a:avLst/>
              <a:gdLst>
                <a:gd name="connsiteX0" fmla="*/ 4 w 180495"/>
                <a:gd name="connsiteY0" fmla="*/ 451503 h 541508"/>
                <a:gd name="connsiteX1" fmla="*/ 180499 w 180495"/>
                <a:gd name="connsiteY1" fmla="*/ 541755 h 541508"/>
                <a:gd name="connsiteX2" fmla="*/ 180499 w 180495"/>
                <a:gd name="connsiteY2" fmla="*/ 90498 h 541508"/>
                <a:gd name="connsiteX3" fmla="*/ 4 w 180495"/>
                <a:gd name="connsiteY3" fmla="*/ 247 h 541508"/>
                <a:gd name="connsiteX4" fmla="*/ 4 w 180495"/>
                <a:gd name="connsiteY4" fmla="*/ 451503 h 5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95" h="541508">
                  <a:moveTo>
                    <a:pt x="4" y="451503"/>
                  </a:moveTo>
                  <a:lnTo>
                    <a:pt x="180499" y="541755"/>
                  </a:lnTo>
                  <a:lnTo>
                    <a:pt x="180499" y="90498"/>
                  </a:lnTo>
                  <a:lnTo>
                    <a:pt x="4" y="247"/>
                  </a:lnTo>
                  <a:lnTo>
                    <a:pt x="4" y="45150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1" name="Freeform 2870">
              <a:extLst>
                <a:ext uri="{FF2B5EF4-FFF2-40B4-BE49-F238E27FC236}">
                  <a16:creationId xmlns:a16="http://schemas.microsoft.com/office/drawing/2014/main" id="{BDD75C7C-C2AC-02E8-21D1-B5AA4FBBBB0D}"/>
                </a:ext>
              </a:extLst>
            </p:cNvPr>
            <p:cNvSpPr/>
            <p:nvPr/>
          </p:nvSpPr>
          <p:spPr>
            <a:xfrm>
              <a:off x="4419192" y="4150933"/>
              <a:ext cx="180495" cy="541508"/>
            </a:xfrm>
            <a:custGeom>
              <a:avLst/>
              <a:gdLst>
                <a:gd name="connsiteX0" fmla="*/ 37 w 180495"/>
                <a:gd name="connsiteY0" fmla="*/ 541755 h 541508"/>
                <a:gd name="connsiteX1" fmla="*/ 180532 w 180495"/>
                <a:gd name="connsiteY1" fmla="*/ 451503 h 541508"/>
                <a:gd name="connsiteX2" fmla="*/ 180532 w 180495"/>
                <a:gd name="connsiteY2" fmla="*/ 247 h 541508"/>
                <a:gd name="connsiteX3" fmla="*/ 37 w 180495"/>
                <a:gd name="connsiteY3" fmla="*/ 90498 h 541508"/>
                <a:gd name="connsiteX4" fmla="*/ 37 w 180495"/>
                <a:gd name="connsiteY4" fmla="*/ 541755 h 5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95" h="541508">
                  <a:moveTo>
                    <a:pt x="37" y="541755"/>
                  </a:moveTo>
                  <a:lnTo>
                    <a:pt x="180532" y="451503"/>
                  </a:lnTo>
                  <a:lnTo>
                    <a:pt x="180532" y="247"/>
                  </a:lnTo>
                  <a:lnTo>
                    <a:pt x="37" y="90498"/>
                  </a:lnTo>
                  <a:lnTo>
                    <a:pt x="37" y="54175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5" name="Freeform 2874">
              <a:extLst>
                <a:ext uri="{FF2B5EF4-FFF2-40B4-BE49-F238E27FC236}">
                  <a16:creationId xmlns:a16="http://schemas.microsoft.com/office/drawing/2014/main" id="{BEB87EF3-217B-8F71-A4FA-1471A2EFEE60}"/>
                </a:ext>
              </a:extLst>
            </p:cNvPr>
            <p:cNvSpPr/>
            <p:nvPr/>
          </p:nvSpPr>
          <p:spPr>
            <a:xfrm>
              <a:off x="4291424" y="4536504"/>
              <a:ext cx="90247" cy="137181"/>
            </a:xfrm>
            <a:custGeom>
              <a:avLst/>
              <a:gdLst>
                <a:gd name="connsiteX0" fmla="*/ 5 w 90247"/>
                <a:gd name="connsiteY0" fmla="*/ 281 h 137181"/>
                <a:gd name="connsiteX1" fmla="*/ 5 w 90247"/>
                <a:gd name="connsiteY1" fmla="*/ 15083 h 137181"/>
                <a:gd name="connsiteX2" fmla="*/ 5 w 90247"/>
                <a:gd name="connsiteY2" fmla="*/ 87284 h 137181"/>
                <a:gd name="connsiteX3" fmla="*/ 5 w 90247"/>
                <a:gd name="connsiteY3" fmla="*/ 92337 h 137181"/>
                <a:gd name="connsiteX4" fmla="*/ 5077 w 90247"/>
                <a:gd name="connsiteY4" fmla="*/ 95045 h 137181"/>
                <a:gd name="connsiteX5" fmla="*/ 77275 w 90247"/>
                <a:gd name="connsiteY5" fmla="*/ 131146 h 137181"/>
                <a:gd name="connsiteX6" fmla="*/ 90253 w 90247"/>
                <a:gd name="connsiteY6" fmla="*/ 137463 h 137181"/>
                <a:gd name="connsiteX7" fmla="*/ 90253 w 90247"/>
                <a:gd name="connsiteY7" fmla="*/ 123384 h 137181"/>
                <a:gd name="connsiteX8" fmla="*/ 90253 w 90247"/>
                <a:gd name="connsiteY8" fmla="*/ 51183 h 137181"/>
                <a:gd name="connsiteX9" fmla="*/ 90253 w 90247"/>
                <a:gd name="connsiteY9" fmla="*/ 45407 h 137181"/>
                <a:gd name="connsiteX10" fmla="*/ 85181 w 90247"/>
                <a:gd name="connsiteY10" fmla="*/ 42699 h 137181"/>
                <a:gd name="connsiteX11" fmla="*/ 12983 w 90247"/>
                <a:gd name="connsiteY11" fmla="*/ 6598 h 137181"/>
                <a:gd name="connsiteX12" fmla="*/ 5 w 90247"/>
                <a:gd name="connsiteY12" fmla="*/ 281 h 137181"/>
                <a:gd name="connsiteX13" fmla="*/ 18055 w 90247"/>
                <a:gd name="connsiteY13" fmla="*/ 29703 h 137181"/>
                <a:gd name="connsiteX14" fmla="*/ 72203 w 90247"/>
                <a:gd name="connsiteY14" fmla="*/ 56779 h 137181"/>
                <a:gd name="connsiteX15" fmla="*/ 72203 w 90247"/>
                <a:gd name="connsiteY15" fmla="*/ 108583 h 137181"/>
                <a:gd name="connsiteX16" fmla="*/ 18055 w 90247"/>
                <a:gd name="connsiteY16" fmla="*/ 81507 h 137181"/>
                <a:gd name="connsiteX17" fmla="*/ 18055 w 90247"/>
                <a:gd name="connsiteY17" fmla="*/ 29703 h 13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7" h="137181">
                  <a:moveTo>
                    <a:pt x="5" y="281"/>
                  </a:moveTo>
                  <a:lnTo>
                    <a:pt x="5" y="15083"/>
                  </a:lnTo>
                  <a:lnTo>
                    <a:pt x="5" y="87284"/>
                  </a:lnTo>
                  <a:lnTo>
                    <a:pt x="5" y="92337"/>
                  </a:lnTo>
                  <a:lnTo>
                    <a:pt x="5077" y="95045"/>
                  </a:lnTo>
                  <a:lnTo>
                    <a:pt x="77275" y="131146"/>
                  </a:lnTo>
                  <a:lnTo>
                    <a:pt x="90253" y="137463"/>
                  </a:lnTo>
                  <a:lnTo>
                    <a:pt x="90253" y="123384"/>
                  </a:lnTo>
                  <a:lnTo>
                    <a:pt x="90253" y="51183"/>
                  </a:lnTo>
                  <a:lnTo>
                    <a:pt x="90253" y="45407"/>
                  </a:lnTo>
                  <a:lnTo>
                    <a:pt x="85181" y="42699"/>
                  </a:lnTo>
                  <a:lnTo>
                    <a:pt x="12983" y="6598"/>
                  </a:lnTo>
                  <a:lnTo>
                    <a:pt x="5" y="281"/>
                  </a:lnTo>
                  <a:close/>
                  <a:moveTo>
                    <a:pt x="18055" y="29703"/>
                  </a:moveTo>
                  <a:lnTo>
                    <a:pt x="72203" y="56779"/>
                  </a:lnTo>
                  <a:lnTo>
                    <a:pt x="72203" y="108583"/>
                  </a:lnTo>
                  <a:lnTo>
                    <a:pt x="18055" y="81507"/>
                  </a:lnTo>
                  <a:lnTo>
                    <a:pt x="18055" y="2970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6" name="Freeform 2875">
              <a:extLst>
                <a:ext uri="{FF2B5EF4-FFF2-40B4-BE49-F238E27FC236}">
                  <a16:creationId xmlns:a16="http://schemas.microsoft.com/office/drawing/2014/main" id="{BFF6DEF4-B2B1-C40C-514F-2A867064D580}"/>
                </a:ext>
              </a:extLst>
            </p:cNvPr>
            <p:cNvSpPr/>
            <p:nvPr/>
          </p:nvSpPr>
          <p:spPr>
            <a:xfrm>
              <a:off x="4428217" y="4461398"/>
              <a:ext cx="54148" cy="101081"/>
            </a:xfrm>
            <a:custGeom>
              <a:avLst/>
              <a:gdLst>
                <a:gd name="connsiteX0" fmla="*/ 54175 w 54148"/>
                <a:gd name="connsiteY0" fmla="*/ 263 h 101081"/>
                <a:gd name="connsiteX1" fmla="*/ 41198 w 54148"/>
                <a:gd name="connsiteY1" fmla="*/ 6580 h 101081"/>
                <a:gd name="connsiteX2" fmla="*/ 5099 w 54148"/>
                <a:gd name="connsiteY2" fmla="*/ 24630 h 101081"/>
                <a:gd name="connsiteX3" fmla="*/ 27 w 54148"/>
                <a:gd name="connsiteY3" fmla="*/ 27338 h 101081"/>
                <a:gd name="connsiteX4" fmla="*/ 27 w 54148"/>
                <a:gd name="connsiteY4" fmla="*/ 33115 h 101081"/>
                <a:gd name="connsiteX5" fmla="*/ 27 w 54148"/>
                <a:gd name="connsiteY5" fmla="*/ 87265 h 101081"/>
                <a:gd name="connsiteX6" fmla="*/ 27 w 54148"/>
                <a:gd name="connsiteY6" fmla="*/ 101344 h 101081"/>
                <a:gd name="connsiteX7" fmla="*/ 13004 w 54148"/>
                <a:gd name="connsiteY7" fmla="*/ 95027 h 101081"/>
                <a:gd name="connsiteX8" fmla="*/ 49103 w 54148"/>
                <a:gd name="connsiteY8" fmla="*/ 76977 h 101081"/>
                <a:gd name="connsiteX9" fmla="*/ 54175 w 54148"/>
                <a:gd name="connsiteY9" fmla="*/ 74269 h 101081"/>
                <a:gd name="connsiteX10" fmla="*/ 54175 w 54148"/>
                <a:gd name="connsiteY10" fmla="*/ 69215 h 101081"/>
                <a:gd name="connsiteX11" fmla="*/ 54175 w 54148"/>
                <a:gd name="connsiteY11" fmla="*/ 15064 h 101081"/>
                <a:gd name="connsiteX12" fmla="*/ 54175 w 54148"/>
                <a:gd name="connsiteY12" fmla="*/ 263 h 101081"/>
                <a:gd name="connsiteX13" fmla="*/ 36126 w 54148"/>
                <a:gd name="connsiteY13" fmla="*/ 29685 h 101081"/>
                <a:gd name="connsiteX14" fmla="*/ 36126 w 54148"/>
                <a:gd name="connsiteY14" fmla="*/ 63439 h 101081"/>
                <a:gd name="connsiteX15" fmla="*/ 18076 w 54148"/>
                <a:gd name="connsiteY15" fmla="*/ 72464 h 101081"/>
                <a:gd name="connsiteX16" fmla="*/ 18076 w 54148"/>
                <a:gd name="connsiteY16" fmla="*/ 38710 h 101081"/>
                <a:gd name="connsiteX17" fmla="*/ 36126 w 54148"/>
                <a:gd name="connsiteY17" fmla="*/ 2968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63"/>
                  </a:moveTo>
                  <a:lnTo>
                    <a:pt x="41198" y="6580"/>
                  </a:lnTo>
                  <a:lnTo>
                    <a:pt x="5099" y="24630"/>
                  </a:lnTo>
                  <a:lnTo>
                    <a:pt x="27" y="27338"/>
                  </a:lnTo>
                  <a:lnTo>
                    <a:pt x="27" y="33115"/>
                  </a:lnTo>
                  <a:lnTo>
                    <a:pt x="27" y="87265"/>
                  </a:lnTo>
                  <a:lnTo>
                    <a:pt x="27" y="101344"/>
                  </a:lnTo>
                  <a:lnTo>
                    <a:pt x="13004" y="95027"/>
                  </a:lnTo>
                  <a:lnTo>
                    <a:pt x="49103" y="76977"/>
                  </a:lnTo>
                  <a:lnTo>
                    <a:pt x="54175" y="74269"/>
                  </a:lnTo>
                  <a:lnTo>
                    <a:pt x="54175" y="69215"/>
                  </a:lnTo>
                  <a:lnTo>
                    <a:pt x="54175" y="15064"/>
                  </a:lnTo>
                  <a:lnTo>
                    <a:pt x="54175" y="263"/>
                  </a:lnTo>
                  <a:close/>
                  <a:moveTo>
                    <a:pt x="36126" y="29685"/>
                  </a:moveTo>
                  <a:lnTo>
                    <a:pt x="36126" y="63439"/>
                  </a:lnTo>
                  <a:lnTo>
                    <a:pt x="18076" y="72464"/>
                  </a:lnTo>
                  <a:lnTo>
                    <a:pt x="18076" y="38710"/>
                  </a:lnTo>
                  <a:lnTo>
                    <a:pt x="36126" y="296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7" name="Freeform 2876">
              <a:extLst>
                <a:ext uri="{FF2B5EF4-FFF2-40B4-BE49-F238E27FC236}">
                  <a16:creationId xmlns:a16="http://schemas.microsoft.com/office/drawing/2014/main" id="{F0C0E372-054C-8A3E-DDD4-91E06D9E7465}"/>
                </a:ext>
              </a:extLst>
            </p:cNvPr>
            <p:cNvSpPr/>
            <p:nvPr/>
          </p:nvSpPr>
          <p:spPr>
            <a:xfrm>
              <a:off x="4428217" y="4353097"/>
              <a:ext cx="54148" cy="101081"/>
            </a:xfrm>
            <a:custGeom>
              <a:avLst/>
              <a:gdLst>
                <a:gd name="connsiteX0" fmla="*/ 54175 w 54148"/>
                <a:gd name="connsiteY0" fmla="*/ 243 h 101081"/>
                <a:gd name="connsiteX1" fmla="*/ 41198 w 54148"/>
                <a:gd name="connsiteY1" fmla="*/ 6560 h 101081"/>
                <a:gd name="connsiteX2" fmla="*/ 5099 w 54148"/>
                <a:gd name="connsiteY2" fmla="*/ 24611 h 101081"/>
                <a:gd name="connsiteX3" fmla="*/ 27 w 54148"/>
                <a:gd name="connsiteY3" fmla="*/ 27319 h 101081"/>
                <a:gd name="connsiteX4" fmla="*/ 27 w 54148"/>
                <a:gd name="connsiteY4" fmla="*/ 33095 h 101081"/>
                <a:gd name="connsiteX5" fmla="*/ 27 w 54148"/>
                <a:gd name="connsiteY5" fmla="*/ 87246 h 101081"/>
                <a:gd name="connsiteX6" fmla="*/ 27 w 54148"/>
                <a:gd name="connsiteY6" fmla="*/ 101324 h 101081"/>
                <a:gd name="connsiteX7" fmla="*/ 13004 w 54148"/>
                <a:gd name="connsiteY7" fmla="*/ 95007 h 101081"/>
                <a:gd name="connsiteX8" fmla="*/ 49103 w 54148"/>
                <a:gd name="connsiteY8" fmla="*/ 76957 h 101081"/>
                <a:gd name="connsiteX9" fmla="*/ 54175 w 54148"/>
                <a:gd name="connsiteY9" fmla="*/ 74249 h 101081"/>
                <a:gd name="connsiteX10" fmla="*/ 54175 w 54148"/>
                <a:gd name="connsiteY10" fmla="*/ 69195 h 101081"/>
                <a:gd name="connsiteX11" fmla="*/ 54175 w 54148"/>
                <a:gd name="connsiteY11" fmla="*/ 15045 h 101081"/>
                <a:gd name="connsiteX12" fmla="*/ 54175 w 54148"/>
                <a:gd name="connsiteY12" fmla="*/ 243 h 101081"/>
                <a:gd name="connsiteX13" fmla="*/ 36126 w 54148"/>
                <a:gd name="connsiteY13" fmla="*/ 29665 h 101081"/>
                <a:gd name="connsiteX14" fmla="*/ 36126 w 54148"/>
                <a:gd name="connsiteY14" fmla="*/ 63419 h 101081"/>
                <a:gd name="connsiteX15" fmla="*/ 18076 w 54148"/>
                <a:gd name="connsiteY15" fmla="*/ 72444 h 101081"/>
                <a:gd name="connsiteX16" fmla="*/ 18076 w 54148"/>
                <a:gd name="connsiteY16" fmla="*/ 38690 h 101081"/>
                <a:gd name="connsiteX17" fmla="*/ 36126 w 54148"/>
                <a:gd name="connsiteY17" fmla="*/ 2966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43"/>
                  </a:moveTo>
                  <a:lnTo>
                    <a:pt x="41198" y="6560"/>
                  </a:lnTo>
                  <a:lnTo>
                    <a:pt x="5099" y="24611"/>
                  </a:lnTo>
                  <a:lnTo>
                    <a:pt x="27" y="27319"/>
                  </a:lnTo>
                  <a:lnTo>
                    <a:pt x="27" y="33095"/>
                  </a:lnTo>
                  <a:lnTo>
                    <a:pt x="27" y="87246"/>
                  </a:lnTo>
                  <a:lnTo>
                    <a:pt x="27" y="101324"/>
                  </a:lnTo>
                  <a:lnTo>
                    <a:pt x="13004" y="95007"/>
                  </a:lnTo>
                  <a:lnTo>
                    <a:pt x="49103" y="76957"/>
                  </a:lnTo>
                  <a:lnTo>
                    <a:pt x="54175" y="74249"/>
                  </a:lnTo>
                  <a:lnTo>
                    <a:pt x="54175" y="69195"/>
                  </a:lnTo>
                  <a:lnTo>
                    <a:pt x="54175" y="15045"/>
                  </a:lnTo>
                  <a:lnTo>
                    <a:pt x="54175" y="243"/>
                  </a:lnTo>
                  <a:close/>
                  <a:moveTo>
                    <a:pt x="36126" y="29665"/>
                  </a:moveTo>
                  <a:lnTo>
                    <a:pt x="36126" y="63419"/>
                  </a:lnTo>
                  <a:lnTo>
                    <a:pt x="18076" y="72444"/>
                  </a:lnTo>
                  <a:lnTo>
                    <a:pt x="18076" y="38690"/>
                  </a:lnTo>
                  <a:lnTo>
                    <a:pt x="36126" y="296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8" name="Freeform 2877">
              <a:extLst>
                <a:ext uri="{FF2B5EF4-FFF2-40B4-BE49-F238E27FC236}">
                  <a16:creationId xmlns:a16="http://schemas.microsoft.com/office/drawing/2014/main" id="{3BBAE5A6-6C38-3416-3127-9162EC67CF05}"/>
                </a:ext>
              </a:extLst>
            </p:cNvPr>
            <p:cNvSpPr/>
            <p:nvPr/>
          </p:nvSpPr>
          <p:spPr>
            <a:xfrm>
              <a:off x="4428217" y="4244795"/>
              <a:ext cx="54148" cy="101081"/>
            </a:xfrm>
            <a:custGeom>
              <a:avLst/>
              <a:gdLst>
                <a:gd name="connsiteX0" fmla="*/ 54175 w 54148"/>
                <a:gd name="connsiteY0" fmla="*/ 223 h 101081"/>
                <a:gd name="connsiteX1" fmla="*/ 41198 w 54148"/>
                <a:gd name="connsiteY1" fmla="*/ 6541 h 101081"/>
                <a:gd name="connsiteX2" fmla="*/ 5099 w 54148"/>
                <a:gd name="connsiteY2" fmla="*/ 24591 h 101081"/>
                <a:gd name="connsiteX3" fmla="*/ 27 w 54148"/>
                <a:gd name="connsiteY3" fmla="*/ 27299 h 101081"/>
                <a:gd name="connsiteX4" fmla="*/ 27 w 54148"/>
                <a:gd name="connsiteY4" fmla="*/ 33075 h 101081"/>
                <a:gd name="connsiteX5" fmla="*/ 27 w 54148"/>
                <a:gd name="connsiteY5" fmla="*/ 87226 h 101081"/>
                <a:gd name="connsiteX6" fmla="*/ 27 w 54148"/>
                <a:gd name="connsiteY6" fmla="*/ 101305 h 101081"/>
                <a:gd name="connsiteX7" fmla="*/ 13004 w 54148"/>
                <a:gd name="connsiteY7" fmla="*/ 94987 h 101081"/>
                <a:gd name="connsiteX8" fmla="*/ 49103 w 54148"/>
                <a:gd name="connsiteY8" fmla="*/ 76937 h 101081"/>
                <a:gd name="connsiteX9" fmla="*/ 54175 w 54148"/>
                <a:gd name="connsiteY9" fmla="*/ 74229 h 101081"/>
                <a:gd name="connsiteX10" fmla="*/ 54175 w 54148"/>
                <a:gd name="connsiteY10" fmla="*/ 69176 h 101081"/>
                <a:gd name="connsiteX11" fmla="*/ 54175 w 54148"/>
                <a:gd name="connsiteY11" fmla="*/ 15025 h 101081"/>
                <a:gd name="connsiteX12" fmla="*/ 54175 w 54148"/>
                <a:gd name="connsiteY12" fmla="*/ 223 h 101081"/>
                <a:gd name="connsiteX13" fmla="*/ 36126 w 54148"/>
                <a:gd name="connsiteY13" fmla="*/ 29646 h 101081"/>
                <a:gd name="connsiteX14" fmla="*/ 36126 w 54148"/>
                <a:gd name="connsiteY14" fmla="*/ 63399 h 101081"/>
                <a:gd name="connsiteX15" fmla="*/ 18076 w 54148"/>
                <a:gd name="connsiteY15" fmla="*/ 72425 h 101081"/>
                <a:gd name="connsiteX16" fmla="*/ 18076 w 54148"/>
                <a:gd name="connsiteY16" fmla="*/ 38671 h 101081"/>
                <a:gd name="connsiteX17" fmla="*/ 36126 w 54148"/>
                <a:gd name="connsiteY17" fmla="*/ 29646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23"/>
                  </a:moveTo>
                  <a:lnTo>
                    <a:pt x="41198" y="6541"/>
                  </a:lnTo>
                  <a:lnTo>
                    <a:pt x="5099" y="24591"/>
                  </a:lnTo>
                  <a:lnTo>
                    <a:pt x="27" y="27299"/>
                  </a:lnTo>
                  <a:lnTo>
                    <a:pt x="27" y="33075"/>
                  </a:lnTo>
                  <a:lnTo>
                    <a:pt x="27" y="87226"/>
                  </a:lnTo>
                  <a:lnTo>
                    <a:pt x="27" y="101305"/>
                  </a:lnTo>
                  <a:lnTo>
                    <a:pt x="13004" y="94987"/>
                  </a:lnTo>
                  <a:lnTo>
                    <a:pt x="49103" y="76937"/>
                  </a:lnTo>
                  <a:lnTo>
                    <a:pt x="54175" y="74229"/>
                  </a:lnTo>
                  <a:lnTo>
                    <a:pt x="54175" y="69176"/>
                  </a:lnTo>
                  <a:lnTo>
                    <a:pt x="54175" y="15025"/>
                  </a:lnTo>
                  <a:lnTo>
                    <a:pt x="54175" y="223"/>
                  </a:lnTo>
                  <a:close/>
                  <a:moveTo>
                    <a:pt x="36126" y="29646"/>
                  </a:moveTo>
                  <a:lnTo>
                    <a:pt x="36126" y="63399"/>
                  </a:lnTo>
                  <a:lnTo>
                    <a:pt x="18076" y="72425"/>
                  </a:lnTo>
                  <a:lnTo>
                    <a:pt x="18076" y="38671"/>
                  </a:lnTo>
                  <a:lnTo>
                    <a:pt x="36126" y="296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9" name="Freeform 2878">
              <a:extLst>
                <a:ext uri="{FF2B5EF4-FFF2-40B4-BE49-F238E27FC236}">
                  <a16:creationId xmlns:a16="http://schemas.microsoft.com/office/drawing/2014/main" id="{346C5DD5-10ED-F9BC-777F-41B8051273F0}"/>
                </a:ext>
              </a:extLst>
            </p:cNvPr>
            <p:cNvSpPr/>
            <p:nvPr/>
          </p:nvSpPr>
          <p:spPr>
            <a:xfrm>
              <a:off x="4518464" y="4416273"/>
              <a:ext cx="54148" cy="101081"/>
            </a:xfrm>
            <a:custGeom>
              <a:avLst/>
              <a:gdLst>
                <a:gd name="connsiteX0" fmla="*/ 54192 w 54148"/>
                <a:gd name="connsiteY0" fmla="*/ 255 h 101081"/>
                <a:gd name="connsiteX1" fmla="*/ 41214 w 54148"/>
                <a:gd name="connsiteY1" fmla="*/ 6572 h 101081"/>
                <a:gd name="connsiteX2" fmla="*/ 5115 w 54148"/>
                <a:gd name="connsiteY2" fmla="*/ 24622 h 101081"/>
                <a:gd name="connsiteX3" fmla="*/ 43 w 54148"/>
                <a:gd name="connsiteY3" fmla="*/ 27330 h 101081"/>
                <a:gd name="connsiteX4" fmla="*/ 43 w 54148"/>
                <a:gd name="connsiteY4" fmla="*/ 33106 h 101081"/>
                <a:gd name="connsiteX5" fmla="*/ 43 w 54148"/>
                <a:gd name="connsiteY5" fmla="*/ 87257 h 101081"/>
                <a:gd name="connsiteX6" fmla="*/ 43 w 54148"/>
                <a:gd name="connsiteY6" fmla="*/ 101336 h 101081"/>
                <a:gd name="connsiteX7" fmla="*/ 13021 w 54148"/>
                <a:gd name="connsiteY7" fmla="*/ 95019 h 101081"/>
                <a:gd name="connsiteX8" fmla="*/ 49120 w 54148"/>
                <a:gd name="connsiteY8" fmla="*/ 76968 h 101081"/>
                <a:gd name="connsiteX9" fmla="*/ 54192 w 54148"/>
                <a:gd name="connsiteY9" fmla="*/ 74260 h 101081"/>
                <a:gd name="connsiteX10" fmla="*/ 54192 w 54148"/>
                <a:gd name="connsiteY10" fmla="*/ 69207 h 101081"/>
                <a:gd name="connsiteX11" fmla="*/ 54192 w 54148"/>
                <a:gd name="connsiteY11" fmla="*/ 15056 h 101081"/>
                <a:gd name="connsiteX12" fmla="*/ 54192 w 54148"/>
                <a:gd name="connsiteY12" fmla="*/ 255 h 101081"/>
                <a:gd name="connsiteX13" fmla="*/ 36142 w 54148"/>
                <a:gd name="connsiteY13" fmla="*/ 29677 h 101081"/>
                <a:gd name="connsiteX14" fmla="*/ 36142 w 54148"/>
                <a:gd name="connsiteY14" fmla="*/ 63431 h 101081"/>
                <a:gd name="connsiteX15" fmla="*/ 18093 w 54148"/>
                <a:gd name="connsiteY15" fmla="*/ 72456 h 101081"/>
                <a:gd name="connsiteX16" fmla="*/ 18093 w 54148"/>
                <a:gd name="connsiteY16" fmla="*/ 38702 h 101081"/>
                <a:gd name="connsiteX17" fmla="*/ 36142 w 54148"/>
                <a:gd name="connsiteY17" fmla="*/ 2967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55"/>
                  </a:moveTo>
                  <a:lnTo>
                    <a:pt x="41214" y="6572"/>
                  </a:lnTo>
                  <a:lnTo>
                    <a:pt x="5115" y="24622"/>
                  </a:lnTo>
                  <a:lnTo>
                    <a:pt x="43" y="27330"/>
                  </a:lnTo>
                  <a:lnTo>
                    <a:pt x="43" y="33106"/>
                  </a:lnTo>
                  <a:lnTo>
                    <a:pt x="43" y="87257"/>
                  </a:lnTo>
                  <a:lnTo>
                    <a:pt x="43" y="101336"/>
                  </a:lnTo>
                  <a:lnTo>
                    <a:pt x="13021" y="95019"/>
                  </a:lnTo>
                  <a:lnTo>
                    <a:pt x="49120" y="76968"/>
                  </a:lnTo>
                  <a:lnTo>
                    <a:pt x="54192" y="74260"/>
                  </a:lnTo>
                  <a:lnTo>
                    <a:pt x="54192" y="69207"/>
                  </a:lnTo>
                  <a:lnTo>
                    <a:pt x="54192" y="15056"/>
                  </a:lnTo>
                  <a:lnTo>
                    <a:pt x="54192" y="255"/>
                  </a:lnTo>
                  <a:close/>
                  <a:moveTo>
                    <a:pt x="36142" y="29677"/>
                  </a:moveTo>
                  <a:lnTo>
                    <a:pt x="36142" y="63431"/>
                  </a:lnTo>
                  <a:lnTo>
                    <a:pt x="18093" y="72456"/>
                  </a:lnTo>
                  <a:lnTo>
                    <a:pt x="18093" y="38702"/>
                  </a:lnTo>
                  <a:lnTo>
                    <a:pt x="36142" y="296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0" name="Freeform 2879">
              <a:extLst>
                <a:ext uri="{FF2B5EF4-FFF2-40B4-BE49-F238E27FC236}">
                  <a16:creationId xmlns:a16="http://schemas.microsoft.com/office/drawing/2014/main" id="{0B483774-32E4-231C-F0BB-D137836F8E89}"/>
                </a:ext>
              </a:extLst>
            </p:cNvPr>
            <p:cNvSpPr/>
            <p:nvPr/>
          </p:nvSpPr>
          <p:spPr>
            <a:xfrm>
              <a:off x="4518464" y="4307971"/>
              <a:ext cx="54148" cy="101081"/>
            </a:xfrm>
            <a:custGeom>
              <a:avLst/>
              <a:gdLst>
                <a:gd name="connsiteX0" fmla="*/ 54192 w 54148"/>
                <a:gd name="connsiteY0" fmla="*/ 235 h 101081"/>
                <a:gd name="connsiteX1" fmla="*/ 41214 w 54148"/>
                <a:gd name="connsiteY1" fmla="*/ 6552 h 101081"/>
                <a:gd name="connsiteX2" fmla="*/ 5115 w 54148"/>
                <a:gd name="connsiteY2" fmla="*/ 24602 h 101081"/>
                <a:gd name="connsiteX3" fmla="*/ 43 w 54148"/>
                <a:gd name="connsiteY3" fmla="*/ 27310 h 101081"/>
                <a:gd name="connsiteX4" fmla="*/ 43 w 54148"/>
                <a:gd name="connsiteY4" fmla="*/ 33087 h 101081"/>
                <a:gd name="connsiteX5" fmla="*/ 43 w 54148"/>
                <a:gd name="connsiteY5" fmla="*/ 87237 h 101081"/>
                <a:gd name="connsiteX6" fmla="*/ 43 w 54148"/>
                <a:gd name="connsiteY6" fmla="*/ 101316 h 101081"/>
                <a:gd name="connsiteX7" fmla="*/ 13021 w 54148"/>
                <a:gd name="connsiteY7" fmla="*/ 94999 h 101081"/>
                <a:gd name="connsiteX8" fmla="*/ 49120 w 54148"/>
                <a:gd name="connsiteY8" fmla="*/ 76949 h 101081"/>
                <a:gd name="connsiteX9" fmla="*/ 54192 w 54148"/>
                <a:gd name="connsiteY9" fmla="*/ 74241 h 101081"/>
                <a:gd name="connsiteX10" fmla="*/ 54192 w 54148"/>
                <a:gd name="connsiteY10" fmla="*/ 69187 h 101081"/>
                <a:gd name="connsiteX11" fmla="*/ 54192 w 54148"/>
                <a:gd name="connsiteY11" fmla="*/ 15036 h 101081"/>
                <a:gd name="connsiteX12" fmla="*/ 54192 w 54148"/>
                <a:gd name="connsiteY12" fmla="*/ 235 h 101081"/>
                <a:gd name="connsiteX13" fmla="*/ 36142 w 54148"/>
                <a:gd name="connsiteY13" fmla="*/ 29657 h 101081"/>
                <a:gd name="connsiteX14" fmla="*/ 36142 w 54148"/>
                <a:gd name="connsiteY14" fmla="*/ 63411 h 101081"/>
                <a:gd name="connsiteX15" fmla="*/ 18093 w 54148"/>
                <a:gd name="connsiteY15" fmla="*/ 72436 h 101081"/>
                <a:gd name="connsiteX16" fmla="*/ 18093 w 54148"/>
                <a:gd name="connsiteY16" fmla="*/ 38682 h 101081"/>
                <a:gd name="connsiteX17" fmla="*/ 36142 w 54148"/>
                <a:gd name="connsiteY17" fmla="*/ 2965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35"/>
                  </a:moveTo>
                  <a:lnTo>
                    <a:pt x="41214" y="6552"/>
                  </a:lnTo>
                  <a:lnTo>
                    <a:pt x="5115" y="24602"/>
                  </a:lnTo>
                  <a:lnTo>
                    <a:pt x="43" y="27310"/>
                  </a:lnTo>
                  <a:lnTo>
                    <a:pt x="43" y="33087"/>
                  </a:lnTo>
                  <a:lnTo>
                    <a:pt x="43" y="87237"/>
                  </a:lnTo>
                  <a:lnTo>
                    <a:pt x="43" y="101316"/>
                  </a:lnTo>
                  <a:lnTo>
                    <a:pt x="13021" y="94999"/>
                  </a:lnTo>
                  <a:lnTo>
                    <a:pt x="49120" y="76949"/>
                  </a:lnTo>
                  <a:lnTo>
                    <a:pt x="54192" y="74241"/>
                  </a:lnTo>
                  <a:lnTo>
                    <a:pt x="54192" y="69187"/>
                  </a:lnTo>
                  <a:lnTo>
                    <a:pt x="54192" y="15036"/>
                  </a:lnTo>
                  <a:lnTo>
                    <a:pt x="54192" y="235"/>
                  </a:lnTo>
                  <a:close/>
                  <a:moveTo>
                    <a:pt x="36142" y="29657"/>
                  </a:moveTo>
                  <a:lnTo>
                    <a:pt x="36142" y="63411"/>
                  </a:lnTo>
                  <a:lnTo>
                    <a:pt x="18093" y="72436"/>
                  </a:lnTo>
                  <a:lnTo>
                    <a:pt x="18093" y="38682"/>
                  </a:lnTo>
                  <a:lnTo>
                    <a:pt x="36142" y="296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1" name="Freeform 2880">
              <a:extLst>
                <a:ext uri="{FF2B5EF4-FFF2-40B4-BE49-F238E27FC236}">
                  <a16:creationId xmlns:a16="http://schemas.microsoft.com/office/drawing/2014/main" id="{6D82C5E6-E057-CD4E-B058-1B2F0B750DD5}"/>
                </a:ext>
              </a:extLst>
            </p:cNvPr>
            <p:cNvSpPr/>
            <p:nvPr/>
          </p:nvSpPr>
          <p:spPr>
            <a:xfrm>
              <a:off x="4518464" y="4199669"/>
              <a:ext cx="54148" cy="101081"/>
            </a:xfrm>
            <a:custGeom>
              <a:avLst/>
              <a:gdLst>
                <a:gd name="connsiteX0" fmla="*/ 54192 w 54148"/>
                <a:gd name="connsiteY0" fmla="*/ 215 h 101081"/>
                <a:gd name="connsiteX1" fmla="*/ 41214 w 54148"/>
                <a:gd name="connsiteY1" fmla="*/ 6532 h 101081"/>
                <a:gd name="connsiteX2" fmla="*/ 5115 w 54148"/>
                <a:gd name="connsiteY2" fmla="*/ 24583 h 101081"/>
                <a:gd name="connsiteX3" fmla="*/ 43 w 54148"/>
                <a:gd name="connsiteY3" fmla="*/ 27291 h 101081"/>
                <a:gd name="connsiteX4" fmla="*/ 43 w 54148"/>
                <a:gd name="connsiteY4" fmla="*/ 33067 h 101081"/>
                <a:gd name="connsiteX5" fmla="*/ 43 w 54148"/>
                <a:gd name="connsiteY5" fmla="*/ 87218 h 101081"/>
                <a:gd name="connsiteX6" fmla="*/ 43 w 54148"/>
                <a:gd name="connsiteY6" fmla="*/ 101296 h 101081"/>
                <a:gd name="connsiteX7" fmla="*/ 13021 w 54148"/>
                <a:gd name="connsiteY7" fmla="*/ 94979 h 101081"/>
                <a:gd name="connsiteX8" fmla="*/ 49120 w 54148"/>
                <a:gd name="connsiteY8" fmla="*/ 76929 h 101081"/>
                <a:gd name="connsiteX9" fmla="*/ 54192 w 54148"/>
                <a:gd name="connsiteY9" fmla="*/ 74221 h 101081"/>
                <a:gd name="connsiteX10" fmla="*/ 54192 w 54148"/>
                <a:gd name="connsiteY10" fmla="*/ 69167 h 101081"/>
                <a:gd name="connsiteX11" fmla="*/ 54192 w 54148"/>
                <a:gd name="connsiteY11" fmla="*/ 15017 h 101081"/>
                <a:gd name="connsiteX12" fmla="*/ 54192 w 54148"/>
                <a:gd name="connsiteY12" fmla="*/ 215 h 101081"/>
                <a:gd name="connsiteX13" fmla="*/ 36142 w 54148"/>
                <a:gd name="connsiteY13" fmla="*/ 29637 h 101081"/>
                <a:gd name="connsiteX14" fmla="*/ 36142 w 54148"/>
                <a:gd name="connsiteY14" fmla="*/ 63391 h 101081"/>
                <a:gd name="connsiteX15" fmla="*/ 18093 w 54148"/>
                <a:gd name="connsiteY15" fmla="*/ 72416 h 101081"/>
                <a:gd name="connsiteX16" fmla="*/ 18093 w 54148"/>
                <a:gd name="connsiteY16" fmla="*/ 38662 h 101081"/>
                <a:gd name="connsiteX17" fmla="*/ 36142 w 54148"/>
                <a:gd name="connsiteY17" fmla="*/ 2963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15"/>
                  </a:moveTo>
                  <a:lnTo>
                    <a:pt x="41214" y="6532"/>
                  </a:lnTo>
                  <a:lnTo>
                    <a:pt x="5115" y="24583"/>
                  </a:lnTo>
                  <a:lnTo>
                    <a:pt x="43" y="27291"/>
                  </a:lnTo>
                  <a:lnTo>
                    <a:pt x="43" y="33067"/>
                  </a:lnTo>
                  <a:lnTo>
                    <a:pt x="43" y="87218"/>
                  </a:lnTo>
                  <a:lnTo>
                    <a:pt x="43" y="101296"/>
                  </a:lnTo>
                  <a:lnTo>
                    <a:pt x="13021" y="94979"/>
                  </a:lnTo>
                  <a:lnTo>
                    <a:pt x="49120" y="76929"/>
                  </a:lnTo>
                  <a:lnTo>
                    <a:pt x="54192" y="74221"/>
                  </a:lnTo>
                  <a:lnTo>
                    <a:pt x="54192" y="69167"/>
                  </a:lnTo>
                  <a:lnTo>
                    <a:pt x="54192" y="15017"/>
                  </a:lnTo>
                  <a:lnTo>
                    <a:pt x="54192" y="215"/>
                  </a:lnTo>
                  <a:close/>
                  <a:moveTo>
                    <a:pt x="36142" y="29637"/>
                  </a:moveTo>
                  <a:lnTo>
                    <a:pt x="36142" y="63391"/>
                  </a:lnTo>
                  <a:lnTo>
                    <a:pt x="18093" y="72416"/>
                  </a:lnTo>
                  <a:lnTo>
                    <a:pt x="18093" y="38662"/>
                  </a:lnTo>
                  <a:lnTo>
                    <a:pt x="36142" y="2963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Freeform 2881">
              <a:extLst>
                <a:ext uri="{FF2B5EF4-FFF2-40B4-BE49-F238E27FC236}">
                  <a16:creationId xmlns:a16="http://schemas.microsoft.com/office/drawing/2014/main" id="{86437331-9B81-87D6-0033-4015C90E02D0}"/>
                </a:ext>
              </a:extLst>
            </p:cNvPr>
            <p:cNvSpPr/>
            <p:nvPr/>
          </p:nvSpPr>
          <p:spPr>
            <a:xfrm>
              <a:off x="4356019" y="4461398"/>
              <a:ext cx="54148" cy="101081"/>
            </a:xfrm>
            <a:custGeom>
              <a:avLst/>
              <a:gdLst>
                <a:gd name="connsiteX0" fmla="*/ 14 w 54148"/>
                <a:gd name="connsiteY0" fmla="*/ 263 h 101081"/>
                <a:gd name="connsiteX1" fmla="*/ 14 w 54148"/>
                <a:gd name="connsiteY1" fmla="*/ 15064 h 101081"/>
                <a:gd name="connsiteX2" fmla="*/ 14 w 54148"/>
                <a:gd name="connsiteY2" fmla="*/ 69215 h 101081"/>
                <a:gd name="connsiteX3" fmla="*/ 14 w 54148"/>
                <a:gd name="connsiteY3" fmla="*/ 74269 h 101081"/>
                <a:gd name="connsiteX4" fmla="*/ 5085 w 54148"/>
                <a:gd name="connsiteY4" fmla="*/ 76977 h 101081"/>
                <a:gd name="connsiteX5" fmla="*/ 41184 w 54148"/>
                <a:gd name="connsiteY5" fmla="*/ 95027 h 101081"/>
                <a:gd name="connsiteX6" fmla="*/ 54162 w 54148"/>
                <a:gd name="connsiteY6" fmla="*/ 101344 h 101081"/>
                <a:gd name="connsiteX7" fmla="*/ 54162 w 54148"/>
                <a:gd name="connsiteY7" fmla="*/ 87265 h 101081"/>
                <a:gd name="connsiteX8" fmla="*/ 54162 w 54148"/>
                <a:gd name="connsiteY8" fmla="*/ 33115 h 101081"/>
                <a:gd name="connsiteX9" fmla="*/ 54162 w 54148"/>
                <a:gd name="connsiteY9" fmla="*/ 27338 h 101081"/>
                <a:gd name="connsiteX10" fmla="*/ 49090 w 54148"/>
                <a:gd name="connsiteY10" fmla="*/ 24630 h 101081"/>
                <a:gd name="connsiteX11" fmla="*/ 12991 w 54148"/>
                <a:gd name="connsiteY11" fmla="*/ 6580 h 101081"/>
                <a:gd name="connsiteX12" fmla="*/ 14 w 54148"/>
                <a:gd name="connsiteY12" fmla="*/ 263 h 101081"/>
                <a:gd name="connsiteX13" fmla="*/ 18063 w 54148"/>
                <a:gd name="connsiteY13" fmla="*/ 29685 h 101081"/>
                <a:gd name="connsiteX14" fmla="*/ 36113 w 54148"/>
                <a:gd name="connsiteY14" fmla="*/ 38710 h 101081"/>
                <a:gd name="connsiteX15" fmla="*/ 36113 w 54148"/>
                <a:gd name="connsiteY15" fmla="*/ 72464 h 101081"/>
                <a:gd name="connsiteX16" fmla="*/ 18063 w 54148"/>
                <a:gd name="connsiteY16" fmla="*/ 63439 h 101081"/>
                <a:gd name="connsiteX17" fmla="*/ 18063 w 54148"/>
                <a:gd name="connsiteY17" fmla="*/ 2968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63"/>
                  </a:moveTo>
                  <a:lnTo>
                    <a:pt x="14" y="15064"/>
                  </a:lnTo>
                  <a:lnTo>
                    <a:pt x="14" y="69215"/>
                  </a:lnTo>
                  <a:lnTo>
                    <a:pt x="14" y="74269"/>
                  </a:lnTo>
                  <a:lnTo>
                    <a:pt x="5085" y="76977"/>
                  </a:lnTo>
                  <a:lnTo>
                    <a:pt x="41184" y="95027"/>
                  </a:lnTo>
                  <a:lnTo>
                    <a:pt x="54162" y="101344"/>
                  </a:lnTo>
                  <a:lnTo>
                    <a:pt x="54162" y="87265"/>
                  </a:lnTo>
                  <a:lnTo>
                    <a:pt x="54162" y="33115"/>
                  </a:lnTo>
                  <a:lnTo>
                    <a:pt x="54162" y="27338"/>
                  </a:lnTo>
                  <a:lnTo>
                    <a:pt x="49090" y="24630"/>
                  </a:lnTo>
                  <a:lnTo>
                    <a:pt x="12991" y="6580"/>
                  </a:lnTo>
                  <a:lnTo>
                    <a:pt x="14" y="263"/>
                  </a:lnTo>
                  <a:close/>
                  <a:moveTo>
                    <a:pt x="18063" y="29685"/>
                  </a:moveTo>
                  <a:lnTo>
                    <a:pt x="36113" y="38710"/>
                  </a:lnTo>
                  <a:lnTo>
                    <a:pt x="36113" y="72464"/>
                  </a:lnTo>
                  <a:lnTo>
                    <a:pt x="18063" y="63439"/>
                  </a:lnTo>
                  <a:lnTo>
                    <a:pt x="18063" y="296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Freeform 2882">
              <a:extLst>
                <a:ext uri="{FF2B5EF4-FFF2-40B4-BE49-F238E27FC236}">
                  <a16:creationId xmlns:a16="http://schemas.microsoft.com/office/drawing/2014/main" id="{B4E221FD-608B-EAE4-1583-FFFE975EC606}"/>
                </a:ext>
              </a:extLst>
            </p:cNvPr>
            <p:cNvSpPr/>
            <p:nvPr/>
          </p:nvSpPr>
          <p:spPr>
            <a:xfrm>
              <a:off x="4356019" y="4353097"/>
              <a:ext cx="54148" cy="101081"/>
            </a:xfrm>
            <a:custGeom>
              <a:avLst/>
              <a:gdLst>
                <a:gd name="connsiteX0" fmla="*/ 14 w 54148"/>
                <a:gd name="connsiteY0" fmla="*/ 243 h 101081"/>
                <a:gd name="connsiteX1" fmla="*/ 14 w 54148"/>
                <a:gd name="connsiteY1" fmla="*/ 15045 h 101081"/>
                <a:gd name="connsiteX2" fmla="*/ 14 w 54148"/>
                <a:gd name="connsiteY2" fmla="*/ 69195 h 101081"/>
                <a:gd name="connsiteX3" fmla="*/ 14 w 54148"/>
                <a:gd name="connsiteY3" fmla="*/ 74249 h 101081"/>
                <a:gd name="connsiteX4" fmla="*/ 5085 w 54148"/>
                <a:gd name="connsiteY4" fmla="*/ 76957 h 101081"/>
                <a:gd name="connsiteX5" fmla="*/ 41184 w 54148"/>
                <a:gd name="connsiteY5" fmla="*/ 95007 h 101081"/>
                <a:gd name="connsiteX6" fmla="*/ 54162 w 54148"/>
                <a:gd name="connsiteY6" fmla="*/ 101324 h 101081"/>
                <a:gd name="connsiteX7" fmla="*/ 54162 w 54148"/>
                <a:gd name="connsiteY7" fmla="*/ 87246 h 101081"/>
                <a:gd name="connsiteX8" fmla="*/ 54162 w 54148"/>
                <a:gd name="connsiteY8" fmla="*/ 33095 h 101081"/>
                <a:gd name="connsiteX9" fmla="*/ 54162 w 54148"/>
                <a:gd name="connsiteY9" fmla="*/ 27319 h 101081"/>
                <a:gd name="connsiteX10" fmla="*/ 49090 w 54148"/>
                <a:gd name="connsiteY10" fmla="*/ 24611 h 101081"/>
                <a:gd name="connsiteX11" fmla="*/ 12991 w 54148"/>
                <a:gd name="connsiteY11" fmla="*/ 6560 h 101081"/>
                <a:gd name="connsiteX12" fmla="*/ 14 w 54148"/>
                <a:gd name="connsiteY12" fmla="*/ 243 h 101081"/>
                <a:gd name="connsiteX13" fmla="*/ 18063 w 54148"/>
                <a:gd name="connsiteY13" fmla="*/ 29665 h 101081"/>
                <a:gd name="connsiteX14" fmla="*/ 36113 w 54148"/>
                <a:gd name="connsiteY14" fmla="*/ 38690 h 101081"/>
                <a:gd name="connsiteX15" fmla="*/ 36113 w 54148"/>
                <a:gd name="connsiteY15" fmla="*/ 72444 h 101081"/>
                <a:gd name="connsiteX16" fmla="*/ 18063 w 54148"/>
                <a:gd name="connsiteY16" fmla="*/ 63419 h 101081"/>
                <a:gd name="connsiteX17" fmla="*/ 18063 w 54148"/>
                <a:gd name="connsiteY17" fmla="*/ 2966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43"/>
                  </a:moveTo>
                  <a:lnTo>
                    <a:pt x="14" y="15045"/>
                  </a:lnTo>
                  <a:lnTo>
                    <a:pt x="14" y="69195"/>
                  </a:lnTo>
                  <a:lnTo>
                    <a:pt x="14" y="74249"/>
                  </a:lnTo>
                  <a:lnTo>
                    <a:pt x="5085" y="76957"/>
                  </a:lnTo>
                  <a:lnTo>
                    <a:pt x="41184" y="95007"/>
                  </a:lnTo>
                  <a:lnTo>
                    <a:pt x="54162" y="101324"/>
                  </a:lnTo>
                  <a:lnTo>
                    <a:pt x="54162" y="87246"/>
                  </a:lnTo>
                  <a:lnTo>
                    <a:pt x="54162" y="33095"/>
                  </a:lnTo>
                  <a:lnTo>
                    <a:pt x="54162" y="27319"/>
                  </a:lnTo>
                  <a:lnTo>
                    <a:pt x="49090" y="24611"/>
                  </a:lnTo>
                  <a:lnTo>
                    <a:pt x="12991" y="6560"/>
                  </a:lnTo>
                  <a:lnTo>
                    <a:pt x="14" y="243"/>
                  </a:lnTo>
                  <a:close/>
                  <a:moveTo>
                    <a:pt x="18063" y="29665"/>
                  </a:moveTo>
                  <a:lnTo>
                    <a:pt x="36113" y="38690"/>
                  </a:lnTo>
                  <a:lnTo>
                    <a:pt x="36113" y="72444"/>
                  </a:lnTo>
                  <a:lnTo>
                    <a:pt x="18063" y="63419"/>
                  </a:lnTo>
                  <a:lnTo>
                    <a:pt x="18063" y="296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4" name="Freeform 2883">
              <a:extLst>
                <a:ext uri="{FF2B5EF4-FFF2-40B4-BE49-F238E27FC236}">
                  <a16:creationId xmlns:a16="http://schemas.microsoft.com/office/drawing/2014/main" id="{D2F08F0B-D129-B608-8B2E-DEE2D4B6D422}"/>
                </a:ext>
              </a:extLst>
            </p:cNvPr>
            <p:cNvSpPr/>
            <p:nvPr/>
          </p:nvSpPr>
          <p:spPr>
            <a:xfrm>
              <a:off x="4356019" y="4244795"/>
              <a:ext cx="54148" cy="101081"/>
            </a:xfrm>
            <a:custGeom>
              <a:avLst/>
              <a:gdLst>
                <a:gd name="connsiteX0" fmla="*/ 14 w 54148"/>
                <a:gd name="connsiteY0" fmla="*/ 223 h 101081"/>
                <a:gd name="connsiteX1" fmla="*/ 14 w 54148"/>
                <a:gd name="connsiteY1" fmla="*/ 15025 h 101081"/>
                <a:gd name="connsiteX2" fmla="*/ 14 w 54148"/>
                <a:gd name="connsiteY2" fmla="*/ 69176 h 101081"/>
                <a:gd name="connsiteX3" fmla="*/ 14 w 54148"/>
                <a:gd name="connsiteY3" fmla="*/ 74229 h 101081"/>
                <a:gd name="connsiteX4" fmla="*/ 5085 w 54148"/>
                <a:gd name="connsiteY4" fmla="*/ 76937 h 101081"/>
                <a:gd name="connsiteX5" fmla="*/ 41184 w 54148"/>
                <a:gd name="connsiteY5" fmla="*/ 94987 h 101081"/>
                <a:gd name="connsiteX6" fmla="*/ 54162 w 54148"/>
                <a:gd name="connsiteY6" fmla="*/ 101305 h 101081"/>
                <a:gd name="connsiteX7" fmla="*/ 54162 w 54148"/>
                <a:gd name="connsiteY7" fmla="*/ 87226 h 101081"/>
                <a:gd name="connsiteX8" fmla="*/ 54162 w 54148"/>
                <a:gd name="connsiteY8" fmla="*/ 33075 h 101081"/>
                <a:gd name="connsiteX9" fmla="*/ 54162 w 54148"/>
                <a:gd name="connsiteY9" fmla="*/ 27299 h 101081"/>
                <a:gd name="connsiteX10" fmla="*/ 49090 w 54148"/>
                <a:gd name="connsiteY10" fmla="*/ 24591 h 101081"/>
                <a:gd name="connsiteX11" fmla="*/ 12991 w 54148"/>
                <a:gd name="connsiteY11" fmla="*/ 6541 h 101081"/>
                <a:gd name="connsiteX12" fmla="*/ 14 w 54148"/>
                <a:gd name="connsiteY12" fmla="*/ 223 h 101081"/>
                <a:gd name="connsiteX13" fmla="*/ 18063 w 54148"/>
                <a:gd name="connsiteY13" fmla="*/ 29646 h 101081"/>
                <a:gd name="connsiteX14" fmla="*/ 36113 w 54148"/>
                <a:gd name="connsiteY14" fmla="*/ 38671 h 101081"/>
                <a:gd name="connsiteX15" fmla="*/ 36113 w 54148"/>
                <a:gd name="connsiteY15" fmla="*/ 72425 h 101081"/>
                <a:gd name="connsiteX16" fmla="*/ 18063 w 54148"/>
                <a:gd name="connsiteY16" fmla="*/ 63399 h 101081"/>
                <a:gd name="connsiteX17" fmla="*/ 18063 w 54148"/>
                <a:gd name="connsiteY17" fmla="*/ 29646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23"/>
                  </a:moveTo>
                  <a:lnTo>
                    <a:pt x="14" y="15025"/>
                  </a:lnTo>
                  <a:lnTo>
                    <a:pt x="14" y="69176"/>
                  </a:lnTo>
                  <a:lnTo>
                    <a:pt x="14" y="74229"/>
                  </a:lnTo>
                  <a:lnTo>
                    <a:pt x="5085" y="76937"/>
                  </a:lnTo>
                  <a:lnTo>
                    <a:pt x="41184" y="94987"/>
                  </a:lnTo>
                  <a:lnTo>
                    <a:pt x="54162" y="101305"/>
                  </a:lnTo>
                  <a:lnTo>
                    <a:pt x="54162" y="87226"/>
                  </a:lnTo>
                  <a:lnTo>
                    <a:pt x="54162" y="33075"/>
                  </a:lnTo>
                  <a:lnTo>
                    <a:pt x="54162" y="27299"/>
                  </a:lnTo>
                  <a:lnTo>
                    <a:pt x="49090" y="24591"/>
                  </a:lnTo>
                  <a:lnTo>
                    <a:pt x="12991" y="6541"/>
                  </a:lnTo>
                  <a:lnTo>
                    <a:pt x="14" y="223"/>
                  </a:lnTo>
                  <a:close/>
                  <a:moveTo>
                    <a:pt x="18063" y="29646"/>
                  </a:moveTo>
                  <a:lnTo>
                    <a:pt x="36113" y="38671"/>
                  </a:lnTo>
                  <a:lnTo>
                    <a:pt x="36113" y="72425"/>
                  </a:lnTo>
                  <a:lnTo>
                    <a:pt x="18063" y="63399"/>
                  </a:lnTo>
                  <a:lnTo>
                    <a:pt x="18063" y="296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5" name="Freeform 2884">
              <a:extLst>
                <a:ext uri="{FF2B5EF4-FFF2-40B4-BE49-F238E27FC236}">
                  <a16:creationId xmlns:a16="http://schemas.microsoft.com/office/drawing/2014/main" id="{F10341FA-098D-7DFA-7841-D417C9B2B2BA}"/>
                </a:ext>
              </a:extLst>
            </p:cNvPr>
            <p:cNvSpPr/>
            <p:nvPr/>
          </p:nvSpPr>
          <p:spPr>
            <a:xfrm>
              <a:off x="4265771" y="4416273"/>
              <a:ext cx="54148" cy="101081"/>
            </a:xfrm>
            <a:custGeom>
              <a:avLst/>
              <a:gdLst>
                <a:gd name="connsiteX0" fmla="*/ -3 w 54148"/>
                <a:gd name="connsiteY0" fmla="*/ 255 h 101081"/>
                <a:gd name="connsiteX1" fmla="*/ -3 w 54148"/>
                <a:gd name="connsiteY1" fmla="*/ 15056 h 101081"/>
                <a:gd name="connsiteX2" fmla="*/ -3 w 54148"/>
                <a:gd name="connsiteY2" fmla="*/ 69207 h 101081"/>
                <a:gd name="connsiteX3" fmla="*/ -3 w 54148"/>
                <a:gd name="connsiteY3" fmla="*/ 74260 h 101081"/>
                <a:gd name="connsiteX4" fmla="*/ 5069 w 54148"/>
                <a:gd name="connsiteY4" fmla="*/ 76968 h 101081"/>
                <a:gd name="connsiteX5" fmla="*/ 41168 w 54148"/>
                <a:gd name="connsiteY5" fmla="*/ 95019 h 101081"/>
                <a:gd name="connsiteX6" fmla="*/ 54146 w 54148"/>
                <a:gd name="connsiteY6" fmla="*/ 101336 h 101081"/>
                <a:gd name="connsiteX7" fmla="*/ 54146 w 54148"/>
                <a:gd name="connsiteY7" fmla="*/ 87257 h 101081"/>
                <a:gd name="connsiteX8" fmla="*/ 54146 w 54148"/>
                <a:gd name="connsiteY8" fmla="*/ 33106 h 101081"/>
                <a:gd name="connsiteX9" fmla="*/ 54146 w 54148"/>
                <a:gd name="connsiteY9" fmla="*/ 27330 h 101081"/>
                <a:gd name="connsiteX10" fmla="*/ 49074 w 54148"/>
                <a:gd name="connsiteY10" fmla="*/ 24622 h 101081"/>
                <a:gd name="connsiteX11" fmla="*/ 12975 w 54148"/>
                <a:gd name="connsiteY11" fmla="*/ 6572 h 101081"/>
                <a:gd name="connsiteX12" fmla="*/ -3 w 54148"/>
                <a:gd name="connsiteY12" fmla="*/ 255 h 101081"/>
                <a:gd name="connsiteX13" fmla="*/ 18047 w 54148"/>
                <a:gd name="connsiteY13" fmla="*/ 29677 h 101081"/>
                <a:gd name="connsiteX14" fmla="*/ 36096 w 54148"/>
                <a:gd name="connsiteY14" fmla="*/ 38702 h 101081"/>
                <a:gd name="connsiteX15" fmla="*/ 36096 w 54148"/>
                <a:gd name="connsiteY15" fmla="*/ 72456 h 101081"/>
                <a:gd name="connsiteX16" fmla="*/ 18047 w 54148"/>
                <a:gd name="connsiteY16" fmla="*/ 63431 h 101081"/>
                <a:gd name="connsiteX17" fmla="*/ 18047 w 54148"/>
                <a:gd name="connsiteY17" fmla="*/ 2967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55"/>
                  </a:moveTo>
                  <a:lnTo>
                    <a:pt x="-3" y="15056"/>
                  </a:lnTo>
                  <a:lnTo>
                    <a:pt x="-3" y="69207"/>
                  </a:lnTo>
                  <a:lnTo>
                    <a:pt x="-3" y="74260"/>
                  </a:lnTo>
                  <a:lnTo>
                    <a:pt x="5069" y="76968"/>
                  </a:lnTo>
                  <a:lnTo>
                    <a:pt x="41168" y="95019"/>
                  </a:lnTo>
                  <a:lnTo>
                    <a:pt x="54146" y="101336"/>
                  </a:lnTo>
                  <a:lnTo>
                    <a:pt x="54146" y="87257"/>
                  </a:lnTo>
                  <a:lnTo>
                    <a:pt x="54146" y="33106"/>
                  </a:lnTo>
                  <a:lnTo>
                    <a:pt x="54146" y="27330"/>
                  </a:lnTo>
                  <a:lnTo>
                    <a:pt x="49074" y="24622"/>
                  </a:lnTo>
                  <a:lnTo>
                    <a:pt x="12975" y="6572"/>
                  </a:lnTo>
                  <a:lnTo>
                    <a:pt x="-3" y="255"/>
                  </a:lnTo>
                  <a:close/>
                  <a:moveTo>
                    <a:pt x="18047" y="29677"/>
                  </a:moveTo>
                  <a:lnTo>
                    <a:pt x="36096" y="38702"/>
                  </a:lnTo>
                  <a:lnTo>
                    <a:pt x="36096" y="72456"/>
                  </a:lnTo>
                  <a:lnTo>
                    <a:pt x="18047" y="63431"/>
                  </a:lnTo>
                  <a:lnTo>
                    <a:pt x="18047" y="296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reeform 2885">
              <a:extLst>
                <a:ext uri="{FF2B5EF4-FFF2-40B4-BE49-F238E27FC236}">
                  <a16:creationId xmlns:a16="http://schemas.microsoft.com/office/drawing/2014/main" id="{35112BC4-157B-EF37-660C-BAF12663C8B4}"/>
                </a:ext>
              </a:extLst>
            </p:cNvPr>
            <p:cNvSpPr/>
            <p:nvPr/>
          </p:nvSpPr>
          <p:spPr>
            <a:xfrm>
              <a:off x="4265771" y="4307971"/>
              <a:ext cx="54148" cy="101081"/>
            </a:xfrm>
            <a:custGeom>
              <a:avLst/>
              <a:gdLst>
                <a:gd name="connsiteX0" fmla="*/ -3 w 54148"/>
                <a:gd name="connsiteY0" fmla="*/ 235 h 101081"/>
                <a:gd name="connsiteX1" fmla="*/ -3 w 54148"/>
                <a:gd name="connsiteY1" fmla="*/ 15036 h 101081"/>
                <a:gd name="connsiteX2" fmla="*/ -3 w 54148"/>
                <a:gd name="connsiteY2" fmla="*/ 69187 h 101081"/>
                <a:gd name="connsiteX3" fmla="*/ -3 w 54148"/>
                <a:gd name="connsiteY3" fmla="*/ 74241 h 101081"/>
                <a:gd name="connsiteX4" fmla="*/ 5069 w 54148"/>
                <a:gd name="connsiteY4" fmla="*/ 76949 h 101081"/>
                <a:gd name="connsiteX5" fmla="*/ 41168 w 54148"/>
                <a:gd name="connsiteY5" fmla="*/ 94999 h 101081"/>
                <a:gd name="connsiteX6" fmla="*/ 54146 w 54148"/>
                <a:gd name="connsiteY6" fmla="*/ 101316 h 101081"/>
                <a:gd name="connsiteX7" fmla="*/ 54146 w 54148"/>
                <a:gd name="connsiteY7" fmla="*/ 87237 h 101081"/>
                <a:gd name="connsiteX8" fmla="*/ 54146 w 54148"/>
                <a:gd name="connsiteY8" fmla="*/ 33087 h 101081"/>
                <a:gd name="connsiteX9" fmla="*/ 54146 w 54148"/>
                <a:gd name="connsiteY9" fmla="*/ 27310 h 101081"/>
                <a:gd name="connsiteX10" fmla="*/ 49074 w 54148"/>
                <a:gd name="connsiteY10" fmla="*/ 24602 h 101081"/>
                <a:gd name="connsiteX11" fmla="*/ 12975 w 54148"/>
                <a:gd name="connsiteY11" fmla="*/ 6552 h 101081"/>
                <a:gd name="connsiteX12" fmla="*/ -3 w 54148"/>
                <a:gd name="connsiteY12" fmla="*/ 235 h 101081"/>
                <a:gd name="connsiteX13" fmla="*/ 18047 w 54148"/>
                <a:gd name="connsiteY13" fmla="*/ 29657 h 101081"/>
                <a:gd name="connsiteX14" fmla="*/ 36096 w 54148"/>
                <a:gd name="connsiteY14" fmla="*/ 38682 h 101081"/>
                <a:gd name="connsiteX15" fmla="*/ 36096 w 54148"/>
                <a:gd name="connsiteY15" fmla="*/ 72436 h 101081"/>
                <a:gd name="connsiteX16" fmla="*/ 18047 w 54148"/>
                <a:gd name="connsiteY16" fmla="*/ 63411 h 101081"/>
                <a:gd name="connsiteX17" fmla="*/ 18047 w 54148"/>
                <a:gd name="connsiteY17" fmla="*/ 2965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35"/>
                  </a:moveTo>
                  <a:lnTo>
                    <a:pt x="-3" y="15036"/>
                  </a:lnTo>
                  <a:lnTo>
                    <a:pt x="-3" y="69187"/>
                  </a:lnTo>
                  <a:lnTo>
                    <a:pt x="-3" y="74241"/>
                  </a:lnTo>
                  <a:lnTo>
                    <a:pt x="5069" y="76949"/>
                  </a:lnTo>
                  <a:lnTo>
                    <a:pt x="41168" y="94999"/>
                  </a:lnTo>
                  <a:lnTo>
                    <a:pt x="54146" y="101316"/>
                  </a:lnTo>
                  <a:lnTo>
                    <a:pt x="54146" y="87237"/>
                  </a:lnTo>
                  <a:lnTo>
                    <a:pt x="54146" y="33087"/>
                  </a:lnTo>
                  <a:lnTo>
                    <a:pt x="54146" y="27310"/>
                  </a:lnTo>
                  <a:lnTo>
                    <a:pt x="49074" y="24602"/>
                  </a:lnTo>
                  <a:lnTo>
                    <a:pt x="12975" y="6552"/>
                  </a:lnTo>
                  <a:lnTo>
                    <a:pt x="-3" y="235"/>
                  </a:lnTo>
                  <a:close/>
                  <a:moveTo>
                    <a:pt x="18047" y="29657"/>
                  </a:moveTo>
                  <a:lnTo>
                    <a:pt x="36096" y="38682"/>
                  </a:lnTo>
                  <a:lnTo>
                    <a:pt x="36096" y="72436"/>
                  </a:lnTo>
                  <a:lnTo>
                    <a:pt x="18047" y="63411"/>
                  </a:lnTo>
                  <a:lnTo>
                    <a:pt x="18047" y="296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7" name="Freeform 2886">
              <a:extLst>
                <a:ext uri="{FF2B5EF4-FFF2-40B4-BE49-F238E27FC236}">
                  <a16:creationId xmlns:a16="http://schemas.microsoft.com/office/drawing/2014/main" id="{DC45C613-D901-EC34-0B00-7E99C1C468A1}"/>
                </a:ext>
              </a:extLst>
            </p:cNvPr>
            <p:cNvSpPr/>
            <p:nvPr/>
          </p:nvSpPr>
          <p:spPr>
            <a:xfrm>
              <a:off x="4265771" y="4199669"/>
              <a:ext cx="54148" cy="101081"/>
            </a:xfrm>
            <a:custGeom>
              <a:avLst/>
              <a:gdLst>
                <a:gd name="connsiteX0" fmla="*/ -3 w 54148"/>
                <a:gd name="connsiteY0" fmla="*/ 215 h 101081"/>
                <a:gd name="connsiteX1" fmla="*/ -3 w 54148"/>
                <a:gd name="connsiteY1" fmla="*/ 15017 h 101081"/>
                <a:gd name="connsiteX2" fmla="*/ -3 w 54148"/>
                <a:gd name="connsiteY2" fmla="*/ 69167 h 101081"/>
                <a:gd name="connsiteX3" fmla="*/ -3 w 54148"/>
                <a:gd name="connsiteY3" fmla="*/ 74221 h 101081"/>
                <a:gd name="connsiteX4" fmla="*/ 5069 w 54148"/>
                <a:gd name="connsiteY4" fmla="*/ 76929 h 101081"/>
                <a:gd name="connsiteX5" fmla="*/ 41168 w 54148"/>
                <a:gd name="connsiteY5" fmla="*/ 94979 h 101081"/>
                <a:gd name="connsiteX6" fmla="*/ 54146 w 54148"/>
                <a:gd name="connsiteY6" fmla="*/ 101296 h 101081"/>
                <a:gd name="connsiteX7" fmla="*/ 54146 w 54148"/>
                <a:gd name="connsiteY7" fmla="*/ 87218 h 101081"/>
                <a:gd name="connsiteX8" fmla="*/ 54146 w 54148"/>
                <a:gd name="connsiteY8" fmla="*/ 33067 h 101081"/>
                <a:gd name="connsiteX9" fmla="*/ 54146 w 54148"/>
                <a:gd name="connsiteY9" fmla="*/ 27291 h 101081"/>
                <a:gd name="connsiteX10" fmla="*/ 49074 w 54148"/>
                <a:gd name="connsiteY10" fmla="*/ 24583 h 101081"/>
                <a:gd name="connsiteX11" fmla="*/ 12975 w 54148"/>
                <a:gd name="connsiteY11" fmla="*/ 6532 h 101081"/>
                <a:gd name="connsiteX12" fmla="*/ -3 w 54148"/>
                <a:gd name="connsiteY12" fmla="*/ 215 h 101081"/>
                <a:gd name="connsiteX13" fmla="*/ 18047 w 54148"/>
                <a:gd name="connsiteY13" fmla="*/ 29637 h 101081"/>
                <a:gd name="connsiteX14" fmla="*/ 36096 w 54148"/>
                <a:gd name="connsiteY14" fmla="*/ 38662 h 101081"/>
                <a:gd name="connsiteX15" fmla="*/ 36096 w 54148"/>
                <a:gd name="connsiteY15" fmla="*/ 72416 h 101081"/>
                <a:gd name="connsiteX16" fmla="*/ 18047 w 54148"/>
                <a:gd name="connsiteY16" fmla="*/ 63391 h 101081"/>
                <a:gd name="connsiteX17" fmla="*/ 18047 w 54148"/>
                <a:gd name="connsiteY17" fmla="*/ 2963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15"/>
                  </a:moveTo>
                  <a:lnTo>
                    <a:pt x="-3" y="15017"/>
                  </a:lnTo>
                  <a:lnTo>
                    <a:pt x="-3" y="69167"/>
                  </a:lnTo>
                  <a:lnTo>
                    <a:pt x="-3" y="74221"/>
                  </a:lnTo>
                  <a:lnTo>
                    <a:pt x="5069" y="76929"/>
                  </a:lnTo>
                  <a:lnTo>
                    <a:pt x="41168" y="94979"/>
                  </a:lnTo>
                  <a:lnTo>
                    <a:pt x="54146" y="101296"/>
                  </a:lnTo>
                  <a:lnTo>
                    <a:pt x="54146" y="87218"/>
                  </a:lnTo>
                  <a:lnTo>
                    <a:pt x="54146" y="33067"/>
                  </a:lnTo>
                  <a:lnTo>
                    <a:pt x="54146" y="27291"/>
                  </a:lnTo>
                  <a:lnTo>
                    <a:pt x="49074" y="24583"/>
                  </a:lnTo>
                  <a:lnTo>
                    <a:pt x="12975" y="6532"/>
                  </a:lnTo>
                  <a:lnTo>
                    <a:pt x="-3" y="215"/>
                  </a:lnTo>
                  <a:close/>
                  <a:moveTo>
                    <a:pt x="18047" y="29637"/>
                  </a:moveTo>
                  <a:lnTo>
                    <a:pt x="36096" y="38662"/>
                  </a:lnTo>
                  <a:lnTo>
                    <a:pt x="36096" y="72416"/>
                  </a:lnTo>
                  <a:lnTo>
                    <a:pt x="18047" y="63391"/>
                  </a:lnTo>
                  <a:lnTo>
                    <a:pt x="18047" y="2963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5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Freeform 2897">
            <a:extLst>
              <a:ext uri="{FF2B5EF4-FFF2-40B4-BE49-F238E27FC236}">
                <a16:creationId xmlns:a16="http://schemas.microsoft.com/office/drawing/2014/main" id="{95D3349C-FE9C-68A1-2B14-9D6E999E10A9}"/>
              </a:ext>
            </a:extLst>
          </p:cNvPr>
          <p:cNvSpPr/>
          <p:nvPr/>
        </p:nvSpPr>
        <p:spPr>
          <a:xfrm>
            <a:off x="8832572" y="2689418"/>
            <a:ext cx="349165" cy="177915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9" name="Freeform 2898">
            <a:extLst>
              <a:ext uri="{FF2B5EF4-FFF2-40B4-BE49-F238E27FC236}">
                <a16:creationId xmlns:a16="http://schemas.microsoft.com/office/drawing/2014/main" id="{3FD188BB-C2F7-7AF7-7D4B-8D74E0F103ED}"/>
              </a:ext>
            </a:extLst>
          </p:cNvPr>
          <p:cNvSpPr/>
          <p:nvPr/>
        </p:nvSpPr>
        <p:spPr>
          <a:xfrm>
            <a:off x="8139255" y="3089242"/>
            <a:ext cx="257815" cy="131368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0" name="Freeform 2899">
            <a:extLst>
              <a:ext uri="{FF2B5EF4-FFF2-40B4-BE49-F238E27FC236}">
                <a16:creationId xmlns:a16="http://schemas.microsoft.com/office/drawing/2014/main" id="{A92C18B2-FA1E-0718-2E91-5A3D2C645F4D}"/>
              </a:ext>
            </a:extLst>
          </p:cNvPr>
          <p:cNvSpPr/>
          <p:nvPr/>
        </p:nvSpPr>
        <p:spPr>
          <a:xfrm>
            <a:off x="7034760" y="3499277"/>
            <a:ext cx="557598" cy="284121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1" name="Freeform 2900">
            <a:extLst>
              <a:ext uri="{FF2B5EF4-FFF2-40B4-BE49-F238E27FC236}">
                <a16:creationId xmlns:a16="http://schemas.microsoft.com/office/drawing/2014/main" id="{27FD3043-649E-8C95-036D-F8993EBD9AE6}"/>
              </a:ext>
            </a:extLst>
          </p:cNvPr>
          <p:cNvSpPr/>
          <p:nvPr/>
        </p:nvSpPr>
        <p:spPr>
          <a:xfrm>
            <a:off x="6366992" y="4016103"/>
            <a:ext cx="211077" cy="107553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2" name="Freeform 2901">
            <a:extLst>
              <a:ext uri="{FF2B5EF4-FFF2-40B4-BE49-F238E27FC236}">
                <a16:creationId xmlns:a16="http://schemas.microsoft.com/office/drawing/2014/main" id="{69B5BBBA-0A05-BF48-0078-CDCC13979D24}"/>
              </a:ext>
            </a:extLst>
          </p:cNvPr>
          <p:cNvSpPr/>
          <p:nvPr/>
        </p:nvSpPr>
        <p:spPr>
          <a:xfrm>
            <a:off x="5376323" y="4408027"/>
            <a:ext cx="432579" cy="220418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Gotham Medium" pitchFamily="2" charset="0"/>
                <a:ea typeface="+mn-ea"/>
                <a:cs typeface="Gotham Medium" pitchFamily="2" charset="0"/>
              </a:rPr>
              <a:t>Steps</a:t>
            </a:r>
            <a:endParaRPr kumimoji="0" lang="en-GB" sz="13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Gotham Medium" pitchFamily="2" charset="0"/>
              <a:ea typeface="+mn-ea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DC241E3-8BF5-3EC1-9926-37E381DD15A6}"/>
              </a:ext>
            </a:extLst>
          </p:cNvPr>
          <p:cNvSpPr/>
          <p:nvPr/>
        </p:nvSpPr>
        <p:spPr>
          <a:xfrm>
            <a:off x="5376549" y="4808887"/>
            <a:ext cx="811703" cy="430729"/>
          </a:xfrm>
          <a:custGeom>
            <a:avLst/>
            <a:gdLst>
              <a:gd name="connsiteX0" fmla="*/ 331 w 547494"/>
              <a:gd name="connsiteY0" fmla="*/ 93 h 290527"/>
              <a:gd name="connsiteX1" fmla="*/ 547826 w 547494"/>
              <a:gd name="connsiteY1" fmla="*/ 290620 h 2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494" h="290527">
                <a:moveTo>
                  <a:pt x="331" y="93"/>
                </a:moveTo>
                <a:lnTo>
                  <a:pt x="547826" y="290620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3C2BBB-8693-054C-896B-5EE235EAE495}"/>
              </a:ext>
            </a:extLst>
          </p:cNvPr>
          <p:cNvSpPr/>
          <p:nvPr/>
        </p:nvSpPr>
        <p:spPr>
          <a:xfrm>
            <a:off x="8257363" y="4264098"/>
            <a:ext cx="866656" cy="441570"/>
          </a:xfrm>
          <a:custGeom>
            <a:avLst/>
            <a:gdLst>
              <a:gd name="connsiteX0" fmla="*/ -118 w 584560"/>
              <a:gd name="connsiteY0" fmla="*/ 297838 h 297839"/>
              <a:gd name="connsiteX1" fmla="*/ 584442 w 584560"/>
              <a:gd name="connsiteY1" fmla="*/ -2 h 2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4560" h="297839">
                <a:moveTo>
                  <a:pt x="-118" y="297838"/>
                </a:moveTo>
                <a:lnTo>
                  <a:pt x="584442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C949474-F9E9-5626-C60C-15178E7FEBBD}"/>
              </a:ext>
            </a:extLst>
          </p:cNvPr>
          <p:cNvSpPr/>
          <p:nvPr/>
        </p:nvSpPr>
        <p:spPr>
          <a:xfrm>
            <a:off x="7490705" y="3881657"/>
            <a:ext cx="883166" cy="433221"/>
          </a:xfrm>
          <a:custGeom>
            <a:avLst/>
            <a:gdLst>
              <a:gd name="connsiteX0" fmla="*/ -118 w 595696"/>
              <a:gd name="connsiteY0" fmla="*/ 292207 h 292208"/>
              <a:gd name="connsiteX1" fmla="*/ 595578 w 595696"/>
              <a:gd name="connsiteY1" fmla="*/ -2 h 2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696" h="292208">
                <a:moveTo>
                  <a:pt x="-118" y="292207"/>
                </a:moveTo>
                <a:lnTo>
                  <a:pt x="595578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01F4251-7AA5-F4EB-3D3D-45BD212C56EE}"/>
              </a:ext>
            </a:extLst>
          </p:cNvPr>
          <p:cNvSpPr/>
          <p:nvPr/>
        </p:nvSpPr>
        <p:spPr>
          <a:xfrm>
            <a:off x="6816322" y="3955030"/>
            <a:ext cx="1441355" cy="750615"/>
          </a:xfrm>
          <a:custGeom>
            <a:avLst/>
            <a:gdLst>
              <a:gd name="connsiteX0" fmla="*/ 972525 w 972194"/>
              <a:gd name="connsiteY0" fmla="*/ 506383 h 506290"/>
              <a:gd name="connsiteX1" fmla="*/ 331 w 972194"/>
              <a:gd name="connsiteY1" fmla="*/ 93 h 5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2194" h="506290">
                <a:moveTo>
                  <a:pt x="972525" y="506383"/>
                </a:moveTo>
                <a:lnTo>
                  <a:pt x="331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FEA4EFB-4087-3831-A8AF-FEA932F17D10}"/>
              </a:ext>
            </a:extLst>
          </p:cNvPr>
          <p:cNvSpPr/>
          <p:nvPr/>
        </p:nvSpPr>
        <p:spPr>
          <a:xfrm>
            <a:off x="6453148" y="1229424"/>
            <a:ext cx="3951232" cy="2089472"/>
          </a:xfrm>
          <a:custGeom>
            <a:avLst/>
            <a:gdLst>
              <a:gd name="connsiteX0" fmla="*/ 2664989 w 2665107"/>
              <a:gd name="connsiteY0" fmla="*/ 1409348 h 1409350"/>
              <a:gd name="connsiteX1" fmla="*/ -118 w 2665107"/>
              <a:gd name="connsiteY1" fmla="*/ 46899 h 1409350"/>
              <a:gd name="connsiteX2" fmla="*/ 106035 w 2665107"/>
              <a:gd name="connsiteY2" fmla="*/ -2 h 140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107" h="1409350">
                <a:moveTo>
                  <a:pt x="2664989" y="1409348"/>
                </a:moveTo>
                <a:cubicBezTo>
                  <a:pt x="2665830" y="1409054"/>
                  <a:pt x="-118" y="46899"/>
                  <a:pt x="-118" y="46899"/>
                </a:cubicBezTo>
                <a:lnTo>
                  <a:pt x="106035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42A00CB-A45B-56C6-2291-02A563AE60A9}"/>
              </a:ext>
            </a:extLst>
          </p:cNvPr>
          <p:cNvSpPr/>
          <p:nvPr/>
        </p:nvSpPr>
        <p:spPr>
          <a:xfrm>
            <a:off x="7299306" y="1663768"/>
            <a:ext cx="161306" cy="76575"/>
          </a:xfrm>
          <a:custGeom>
            <a:avLst/>
            <a:gdLst>
              <a:gd name="connsiteX0" fmla="*/ -118 w 108801"/>
              <a:gd name="connsiteY0" fmla="*/ 51648 h 51650"/>
              <a:gd name="connsiteX1" fmla="*/ 108683 w 108801"/>
              <a:gd name="connsiteY1" fmla="*/ -2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50">
                <a:moveTo>
                  <a:pt x="-118" y="51648"/>
                </a:moveTo>
                <a:lnTo>
                  <a:pt x="108683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8B7049-28F9-E88B-85D9-14DF4D4A83BB}"/>
              </a:ext>
            </a:extLst>
          </p:cNvPr>
          <p:cNvSpPr/>
          <p:nvPr/>
        </p:nvSpPr>
        <p:spPr>
          <a:xfrm>
            <a:off x="7663103" y="1835587"/>
            <a:ext cx="161306" cy="76637"/>
          </a:xfrm>
          <a:custGeom>
            <a:avLst/>
            <a:gdLst>
              <a:gd name="connsiteX0" fmla="*/ 331 w 108801"/>
              <a:gd name="connsiteY0" fmla="*/ 51785 h 51692"/>
              <a:gd name="connsiteX1" fmla="*/ 109133 w 108801"/>
              <a:gd name="connsiteY1" fmla="*/ 93 h 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92">
                <a:moveTo>
                  <a:pt x="331" y="51785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B075209-1000-FD3A-415D-24DE9AF46A04}"/>
              </a:ext>
            </a:extLst>
          </p:cNvPr>
          <p:cNvSpPr/>
          <p:nvPr/>
        </p:nvSpPr>
        <p:spPr>
          <a:xfrm>
            <a:off x="8434372" y="2234976"/>
            <a:ext cx="161306" cy="76575"/>
          </a:xfrm>
          <a:custGeom>
            <a:avLst/>
            <a:gdLst>
              <a:gd name="connsiteX0" fmla="*/ 331 w 108801"/>
              <a:gd name="connsiteY0" fmla="*/ 51743 h 51650"/>
              <a:gd name="connsiteX1" fmla="*/ 109133 w 108801"/>
              <a:gd name="connsiteY1" fmla="*/ 93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50">
                <a:moveTo>
                  <a:pt x="331" y="51743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26F9937-C76E-3BBC-E7F0-20899C3BC435}"/>
              </a:ext>
            </a:extLst>
          </p:cNvPr>
          <p:cNvSpPr/>
          <p:nvPr/>
        </p:nvSpPr>
        <p:spPr>
          <a:xfrm>
            <a:off x="8851813" y="2441337"/>
            <a:ext cx="161306" cy="76575"/>
          </a:xfrm>
          <a:custGeom>
            <a:avLst/>
            <a:gdLst>
              <a:gd name="connsiteX0" fmla="*/ 331 w 108801"/>
              <a:gd name="connsiteY0" fmla="*/ 51743 h 51650"/>
              <a:gd name="connsiteX1" fmla="*/ 109133 w 108801"/>
              <a:gd name="connsiteY1" fmla="*/ 93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50">
                <a:moveTo>
                  <a:pt x="331" y="51743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263B53C-7DD8-89D1-1AA6-7ABE2D87A8FF}"/>
              </a:ext>
            </a:extLst>
          </p:cNvPr>
          <p:cNvSpPr/>
          <p:nvPr/>
        </p:nvSpPr>
        <p:spPr>
          <a:xfrm>
            <a:off x="10033668" y="3062354"/>
            <a:ext cx="161244" cy="76575"/>
          </a:xfrm>
          <a:custGeom>
            <a:avLst/>
            <a:gdLst>
              <a:gd name="connsiteX0" fmla="*/ 331 w 108759"/>
              <a:gd name="connsiteY0" fmla="*/ 51743 h 51650"/>
              <a:gd name="connsiteX1" fmla="*/ 109091 w 108759"/>
              <a:gd name="connsiteY1" fmla="*/ 93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759" h="51650">
                <a:moveTo>
                  <a:pt x="331" y="51743"/>
                </a:moveTo>
                <a:lnTo>
                  <a:pt x="109091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03B4B09-1259-135B-51DB-D7120F762BC3}"/>
              </a:ext>
            </a:extLst>
          </p:cNvPr>
          <p:cNvSpPr/>
          <p:nvPr/>
        </p:nvSpPr>
        <p:spPr>
          <a:xfrm>
            <a:off x="10399084" y="3244852"/>
            <a:ext cx="161306" cy="76637"/>
          </a:xfrm>
          <a:custGeom>
            <a:avLst/>
            <a:gdLst>
              <a:gd name="connsiteX0" fmla="*/ 331 w 108801"/>
              <a:gd name="connsiteY0" fmla="*/ 51785 h 51692"/>
              <a:gd name="connsiteX1" fmla="*/ 109133 w 108801"/>
              <a:gd name="connsiteY1" fmla="*/ 93 h 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92">
                <a:moveTo>
                  <a:pt x="331" y="51785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1C037C7-A6A6-FBCF-A602-549FFD6058A4}"/>
              </a:ext>
            </a:extLst>
          </p:cNvPr>
          <p:cNvSpPr/>
          <p:nvPr/>
        </p:nvSpPr>
        <p:spPr>
          <a:xfrm>
            <a:off x="3654395" y="4837719"/>
            <a:ext cx="1311219" cy="668124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78412CC7-C14A-D323-5534-40B17F454C78}"/>
              </a:ext>
            </a:extLst>
          </p:cNvPr>
          <p:cNvSpPr/>
          <p:nvPr/>
        </p:nvSpPr>
        <p:spPr>
          <a:xfrm>
            <a:off x="6187170" y="4441151"/>
            <a:ext cx="1537054" cy="797906"/>
          </a:xfrm>
          <a:custGeom>
            <a:avLst/>
            <a:gdLst>
              <a:gd name="connsiteX0" fmla="*/ 331 w 1036743"/>
              <a:gd name="connsiteY0" fmla="*/ 538281 h 538188"/>
              <a:gd name="connsiteX1" fmla="*/ 1037075 w 1036743"/>
              <a:gd name="connsiteY1" fmla="*/ 93 h 5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743" h="538188">
                <a:moveTo>
                  <a:pt x="331" y="538281"/>
                </a:moveTo>
                <a:lnTo>
                  <a:pt x="1037075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aphic 2503">
            <a:extLst>
              <a:ext uri="{FF2B5EF4-FFF2-40B4-BE49-F238E27FC236}">
                <a16:creationId xmlns:a16="http://schemas.microsoft.com/office/drawing/2014/main" id="{571F0610-3EFD-67B6-C299-01082A739244}"/>
              </a:ext>
            </a:extLst>
          </p:cNvPr>
          <p:cNvGrpSpPr/>
          <p:nvPr/>
        </p:nvGrpSpPr>
        <p:grpSpPr>
          <a:xfrm>
            <a:off x="7244405" y="869095"/>
            <a:ext cx="708132" cy="883031"/>
            <a:chOff x="7286072" y="1261195"/>
            <a:chExt cx="477635" cy="595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9A64C89-8505-DE3F-3F7A-803C07FFE91E}"/>
                </a:ext>
              </a:extLst>
            </p:cNvPr>
            <p:cNvSpPr/>
            <p:nvPr/>
          </p:nvSpPr>
          <p:spPr>
            <a:xfrm>
              <a:off x="7291897" y="1267748"/>
              <a:ext cx="465984" cy="233001"/>
            </a:xfrm>
            <a:custGeom>
              <a:avLst/>
              <a:gdLst>
                <a:gd name="connsiteX0" fmla="*/ 762 w 465984"/>
                <a:gd name="connsiteY0" fmla="*/ 116591 h 233001"/>
                <a:gd name="connsiteX1" fmla="*/ 233754 w 465984"/>
                <a:gd name="connsiteY1" fmla="*/ 90 h 233001"/>
                <a:gd name="connsiteX2" fmla="*/ 466746 w 465984"/>
                <a:gd name="connsiteY2" fmla="*/ 116591 h 233001"/>
                <a:gd name="connsiteX3" fmla="*/ 233754 w 465984"/>
                <a:gd name="connsiteY3" fmla="*/ 233092 h 233001"/>
                <a:gd name="connsiteX4" fmla="*/ 762 w 465984"/>
                <a:gd name="connsiteY4" fmla="*/ 1165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762" y="116591"/>
                  </a:moveTo>
                  <a:lnTo>
                    <a:pt x="233754" y="90"/>
                  </a:lnTo>
                  <a:lnTo>
                    <a:pt x="466746" y="116591"/>
                  </a:lnTo>
                  <a:lnTo>
                    <a:pt x="233754" y="233092"/>
                  </a:lnTo>
                  <a:lnTo>
                    <a:pt x="762" y="1165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2A6FF4E-97CD-1D94-C956-491F2EEF73B4}"/>
                </a:ext>
              </a:extLst>
            </p:cNvPr>
            <p:cNvSpPr/>
            <p:nvPr/>
          </p:nvSpPr>
          <p:spPr>
            <a:xfrm>
              <a:off x="7291897" y="1384249"/>
              <a:ext cx="232992" cy="466003"/>
            </a:xfrm>
            <a:custGeom>
              <a:avLst/>
              <a:gdLst>
                <a:gd name="connsiteX0" fmla="*/ 744 w 232992"/>
                <a:gd name="connsiteY0" fmla="*/ 126 h 466003"/>
                <a:gd name="connsiteX1" fmla="*/ 744 w 232992"/>
                <a:gd name="connsiteY1" fmla="*/ 349629 h 466003"/>
                <a:gd name="connsiteX2" fmla="*/ 233736 w 232992"/>
                <a:gd name="connsiteY2" fmla="*/ 466129 h 466003"/>
                <a:gd name="connsiteX3" fmla="*/ 233736 w 232992"/>
                <a:gd name="connsiteY3" fmla="*/ 116627 h 466003"/>
                <a:gd name="connsiteX4" fmla="*/ 744 w 232992"/>
                <a:gd name="connsiteY4" fmla="*/ 126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44" y="126"/>
                  </a:moveTo>
                  <a:lnTo>
                    <a:pt x="744" y="349629"/>
                  </a:lnTo>
                  <a:lnTo>
                    <a:pt x="233736" y="466129"/>
                  </a:lnTo>
                  <a:lnTo>
                    <a:pt x="233736" y="116627"/>
                  </a:lnTo>
                  <a:lnTo>
                    <a:pt x="744" y="1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69FAE2F-83A4-FC27-0255-747A686A3CF9}"/>
                </a:ext>
              </a:extLst>
            </p:cNvPr>
            <p:cNvSpPr/>
            <p:nvPr/>
          </p:nvSpPr>
          <p:spPr>
            <a:xfrm>
              <a:off x="7524889" y="1384249"/>
              <a:ext cx="232992" cy="466003"/>
            </a:xfrm>
            <a:custGeom>
              <a:avLst/>
              <a:gdLst>
                <a:gd name="connsiteX0" fmla="*/ 780 w 232992"/>
                <a:gd name="connsiteY0" fmla="*/ 466129 h 466003"/>
                <a:gd name="connsiteX1" fmla="*/ 233772 w 232992"/>
                <a:gd name="connsiteY1" fmla="*/ 349629 h 466003"/>
                <a:gd name="connsiteX2" fmla="*/ 233772 w 232992"/>
                <a:gd name="connsiteY2" fmla="*/ 126 h 466003"/>
                <a:gd name="connsiteX3" fmla="*/ 780 w 232992"/>
                <a:gd name="connsiteY3" fmla="*/ 116627 h 466003"/>
                <a:gd name="connsiteX4" fmla="*/ 780 w 232992"/>
                <a:gd name="connsiteY4" fmla="*/ 4661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80" y="466129"/>
                  </a:moveTo>
                  <a:lnTo>
                    <a:pt x="233772" y="349629"/>
                  </a:lnTo>
                  <a:lnTo>
                    <a:pt x="233772" y="126"/>
                  </a:lnTo>
                  <a:lnTo>
                    <a:pt x="780" y="116627"/>
                  </a:lnTo>
                  <a:lnTo>
                    <a:pt x="780" y="4661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B6FFE0C-7A64-2399-BFAC-F1FD3A9A533B}"/>
                </a:ext>
              </a:extLst>
            </p:cNvPr>
            <p:cNvSpPr/>
            <p:nvPr/>
          </p:nvSpPr>
          <p:spPr>
            <a:xfrm>
              <a:off x="7488484" y="1284495"/>
              <a:ext cx="72810" cy="36406"/>
            </a:xfrm>
            <a:custGeom>
              <a:avLst/>
              <a:gdLst>
                <a:gd name="connsiteX0" fmla="*/ 37167 w 72810"/>
                <a:gd name="connsiteY0" fmla="*/ 78 h 36406"/>
                <a:gd name="connsiteX1" fmla="*/ 762 w 72810"/>
                <a:gd name="connsiteY1" fmla="*/ 18281 h 36406"/>
                <a:gd name="connsiteX2" fmla="*/ 37167 w 72810"/>
                <a:gd name="connsiteY2" fmla="*/ 36484 h 36406"/>
                <a:gd name="connsiteX3" fmla="*/ 73572 w 72810"/>
                <a:gd name="connsiteY3" fmla="*/ 18281 h 36406"/>
                <a:gd name="connsiteX4" fmla="*/ 37167 w 72810"/>
                <a:gd name="connsiteY4" fmla="*/ 7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67" y="78"/>
                  </a:moveTo>
                  <a:lnTo>
                    <a:pt x="762" y="18281"/>
                  </a:lnTo>
                  <a:lnTo>
                    <a:pt x="37167" y="36484"/>
                  </a:lnTo>
                  <a:lnTo>
                    <a:pt x="73572" y="18281"/>
                  </a:lnTo>
                  <a:lnTo>
                    <a:pt x="37167" y="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0EC9E74-68F6-A673-E3A7-085C5B6453F0}"/>
                </a:ext>
              </a:extLst>
            </p:cNvPr>
            <p:cNvSpPr/>
            <p:nvPr/>
          </p:nvSpPr>
          <p:spPr>
            <a:xfrm>
              <a:off x="7535082" y="1307795"/>
              <a:ext cx="72810" cy="36406"/>
            </a:xfrm>
            <a:custGeom>
              <a:avLst/>
              <a:gdLst>
                <a:gd name="connsiteX0" fmla="*/ 37174 w 72810"/>
                <a:gd name="connsiteY0" fmla="*/ 81 h 36406"/>
                <a:gd name="connsiteX1" fmla="*/ 34623 w 72810"/>
                <a:gd name="connsiteY1" fmla="*/ 1538 h 36406"/>
                <a:gd name="connsiteX2" fmla="*/ 11324 w 72810"/>
                <a:gd name="connsiteY2" fmla="*/ 13188 h 36406"/>
                <a:gd name="connsiteX3" fmla="*/ 769 w 72810"/>
                <a:gd name="connsiteY3" fmla="*/ 18285 h 36406"/>
                <a:gd name="connsiteX4" fmla="*/ 11324 w 72810"/>
                <a:gd name="connsiteY4" fmla="*/ 23382 h 36406"/>
                <a:gd name="connsiteX5" fmla="*/ 34623 w 72810"/>
                <a:gd name="connsiteY5" fmla="*/ 35032 h 36406"/>
                <a:gd name="connsiteX6" fmla="*/ 37174 w 72810"/>
                <a:gd name="connsiteY6" fmla="*/ 36488 h 36406"/>
                <a:gd name="connsiteX7" fmla="*/ 39725 w 72810"/>
                <a:gd name="connsiteY7" fmla="*/ 35032 h 36406"/>
                <a:gd name="connsiteX8" fmla="*/ 63025 w 72810"/>
                <a:gd name="connsiteY8" fmla="*/ 23382 h 36406"/>
                <a:gd name="connsiteX9" fmla="*/ 73579 w 72810"/>
                <a:gd name="connsiteY9" fmla="*/ 18285 h 36406"/>
                <a:gd name="connsiteX10" fmla="*/ 63025 w 72810"/>
                <a:gd name="connsiteY10" fmla="*/ 13188 h 36406"/>
                <a:gd name="connsiteX11" fmla="*/ 39725 w 72810"/>
                <a:gd name="connsiteY11" fmla="*/ 1538 h 36406"/>
                <a:gd name="connsiteX12" fmla="*/ 37174 w 72810"/>
                <a:gd name="connsiteY12" fmla="*/ 81 h 36406"/>
                <a:gd name="connsiteX13" fmla="*/ 37174 w 72810"/>
                <a:gd name="connsiteY13" fmla="*/ 13188 h 36406"/>
                <a:gd name="connsiteX14" fmla="*/ 47729 w 72810"/>
                <a:gd name="connsiteY14" fmla="*/ 18285 h 36406"/>
                <a:gd name="connsiteX15" fmla="*/ 37174 w 72810"/>
                <a:gd name="connsiteY15" fmla="*/ 23382 h 36406"/>
                <a:gd name="connsiteX16" fmla="*/ 26620 w 72810"/>
                <a:gd name="connsiteY16" fmla="*/ 18285 h 36406"/>
                <a:gd name="connsiteX17" fmla="*/ 37174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74" y="81"/>
                  </a:moveTo>
                  <a:lnTo>
                    <a:pt x="34623" y="1538"/>
                  </a:lnTo>
                  <a:lnTo>
                    <a:pt x="11324" y="13188"/>
                  </a:lnTo>
                  <a:lnTo>
                    <a:pt x="769" y="18285"/>
                  </a:lnTo>
                  <a:lnTo>
                    <a:pt x="11324" y="23382"/>
                  </a:lnTo>
                  <a:lnTo>
                    <a:pt x="34623" y="35032"/>
                  </a:lnTo>
                  <a:lnTo>
                    <a:pt x="37174" y="36488"/>
                  </a:lnTo>
                  <a:lnTo>
                    <a:pt x="39725" y="35032"/>
                  </a:lnTo>
                  <a:lnTo>
                    <a:pt x="63025" y="23382"/>
                  </a:lnTo>
                  <a:lnTo>
                    <a:pt x="73579" y="18285"/>
                  </a:lnTo>
                  <a:lnTo>
                    <a:pt x="63025" y="13188"/>
                  </a:lnTo>
                  <a:lnTo>
                    <a:pt x="39725" y="1538"/>
                  </a:lnTo>
                  <a:lnTo>
                    <a:pt x="37174" y="81"/>
                  </a:lnTo>
                  <a:close/>
                  <a:moveTo>
                    <a:pt x="37174" y="13188"/>
                  </a:moveTo>
                  <a:lnTo>
                    <a:pt x="47729" y="18285"/>
                  </a:lnTo>
                  <a:lnTo>
                    <a:pt x="37174" y="23382"/>
                  </a:lnTo>
                  <a:lnTo>
                    <a:pt x="26620" y="18285"/>
                  </a:lnTo>
                  <a:lnTo>
                    <a:pt x="37174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ACDBFF8-1D4A-E383-7332-CAF253863E9A}"/>
                </a:ext>
              </a:extLst>
            </p:cNvPr>
            <p:cNvSpPr/>
            <p:nvPr/>
          </p:nvSpPr>
          <p:spPr>
            <a:xfrm>
              <a:off x="7581680" y="1331095"/>
              <a:ext cx="72810" cy="36406"/>
            </a:xfrm>
            <a:custGeom>
              <a:avLst/>
              <a:gdLst>
                <a:gd name="connsiteX0" fmla="*/ 37181 w 72810"/>
                <a:gd name="connsiteY0" fmla="*/ 85 h 36406"/>
                <a:gd name="connsiteX1" fmla="*/ 776 w 72810"/>
                <a:gd name="connsiteY1" fmla="*/ 18288 h 36406"/>
                <a:gd name="connsiteX2" fmla="*/ 37181 w 72810"/>
                <a:gd name="connsiteY2" fmla="*/ 36491 h 36406"/>
                <a:gd name="connsiteX3" fmla="*/ 73586 w 72810"/>
                <a:gd name="connsiteY3" fmla="*/ 18288 h 36406"/>
                <a:gd name="connsiteX4" fmla="*/ 37181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81" y="85"/>
                  </a:moveTo>
                  <a:lnTo>
                    <a:pt x="776" y="18288"/>
                  </a:lnTo>
                  <a:lnTo>
                    <a:pt x="37181" y="36491"/>
                  </a:lnTo>
                  <a:lnTo>
                    <a:pt x="73586" y="18288"/>
                  </a:lnTo>
                  <a:lnTo>
                    <a:pt x="37181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8218B0-B90F-1DFE-9148-722EB1671270}"/>
                </a:ext>
              </a:extLst>
            </p:cNvPr>
            <p:cNvSpPr/>
            <p:nvPr/>
          </p:nvSpPr>
          <p:spPr>
            <a:xfrm>
              <a:off x="7628279" y="1354395"/>
              <a:ext cx="72810" cy="36400"/>
            </a:xfrm>
            <a:custGeom>
              <a:avLst/>
              <a:gdLst>
                <a:gd name="connsiteX0" fmla="*/ 37188 w 72810"/>
                <a:gd name="connsiteY0" fmla="*/ 88 h 36400"/>
                <a:gd name="connsiteX1" fmla="*/ 34637 w 72810"/>
                <a:gd name="connsiteY1" fmla="*/ 1545 h 36400"/>
                <a:gd name="connsiteX2" fmla="*/ 11338 w 72810"/>
                <a:gd name="connsiteY2" fmla="*/ 13195 h 36400"/>
                <a:gd name="connsiteX3" fmla="*/ 783 w 72810"/>
                <a:gd name="connsiteY3" fmla="*/ 18292 h 36400"/>
                <a:gd name="connsiteX4" fmla="*/ 11338 w 72810"/>
                <a:gd name="connsiteY4" fmla="*/ 23394 h 36400"/>
                <a:gd name="connsiteX5" fmla="*/ 34637 w 72810"/>
                <a:gd name="connsiteY5" fmla="*/ 35045 h 36400"/>
                <a:gd name="connsiteX6" fmla="*/ 37188 w 72810"/>
                <a:gd name="connsiteY6" fmla="*/ 36489 h 36400"/>
                <a:gd name="connsiteX7" fmla="*/ 39740 w 72810"/>
                <a:gd name="connsiteY7" fmla="*/ 35045 h 36400"/>
                <a:gd name="connsiteX8" fmla="*/ 63039 w 72810"/>
                <a:gd name="connsiteY8" fmla="*/ 23394 h 36400"/>
                <a:gd name="connsiteX9" fmla="*/ 73593 w 72810"/>
                <a:gd name="connsiteY9" fmla="*/ 18292 h 36400"/>
                <a:gd name="connsiteX10" fmla="*/ 63039 w 72810"/>
                <a:gd name="connsiteY10" fmla="*/ 13195 h 36400"/>
                <a:gd name="connsiteX11" fmla="*/ 39740 w 72810"/>
                <a:gd name="connsiteY11" fmla="*/ 1545 h 36400"/>
                <a:gd name="connsiteX12" fmla="*/ 37188 w 72810"/>
                <a:gd name="connsiteY12" fmla="*/ 88 h 36400"/>
                <a:gd name="connsiteX13" fmla="*/ 37188 w 72810"/>
                <a:gd name="connsiteY13" fmla="*/ 13195 h 36400"/>
                <a:gd name="connsiteX14" fmla="*/ 47743 w 72810"/>
                <a:gd name="connsiteY14" fmla="*/ 18292 h 36400"/>
                <a:gd name="connsiteX15" fmla="*/ 37188 w 72810"/>
                <a:gd name="connsiteY15" fmla="*/ 23394 h 36400"/>
                <a:gd name="connsiteX16" fmla="*/ 26634 w 72810"/>
                <a:gd name="connsiteY16" fmla="*/ 18292 h 36400"/>
                <a:gd name="connsiteX17" fmla="*/ 37188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88" y="88"/>
                  </a:moveTo>
                  <a:lnTo>
                    <a:pt x="34637" y="1545"/>
                  </a:lnTo>
                  <a:lnTo>
                    <a:pt x="11338" y="13195"/>
                  </a:lnTo>
                  <a:lnTo>
                    <a:pt x="783" y="18292"/>
                  </a:lnTo>
                  <a:lnTo>
                    <a:pt x="11338" y="23394"/>
                  </a:lnTo>
                  <a:lnTo>
                    <a:pt x="34637" y="35045"/>
                  </a:lnTo>
                  <a:lnTo>
                    <a:pt x="37188" y="36489"/>
                  </a:lnTo>
                  <a:lnTo>
                    <a:pt x="39740" y="35045"/>
                  </a:lnTo>
                  <a:lnTo>
                    <a:pt x="63039" y="23394"/>
                  </a:lnTo>
                  <a:lnTo>
                    <a:pt x="73593" y="18292"/>
                  </a:lnTo>
                  <a:lnTo>
                    <a:pt x="63039" y="13195"/>
                  </a:lnTo>
                  <a:lnTo>
                    <a:pt x="39740" y="1545"/>
                  </a:lnTo>
                  <a:lnTo>
                    <a:pt x="37188" y="88"/>
                  </a:lnTo>
                  <a:close/>
                  <a:moveTo>
                    <a:pt x="37188" y="13195"/>
                  </a:moveTo>
                  <a:lnTo>
                    <a:pt x="47743" y="18292"/>
                  </a:lnTo>
                  <a:lnTo>
                    <a:pt x="37188" y="23394"/>
                  </a:lnTo>
                  <a:lnTo>
                    <a:pt x="26634" y="18292"/>
                  </a:lnTo>
                  <a:lnTo>
                    <a:pt x="37188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C72D914-A104-9226-EE1D-D9FEC78E8384}"/>
                </a:ext>
              </a:extLst>
            </p:cNvPr>
            <p:cNvSpPr/>
            <p:nvPr/>
          </p:nvSpPr>
          <p:spPr>
            <a:xfrm>
              <a:off x="7395287" y="1331095"/>
              <a:ext cx="72810" cy="36406"/>
            </a:xfrm>
            <a:custGeom>
              <a:avLst/>
              <a:gdLst>
                <a:gd name="connsiteX0" fmla="*/ 37153 w 72810"/>
                <a:gd name="connsiteY0" fmla="*/ 85 h 36406"/>
                <a:gd name="connsiteX1" fmla="*/ 748 w 72810"/>
                <a:gd name="connsiteY1" fmla="*/ 18288 h 36406"/>
                <a:gd name="connsiteX2" fmla="*/ 37153 w 72810"/>
                <a:gd name="connsiteY2" fmla="*/ 36491 h 36406"/>
                <a:gd name="connsiteX3" fmla="*/ 73558 w 72810"/>
                <a:gd name="connsiteY3" fmla="*/ 18288 h 36406"/>
                <a:gd name="connsiteX4" fmla="*/ 37153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53" y="85"/>
                  </a:moveTo>
                  <a:lnTo>
                    <a:pt x="748" y="18288"/>
                  </a:lnTo>
                  <a:lnTo>
                    <a:pt x="37153" y="36491"/>
                  </a:lnTo>
                  <a:lnTo>
                    <a:pt x="73558" y="18288"/>
                  </a:lnTo>
                  <a:lnTo>
                    <a:pt x="37153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615E763-098C-5581-C2D3-D274EBF559AA}"/>
                </a:ext>
              </a:extLst>
            </p:cNvPr>
            <p:cNvSpPr/>
            <p:nvPr/>
          </p:nvSpPr>
          <p:spPr>
            <a:xfrm>
              <a:off x="7441885" y="1307795"/>
              <a:ext cx="72810" cy="36406"/>
            </a:xfrm>
            <a:custGeom>
              <a:avLst/>
              <a:gdLst>
                <a:gd name="connsiteX0" fmla="*/ 37160 w 72810"/>
                <a:gd name="connsiteY0" fmla="*/ 81 h 36406"/>
                <a:gd name="connsiteX1" fmla="*/ 34609 w 72810"/>
                <a:gd name="connsiteY1" fmla="*/ 1538 h 36406"/>
                <a:gd name="connsiteX2" fmla="*/ 11310 w 72810"/>
                <a:gd name="connsiteY2" fmla="*/ 13188 h 36406"/>
                <a:gd name="connsiteX3" fmla="*/ 755 w 72810"/>
                <a:gd name="connsiteY3" fmla="*/ 18285 h 36406"/>
                <a:gd name="connsiteX4" fmla="*/ 11310 w 72810"/>
                <a:gd name="connsiteY4" fmla="*/ 23382 h 36406"/>
                <a:gd name="connsiteX5" fmla="*/ 34609 w 72810"/>
                <a:gd name="connsiteY5" fmla="*/ 35032 h 36406"/>
                <a:gd name="connsiteX6" fmla="*/ 37160 w 72810"/>
                <a:gd name="connsiteY6" fmla="*/ 36488 h 36406"/>
                <a:gd name="connsiteX7" fmla="*/ 39711 w 72810"/>
                <a:gd name="connsiteY7" fmla="*/ 35032 h 36406"/>
                <a:gd name="connsiteX8" fmla="*/ 63010 w 72810"/>
                <a:gd name="connsiteY8" fmla="*/ 23382 h 36406"/>
                <a:gd name="connsiteX9" fmla="*/ 73565 w 72810"/>
                <a:gd name="connsiteY9" fmla="*/ 18285 h 36406"/>
                <a:gd name="connsiteX10" fmla="*/ 63010 w 72810"/>
                <a:gd name="connsiteY10" fmla="*/ 13188 h 36406"/>
                <a:gd name="connsiteX11" fmla="*/ 39711 w 72810"/>
                <a:gd name="connsiteY11" fmla="*/ 1538 h 36406"/>
                <a:gd name="connsiteX12" fmla="*/ 37160 w 72810"/>
                <a:gd name="connsiteY12" fmla="*/ 81 h 36406"/>
                <a:gd name="connsiteX13" fmla="*/ 37160 w 72810"/>
                <a:gd name="connsiteY13" fmla="*/ 13188 h 36406"/>
                <a:gd name="connsiteX14" fmla="*/ 47715 w 72810"/>
                <a:gd name="connsiteY14" fmla="*/ 18285 h 36406"/>
                <a:gd name="connsiteX15" fmla="*/ 37160 w 72810"/>
                <a:gd name="connsiteY15" fmla="*/ 23382 h 36406"/>
                <a:gd name="connsiteX16" fmla="*/ 26605 w 72810"/>
                <a:gd name="connsiteY16" fmla="*/ 18285 h 36406"/>
                <a:gd name="connsiteX17" fmla="*/ 37160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60" y="81"/>
                  </a:moveTo>
                  <a:lnTo>
                    <a:pt x="34609" y="1538"/>
                  </a:lnTo>
                  <a:lnTo>
                    <a:pt x="11310" y="13188"/>
                  </a:lnTo>
                  <a:lnTo>
                    <a:pt x="755" y="18285"/>
                  </a:lnTo>
                  <a:lnTo>
                    <a:pt x="11310" y="23382"/>
                  </a:lnTo>
                  <a:lnTo>
                    <a:pt x="34609" y="35032"/>
                  </a:lnTo>
                  <a:lnTo>
                    <a:pt x="37160" y="36488"/>
                  </a:lnTo>
                  <a:lnTo>
                    <a:pt x="39711" y="35032"/>
                  </a:lnTo>
                  <a:lnTo>
                    <a:pt x="63010" y="23382"/>
                  </a:lnTo>
                  <a:lnTo>
                    <a:pt x="73565" y="18285"/>
                  </a:lnTo>
                  <a:lnTo>
                    <a:pt x="63010" y="13188"/>
                  </a:lnTo>
                  <a:lnTo>
                    <a:pt x="39711" y="1538"/>
                  </a:lnTo>
                  <a:lnTo>
                    <a:pt x="37160" y="81"/>
                  </a:lnTo>
                  <a:close/>
                  <a:moveTo>
                    <a:pt x="37160" y="13188"/>
                  </a:moveTo>
                  <a:lnTo>
                    <a:pt x="47715" y="18285"/>
                  </a:lnTo>
                  <a:lnTo>
                    <a:pt x="37160" y="23382"/>
                  </a:lnTo>
                  <a:lnTo>
                    <a:pt x="26605" y="18285"/>
                  </a:lnTo>
                  <a:lnTo>
                    <a:pt x="37160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2667608-F6E7-A298-6DF5-4E222A9C3667}"/>
                </a:ext>
              </a:extLst>
            </p:cNvPr>
            <p:cNvSpPr/>
            <p:nvPr/>
          </p:nvSpPr>
          <p:spPr>
            <a:xfrm>
              <a:off x="7348688" y="1354395"/>
              <a:ext cx="72810" cy="36400"/>
            </a:xfrm>
            <a:custGeom>
              <a:avLst/>
              <a:gdLst>
                <a:gd name="connsiteX0" fmla="*/ 37146 w 72810"/>
                <a:gd name="connsiteY0" fmla="*/ 88 h 36400"/>
                <a:gd name="connsiteX1" fmla="*/ 34597 w 72810"/>
                <a:gd name="connsiteY1" fmla="*/ 1545 h 36400"/>
                <a:gd name="connsiteX2" fmla="*/ 11298 w 72810"/>
                <a:gd name="connsiteY2" fmla="*/ 13195 h 36400"/>
                <a:gd name="connsiteX3" fmla="*/ 741 w 72810"/>
                <a:gd name="connsiteY3" fmla="*/ 18292 h 36400"/>
                <a:gd name="connsiteX4" fmla="*/ 11298 w 72810"/>
                <a:gd name="connsiteY4" fmla="*/ 23394 h 36400"/>
                <a:gd name="connsiteX5" fmla="*/ 34597 w 72810"/>
                <a:gd name="connsiteY5" fmla="*/ 35045 h 36400"/>
                <a:gd name="connsiteX6" fmla="*/ 37146 w 72810"/>
                <a:gd name="connsiteY6" fmla="*/ 36489 h 36400"/>
                <a:gd name="connsiteX7" fmla="*/ 39697 w 72810"/>
                <a:gd name="connsiteY7" fmla="*/ 35045 h 36400"/>
                <a:gd name="connsiteX8" fmla="*/ 62996 w 72810"/>
                <a:gd name="connsiteY8" fmla="*/ 23394 h 36400"/>
                <a:gd name="connsiteX9" fmla="*/ 73551 w 72810"/>
                <a:gd name="connsiteY9" fmla="*/ 18292 h 36400"/>
                <a:gd name="connsiteX10" fmla="*/ 62996 w 72810"/>
                <a:gd name="connsiteY10" fmla="*/ 13195 h 36400"/>
                <a:gd name="connsiteX11" fmla="*/ 39697 w 72810"/>
                <a:gd name="connsiteY11" fmla="*/ 1545 h 36400"/>
                <a:gd name="connsiteX12" fmla="*/ 37146 w 72810"/>
                <a:gd name="connsiteY12" fmla="*/ 88 h 36400"/>
                <a:gd name="connsiteX13" fmla="*/ 37146 w 72810"/>
                <a:gd name="connsiteY13" fmla="*/ 13195 h 36400"/>
                <a:gd name="connsiteX14" fmla="*/ 47700 w 72810"/>
                <a:gd name="connsiteY14" fmla="*/ 18292 h 36400"/>
                <a:gd name="connsiteX15" fmla="*/ 37146 w 72810"/>
                <a:gd name="connsiteY15" fmla="*/ 23394 h 36400"/>
                <a:gd name="connsiteX16" fmla="*/ 26589 w 72810"/>
                <a:gd name="connsiteY16" fmla="*/ 18292 h 36400"/>
                <a:gd name="connsiteX17" fmla="*/ 37146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46" y="88"/>
                  </a:moveTo>
                  <a:lnTo>
                    <a:pt x="34597" y="1545"/>
                  </a:lnTo>
                  <a:lnTo>
                    <a:pt x="11298" y="13195"/>
                  </a:lnTo>
                  <a:lnTo>
                    <a:pt x="741" y="18292"/>
                  </a:lnTo>
                  <a:lnTo>
                    <a:pt x="11298" y="23394"/>
                  </a:lnTo>
                  <a:lnTo>
                    <a:pt x="34597" y="35045"/>
                  </a:lnTo>
                  <a:lnTo>
                    <a:pt x="37146" y="36489"/>
                  </a:lnTo>
                  <a:lnTo>
                    <a:pt x="39697" y="35045"/>
                  </a:lnTo>
                  <a:lnTo>
                    <a:pt x="62996" y="23394"/>
                  </a:lnTo>
                  <a:lnTo>
                    <a:pt x="73551" y="18292"/>
                  </a:lnTo>
                  <a:lnTo>
                    <a:pt x="62996" y="13195"/>
                  </a:lnTo>
                  <a:lnTo>
                    <a:pt x="39697" y="1545"/>
                  </a:lnTo>
                  <a:lnTo>
                    <a:pt x="37146" y="88"/>
                  </a:lnTo>
                  <a:close/>
                  <a:moveTo>
                    <a:pt x="37146" y="13195"/>
                  </a:moveTo>
                  <a:lnTo>
                    <a:pt x="47700" y="18292"/>
                  </a:lnTo>
                  <a:lnTo>
                    <a:pt x="37146" y="23394"/>
                  </a:lnTo>
                  <a:lnTo>
                    <a:pt x="26589" y="18292"/>
                  </a:lnTo>
                  <a:lnTo>
                    <a:pt x="37146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4C5DCB9-0492-CF72-6978-D824D23683CE}"/>
                </a:ext>
              </a:extLst>
            </p:cNvPr>
            <p:cNvSpPr/>
            <p:nvPr/>
          </p:nvSpPr>
          <p:spPr>
            <a:xfrm>
              <a:off x="7407822" y="1629145"/>
              <a:ext cx="93196" cy="151451"/>
            </a:xfrm>
            <a:custGeom>
              <a:avLst/>
              <a:gdLst>
                <a:gd name="connsiteX0" fmla="*/ 751 w 93196"/>
                <a:gd name="connsiteY0" fmla="*/ 139 h 151451"/>
                <a:gd name="connsiteX1" fmla="*/ 93948 w 93196"/>
                <a:gd name="connsiteY1" fmla="*/ 46739 h 151451"/>
                <a:gd name="connsiteX2" fmla="*/ 93948 w 93196"/>
                <a:gd name="connsiteY2" fmla="*/ 151590 h 151451"/>
                <a:gd name="connsiteX3" fmla="*/ 751 w 93196"/>
                <a:gd name="connsiteY3" fmla="*/ 104990 h 151451"/>
                <a:gd name="connsiteX4" fmla="*/ 751 w 93196"/>
                <a:gd name="connsiteY4" fmla="*/ 1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751" y="139"/>
                  </a:moveTo>
                  <a:lnTo>
                    <a:pt x="93948" y="46739"/>
                  </a:lnTo>
                  <a:lnTo>
                    <a:pt x="93948" y="151590"/>
                  </a:lnTo>
                  <a:lnTo>
                    <a:pt x="751" y="104990"/>
                  </a:lnTo>
                  <a:lnTo>
                    <a:pt x="751" y="1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EF003AB-36EB-A4D0-0C2C-A5869B17451D}"/>
                </a:ext>
              </a:extLst>
            </p:cNvPr>
            <p:cNvSpPr/>
            <p:nvPr/>
          </p:nvSpPr>
          <p:spPr>
            <a:xfrm>
              <a:off x="7402568" y="1619441"/>
              <a:ext cx="104846" cy="170371"/>
            </a:xfrm>
            <a:custGeom>
              <a:avLst/>
              <a:gdLst>
                <a:gd name="connsiteX0" fmla="*/ 751 w 104846"/>
                <a:gd name="connsiteY0" fmla="*/ 139 h 170371"/>
                <a:gd name="connsiteX1" fmla="*/ 751 w 104846"/>
                <a:gd name="connsiteY1" fmla="*/ 9599 h 170371"/>
                <a:gd name="connsiteX2" fmla="*/ 751 w 104846"/>
                <a:gd name="connsiteY2" fmla="*/ 114450 h 170371"/>
                <a:gd name="connsiteX3" fmla="*/ 751 w 104846"/>
                <a:gd name="connsiteY3" fmla="*/ 118084 h 170371"/>
                <a:gd name="connsiteX4" fmla="*/ 4025 w 104846"/>
                <a:gd name="connsiteY4" fmla="*/ 119552 h 170371"/>
                <a:gd name="connsiteX5" fmla="*/ 97222 w 104846"/>
                <a:gd name="connsiteY5" fmla="*/ 166153 h 170371"/>
                <a:gd name="connsiteX6" fmla="*/ 105598 w 104846"/>
                <a:gd name="connsiteY6" fmla="*/ 170510 h 170371"/>
                <a:gd name="connsiteX7" fmla="*/ 105598 w 104846"/>
                <a:gd name="connsiteY7" fmla="*/ 161050 h 170371"/>
                <a:gd name="connsiteX8" fmla="*/ 105598 w 104846"/>
                <a:gd name="connsiteY8" fmla="*/ 56199 h 170371"/>
                <a:gd name="connsiteX9" fmla="*/ 105598 w 104846"/>
                <a:gd name="connsiteY9" fmla="*/ 52564 h 170371"/>
                <a:gd name="connsiteX10" fmla="*/ 102324 w 104846"/>
                <a:gd name="connsiteY10" fmla="*/ 51096 h 170371"/>
                <a:gd name="connsiteX11" fmla="*/ 9128 w 104846"/>
                <a:gd name="connsiteY11" fmla="*/ 4496 h 170371"/>
                <a:gd name="connsiteX12" fmla="*/ 751 w 104846"/>
                <a:gd name="connsiteY12" fmla="*/ 139 h 170371"/>
                <a:gd name="connsiteX13" fmla="*/ 12401 w 104846"/>
                <a:gd name="connsiteY13" fmla="*/ 19059 h 170371"/>
                <a:gd name="connsiteX14" fmla="*/ 93948 w 104846"/>
                <a:gd name="connsiteY14" fmla="*/ 59834 h 170371"/>
                <a:gd name="connsiteX15" fmla="*/ 93948 w 104846"/>
                <a:gd name="connsiteY15" fmla="*/ 151590 h 170371"/>
                <a:gd name="connsiteX16" fmla="*/ 12401 w 104846"/>
                <a:gd name="connsiteY16" fmla="*/ 110815 h 170371"/>
                <a:gd name="connsiteX17" fmla="*/ 12401 w 104846"/>
                <a:gd name="connsiteY17" fmla="*/ 19059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751" y="139"/>
                  </a:moveTo>
                  <a:lnTo>
                    <a:pt x="751" y="9599"/>
                  </a:lnTo>
                  <a:lnTo>
                    <a:pt x="751" y="114450"/>
                  </a:lnTo>
                  <a:lnTo>
                    <a:pt x="751" y="118084"/>
                  </a:lnTo>
                  <a:lnTo>
                    <a:pt x="4025" y="119552"/>
                  </a:lnTo>
                  <a:lnTo>
                    <a:pt x="97222" y="166153"/>
                  </a:lnTo>
                  <a:lnTo>
                    <a:pt x="105598" y="170510"/>
                  </a:lnTo>
                  <a:lnTo>
                    <a:pt x="105598" y="161050"/>
                  </a:lnTo>
                  <a:lnTo>
                    <a:pt x="105598" y="56199"/>
                  </a:lnTo>
                  <a:lnTo>
                    <a:pt x="105598" y="52564"/>
                  </a:lnTo>
                  <a:lnTo>
                    <a:pt x="102324" y="51096"/>
                  </a:lnTo>
                  <a:lnTo>
                    <a:pt x="9128" y="4496"/>
                  </a:lnTo>
                  <a:lnTo>
                    <a:pt x="751" y="139"/>
                  </a:lnTo>
                  <a:close/>
                  <a:moveTo>
                    <a:pt x="12401" y="19059"/>
                  </a:moveTo>
                  <a:lnTo>
                    <a:pt x="93948" y="59834"/>
                  </a:lnTo>
                  <a:lnTo>
                    <a:pt x="93948" y="151590"/>
                  </a:lnTo>
                  <a:lnTo>
                    <a:pt x="12401" y="110815"/>
                  </a:lnTo>
                  <a:lnTo>
                    <a:pt x="12401" y="190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F084771C-E6B0-9B09-F5F0-8A31584F9D89}"/>
                </a:ext>
              </a:extLst>
            </p:cNvPr>
            <p:cNvSpPr/>
            <p:nvPr/>
          </p:nvSpPr>
          <p:spPr>
            <a:xfrm>
              <a:off x="7309371" y="1433039"/>
              <a:ext cx="34948" cy="310172"/>
            </a:xfrm>
            <a:custGeom>
              <a:avLst/>
              <a:gdLst>
                <a:gd name="connsiteX0" fmla="*/ 732 w 34948"/>
                <a:gd name="connsiteY0" fmla="*/ 121 h 310172"/>
                <a:gd name="connsiteX1" fmla="*/ 732 w 34948"/>
                <a:gd name="connsiteY1" fmla="*/ 9581 h 310172"/>
                <a:gd name="connsiteX2" fmla="*/ 732 w 34948"/>
                <a:gd name="connsiteY2" fmla="*/ 289183 h 310172"/>
                <a:gd name="connsiteX3" fmla="*/ 732 w 34948"/>
                <a:gd name="connsiteY3" fmla="*/ 292818 h 310172"/>
                <a:gd name="connsiteX4" fmla="*/ 4008 w 34948"/>
                <a:gd name="connsiteY4" fmla="*/ 294286 h 310172"/>
                <a:gd name="connsiteX5" fmla="*/ 27307 w 34948"/>
                <a:gd name="connsiteY5" fmla="*/ 305936 h 310172"/>
                <a:gd name="connsiteX6" fmla="*/ 35681 w 34948"/>
                <a:gd name="connsiteY6" fmla="*/ 310293 h 310172"/>
                <a:gd name="connsiteX7" fmla="*/ 35681 w 34948"/>
                <a:gd name="connsiteY7" fmla="*/ 300833 h 310172"/>
                <a:gd name="connsiteX8" fmla="*/ 35681 w 34948"/>
                <a:gd name="connsiteY8" fmla="*/ 21231 h 310172"/>
                <a:gd name="connsiteX9" fmla="*/ 35681 w 34948"/>
                <a:gd name="connsiteY9" fmla="*/ 17596 h 310172"/>
                <a:gd name="connsiteX10" fmla="*/ 32405 w 34948"/>
                <a:gd name="connsiteY10" fmla="*/ 16128 h 310172"/>
                <a:gd name="connsiteX11" fmla="*/ 9106 w 34948"/>
                <a:gd name="connsiteY11" fmla="*/ 4478 h 310172"/>
                <a:gd name="connsiteX12" fmla="*/ 732 w 34948"/>
                <a:gd name="connsiteY12" fmla="*/ 121 h 310172"/>
                <a:gd name="connsiteX13" fmla="*/ 12382 w 34948"/>
                <a:gd name="connsiteY13" fmla="*/ 19041 h 310172"/>
                <a:gd name="connsiteX14" fmla="*/ 24031 w 34948"/>
                <a:gd name="connsiteY14" fmla="*/ 24866 h 310172"/>
                <a:gd name="connsiteX15" fmla="*/ 24031 w 34948"/>
                <a:gd name="connsiteY15" fmla="*/ 291374 h 310172"/>
                <a:gd name="connsiteX16" fmla="*/ 12382 w 34948"/>
                <a:gd name="connsiteY16" fmla="*/ 285549 h 310172"/>
                <a:gd name="connsiteX17" fmla="*/ 12382 w 34948"/>
                <a:gd name="connsiteY17" fmla="*/ 190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732" y="121"/>
                  </a:moveTo>
                  <a:lnTo>
                    <a:pt x="732" y="9581"/>
                  </a:lnTo>
                  <a:lnTo>
                    <a:pt x="732" y="289183"/>
                  </a:lnTo>
                  <a:lnTo>
                    <a:pt x="732" y="292818"/>
                  </a:lnTo>
                  <a:lnTo>
                    <a:pt x="4008" y="294286"/>
                  </a:lnTo>
                  <a:lnTo>
                    <a:pt x="27307" y="305936"/>
                  </a:lnTo>
                  <a:lnTo>
                    <a:pt x="35681" y="310293"/>
                  </a:lnTo>
                  <a:lnTo>
                    <a:pt x="35681" y="300833"/>
                  </a:lnTo>
                  <a:lnTo>
                    <a:pt x="35681" y="21231"/>
                  </a:lnTo>
                  <a:lnTo>
                    <a:pt x="35681" y="17596"/>
                  </a:lnTo>
                  <a:lnTo>
                    <a:pt x="32405" y="16128"/>
                  </a:lnTo>
                  <a:lnTo>
                    <a:pt x="9106" y="4478"/>
                  </a:lnTo>
                  <a:lnTo>
                    <a:pt x="732" y="121"/>
                  </a:lnTo>
                  <a:close/>
                  <a:moveTo>
                    <a:pt x="12382" y="19041"/>
                  </a:moveTo>
                  <a:lnTo>
                    <a:pt x="24031" y="24866"/>
                  </a:lnTo>
                  <a:lnTo>
                    <a:pt x="24031" y="291374"/>
                  </a:lnTo>
                  <a:lnTo>
                    <a:pt x="12382" y="285549"/>
                  </a:lnTo>
                  <a:lnTo>
                    <a:pt x="12382" y="190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6D56E9E1-CDD9-F8E8-C3FD-BC81D8D5D8F4}"/>
                </a:ext>
              </a:extLst>
            </p:cNvPr>
            <p:cNvSpPr/>
            <p:nvPr/>
          </p:nvSpPr>
          <p:spPr>
            <a:xfrm>
              <a:off x="7350145" y="1450514"/>
              <a:ext cx="34948" cy="310172"/>
            </a:xfrm>
            <a:custGeom>
              <a:avLst/>
              <a:gdLst>
                <a:gd name="connsiteX0" fmla="*/ 738 w 34948"/>
                <a:gd name="connsiteY0" fmla="*/ 124 h 310172"/>
                <a:gd name="connsiteX1" fmla="*/ 738 w 34948"/>
                <a:gd name="connsiteY1" fmla="*/ 292821 h 310172"/>
                <a:gd name="connsiteX2" fmla="*/ 35687 w 34948"/>
                <a:gd name="connsiteY2" fmla="*/ 310296 h 310172"/>
                <a:gd name="connsiteX3" fmla="*/ 35687 w 34948"/>
                <a:gd name="connsiteY3" fmla="*/ 17599 h 310172"/>
                <a:gd name="connsiteX4" fmla="*/ 738 w 34948"/>
                <a:gd name="connsiteY4" fmla="*/ 12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738" y="124"/>
                  </a:moveTo>
                  <a:lnTo>
                    <a:pt x="738" y="292821"/>
                  </a:lnTo>
                  <a:lnTo>
                    <a:pt x="35687" y="310296"/>
                  </a:lnTo>
                  <a:lnTo>
                    <a:pt x="35687" y="17599"/>
                  </a:lnTo>
                  <a:lnTo>
                    <a:pt x="738" y="1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C59CBC5-328F-0E68-201B-E0D4B9311A71}"/>
                </a:ext>
              </a:extLst>
            </p:cNvPr>
            <p:cNvSpPr/>
            <p:nvPr/>
          </p:nvSpPr>
          <p:spPr>
            <a:xfrm>
              <a:off x="7402568" y="1467990"/>
              <a:ext cx="58248" cy="158720"/>
            </a:xfrm>
            <a:custGeom>
              <a:avLst/>
              <a:gdLst>
                <a:gd name="connsiteX0" fmla="*/ 748 w 58248"/>
                <a:gd name="connsiteY0" fmla="*/ 115 h 158720"/>
                <a:gd name="connsiteX1" fmla="*/ 748 w 58248"/>
                <a:gd name="connsiteY1" fmla="*/ 9575 h 158720"/>
                <a:gd name="connsiteX2" fmla="*/ 748 w 58248"/>
                <a:gd name="connsiteY2" fmla="*/ 126076 h 158720"/>
                <a:gd name="connsiteX3" fmla="*/ 748 w 58248"/>
                <a:gd name="connsiteY3" fmla="*/ 129711 h 158720"/>
                <a:gd name="connsiteX4" fmla="*/ 4021 w 58248"/>
                <a:gd name="connsiteY4" fmla="*/ 131179 h 158720"/>
                <a:gd name="connsiteX5" fmla="*/ 50620 w 58248"/>
                <a:gd name="connsiteY5" fmla="*/ 154479 h 158720"/>
                <a:gd name="connsiteX6" fmla="*/ 58996 w 58248"/>
                <a:gd name="connsiteY6" fmla="*/ 158836 h 158720"/>
                <a:gd name="connsiteX7" fmla="*/ 58996 w 58248"/>
                <a:gd name="connsiteY7" fmla="*/ 149376 h 158720"/>
                <a:gd name="connsiteX8" fmla="*/ 58996 w 58248"/>
                <a:gd name="connsiteY8" fmla="*/ 32875 h 158720"/>
                <a:gd name="connsiteX9" fmla="*/ 58996 w 58248"/>
                <a:gd name="connsiteY9" fmla="*/ 29240 h 158720"/>
                <a:gd name="connsiteX10" fmla="*/ 55722 w 58248"/>
                <a:gd name="connsiteY10" fmla="*/ 27772 h 158720"/>
                <a:gd name="connsiteX11" fmla="*/ 9124 w 58248"/>
                <a:gd name="connsiteY11" fmla="*/ 4472 h 158720"/>
                <a:gd name="connsiteX12" fmla="*/ 748 w 58248"/>
                <a:gd name="connsiteY12" fmla="*/ 115 h 158720"/>
                <a:gd name="connsiteX13" fmla="*/ 12398 w 58248"/>
                <a:gd name="connsiteY13" fmla="*/ 19035 h 158720"/>
                <a:gd name="connsiteX14" fmla="*/ 47346 w 58248"/>
                <a:gd name="connsiteY14" fmla="*/ 36510 h 158720"/>
                <a:gd name="connsiteX15" fmla="*/ 47346 w 58248"/>
                <a:gd name="connsiteY15" fmla="*/ 139916 h 158720"/>
                <a:gd name="connsiteX16" fmla="*/ 12398 w 58248"/>
                <a:gd name="connsiteY16" fmla="*/ 122441 h 158720"/>
                <a:gd name="connsiteX17" fmla="*/ 12398 w 58248"/>
                <a:gd name="connsiteY17" fmla="*/ 19035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748" y="115"/>
                  </a:moveTo>
                  <a:lnTo>
                    <a:pt x="748" y="9575"/>
                  </a:lnTo>
                  <a:lnTo>
                    <a:pt x="748" y="126076"/>
                  </a:lnTo>
                  <a:lnTo>
                    <a:pt x="748" y="129711"/>
                  </a:lnTo>
                  <a:lnTo>
                    <a:pt x="4021" y="131179"/>
                  </a:lnTo>
                  <a:lnTo>
                    <a:pt x="50620" y="154479"/>
                  </a:lnTo>
                  <a:lnTo>
                    <a:pt x="58996" y="158836"/>
                  </a:lnTo>
                  <a:lnTo>
                    <a:pt x="58996" y="149376"/>
                  </a:lnTo>
                  <a:lnTo>
                    <a:pt x="58996" y="32875"/>
                  </a:lnTo>
                  <a:lnTo>
                    <a:pt x="58996" y="29240"/>
                  </a:lnTo>
                  <a:lnTo>
                    <a:pt x="55722" y="27772"/>
                  </a:lnTo>
                  <a:lnTo>
                    <a:pt x="9124" y="4472"/>
                  </a:lnTo>
                  <a:lnTo>
                    <a:pt x="748" y="115"/>
                  </a:lnTo>
                  <a:close/>
                  <a:moveTo>
                    <a:pt x="12398" y="19035"/>
                  </a:moveTo>
                  <a:lnTo>
                    <a:pt x="47346" y="36510"/>
                  </a:lnTo>
                  <a:lnTo>
                    <a:pt x="47346" y="139916"/>
                  </a:lnTo>
                  <a:lnTo>
                    <a:pt x="12398" y="122441"/>
                  </a:lnTo>
                  <a:lnTo>
                    <a:pt x="12398" y="1903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1579804A-C906-882F-21A9-6322C6971E89}"/>
                </a:ext>
              </a:extLst>
            </p:cNvPr>
            <p:cNvSpPr/>
            <p:nvPr/>
          </p:nvSpPr>
          <p:spPr>
            <a:xfrm>
              <a:off x="7472465" y="1502940"/>
              <a:ext cx="34948" cy="158720"/>
            </a:xfrm>
            <a:custGeom>
              <a:avLst/>
              <a:gdLst>
                <a:gd name="connsiteX0" fmla="*/ 757 w 34948"/>
                <a:gd name="connsiteY0" fmla="*/ 120 h 158720"/>
                <a:gd name="connsiteX1" fmla="*/ 757 w 34948"/>
                <a:gd name="connsiteY1" fmla="*/ 9580 h 158720"/>
                <a:gd name="connsiteX2" fmla="*/ 757 w 34948"/>
                <a:gd name="connsiteY2" fmla="*/ 137731 h 158720"/>
                <a:gd name="connsiteX3" fmla="*/ 757 w 34948"/>
                <a:gd name="connsiteY3" fmla="*/ 141366 h 158720"/>
                <a:gd name="connsiteX4" fmla="*/ 4030 w 34948"/>
                <a:gd name="connsiteY4" fmla="*/ 142834 h 158720"/>
                <a:gd name="connsiteX5" fmla="*/ 27330 w 34948"/>
                <a:gd name="connsiteY5" fmla="*/ 154484 h 158720"/>
                <a:gd name="connsiteX6" fmla="*/ 35706 w 34948"/>
                <a:gd name="connsiteY6" fmla="*/ 158841 h 158720"/>
                <a:gd name="connsiteX7" fmla="*/ 35706 w 34948"/>
                <a:gd name="connsiteY7" fmla="*/ 149381 h 158720"/>
                <a:gd name="connsiteX8" fmla="*/ 35706 w 34948"/>
                <a:gd name="connsiteY8" fmla="*/ 21230 h 158720"/>
                <a:gd name="connsiteX9" fmla="*/ 35706 w 34948"/>
                <a:gd name="connsiteY9" fmla="*/ 17595 h 158720"/>
                <a:gd name="connsiteX10" fmla="*/ 32432 w 34948"/>
                <a:gd name="connsiteY10" fmla="*/ 16128 h 158720"/>
                <a:gd name="connsiteX11" fmla="*/ 9133 w 34948"/>
                <a:gd name="connsiteY11" fmla="*/ 4477 h 158720"/>
                <a:gd name="connsiteX12" fmla="*/ 757 w 34948"/>
                <a:gd name="connsiteY12" fmla="*/ 120 h 158720"/>
                <a:gd name="connsiteX13" fmla="*/ 12406 w 34948"/>
                <a:gd name="connsiteY13" fmla="*/ 19040 h 158720"/>
                <a:gd name="connsiteX14" fmla="*/ 24056 w 34948"/>
                <a:gd name="connsiteY14" fmla="*/ 24865 h 158720"/>
                <a:gd name="connsiteX15" fmla="*/ 24056 w 34948"/>
                <a:gd name="connsiteY15" fmla="*/ 139921 h 158720"/>
                <a:gd name="connsiteX16" fmla="*/ 12406 w 34948"/>
                <a:gd name="connsiteY16" fmla="*/ 134096 h 158720"/>
                <a:gd name="connsiteX17" fmla="*/ 12406 w 34948"/>
                <a:gd name="connsiteY17" fmla="*/ 190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757" y="120"/>
                  </a:moveTo>
                  <a:lnTo>
                    <a:pt x="757" y="9580"/>
                  </a:lnTo>
                  <a:lnTo>
                    <a:pt x="757" y="137731"/>
                  </a:lnTo>
                  <a:lnTo>
                    <a:pt x="757" y="141366"/>
                  </a:lnTo>
                  <a:lnTo>
                    <a:pt x="4030" y="142834"/>
                  </a:lnTo>
                  <a:lnTo>
                    <a:pt x="27330" y="154484"/>
                  </a:lnTo>
                  <a:lnTo>
                    <a:pt x="35706" y="158841"/>
                  </a:lnTo>
                  <a:lnTo>
                    <a:pt x="35706" y="149381"/>
                  </a:lnTo>
                  <a:lnTo>
                    <a:pt x="35706" y="21230"/>
                  </a:lnTo>
                  <a:lnTo>
                    <a:pt x="35706" y="17595"/>
                  </a:lnTo>
                  <a:lnTo>
                    <a:pt x="32432" y="16128"/>
                  </a:lnTo>
                  <a:lnTo>
                    <a:pt x="9133" y="4477"/>
                  </a:lnTo>
                  <a:lnTo>
                    <a:pt x="757" y="120"/>
                  </a:lnTo>
                  <a:close/>
                  <a:moveTo>
                    <a:pt x="12406" y="19040"/>
                  </a:moveTo>
                  <a:lnTo>
                    <a:pt x="24056" y="24865"/>
                  </a:lnTo>
                  <a:lnTo>
                    <a:pt x="24056" y="139921"/>
                  </a:lnTo>
                  <a:lnTo>
                    <a:pt x="12406" y="134096"/>
                  </a:lnTo>
                  <a:lnTo>
                    <a:pt x="12406" y="190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0" name="Freeform 2499">
              <a:extLst>
                <a:ext uri="{FF2B5EF4-FFF2-40B4-BE49-F238E27FC236}">
                  <a16:creationId xmlns:a16="http://schemas.microsoft.com/office/drawing/2014/main" id="{EC5D5B69-0922-6901-F869-B00675A4DBEE}"/>
                </a:ext>
              </a:extLst>
            </p:cNvPr>
            <p:cNvSpPr/>
            <p:nvPr/>
          </p:nvSpPr>
          <p:spPr>
            <a:xfrm>
              <a:off x="7286072" y="1261195"/>
              <a:ext cx="477635" cy="595605"/>
            </a:xfrm>
            <a:custGeom>
              <a:avLst/>
              <a:gdLst>
                <a:gd name="connsiteX0" fmla="*/ 239579 w 477635"/>
                <a:gd name="connsiteY0" fmla="*/ 117 h 595605"/>
                <a:gd name="connsiteX1" fmla="*/ 237028 w 477635"/>
                <a:gd name="connsiteY1" fmla="*/ 1573 h 595605"/>
                <a:gd name="connsiteX2" fmla="*/ 4036 w 477635"/>
                <a:gd name="connsiteY2" fmla="*/ 118068 h 595605"/>
                <a:gd name="connsiteX3" fmla="*/ 762 w 477635"/>
                <a:gd name="connsiteY3" fmla="*/ 119536 h 595605"/>
                <a:gd name="connsiteX4" fmla="*/ 762 w 477635"/>
                <a:gd name="connsiteY4" fmla="*/ 123171 h 595605"/>
                <a:gd name="connsiteX5" fmla="*/ 762 w 477635"/>
                <a:gd name="connsiteY5" fmla="*/ 472674 h 595605"/>
                <a:gd name="connsiteX6" fmla="*/ 762 w 477635"/>
                <a:gd name="connsiteY6" fmla="*/ 476309 h 595605"/>
                <a:gd name="connsiteX7" fmla="*/ 4038 w 477635"/>
                <a:gd name="connsiteY7" fmla="*/ 477777 h 595605"/>
                <a:gd name="connsiteX8" fmla="*/ 237030 w 477635"/>
                <a:gd name="connsiteY8" fmla="*/ 594278 h 595605"/>
                <a:gd name="connsiteX9" fmla="*/ 239581 w 477635"/>
                <a:gd name="connsiteY9" fmla="*/ 595722 h 595605"/>
                <a:gd name="connsiteX10" fmla="*/ 242133 w 477635"/>
                <a:gd name="connsiteY10" fmla="*/ 594278 h 595605"/>
                <a:gd name="connsiteX11" fmla="*/ 475125 w 477635"/>
                <a:gd name="connsiteY11" fmla="*/ 477777 h 595605"/>
                <a:gd name="connsiteX12" fmla="*/ 478398 w 477635"/>
                <a:gd name="connsiteY12" fmla="*/ 476309 h 595605"/>
                <a:gd name="connsiteX13" fmla="*/ 478398 w 477635"/>
                <a:gd name="connsiteY13" fmla="*/ 472674 h 595605"/>
                <a:gd name="connsiteX14" fmla="*/ 478398 w 477635"/>
                <a:gd name="connsiteY14" fmla="*/ 123171 h 595605"/>
                <a:gd name="connsiteX15" fmla="*/ 478398 w 477635"/>
                <a:gd name="connsiteY15" fmla="*/ 119536 h 595605"/>
                <a:gd name="connsiteX16" fmla="*/ 475125 w 477635"/>
                <a:gd name="connsiteY16" fmla="*/ 118068 h 595605"/>
                <a:gd name="connsiteX17" fmla="*/ 242133 w 477635"/>
                <a:gd name="connsiteY17" fmla="*/ 1573 h 595605"/>
                <a:gd name="connsiteX18" fmla="*/ 239581 w 477635"/>
                <a:gd name="connsiteY18" fmla="*/ 117 h 595605"/>
                <a:gd name="connsiteX19" fmla="*/ 239579 w 477635"/>
                <a:gd name="connsiteY19" fmla="*/ 13223 h 595605"/>
                <a:gd name="connsiteX20" fmla="*/ 466746 w 477635"/>
                <a:gd name="connsiteY20" fmla="*/ 126806 h 595605"/>
                <a:gd name="connsiteX21" fmla="*/ 466746 w 477635"/>
                <a:gd name="connsiteY21" fmla="*/ 469039 h 595605"/>
                <a:gd name="connsiteX22" fmla="*/ 239579 w 477635"/>
                <a:gd name="connsiteY22" fmla="*/ 582627 h 595605"/>
                <a:gd name="connsiteX23" fmla="*/ 12412 w 477635"/>
                <a:gd name="connsiteY23" fmla="*/ 469039 h 595605"/>
                <a:gd name="connsiteX24" fmla="*/ 12412 w 477635"/>
                <a:gd name="connsiteY24" fmla="*/ 126806 h 595605"/>
                <a:gd name="connsiteX25" fmla="*/ 239579 w 477635"/>
                <a:gd name="connsiteY25" fmla="*/ 132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579" y="117"/>
                  </a:moveTo>
                  <a:lnTo>
                    <a:pt x="237028" y="1573"/>
                  </a:lnTo>
                  <a:lnTo>
                    <a:pt x="4036" y="118068"/>
                  </a:lnTo>
                  <a:lnTo>
                    <a:pt x="762" y="119536"/>
                  </a:lnTo>
                  <a:lnTo>
                    <a:pt x="762" y="123171"/>
                  </a:lnTo>
                  <a:lnTo>
                    <a:pt x="762" y="472674"/>
                  </a:lnTo>
                  <a:lnTo>
                    <a:pt x="762" y="476309"/>
                  </a:lnTo>
                  <a:lnTo>
                    <a:pt x="4038" y="477777"/>
                  </a:lnTo>
                  <a:lnTo>
                    <a:pt x="237030" y="594278"/>
                  </a:lnTo>
                  <a:lnTo>
                    <a:pt x="239581" y="595722"/>
                  </a:lnTo>
                  <a:lnTo>
                    <a:pt x="242133" y="594278"/>
                  </a:lnTo>
                  <a:lnTo>
                    <a:pt x="475125" y="477777"/>
                  </a:lnTo>
                  <a:lnTo>
                    <a:pt x="478398" y="476309"/>
                  </a:lnTo>
                  <a:lnTo>
                    <a:pt x="478398" y="472674"/>
                  </a:lnTo>
                  <a:lnTo>
                    <a:pt x="478398" y="123171"/>
                  </a:lnTo>
                  <a:lnTo>
                    <a:pt x="478398" y="119536"/>
                  </a:lnTo>
                  <a:lnTo>
                    <a:pt x="475125" y="118068"/>
                  </a:lnTo>
                  <a:lnTo>
                    <a:pt x="242133" y="1573"/>
                  </a:lnTo>
                  <a:lnTo>
                    <a:pt x="239581" y="117"/>
                  </a:lnTo>
                  <a:close/>
                  <a:moveTo>
                    <a:pt x="239579" y="13223"/>
                  </a:moveTo>
                  <a:lnTo>
                    <a:pt x="466746" y="126806"/>
                  </a:lnTo>
                  <a:lnTo>
                    <a:pt x="466746" y="469039"/>
                  </a:lnTo>
                  <a:lnTo>
                    <a:pt x="239579" y="582627"/>
                  </a:lnTo>
                  <a:lnTo>
                    <a:pt x="12412" y="469039"/>
                  </a:lnTo>
                  <a:lnTo>
                    <a:pt x="12412" y="126806"/>
                  </a:lnTo>
                  <a:lnTo>
                    <a:pt x="239579" y="13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1" name="Graphic 2503">
            <a:extLst>
              <a:ext uri="{FF2B5EF4-FFF2-40B4-BE49-F238E27FC236}">
                <a16:creationId xmlns:a16="http://schemas.microsoft.com/office/drawing/2014/main" id="{A90851D6-220A-1851-7FF5-190FF6F92EA7}"/>
              </a:ext>
            </a:extLst>
          </p:cNvPr>
          <p:cNvGrpSpPr/>
          <p:nvPr/>
        </p:nvGrpSpPr>
        <p:grpSpPr>
          <a:xfrm>
            <a:off x="9929421" y="2251760"/>
            <a:ext cx="708132" cy="883031"/>
            <a:chOff x="9097116" y="2193803"/>
            <a:chExt cx="477635" cy="595605"/>
          </a:xfrm>
        </p:grpSpPr>
        <p:sp>
          <p:nvSpPr>
            <p:cNvPr id="2502" name="Freeform 2501">
              <a:extLst>
                <a:ext uri="{FF2B5EF4-FFF2-40B4-BE49-F238E27FC236}">
                  <a16:creationId xmlns:a16="http://schemas.microsoft.com/office/drawing/2014/main" id="{D3FB21BA-C7ED-BB6F-7D86-5C0F2B16FCF9}"/>
                </a:ext>
              </a:extLst>
            </p:cNvPr>
            <p:cNvSpPr/>
            <p:nvPr/>
          </p:nvSpPr>
          <p:spPr>
            <a:xfrm>
              <a:off x="9102941" y="2200356"/>
              <a:ext cx="465984" cy="233001"/>
            </a:xfrm>
            <a:custGeom>
              <a:avLst/>
              <a:gdLst>
                <a:gd name="connsiteX0" fmla="*/ 1193 w 465984"/>
                <a:gd name="connsiteY0" fmla="*/ 116813 h 233001"/>
                <a:gd name="connsiteX1" fmla="*/ 234185 w 465984"/>
                <a:gd name="connsiteY1" fmla="*/ 312 h 233001"/>
                <a:gd name="connsiteX2" fmla="*/ 467177 w 465984"/>
                <a:gd name="connsiteY2" fmla="*/ 116813 h 233001"/>
                <a:gd name="connsiteX3" fmla="*/ 234185 w 465984"/>
                <a:gd name="connsiteY3" fmla="*/ 233314 h 233001"/>
                <a:gd name="connsiteX4" fmla="*/ 1193 w 465984"/>
                <a:gd name="connsiteY4" fmla="*/ 116813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193" y="116813"/>
                  </a:moveTo>
                  <a:lnTo>
                    <a:pt x="234185" y="312"/>
                  </a:lnTo>
                  <a:lnTo>
                    <a:pt x="467177" y="116813"/>
                  </a:lnTo>
                  <a:lnTo>
                    <a:pt x="234185" y="233314"/>
                  </a:lnTo>
                  <a:lnTo>
                    <a:pt x="1193" y="11681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3" name="Freeform 2502">
              <a:extLst>
                <a:ext uri="{FF2B5EF4-FFF2-40B4-BE49-F238E27FC236}">
                  <a16:creationId xmlns:a16="http://schemas.microsoft.com/office/drawing/2014/main" id="{C94E64C6-0236-554C-2AF7-FAC06969F320}"/>
                </a:ext>
              </a:extLst>
            </p:cNvPr>
            <p:cNvSpPr/>
            <p:nvPr/>
          </p:nvSpPr>
          <p:spPr>
            <a:xfrm>
              <a:off x="9102941" y="2316857"/>
              <a:ext cx="232992" cy="466003"/>
            </a:xfrm>
            <a:custGeom>
              <a:avLst/>
              <a:gdLst>
                <a:gd name="connsiteX0" fmla="*/ 1175 w 232992"/>
                <a:gd name="connsiteY0" fmla="*/ 348 h 466003"/>
                <a:gd name="connsiteX1" fmla="*/ 1175 w 232992"/>
                <a:gd name="connsiteY1" fmla="*/ 349850 h 466003"/>
                <a:gd name="connsiteX2" fmla="*/ 234167 w 232992"/>
                <a:gd name="connsiteY2" fmla="*/ 466351 h 466003"/>
                <a:gd name="connsiteX3" fmla="*/ 234167 w 232992"/>
                <a:gd name="connsiteY3" fmla="*/ 116848 h 466003"/>
                <a:gd name="connsiteX4" fmla="*/ 1175 w 232992"/>
                <a:gd name="connsiteY4" fmla="*/ 34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175" y="348"/>
                  </a:moveTo>
                  <a:lnTo>
                    <a:pt x="1175" y="349850"/>
                  </a:lnTo>
                  <a:lnTo>
                    <a:pt x="234167" y="466351"/>
                  </a:lnTo>
                  <a:lnTo>
                    <a:pt x="234167" y="116848"/>
                  </a:lnTo>
                  <a:lnTo>
                    <a:pt x="1175" y="34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6250CD67-8D3D-A9D9-8876-6048F39110C6}"/>
                </a:ext>
              </a:extLst>
            </p:cNvPr>
            <p:cNvSpPr/>
            <p:nvPr/>
          </p:nvSpPr>
          <p:spPr>
            <a:xfrm>
              <a:off x="9335933" y="2316857"/>
              <a:ext cx="232992" cy="466003"/>
            </a:xfrm>
            <a:custGeom>
              <a:avLst/>
              <a:gdLst>
                <a:gd name="connsiteX0" fmla="*/ 1211 w 232992"/>
                <a:gd name="connsiteY0" fmla="*/ 466351 h 466003"/>
                <a:gd name="connsiteX1" fmla="*/ 234203 w 232992"/>
                <a:gd name="connsiteY1" fmla="*/ 349850 h 466003"/>
                <a:gd name="connsiteX2" fmla="*/ 234203 w 232992"/>
                <a:gd name="connsiteY2" fmla="*/ 348 h 466003"/>
                <a:gd name="connsiteX3" fmla="*/ 1211 w 232992"/>
                <a:gd name="connsiteY3" fmla="*/ 116848 h 466003"/>
                <a:gd name="connsiteX4" fmla="*/ 1211 w 232992"/>
                <a:gd name="connsiteY4" fmla="*/ 466351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211" y="466351"/>
                  </a:moveTo>
                  <a:lnTo>
                    <a:pt x="234203" y="349850"/>
                  </a:lnTo>
                  <a:lnTo>
                    <a:pt x="234203" y="348"/>
                  </a:lnTo>
                  <a:lnTo>
                    <a:pt x="1211" y="116848"/>
                  </a:lnTo>
                  <a:lnTo>
                    <a:pt x="1211" y="4663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Freeform 2505">
              <a:extLst>
                <a:ext uri="{FF2B5EF4-FFF2-40B4-BE49-F238E27FC236}">
                  <a16:creationId xmlns:a16="http://schemas.microsoft.com/office/drawing/2014/main" id="{E1D74AD3-75AE-46D4-4380-E773AE2570EA}"/>
                </a:ext>
              </a:extLst>
            </p:cNvPr>
            <p:cNvSpPr/>
            <p:nvPr/>
          </p:nvSpPr>
          <p:spPr>
            <a:xfrm>
              <a:off x="9299528" y="2217103"/>
              <a:ext cx="72810" cy="36406"/>
            </a:xfrm>
            <a:custGeom>
              <a:avLst/>
              <a:gdLst>
                <a:gd name="connsiteX0" fmla="*/ 37598 w 72810"/>
                <a:gd name="connsiteY0" fmla="*/ 300 h 36406"/>
                <a:gd name="connsiteX1" fmla="*/ 1193 w 72810"/>
                <a:gd name="connsiteY1" fmla="*/ 18503 h 36406"/>
                <a:gd name="connsiteX2" fmla="*/ 37598 w 72810"/>
                <a:gd name="connsiteY2" fmla="*/ 36706 h 36406"/>
                <a:gd name="connsiteX3" fmla="*/ 74003 w 72810"/>
                <a:gd name="connsiteY3" fmla="*/ 18503 h 36406"/>
                <a:gd name="connsiteX4" fmla="*/ 37598 w 72810"/>
                <a:gd name="connsiteY4" fmla="*/ 30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98" y="300"/>
                  </a:moveTo>
                  <a:lnTo>
                    <a:pt x="1193" y="18503"/>
                  </a:lnTo>
                  <a:lnTo>
                    <a:pt x="37598" y="36706"/>
                  </a:lnTo>
                  <a:lnTo>
                    <a:pt x="74003" y="18503"/>
                  </a:lnTo>
                  <a:lnTo>
                    <a:pt x="37598" y="30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3EEABA68-8570-1ED6-D934-7B32EC8D3DAE}"/>
                </a:ext>
              </a:extLst>
            </p:cNvPr>
            <p:cNvSpPr/>
            <p:nvPr/>
          </p:nvSpPr>
          <p:spPr>
            <a:xfrm>
              <a:off x="9346126" y="2240404"/>
              <a:ext cx="72810" cy="36406"/>
            </a:xfrm>
            <a:custGeom>
              <a:avLst/>
              <a:gdLst>
                <a:gd name="connsiteX0" fmla="*/ 37605 w 72810"/>
                <a:gd name="connsiteY0" fmla="*/ 303 h 36406"/>
                <a:gd name="connsiteX1" fmla="*/ 35054 w 72810"/>
                <a:gd name="connsiteY1" fmla="*/ 1759 h 36406"/>
                <a:gd name="connsiteX2" fmla="*/ 11755 w 72810"/>
                <a:gd name="connsiteY2" fmla="*/ 13410 h 36406"/>
                <a:gd name="connsiteX3" fmla="*/ 1200 w 72810"/>
                <a:gd name="connsiteY3" fmla="*/ 18507 h 36406"/>
                <a:gd name="connsiteX4" fmla="*/ 11755 w 72810"/>
                <a:gd name="connsiteY4" fmla="*/ 23603 h 36406"/>
                <a:gd name="connsiteX5" fmla="*/ 35054 w 72810"/>
                <a:gd name="connsiteY5" fmla="*/ 35254 h 36406"/>
                <a:gd name="connsiteX6" fmla="*/ 37605 w 72810"/>
                <a:gd name="connsiteY6" fmla="*/ 36710 h 36406"/>
                <a:gd name="connsiteX7" fmla="*/ 40156 w 72810"/>
                <a:gd name="connsiteY7" fmla="*/ 35254 h 36406"/>
                <a:gd name="connsiteX8" fmla="*/ 63456 w 72810"/>
                <a:gd name="connsiteY8" fmla="*/ 23603 h 36406"/>
                <a:gd name="connsiteX9" fmla="*/ 74010 w 72810"/>
                <a:gd name="connsiteY9" fmla="*/ 18507 h 36406"/>
                <a:gd name="connsiteX10" fmla="*/ 63456 w 72810"/>
                <a:gd name="connsiteY10" fmla="*/ 13410 h 36406"/>
                <a:gd name="connsiteX11" fmla="*/ 40156 w 72810"/>
                <a:gd name="connsiteY11" fmla="*/ 1759 h 36406"/>
                <a:gd name="connsiteX12" fmla="*/ 37605 w 72810"/>
                <a:gd name="connsiteY12" fmla="*/ 303 h 36406"/>
                <a:gd name="connsiteX13" fmla="*/ 37605 w 72810"/>
                <a:gd name="connsiteY13" fmla="*/ 13410 h 36406"/>
                <a:gd name="connsiteX14" fmla="*/ 48160 w 72810"/>
                <a:gd name="connsiteY14" fmla="*/ 18507 h 36406"/>
                <a:gd name="connsiteX15" fmla="*/ 37605 w 72810"/>
                <a:gd name="connsiteY15" fmla="*/ 23603 h 36406"/>
                <a:gd name="connsiteX16" fmla="*/ 27051 w 72810"/>
                <a:gd name="connsiteY16" fmla="*/ 18507 h 36406"/>
                <a:gd name="connsiteX17" fmla="*/ 37605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605" y="303"/>
                  </a:moveTo>
                  <a:lnTo>
                    <a:pt x="35054" y="1759"/>
                  </a:lnTo>
                  <a:lnTo>
                    <a:pt x="11755" y="13410"/>
                  </a:lnTo>
                  <a:lnTo>
                    <a:pt x="1200" y="18507"/>
                  </a:lnTo>
                  <a:lnTo>
                    <a:pt x="11755" y="23603"/>
                  </a:lnTo>
                  <a:lnTo>
                    <a:pt x="35054" y="35254"/>
                  </a:lnTo>
                  <a:lnTo>
                    <a:pt x="37605" y="36710"/>
                  </a:lnTo>
                  <a:lnTo>
                    <a:pt x="40156" y="35254"/>
                  </a:lnTo>
                  <a:lnTo>
                    <a:pt x="63456" y="23603"/>
                  </a:lnTo>
                  <a:lnTo>
                    <a:pt x="74010" y="18507"/>
                  </a:lnTo>
                  <a:lnTo>
                    <a:pt x="63456" y="13410"/>
                  </a:lnTo>
                  <a:lnTo>
                    <a:pt x="40156" y="1759"/>
                  </a:lnTo>
                  <a:lnTo>
                    <a:pt x="37605" y="303"/>
                  </a:lnTo>
                  <a:close/>
                  <a:moveTo>
                    <a:pt x="37605" y="13410"/>
                  </a:moveTo>
                  <a:lnTo>
                    <a:pt x="48160" y="18507"/>
                  </a:lnTo>
                  <a:lnTo>
                    <a:pt x="37605" y="23603"/>
                  </a:lnTo>
                  <a:lnTo>
                    <a:pt x="27051" y="18507"/>
                  </a:lnTo>
                  <a:lnTo>
                    <a:pt x="37605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AF956AE3-9C92-D3BA-DD49-AA79E3E7C0BF}"/>
                </a:ext>
              </a:extLst>
            </p:cNvPr>
            <p:cNvSpPr/>
            <p:nvPr/>
          </p:nvSpPr>
          <p:spPr>
            <a:xfrm>
              <a:off x="9392725" y="2263704"/>
              <a:ext cx="72810" cy="36406"/>
            </a:xfrm>
            <a:custGeom>
              <a:avLst/>
              <a:gdLst>
                <a:gd name="connsiteX0" fmla="*/ 37612 w 72810"/>
                <a:gd name="connsiteY0" fmla="*/ 307 h 36406"/>
                <a:gd name="connsiteX1" fmla="*/ 1207 w 72810"/>
                <a:gd name="connsiteY1" fmla="*/ 18510 h 36406"/>
                <a:gd name="connsiteX2" fmla="*/ 37612 w 72810"/>
                <a:gd name="connsiteY2" fmla="*/ 36713 h 36406"/>
                <a:gd name="connsiteX3" fmla="*/ 74017 w 72810"/>
                <a:gd name="connsiteY3" fmla="*/ 18510 h 36406"/>
                <a:gd name="connsiteX4" fmla="*/ 37612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612" y="307"/>
                  </a:moveTo>
                  <a:lnTo>
                    <a:pt x="1207" y="18510"/>
                  </a:lnTo>
                  <a:lnTo>
                    <a:pt x="37612" y="36713"/>
                  </a:lnTo>
                  <a:lnTo>
                    <a:pt x="74017" y="18510"/>
                  </a:lnTo>
                  <a:lnTo>
                    <a:pt x="37612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B4AD0673-433D-BE39-02B7-A8DDBD09A093}"/>
                </a:ext>
              </a:extLst>
            </p:cNvPr>
            <p:cNvSpPr/>
            <p:nvPr/>
          </p:nvSpPr>
          <p:spPr>
            <a:xfrm>
              <a:off x="9439323" y="2287004"/>
              <a:ext cx="72810" cy="36400"/>
            </a:xfrm>
            <a:custGeom>
              <a:avLst/>
              <a:gdLst>
                <a:gd name="connsiteX0" fmla="*/ 37619 w 72810"/>
                <a:gd name="connsiteY0" fmla="*/ 310 h 36400"/>
                <a:gd name="connsiteX1" fmla="*/ 35068 w 72810"/>
                <a:gd name="connsiteY1" fmla="*/ 1767 h 36400"/>
                <a:gd name="connsiteX2" fmla="*/ 11769 w 72810"/>
                <a:gd name="connsiteY2" fmla="*/ 13417 h 36400"/>
                <a:gd name="connsiteX3" fmla="*/ 1214 w 72810"/>
                <a:gd name="connsiteY3" fmla="*/ 18514 h 36400"/>
                <a:gd name="connsiteX4" fmla="*/ 11769 w 72810"/>
                <a:gd name="connsiteY4" fmla="*/ 23616 h 36400"/>
                <a:gd name="connsiteX5" fmla="*/ 35068 w 72810"/>
                <a:gd name="connsiteY5" fmla="*/ 35266 h 36400"/>
                <a:gd name="connsiteX6" fmla="*/ 37619 w 72810"/>
                <a:gd name="connsiteY6" fmla="*/ 36711 h 36400"/>
                <a:gd name="connsiteX7" fmla="*/ 40171 w 72810"/>
                <a:gd name="connsiteY7" fmla="*/ 35266 h 36400"/>
                <a:gd name="connsiteX8" fmla="*/ 63470 w 72810"/>
                <a:gd name="connsiteY8" fmla="*/ 23616 h 36400"/>
                <a:gd name="connsiteX9" fmla="*/ 74024 w 72810"/>
                <a:gd name="connsiteY9" fmla="*/ 18514 h 36400"/>
                <a:gd name="connsiteX10" fmla="*/ 63470 w 72810"/>
                <a:gd name="connsiteY10" fmla="*/ 13417 h 36400"/>
                <a:gd name="connsiteX11" fmla="*/ 40171 w 72810"/>
                <a:gd name="connsiteY11" fmla="*/ 1767 h 36400"/>
                <a:gd name="connsiteX12" fmla="*/ 37619 w 72810"/>
                <a:gd name="connsiteY12" fmla="*/ 310 h 36400"/>
                <a:gd name="connsiteX13" fmla="*/ 37619 w 72810"/>
                <a:gd name="connsiteY13" fmla="*/ 13417 h 36400"/>
                <a:gd name="connsiteX14" fmla="*/ 48174 w 72810"/>
                <a:gd name="connsiteY14" fmla="*/ 18514 h 36400"/>
                <a:gd name="connsiteX15" fmla="*/ 37619 w 72810"/>
                <a:gd name="connsiteY15" fmla="*/ 23616 h 36400"/>
                <a:gd name="connsiteX16" fmla="*/ 27065 w 72810"/>
                <a:gd name="connsiteY16" fmla="*/ 18514 h 36400"/>
                <a:gd name="connsiteX17" fmla="*/ 37619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619" y="310"/>
                  </a:moveTo>
                  <a:lnTo>
                    <a:pt x="35068" y="1767"/>
                  </a:lnTo>
                  <a:lnTo>
                    <a:pt x="11769" y="13417"/>
                  </a:lnTo>
                  <a:lnTo>
                    <a:pt x="1214" y="18514"/>
                  </a:lnTo>
                  <a:lnTo>
                    <a:pt x="11769" y="23616"/>
                  </a:lnTo>
                  <a:lnTo>
                    <a:pt x="35068" y="35266"/>
                  </a:lnTo>
                  <a:lnTo>
                    <a:pt x="37619" y="36711"/>
                  </a:lnTo>
                  <a:lnTo>
                    <a:pt x="40171" y="35266"/>
                  </a:lnTo>
                  <a:lnTo>
                    <a:pt x="63470" y="23616"/>
                  </a:lnTo>
                  <a:lnTo>
                    <a:pt x="74024" y="18514"/>
                  </a:lnTo>
                  <a:lnTo>
                    <a:pt x="63470" y="13417"/>
                  </a:lnTo>
                  <a:lnTo>
                    <a:pt x="40171" y="1767"/>
                  </a:lnTo>
                  <a:lnTo>
                    <a:pt x="37619" y="310"/>
                  </a:lnTo>
                  <a:close/>
                  <a:moveTo>
                    <a:pt x="37619" y="13417"/>
                  </a:moveTo>
                  <a:lnTo>
                    <a:pt x="48174" y="18514"/>
                  </a:lnTo>
                  <a:lnTo>
                    <a:pt x="37619" y="23616"/>
                  </a:lnTo>
                  <a:lnTo>
                    <a:pt x="27065" y="18514"/>
                  </a:lnTo>
                  <a:lnTo>
                    <a:pt x="37619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4905C5B3-C82D-257A-A4C7-58BE9E6C0140}"/>
                </a:ext>
              </a:extLst>
            </p:cNvPr>
            <p:cNvSpPr/>
            <p:nvPr/>
          </p:nvSpPr>
          <p:spPr>
            <a:xfrm>
              <a:off x="9206331" y="2263704"/>
              <a:ext cx="72810" cy="36406"/>
            </a:xfrm>
            <a:custGeom>
              <a:avLst/>
              <a:gdLst>
                <a:gd name="connsiteX0" fmla="*/ 37584 w 72810"/>
                <a:gd name="connsiteY0" fmla="*/ 307 h 36406"/>
                <a:gd name="connsiteX1" fmla="*/ 1179 w 72810"/>
                <a:gd name="connsiteY1" fmla="*/ 18510 h 36406"/>
                <a:gd name="connsiteX2" fmla="*/ 37584 w 72810"/>
                <a:gd name="connsiteY2" fmla="*/ 36713 h 36406"/>
                <a:gd name="connsiteX3" fmla="*/ 73989 w 72810"/>
                <a:gd name="connsiteY3" fmla="*/ 18510 h 36406"/>
                <a:gd name="connsiteX4" fmla="*/ 37584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84" y="307"/>
                  </a:moveTo>
                  <a:lnTo>
                    <a:pt x="1179" y="18510"/>
                  </a:lnTo>
                  <a:lnTo>
                    <a:pt x="37584" y="36713"/>
                  </a:lnTo>
                  <a:lnTo>
                    <a:pt x="73989" y="18510"/>
                  </a:lnTo>
                  <a:lnTo>
                    <a:pt x="37584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37841710-F81A-AD02-18A4-837CB86F29A7}"/>
                </a:ext>
              </a:extLst>
            </p:cNvPr>
            <p:cNvSpPr/>
            <p:nvPr/>
          </p:nvSpPr>
          <p:spPr>
            <a:xfrm>
              <a:off x="9252929" y="2240404"/>
              <a:ext cx="72810" cy="36406"/>
            </a:xfrm>
            <a:custGeom>
              <a:avLst/>
              <a:gdLst>
                <a:gd name="connsiteX0" fmla="*/ 37591 w 72810"/>
                <a:gd name="connsiteY0" fmla="*/ 303 h 36406"/>
                <a:gd name="connsiteX1" fmla="*/ 35040 w 72810"/>
                <a:gd name="connsiteY1" fmla="*/ 1759 h 36406"/>
                <a:gd name="connsiteX2" fmla="*/ 11741 w 72810"/>
                <a:gd name="connsiteY2" fmla="*/ 13410 h 36406"/>
                <a:gd name="connsiteX3" fmla="*/ 1186 w 72810"/>
                <a:gd name="connsiteY3" fmla="*/ 18507 h 36406"/>
                <a:gd name="connsiteX4" fmla="*/ 11741 w 72810"/>
                <a:gd name="connsiteY4" fmla="*/ 23603 h 36406"/>
                <a:gd name="connsiteX5" fmla="*/ 35040 w 72810"/>
                <a:gd name="connsiteY5" fmla="*/ 35254 h 36406"/>
                <a:gd name="connsiteX6" fmla="*/ 37591 w 72810"/>
                <a:gd name="connsiteY6" fmla="*/ 36710 h 36406"/>
                <a:gd name="connsiteX7" fmla="*/ 40142 w 72810"/>
                <a:gd name="connsiteY7" fmla="*/ 35254 h 36406"/>
                <a:gd name="connsiteX8" fmla="*/ 63441 w 72810"/>
                <a:gd name="connsiteY8" fmla="*/ 23603 h 36406"/>
                <a:gd name="connsiteX9" fmla="*/ 73996 w 72810"/>
                <a:gd name="connsiteY9" fmla="*/ 18507 h 36406"/>
                <a:gd name="connsiteX10" fmla="*/ 63441 w 72810"/>
                <a:gd name="connsiteY10" fmla="*/ 13410 h 36406"/>
                <a:gd name="connsiteX11" fmla="*/ 40142 w 72810"/>
                <a:gd name="connsiteY11" fmla="*/ 1759 h 36406"/>
                <a:gd name="connsiteX12" fmla="*/ 37591 w 72810"/>
                <a:gd name="connsiteY12" fmla="*/ 303 h 36406"/>
                <a:gd name="connsiteX13" fmla="*/ 37591 w 72810"/>
                <a:gd name="connsiteY13" fmla="*/ 13410 h 36406"/>
                <a:gd name="connsiteX14" fmla="*/ 48146 w 72810"/>
                <a:gd name="connsiteY14" fmla="*/ 18507 h 36406"/>
                <a:gd name="connsiteX15" fmla="*/ 37591 w 72810"/>
                <a:gd name="connsiteY15" fmla="*/ 23603 h 36406"/>
                <a:gd name="connsiteX16" fmla="*/ 27036 w 72810"/>
                <a:gd name="connsiteY16" fmla="*/ 18507 h 36406"/>
                <a:gd name="connsiteX17" fmla="*/ 37591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591" y="303"/>
                  </a:moveTo>
                  <a:lnTo>
                    <a:pt x="35040" y="1759"/>
                  </a:lnTo>
                  <a:lnTo>
                    <a:pt x="11741" y="13410"/>
                  </a:lnTo>
                  <a:lnTo>
                    <a:pt x="1186" y="18507"/>
                  </a:lnTo>
                  <a:lnTo>
                    <a:pt x="11741" y="23603"/>
                  </a:lnTo>
                  <a:lnTo>
                    <a:pt x="35040" y="35254"/>
                  </a:lnTo>
                  <a:lnTo>
                    <a:pt x="37591" y="36710"/>
                  </a:lnTo>
                  <a:lnTo>
                    <a:pt x="40142" y="35254"/>
                  </a:lnTo>
                  <a:lnTo>
                    <a:pt x="63441" y="23603"/>
                  </a:lnTo>
                  <a:lnTo>
                    <a:pt x="73996" y="18507"/>
                  </a:lnTo>
                  <a:lnTo>
                    <a:pt x="63441" y="13410"/>
                  </a:lnTo>
                  <a:lnTo>
                    <a:pt x="40142" y="1759"/>
                  </a:lnTo>
                  <a:lnTo>
                    <a:pt x="37591" y="303"/>
                  </a:lnTo>
                  <a:close/>
                  <a:moveTo>
                    <a:pt x="37591" y="13410"/>
                  </a:moveTo>
                  <a:lnTo>
                    <a:pt x="48146" y="18507"/>
                  </a:lnTo>
                  <a:lnTo>
                    <a:pt x="37591" y="23603"/>
                  </a:lnTo>
                  <a:lnTo>
                    <a:pt x="27036" y="18507"/>
                  </a:lnTo>
                  <a:lnTo>
                    <a:pt x="37591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40BC84C0-3115-4B30-869C-B2ED269A7597}"/>
                </a:ext>
              </a:extLst>
            </p:cNvPr>
            <p:cNvSpPr/>
            <p:nvPr/>
          </p:nvSpPr>
          <p:spPr>
            <a:xfrm>
              <a:off x="9159733" y="2287004"/>
              <a:ext cx="72810" cy="36400"/>
            </a:xfrm>
            <a:custGeom>
              <a:avLst/>
              <a:gdLst>
                <a:gd name="connsiteX0" fmla="*/ 37577 w 72810"/>
                <a:gd name="connsiteY0" fmla="*/ 310 h 36400"/>
                <a:gd name="connsiteX1" fmla="*/ 35028 w 72810"/>
                <a:gd name="connsiteY1" fmla="*/ 1767 h 36400"/>
                <a:gd name="connsiteX2" fmla="*/ 11729 w 72810"/>
                <a:gd name="connsiteY2" fmla="*/ 13417 h 36400"/>
                <a:gd name="connsiteX3" fmla="*/ 1172 w 72810"/>
                <a:gd name="connsiteY3" fmla="*/ 18514 h 36400"/>
                <a:gd name="connsiteX4" fmla="*/ 11729 w 72810"/>
                <a:gd name="connsiteY4" fmla="*/ 23616 h 36400"/>
                <a:gd name="connsiteX5" fmla="*/ 35028 w 72810"/>
                <a:gd name="connsiteY5" fmla="*/ 35266 h 36400"/>
                <a:gd name="connsiteX6" fmla="*/ 37577 w 72810"/>
                <a:gd name="connsiteY6" fmla="*/ 36711 h 36400"/>
                <a:gd name="connsiteX7" fmla="*/ 40128 w 72810"/>
                <a:gd name="connsiteY7" fmla="*/ 35266 h 36400"/>
                <a:gd name="connsiteX8" fmla="*/ 63427 w 72810"/>
                <a:gd name="connsiteY8" fmla="*/ 23616 h 36400"/>
                <a:gd name="connsiteX9" fmla="*/ 73982 w 72810"/>
                <a:gd name="connsiteY9" fmla="*/ 18514 h 36400"/>
                <a:gd name="connsiteX10" fmla="*/ 63427 w 72810"/>
                <a:gd name="connsiteY10" fmla="*/ 13417 h 36400"/>
                <a:gd name="connsiteX11" fmla="*/ 40128 w 72810"/>
                <a:gd name="connsiteY11" fmla="*/ 1767 h 36400"/>
                <a:gd name="connsiteX12" fmla="*/ 37577 w 72810"/>
                <a:gd name="connsiteY12" fmla="*/ 310 h 36400"/>
                <a:gd name="connsiteX13" fmla="*/ 37577 w 72810"/>
                <a:gd name="connsiteY13" fmla="*/ 13417 h 36400"/>
                <a:gd name="connsiteX14" fmla="*/ 48131 w 72810"/>
                <a:gd name="connsiteY14" fmla="*/ 18514 h 36400"/>
                <a:gd name="connsiteX15" fmla="*/ 37577 w 72810"/>
                <a:gd name="connsiteY15" fmla="*/ 23616 h 36400"/>
                <a:gd name="connsiteX16" fmla="*/ 27020 w 72810"/>
                <a:gd name="connsiteY16" fmla="*/ 18514 h 36400"/>
                <a:gd name="connsiteX17" fmla="*/ 37577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577" y="310"/>
                  </a:moveTo>
                  <a:lnTo>
                    <a:pt x="35028" y="1767"/>
                  </a:lnTo>
                  <a:lnTo>
                    <a:pt x="11729" y="13417"/>
                  </a:lnTo>
                  <a:lnTo>
                    <a:pt x="1172" y="18514"/>
                  </a:lnTo>
                  <a:lnTo>
                    <a:pt x="11729" y="23616"/>
                  </a:lnTo>
                  <a:lnTo>
                    <a:pt x="35028" y="35266"/>
                  </a:lnTo>
                  <a:lnTo>
                    <a:pt x="37577" y="36711"/>
                  </a:lnTo>
                  <a:lnTo>
                    <a:pt x="40128" y="35266"/>
                  </a:lnTo>
                  <a:lnTo>
                    <a:pt x="63427" y="23616"/>
                  </a:lnTo>
                  <a:lnTo>
                    <a:pt x="73982" y="18514"/>
                  </a:lnTo>
                  <a:lnTo>
                    <a:pt x="63427" y="13417"/>
                  </a:lnTo>
                  <a:lnTo>
                    <a:pt x="40128" y="1767"/>
                  </a:lnTo>
                  <a:lnTo>
                    <a:pt x="37577" y="310"/>
                  </a:lnTo>
                  <a:close/>
                  <a:moveTo>
                    <a:pt x="37577" y="13417"/>
                  </a:moveTo>
                  <a:lnTo>
                    <a:pt x="48131" y="18514"/>
                  </a:lnTo>
                  <a:lnTo>
                    <a:pt x="37577" y="23616"/>
                  </a:lnTo>
                  <a:lnTo>
                    <a:pt x="27020" y="18514"/>
                  </a:lnTo>
                  <a:lnTo>
                    <a:pt x="37577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1D2C44DC-F9C7-9E02-95C1-0695B99CEC3B}"/>
                </a:ext>
              </a:extLst>
            </p:cNvPr>
            <p:cNvSpPr/>
            <p:nvPr/>
          </p:nvSpPr>
          <p:spPr>
            <a:xfrm>
              <a:off x="9218866" y="2561754"/>
              <a:ext cx="93196" cy="151451"/>
            </a:xfrm>
            <a:custGeom>
              <a:avLst/>
              <a:gdLst>
                <a:gd name="connsiteX0" fmla="*/ 1182 w 93196"/>
                <a:gd name="connsiteY0" fmla="*/ 361 h 151451"/>
                <a:gd name="connsiteX1" fmla="*/ 94379 w 93196"/>
                <a:gd name="connsiteY1" fmla="*/ 46961 h 151451"/>
                <a:gd name="connsiteX2" fmla="*/ 94379 w 93196"/>
                <a:gd name="connsiteY2" fmla="*/ 151812 h 151451"/>
                <a:gd name="connsiteX3" fmla="*/ 1182 w 93196"/>
                <a:gd name="connsiteY3" fmla="*/ 105212 h 151451"/>
                <a:gd name="connsiteX4" fmla="*/ 1182 w 93196"/>
                <a:gd name="connsiteY4" fmla="*/ 36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182" y="361"/>
                  </a:moveTo>
                  <a:lnTo>
                    <a:pt x="94379" y="46961"/>
                  </a:lnTo>
                  <a:lnTo>
                    <a:pt x="94379" y="151812"/>
                  </a:lnTo>
                  <a:lnTo>
                    <a:pt x="1182" y="105212"/>
                  </a:lnTo>
                  <a:lnTo>
                    <a:pt x="1182" y="3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00E31E6C-1242-E32C-C3A1-C3C2550CCE50}"/>
                </a:ext>
              </a:extLst>
            </p:cNvPr>
            <p:cNvSpPr/>
            <p:nvPr/>
          </p:nvSpPr>
          <p:spPr>
            <a:xfrm>
              <a:off x="9213612" y="2552049"/>
              <a:ext cx="104846" cy="170371"/>
            </a:xfrm>
            <a:custGeom>
              <a:avLst/>
              <a:gdLst>
                <a:gd name="connsiteX0" fmla="*/ 1182 w 104846"/>
                <a:gd name="connsiteY0" fmla="*/ 361 h 170371"/>
                <a:gd name="connsiteX1" fmla="*/ 1182 w 104846"/>
                <a:gd name="connsiteY1" fmla="*/ 9821 h 170371"/>
                <a:gd name="connsiteX2" fmla="*/ 1182 w 104846"/>
                <a:gd name="connsiteY2" fmla="*/ 114672 h 170371"/>
                <a:gd name="connsiteX3" fmla="*/ 1182 w 104846"/>
                <a:gd name="connsiteY3" fmla="*/ 118306 h 170371"/>
                <a:gd name="connsiteX4" fmla="*/ 4456 w 104846"/>
                <a:gd name="connsiteY4" fmla="*/ 119774 h 170371"/>
                <a:gd name="connsiteX5" fmla="*/ 97653 w 104846"/>
                <a:gd name="connsiteY5" fmla="*/ 166375 h 170371"/>
                <a:gd name="connsiteX6" fmla="*/ 106029 w 104846"/>
                <a:gd name="connsiteY6" fmla="*/ 170732 h 170371"/>
                <a:gd name="connsiteX7" fmla="*/ 106029 w 104846"/>
                <a:gd name="connsiteY7" fmla="*/ 161272 h 170371"/>
                <a:gd name="connsiteX8" fmla="*/ 106029 w 104846"/>
                <a:gd name="connsiteY8" fmla="*/ 56421 h 170371"/>
                <a:gd name="connsiteX9" fmla="*/ 106029 w 104846"/>
                <a:gd name="connsiteY9" fmla="*/ 52786 h 170371"/>
                <a:gd name="connsiteX10" fmla="*/ 102755 w 104846"/>
                <a:gd name="connsiteY10" fmla="*/ 51318 h 170371"/>
                <a:gd name="connsiteX11" fmla="*/ 9558 w 104846"/>
                <a:gd name="connsiteY11" fmla="*/ 4718 h 170371"/>
                <a:gd name="connsiteX12" fmla="*/ 1182 w 104846"/>
                <a:gd name="connsiteY12" fmla="*/ 361 h 170371"/>
                <a:gd name="connsiteX13" fmla="*/ 12832 w 104846"/>
                <a:gd name="connsiteY13" fmla="*/ 19281 h 170371"/>
                <a:gd name="connsiteX14" fmla="*/ 94379 w 104846"/>
                <a:gd name="connsiteY14" fmla="*/ 60056 h 170371"/>
                <a:gd name="connsiteX15" fmla="*/ 94379 w 104846"/>
                <a:gd name="connsiteY15" fmla="*/ 151812 h 170371"/>
                <a:gd name="connsiteX16" fmla="*/ 12832 w 104846"/>
                <a:gd name="connsiteY16" fmla="*/ 111037 h 170371"/>
                <a:gd name="connsiteX17" fmla="*/ 12832 w 104846"/>
                <a:gd name="connsiteY17" fmla="*/ 19281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182" y="361"/>
                  </a:moveTo>
                  <a:lnTo>
                    <a:pt x="1182" y="9821"/>
                  </a:lnTo>
                  <a:lnTo>
                    <a:pt x="1182" y="114672"/>
                  </a:lnTo>
                  <a:lnTo>
                    <a:pt x="1182" y="118306"/>
                  </a:lnTo>
                  <a:lnTo>
                    <a:pt x="4456" y="119774"/>
                  </a:lnTo>
                  <a:lnTo>
                    <a:pt x="97653" y="166375"/>
                  </a:lnTo>
                  <a:lnTo>
                    <a:pt x="106029" y="170732"/>
                  </a:lnTo>
                  <a:lnTo>
                    <a:pt x="106029" y="161272"/>
                  </a:lnTo>
                  <a:lnTo>
                    <a:pt x="106029" y="56421"/>
                  </a:lnTo>
                  <a:lnTo>
                    <a:pt x="106029" y="52786"/>
                  </a:lnTo>
                  <a:lnTo>
                    <a:pt x="102755" y="51318"/>
                  </a:lnTo>
                  <a:lnTo>
                    <a:pt x="9558" y="4718"/>
                  </a:lnTo>
                  <a:lnTo>
                    <a:pt x="1182" y="361"/>
                  </a:lnTo>
                  <a:close/>
                  <a:moveTo>
                    <a:pt x="12832" y="19281"/>
                  </a:moveTo>
                  <a:lnTo>
                    <a:pt x="94379" y="60056"/>
                  </a:lnTo>
                  <a:lnTo>
                    <a:pt x="94379" y="151812"/>
                  </a:lnTo>
                  <a:lnTo>
                    <a:pt x="12832" y="111037"/>
                  </a:lnTo>
                  <a:lnTo>
                    <a:pt x="12832" y="1928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4BFAF69E-AEC8-3C01-0BB9-F56500B5D921}"/>
                </a:ext>
              </a:extLst>
            </p:cNvPr>
            <p:cNvSpPr/>
            <p:nvPr/>
          </p:nvSpPr>
          <p:spPr>
            <a:xfrm>
              <a:off x="9120415" y="2365648"/>
              <a:ext cx="34948" cy="310172"/>
            </a:xfrm>
            <a:custGeom>
              <a:avLst/>
              <a:gdLst>
                <a:gd name="connsiteX0" fmla="*/ 1163 w 34948"/>
                <a:gd name="connsiteY0" fmla="*/ 343 h 310172"/>
                <a:gd name="connsiteX1" fmla="*/ 1163 w 34948"/>
                <a:gd name="connsiteY1" fmla="*/ 9803 h 310172"/>
                <a:gd name="connsiteX2" fmla="*/ 1163 w 34948"/>
                <a:gd name="connsiteY2" fmla="*/ 289405 h 310172"/>
                <a:gd name="connsiteX3" fmla="*/ 1163 w 34948"/>
                <a:gd name="connsiteY3" fmla="*/ 293040 h 310172"/>
                <a:gd name="connsiteX4" fmla="*/ 4439 w 34948"/>
                <a:gd name="connsiteY4" fmla="*/ 294508 h 310172"/>
                <a:gd name="connsiteX5" fmla="*/ 27738 w 34948"/>
                <a:gd name="connsiteY5" fmla="*/ 306158 h 310172"/>
                <a:gd name="connsiteX6" fmla="*/ 36112 w 34948"/>
                <a:gd name="connsiteY6" fmla="*/ 310515 h 310172"/>
                <a:gd name="connsiteX7" fmla="*/ 36112 w 34948"/>
                <a:gd name="connsiteY7" fmla="*/ 301055 h 310172"/>
                <a:gd name="connsiteX8" fmla="*/ 36112 w 34948"/>
                <a:gd name="connsiteY8" fmla="*/ 21453 h 310172"/>
                <a:gd name="connsiteX9" fmla="*/ 36112 w 34948"/>
                <a:gd name="connsiteY9" fmla="*/ 17818 h 310172"/>
                <a:gd name="connsiteX10" fmla="*/ 32836 w 34948"/>
                <a:gd name="connsiteY10" fmla="*/ 16350 h 310172"/>
                <a:gd name="connsiteX11" fmla="*/ 9537 w 34948"/>
                <a:gd name="connsiteY11" fmla="*/ 4700 h 310172"/>
                <a:gd name="connsiteX12" fmla="*/ 1163 w 34948"/>
                <a:gd name="connsiteY12" fmla="*/ 343 h 310172"/>
                <a:gd name="connsiteX13" fmla="*/ 12813 w 34948"/>
                <a:gd name="connsiteY13" fmla="*/ 19263 h 310172"/>
                <a:gd name="connsiteX14" fmla="*/ 24462 w 34948"/>
                <a:gd name="connsiteY14" fmla="*/ 25088 h 310172"/>
                <a:gd name="connsiteX15" fmla="*/ 24462 w 34948"/>
                <a:gd name="connsiteY15" fmla="*/ 291596 h 310172"/>
                <a:gd name="connsiteX16" fmla="*/ 12813 w 34948"/>
                <a:gd name="connsiteY16" fmla="*/ 285770 h 310172"/>
                <a:gd name="connsiteX17" fmla="*/ 12813 w 34948"/>
                <a:gd name="connsiteY17" fmla="*/ 1926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1163" y="343"/>
                  </a:moveTo>
                  <a:lnTo>
                    <a:pt x="1163" y="9803"/>
                  </a:lnTo>
                  <a:lnTo>
                    <a:pt x="1163" y="289405"/>
                  </a:lnTo>
                  <a:lnTo>
                    <a:pt x="1163" y="293040"/>
                  </a:lnTo>
                  <a:lnTo>
                    <a:pt x="4439" y="294508"/>
                  </a:lnTo>
                  <a:lnTo>
                    <a:pt x="27738" y="306158"/>
                  </a:lnTo>
                  <a:lnTo>
                    <a:pt x="36112" y="310515"/>
                  </a:lnTo>
                  <a:lnTo>
                    <a:pt x="36112" y="301055"/>
                  </a:lnTo>
                  <a:lnTo>
                    <a:pt x="36112" y="21453"/>
                  </a:lnTo>
                  <a:lnTo>
                    <a:pt x="36112" y="17818"/>
                  </a:lnTo>
                  <a:lnTo>
                    <a:pt x="32836" y="16350"/>
                  </a:lnTo>
                  <a:lnTo>
                    <a:pt x="9537" y="4700"/>
                  </a:lnTo>
                  <a:lnTo>
                    <a:pt x="1163" y="343"/>
                  </a:lnTo>
                  <a:close/>
                  <a:moveTo>
                    <a:pt x="12813" y="19263"/>
                  </a:moveTo>
                  <a:lnTo>
                    <a:pt x="24462" y="25088"/>
                  </a:lnTo>
                  <a:lnTo>
                    <a:pt x="24462" y="291596"/>
                  </a:lnTo>
                  <a:lnTo>
                    <a:pt x="12813" y="285770"/>
                  </a:lnTo>
                  <a:lnTo>
                    <a:pt x="12813" y="1926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4FEE5FA7-CB97-2A4A-BFC8-F5A9CC1955DD}"/>
                </a:ext>
              </a:extLst>
            </p:cNvPr>
            <p:cNvSpPr/>
            <p:nvPr/>
          </p:nvSpPr>
          <p:spPr>
            <a:xfrm>
              <a:off x="9161189" y="2383123"/>
              <a:ext cx="34948" cy="310172"/>
            </a:xfrm>
            <a:custGeom>
              <a:avLst/>
              <a:gdLst>
                <a:gd name="connsiteX0" fmla="*/ 1169 w 34948"/>
                <a:gd name="connsiteY0" fmla="*/ 346 h 310172"/>
                <a:gd name="connsiteX1" fmla="*/ 1169 w 34948"/>
                <a:gd name="connsiteY1" fmla="*/ 293043 h 310172"/>
                <a:gd name="connsiteX2" fmla="*/ 36118 w 34948"/>
                <a:gd name="connsiteY2" fmla="*/ 310518 h 310172"/>
                <a:gd name="connsiteX3" fmla="*/ 36118 w 34948"/>
                <a:gd name="connsiteY3" fmla="*/ 17821 h 310172"/>
                <a:gd name="connsiteX4" fmla="*/ 1169 w 34948"/>
                <a:gd name="connsiteY4" fmla="*/ 346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1169" y="346"/>
                  </a:moveTo>
                  <a:lnTo>
                    <a:pt x="1169" y="293043"/>
                  </a:lnTo>
                  <a:lnTo>
                    <a:pt x="36118" y="310518"/>
                  </a:lnTo>
                  <a:lnTo>
                    <a:pt x="36118" y="17821"/>
                  </a:lnTo>
                  <a:lnTo>
                    <a:pt x="1169" y="3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B0813FEC-B69A-C757-9D08-ADBE255D198B}"/>
                </a:ext>
              </a:extLst>
            </p:cNvPr>
            <p:cNvSpPr/>
            <p:nvPr/>
          </p:nvSpPr>
          <p:spPr>
            <a:xfrm>
              <a:off x="9213612" y="2400598"/>
              <a:ext cx="58248" cy="158720"/>
            </a:xfrm>
            <a:custGeom>
              <a:avLst/>
              <a:gdLst>
                <a:gd name="connsiteX0" fmla="*/ 1179 w 58248"/>
                <a:gd name="connsiteY0" fmla="*/ 337 h 158720"/>
                <a:gd name="connsiteX1" fmla="*/ 1179 w 58248"/>
                <a:gd name="connsiteY1" fmla="*/ 9797 h 158720"/>
                <a:gd name="connsiteX2" fmla="*/ 1179 w 58248"/>
                <a:gd name="connsiteY2" fmla="*/ 126298 h 158720"/>
                <a:gd name="connsiteX3" fmla="*/ 1179 w 58248"/>
                <a:gd name="connsiteY3" fmla="*/ 129933 h 158720"/>
                <a:gd name="connsiteX4" fmla="*/ 4452 w 58248"/>
                <a:gd name="connsiteY4" fmla="*/ 131400 h 158720"/>
                <a:gd name="connsiteX5" fmla="*/ 51051 w 58248"/>
                <a:gd name="connsiteY5" fmla="*/ 154701 h 158720"/>
                <a:gd name="connsiteX6" fmla="*/ 59427 w 58248"/>
                <a:gd name="connsiteY6" fmla="*/ 159058 h 158720"/>
                <a:gd name="connsiteX7" fmla="*/ 59427 w 58248"/>
                <a:gd name="connsiteY7" fmla="*/ 149598 h 158720"/>
                <a:gd name="connsiteX8" fmla="*/ 59427 w 58248"/>
                <a:gd name="connsiteY8" fmla="*/ 33097 h 158720"/>
                <a:gd name="connsiteX9" fmla="*/ 59427 w 58248"/>
                <a:gd name="connsiteY9" fmla="*/ 29462 h 158720"/>
                <a:gd name="connsiteX10" fmla="*/ 56153 w 58248"/>
                <a:gd name="connsiteY10" fmla="*/ 27994 h 158720"/>
                <a:gd name="connsiteX11" fmla="*/ 9555 w 58248"/>
                <a:gd name="connsiteY11" fmla="*/ 4694 h 158720"/>
                <a:gd name="connsiteX12" fmla="*/ 1179 w 58248"/>
                <a:gd name="connsiteY12" fmla="*/ 337 h 158720"/>
                <a:gd name="connsiteX13" fmla="*/ 12828 w 58248"/>
                <a:gd name="connsiteY13" fmla="*/ 19257 h 158720"/>
                <a:gd name="connsiteX14" fmla="*/ 47777 w 58248"/>
                <a:gd name="connsiteY14" fmla="*/ 36732 h 158720"/>
                <a:gd name="connsiteX15" fmla="*/ 47777 w 58248"/>
                <a:gd name="connsiteY15" fmla="*/ 140138 h 158720"/>
                <a:gd name="connsiteX16" fmla="*/ 12828 w 58248"/>
                <a:gd name="connsiteY16" fmla="*/ 122663 h 158720"/>
                <a:gd name="connsiteX17" fmla="*/ 12828 w 58248"/>
                <a:gd name="connsiteY17" fmla="*/ 19257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1179" y="337"/>
                  </a:moveTo>
                  <a:lnTo>
                    <a:pt x="1179" y="9797"/>
                  </a:lnTo>
                  <a:lnTo>
                    <a:pt x="1179" y="126298"/>
                  </a:lnTo>
                  <a:lnTo>
                    <a:pt x="1179" y="129933"/>
                  </a:lnTo>
                  <a:lnTo>
                    <a:pt x="4452" y="131400"/>
                  </a:lnTo>
                  <a:lnTo>
                    <a:pt x="51051" y="154701"/>
                  </a:lnTo>
                  <a:lnTo>
                    <a:pt x="59427" y="159058"/>
                  </a:lnTo>
                  <a:lnTo>
                    <a:pt x="59427" y="149598"/>
                  </a:lnTo>
                  <a:lnTo>
                    <a:pt x="59427" y="33097"/>
                  </a:lnTo>
                  <a:lnTo>
                    <a:pt x="59427" y="29462"/>
                  </a:lnTo>
                  <a:lnTo>
                    <a:pt x="56153" y="27994"/>
                  </a:lnTo>
                  <a:lnTo>
                    <a:pt x="9555" y="4694"/>
                  </a:lnTo>
                  <a:lnTo>
                    <a:pt x="1179" y="337"/>
                  </a:lnTo>
                  <a:close/>
                  <a:moveTo>
                    <a:pt x="12828" y="19257"/>
                  </a:moveTo>
                  <a:lnTo>
                    <a:pt x="47777" y="36732"/>
                  </a:lnTo>
                  <a:lnTo>
                    <a:pt x="47777" y="140138"/>
                  </a:lnTo>
                  <a:lnTo>
                    <a:pt x="12828" y="122663"/>
                  </a:lnTo>
                  <a:lnTo>
                    <a:pt x="12828" y="19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F94F2DAF-9476-BE59-B769-5D9279B9C8D8}"/>
                </a:ext>
              </a:extLst>
            </p:cNvPr>
            <p:cNvSpPr/>
            <p:nvPr/>
          </p:nvSpPr>
          <p:spPr>
            <a:xfrm>
              <a:off x="9283510" y="2435549"/>
              <a:ext cx="34948" cy="158720"/>
            </a:xfrm>
            <a:custGeom>
              <a:avLst/>
              <a:gdLst>
                <a:gd name="connsiteX0" fmla="*/ 1188 w 34948"/>
                <a:gd name="connsiteY0" fmla="*/ 342 h 158720"/>
                <a:gd name="connsiteX1" fmla="*/ 1188 w 34948"/>
                <a:gd name="connsiteY1" fmla="*/ 9802 h 158720"/>
                <a:gd name="connsiteX2" fmla="*/ 1188 w 34948"/>
                <a:gd name="connsiteY2" fmla="*/ 137953 h 158720"/>
                <a:gd name="connsiteX3" fmla="*/ 1188 w 34948"/>
                <a:gd name="connsiteY3" fmla="*/ 141588 h 158720"/>
                <a:gd name="connsiteX4" fmla="*/ 4461 w 34948"/>
                <a:gd name="connsiteY4" fmla="*/ 143056 h 158720"/>
                <a:gd name="connsiteX5" fmla="*/ 27760 w 34948"/>
                <a:gd name="connsiteY5" fmla="*/ 154706 h 158720"/>
                <a:gd name="connsiteX6" fmla="*/ 36137 w 34948"/>
                <a:gd name="connsiteY6" fmla="*/ 159063 h 158720"/>
                <a:gd name="connsiteX7" fmla="*/ 36137 w 34948"/>
                <a:gd name="connsiteY7" fmla="*/ 149603 h 158720"/>
                <a:gd name="connsiteX8" fmla="*/ 36137 w 34948"/>
                <a:gd name="connsiteY8" fmla="*/ 21452 h 158720"/>
                <a:gd name="connsiteX9" fmla="*/ 36137 w 34948"/>
                <a:gd name="connsiteY9" fmla="*/ 17817 h 158720"/>
                <a:gd name="connsiteX10" fmla="*/ 32863 w 34948"/>
                <a:gd name="connsiteY10" fmla="*/ 16349 h 158720"/>
                <a:gd name="connsiteX11" fmla="*/ 9564 w 34948"/>
                <a:gd name="connsiteY11" fmla="*/ 4699 h 158720"/>
                <a:gd name="connsiteX12" fmla="*/ 1188 w 34948"/>
                <a:gd name="connsiteY12" fmla="*/ 342 h 158720"/>
                <a:gd name="connsiteX13" fmla="*/ 12837 w 34948"/>
                <a:gd name="connsiteY13" fmla="*/ 19262 h 158720"/>
                <a:gd name="connsiteX14" fmla="*/ 24487 w 34948"/>
                <a:gd name="connsiteY14" fmla="*/ 25087 h 158720"/>
                <a:gd name="connsiteX15" fmla="*/ 24487 w 34948"/>
                <a:gd name="connsiteY15" fmla="*/ 140143 h 158720"/>
                <a:gd name="connsiteX16" fmla="*/ 12837 w 34948"/>
                <a:gd name="connsiteY16" fmla="*/ 134318 h 158720"/>
                <a:gd name="connsiteX17" fmla="*/ 12837 w 34948"/>
                <a:gd name="connsiteY17" fmla="*/ 19262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188" y="342"/>
                  </a:moveTo>
                  <a:lnTo>
                    <a:pt x="1188" y="9802"/>
                  </a:lnTo>
                  <a:lnTo>
                    <a:pt x="1188" y="137953"/>
                  </a:lnTo>
                  <a:lnTo>
                    <a:pt x="1188" y="141588"/>
                  </a:lnTo>
                  <a:lnTo>
                    <a:pt x="4461" y="143056"/>
                  </a:lnTo>
                  <a:lnTo>
                    <a:pt x="27760" y="154706"/>
                  </a:lnTo>
                  <a:lnTo>
                    <a:pt x="36137" y="159063"/>
                  </a:lnTo>
                  <a:lnTo>
                    <a:pt x="36137" y="149603"/>
                  </a:lnTo>
                  <a:lnTo>
                    <a:pt x="36137" y="21452"/>
                  </a:lnTo>
                  <a:lnTo>
                    <a:pt x="36137" y="17817"/>
                  </a:lnTo>
                  <a:lnTo>
                    <a:pt x="32863" y="16349"/>
                  </a:lnTo>
                  <a:lnTo>
                    <a:pt x="9564" y="4699"/>
                  </a:lnTo>
                  <a:lnTo>
                    <a:pt x="1188" y="342"/>
                  </a:lnTo>
                  <a:close/>
                  <a:moveTo>
                    <a:pt x="12837" y="19262"/>
                  </a:moveTo>
                  <a:lnTo>
                    <a:pt x="24487" y="25087"/>
                  </a:lnTo>
                  <a:lnTo>
                    <a:pt x="24487" y="140143"/>
                  </a:lnTo>
                  <a:lnTo>
                    <a:pt x="12837" y="134318"/>
                  </a:lnTo>
                  <a:lnTo>
                    <a:pt x="12837" y="19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2F26B345-584E-9BC1-852A-979EF96E0258}"/>
                </a:ext>
              </a:extLst>
            </p:cNvPr>
            <p:cNvSpPr/>
            <p:nvPr/>
          </p:nvSpPr>
          <p:spPr>
            <a:xfrm>
              <a:off x="9097116" y="2193803"/>
              <a:ext cx="477635" cy="595605"/>
            </a:xfrm>
            <a:custGeom>
              <a:avLst/>
              <a:gdLst>
                <a:gd name="connsiteX0" fmla="*/ 240010 w 477635"/>
                <a:gd name="connsiteY0" fmla="*/ 339 h 595605"/>
                <a:gd name="connsiteX1" fmla="*/ 237459 w 477635"/>
                <a:gd name="connsiteY1" fmla="*/ 1795 h 595605"/>
                <a:gd name="connsiteX2" fmla="*/ 4467 w 477635"/>
                <a:gd name="connsiteY2" fmla="*/ 118290 h 595605"/>
                <a:gd name="connsiteX3" fmla="*/ 1193 w 477635"/>
                <a:gd name="connsiteY3" fmla="*/ 119758 h 595605"/>
                <a:gd name="connsiteX4" fmla="*/ 1193 w 477635"/>
                <a:gd name="connsiteY4" fmla="*/ 123393 h 595605"/>
                <a:gd name="connsiteX5" fmla="*/ 1193 w 477635"/>
                <a:gd name="connsiteY5" fmla="*/ 472896 h 595605"/>
                <a:gd name="connsiteX6" fmla="*/ 1193 w 477635"/>
                <a:gd name="connsiteY6" fmla="*/ 476531 h 595605"/>
                <a:gd name="connsiteX7" fmla="*/ 4469 w 477635"/>
                <a:gd name="connsiteY7" fmla="*/ 477998 h 595605"/>
                <a:gd name="connsiteX8" fmla="*/ 237461 w 477635"/>
                <a:gd name="connsiteY8" fmla="*/ 594499 h 595605"/>
                <a:gd name="connsiteX9" fmla="*/ 240012 w 477635"/>
                <a:gd name="connsiteY9" fmla="*/ 595944 h 595605"/>
                <a:gd name="connsiteX10" fmla="*/ 242563 w 477635"/>
                <a:gd name="connsiteY10" fmla="*/ 594499 h 595605"/>
                <a:gd name="connsiteX11" fmla="*/ 475556 w 477635"/>
                <a:gd name="connsiteY11" fmla="*/ 477998 h 595605"/>
                <a:gd name="connsiteX12" fmla="*/ 478829 w 477635"/>
                <a:gd name="connsiteY12" fmla="*/ 476531 h 595605"/>
                <a:gd name="connsiteX13" fmla="*/ 478829 w 477635"/>
                <a:gd name="connsiteY13" fmla="*/ 472896 h 595605"/>
                <a:gd name="connsiteX14" fmla="*/ 478829 w 477635"/>
                <a:gd name="connsiteY14" fmla="*/ 123393 h 595605"/>
                <a:gd name="connsiteX15" fmla="*/ 478829 w 477635"/>
                <a:gd name="connsiteY15" fmla="*/ 119758 h 595605"/>
                <a:gd name="connsiteX16" fmla="*/ 475556 w 477635"/>
                <a:gd name="connsiteY16" fmla="*/ 118290 h 595605"/>
                <a:gd name="connsiteX17" fmla="*/ 242563 w 477635"/>
                <a:gd name="connsiteY17" fmla="*/ 1795 h 595605"/>
                <a:gd name="connsiteX18" fmla="*/ 240012 w 477635"/>
                <a:gd name="connsiteY18" fmla="*/ 339 h 595605"/>
                <a:gd name="connsiteX19" fmla="*/ 240010 w 477635"/>
                <a:gd name="connsiteY19" fmla="*/ 13445 h 595605"/>
                <a:gd name="connsiteX20" fmla="*/ 467177 w 477635"/>
                <a:gd name="connsiteY20" fmla="*/ 127028 h 595605"/>
                <a:gd name="connsiteX21" fmla="*/ 467177 w 477635"/>
                <a:gd name="connsiteY21" fmla="*/ 469261 h 595605"/>
                <a:gd name="connsiteX22" fmla="*/ 240010 w 477635"/>
                <a:gd name="connsiteY22" fmla="*/ 582849 h 595605"/>
                <a:gd name="connsiteX23" fmla="*/ 12843 w 477635"/>
                <a:gd name="connsiteY23" fmla="*/ 469261 h 595605"/>
                <a:gd name="connsiteX24" fmla="*/ 12843 w 477635"/>
                <a:gd name="connsiteY24" fmla="*/ 127028 h 595605"/>
                <a:gd name="connsiteX25" fmla="*/ 240010 w 477635"/>
                <a:gd name="connsiteY25" fmla="*/ 13445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40010" y="339"/>
                  </a:moveTo>
                  <a:lnTo>
                    <a:pt x="237459" y="1795"/>
                  </a:lnTo>
                  <a:lnTo>
                    <a:pt x="4467" y="118290"/>
                  </a:lnTo>
                  <a:lnTo>
                    <a:pt x="1193" y="119758"/>
                  </a:lnTo>
                  <a:lnTo>
                    <a:pt x="1193" y="123393"/>
                  </a:lnTo>
                  <a:lnTo>
                    <a:pt x="1193" y="472896"/>
                  </a:lnTo>
                  <a:lnTo>
                    <a:pt x="1193" y="476531"/>
                  </a:lnTo>
                  <a:lnTo>
                    <a:pt x="4469" y="477998"/>
                  </a:lnTo>
                  <a:lnTo>
                    <a:pt x="237461" y="594499"/>
                  </a:lnTo>
                  <a:lnTo>
                    <a:pt x="240012" y="595944"/>
                  </a:lnTo>
                  <a:lnTo>
                    <a:pt x="242563" y="594499"/>
                  </a:lnTo>
                  <a:lnTo>
                    <a:pt x="475556" y="477998"/>
                  </a:lnTo>
                  <a:lnTo>
                    <a:pt x="478829" y="476531"/>
                  </a:lnTo>
                  <a:lnTo>
                    <a:pt x="478829" y="472896"/>
                  </a:lnTo>
                  <a:lnTo>
                    <a:pt x="478829" y="123393"/>
                  </a:lnTo>
                  <a:lnTo>
                    <a:pt x="478829" y="119758"/>
                  </a:lnTo>
                  <a:lnTo>
                    <a:pt x="475556" y="118290"/>
                  </a:lnTo>
                  <a:lnTo>
                    <a:pt x="242563" y="1795"/>
                  </a:lnTo>
                  <a:lnTo>
                    <a:pt x="240012" y="339"/>
                  </a:lnTo>
                  <a:close/>
                  <a:moveTo>
                    <a:pt x="240010" y="13445"/>
                  </a:moveTo>
                  <a:lnTo>
                    <a:pt x="467177" y="127028"/>
                  </a:lnTo>
                  <a:lnTo>
                    <a:pt x="467177" y="469261"/>
                  </a:lnTo>
                  <a:lnTo>
                    <a:pt x="240010" y="582849"/>
                  </a:lnTo>
                  <a:lnTo>
                    <a:pt x="12843" y="469261"/>
                  </a:lnTo>
                  <a:lnTo>
                    <a:pt x="12843" y="127028"/>
                  </a:lnTo>
                  <a:lnTo>
                    <a:pt x="240010" y="134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0" name="Graphic 2503">
            <a:extLst>
              <a:ext uri="{FF2B5EF4-FFF2-40B4-BE49-F238E27FC236}">
                <a16:creationId xmlns:a16="http://schemas.microsoft.com/office/drawing/2014/main" id="{3D99C916-09C9-DCA7-8A55-73CF11E8DFD6}"/>
              </a:ext>
            </a:extLst>
          </p:cNvPr>
          <p:cNvGrpSpPr/>
          <p:nvPr/>
        </p:nvGrpSpPr>
        <p:grpSpPr>
          <a:xfrm>
            <a:off x="10349229" y="2472079"/>
            <a:ext cx="708132" cy="883031"/>
            <a:chOff x="9380277" y="2342408"/>
            <a:chExt cx="477635" cy="595605"/>
          </a:xfrm>
        </p:grpSpPr>
        <p:grpSp>
          <p:nvGrpSpPr>
            <p:cNvPr id="2521" name="Graphic 2503">
              <a:extLst>
                <a:ext uri="{FF2B5EF4-FFF2-40B4-BE49-F238E27FC236}">
                  <a16:creationId xmlns:a16="http://schemas.microsoft.com/office/drawing/2014/main" id="{C20D95F8-C2F4-974B-53A6-DA8B28DB554A}"/>
                </a:ext>
              </a:extLst>
            </p:cNvPr>
            <p:cNvGrpSpPr/>
            <p:nvPr/>
          </p:nvGrpSpPr>
          <p:grpSpPr>
            <a:xfrm>
              <a:off x="9380277" y="2342408"/>
              <a:ext cx="477635" cy="595605"/>
              <a:chOff x="9380277" y="2342408"/>
              <a:chExt cx="477635" cy="595605"/>
            </a:xfrm>
          </p:grpSpPr>
          <p:sp>
            <p:nvSpPr>
              <p:cNvPr id="2522" name="Freeform 2521">
                <a:extLst>
                  <a:ext uri="{FF2B5EF4-FFF2-40B4-BE49-F238E27FC236}">
                    <a16:creationId xmlns:a16="http://schemas.microsoft.com/office/drawing/2014/main" id="{EAC58179-DDC0-E664-0C95-43D55F1CF23F}"/>
                  </a:ext>
                </a:extLst>
              </p:cNvPr>
              <p:cNvSpPr/>
              <p:nvPr/>
            </p:nvSpPr>
            <p:spPr>
              <a:xfrm>
                <a:off x="9386102" y="2348961"/>
                <a:ext cx="465984" cy="233001"/>
              </a:xfrm>
              <a:custGeom>
                <a:avLst/>
                <a:gdLst>
                  <a:gd name="connsiteX0" fmla="*/ 1260 w 465984"/>
                  <a:gd name="connsiteY0" fmla="*/ 116848 h 233001"/>
                  <a:gd name="connsiteX1" fmla="*/ 234252 w 465984"/>
                  <a:gd name="connsiteY1" fmla="*/ 347 h 233001"/>
                  <a:gd name="connsiteX2" fmla="*/ 467245 w 465984"/>
                  <a:gd name="connsiteY2" fmla="*/ 116848 h 233001"/>
                  <a:gd name="connsiteX3" fmla="*/ 234252 w 465984"/>
                  <a:gd name="connsiteY3" fmla="*/ 233349 h 233001"/>
                  <a:gd name="connsiteX4" fmla="*/ 1260 w 465984"/>
                  <a:gd name="connsiteY4" fmla="*/ 116848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260" y="116848"/>
                    </a:moveTo>
                    <a:lnTo>
                      <a:pt x="234252" y="347"/>
                    </a:lnTo>
                    <a:lnTo>
                      <a:pt x="467245" y="116848"/>
                    </a:lnTo>
                    <a:lnTo>
                      <a:pt x="234252" y="233349"/>
                    </a:lnTo>
                    <a:lnTo>
                      <a:pt x="1260" y="1168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06AA975D-8C92-FB8F-187D-7E586A015C90}"/>
                  </a:ext>
                </a:extLst>
              </p:cNvPr>
              <p:cNvSpPr/>
              <p:nvPr/>
            </p:nvSpPr>
            <p:spPr>
              <a:xfrm>
                <a:off x="9386102" y="2465462"/>
                <a:ext cx="232992" cy="466003"/>
              </a:xfrm>
              <a:custGeom>
                <a:avLst/>
                <a:gdLst>
                  <a:gd name="connsiteX0" fmla="*/ 1243 w 232992"/>
                  <a:gd name="connsiteY0" fmla="*/ 383 h 466003"/>
                  <a:gd name="connsiteX1" fmla="*/ 1243 w 232992"/>
                  <a:gd name="connsiteY1" fmla="*/ 349886 h 466003"/>
                  <a:gd name="connsiteX2" fmla="*/ 234235 w 232992"/>
                  <a:gd name="connsiteY2" fmla="*/ 466387 h 466003"/>
                  <a:gd name="connsiteX3" fmla="*/ 234235 w 232992"/>
                  <a:gd name="connsiteY3" fmla="*/ 116884 h 466003"/>
                  <a:gd name="connsiteX4" fmla="*/ 1243 w 232992"/>
                  <a:gd name="connsiteY4" fmla="*/ 383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43" y="383"/>
                    </a:moveTo>
                    <a:lnTo>
                      <a:pt x="1243" y="349886"/>
                    </a:lnTo>
                    <a:lnTo>
                      <a:pt x="234235" y="466387"/>
                    </a:lnTo>
                    <a:lnTo>
                      <a:pt x="234235" y="116884"/>
                    </a:lnTo>
                    <a:lnTo>
                      <a:pt x="1243" y="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FE3B0F6-6D8C-76D1-68FC-E4EDF433471C}"/>
                  </a:ext>
                </a:extLst>
              </p:cNvPr>
              <p:cNvSpPr/>
              <p:nvPr/>
            </p:nvSpPr>
            <p:spPr>
              <a:xfrm>
                <a:off x="9619094" y="2465462"/>
                <a:ext cx="232992" cy="466003"/>
              </a:xfrm>
              <a:custGeom>
                <a:avLst/>
                <a:gdLst>
                  <a:gd name="connsiteX0" fmla="*/ 1278 w 232992"/>
                  <a:gd name="connsiteY0" fmla="*/ 466387 h 466003"/>
                  <a:gd name="connsiteX1" fmla="*/ 234270 w 232992"/>
                  <a:gd name="connsiteY1" fmla="*/ 349886 h 466003"/>
                  <a:gd name="connsiteX2" fmla="*/ 234270 w 232992"/>
                  <a:gd name="connsiteY2" fmla="*/ 383 h 466003"/>
                  <a:gd name="connsiteX3" fmla="*/ 1278 w 232992"/>
                  <a:gd name="connsiteY3" fmla="*/ 116884 h 466003"/>
                  <a:gd name="connsiteX4" fmla="*/ 1278 w 232992"/>
                  <a:gd name="connsiteY4" fmla="*/ 466387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78" y="466387"/>
                    </a:moveTo>
                    <a:lnTo>
                      <a:pt x="234270" y="349886"/>
                    </a:lnTo>
                    <a:lnTo>
                      <a:pt x="234270" y="383"/>
                    </a:lnTo>
                    <a:lnTo>
                      <a:pt x="1278" y="116884"/>
                    </a:lnTo>
                    <a:lnTo>
                      <a:pt x="1278" y="4663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A55DE77C-350A-F82E-FD57-BDA1B1A96581}"/>
                  </a:ext>
                </a:extLst>
              </p:cNvPr>
              <p:cNvSpPr/>
              <p:nvPr/>
            </p:nvSpPr>
            <p:spPr>
              <a:xfrm>
                <a:off x="9582689" y="2365708"/>
                <a:ext cx="72810" cy="36406"/>
              </a:xfrm>
              <a:custGeom>
                <a:avLst/>
                <a:gdLst>
                  <a:gd name="connsiteX0" fmla="*/ 37665 w 72810"/>
                  <a:gd name="connsiteY0" fmla="*/ 335 h 36406"/>
                  <a:gd name="connsiteX1" fmla="*/ 1260 w 72810"/>
                  <a:gd name="connsiteY1" fmla="*/ 18538 h 36406"/>
                  <a:gd name="connsiteX2" fmla="*/ 37665 w 72810"/>
                  <a:gd name="connsiteY2" fmla="*/ 36742 h 36406"/>
                  <a:gd name="connsiteX3" fmla="*/ 74070 w 72810"/>
                  <a:gd name="connsiteY3" fmla="*/ 18538 h 36406"/>
                  <a:gd name="connsiteX4" fmla="*/ 37665 w 72810"/>
                  <a:gd name="connsiteY4" fmla="*/ 33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65" y="335"/>
                    </a:moveTo>
                    <a:lnTo>
                      <a:pt x="1260" y="18538"/>
                    </a:lnTo>
                    <a:lnTo>
                      <a:pt x="37665" y="36742"/>
                    </a:lnTo>
                    <a:lnTo>
                      <a:pt x="74070" y="18538"/>
                    </a:lnTo>
                    <a:lnTo>
                      <a:pt x="37665" y="3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A34E045A-0A88-7031-7CF8-63E044BA987D}"/>
                  </a:ext>
                </a:extLst>
              </p:cNvPr>
              <p:cNvSpPr/>
              <p:nvPr/>
            </p:nvSpPr>
            <p:spPr>
              <a:xfrm>
                <a:off x="9629287" y="2389008"/>
                <a:ext cx="72810" cy="36406"/>
              </a:xfrm>
              <a:custGeom>
                <a:avLst/>
                <a:gdLst>
                  <a:gd name="connsiteX0" fmla="*/ 37673 w 72810"/>
                  <a:gd name="connsiteY0" fmla="*/ 339 h 36406"/>
                  <a:gd name="connsiteX1" fmla="*/ 35121 w 72810"/>
                  <a:gd name="connsiteY1" fmla="*/ 1795 h 36406"/>
                  <a:gd name="connsiteX2" fmla="*/ 11822 w 72810"/>
                  <a:gd name="connsiteY2" fmla="*/ 13445 h 36406"/>
                  <a:gd name="connsiteX3" fmla="*/ 1268 w 72810"/>
                  <a:gd name="connsiteY3" fmla="*/ 18542 h 36406"/>
                  <a:gd name="connsiteX4" fmla="*/ 11822 w 72810"/>
                  <a:gd name="connsiteY4" fmla="*/ 23639 h 36406"/>
                  <a:gd name="connsiteX5" fmla="*/ 35121 w 72810"/>
                  <a:gd name="connsiteY5" fmla="*/ 35289 h 36406"/>
                  <a:gd name="connsiteX6" fmla="*/ 37673 w 72810"/>
                  <a:gd name="connsiteY6" fmla="*/ 36745 h 36406"/>
                  <a:gd name="connsiteX7" fmla="*/ 40224 w 72810"/>
                  <a:gd name="connsiteY7" fmla="*/ 35289 h 36406"/>
                  <a:gd name="connsiteX8" fmla="*/ 63523 w 72810"/>
                  <a:gd name="connsiteY8" fmla="*/ 23639 h 36406"/>
                  <a:gd name="connsiteX9" fmla="*/ 74078 w 72810"/>
                  <a:gd name="connsiteY9" fmla="*/ 18542 h 36406"/>
                  <a:gd name="connsiteX10" fmla="*/ 63523 w 72810"/>
                  <a:gd name="connsiteY10" fmla="*/ 13445 h 36406"/>
                  <a:gd name="connsiteX11" fmla="*/ 40224 w 72810"/>
                  <a:gd name="connsiteY11" fmla="*/ 1795 h 36406"/>
                  <a:gd name="connsiteX12" fmla="*/ 37673 w 72810"/>
                  <a:gd name="connsiteY12" fmla="*/ 339 h 36406"/>
                  <a:gd name="connsiteX13" fmla="*/ 37673 w 72810"/>
                  <a:gd name="connsiteY13" fmla="*/ 13445 h 36406"/>
                  <a:gd name="connsiteX14" fmla="*/ 48227 w 72810"/>
                  <a:gd name="connsiteY14" fmla="*/ 18542 h 36406"/>
                  <a:gd name="connsiteX15" fmla="*/ 37673 w 72810"/>
                  <a:gd name="connsiteY15" fmla="*/ 23639 h 36406"/>
                  <a:gd name="connsiteX16" fmla="*/ 27118 w 72810"/>
                  <a:gd name="connsiteY16" fmla="*/ 18542 h 36406"/>
                  <a:gd name="connsiteX17" fmla="*/ 37673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73" y="339"/>
                    </a:moveTo>
                    <a:lnTo>
                      <a:pt x="35121" y="1795"/>
                    </a:lnTo>
                    <a:lnTo>
                      <a:pt x="11822" y="13445"/>
                    </a:lnTo>
                    <a:lnTo>
                      <a:pt x="1268" y="18542"/>
                    </a:lnTo>
                    <a:lnTo>
                      <a:pt x="11822" y="23639"/>
                    </a:lnTo>
                    <a:lnTo>
                      <a:pt x="35121" y="35289"/>
                    </a:lnTo>
                    <a:lnTo>
                      <a:pt x="37673" y="36745"/>
                    </a:lnTo>
                    <a:lnTo>
                      <a:pt x="40224" y="35289"/>
                    </a:lnTo>
                    <a:lnTo>
                      <a:pt x="63523" y="23639"/>
                    </a:lnTo>
                    <a:lnTo>
                      <a:pt x="74078" y="18542"/>
                    </a:lnTo>
                    <a:lnTo>
                      <a:pt x="63523" y="13445"/>
                    </a:lnTo>
                    <a:lnTo>
                      <a:pt x="40224" y="1795"/>
                    </a:lnTo>
                    <a:lnTo>
                      <a:pt x="37673" y="339"/>
                    </a:lnTo>
                    <a:close/>
                    <a:moveTo>
                      <a:pt x="37673" y="13445"/>
                    </a:moveTo>
                    <a:lnTo>
                      <a:pt x="48227" y="18542"/>
                    </a:lnTo>
                    <a:lnTo>
                      <a:pt x="37673" y="23639"/>
                    </a:lnTo>
                    <a:lnTo>
                      <a:pt x="27118" y="18542"/>
                    </a:lnTo>
                    <a:lnTo>
                      <a:pt x="37673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B78CE16B-7554-B1B4-16CC-117167A8A6A9}"/>
                  </a:ext>
                </a:extLst>
              </p:cNvPr>
              <p:cNvSpPr/>
              <p:nvPr/>
            </p:nvSpPr>
            <p:spPr>
              <a:xfrm>
                <a:off x="9675886" y="2412309"/>
                <a:ext cx="72810" cy="36406"/>
              </a:xfrm>
              <a:custGeom>
                <a:avLst/>
                <a:gdLst>
                  <a:gd name="connsiteX0" fmla="*/ 37680 w 72810"/>
                  <a:gd name="connsiteY0" fmla="*/ 342 h 36406"/>
                  <a:gd name="connsiteX1" fmla="*/ 1275 w 72810"/>
                  <a:gd name="connsiteY1" fmla="*/ 18545 h 36406"/>
                  <a:gd name="connsiteX2" fmla="*/ 37680 w 72810"/>
                  <a:gd name="connsiteY2" fmla="*/ 36749 h 36406"/>
                  <a:gd name="connsiteX3" fmla="*/ 74085 w 72810"/>
                  <a:gd name="connsiteY3" fmla="*/ 18545 h 36406"/>
                  <a:gd name="connsiteX4" fmla="*/ 37680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80" y="342"/>
                    </a:moveTo>
                    <a:lnTo>
                      <a:pt x="1275" y="18545"/>
                    </a:lnTo>
                    <a:lnTo>
                      <a:pt x="37680" y="36749"/>
                    </a:lnTo>
                    <a:lnTo>
                      <a:pt x="74085" y="18545"/>
                    </a:lnTo>
                    <a:lnTo>
                      <a:pt x="37680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CC7E984D-DBF3-0BF3-1DB4-DAE4459C1C4D}"/>
                  </a:ext>
                </a:extLst>
              </p:cNvPr>
              <p:cNvSpPr/>
              <p:nvPr/>
            </p:nvSpPr>
            <p:spPr>
              <a:xfrm>
                <a:off x="9722484" y="2435609"/>
                <a:ext cx="72810" cy="36400"/>
              </a:xfrm>
              <a:custGeom>
                <a:avLst/>
                <a:gdLst>
                  <a:gd name="connsiteX0" fmla="*/ 37687 w 72810"/>
                  <a:gd name="connsiteY0" fmla="*/ 346 h 36400"/>
                  <a:gd name="connsiteX1" fmla="*/ 35135 w 72810"/>
                  <a:gd name="connsiteY1" fmla="*/ 1802 h 36400"/>
                  <a:gd name="connsiteX2" fmla="*/ 11836 w 72810"/>
                  <a:gd name="connsiteY2" fmla="*/ 13452 h 36400"/>
                  <a:gd name="connsiteX3" fmla="*/ 1282 w 72810"/>
                  <a:gd name="connsiteY3" fmla="*/ 18549 h 36400"/>
                  <a:gd name="connsiteX4" fmla="*/ 11836 w 72810"/>
                  <a:gd name="connsiteY4" fmla="*/ 23652 h 36400"/>
                  <a:gd name="connsiteX5" fmla="*/ 35135 w 72810"/>
                  <a:gd name="connsiteY5" fmla="*/ 35302 h 36400"/>
                  <a:gd name="connsiteX6" fmla="*/ 37687 w 72810"/>
                  <a:gd name="connsiteY6" fmla="*/ 36746 h 36400"/>
                  <a:gd name="connsiteX7" fmla="*/ 40238 w 72810"/>
                  <a:gd name="connsiteY7" fmla="*/ 35302 h 36400"/>
                  <a:gd name="connsiteX8" fmla="*/ 63537 w 72810"/>
                  <a:gd name="connsiteY8" fmla="*/ 23652 h 36400"/>
                  <a:gd name="connsiteX9" fmla="*/ 74092 w 72810"/>
                  <a:gd name="connsiteY9" fmla="*/ 18549 h 36400"/>
                  <a:gd name="connsiteX10" fmla="*/ 63537 w 72810"/>
                  <a:gd name="connsiteY10" fmla="*/ 13452 h 36400"/>
                  <a:gd name="connsiteX11" fmla="*/ 40238 w 72810"/>
                  <a:gd name="connsiteY11" fmla="*/ 1802 h 36400"/>
                  <a:gd name="connsiteX12" fmla="*/ 37687 w 72810"/>
                  <a:gd name="connsiteY12" fmla="*/ 346 h 36400"/>
                  <a:gd name="connsiteX13" fmla="*/ 37687 w 72810"/>
                  <a:gd name="connsiteY13" fmla="*/ 13452 h 36400"/>
                  <a:gd name="connsiteX14" fmla="*/ 48241 w 72810"/>
                  <a:gd name="connsiteY14" fmla="*/ 18549 h 36400"/>
                  <a:gd name="connsiteX15" fmla="*/ 37687 w 72810"/>
                  <a:gd name="connsiteY15" fmla="*/ 23652 h 36400"/>
                  <a:gd name="connsiteX16" fmla="*/ 27132 w 72810"/>
                  <a:gd name="connsiteY16" fmla="*/ 18549 h 36400"/>
                  <a:gd name="connsiteX17" fmla="*/ 37687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87" y="346"/>
                    </a:moveTo>
                    <a:lnTo>
                      <a:pt x="35135" y="1802"/>
                    </a:lnTo>
                    <a:lnTo>
                      <a:pt x="11836" y="13452"/>
                    </a:lnTo>
                    <a:lnTo>
                      <a:pt x="1282" y="18549"/>
                    </a:lnTo>
                    <a:lnTo>
                      <a:pt x="11836" y="23652"/>
                    </a:lnTo>
                    <a:lnTo>
                      <a:pt x="35135" y="35302"/>
                    </a:lnTo>
                    <a:lnTo>
                      <a:pt x="37687" y="36746"/>
                    </a:lnTo>
                    <a:lnTo>
                      <a:pt x="40238" y="35302"/>
                    </a:lnTo>
                    <a:lnTo>
                      <a:pt x="63537" y="23652"/>
                    </a:lnTo>
                    <a:lnTo>
                      <a:pt x="74092" y="18549"/>
                    </a:lnTo>
                    <a:lnTo>
                      <a:pt x="63537" y="13452"/>
                    </a:lnTo>
                    <a:lnTo>
                      <a:pt x="40238" y="1802"/>
                    </a:lnTo>
                    <a:lnTo>
                      <a:pt x="37687" y="346"/>
                    </a:lnTo>
                    <a:close/>
                    <a:moveTo>
                      <a:pt x="37687" y="13452"/>
                    </a:moveTo>
                    <a:lnTo>
                      <a:pt x="48241" y="18549"/>
                    </a:lnTo>
                    <a:lnTo>
                      <a:pt x="37687" y="23652"/>
                    </a:lnTo>
                    <a:lnTo>
                      <a:pt x="27132" y="18549"/>
                    </a:lnTo>
                    <a:lnTo>
                      <a:pt x="37687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326AB179-5BF2-03EF-8575-FBB0516D356A}"/>
                  </a:ext>
                </a:extLst>
              </p:cNvPr>
              <p:cNvSpPr/>
              <p:nvPr/>
            </p:nvSpPr>
            <p:spPr>
              <a:xfrm>
                <a:off x="9489492" y="2412309"/>
                <a:ext cx="72810" cy="36406"/>
              </a:xfrm>
              <a:custGeom>
                <a:avLst/>
                <a:gdLst>
                  <a:gd name="connsiteX0" fmla="*/ 37651 w 72810"/>
                  <a:gd name="connsiteY0" fmla="*/ 342 h 36406"/>
                  <a:gd name="connsiteX1" fmla="*/ 1246 w 72810"/>
                  <a:gd name="connsiteY1" fmla="*/ 18545 h 36406"/>
                  <a:gd name="connsiteX2" fmla="*/ 37651 w 72810"/>
                  <a:gd name="connsiteY2" fmla="*/ 36749 h 36406"/>
                  <a:gd name="connsiteX3" fmla="*/ 74056 w 72810"/>
                  <a:gd name="connsiteY3" fmla="*/ 18545 h 36406"/>
                  <a:gd name="connsiteX4" fmla="*/ 37651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51" y="342"/>
                    </a:moveTo>
                    <a:lnTo>
                      <a:pt x="1246" y="18545"/>
                    </a:lnTo>
                    <a:lnTo>
                      <a:pt x="37651" y="36749"/>
                    </a:lnTo>
                    <a:lnTo>
                      <a:pt x="74056" y="18545"/>
                    </a:lnTo>
                    <a:lnTo>
                      <a:pt x="37651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04093E5A-BF34-F089-D1FD-F8DF15F2930F}"/>
                  </a:ext>
                </a:extLst>
              </p:cNvPr>
              <p:cNvSpPr/>
              <p:nvPr/>
            </p:nvSpPr>
            <p:spPr>
              <a:xfrm>
                <a:off x="9536090" y="2389008"/>
                <a:ext cx="72810" cy="36406"/>
              </a:xfrm>
              <a:custGeom>
                <a:avLst/>
                <a:gdLst>
                  <a:gd name="connsiteX0" fmla="*/ 37658 w 72810"/>
                  <a:gd name="connsiteY0" fmla="*/ 339 h 36406"/>
                  <a:gd name="connsiteX1" fmla="*/ 35107 w 72810"/>
                  <a:gd name="connsiteY1" fmla="*/ 1795 h 36406"/>
                  <a:gd name="connsiteX2" fmla="*/ 11808 w 72810"/>
                  <a:gd name="connsiteY2" fmla="*/ 13445 h 36406"/>
                  <a:gd name="connsiteX3" fmla="*/ 1253 w 72810"/>
                  <a:gd name="connsiteY3" fmla="*/ 18542 h 36406"/>
                  <a:gd name="connsiteX4" fmla="*/ 11808 w 72810"/>
                  <a:gd name="connsiteY4" fmla="*/ 23639 h 36406"/>
                  <a:gd name="connsiteX5" fmla="*/ 35107 w 72810"/>
                  <a:gd name="connsiteY5" fmla="*/ 35289 h 36406"/>
                  <a:gd name="connsiteX6" fmla="*/ 37658 w 72810"/>
                  <a:gd name="connsiteY6" fmla="*/ 36745 h 36406"/>
                  <a:gd name="connsiteX7" fmla="*/ 40210 w 72810"/>
                  <a:gd name="connsiteY7" fmla="*/ 35289 h 36406"/>
                  <a:gd name="connsiteX8" fmla="*/ 63509 w 72810"/>
                  <a:gd name="connsiteY8" fmla="*/ 23639 h 36406"/>
                  <a:gd name="connsiteX9" fmla="*/ 74063 w 72810"/>
                  <a:gd name="connsiteY9" fmla="*/ 18542 h 36406"/>
                  <a:gd name="connsiteX10" fmla="*/ 63509 w 72810"/>
                  <a:gd name="connsiteY10" fmla="*/ 13445 h 36406"/>
                  <a:gd name="connsiteX11" fmla="*/ 40210 w 72810"/>
                  <a:gd name="connsiteY11" fmla="*/ 1795 h 36406"/>
                  <a:gd name="connsiteX12" fmla="*/ 37658 w 72810"/>
                  <a:gd name="connsiteY12" fmla="*/ 339 h 36406"/>
                  <a:gd name="connsiteX13" fmla="*/ 37658 w 72810"/>
                  <a:gd name="connsiteY13" fmla="*/ 13445 h 36406"/>
                  <a:gd name="connsiteX14" fmla="*/ 48213 w 72810"/>
                  <a:gd name="connsiteY14" fmla="*/ 18542 h 36406"/>
                  <a:gd name="connsiteX15" fmla="*/ 37658 w 72810"/>
                  <a:gd name="connsiteY15" fmla="*/ 23639 h 36406"/>
                  <a:gd name="connsiteX16" fmla="*/ 27104 w 72810"/>
                  <a:gd name="connsiteY16" fmla="*/ 18542 h 36406"/>
                  <a:gd name="connsiteX17" fmla="*/ 37658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58" y="339"/>
                    </a:moveTo>
                    <a:lnTo>
                      <a:pt x="35107" y="1795"/>
                    </a:lnTo>
                    <a:lnTo>
                      <a:pt x="11808" y="13445"/>
                    </a:lnTo>
                    <a:lnTo>
                      <a:pt x="1253" y="18542"/>
                    </a:lnTo>
                    <a:lnTo>
                      <a:pt x="11808" y="23639"/>
                    </a:lnTo>
                    <a:lnTo>
                      <a:pt x="35107" y="35289"/>
                    </a:lnTo>
                    <a:lnTo>
                      <a:pt x="37658" y="36745"/>
                    </a:lnTo>
                    <a:lnTo>
                      <a:pt x="40210" y="35289"/>
                    </a:lnTo>
                    <a:lnTo>
                      <a:pt x="63509" y="23639"/>
                    </a:lnTo>
                    <a:lnTo>
                      <a:pt x="74063" y="18542"/>
                    </a:lnTo>
                    <a:lnTo>
                      <a:pt x="63509" y="13445"/>
                    </a:lnTo>
                    <a:lnTo>
                      <a:pt x="40210" y="1795"/>
                    </a:lnTo>
                    <a:lnTo>
                      <a:pt x="37658" y="339"/>
                    </a:lnTo>
                    <a:close/>
                    <a:moveTo>
                      <a:pt x="37658" y="13445"/>
                    </a:moveTo>
                    <a:lnTo>
                      <a:pt x="48213" y="18542"/>
                    </a:lnTo>
                    <a:lnTo>
                      <a:pt x="37658" y="23639"/>
                    </a:lnTo>
                    <a:lnTo>
                      <a:pt x="27104" y="18542"/>
                    </a:lnTo>
                    <a:lnTo>
                      <a:pt x="37658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CC2A16AA-1230-6EBB-0BCE-CEE8D9A0F0E9}"/>
                  </a:ext>
                </a:extLst>
              </p:cNvPr>
              <p:cNvSpPr/>
              <p:nvPr/>
            </p:nvSpPr>
            <p:spPr>
              <a:xfrm>
                <a:off x="9442894" y="2435609"/>
                <a:ext cx="72810" cy="36400"/>
              </a:xfrm>
              <a:custGeom>
                <a:avLst/>
                <a:gdLst>
                  <a:gd name="connsiteX0" fmla="*/ 37644 w 72810"/>
                  <a:gd name="connsiteY0" fmla="*/ 346 h 36400"/>
                  <a:gd name="connsiteX1" fmla="*/ 35095 w 72810"/>
                  <a:gd name="connsiteY1" fmla="*/ 1802 h 36400"/>
                  <a:gd name="connsiteX2" fmla="*/ 11796 w 72810"/>
                  <a:gd name="connsiteY2" fmla="*/ 13452 h 36400"/>
                  <a:gd name="connsiteX3" fmla="*/ 1239 w 72810"/>
                  <a:gd name="connsiteY3" fmla="*/ 18549 h 36400"/>
                  <a:gd name="connsiteX4" fmla="*/ 11796 w 72810"/>
                  <a:gd name="connsiteY4" fmla="*/ 23652 h 36400"/>
                  <a:gd name="connsiteX5" fmla="*/ 35095 w 72810"/>
                  <a:gd name="connsiteY5" fmla="*/ 35302 h 36400"/>
                  <a:gd name="connsiteX6" fmla="*/ 37644 w 72810"/>
                  <a:gd name="connsiteY6" fmla="*/ 36746 h 36400"/>
                  <a:gd name="connsiteX7" fmla="*/ 40195 w 72810"/>
                  <a:gd name="connsiteY7" fmla="*/ 35302 h 36400"/>
                  <a:gd name="connsiteX8" fmla="*/ 63495 w 72810"/>
                  <a:gd name="connsiteY8" fmla="*/ 23652 h 36400"/>
                  <a:gd name="connsiteX9" fmla="*/ 74049 w 72810"/>
                  <a:gd name="connsiteY9" fmla="*/ 18549 h 36400"/>
                  <a:gd name="connsiteX10" fmla="*/ 63495 w 72810"/>
                  <a:gd name="connsiteY10" fmla="*/ 13452 h 36400"/>
                  <a:gd name="connsiteX11" fmla="*/ 40195 w 72810"/>
                  <a:gd name="connsiteY11" fmla="*/ 1802 h 36400"/>
                  <a:gd name="connsiteX12" fmla="*/ 37644 w 72810"/>
                  <a:gd name="connsiteY12" fmla="*/ 346 h 36400"/>
                  <a:gd name="connsiteX13" fmla="*/ 37644 w 72810"/>
                  <a:gd name="connsiteY13" fmla="*/ 13452 h 36400"/>
                  <a:gd name="connsiteX14" fmla="*/ 48199 w 72810"/>
                  <a:gd name="connsiteY14" fmla="*/ 18549 h 36400"/>
                  <a:gd name="connsiteX15" fmla="*/ 37644 w 72810"/>
                  <a:gd name="connsiteY15" fmla="*/ 23652 h 36400"/>
                  <a:gd name="connsiteX16" fmla="*/ 27087 w 72810"/>
                  <a:gd name="connsiteY16" fmla="*/ 18549 h 36400"/>
                  <a:gd name="connsiteX17" fmla="*/ 37644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44" y="346"/>
                    </a:moveTo>
                    <a:lnTo>
                      <a:pt x="35095" y="1802"/>
                    </a:lnTo>
                    <a:lnTo>
                      <a:pt x="11796" y="13452"/>
                    </a:lnTo>
                    <a:lnTo>
                      <a:pt x="1239" y="18549"/>
                    </a:lnTo>
                    <a:lnTo>
                      <a:pt x="11796" y="23652"/>
                    </a:lnTo>
                    <a:lnTo>
                      <a:pt x="35095" y="35302"/>
                    </a:lnTo>
                    <a:lnTo>
                      <a:pt x="37644" y="36746"/>
                    </a:lnTo>
                    <a:lnTo>
                      <a:pt x="40195" y="35302"/>
                    </a:lnTo>
                    <a:lnTo>
                      <a:pt x="63495" y="23652"/>
                    </a:lnTo>
                    <a:lnTo>
                      <a:pt x="74049" y="18549"/>
                    </a:lnTo>
                    <a:lnTo>
                      <a:pt x="63495" y="13452"/>
                    </a:lnTo>
                    <a:lnTo>
                      <a:pt x="40195" y="1802"/>
                    </a:lnTo>
                    <a:lnTo>
                      <a:pt x="37644" y="346"/>
                    </a:lnTo>
                    <a:close/>
                    <a:moveTo>
                      <a:pt x="37644" y="13452"/>
                    </a:moveTo>
                    <a:lnTo>
                      <a:pt x="48199" y="18549"/>
                    </a:lnTo>
                    <a:lnTo>
                      <a:pt x="37644" y="23652"/>
                    </a:lnTo>
                    <a:lnTo>
                      <a:pt x="27087" y="18549"/>
                    </a:lnTo>
                    <a:lnTo>
                      <a:pt x="37644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EF73A0BB-83CF-0E46-81F9-35E2ACCDD0F2}"/>
                  </a:ext>
                </a:extLst>
              </p:cNvPr>
              <p:cNvSpPr/>
              <p:nvPr/>
            </p:nvSpPr>
            <p:spPr>
              <a:xfrm>
                <a:off x="9502027" y="2710359"/>
                <a:ext cx="93196" cy="151451"/>
              </a:xfrm>
              <a:custGeom>
                <a:avLst/>
                <a:gdLst>
                  <a:gd name="connsiteX0" fmla="*/ 1250 w 93196"/>
                  <a:gd name="connsiteY0" fmla="*/ 396 h 151451"/>
                  <a:gd name="connsiteX1" fmla="*/ 94447 w 93196"/>
                  <a:gd name="connsiteY1" fmla="*/ 46997 h 151451"/>
                  <a:gd name="connsiteX2" fmla="*/ 94447 w 93196"/>
                  <a:gd name="connsiteY2" fmla="*/ 151847 h 151451"/>
                  <a:gd name="connsiteX3" fmla="*/ 1250 w 93196"/>
                  <a:gd name="connsiteY3" fmla="*/ 105247 h 151451"/>
                  <a:gd name="connsiteX4" fmla="*/ 1250 w 93196"/>
                  <a:gd name="connsiteY4" fmla="*/ 396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250" y="396"/>
                    </a:moveTo>
                    <a:lnTo>
                      <a:pt x="94447" y="46997"/>
                    </a:lnTo>
                    <a:lnTo>
                      <a:pt x="94447" y="151847"/>
                    </a:lnTo>
                    <a:lnTo>
                      <a:pt x="1250" y="105247"/>
                    </a:lnTo>
                    <a:lnTo>
                      <a:pt x="1250" y="3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AEEA7A4C-8871-2800-8A2B-89D604276EC0}"/>
                  </a:ext>
                </a:extLst>
              </p:cNvPr>
              <p:cNvSpPr/>
              <p:nvPr/>
            </p:nvSpPr>
            <p:spPr>
              <a:xfrm>
                <a:off x="9496773" y="2700654"/>
                <a:ext cx="104846" cy="170371"/>
              </a:xfrm>
              <a:custGeom>
                <a:avLst/>
                <a:gdLst>
                  <a:gd name="connsiteX0" fmla="*/ 1250 w 104846"/>
                  <a:gd name="connsiteY0" fmla="*/ 396 h 170371"/>
                  <a:gd name="connsiteX1" fmla="*/ 1250 w 104846"/>
                  <a:gd name="connsiteY1" fmla="*/ 9856 h 170371"/>
                  <a:gd name="connsiteX2" fmla="*/ 1250 w 104846"/>
                  <a:gd name="connsiteY2" fmla="*/ 114707 h 170371"/>
                  <a:gd name="connsiteX3" fmla="*/ 1250 w 104846"/>
                  <a:gd name="connsiteY3" fmla="*/ 118342 h 170371"/>
                  <a:gd name="connsiteX4" fmla="*/ 4523 w 104846"/>
                  <a:gd name="connsiteY4" fmla="*/ 119810 h 170371"/>
                  <a:gd name="connsiteX5" fmla="*/ 97720 w 104846"/>
                  <a:gd name="connsiteY5" fmla="*/ 166410 h 170371"/>
                  <a:gd name="connsiteX6" fmla="*/ 106096 w 104846"/>
                  <a:gd name="connsiteY6" fmla="*/ 170767 h 170371"/>
                  <a:gd name="connsiteX7" fmla="*/ 106096 w 104846"/>
                  <a:gd name="connsiteY7" fmla="*/ 161307 h 170371"/>
                  <a:gd name="connsiteX8" fmla="*/ 106096 w 104846"/>
                  <a:gd name="connsiteY8" fmla="*/ 56456 h 170371"/>
                  <a:gd name="connsiteX9" fmla="*/ 106096 w 104846"/>
                  <a:gd name="connsiteY9" fmla="*/ 52822 h 170371"/>
                  <a:gd name="connsiteX10" fmla="*/ 102823 w 104846"/>
                  <a:gd name="connsiteY10" fmla="*/ 51354 h 170371"/>
                  <a:gd name="connsiteX11" fmla="*/ 9626 w 104846"/>
                  <a:gd name="connsiteY11" fmla="*/ 4753 h 170371"/>
                  <a:gd name="connsiteX12" fmla="*/ 1250 w 104846"/>
                  <a:gd name="connsiteY12" fmla="*/ 396 h 170371"/>
                  <a:gd name="connsiteX13" fmla="*/ 12899 w 104846"/>
                  <a:gd name="connsiteY13" fmla="*/ 19316 h 170371"/>
                  <a:gd name="connsiteX14" fmla="*/ 94447 w 104846"/>
                  <a:gd name="connsiteY14" fmla="*/ 60091 h 170371"/>
                  <a:gd name="connsiteX15" fmla="*/ 94447 w 104846"/>
                  <a:gd name="connsiteY15" fmla="*/ 151847 h 170371"/>
                  <a:gd name="connsiteX16" fmla="*/ 12899 w 104846"/>
                  <a:gd name="connsiteY16" fmla="*/ 111072 h 170371"/>
                  <a:gd name="connsiteX17" fmla="*/ 12899 w 104846"/>
                  <a:gd name="connsiteY17" fmla="*/ 19316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250" y="396"/>
                    </a:moveTo>
                    <a:lnTo>
                      <a:pt x="1250" y="9856"/>
                    </a:lnTo>
                    <a:lnTo>
                      <a:pt x="1250" y="114707"/>
                    </a:lnTo>
                    <a:lnTo>
                      <a:pt x="1250" y="118342"/>
                    </a:lnTo>
                    <a:lnTo>
                      <a:pt x="4523" y="119810"/>
                    </a:lnTo>
                    <a:lnTo>
                      <a:pt x="97720" y="166410"/>
                    </a:lnTo>
                    <a:lnTo>
                      <a:pt x="106096" y="170767"/>
                    </a:lnTo>
                    <a:lnTo>
                      <a:pt x="106096" y="161307"/>
                    </a:lnTo>
                    <a:lnTo>
                      <a:pt x="106096" y="56456"/>
                    </a:lnTo>
                    <a:lnTo>
                      <a:pt x="106096" y="52822"/>
                    </a:lnTo>
                    <a:lnTo>
                      <a:pt x="102823" y="51354"/>
                    </a:lnTo>
                    <a:lnTo>
                      <a:pt x="9626" y="4753"/>
                    </a:lnTo>
                    <a:lnTo>
                      <a:pt x="1250" y="396"/>
                    </a:lnTo>
                    <a:close/>
                    <a:moveTo>
                      <a:pt x="12899" y="19316"/>
                    </a:moveTo>
                    <a:lnTo>
                      <a:pt x="94447" y="60091"/>
                    </a:lnTo>
                    <a:lnTo>
                      <a:pt x="94447" y="151847"/>
                    </a:lnTo>
                    <a:lnTo>
                      <a:pt x="12899" y="111072"/>
                    </a:lnTo>
                    <a:lnTo>
                      <a:pt x="12899" y="193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605AC07B-CD93-EB71-9B0B-7295B73EE29E}"/>
                  </a:ext>
                </a:extLst>
              </p:cNvPr>
              <p:cNvSpPr/>
              <p:nvPr/>
            </p:nvSpPr>
            <p:spPr>
              <a:xfrm>
                <a:off x="9403576" y="2514253"/>
                <a:ext cx="34948" cy="310172"/>
              </a:xfrm>
              <a:custGeom>
                <a:avLst/>
                <a:gdLst>
                  <a:gd name="connsiteX0" fmla="*/ 1230 w 34948"/>
                  <a:gd name="connsiteY0" fmla="*/ 378 h 310172"/>
                  <a:gd name="connsiteX1" fmla="*/ 1230 w 34948"/>
                  <a:gd name="connsiteY1" fmla="*/ 9838 h 310172"/>
                  <a:gd name="connsiteX2" fmla="*/ 1230 w 34948"/>
                  <a:gd name="connsiteY2" fmla="*/ 289441 h 310172"/>
                  <a:gd name="connsiteX3" fmla="*/ 1230 w 34948"/>
                  <a:gd name="connsiteY3" fmla="*/ 293075 h 310172"/>
                  <a:gd name="connsiteX4" fmla="*/ 4506 w 34948"/>
                  <a:gd name="connsiteY4" fmla="*/ 294543 h 310172"/>
                  <a:gd name="connsiteX5" fmla="*/ 27805 w 34948"/>
                  <a:gd name="connsiteY5" fmla="*/ 306193 h 310172"/>
                  <a:gd name="connsiteX6" fmla="*/ 36179 w 34948"/>
                  <a:gd name="connsiteY6" fmla="*/ 310551 h 310172"/>
                  <a:gd name="connsiteX7" fmla="*/ 36179 w 34948"/>
                  <a:gd name="connsiteY7" fmla="*/ 301091 h 310172"/>
                  <a:gd name="connsiteX8" fmla="*/ 36179 w 34948"/>
                  <a:gd name="connsiteY8" fmla="*/ 21488 h 310172"/>
                  <a:gd name="connsiteX9" fmla="*/ 36179 w 34948"/>
                  <a:gd name="connsiteY9" fmla="*/ 17854 h 310172"/>
                  <a:gd name="connsiteX10" fmla="*/ 32903 w 34948"/>
                  <a:gd name="connsiteY10" fmla="*/ 16386 h 310172"/>
                  <a:gd name="connsiteX11" fmla="*/ 9604 w 34948"/>
                  <a:gd name="connsiteY11" fmla="*/ 4736 h 310172"/>
                  <a:gd name="connsiteX12" fmla="*/ 1230 w 34948"/>
                  <a:gd name="connsiteY12" fmla="*/ 378 h 310172"/>
                  <a:gd name="connsiteX13" fmla="*/ 12880 w 34948"/>
                  <a:gd name="connsiteY13" fmla="*/ 19298 h 310172"/>
                  <a:gd name="connsiteX14" fmla="*/ 24530 w 34948"/>
                  <a:gd name="connsiteY14" fmla="*/ 25123 h 310172"/>
                  <a:gd name="connsiteX15" fmla="*/ 24530 w 34948"/>
                  <a:gd name="connsiteY15" fmla="*/ 291631 h 310172"/>
                  <a:gd name="connsiteX16" fmla="*/ 12880 w 34948"/>
                  <a:gd name="connsiteY16" fmla="*/ 285806 h 310172"/>
                  <a:gd name="connsiteX17" fmla="*/ 12880 w 34948"/>
                  <a:gd name="connsiteY17" fmla="*/ 19298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230" y="378"/>
                    </a:moveTo>
                    <a:lnTo>
                      <a:pt x="1230" y="9838"/>
                    </a:lnTo>
                    <a:lnTo>
                      <a:pt x="1230" y="289441"/>
                    </a:lnTo>
                    <a:lnTo>
                      <a:pt x="1230" y="293075"/>
                    </a:lnTo>
                    <a:lnTo>
                      <a:pt x="4506" y="294543"/>
                    </a:lnTo>
                    <a:lnTo>
                      <a:pt x="27805" y="306193"/>
                    </a:lnTo>
                    <a:lnTo>
                      <a:pt x="36179" y="310551"/>
                    </a:lnTo>
                    <a:lnTo>
                      <a:pt x="36179" y="301091"/>
                    </a:lnTo>
                    <a:lnTo>
                      <a:pt x="36179" y="21488"/>
                    </a:lnTo>
                    <a:lnTo>
                      <a:pt x="36179" y="17854"/>
                    </a:lnTo>
                    <a:lnTo>
                      <a:pt x="32903" y="16386"/>
                    </a:lnTo>
                    <a:lnTo>
                      <a:pt x="9604" y="4736"/>
                    </a:lnTo>
                    <a:lnTo>
                      <a:pt x="1230" y="378"/>
                    </a:lnTo>
                    <a:close/>
                    <a:moveTo>
                      <a:pt x="12880" y="19298"/>
                    </a:moveTo>
                    <a:lnTo>
                      <a:pt x="24530" y="25123"/>
                    </a:lnTo>
                    <a:lnTo>
                      <a:pt x="24530" y="291631"/>
                    </a:lnTo>
                    <a:lnTo>
                      <a:pt x="12880" y="285806"/>
                    </a:lnTo>
                    <a:lnTo>
                      <a:pt x="12880" y="192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5" name="Freeform 2534">
                <a:extLst>
                  <a:ext uri="{FF2B5EF4-FFF2-40B4-BE49-F238E27FC236}">
                    <a16:creationId xmlns:a16="http://schemas.microsoft.com/office/drawing/2014/main" id="{54C70A69-B731-7772-9338-8E95DDE21ABC}"/>
                  </a:ext>
                </a:extLst>
              </p:cNvPr>
              <p:cNvSpPr/>
              <p:nvPr/>
            </p:nvSpPr>
            <p:spPr>
              <a:xfrm>
                <a:off x="9444350" y="2531728"/>
                <a:ext cx="34948" cy="310172"/>
              </a:xfrm>
              <a:custGeom>
                <a:avLst/>
                <a:gdLst>
                  <a:gd name="connsiteX0" fmla="*/ 1237 w 34948"/>
                  <a:gd name="connsiteY0" fmla="*/ 381 h 310172"/>
                  <a:gd name="connsiteX1" fmla="*/ 1237 w 34948"/>
                  <a:gd name="connsiteY1" fmla="*/ 293078 h 310172"/>
                  <a:gd name="connsiteX2" fmla="*/ 36185 w 34948"/>
                  <a:gd name="connsiteY2" fmla="*/ 310553 h 310172"/>
                  <a:gd name="connsiteX3" fmla="*/ 36185 w 34948"/>
                  <a:gd name="connsiteY3" fmla="*/ 17856 h 310172"/>
                  <a:gd name="connsiteX4" fmla="*/ 1237 w 34948"/>
                  <a:gd name="connsiteY4" fmla="*/ 38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237" y="381"/>
                    </a:moveTo>
                    <a:lnTo>
                      <a:pt x="1237" y="293078"/>
                    </a:lnTo>
                    <a:lnTo>
                      <a:pt x="36185" y="310553"/>
                    </a:lnTo>
                    <a:lnTo>
                      <a:pt x="36185" y="17856"/>
                    </a:lnTo>
                    <a:lnTo>
                      <a:pt x="1237" y="3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650524B7-32B9-3731-72D7-7F6430C1E9BE}"/>
                  </a:ext>
                </a:extLst>
              </p:cNvPr>
              <p:cNvSpPr/>
              <p:nvPr/>
            </p:nvSpPr>
            <p:spPr>
              <a:xfrm>
                <a:off x="9496773" y="2549203"/>
                <a:ext cx="58248" cy="158720"/>
              </a:xfrm>
              <a:custGeom>
                <a:avLst/>
                <a:gdLst>
                  <a:gd name="connsiteX0" fmla="*/ 1246 w 58248"/>
                  <a:gd name="connsiteY0" fmla="*/ 372 h 158720"/>
                  <a:gd name="connsiteX1" fmla="*/ 1246 w 58248"/>
                  <a:gd name="connsiteY1" fmla="*/ 9832 h 158720"/>
                  <a:gd name="connsiteX2" fmla="*/ 1246 w 58248"/>
                  <a:gd name="connsiteY2" fmla="*/ 126333 h 158720"/>
                  <a:gd name="connsiteX3" fmla="*/ 1246 w 58248"/>
                  <a:gd name="connsiteY3" fmla="*/ 129968 h 158720"/>
                  <a:gd name="connsiteX4" fmla="*/ 4520 w 58248"/>
                  <a:gd name="connsiteY4" fmla="*/ 131436 h 158720"/>
                  <a:gd name="connsiteX5" fmla="*/ 51118 w 58248"/>
                  <a:gd name="connsiteY5" fmla="*/ 154736 h 158720"/>
                  <a:gd name="connsiteX6" fmla="*/ 59494 w 58248"/>
                  <a:gd name="connsiteY6" fmla="*/ 159093 h 158720"/>
                  <a:gd name="connsiteX7" fmla="*/ 59494 w 58248"/>
                  <a:gd name="connsiteY7" fmla="*/ 149633 h 158720"/>
                  <a:gd name="connsiteX8" fmla="*/ 59494 w 58248"/>
                  <a:gd name="connsiteY8" fmla="*/ 33132 h 158720"/>
                  <a:gd name="connsiteX9" fmla="*/ 59494 w 58248"/>
                  <a:gd name="connsiteY9" fmla="*/ 29497 h 158720"/>
                  <a:gd name="connsiteX10" fmla="*/ 56221 w 58248"/>
                  <a:gd name="connsiteY10" fmla="*/ 28030 h 158720"/>
                  <a:gd name="connsiteX11" fmla="*/ 9622 w 58248"/>
                  <a:gd name="connsiteY11" fmla="*/ 4729 h 158720"/>
                  <a:gd name="connsiteX12" fmla="*/ 1246 w 58248"/>
                  <a:gd name="connsiteY12" fmla="*/ 372 h 158720"/>
                  <a:gd name="connsiteX13" fmla="*/ 12896 w 58248"/>
                  <a:gd name="connsiteY13" fmla="*/ 19292 h 158720"/>
                  <a:gd name="connsiteX14" fmla="*/ 47845 w 58248"/>
                  <a:gd name="connsiteY14" fmla="*/ 36767 h 158720"/>
                  <a:gd name="connsiteX15" fmla="*/ 47845 w 58248"/>
                  <a:gd name="connsiteY15" fmla="*/ 140173 h 158720"/>
                  <a:gd name="connsiteX16" fmla="*/ 12896 w 58248"/>
                  <a:gd name="connsiteY16" fmla="*/ 122698 h 158720"/>
                  <a:gd name="connsiteX17" fmla="*/ 12896 w 58248"/>
                  <a:gd name="connsiteY17" fmla="*/ 1929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246" y="372"/>
                    </a:moveTo>
                    <a:lnTo>
                      <a:pt x="1246" y="9832"/>
                    </a:lnTo>
                    <a:lnTo>
                      <a:pt x="1246" y="126333"/>
                    </a:lnTo>
                    <a:lnTo>
                      <a:pt x="1246" y="129968"/>
                    </a:lnTo>
                    <a:lnTo>
                      <a:pt x="4520" y="131436"/>
                    </a:lnTo>
                    <a:lnTo>
                      <a:pt x="51118" y="154736"/>
                    </a:lnTo>
                    <a:lnTo>
                      <a:pt x="59494" y="159093"/>
                    </a:lnTo>
                    <a:lnTo>
                      <a:pt x="59494" y="149633"/>
                    </a:lnTo>
                    <a:lnTo>
                      <a:pt x="59494" y="33132"/>
                    </a:lnTo>
                    <a:lnTo>
                      <a:pt x="59494" y="29497"/>
                    </a:lnTo>
                    <a:lnTo>
                      <a:pt x="56221" y="28030"/>
                    </a:lnTo>
                    <a:lnTo>
                      <a:pt x="9622" y="4729"/>
                    </a:lnTo>
                    <a:lnTo>
                      <a:pt x="1246" y="372"/>
                    </a:lnTo>
                    <a:close/>
                    <a:moveTo>
                      <a:pt x="12896" y="19292"/>
                    </a:moveTo>
                    <a:lnTo>
                      <a:pt x="47845" y="36767"/>
                    </a:lnTo>
                    <a:lnTo>
                      <a:pt x="47845" y="140173"/>
                    </a:lnTo>
                    <a:lnTo>
                      <a:pt x="12896" y="122698"/>
                    </a:lnTo>
                    <a:lnTo>
                      <a:pt x="12896" y="192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E616FF8C-580E-991C-8B78-788311F03BCB}"/>
                  </a:ext>
                </a:extLst>
              </p:cNvPr>
              <p:cNvSpPr/>
              <p:nvPr/>
            </p:nvSpPr>
            <p:spPr>
              <a:xfrm>
                <a:off x="9566671" y="2584153"/>
                <a:ext cx="34948" cy="158720"/>
              </a:xfrm>
              <a:custGeom>
                <a:avLst/>
                <a:gdLst>
                  <a:gd name="connsiteX0" fmla="*/ 1255 w 34948"/>
                  <a:gd name="connsiteY0" fmla="*/ 378 h 158720"/>
                  <a:gd name="connsiteX1" fmla="*/ 1255 w 34948"/>
                  <a:gd name="connsiteY1" fmla="*/ 9837 h 158720"/>
                  <a:gd name="connsiteX2" fmla="*/ 1255 w 34948"/>
                  <a:gd name="connsiteY2" fmla="*/ 137989 h 158720"/>
                  <a:gd name="connsiteX3" fmla="*/ 1255 w 34948"/>
                  <a:gd name="connsiteY3" fmla="*/ 141623 h 158720"/>
                  <a:gd name="connsiteX4" fmla="*/ 4529 w 34948"/>
                  <a:gd name="connsiteY4" fmla="*/ 143091 h 158720"/>
                  <a:gd name="connsiteX5" fmla="*/ 27828 w 34948"/>
                  <a:gd name="connsiteY5" fmla="*/ 154741 h 158720"/>
                  <a:gd name="connsiteX6" fmla="*/ 36204 w 34948"/>
                  <a:gd name="connsiteY6" fmla="*/ 159098 h 158720"/>
                  <a:gd name="connsiteX7" fmla="*/ 36204 w 34948"/>
                  <a:gd name="connsiteY7" fmla="*/ 149639 h 158720"/>
                  <a:gd name="connsiteX8" fmla="*/ 36204 w 34948"/>
                  <a:gd name="connsiteY8" fmla="*/ 21488 h 158720"/>
                  <a:gd name="connsiteX9" fmla="*/ 36204 w 34948"/>
                  <a:gd name="connsiteY9" fmla="*/ 17853 h 158720"/>
                  <a:gd name="connsiteX10" fmla="*/ 32930 w 34948"/>
                  <a:gd name="connsiteY10" fmla="*/ 16385 h 158720"/>
                  <a:gd name="connsiteX11" fmla="*/ 9631 w 34948"/>
                  <a:gd name="connsiteY11" fmla="*/ 4735 h 158720"/>
                  <a:gd name="connsiteX12" fmla="*/ 1255 w 34948"/>
                  <a:gd name="connsiteY12" fmla="*/ 378 h 158720"/>
                  <a:gd name="connsiteX13" fmla="*/ 12905 w 34948"/>
                  <a:gd name="connsiteY13" fmla="*/ 19297 h 158720"/>
                  <a:gd name="connsiteX14" fmla="*/ 24554 w 34948"/>
                  <a:gd name="connsiteY14" fmla="*/ 25122 h 158720"/>
                  <a:gd name="connsiteX15" fmla="*/ 24554 w 34948"/>
                  <a:gd name="connsiteY15" fmla="*/ 140179 h 158720"/>
                  <a:gd name="connsiteX16" fmla="*/ 12905 w 34948"/>
                  <a:gd name="connsiteY16" fmla="*/ 134354 h 158720"/>
                  <a:gd name="connsiteX17" fmla="*/ 12905 w 34948"/>
                  <a:gd name="connsiteY17" fmla="*/ 1929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255" y="378"/>
                    </a:moveTo>
                    <a:lnTo>
                      <a:pt x="1255" y="9837"/>
                    </a:lnTo>
                    <a:lnTo>
                      <a:pt x="1255" y="137989"/>
                    </a:lnTo>
                    <a:lnTo>
                      <a:pt x="1255" y="141623"/>
                    </a:lnTo>
                    <a:lnTo>
                      <a:pt x="4529" y="143091"/>
                    </a:lnTo>
                    <a:lnTo>
                      <a:pt x="27828" y="154741"/>
                    </a:lnTo>
                    <a:lnTo>
                      <a:pt x="36204" y="159098"/>
                    </a:lnTo>
                    <a:lnTo>
                      <a:pt x="36204" y="149639"/>
                    </a:lnTo>
                    <a:lnTo>
                      <a:pt x="36204" y="21488"/>
                    </a:lnTo>
                    <a:lnTo>
                      <a:pt x="36204" y="17853"/>
                    </a:lnTo>
                    <a:lnTo>
                      <a:pt x="32930" y="16385"/>
                    </a:lnTo>
                    <a:lnTo>
                      <a:pt x="9631" y="4735"/>
                    </a:lnTo>
                    <a:lnTo>
                      <a:pt x="1255" y="378"/>
                    </a:lnTo>
                    <a:close/>
                    <a:moveTo>
                      <a:pt x="12905" y="19297"/>
                    </a:moveTo>
                    <a:lnTo>
                      <a:pt x="24554" y="25122"/>
                    </a:lnTo>
                    <a:lnTo>
                      <a:pt x="24554" y="140179"/>
                    </a:lnTo>
                    <a:lnTo>
                      <a:pt x="12905" y="134354"/>
                    </a:lnTo>
                    <a:lnTo>
                      <a:pt x="12905" y="192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0" name="Freeform 2539">
                <a:extLst>
                  <a:ext uri="{FF2B5EF4-FFF2-40B4-BE49-F238E27FC236}">
                    <a16:creationId xmlns:a16="http://schemas.microsoft.com/office/drawing/2014/main" id="{CBACB35D-F9BD-5527-0F3B-1F0AD3C6326D}"/>
                  </a:ext>
                </a:extLst>
              </p:cNvPr>
              <p:cNvSpPr/>
              <p:nvPr/>
            </p:nvSpPr>
            <p:spPr>
              <a:xfrm>
                <a:off x="9380277" y="2342408"/>
                <a:ext cx="477635" cy="595605"/>
              </a:xfrm>
              <a:custGeom>
                <a:avLst/>
                <a:gdLst>
                  <a:gd name="connsiteX0" fmla="*/ 240077 w 477635"/>
                  <a:gd name="connsiteY0" fmla="*/ 374 h 595605"/>
                  <a:gd name="connsiteX1" fmla="*/ 237526 w 477635"/>
                  <a:gd name="connsiteY1" fmla="*/ 1830 h 595605"/>
                  <a:gd name="connsiteX2" fmla="*/ 4534 w 477635"/>
                  <a:gd name="connsiteY2" fmla="*/ 118325 h 595605"/>
                  <a:gd name="connsiteX3" fmla="*/ 1260 w 477635"/>
                  <a:gd name="connsiteY3" fmla="*/ 119793 h 595605"/>
                  <a:gd name="connsiteX4" fmla="*/ 1260 w 477635"/>
                  <a:gd name="connsiteY4" fmla="*/ 123428 h 595605"/>
                  <a:gd name="connsiteX5" fmla="*/ 1260 w 477635"/>
                  <a:gd name="connsiteY5" fmla="*/ 472931 h 595605"/>
                  <a:gd name="connsiteX6" fmla="*/ 1260 w 477635"/>
                  <a:gd name="connsiteY6" fmla="*/ 476566 h 595605"/>
                  <a:gd name="connsiteX7" fmla="*/ 4536 w 477635"/>
                  <a:gd name="connsiteY7" fmla="*/ 478034 h 595605"/>
                  <a:gd name="connsiteX8" fmla="*/ 237528 w 477635"/>
                  <a:gd name="connsiteY8" fmla="*/ 594535 h 595605"/>
                  <a:gd name="connsiteX9" fmla="*/ 240080 w 477635"/>
                  <a:gd name="connsiteY9" fmla="*/ 595979 h 595605"/>
                  <a:gd name="connsiteX10" fmla="*/ 242631 w 477635"/>
                  <a:gd name="connsiteY10" fmla="*/ 594535 h 595605"/>
                  <a:gd name="connsiteX11" fmla="*/ 475623 w 477635"/>
                  <a:gd name="connsiteY11" fmla="*/ 478034 h 595605"/>
                  <a:gd name="connsiteX12" fmla="*/ 478896 w 477635"/>
                  <a:gd name="connsiteY12" fmla="*/ 476566 h 595605"/>
                  <a:gd name="connsiteX13" fmla="*/ 478896 w 477635"/>
                  <a:gd name="connsiteY13" fmla="*/ 472931 h 595605"/>
                  <a:gd name="connsiteX14" fmla="*/ 478896 w 477635"/>
                  <a:gd name="connsiteY14" fmla="*/ 123428 h 595605"/>
                  <a:gd name="connsiteX15" fmla="*/ 478896 w 477635"/>
                  <a:gd name="connsiteY15" fmla="*/ 119793 h 595605"/>
                  <a:gd name="connsiteX16" fmla="*/ 475623 w 477635"/>
                  <a:gd name="connsiteY16" fmla="*/ 118325 h 595605"/>
                  <a:gd name="connsiteX17" fmla="*/ 242631 w 477635"/>
                  <a:gd name="connsiteY17" fmla="*/ 1830 h 595605"/>
                  <a:gd name="connsiteX18" fmla="*/ 240080 w 477635"/>
                  <a:gd name="connsiteY18" fmla="*/ 374 h 595605"/>
                  <a:gd name="connsiteX19" fmla="*/ 240077 w 477635"/>
                  <a:gd name="connsiteY19" fmla="*/ 13480 h 595605"/>
                  <a:gd name="connsiteX20" fmla="*/ 467245 w 477635"/>
                  <a:gd name="connsiteY20" fmla="*/ 127063 h 595605"/>
                  <a:gd name="connsiteX21" fmla="*/ 467245 w 477635"/>
                  <a:gd name="connsiteY21" fmla="*/ 469296 h 595605"/>
                  <a:gd name="connsiteX22" fmla="*/ 240077 w 477635"/>
                  <a:gd name="connsiteY22" fmla="*/ 582885 h 595605"/>
                  <a:gd name="connsiteX23" fmla="*/ 12910 w 477635"/>
                  <a:gd name="connsiteY23" fmla="*/ 469296 h 595605"/>
                  <a:gd name="connsiteX24" fmla="*/ 12910 w 477635"/>
                  <a:gd name="connsiteY24" fmla="*/ 127063 h 595605"/>
                  <a:gd name="connsiteX25" fmla="*/ 240077 w 477635"/>
                  <a:gd name="connsiteY25" fmla="*/ 13480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77" y="374"/>
                    </a:moveTo>
                    <a:lnTo>
                      <a:pt x="237526" y="1830"/>
                    </a:lnTo>
                    <a:lnTo>
                      <a:pt x="4534" y="118325"/>
                    </a:lnTo>
                    <a:lnTo>
                      <a:pt x="1260" y="119793"/>
                    </a:lnTo>
                    <a:lnTo>
                      <a:pt x="1260" y="123428"/>
                    </a:lnTo>
                    <a:lnTo>
                      <a:pt x="1260" y="472931"/>
                    </a:lnTo>
                    <a:lnTo>
                      <a:pt x="1260" y="476566"/>
                    </a:lnTo>
                    <a:lnTo>
                      <a:pt x="4536" y="478034"/>
                    </a:lnTo>
                    <a:lnTo>
                      <a:pt x="237528" y="594535"/>
                    </a:lnTo>
                    <a:lnTo>
                      <a:pt x="240080" y="595979"/>
                    </a:lnTo>
                    <a:lnTo>
                      <a:pt x="242631" y="594535"/>
                    </a:lnTo>
                    <a:lnTo>
                      <a:pt x="475623" y="478034"/>
                    </a:lnTo>
                    <a:lnTo>
                      <a:pt x="478896" y="476566"/>
                    </a:lnTo>
                    <a:lnTo>
                      <a:pt x="478896" y="472931"/>
                    </a:lnTo>
                    <a:lnTo>
                      <a:pt x="478896" y="123428"/>
                    </a:lnTo>
                    <a:lnTo>
                      <a:pt x="478896" y="119793"/>
                    </a:lnTo>
                    <a:lnTo>
                      <a:pt x="475623" y="118325"/>
                    </a:lnTo>
                    <a:lnTo>
                      <a:pt x="242631" y="1830"/>
                    </a:lnTo>
                    <a:lnTo>
                      <a:pt x="240080" y="374"/>
                    </a:lnTo>
                    <a:close/>
                    <a:moveTo>
                      <a:pt x="240077" y="13480"/>
                    </a:moveTo>
                    <a:lnTo>
                      <a:pt x="467245" y="127063"/>
                    </a:lnTo>
                    <a:lnTo>
                      <a:pt x="467245" y="469296"/>
                    </a:lnTo>
                    <a:lnTo>
                      <a:pt x="240077" y="582885"/>
                    </a:lnTo>
                    <a:lnTo>
                      <a:pt x="12910" y="469296"/>
                    </a:lnTo>
                    <a:lnTo>
                      <a:pt x="12910" y="127063"/>
                    </a:lnTo>
                    <a:lnTo>
                      <a:pt x="240077" y="13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41" name="Graphic 2503">
              <a:extLst>
                <a:ext uri="{FF2B5EF4-FFF2-40B4-BE49-F238E27FC236}">
                  <a16:creationId xmlns:a16="http://schemas.microsoft.com/office/drawing/2014/main" id="{74408FCC-C9C5-3097-E411-93EE9B776E72}"/>
                </a:ext>
              </a:extLst>
            </p:cNvPr>
            <p:cNvGrpSpPr/>
            <p:nvPr/>
          </p:nvGrpSpPr>
          <p:grpSpPr>
            <a:xfrm>
              <a:off x="9674251" y="2601487"/>
              <a:ext cx="123035" cy="253439"/>
              <a:chOff x="9674251" y="2601487"/>
              <a:chExt cx="123035" cy="253439"/>
            </a:xfrm>
            <a:solidFill>
              <a:srgbClr val="00FF00"/>
            </a:solidFill>
          </p:grpSpPr>
          <p:sp>
            <p:nvSpPr>
              <p:cNvPr id="2542" name="Freeform 2541">
                <a:extLst>
                  <a:ext uri="{FF2B5EF4-FFF2-40B4-BE49-F238E27FC236}">
                    <a16:creationId xmlns:a16="http://schemas.microsoft.com/office/drawing/2014/main" id="{C4E6E99E-6EB7-A098-ED0F-F769374BA276}"/>
                  </a:ext>
                </a:extLst>
              </p:cNvPr>
              <p:cNvSpPr/>
              <p:nvPr/>
            </p:nvSpPr>
            <p:spPr>
              <a:xfrm>
                <a:off x="9674251" y="2601487"/>
                <a:ext cx="123035" cy="253439"/>
              </a:xfrm>
              <a:custGeom>
                <a:avLst/>
                <a:gdLst>
                  <a:gd name="connsiteX0" fmla="*/ 61518 w 123035"/>
                  <a:gd name="connsiteY0" fmla="*/ 30761 h 253439"/>
                  <a:gd name="connsiteX1" fmla="*/ 0 w 123035"/>
                  <a:gd name="connsiteY1" fmla="*/ 93518 h 253439"/>
                  <a:gd name="connsiteX2" fmla="*/ 0 w 123035"/>
                  <a:gd name="connsiteY2" fmla="*/ 221456 h 253439"/>
                  <a:gd name="connsiteX3" fmla="*/ 61518 w 123035"/>
                  <a:gd name="connsiteY3" fmla="*/ 222679 h 253439"/>
                  <a:gd name="connsiteX4" fmla="*/ 123036 w 123035"/>
                  <a:gd name="connsiteY4" fmla="*/ 159933 h 253439"/>
                  <a:gd name="connsiteX5" fmla="*/ 123036 w 123035"/>
                  <a:gd name="connsiteY5" fmla="*/ 31995 h 253439"/>
                  <a:gd name="connsiteX6" fmla="*/ 122989 w 123035"/>
                  <a:gd name="connsiteY6" fmla="*/ 32018 h 253439"/>
                  <a:gd name="connsiteX7" fmla="*/ 61518 w 123035"/>
                  <a:gd name="connsiteY7" fmla="*/ 30761 h 25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035" h="253439">
                    <a:moveTo>
                      <a:pt x="61518" y="30761"/>
                    </a:moveTo>
                    <a:cubicBezTo>
                      <a:pt x="27567" y="47738"/>
                      <a:pt x="0" y="75861"/>
                      <a:pt x="0" y="93518"/>
                    </a:cubicBezTo>
                    <a:lnTo>
                      <a:pt x="0" y="221456"/>
                    </a:lnTo>
                    <a:cubicBezTo>
                      <a:pt x="0" y="239112"/>
                      <a:pt x="27567" y="239655"/>
                      <a:pt x="61518" y="222679"/>
                    </a:cubicBezTo>
                    <a:cubicBezTo>
                      <a:pt x="95469" y="205702"/>
                      <a:pt x="123036" y="177590"/>
                      <a:pt x="123036" y="159933"/>
                    </a:cubicBezTo>
                    <a:lnTo>
                      <a:pt x="123036" y="31995"/>
                    </a:lnTo>
                    <a:lnTo>
                      <a:pt x="122989" y="32018"/>
                    </a:lnTo>
                    <a:cubicBezTo>
                      <a:pt x="122989" y="14361"/>
                      <a:pt x="95469" y="13785"/>
                      <a:pt x="61518" y="3076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3" name="Freeform 2542">
                <a:extLst>
                  <a:ext uri="{FF2B5EF4-FFF2-40B4-BE49-F238E27FC236}">
                    <a16:creationId xmlns:a16="http://schemas.microsoft.com/office/drawing/2014/main" id="{27904D13-B329-351D-5EAB-DCED39D90D40}"/>
                  </a:ext>
                </a:extLst>
              </p:cNvPr>
              <p:cNvSpPr/>
              <p:nvPr/>
            </p:nvSpPr>
            <p:spPr>
              <a:xfrm>
                <a:off x="9676425" y="2603408"/>
                <a:ext cx="118730" cy="121614"/>
              </a:xfrm>
              <a:custGeom>
                <a:avLst/>
                <a:gdLst>
                  <a:gd name="connsiteX0" fmla="*/ 118728 w 118730"/>
                  <a:gd name="connsiteY0" fmla="*/ 31123 h 121614"/>
                  <a:gd name="connsiteX1" fmla="*/ 59845 w 118730"/>
                  <a:gd name="connsiteY1" fmla="*/ 91688 h 121614"/>
                  <a:gd name="connsiteX2" fmla="*/ 2 w 118730"/>
                  <a:gd name="connsiteY2" fmla="*/ 90989 h 121614"/>
                  <a:gd name="connsiteX3" fmla="*/ 2 w 118730"/>
                  <a:gd name="connsiteY3" fmla="*/ 90491 h 121614"/>
                  <a:gd name="connsiteX4" fmla="*/ 58885 w 118730"/>
                  <a:gd name="connsiteY4" fmla="*/ 29926 h 121614"/>
                  <a:gd name="connsiteX5" fmla="*/ 118728 w 118730"/>
                  <a:gd name="connsiteY5" fmla="*/ 30625 h 121614"/>
                  <a:gd name="connsiteX6" fmla="*/ 118728 w 118730"/>
                  <a:gd name="connsiteY6" fmla="*/ 31123 h 12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730" h="121614">
                    <a:moveTo>
                      <a:pt x="118728" y="31123"/>
                    </a:moveTo>
                    <a:cubicBezTo>
                      <a:pt x="118994" y="48042"/>
                      <a:pt x="92631" y="75156"/>
                      <a:pt x="59845" y="91688"/>
                    </a:cubicBezTo>
                    <a:cubicBezTo>
                      <a:pt x="27059" y="108220"/>
                      <a:pt x="267" y="107908"/>
                      <a:pt x="2" y="90989"/>
                    </a:cubicBezTo>
                    <a:cubicBezTo>
                      <a:pt x="0" y="90825"/>
                      <a:pt x="0" y="90658"/>
                      <a:pt x="2" y="90491"/>
                    </a:cubicBezTo>
                    <a:cubicBezTo>
                      <a:pt x="-263" y="73574"/>
                      <a:pt x="26100" y="46458"/>
                      <a:pt x="58885" y="29926"/>
                    </a:cubicBezTo>
                    <a:cubicBezTo>
                      <a:pt x="91671" y="13394"/>
                      <a:pt x="118463" y="13706"/>
                      <a:pt x="118728" y="30625"/>
                    </a:cubicBezTo>
                    <a:cubicBezTo>
                      <a:pt x="118730" y="30789"/>
                      <a:pt x="118730" y="30957"/>
                      <a:pt x="118728" y="3112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44" name="Graphic 2503">
            <a:extLst>
              <a:ext uri="{FF2B5EF4-FFF2-40B4-BE49-F238E27FC236}">
                <a16:creationId xmlns:a16="http://schemas.microsoft.com/office/drawing/2014/main" id="{C5AA3917-024F-EEAD-FE77-22FE2E46BAE8}"/>
              </a:ext>
            </a:extLst>
          </p:cNvPr>
          <p:cNvGrpSpPr/>
          <p:nvPr/>
        </p:nvGrpSpPr>
        <p:grpSpPr>
          <a:xfrm>
            <a:off x="6405355" y="421131"/>
            <a:ext cx="708132" cy="883031"/>
            <a:chOff x="6720133" y="959043"/>
            <a:chExt cx="477635" cy="595605"/>
          </a:xfrm>
        </p:grpSpPr>
        <p:grpSp>
          <p:nvGrpSpPr>
            <p:cNvPr id="2545" name="Graphic 2503">
              <a:extLst>
                <a:ext uri="{FF2B5EF4-FFF2-40B4-BE49-F238E27FC236}">
                  <a16:creationId xmlns:a16="http://schemas.microsoft.com/office/drawing/2014/main" id="{E21BF894-F482-1ADB-D964-CD5D172EF4E8}"/>
                </a:ext>
              </a:extLst>
            </p:cNvPr>
            <p:cNvGrpSpPr/>
            <p:nvPr/>
          </p:nvGrpSpPr>
          <p:grpSpPr>
            <a:xfrm>
              <a:off x="6720133" y="959043"/>
              <a:ext cx="477635" cy="595605"/>
              <a:chOff x="6720133" y="959043"/>
              <a:chExt cx="477635" cy="595605"/>
            </a:xfrm>
          </p:grpSpPr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665DD752-D119-1181-E4BD-0D4E3F1C85BC}"/>
                  </a:ext>
                </a:extLst>
              </p:cNvPr>
              <p:cNvSpPr/>
              <p:nvPr/>
            </p:nvSpPr>
            <p:spPr>
              <a:xfrm>
                <a:off x="6725957" y="965596"/>
                <a:ext cx="465984" cy="233001"/>
              </a:xfrm>
              <a:custGeom>
                <a:avLst/>
                <a:gdLst>
                  <a:gd name="connsiteX0" fmla="*/ 627 w 465984"/>
                  <a:gd name="connsiteY0" fmla="*/ 116519 h 233001"/>
                  <a:gd name="connsiteX1" fmla="*/ 233619 w 465984"/>
                  <a:gd name="connsiteY1" fmla="*/ 18 h 233001"/>
                  <a:gd name="connsiteX2" fmla="*/ 466612 w 465984"/>
                  <a:gd name="connsiteY2" fmla="*/ 116519 h 233001"/>
                  <a:gd name="connsiteX3" fmla="*/ 233619 w 465984"/>
                  <a:gd name="connsiteY3" fmla="*/ 233020 h 233001"/>
                  <a:gd name="connsiteX4" fmla="*/ 627 w 465984"/>
                  <a:gd name="connsiteY4" fmla="*/ 116519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627" y="116519"/>
                    </a:moveTo>
                    <a:lnTo>
                      <a:pt x="233619" y="18"/>
                    </a:lnTo>
                    <a:lnTo>
                      <a:pt x="466612" y="116519"/>
                    </a:lnTo>
                    <a:lnTo>
                      <a:pt x="233619" y="233020"/>
                    </a:lnTo>
                    <a:lnTo>
                      <a:pt x="627" y="11651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25D28A15-1253-0595-2074-5A499EF58762}"/>
                  </a:ext>
                </a:extLst>
              </p:cNvPr>
              <p:cNvSpPr/>
              <p:nvPr/>
            </p:nvSpPr>
            <p:spPr>
              <a:xfrm>
                <a:off x="6725957" y="1082097"/>
                <a:ext cx="232992" cy="466003"/>
              </a:xfrm>
              <a:custGeom>
                <a:avLst/>
                <a:gdLst>
                  <a:gd name="connsiteX0" fmla="*/ 610 w 232992"/>
                  <a:gd name="connsiteY0" fmla="*/ 54 h 466003"/>
                  <a:gd name="connsiteX1" fmla="*/ 610 w 232992"/>
                  <a:gd name="connsiteY1" fmla="*/ 349557 h 466003"/>
                  <a:gd name="connsiteX2" fmla="*/ 233602 w 232992"/>
                  <a:gd name="connsiteY2" fmla="*/ 466058 h 466003"/>
                  <a:gd name="connsiteX3" fmla="*/ 233602 w 232992"/>
                  <a:gd name="connsiteY3" fmla="*/ 116555 h 466003"/>
                  <a:gd name="connsiteX4" fmla="*/ 610 w 232992"/>
                  <a:gd name="connsiteY4" fmla="*/ 54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10" y="54"/>
                    </a:moveTo>
                    <a:lnTo>
                      <a:pt x="610" y="349557"/>
                    </a:lnTo>
                    <a:lnTo>
                      <a:pt x="233602" y="466058"/>
                    </a:lnTo>
                    <a:lnTo>
                      <a:pt x="233602" y="116555"/>
                    </a:lnTo>
                    <a:lnTo>
                      <a:pt x="610" y="5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DB7A28D4-8DCF-675A-7300-E2620BF40624}"/>
                  </a:ext>
                </a:extLst>
              </p:cNvPr>
              <p:cNvSpPr/>
              <p:nvPr/>
            </p:nvSpPr>
            <p:spPr>
              <a:xfrm>
                <a:off x="6958949" y="1082097"/>
                <a:ext cx="232992" cy="466003"/>
              </a:xfrm>
              <a:custGeom>
                <a:avLst/>
                <a:gdLst>
                  <a:gd name="connsiteX0" fmla="*/ 645 w 232992"/>
                  <a:gd name="connsiteY0" fmla="*/ 466058 h 466003"/>
                  <a:gd name="connsiteX1" fmla="*/ 233637 w 232992"/>
                  <a:gd name="connsiteY1" fmla="*/ 349557 h 466003"/>
                  <a:gd name="connsiteX2" fmla="*/ 233637 w 232992"/>
                  <a:gd name="connsiteY2" fmla="*/ 54 h 466003"/>
                  <a:gd name="connsiteX3" fmla="*/ 645 w 232992"/>
                  <a:gd name="connsiteY3" fmla="*/ 116555 h 466003"/>
                  <a:gd name="connsiteX4" fmla="*/ 645 w 232992"/>
                  <a:gd name="connsiteY4" fmla="*/ 4660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45" y="466058"/>
                    </a:moveTo>
                    <a:lnTo>
                      <a:pt x="233637" y="349557"/>
                    </a:lnTo>
                    <a:lnTo>
                      <a:pt x="233637" y="54"/>
                    </a:lnTo>
                    <a:lnTo>
                      <a:pt x="645" y="116555"/>
                    </a:lnTo>
                    <a:lnTo>
                      <a:pt x="645" y="4660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1" name="Freeform 2550">
                <a:extLst>
                  <a:ext uri="{FF2B5EF4-FFF2-40B4-BE49-F238E27FC236}">
                    <a16:creationId xmlns:a16="http://schemas.microsoft.com/office/drawing/2014/main" id="{38453379-FE3A-985F-8E1A-7073F4AF55D9}"/>
                  </a:ext>
                </a:extLst>
              </p:cNvPr>
              <p:cNvSpPr/>
              <p:nvPr/>
            </p:nvSpPr>
            <p:spPr>
              <a:xfrm>
                <a:off x="6922544" y="982343"/>
                <a:ext cx="72810" cy="36406"/>
              </a:xfrm>
              <a:custGeom>
                <a:avLst/>
                <a:gdLst>
                  <a:gd name="connsiteX0" fmla="*/ 37032 w 72810"/>
                  <a:gd name="connsiteY0" fmla="*/ 6 h 36406"/>
                  <a:gd name="connsiteX1" fmla="*/ 627 w 72810"/>
                  <a:gd name="connsiteY1" fmla="*/ 18209 h 36406"/>
                  <a:gd name="connsiteX2" fmla="*/ 37032 w 72810"/>
                  <a:gd name="connsiteY2" fmla="*/ 36412 h 36406"/>
                  <a:gd name="connsiteX3" fmla="*/ 73437 w 72810"/>
                  <a:gd name="connsiteY3" fmla="*/ 18209 h 36406"/>
                  <a:gd name="connsiteX4" fmla="*/ 37032 w 72810"/>
                  <a:gd name="connsiteY4" fmla="*/ 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32" y="6"/>
                    </a:moveTo>
                    <a:lnTo>
                      <a:pt x="627" y="18209"/>
                    </a:lnTo>
                    <a:lnTo>
                      <a:pt x="37032" y="36412"/>
                    </a:lnTo>
                    <a:lnTo>
                      <a:pt x="73437" y="18209"/>
                    </a:lnTo>
                    <a:lnTo>
                      <a:pt x="37032" y="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2" name="Freeform 2551">
                <a:extLst>
                  <a:ext uri="{FF2B5EF4-FFF2-40B4-BE49-F238E27FC236}">
                    <a16:creationId xmlns:a16="http://schemas.microsoft.com/office/drawing/2014/main" id="{A84D39C2-058A-0281-608E-D8B9BFF5E5FF}"/>
                  </a:ext>
                </a:extLst>
              </p:cNvPr>
              <p:cNvSpPr/>
              <p:nvPr/>
            </p:nvSpPr>
            <p:spPr>
              <a:xfrm>
                <a:off x="6969143" y="1005643"/>
                <a:ext cx="72810" cy="36406"/>
              </a:xfrm>
              <a:custGeom>
                <a:avLst/>
                <a:gdLst>
                  <a:gd name="connsiteX0" fmla="*/ 37040 w 72810"/>
                  <a:gd name="connsiteY0" fmla="*/ 9 h 36406"/>
                  <a:gd name="connsiteX1" fmla="*/ 34488 w 72810"/>
                  <a:gd name="connsiteY1" fmla="*/ 1466 h 36406"/>
                  <a:gd name="connsiteX2" fmla="*/ 11189 w 72810"/>
                  <a:gd name="connsiteY2" fmla="*/ 13116 h 36406"/>
                  <a:gd name="connsiteX3" fmla="*/ 635 w 72810"/>
                  <a:gd name="connsiteY3" fmla="*/ 18213 h 36406"/>
                  <a:gd name="connsiteX4" fmla="*/ 11189 w 72810"/>
                  <a:gd name="connsiteY4" fmla="*/ 23310 h 36406"/>
                  <a:gd name="connsiteX5" fmla="*/ 34488 w 72810"/>
                  <a:gd name="connsiteY5" fmla="*/ 34960 h 36406"/>
                  <a:gd name="connsiteX6" fmla="*/ 37040 w 72810"/>
                  <a:gd name="connsiteY6" fmla="*/ 36416 h 36406"/>
                  <a:gd name="connsiteX7" fmla="*/ 39591 w 72810"/>
                  <a:gd name="connsiteY7" fmla="*/ 34960 h 36406"/>
                  <a:gd name="connsiteX8" fmla="*/ 62890 w 72810"/>
                  <a:gd name="connsiteY8" fmla="*/ 23310 h 36406"/>
                  <a:gd name="connsiteX9" fmla="*/ 73445 w 72810"/>
                  <a:gd name="connsiteY9" fmla="*/ 18213 h 36406"/>
                  <a:gd name="connsiteX10" fmla="*/ 62890 w 72810"/>
                  <a:gd name="connsiteY10" fmla="*/ 13116 h 36406"/>
                  <a:gd name="connsiteX11" fmla="*/ 39591 w 72810"/>
                  <a:gd name="connsiteY11" fmla="*/ 1466 h 36406"/>
                  <a:gd name="connsiteX12" fmla="*/ 37040 w 72810"/>
                  <a:gd name="connsiteY12" fmla="*/ 9 h 36406"/>
                  <a:gd name="connsiteX13" fmla="*/ 37040 w 72810"/>
                  <a:gd name="connsiteY13" fmla="*/ 13116 h 36406"/>
                  <a:gd name="connsiteX14" fmla="*/ 47594 w 72810"/>
                  <a:gd name="connsiteY14" fmla="*/ 18213 h 36406"/>
                  <a:gd name="connsiteX15" fmla="*/ 37040 w 72810"/>
                  <a:gd name="connsiteY15" fmla="*/ 23310 h 36406"/>
                  <a:gd name="connsiteX16" fmla="*/ 26485 w 72810"/>
                  <a:gd name="connsiteY16" fmla="*/ 18213 h 36406"/>
                  <a:gd name="connsiteX17" fmla="*/ 37040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40" y="9"/>
                    </a:moveTo>
                    <a:lnTo>
                      <a:pt x="34488" y="1466"/>
                    </a:lnTo>
                    <a:lnTo>
                      <a:pt x="11189" y="13116"/>
                    </a:lnTo>
                    <a:lnTo>
                      <a:pt x="635" y="18213"/>
                    </a:lnTo>
                    <a:lnTo>
                      <a:pt x="11189" y="23310"/>
                    </a:lnTo>
                    <a:lnTo>
                      <a:pt x="34488" y="34960"/>
                    </a:lnTo>
                    <a:lnTo>
                      <a:pt x="37040" y="36416"/>
                    </a:lnTo>
                    <a:lnTo>
                      <a:pt x="39591" y="34960"/>
                    </a:lnTo>
                    <a:lnTo>
                      <a:pt x="62890" y="23310"/>
                    </a:lnTo>
                    <a:lnTo>
                      <a:pt x="73445" y="18213"/>
                    </a:lnTo>
                    <a:lnTo>
                      <a:pt x="62890" y="13116"/>
                    </a:lnTo>
                    <a:lnTo>
                      <a:pt x="39591" y="1466"/>
                    </a:lnTo>
                    <a:lnTo>
                      <a:pt x="37040" y="9"/>
                    </a:lnTo>
                    <a:close/>
                    <a:moveTo>
                      <a:pt x="37040" y="13116"/>
                    </a:moveTo>
                    <a:lnTo>
                      <a:pt x="47594" y="18213"/>
                    </a:lnTo>
                    <a:lnTo>
                      <a:pt x="37040" y="23310"/>
                    </a:lnTo>
                    <a:lnTo>
                      <a:pt x="26485" y="18213"/>
                    </a:lnTo>
                    <a:lnTo>
                      <a:pt x="37040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3" name="Freeform 2552">
                <a:extLst>
                  <a:ext uri="{FF2B5EF4-FFF2-40B4-BE49-F238E27FC236}">
                    <a16:creationId xmlns:a16="http://schemas.microsoft.com/office/drawing/2014/main" id="{988F60D4-EA43-86CD-22F6-281773F1074F}"/>
                  </a:ext>
                </a:extLst>
              </p:cNvPr>
              <p:cNvSpPr/>
              <p:nvPr/>
            </p:nvSpPr>
            <p:spPr>
              <a:xfrm>
                <a:off x="7015741" y="1028943"/>
                <a:ext cx="72810" cy="36406"/>
              </a:xfrm>
              <a:custGeom>
                <a:avLst/>
                <a:gdLst>
                  <a:gd name="connsiteX0" fmla="*/ 37047 w 72810"/>
                  <a:gd name="connsiteY0" fmla="*/ 13 h 36406"/>
                  <a:gd name="connsiteX1" fmla="*/ 642 w 72810"/>
                  <a:gd name="connsiteY1" fmla="*/ 18216 h 36406"/>
                  <a:gd name="connsiteX2" fmla="*/ 37047 w 72810"/>
                  <a:gd name="connsiteY2" fmla="*/ 36420 h 36406"/>
                  <a:gd name="connsiteX3" fmla="*/ 73452 w 72810"/>
                  <a:gd name="connsiteY3" fmla="*/ 18216 h 36406"/>
                  <a:gd name="connsiteX4" fmla="*/ 37047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47" y="13"/>
                    </a:moveTo>
                    <a:lnTo>
                      <a:pt x="642" y="18216"/>
                    </a:lnTo>
                    <a:lnTo>
                      <a:pt x="37047" y="36420"/>
                    </a:lnTo>
                    <a:lnTo>
                      <a:pt x="73452" y="18216"/>
                    </a:lnTo>
                    <a:lnTo>
                      <a:pt x="37047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4" name="Freeform 2553">
                <a:extLst>
                  <a:ext uri="{FF2B5EF4-FFF2-40B4-BE49-F238E27FC236}">
                    <a16:creationId xmlns:a16="http://schemas.microsoft.com/office/drawing/2014/main" id="{130B74EA-4A78-757A-1DF7-A4C02D42D64C}"/>
                  </a:ext>
                </a:extLst>
              </p:cNvPr>
              <p:cNvSpPr/>
              <p:nvPr/>
            </p:nvSpPr>
            <p:spPr>
              <a:xfrm>
                <a:off x="7062340" y="1052243"/>
                <a:ext cx="72810" cy="36400"/>
              </a:xfrm>
              <a:custGeom>
                <a:avLst/>
                <a:gdLst>
                  <a:gd name="connsiteX0" fmla="*/ 37054 w 72810"/>
                  <a:gd name="connsiteY0" fmla="*/ 17 h 36400"/>
                  <a:gd name="connsiteX1" fmla="*/ 34502 w 72810"/>
                  <a:gd name="connsiteY1" fmla="*/ 1473 h 36400"/>
                  <a:gd name="connsiteX2" fmla="*/ 11203 w 72810"/>
                  <a:gd name="connsiteY2" fmla="*/ 13123 h 36400"/>
                  <a:gd name="connsiteX3" fmla="*/ 649 w 72810"/>
                  <a:gd name="connsiteY3" fmla="*/ 18220 h 36400"/>
                  <a:gd name="connsiteX4" fmla="*/ 11203 w 72810"/>
                  <a:gd name="connsiteY4" fmla="*/ 23323 h 36400"/>
                  <a:gd name="connsiteX5" fmla="*/ 34502 w 72810"/>
                  <a:gd name="connsiteY5" fmla="*/ 34973 h 36400"/>
                  <a:gd name="connsiteX6" fmla="*/ 37054 w 72810"/>
                  <a:gd name="connsiteY6" fmla="*/ 36417 h 36400"/>
                  <a:gd name="connsiteX7" fmla="*/ 39605 w 72810"/>
                  <a:gd name="connsiteY7" fmla="*/ 34973 h 36400"/>
                  <a:gd name="connsiteX8" fmla="*/ 62904 w 72810"/>
                  <a:gd name="connsiteY8" fmla="*/ 23323 h 36400"/>
                  <a:gd name="connsiteX9" fmla="*/ 73459 w 72810"/>
                  <a:gd name="connsiteY9" fmla="*/ 18220 h 36400"/>
                  <a:gd name="connsiteX10" fmla="*/ 62904 w 72810"/>
                  <a:gd name="connsiteY10" fmla="*/ 13123 h 36400"/>
                  <a:gd name="connsiteX11" fmla="*/ 39605 w 72810"/>
                  <a:gd name="connsiteY11" fmla="*/ 1473 h 36400"/>
                  <a:gd name="connsiteX12" fmla="*/ 37054 w 72810"/>
                  <a:gd name="connsiteY12" fmla="*/ 17 h 36400"/>
                  <a:gd name="connsiteX13" fmla="*/ 37054 w 72810"/>
                  <a:gd name="connsiteY13" fmla="*/ 13123 h 36400"/>
                  <a:gd name="connsiteX14" fmla="*/ 47608 w 72810"/>
                  <a:gd name="connsiteY14" fmla="*/ 18220 h 36400"/>
                  <a:gd name="connsiteX15" fmla="*/ 37054 w 72810"/>
                  <a:gd name="connsiteY15" fmla="*/ 23323 h 36400"/>
                  <a:gd name="connsiteX16" fmla="*/ 26499 w 72810"/>
                  <a:gd name="connsiteY16" fmla="*/ 18220 h 36400"/>
                  <a:gd name="connsiteX17" fmla="*/ 37054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54" y="17"/>
                    </a:moveTo>
                    <a:lnTo>
                      <a:pt x="34502" y="1473"/>
                    </a:lnTo>
                    <a:lnTo>
                      <a:pt x="11203" y="13123"/>
                    </a:lnTo>
                    <a:lnTo>
                      <a:pt x="649" y="18220"/>
                    </a:lnTo>
                    <a:lnTo>
                      <a:pt x="11203" y="23323"/>
                    </a:lnTo>
                    <a:lnTo>
                      <a:pt x="34502" y="34973"/>
                    </a:lnTo>
                    <a:lnTo>
                      <a:pt x="37054" y="36417"/>
                    </a:lnTo>
                    <a:lnTo>
                      <a:pt x="39605" y="34973"/>
                    </a:lnTo>
                    <a:lnTo>
                      <a:pt x="62904" y="23323"/>
                    </a:lnTo>
                    <a:lnTo>
                      <a:pt x="73459" y="18220"/>
                    </a:lnTo>
                    <a:lnTo>
                      <a:pt x="62904" y="13123"/>
                    </a:lnTo>
                    <a:lnTo>
                      <a:pt x="39605" y="1473"/>
                    </a:lnTo>
                    <a:lnTo>
                      <a:pt x="37054" y="17"/>
                    </a:lnTo>
                    <a:close/>
                    <a:moveTo>
                      <a:pt x="37054" y="13123"/>
                    </a:moveTo>
                    <a:lnTo>
                      <a:pt x="47608" y="18220"/>
                    </a:lnTo>
                    <a:lnTo>
                      <a:pt x="37054" y="23323"/>
                    </a:lnTo>
                    <a:lnTo>
                      <a:pt x="26499" y="18220"/>
                    </a:lnTo>
                    <a:lnTo>
                      <a:pt x="37054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5" name="Freeform 2554">
                <a:extLst>
                  <a:ext uri="{FF2B5EF4-FFF2-40B4-BE49-F238E27FC236}">
                    <a16:creationId xmlns:a16="http://schemas.microsoft.com/office/drawing/2014/main" id="{EF1935E5-5471-1117-48C2-ED5684567A63}"/>
                  </a:ext>
                </a:extLst>
              </p:cNvPr>
              <p:cNvSpPr/>
              <p:nvPr/>
            </p:nvSpPr>
            <p:spPr>
              <a:xfrm>
                <a:off x="6829348" y="1028943"/>
                <a:ext cx="72810" cy="36406"/>
              </a:xfrm>
              <a:custGeom>
                <a:avLst/>
                <a:gdLst>
                  <a:gd name="connsiteX0" fmla="*/ 37018 w 72810"/>
                  <a:gd name="connsiteY0" fmla="*/ 13 h 36406"/>
                  <a:gd name="connsiteX1" fmla="*/ 613 w 72810"/>
                  <a:gd name="connsiteY1" fmla="*/ 18216 h 36406"/>
                  <a:gd name="connsiteX2" fmla="*/ 37018 w 72810"/>
                  <a:gd name="connsiteY2" fmla="*/ 36420 h 36406"/>
                  <a:gd name="connsiteX3" fmla="*/ 73423 w 72810"/>
                  <a:gd name="connsiteY3" fmla="*/ 18216 h 36406"/>
                  <a:gd name="connsiteX4" fmla="*/ 37018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18" y="13"/>
                    </a:moveTo>
                    <a:lnTo>
                      <a:pt x="613" y="18216"/>
                    </a:lnTo>
                    <a:lnTo>
                      <a:pt x="37018" y="36420"/>
                    </a:lnTo>
                    <a:lnTo>
                      <a:pt x="73423" y="18216"/>
                    </a:lnTo>
                    <a:lnTo>
                      <a:pt x="37018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6" name="Freeform 2555">
                <a:extLst>
                  <a:ext uri="{FF2B5EF4-FFF2-40B4-BE49-F238E27FC236}">
                    <a16:creationId xmlns:a16="http://schemas.microsoft.com/office/drawing/2014/main" id="{9499AB06-E982-6387-6EE4-F39BB954E771}"/>
                  </a:ext>
                </a:extLst>
              </p:cNvPr>
              <p:cNvSpPr/>
              <p:nvPr/>
            </p:nvSpPr>
            <p:spPr>
              <a:xfrm>
                <a:off x="6875946" y="1005643"/>
                <a:ext cx="72810" cy="36406"/>
              </a:xfrm>
              <a:custGeom>
                <a:avLst/>
                <a:gdLst>
                  <a:gd name="connsiteX0" fmla="*/ 37025 w 72810"/>
                  <a:gd name="connsiteY0" fmla="*/ 9 h 36406"/>
                  <a:gd name="connsiteX1" fmla="*/ 34474 w 72810"/>
                  <a:gd name="connsiteY1" fmla="*/ 1466 h 36406"/>
                  <a:gd name="connsiteX2" fmla="*/ 11175 w 72810"/>
                  <a:gd name="connsiteY2" fmla="*/ 13116 h 36406"/>
                  <a:gd name="connsiteX3" fmla="*/ 620 w 72810"/>
                  <a:gd name="connsiteY3" fmla="*/ 18213 h 36406"/>
                  <a:gd name="connsiteX4" fmla="*/ 11175 w 72810"/>
                  <a:gd name="connsiteY4" fmla="*/ 23310 h 36406"/>
                  <a:gd name="connsiteX5" fmla="*/ 34474 w 72810"/>
                  <a:gd name="connsiteY5" fmla="*/ 34960 h 36406"/>
                  <a:gd name="connsiteX6" fmla="*/ 37025 w 72810"/>
                  <a:gd name="connsiteY6" fmla="*/ 36416 h 36406"/>
                  <a:gd name="connsiteX7" fmla="*/ 39577 w 72810"/>
                  <a:gd name="connsiteY7" fmla="*/ 34960 h 36406"/>
                  <a:gd name="connsiteX8" fmla="*/ 62876 w 72810"/>
                  <a:gd name="connsiteY8" fmla="*/ 23310 h 36406"/>
                  <a:gd name="connsiteX9" fmla="*/ 73430 w 72810"/>
                  <a:gd name="connsiteY9" fmla="*/ 18213 h 36406"/>
                  <a:gd name="connsiteX10" fmla="*/ 62876 w 72810"/>
                  <a:gd name="connsiteY10" fmla="*/ 13116 h 36406"/>
                  <a:gd name="connsiteX11" fmla="*/ 39577 w 72810"/>
                  <a:gd name="connsiteY11" fmla="*/ 1466 h 36406"/>
                  <a:gd name="connsiteX12" fmla="*/ 37025 w 72810"/>
                  <a:gd name="connsiteY12" fmla="*/ 9 h 36406"/>
                  <a:gd name="connsiteX13" fmla="*/ 37025 w 72810"/>
                  <a:gd name="connsiteY13" fmla="*/ 13116 h 36406"/>
                  <a:gd name="connsiteX14" fmla="*/ 47580 w 72810"/>
                  <a:gd name="connsiteY14" fmla="*/ 18213 h 36406"/>
                  <a:gd name="connsiteX15" fmla="*/ 37025 w 72810"/>
                  <a:gd name="connsiteY15" fmla="*/ 23310 h 36406"/>
                  <a:gd name="connsiteX16" fmla="*/ 26471 w 72810"/>
                  <a:gd name="connsiteY16" fmla="*/ 18213 h 36406"/>
                  <a:gd name="connsiteX17" fmla="*/ 37025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25" y="9"/>
                    </a:moveTo>
                    <a:lnTo>
                      <a:pt x="34474" y="1466"/>
                    </a:lnTo>
                    <a:lnTo>
                      <a:pt x="11175" y="13116"/>
                    </a:lnTo>
                    <a:lnTo>
                      <a:pt x="620" y="18213"/>
                    </a:lnTo>
                    <a:lnTo>
                      <a:pt x="11175" y="23310"/>
                    </a:lnTo>
                    <a:lnTo>
                      <a:pt x="34474" y="34960"/>
                    </a:lnTo>
                    <a:lnTo>
                      <a:pt x="37025" y="36416"/>
                    </a:lnTo>
                    <a:lnTo>
                      <a:pt x="39577" y="34960"/>
                    </a:lnTo>
                    <a:lnTo>
                      <a:pt x="62876" y="23310"/>
                    </a:lnTo>
                    <a:lnTo>
                      <a:pt x="73430" y="18213"/>
                    </a:lnTo>
                    <a:lnTo>
                      <a:pt x="62876" y="13116"/>
                    </a:lnTo>
                    <a:lnTo>
                      <a:pt x="39577" y="1466"/>
                    </a:lnTo>
                    <a:lnTo>
                      <a:pt x="37025" y="9"/>
                    </a:lnTo>
                    <a:close/>
                    <a:moveTo>
                      <a:pt x="37025" y="13116"/>
                    </a:moveTo>
                    <a:lnTo>
                      <a:pt x="47580" y="18213"/>
                    </a:lnTo>
                    <a:lnTo>
                      <a:pt x="37025" y="23310"/>
                    </a:lnTo>
                    <a:lnTo>
                      <a:pt x="26471" y="18213"/>
                    </a:lnTo>
                    <a:lnTo>
                      <a:pt x="37025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7" name="Freeform 2556">
                <a:extLst>
                  <a:ext uri="{FF2B5EF4-FFF2-40B4-BE49-F238E27FC236}">
                    <a16:creationId xmlns:a16="http://schemas.microsoft.com/office/drawing/2014/main" id="{5214F850-CD18-EC42-3B0F-6CBD2F8A7B37}"/>
                  </a:ext>
                </a:extLst>
              </p:cNvPr>
              <p:cNvSpPr/>
              <p:nvPr/>
            </p:nvSpPr>
            <p:spPr>
              <a:xfrm>
                <a:off x="6782749" y="1052243"/>
                <a:ext cx="72810" cy="36400"/>
              </a:xfrm>
              <a:custGeom>
                <a:avLst/>
                <a:gdLst>
                  <a:gd name="connsiteX0" fmla="*/ 37011 w 72810"/>
                  <a:gd name="connsiteY0" fmla="*/ 17 h 36400"/>
                  <a:gd name="connsiteX1" fmla="*/ 34462 w 72810"/>
                  <a:gd name="connsiteY1" fmla="*/ 1473 h 36400"/>
                  <a:gd name="connsiteX2" fmla="*/ 11163 w 72810"/>
                  <a:gd name="connsiteY2" fmla="*/ 13123 h 36400"/>
                  <a:gd name="connsiteX3" fmla="*/ 606 w 72810"/>
                  <a:gd name="connsiteY3" fmla="*/ 18220 h 36400"/>
                  <a:gd name="connsiteX4" fmla="*/ 11163 w 72810"/>
                  <a:gd name="connsiteY4" fmla="*/ 23323 h 36400"/>
                  <a:gd name="connsiteX5" fmla="*/ 34462 w 72810"/>
                  <a:gd name="connsiteY5" fmla="*/ 34973 h 36400"/>
                  <a:gd name="connsiteX6" fmla="*/ 37011 w 72810"/>
                  <a:gd name="connsiteY6" fmla="*/ 36417 h 36400"/>
                  <a:gd name="connsiteX7" fmla="*/ 39562 w 72810"/>
                  <a:gd name="connsiteY7" fmla="*/ 34973 h 36400"/>
                  <a:gd name="connsiteX8" fmla="*/ 62862 w 72810"/>
                  <a:gd name="connsiteY8" fmla="*/ 23323 h 36400"/>
                  <a:gd name="connsiteX9" fmla="*/ 73416 w 72810"/>
                  <a:gd name="connsiteY9" fmla="*/ 18220 h 36400"/>
                  <a:gd name="connsiteX10" fmla="*/ 62862 w 72810"/>
                  <a:gd name="connsiteY10" fmla="*/ 13123 h 36400"/>
                  <a:gd name="connsiteX11" fmla="*/ 39562 w 72810"/>
                  <a:gd name="connsiteY11" fmla="*/ 1473 h 36400"/>
                  <a:gd name="connsiteX12" fmla="*/ 37011 w 72810"/>
                  <a:gd name="connsiteY12" fmla="*/ 17 h 36400"/>
                  <a:gd name="connsiteX13" fmla="*/ 37011 w 72810"/>
                  <a:gd name="connsiteY13" fmla="*/ 13123 h 36400"/>
                  <a:gd name="connsiteX14" fmla="*/ 47566 w 72810"/>
                  <a:gd name="connsiteY14" fmla="*/ 18220 h 36400"/>
                  <a:gd name="connsiteX15" fmla="*/ 37011 w 72810"/>
                  <a:gd name="connsiteY15" fmla="*/ 23323 h 36400"/>
                  <a:gd name="connsiteX16" fmla="*/ 26454 w 72810"/>
                  <a:gd name="connsiteY16" fmla="*/ 18220 h 36400"/>
                  <a:gd name="connsiteX17" fmla="*/ 37011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11" y="17"/>
                    </a:moveTo>
                    <a:lnTo>
                      <a:pt x="34462" y="1473"/>
                    </a:lnTo>
                    <a:lnTo>
                      <a:pt x="11163" y="13123"/>
                    </a:lnTo>
                    <a:lnTo>
                      <a:pt x="606" y="18220"/>
                    </a:lnTo>
                    <a:lnTo>
                      <a:pt x="11163" y="23323"/>
                    </a:lnTo>
                    <a:lnTo>
                      <a:pt x="34462" y="34973"/>
                    </a:lnTo>
                    <a:lnTo>
                      <a:pt x="37011" y="36417"/>
                    </a:lnTo>
                    <a:lnTo>
                      <a:pt x="39562" y="34973"/>
                    </a:lnTo>
                    <a:lnTo>
                      <a:pt x="62862" y="23323"/>
                    </a:lnTo>
                    <a:lnTo>
                      <a:pt x="73416" y="18220"/>
                    </a:lnTo>
                    <a:lnTo>
                      <a:pt x="62862" y="13123"/>
                    </a:lnTo>
                    <a:lnTo>
                      <a:pt x="39562" y="1473"/>
                    </a:lnTo>
                    <a:lnTo>
                      <a:pt x="37011" y="17"/>
                    </a:lnTo>
                    <a:close/>
                    <a:moveTo>
                      <a:pt x="37011" y="13123"/>
                    </a:moveTo>
                    <a:lnTo>
                      <a:pt x="47566" y="18220"/>
                    </a:lnTo>
                    <a:lnTo>
                      <a:pt x="37011" y="23323"/>
                    </a:lnTo>
                    <a:lnTo>
                      <a:pt x="26454" y="18220"/>
                    </a:lnTo>
                    <a:lnTo>
                      <a:pt x="37011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8" name="Freeform 2557">
                <a:extLst>
                  <a:ext uri="{FF2B5EF4-FFF2-40B4-BE49-F238E27FC236}">
                    <a16:creationId xmlns:a16="http://schemas.microsoft.com/office/drawing/2014/main" id="{DF59009F-CB20-B8FF-A29D-34595CC4E123}"/>
                  </a:ext>
                </a:extLst>
              </p:cNvPr>
              <p:cNvSpPr/>
              <p:nvPr/>
            </p:nvSpPr>
            <p:spPr>
              <a:xfrm>
                <a:off x="6841883" y="1326993"/>
                <a:ext cx="93196" cy="151451"/>
              </a:xfrm>
              <a:custGeom>
                <a:avLst/>
                <a:gdLst>
                  <a:gd name="connsiteX0" fmla="*/ 617 w 93196"/>
                  <a:gd name="connsiteY0" fmla="*/ 67 h 151451"/>
                  <a:gd name="connsiteX1" fmla="*/ 93814 w 93196"/>
                  <a:gd name="connsiteY1" fmla="*/ 46667 h 151451"/>
                  <a:gd name="connsiteX2" fmla="*/ 93814 w 93196"/>
                  <a:gd name="connsiteY2" fmla="*/ 151518 h 151451"/>
                  <a:gd name="connsiteX3" fmla="*/ 617 w 93196"/>
                  <a:gd name="connsiteY3" fmla="*/ 104918 h 151451"/>
                  <a:gd name="connsiteX4" fmla="*/ 617 w 93196"/>
                  <a:gd name="connsiteY4" fmla="*/ 67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617" y="67"/>
                    </a:moveTo>
                    <a:lnTo>
                      <a:pt x="93814" y="46667"/>
                    </a:lnTo>
                    <a:lnTo>
                      <a:pt x="93814" y="151518"/>
                    </a:lnTo>
                    <a:lnTo>
                      <a:pt x="617" y="104918"/>
                    </a:lnTo>
                    <a:lnTo>
                      <a:pt x="617" y="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9" name="Freeform 2558">
                <a:extLst>
                  <a:ext uri="{FF2B5EF4-FFF2-40B4-BE49-F238E27FC236}">
                    <a16:creationId xmlns:a16="http://schemas.microsoft.com/office/drawing/2014/main" id="{493D47D4-9090-773A-9EE6-082343A5822D}"/>
                  </a:ext>
                </a:extLst>
              </p:cNvPr>
              <p:cNvSpPr/>
              <p:nvPr/>
            </p:nvSpPr>
            <p:spPr>
              <a:xfrm>
                <a:off x="6836629" y="1317289"/>
                <a:ext cx="104846" cy="170371"/>
              </a:xfrm>
              <a:custGeom>
                <a:avLst/>
                <a:gdLst>
                  <a:gd name="connsiteX0" fmla="*/ 617 w 104846"/>
                  <a:gd name="connsiteY0" fmla="*/ 67 h 170371"/>
                  <a:gd name="connsiteX1" fmla="*/ 617 w 104846"/>
                  <a:gd name="connsiteY1" fmla="*/ 9527 h 170371"/>
                  <a:gd name="connsiteX2" fmla="*/ 617 w 104846"/>
                  <a:gd name="connsiteY2" fmla="*/ 114378 h 170371"/>
                  <a:gd name="connsiteX3" fmla="*/ 617 w 104846"/>
                  <a:gd name="connsiteY3" fmla="*/ 118013 h 170371"/>
                  <a:gd name="connsiteX4" fmla="*/ 3890 w 104846"/>
                  <a:gd name="connsiteY4" fmla="*/ 119481 h 170371"/>
                  <a:gd name="connsiteX5" fmla="*/ 97087 w 104846"/>
                  <a:gd name="connsiteY5" fmla="*/ 166081 h 170371"/>
                  <a:gd name="connsiteX6" fmla="*/ 105463 w 104846"/>
                  <a:gd name="connsiteY6" fmla="*/ 170438 h 170371"/>
                  <a:gd name="connsiteX7" fmla="*/ 105463 w 104846"/>
                  <a:gd name="connsiteY7" fmla="*/ 160978 h 170371"/>
                  <a:gd name="connsiteX8" fmla="*/ 105463 w 104846"/>
                  <a:gd name="connsiteY8" fmla="*/ 56127 h 170371"/>
                  <a:gd name="connsiteX9" fmla="*/ 105463 w 104846"/>
                  <a:gd name="connsiteY9" fmla="*/ 52492 h 170371"/>
                  <a:gd name="connsiteX10" fmla="*/ 102190 w 104846"/>
                  <a:gd name="connsiteY10" fmla="*/ 51025 h 170371"/>
                  <a:gd name="connsiteX11" fmla="*/ 8993 w 104846"/>
                  <a:gd name="connsiteY11" fmla="*/ 4424 h 170371"/>
                  <a:gd name="connsiteX12" fmla="*/ 617 w 104846"/>
                  <a:gd name="connsiteY12" fmla="*/ 67 h 170371"/>
                  <a:gd name="connsiteX13" fmla="*/ 12266 w 104846"/>
                  <a:gd name="connsiteY13" fmla="*/ 18987 h 170371"/>
                  <a:gd name="connsiteX14" fmla="*/ 93814 w 104846"/>
                  <a:gd name="connsiteY14" fmla="*/ 59762 h 170371"/>
                  <a:gd name="connsiteX15" fmla="*/ 93814 w 104846"/>
                  <a:gd name="connsiteY15" fmla="*/ 151518 h 170371"/>
                  <a:gd name="connsiteX16" fmla="*/ 12266 w 104846"/>
                  <a:gd name="connsiteY16" fmla="*/ 110743 h 170371"/>
                  <a:gd name="connsiteX17" fmla="*/ 12266 w 104846"/>
                  <a:gd name="connsiteY17" fmla="*/ 18987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617" y="67"/>
                    </a:moveTo>
                    <a:lnTo>
                      <a:pt x="617" y="9527"/>
                    </a:lnTo>
                    <a:lnTo>
                      <a:pt x="617" y="114378"/>
                    </a:lnTo>
                    <a:lnTo>
                      <a:pt x="617" y="118013"/>
                    </a:lnTo>
                    <a:lnTo>
                      <a:pt x="3890" y="119481"/>
                    </a:lnTo>
                    <a:lnTo>
                      <a:pt x="97087" y="166081"/>
                    </a:lnTo>
                    <a:lnTo>
                      <a:pt x="105463" y="170438"/>
                    </a:lnTo>
                    <a:lnTo>
                      <a:pt x="105463" y="160978"/>
                    </a:lnTo>
                    <a:lnTo>
                      <a:pt x="105463" y="56127"/>
                    </a:lnTo>
                    <a:lnTo>
                      <a:pt x="105463" y="52492"/>
                    </a:lnTo>
                    <a:lnTo>
                      <a:pt x="102190" y="51025"/>
                    </a:lnTo>
                    <a:lnTo>
                      <a:pt x="8993" y="4424"/>
                    </a:lnTo>
                    <a:lnTo>
                      <a:pt x="617" y="67"/>
                    </a:lnTo>
                    <a:close/>
                    <a:moveTo>
                      <a:pt x="12266" y="18987"/>
                    </a:moveTo>
                    <a:lnTo>
                      <a:pt x="93814" y="59762"/>
                    </a:lnTo>
                    <a:lnTo>
                      <a:pt x="93814" y="151518"/>
                    </a:lnTo>
                    <a:lnTo>
                      <a:pt x="12266" y="110743"/>
                    </a:lnTo>
                    <a:lnTo>
                      <a:pt x="12266" y="189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0" name="Freeform 2559">
                <a:extLst>
                  <a:ext uri="{FF2B5EF4-FFF2-40B4-BE49-F238E27FC236}">
                    <a16:creationId xmlns:a16="http://schemas.microsoft.com/office/drawing/2014/main" id="{5C56DEF5-2249-1F34-ADCB-9AC1B971F5F3}"/>
                  </a:ext>
                </a:extLst>
              </p:cNvPr>
              <p:cNvSpPr/>
              <p:nvPr/>
            </p:nvSpPr>
            <p:spPr>
              <a:xfrm>
                <a:off x="6743432" y="1130887"/>
                <a:ext cx="34948" cy="310172"/>
              </a:xfrm>
              <a:custGeom>
                <a:avLst/>
                <a:gdLst>
                  <a:gd name="connsiteX0" fmla="*/ 597 w 34948"/>
                  <a:gd name="connsiteY0" fmla="*/ 49 h 310172"/>
                  <a:gd name="connsiteX1" fmla="*/ 597 w 34948"/>
                  <a:gd name="connsiteY1" fmla="*/ 9509 h 310172"/>
                  <a:gd name="connsiteX2" fmla="*/ 597 w 34948"/>
                  <a:gd name="connsiteY2" fmla="*/ 289111 h 310172"/>
                  <a:gd name="connsiteX3" fmla="*/ 597 w 34948"/>
                  <a:gd name="connsiteY3" fmla="*/ 292746 h 310172"/>
                  <a:gd name="connsiteX4" fmla="*/ 3873 w 34948"/>
                  <a:gd name="connsiteY4" fmla="*/ 294214 h 310172"/>
                  <a:gd name="connsiteX5" fmla="*/ 27172 w 34948"/>
                  <a:gd name="connsiteY5" fmla="*/ 305864 h 310172"/>
                  <a:gd name="connsiteX6" fmla="*/ 35546 w 34948"/>
                  <a:gd name="connsiteY6" fmla="*/ 310221 h 310172"/>
                  <a:gd name="connsiteX7" fmla="*/ 35546 w 34948"/>
                  <a:gd name="connsiteY7" fmla="*/ 300762 h 310172"/>
                  <a:gd name="connsiteX8" fmla="*/ 35546 w 34948"/>
                  <a:gd name="connsiteY8" fmla="*/ 21159 h 310172"/>
                  <a:gd name="connsiteX9" fmla="*/ 35546 w 34948"/>
                  <a:gd name="connsiteY9" fmla="*/ 17524 h 310172"/>
                  <a:gd name="connsiteX10" fmla="*/ 32270 w 34948"/>
                  <a:gd name="connsiteY10" fmla="*/ 16057 h 310172"/>
                  <a:gd name="connsiteX11" fmla="*/ 8971 w 34948"/>
                  <a:gd name="connsiteY11" fmla="*/ 4406 h 310172"/>
                  <a:gd name="connsiteX12" fmla="*/ 597 w 34948"/>
                  <a:gd name="connsiteY12" fmla="*/ 49 h 310172"/>
                  <a:gd name="connsiteX13" fmla="*/ 12247 w 34948"/>
                  <a:gd name="connsiteY13" fmla="*/ 18969 h 310172"/>
                  <a:gd name="connsiteX14" fmla="*/ 23897 w 34948"/>
                  <a:gd name="connsiteY14" fmla="*/ 24794 h 310172"/>
                  <a:gd name="connsiteX15" fmla="*/ 23897 w 34948"/>
                  <a:gd name="connsiteY15" fmla="*/ 291302 h 310172"/>
                  <a:gd name="connsiteX16" fmla="*/ 12247 w 34948"/>
                  <a:gd name="connsiteY16" fmla="*/ 285477 h 310172"/>
                  <a:gd name="connsiteX17" fmla="*/ 12247 w 34948"/>
                  <a:gd name="connsiteY17" fmla="*/ 18969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597" y="49"/>
                    </a:moveTo>
                    <a:lnTo>
                      <a:pt x="597" y="9509"/>
                    </a:lnTo>
                    <a:lnTo>
                      <a:pt x="597" y="289111"/>
                    </a:lnTo>
                    <a:lnTo>
                      <a:pt x="597" y="292746"/>
                    </a:lnTo>
                    <a:lnTo>
                      <a:pt x="3873" y="294214"/>
                    </a:lnTo>
                    <a:lnTo>
                      <a:pt x="27172" y="305864"/>
                    </a:lnTo>
                    <a:lnTo>
                      <a:pt x="35546" y="310221"/>
                    </a:lnTo>
                    <a:lnTo>
                      <a:pt x="35546" y="300762"/>
                    </a:lnTo>
                    <a:lnTo>
                      <a:pt x="35546" y="21159"/>
                    </a:lnTo>
                    <a:lnTo>
                      <a:pt x="35546" y="17524"/>
                    </a:lnTo>
                    <a:lnTo>
                      <a:pt x="32270" y="16057"/>
                    </a:lnTo>
                    <a:lnTo>
                      <a:pt x="8971" y="4406"/>
                    </a:lnTo>
                    <a:lnTo>
                      <a:pt x="597" y="49"/>
                    </a:lnTo>
                    <a:close/>
                    <a:moveTo>
                      <a:pt x="12247" y="18969"/>
                    </a:moveTo>
                    <a:lnTo>
                      <a:pt x="23897" y="24794"/>
                    </a:lnTo>
                    <a:lnTo>
                      <a:pt x="23897" y="291302"/>
                    </a:lnTo>
                    <a:lnTo>
                      <a:pt x="12247" y="285477"/>
                    </a:lnTo>
                    <a:lnTo>
                      <a:pt x="12247" y="1896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1" name="Freeform 2560">
                <a:extLst>
                  <a:ext uri="{FF2B5EF4-FFF2-40B4-BE49-F238E27FC236}">
                    <a16:creationId xmlns:a16="http://schemas.microsoft.com/office/drawing/2014/main" id="{C10B4A23-7388-02EC-74BD-5667FCAAF783}"/>
                  </a:ext>
                </a:extLst>
              </p:cNvPr>
              <p:cNvSpPr/>
              <p:nvPr/>
            </p:nvSpPr>
            <p:spPr>
              <a:xfrm>
                <a:off x="6784205" y="1148363"/>
                <a:ext cx="34948" cy="310172"/>
              </a:xfrm>
              <a:custGeom>
                <a:avLst/>
                <a:gdLst>
                  <a:gd name="connsiteX0" fmla="*/ 604 w 34948"/>
                  <a:gd name="connsiteY0" fmla="*/ 52 h 310172"/>
                  <a:gd name="connsiteX1" fmla="*/ 604 w 34948"/>
                  <a:gd name="connsiteY1" fmla="*/ 292749 h 310172"/>
                  <a:gd name="connsiteX2" fmla="*/ 35552 w 34948"/>
                  <a:gd name="connsiteY2" fmla="*/ 310224 h 310172"/>
                  <a:gd name="connsiteX3" fmla="*/ 35552 w 34948"/>
                  <a:gd name="connsiteY3" fmla="*/ 17527 h 310172"/>
                  <a:gd name="connsiteX4" fmla="*/ 604 w 34948"/>
                  <a:gd name="connsiteY4" fmla="*/ 5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604" y="52"/>
                    </a:moveTo>
                    <a:lnTo>
                      <a:pt x="604" y="292749"/>
                    </a:lnTo>
                    <a:lnTo>
                      <a:pt x="35552" y="310224"/>
                    </a:lnTo>
                    <a:lnTo>
                      <a:pt x="35552" y="17527"/>
                    </a:lnTo>
                    <a:lnTo>
                      <a:pt x="604" y="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3" name="Freeform 2562">
                <a:extLst>
                  <a:ext uri="{FF2B5EF4-FFF2-40B4-BE49-F238E27FC236}">
                    <a16:creationId xmlns:a16="http://schemas.microsoft.com/office/drawing/2014/main" id="{4E578F50-8401-FD1A-72BB-7651260A045F}"/>
                  </a:ext>
                </a:extLst>
              </p:cNvPr>
              <p:cNvSpPr/>
              <p:nvPr/>
            </p:nvSpPr>
            <p:spPr>
              <a:xfrm>
                <a:off x="6836629" y="1165838"/>
                <a:ext cx="58248" cy="158720"/>
              </a:xfrm>
              <a:custGeom>
                <a:avLst/>
                <a:gdLst>
                  <a:gd name="connsiteX0" fmla="*/ 613 w 58248"/>
                  <a:gd name="connsiteY0" fmla="*/ 43 h 158720"/>
                  <a:gd name="connsiteX1" fmla="*/ 613 w 58248"/>
                  <a:gd name="connsiteY1" fmla="*/ 9503 h 158720"/>
                  <a:gd name="connsiteX2" fmla="*/ 613 w 58248"/>
                  <a:gd name="connsiteY2" fmla="*/ 126004 h 158720"/>
                  <a:gd name="connsiteX3" fmla="*/ 613 w 58248"/>
                  <a:gd name="connsiteY3" fmla="*/ 129639 h 158720"/>
                  <a:gd name="connsiteX4" fmla="*/ 3887 w 58248"/>
                  <a:gd name="connsiteY4" fmla="*/ 131107 h 158720"/>
                  <a:gd name="connsiteX5" fmla="*/ 50485 w 58248"/>
                  <a:gd name="connsiteY5" fmla="*/ 154407 h 158720"/>
                  <a:gd name="connsiteX6" fmla="*/ 58861 w 58248"/>
                  <a:gd name="connsiteY6" fmla="*/ 158764 h 158720"/>
                  <a:gd name="connsiteX7" fmla="*/ 58861 w 58248"/>
                  <a:gd name="connsiteY7" fmla="*/ 149304 h 158720"/>
                  <a:gd name="connsiteX8" fmla="*/ 58861 w 58248"/>
                  <a:gd name="connsiteY8" fmla="*/ 32803 h 158720"/>
                  <a:gd name="connsiteX9" fmla="*/ 58861 w 58248"/>
                  <a:gd name="connsiteY9" fmla="*/ 29168 h 158720"/>
                  <a:gd name="connsiteX10" fmla="*/ 55588 w 58248"/>
                  <a:gd name="connsiteY10" fmla="*/ 27700 h 158720"/>
                  <a:gd name="connsiteX11" fmla="*/ 8989 w 58248"/>
                  <a:gd name="connsiteY11" fmla="*/ 4400 h 158720"/>
                  <a:gd name="connsiteX12" fmla="*/ 613 w 58248"/>
                  <a:gd name="connsiteY12" fmla="*/ 43 h 158720"/>
                  <a:gd name="connsiteX13" fmla="*/ 12263 w 58248"/>
                  <a:gd name="connsiteY13" fmla="*/ 18963 h 158720"/>
                  <a:gd name="connsiteX14" fmla="*/ 47212 w 58248"/>
                  <a:gd name="connsiteY14" fmla="*/ 36438 h 158720"/>
                  <a:gd name="connsiteX15" fmla="*/ 47212 w 58248"/>
                  <a:gd name="connsiteY15" fmla="*/ 139844 h 158720"/>
                  <a:gd name="connsiteX16" fmla="*/ 12263 w 58248"/>
                  <a:gd name="connsiteY16" fmla="*/ 122369 h 158720"/>
                  <a:gd name="connsiteX17" fmla="*/ 12263 w 58248"/>
                  <a:gd name="connsiteY17" fmla="*/ 1896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613" y="43"/>
                    </a:moveTo>
                    <a:lnTo>
                      <a:pt x="613" y="9503"/>
                    </a:lnTo>
                    <a:lnTo>
                      <a:pt x="613" y="126004"/>
                    </a:lnTo>
                    <a:lnTo>
                      <a:pt x="613" y="129639"/>
                    </a:lnTo>
                    <a:lnTo>
                      <a:pt x="3887" y="131107"/>
                    </a:lnTo>
                    <a:lnTo>
                      <a:pt x="50485" y="154407"/>
                    </a:lnTo>
                    <a:lnTo>
                      <a:pt x="58861" y="158764"/>
                    </a:lnTo>
                    <a:lnTo>
                      <a:pt x="58861" y="149304"/>
                    </a:lnTo>
                    <a:lnTo>
                      <a:pt x="58861" y="32803"/>
                    </a:lnTo>
                    <a:lnTo>
                      <a:pt x="58861" y="29168"/>
                    </a:lnTo>
                    <a:lnTo>
                      <a:pt x="55588" y="27700"/>
                    </a:lnTo>
                    <a:lnTo>
                      <a:pt x="8989" y="4400"/>
                    </a:lnTo>
                    <a:lnTo>
                      <a:pt x="613" y="43"/>
                    </a:lnTo>
                    <a:close/>
                    <a:moveTo>
                      <a:pt x="12263" y="18963"/>
                    </a:moveTo>
                    <a:lnTo>
                      <a:pt x="47212" y="36438"/>
                    </a:lnTo>
                    <a:lnTo>
                      <a:pt x="47212" y="139844"/>
                    </a:lnTo>
                    <a:lnTo>
                      <a:pt x="12263" y="122369"/>
                    </a:lnTo>
                    <a:lnTo>
                      <a:pt x="12263" y="189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4" name="Freeform 2563">
                <a:extLst>
                  <a:ext uri="{FF2B5EF4-FFF2-40B4-BE49-F238E27FC236}">
                    <a16:creationId xmlns:a16="http://schemas.microsoft.com/office/drawing/2014/main" id="{6621E807-3CA7-50A8-C9C8-F28A455BAF3B}"/>
                  </a:ext>
                </a:extLst>
              </p:cNvPr>
              <p:cNvSpPr/>
              <p:nvPr/>
            </p:nvSpPr>
            <p:spPr>
              <a:xfrm>
                <a:off x="6906526" y="1200788"/>
                <a:ext cx="34948" cy="158720"/>
              </a:xfrm>
              <a:custGeom>
                <a:avLst/>
                <a:gdLst>
                  <a:gd name="connsiteX0" fmla="*/ 622 w 34948"/>
                  <a:gd name="connsiteY0" fmla="*/ 48 h 158720"/>
                  <a:gd name="connsiteX1" fmla="*/ 622 w 34948"/>
                  <a:gd name="connsiteY1" fmla="*/ 9508 h 158720"/>
                  <a:gd name="connsiteX2" fmla="*/ 622 w 34948"/>
                  <a:gd name="connsiteY2" fmla="*/ 137659 h 158720"/>
                  <a:gd name="connsiteX3" fmla="*/ 622 w 34948"/>
                  <a:gd name="connsiteY3" fmla="*/ 141294 h 158720"/>
                  <a:gd name="connsiteX4" fmla="*/ 3896 w 34948"/>
                  <a:gd name="connsiteY4" fmla="*/ 142762 h 158720"/>
                  <a:gd name="connsiteX5" fmla="*/ 27195 w 34948"/>
                  <a:gd name="connsiteY5" fmla="*/ 154412 h 158720"/>
                  <a:gd name="connsiteX6" fmla="*/ 35571 w 34948"/>
                  <a:gd name="connsiteY6" fmla="*/ 158769 h 158720"/>
                  <a:gd name="connsiteX7" fmla="*/ 35571 w 34948"/>
                  <a:gd name="connsiteY7" fmla="*/ 149309 h 158720"/>
                  <a:gd name="connsiteX8" fmla="*/ 35571 w 34948"/>
                  <a:gd name="connsiteY8" fmla="*/ 21158 h 158720"/>
                  <a:gd name="connsiteX9" fmla="*/ 35571 w 34948"/>
                  <a:gd name="connsiteY9" fmla="*/ 17524 h 158720"/>
                  <a:gd name="connsiteX10" fmla="*/ 32297 w 34948"/>
                  <a:gd name="connsiteY10" fmla="*/ 16056 h 158720"/>
                  <a:gd name="connsiteX11" fmla="*/ 8998 w 34948"/>
                  <a:gd name="connsiteY11" fmla="*/ 4406 h 158720"/>
                  <a:gd name="connsiteX12" fmla="*/ 622 w 34948"/>
                  <a:gd name="connsiteY12" fmla="*/ 48 h 158720"/>
                  <a:gd name="connsiteX13" fmla="*/ 12272 w 34948"/>
                  <a:gd name="connsiteY13" fmla="*/ 18968 h 158720"/>
                  <a:gd name="connsiteX14" fmla="*/ 23921 w 34948"/>
                  <a:gd name="connsiteY14" fmla="*/ 24793 h 158720"/>
                  <a:gd name="connsiteX15" fmla="*/ 23921 w 34948"/>
                  <a:gd name="connsiteY15" fmla="*/ 139850 h 158720"/>
                  <a:gd name="connsiteX16" fmla="*/ 12272 w 34948"/>
                  <a:gd name="connsiteY16" fmla="*/ 134025 h 158720"/>
                  <a:gd name="connsiteX17" fmla="*/ 12272 w 34948"/>
                  <a:gd name="connsiteY17" fmla="*/ 189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622" y="48"/>
                    </a:moveTo>
                    <a:lnTo>
                      <a:pt x="622" y="9508"/>
                    </a:lnTo>
                    <a:lnTo>
                      <a:pt x="622" y="137659"/>
                    </a:lnTo>
                    <a:lnTo>
                      <a:pt x="622" y="141294"/>
                    </a:lnTo>
                    <a:lnTo>
                      <a:pt x="3896" y="142762"/>
                    </a:lnTo>
                    <a:lnTo>
                      <a:pt x="27195" y="154412"/>
                    </a:lnTo>
                    <a:lnTo>
                      <a:pt x="35571" y="158769"/>
                    </a:lnTo>
                    <a:lnTo>
                      <a:pt x="35571" y="149309"/>
                    </a:lnTo>
                    <a:lnTo>
                      <a:pt x="35571" y="21158"/>
                    </a:lnTo>
                    <a:lnTo>
                      <a:pt x="35571" y="17524"/>
                    </a:lnTo>
                    <a:lnTo>
                      <a:pt x="32297" y="16056"/>
                    </a:lnTo>
                    <a:lnTo>
                      <a:pt x="8998" y="4406"/>
                    </a:lnTo>
                    <a:lnTo>
                      <a:pt x="622" y="48"/>
                    </a:lnTo>
                    <a:close/>
                    <a:moveTo>
                      <a:pt x="12272" y="18968"/>
                    </a:moveTo>
                    <a:lnTo>
                      <a:pt x="23921" y="24793"/>
                    </a:lnTo>
                    <a:lnTo>
                      <a:pt x="23921" y="139850"/>
                    </a:lnTo>
                    <a:lnTo>
                      <a:pt x="12272" y="134025"/>
                    </a:lnTo>
                    <a:lnTo>
                      <a:pt x="12272" y="189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05C689F-3CEA-CEF5-37F5-7F518AE92B99}"/>
                  </a:ext>
                </a:extLst>
              </p:cNvPr>
              <p:cNvSpPr/>
              <p:nvPr/>
            </p:nvSpPr>
            <p:spPr>
              <a:xfrm>
                <a:off x="6720133" y="959043"/>
                <a:ext cx="477635" cy="595605"/>
              </a:xfrm>
              <a:custGeom>
                <a:avLst/>
                <a:gdLst>
                  <a:gd name="connsiteX0" fmla="*/ 239444 w 477635"/>
                  <a:gd name="connsiteY0" fmla="*/ 45 h 595605"/>
                  <a:gd name="connsiteX1" fmla="*/ 236893 w 477635"/>
                  <a:gd name="connsiteY1" fmla="*/ 1501 h 595605"/>
                  <a:gd name="connsiteX2" fmla="*/ 3901 w 477635"/>
                  <a:gd name="connsiteY2" fmla="*/ 117996 h 595605"/>
                  <a:gd name="connsiteX3" fmla="*/ 627 w 477635"/>
                  <a:gd name="connsiteY3" fmla="*/ 119464 h 595605"/>
                  <a:gd name="connsiteX4" fmla="*/ 627 w 477635"/>
                  <a:gd name="connsiteY4" fmla="*/ 123099 h 595605"/>
                  <a:gd name="connsiteX5" fmla="*/ 627 w 477635"/>
                  <a:gd name="connsiteY5" fmla="*/ 472602 h 595605"/>
                  <a:gd name="connsiteX6" fmla="*/ 627 w 477635"/>
                  <a:gd name="connsiteY6" fmla="*/ 476237 h 595605"/>
                  <a:gd name="connsiteX7" fmla="*/ 3903 w 477635"/>
                  <a:gd name="connsiteY7" fmla="*/ 477705 h 595605"/>
                  <a:gd name="connsiteX8" fmla="*/ 236895 w 477635"/>
                  <a:gd name="connsiteY8" fmla="*/ 594206 h 595605"/>
                  <a:gd name="connsiteX9" fmla="*/ 239447 w 477635"/>
                  <a:gd name="connsiteY9" fmla="*/ 595650 h 595605"/>
                  <a:gd name="connsiteX10" fmla="*/ 241998 w 477635"/>
                  <a:gd name="connsiteY10" fmla="*/ 594206 h 595605"/>
                  <a:gd name="connsiteX11" fmla="*/ 474990 w 477635"/>
                  <a:gd name="connsiteY11" fmla="*/ 477705 h 595605"/>
                  <a:gd name="connsiteX12" fmla="*/ 478263 w 477635"/>
                  <a:gd name="connsiteY12" fmla="*/ 476237 h 595605"/>
                  <a:gd name="connsiteX13" fmla="*/ 478263 w 477635"/>
                  <a:gd name="connsiteY13" fmla="*/ 472602 h 595605"/>
                  <a:gd name="connsiteX14" fmla="*/ 478263 w 477635"/>
                  <a:gd name="connsiteY14" fmla="*/ 123099 h 595605"/>
                  <a:gd name="connsiteX15" fmla="*/ 478263 w 477635"/>
                  <a:gd name="connsiteY15" fmla="*/ 119464 h 595605"/>
                  <a:gd name="connsiteX16" fmla="*/ 474990 w 477635"/>
                  <a:gd name="connsiteY16" fmla="*/ 117996 h 595605"/>
                  <a:gd name="connsiteX17" fmla="*/ 241998 w 477635"/>
                  <a:gd name="connsiteY17" fmla="*/ 1501 h 595605"/>
                  <a:gd name="connsiteX18" fmla="*/ 239447 w 477635"/>
                  <a:gd name="connsiteY18" fmla="*/ 45 h 595605"/>
                  <a:gd name="connsiteX19" fmla="*/ 239444 w 477635"/>
                  <a:gd name="connsiteY19" fmla="*/ 13151 h 595605"/>
                  <a:gd name="connsiteX20" fmla="*/ 466612 w 477635"/>
                  <a:gd name="connsiteY20" fmla="*/ 126734 h 595605"/>
                  <a:gd name="connsiteX21" fmla="*/ 466612 w 477635"/>
                  <a:gd name="connsiteY21" fmla="*/ 468967 h 595605"/>
                  <a:gd name="connsiteX22" fmla="*/ 239444 w 477635"/>
                  <a:gd name="connsiteY22" fmla="*/ 582556 h 595605"/>
                  <a:gd name="connsiteX23" fmla="*/ 12277 w 477635"/>
                  <a:gd name="connsiteY23" fmla="*/ 468967 h 595605"/>
                  <a:gd name="connsiteX24" fmla="*/ 12277 w 477635"/>
                  <a:gd name="connsiteY24" fmla="*/ 126734 h 595605"/>
                  <a:gd name="connsiteX25" fmla="*/ 239444 w 477635"/>
                  <a:gd name="connsiteY25" fmla="*/ 13151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444" y="45"/>
                    </a:moveTo>
                    <a:lnTo>
                      <a:pt x="236893" y="1501"/>
                    </a:lnTo>
                    <a:lnTo>
                      <a:pt x="3901" y="117996"/>
                    </a:lnTo>
                    <a:lnTo>
                      <a:pt x="627" y="119464"/>
                    </a:lnTo>
                    <a:lnTo>
                      <a:pt x="627" y="123099"/>
                    </a:lnTo>
                    <a:lnTo>
                      <a:pt x="627" y="472602"/>
                    </a:lnTo>
                    <a:lnTo>
                      <a:pt x="627" y="476237"/>
                    </a:lnTo>
                    <a:lnTo>
                      <a:pt x="3903" y="477705"/>
                    </a:lnTo>
                    <a:lnTo>
                      <a:pt x="236895" y="594206"/>
                    </a:lnTo>
                    <a:lnTo>
                      <a:pt x="239447" y="595650"/>
                    </a:lnTo>
                    <a:lnTo>
                      <a:pt x="241998" y="594206"/>
                    </a:lnTo>
                    <a:lnTo>
                      <a:pt x="474990" y="477705"/>
                    </a:lnTo>
                    <a:lnTo>
                      <a:pt x="478263" y="476237"/>
                    </a:lnTo>
                    <a:lnTo>
                      <a:pt x="478263" y="472602"/>
                    </a:lnTo>
                    <a:lnTo>
                      <a:pt x="478263" y="123099"/>
                    </a:lnTo>
                    <a:lnTo>
                      <a:pt x="478263" y="119464"/>
                    </a:lnTo>
                    <a:lnTo>
                      <a:pt x="474990" y="117996"/>
                    </a:lnTo>
                    <a:lnTo>
                      <a:pt x="241998" y="1501"/>
                    </a:lnTo>
                    <a:lnTo>
                      <a:pt x="239447" y="45"/>
                    </a:lnTo>
                    <a:close/>
                    <a:moveTo>
                      <a:pt x="239444" y="13151"/>
                    </a:moveTo>
                    <a:lnTo>
                      <a:pt x="466612" y="126734"/>
                    </a:lnTo>
                    <a:lnTo>
                      <a:pt x="466612" y="468967"/>
                    </a:lnTo>
                    <a:lnTo>
                      <a:pt x="239444" y="582556"/>
                    </a:lnTo>
                    <a:lnTo>
                      <a:pt x="12277" y="468967"/>
                    </a:lnTo>
                    <a:lnTo>
                      <a:pt x="12277" y="126734"/>
                    </a:lnTo>
                    <a:lnTo>
                      <a:pt x="239444" y="131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66" name="Graphic 2503">
              <a:extLst>
                <a:ext uri="{FF2B5EF4-FFF2-40B4-BE49-F238E27FC236}">
                  <a16:creationId xmlns:a16="http://schemas.microsoft.com/office/drawing/2014/main" id="{54E47DB3-3DDB-C862-8F27-2BC387AA8C11}"/>
                </a:ext>
              </a:extLst>
            </p:cNvPr>
            <p:cNvGrpSpPr/>
            <p:nvPr/>
          </p:nvGrpSpPr>
          <p:grpSpPr>
            <a:xfrm>
              <a:off x="6999884" y="1223583"/>
              <a:ext cx="137928" cy="219416"/>
              <a:chOff x="6999884" y="1223583"/>
              <a:chExt cx="137928" cy="219416"/>
            </a:xfrm>
          </p:grpSpPr>
          <p:sp>
            <p:nvSpPr>
              <p:cNvPr id="2567" name="Freeform 2566">
                <a:extLst>
                  <a:ext uri="{FF2B5EF4-FFF2-40B4-BE49-F238E27FC236}">
                    <a16:creationId xmlns:a16="http://schemas.microsoft.com/office/drawing/2014/main" id="{EB85D34F-C532-83BF-917B-F15AE21C9562}"/>
                  </a:ext>
                </a:extLst>
              </p:cNvPr>
              <p:cNvSpPr/>
              <p:nvPr/>
            </p:nvSpPr>
            <p:spPr>
              <a:xfrm>
                <a:off x="6999884" y="1223583"/>
                <a:ext cx="137928" cy="219416"/>
              </a:xfrm>
              <a:custGeom>
                <a:avLst/>
                <a:gdLst>
                  <a:gd name="connsiteX0" fmla="*/ 137929 w 137928"/>
                  <a:gd name="connsiteY0" fmla="*/ 0 h 219416"/>
                  <a:gd name="connsiteX1" fmla="*/ 137929 w 137928"/>
                  <a:gd name="connsiteY1" fmla="*/ 37280 h 219416"/>
                  <a:gd name="connsiteX2" fmla="*/ 137929 w 137928"/>
                  <a:gd name="connsiteY2" fmla="*/ 113170 h 219416"/>
                  <a:gd name="connsiteX3" fmla="*/ 137929 w 137928"/>
                  <a:gd name="connsiteY3" fmla="*/ 150450 h 219416"/>
                  <a:gd name="connsiteX4" fmla="*/ 0 w 137928"/>
                  <a:gd name="connsiteY4" fmla="*/ 219416 h 219416"/>
                  <a:gd name="connsiteX5" fmla="*/ 0 w 137928"/>
                  <a:gd name="connsiteY5" fmla="*/ 182137 h 219416"/>
                  <a:gd name="connsiteX6" fmla="*/ 0 w 137928"/>
                  <a:gd name="connsiteY6" fmla="*/ 106246 h 219416"/>
                  <a:gd name="connsiteX7" fmla="*/ 0 w 137928"/>
                  <a:gd name="connsiteY7" fmla="*/ 68967 h 2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928" h="219416">
                    <a:moveTo>
                      <a:pt x="137929" y="0"/>
                    </a:moveTo>
                    <a:cubicBezTo>
                      <a:pt x="137929" y="0"/>
                      <a:pt x="137929" y="16691"/>
                      <a:pt x="137929" y="37280"/>
                    </a:cubicBezTo>
                    <a:lnTo>
                      <a:pt x="137929" y="113170"/>
                    </a:lnTo>
                    <a:cubicBezTo>
                      <a:pt x="137929" y="133759"/>
                      <a:pt x="137929" y="150450"/>
                      <a:pt x="137929" y="150450"/>
                    </a:cubicBezTo>
                    <a:lnTo>
                      <a:pt x="0" y="219416"/>
                    </a:lnTo>
                    <a:cubicBezTo>
                      <a:pt x="0" y="219416"/>
                      <a:pt x="0" y="202726"/>
                      <a:pt x="0" y="182137"/>
                    </a:cubicBezTo>
                    <a:lnTo>
                      <a:pt x="0" y="106246"/>
                    </a:lnTo>
                    <a:cubicBezTo>
                      <a:pt x="0" y="85657"/>
                      <a:pt x="0" y="68967"/>
                      <a:pt x="0" y="6896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8" name="Freeform 2567">
                <a:extLst>
                  <a:ext uri="{FF2B5EF4-FFF2-40B4-BE49-F238E27FC236}">
                    <a16:creationId xmlns:a16="http://schemas.microsoft.com/office/drawing/2014/main" id="{C52CC415-703D-3FF0-2EFD-6D04EC2C1B6D}"/>
                  </a:ext>
                </a:extLst>
              </p:cNvPr>
              <p:cNvSpPr/>
              <p:nvPr/>
            </p:nvSpPr>
            <p:spPr>
              <a:xfrm>
                <a:off x="7065750" y="1260384"/>
                <a:ext cx="12019" cy="145873"/>
              </a:xfrm>
              <a:custGeom>
                <a:avLst/>
                <a:gdLst>
                  <a:gd name="connsiteX0" fmla="*/ 12323 w 12019"/>
                  <a:gd name="connsiteY0" fmla="*/ -64 h 145873"/>
                  <a:gd name="connsiteX1" fmla="*/ 11734 w 12019"/>
                  <a:gd name="connsiteY1" fmla="*/ 138160 h 145873"/>
                  <a:gd name="connsiteX2" fmla="*/ 303 w 12019"/>
                  <a:gd name="connsiteY2" fmla="*/ 145809 h 145873"/>
                  <a:gd name="connsiteX3" fmla="*/ 303 w 12019"/>
                  <a:gd name="connsiteY3" fmla="*/ 6912 h 145873"/>
                  <a:gd name="connsiteX4" fmla="*/ 12323 w 12019"/>
                  <a:gd name="connsiteY4" fmla="*/ -64 h 14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19" h="145873">
                    <a:moveTo>
                      <a:pt x="12323" y="-64"/>
                    </a:moveTo>
                    <a:lnTo>
                      <a:pt x="11734" y="138160"/>
                    </a:lnTo>
                    <a:lnTo>
                      <a:pt x="303" y="145809"/>
                    </a:lnTo>
                    <a:lnTo>
                      <a:pt x="303" y="6912"/>
                    </a:lnTo>
                    <a:lnTo>
                      <a:pt x="12323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9" name="Freeform 2568">
                <a:extLst>
                  <a:ext uri="{FF2B5EF4-FFF2-40B4-BE49-F238E27FC236}">
                    <a16:creationId xmlns:a16="http://schemas.microsoft.com/office/drawing/2014/main" id="{40A343A9-3CA4-DE00-D74B-C72D701791E3}"/>
                  </a:ext>
                </a:extLst>
              </p:cNvPr>
              <p:cNvSpPr/>
              <p:nvPr/>
            </p:nvSpPr>
            <p:spPr>
              <a:xfrm>
                <a:off x="7005739" y="1299973"/>
                <a:ext cx="126661" cy="81741"/>
              </a:xfrm>
              <a:custGeom>
                <a:avLst/>
                <a:gdLst>
                  <a:gd name="connsiteX0" fmla="*/ 126251 w 126661"/>
                  <a:gd name="connsiteY0" fmla="*/ -64 h 81741"/>
                  <a:gd name="connsiteX1" fmla="*/ 126965 w 126661"/>
                  <a:gd name="connsiteY1" fmla="*/ 17503 h 81741"/>
                  <a:gd name="connsiteX2" fmla="*/ 303 w 126661"/>
                  <a:gd name="connsiteY2" fmla="*/ 81677 h 81741"/>
                  <a:gd name="connsiteX3" fmla="*/ 1732 w 126661"/>
                  <a:gd name="connsiteY3" fmla="*/ 62051 h 81741"/>
                  <a:gd name="connsiteX4" fmla="*/ 126251 w 126661"/>
                  <a:gd name="connsiteY4" fmla="*/ -64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61" h="81741">
                    <a:moveTo>
                      <a:pt x="126251" y="-64"/>
                    </a:moveTo>
                    <a:lnTo>
                      <a:pt x="126965" y="17503"/>
                    </a:lnTo>
                    <a:lnTo>
                      <a:pt x="303" y="81677"/>
                    </a:lnTo>
                    <a:lnTo>
                      <a:pt x="1732" y="62051"/>
                    </a:lnTo>
                    <a:lnTo>
                      <a:pt x="126251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0" name="Freeform 2569">
                <a:extLst>
                  <a:ext uri="{FF2B5EF4-FFF2-40B4-BE49-F238E27FC236}">
                    <a16:creationId xmlns:a16="http://schemas.microsoft.com/office/drawing/2014/main" id="{1D5525CA-1EED-4CE5-4F15-404C251457E1}"/>
                  </a:ext>
                </a:extLst>
              </p:cNvPr>
              <p:cNvSpPr/>
              <p:nvPr/>
            </p:nvSpPr>
            <p:spPr>
              <a:xfrm>
                <a:off x="7003427" y="1261771"/>
                <a:ext cx="128426" cy="135072"/>
              </a:xfrm>
              <a:custGeom>
                <a:avLst/>
                <a:gdLst>
                  <a:gd name="connsiteX0" fmla="*/ 81621 w 128426"/>
                  <a:gd name="connsiteY0" fmla="*/ 314 h 135072"/>
                  <a:gd name="connsiteX1" fmla="*/ 82419 w 128426"/>
                  <a:gd name="connsiteY1" fmla="*/ 3887 h 135072"/>
                  <a:gd name="connsiteX2" fmla="*/ 92799 w 128426"/>
                  <a:gd name="connsiteY2" fmla="*/ 48098 h 135072"/>
                  <a:gd name="connsiteX3" fmla="*/ 127806 w 128426"/>
                  <a:gd name="connsiteY3" fmla="*/ 22462 h 135072"/>
                  <a:gd name="connsiteX4" fmla="*/ 128730 w 128426"/>
                  <a:gd name="connsiteY4" fmla="*/ 32632 h 135072"/>
                  <a:gd name="connsiteX5" fmla="*/ 92799 w 128426"/>
                  <a:gd name="connsiteY5" fmla="*/ 60622 h 135072"/>
                  <a:gd name="connsiteX6" fmla="*/ 88807 w 128426"/>
                  <a:gd name="connsiteY6" fmla="*/ 63186 h 135072"/>
                  <a:gd name="connsiteX7" fmla="*/ 87210 w 128426"/>
                  <a:gd name="connsiteY7" fmla="*/ 57176 h 135072"/>
                  <a:gd name="connsiteX8" fmla="*/ 80066 w 128426"/>
                  <a:gd name="connsiteY8" fmla="*/ 26118 h 135072"/>
                  <a:gd name="connsiteX9" fmla="*/ 68929 w 128426"/>
                  <a:gd name="connsiteY9" fmla="*/ 124964 h 135072"/>
                  <a:gd name="connsiteX10" fmla="*/ 68131 w 128426"/>
                  <a:gd name="connsiteY10" fmla="*/ 135008 h 135072"/>
                  <a:gd name="connsiteX11" fmla="*/ 62542 w 128426"/>
                  <a:gd name="connsiteY11" fmla="*/ 125889 h 135072"/>
                  <a:gd name="connsiteX12" fmla="*/ 38672 w 128426"/>
                  <a:gd name="connsiteY12" fmla="*/ 86804 h 135072"/>
                  <a:gd name="connsiteX13" fmla="*/ 303 w 128426"/>
                  <a:gd name="connsiteY13" fmla="*/ 102102 h 135072"/>
                  <a:gd name="connsiteX14" fmla="*/ 1354 w 128426"/>
                  <a:gd name="connsiteY14" fmla="*/ 91175 h 135072"/>
                  <a:gd name="connsiteX15" fmla="*/ 37873 w 128426"/>
                  <a:gd name="connsiteY15" fmla="*/ 76382 h 135072"/>
                  <a:gd name="connsiteX16" fmla="*/ 40269 w 128426"/>
                  <a:gd name="connsiteY16" fmla="*/ 74617 h 135072"/>
                  <a:gd name="connsiteX17" fmla="*/ 42664 w 128426"/>
                  <a:gd name="connsiteY17" fmla="*/ 78525 h 135072"/>
                  <a:gd name="connsiteX18" fmla="*/ 62542 w 128426"/>
                  <a:gd name="connsiteY18" fmla="*/ 111138 h 135072"/>
                  <a:gd name="connsiteX19" fmla="*/ 74477 w 128426"/>
                  <a:gd name="connsiteY19" fmla="*/ 2206 h 135072"/>
                  <a:gd name="connsiteX20" fmla="*/ 74477 w 128426"/>
                  <a:gd name="connsiteY20" fmla="*/ -64 h 135072"/>
                  <a:gd name="connsiteX21" fmla="*/ 81621 w 128426"/>
                  <a:gd name="connsiteY21" fmla="*/ 314 h 13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8426" h="135072">
                    <a:moveTo>
                      <a:pt x="81621" y="314"/>
                    </a:moveTo>
                    <a:lnTo>
                      <a:pt x="82419" y="3887"/>
                    </a:lnTo>
                    <a:lnTo>
                      <a:pt x="92799" y="48098"/>
                    </a:lnTo>
                    <a:lnTo>
                      <a:pt x="127806" y="22462"/>
                    </a:lnTo>
                    <a:lnTo>
                      <a:pt x="128730" y="32632"/>
                    </a:lnTo>
                    <a:lnTo>
                      <a:pt x="92799" y="60622"/>
                    </a:lnTo>
                    <a:lnTo>
                      <a:pt x="88807" y="63186"/>
                    </a:lnTo>
                    <a:lnTo>
                      <a:pt x="87210" y="57176"/>
                    </a:lnTo>
                    <a:lnTo>
                      <a:pt x="80066" y="26118"/>
                    </a:lnTo>
                    <a:lnTo>
                      <a:pt x="68929" y="124964"/>
                    </a:lnTo>
                    <a:lnTo>
                      <a:pt x="68131" y="135008"/>
                    </a:lnTo>
                    <a:lnTo>
                      <a:pt x="62542" y="125889"/>
                    </a:lnTo>
                    <a:lnTo>
                      <a:pt x="38672" y="86804"/>
                    </a:lnTo>
                    <a:lnTo>
                      <a:pt x="303" y="102102"/>
                    </a:lnTo>
                    <a:lnTo>
                      <a:pt x="1354" y="91175"/>
                    </a:lnTo>
                    <a:lnTo>
                      <a:pt x="37873" y="76382"/>
                    </a:lnTo>
                    <a:lnTo>
                      <a:pt x="40269" y="74617"/>
                    </a:lnTo>
                    <a:lnTo>
                      <a:pt x="42664" y="78525"/>
                    </a:lnTo>
                    <a:lnTo>
                      <a:pt x="62542" y="111138"/>
                    </a:lnTo>
                    <a:lnTo>
                      <a:pt x="74477" y="2206"/>
                    </a:lnTo>
                    <a:lnTo>
                      <a:pt x="74477" y="-64"/>
                    </a:lnTo>
                    <a:lnTo>
                      <a:pt x="81621" y="31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4902675" y="4443246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7508774" y="2741216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5731223" y="3673090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8239316" y="2645951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10" y="2480596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6481890" y="3605650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4950004" y="4481703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8178775" y="3418729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8610008" y="3475763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8907501" y="3491407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28" name="Graphic 2503">
            <a:extLst>
              <a:ext uri="{FF2B5EF4-FFF2-40B4-BE49-F238E27FC236}">
                <a16:creationId xmlns:a16="http://schemas.microsoft.com/office/drawing/2014/main" id="{A0BD8FB6-B290-C40E-FBEE-F4B8D726AE40}"/>
              </a:ext>
            </a:extLst>
          </p:cNvPr>
          <p:cNvGrpSpPr/>
          <p:nvPr/>
        </p:nvGrpSpPr>
        <p:grpSpPr>
          <a:xfrm>
            <a:off x="7649447" y="1068490"/>
            <a:ext cx="708132" cy="883031"/>
            <a:chOff x="7559273" y="1395687"/>
            <a:chExt cx="477635" cy="595605"/>
          </a:xfrm>
        </p:grpSpPr>
        <p:grpSp>
          <p:nvGrpSpPr>
            <p:cNvPr id="2729" name="Graphic 2503">
              <a:extLst>
                <a:ext uri="{FF2B5EF4-FFF2-40B4-BE49-F238E27FC236}">
                  <a16:creationId xmlns:a16="http://schemas.microsoft.com/office/drawing/2014/main" id="{41840D28-F5FC-7DDF-728F-98C0586806C6}"/>
                </a:ext>
              </a:extLst>
            </p:cNvPr>
            <p:cNvGrpSpPr/>
            <p:nvPr/>
          </p:nvGrpSpPr>
          <p:grpSpPr>
            <a:xfrm>
              <a:off x="7559273" y="1395687"/>
              <a:ext cx="477635" cy="595605"/>
              <a:chOff x="7559273" y="1395687"/>
              <a:chExt cx="477635" cy="595605"/>
            </a:xfrm>
          </p:grpSpPr>
          <p:sp>
            <p:nvSpPr>
              <p:cNvPr id="2730" name="Freeform 2729">
                <a:extLst>
                  <a:ext uri="{FF2B5EF4-FFF2-40B4-BE49-F238E27FC236}">
                    <a16:creationId xmlns:a16="http://schemas.microsoft.com/office/drawing/2014/main" id="{8CBB7510-E268-5F56-57CC-DEF5725799AF}"/>
                  </a:ext>
                </a:extLst>
              </p:cNvPr>
              <p:cNvSpPr/>
              <p:nvPr/>
            </p:nvSpPr>
            <p:spPr>
              <a:xfrm>
                <a:off x="7565098" y="1402240"/>
                <a:ext cx="465984" cy="233001"/>
              </a:xfrm>
              <a:custGeom>
                <a:avLst/>
                <a:gdLst>
                  <a:gd name="connsiteX0" fmla="*/ 827 w 465984"/>
                  <a:gd name="connsiteY0" fmla="*/ 116623 h 233001"/>
                  <a:gd name="connsiteX1" fmla="*/ 233819 w 465984"/>
                  <a:gd name="connsiteY1" fmla="*/ 122 h 233001"/>
                  <a:gd name="connsiteX2" fmla="*/ 466811 w 465984"/>
                  <a:gd name="connsiteY2" fmla="*/ 116623 h 233001"/>
                  <a:gd name="connsiteX3" fmla="*/ 233819 w 465984"/>
                  <a:gd name="connsiteY3" fmla="*/ 233124 h 233001"/>
                  <a:gd name="connsiteX4" fmla="*/ 827 w 465984"/>
                  <a:gd name="connsiteY4" fmla="*/ 11662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827" y="116623"/>
                    </a:moveTo>
                    <a:lnTo>
                      <a:pt x="233819" y="122"/>
                    </a:lnTo>
                    <a:lnTo>
                      <a:pt x="466811" y="116623"/>
                    </a:lnTo>
                    <a:lnTo>
                      <a:pt x="233819" y="233124"/>
                    </a:lnTo>
                    <a:lnTo>
                      <a:pt x="827" y="1166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1" name="Freeform 2730">
                <a:extLst>
                  <a:ext uri="{FF2B5EF4-FFF2-40B4-BE49-F238E27FC236}">
                    <a16:creationId xmlns:a16="http://schemas.microsoft.com/office/drawing/2014/main" id="{1C80E54B-4482-2D07-C7F2-0C2947559633}"/>
                  </a:ext>
                </a:extLst>
              </p:cNvPr>
              <p:cNvSpPr/>
              <p:nvPr/>
            </p:nvSpPr>
            <p:spPr>
              <a:xfrm>
                <a:off x="7565098" y="1518741"/>
                <a:ext cx="232992" cy="466003"/>
              </a:xfrm>
              <a:custGeom>
                <a:avLst/>
                <a:gdLst>
                  <a:gd name="connsiteX0" fmla="*/ 809 w 232992"/>
                  <a:gd name="connsiteY0" fmla="*/ 158 h 466003"/>
                  <a:gd name="connsiteX1" fmla="*/ 809 w 232992"/>
                  <a:gd name="connsiteY1" fmla="*/ 349661 h 466003"/>
                  <a:gd name="connsiteX2" fmla="*/ 233801 w 232992"/>
                  <a:gd name="connsiteY2" fmla="*/ 466161 h 466003"/>
                  <a:gd name="connsiteX3" fmla="*/ 233801 w 232992"/>
                  <a:gd name="connsiteY3" fmla="*/ 116659 h 466003"/>
                  <a:gd name="connsiteX4" fmla="*/ 809 w 232992"/>
                  <a:gd name="connsiteY4" fmla="*/ 1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09" y="158"/>
                    </a:moveTo>
                    <a:lnTo>
                      <a:pt x="809" y="349661"/>
                    </a:lnTo>
                    <a:lnTo>
                      <a:pt x="233801" y="466161"/>
                    </a:lnTo>
                    <a:lnTo>
                      <a:pt x="233801" y="116659"/>
                    </a:lnTo>
                    <a:lnTo>
                      <a:pt x="809" y="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2" name="Freeform 2731">
                <a:extLst>
                  <a:ext uri="{FF2B5EF4-FFF2-40B4-BE49-F238E27FC236}">
                    <a16:creationId xmlns:a16="http://schemas.microsoft.com/office/drawing/2014/main" id="{EB37CF67-8136-3D91-E881-D2455A568EC0}"/>
                  </a:ext>
                </a:extLst>
              </p:cNvPr>
              <p:cNvSpPr/>
              <p:nvPr/>
            </p:nvSpPr>
            <p:spPr>
              <a:xfrm>
                <a:off x="7798090" y="1518741"/>
                <a:ext cx="232992" cy="466003"/>
              </a:xfrm>
              <a:custGeom>
                <a:avLst/>
                <a:gdLst>
                  <a:gd name="connsiteX0" fmla="*/ 845 w 232992"/>
                  <a:gd name="connsiteY0" fmla="*/ 466161 h 466003"/>
                  <a:gd name="connsiteX1" fmla="*/ 233837 w 232992"/>
                  <a:gd name="connsiteY1" fmla="*/ 349661 h 466003"/>
                  <a:gd name="connsiteX2" fmla="*/ 233837 w 232992"/>
                  <a:gd name="connsiteY2" fmla="*/ 158 h 466003"/>
                  <a:gd name="connsiteX3" fmla="*/ 845 w 232992"/>
                  <a:gd name="connsiteY3" fmla="*/ 116659 h 466003"/>
                  <a:gd name="connsiteX4" fmla="*/ 845 w 232992"/>
                  <a:gd name="connsiteY4" fmla="*/ 46616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45" y="466161"/>
                    </a:moveTo>
                    <a:lnTo>
                      <a:pt x="233837" y="349661"/>
                    </a:lnTo>
                    <a:lnTo>
                      <a:pt x="233837" y="158"/>
                    </a:lnTo>
                    <a:lnTo>
                      <a:pt x="845" y="116659"/>
                    </a:lnTo>
                    <a:lnTo>
                      <a:pt x="845" y="466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3" name="Freeform 2732">
                <a:extLst>
                  <a:ext uri="{FF2B5EF4-FFF2-40B4-BE49-F238E27FC236}">
                    <a16:creationId xmlns:a16="http://schemas.microsoft.com/office/drawing/2014/main" id="{00C17876-5D14-6397-C38B-9228AABE0186}"/>
                  </a:ext>
                </a:extLst>
              </p:cNvPr>
              <p:cNvSpPr/>
              <p:nvPr/>
            </p:nvSpPr>
            <p:spPr>
              <a:xfrm>
                <a:off x="7761685" y="1418987"/>
                <a:ext cx="72810" cy="36406"/>
              </a:xfrm>
              <a:custGeom>
                <a:avLst/>
                <a:gdLst>
                  <a:gd name="connsiteX0" fmla="*/ 37232 w 72810"/>
                  <a:gd name="connsiteY0" fmla="*/ 110 h 36406"/>
                  <a:gd name="connsiteX1" fmla="*/ 827 w 72810"/>
                  <a:gd name="connsiteY1" fmla="*/ 18313 h 36406"/>
                  <a:gd name="connsiteX2" fmla="*/ 37232 w 72810"/>
                  <a:gd name="connsiteY2" fmla="*/ 36516 h 36406"/>
                  <a:gd name="connsiteX3" fmla="*/ 73637 w 72810"/>
                  <a:gd name="connsiteY3" fmla="*/ 18313 h 36406"/>
                  <a:gd name="connsiteX4" fmla="*/ 37232 w 72810"/>
                  <a:gd name="connsiteY4" fmla="*/ 1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32" y="110"/>
                    </a:moveTo>
                    <a:lnTo>
                      <a:pt x="827" y="18313"/>
                    </a:lnTo>
                    <a:lnTo>
                      <a:pt x="37232" y="36516"/>
                    </a:lnTo>
                    <a:lnTo>
                      <a:pt x="73637" y="18313"/>
                    </a:lnTo>
                    <a:lnTo>
                      <a:pt x="37232" y="1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4" name="Freeform 2733">
                <a:extLst>
                  <a:ext uri="{FF2B5EF4-FFF2-40B4-BE49-F238E27FC236}">
                    <a16:creationId xmlns:a16="http://schemas.microsoft.com/office/drawing/2014/main" id="{8A013869-95AE-A868-2B0A-B4E93F31621C}"/>
                  </a:ext>
                </a:extLst>
              </p:cNvPr>
              <p:cNvSpPr/>
              <p:nvPr/>
            </p:nvSpPr>
            <p:spPr>
              <a:xfrm>
                <a:off x="7808283" y="1442287"/>
                <a:ext cx="72810" cy="36406"/>
              </a:xfrm>
              <a:custGeom>
                <a:avLst/>
                <a:gdLst>
                  <a:gd name="connsiteX0" fmla="*/ 37239 w 72810"/>
                  <a:gd name="connsiteY0" fmla="*/ 113 h 36406"/>
                  <a:gd name="connsiteX1" fmla="*/ 34688 w 72810"/>
                  <a:gd name="connsiteY1" fmla="*/ 1570 h 36406"/>
                  <a:gd name="connsiteX2" fmla="*/ 11389 w 72810"/>
                  <a:gd name="connsiteY2" fmla="*/ 13220 h 36406"/>
                  <a:gd name="connsiteX3" fmla="*/ 834 w 72810"/>
                  <a:gd name="connsiteY3" fmla="*/ 18317 h 36406"/>
                  <a:gd name="connsiteX4" fmla="*/ 11389 w 72810"/>
                  <a:gd name="connsiteY4" fmla="*/ 23414 h 36406"/>
                  <a:gd name="connsiteX5" fmla="*/ 34688 w 72810"/>
                  <a:gd name="connsiteY5" fmla="*/ 35064 h 36406"/>
                  <a:gd name="connsiteX6" fmla="*/ 37239 w 72810"/>
                  <a:gd name="connsiteY6" fmla="*/ 36520 h 36406"/>
                  <a:gd name="connsiteX7" fmla="*/ 39790 w 72810"/>
                  <a:gd name="connsiteY7" fmla="*/ 35064 h 36406"/>
                  <a:gd name="connsiteX8" fmla="*/ 63090 w 72810"/>
                  <a:gd name="connsiteY8" fmla="*/ 23414 h 36406"/>
                  <a:gd name="connsiteX9" fmla="*/ 73644 w 72810"/>
                  <a:gd name="connsiteY9" fmla="*/ 18317 h 36406"/>
                  <a:gd name="connsiteX10" fmla="*/ 63090 w 72810"/>
                  <a:gd name="connsiteY10" fmla="*/ 13220 h 36406"/>
                  <a:gd name="connsiteX11" fmla="*/ 39790 w 72810"/>
                  <a:gd name="connsiteY11" fmla="*/ 1570 h 36406"/>
                  <a:gd name="connsiteX12" fmla="*/ 37239 w 72810"/>
                  <a:gd name="connsiteY12" fmla="*/ 113 h 36406"/>
                  <a:gd name="connsiteX13" fmla="*/ 37239 w 72810"/>
                  <a:gd name="connsiteY13" fmla="*/ 13220 h 36406"/>
                  <a:gd name="connsiteX14" fmla="*/ 47794 w 72810"/>
                  <a:gd name="connsiteY14" fmla="*/ 18317 h 36406"/>
                  <a:gd name="connsiteX15" fmla="*/ 37239 w 72810"/>
                  <a:gd name="connsiteY15" fmla="*/ 23414 h 36406"/>
                  <a:gd name="connsiteX16" fmla="*/ 26685 w 72810"/>
                  <a:gd name="connsiteY16" fmla="*/ 18317 h 36406"/>
                  <a:gd name="connsiteX17" fmla="*/ 37239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39" y="113"/>
                    </a:moveTo>
                    <a:lnTo>
                      <a:pt x="34688" y="1570"/>
                    </a:lnTo>
                    <a:lnTo>
                      <a:pt x="11389" y="13220"/>
                    </a:lnTo>
                    <a:lnTo>
                      <a:pt x="834" y="18317"/>
                    </a:lnTo>
                    <a:lnTo>
                      <a:pt x="11389" y="23414"/>
                    </a:lnTo>
                    <a:lnTo>
                      <a:pt x="34688" y="35064"/>
                    </a:lnTo>
                    <a:lnTo>
                      <a:pt x="37239" y="36520"/>
                    </a:lnTo>
                    <a:lnTo>
                      <a:pt x="39790" y="35064"/>
                    </a:lnTo>
                    <a:lnTo>
                      <a:pt x="63090" y="23414"/>
                    </a:lnTo>
                    <a:lnTo>
                      <a:pt x="73644" y="18317"/>
                    </a:lnTo>
                    <a:lnTo>
                      <a:pt x="63090" y="13220"/>
                    </a:lnTo>
                    <a:lnTo>
                      <a:pt x="39790" y="1570"/>
                    </a:lnTo>
                    <a:lnTo>
                      <a:pt x="37239" y="113"/>
                    </a:lnTo>
                    <a:close/>
                    <a:moveTo>
                      <a:pt x="37239" y="13220"/>
                    </a:moveTo>
                    <a:lnTo>
                      <a:pt x="47794" y="18317"/>
                    </a:lnTo>
                    <a:lnTo>
                      <a:pt x="37239" y="23414"/>
                    </a:lnTo>
                    <a:lnTo>
                      <a:pt x="26685" y="18317"/>
                    </a:lnTo>
                    <a:lnTo>
                      <a:pt x="37239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5" name="Freeform 2734">
                <a:extLst>
                  <a:ext uri="{FF2B5EF4-FFF2-40B4-BE49-F238E27FC236}">
                    <a16:creationId xmlns:a16="http://schemas.microsoft.com/office/drawing/2014/main" id="{DB9E340F-336A-2264-A533-3F7A9E139F32}"/>
                  </a:ext>
                </a:extLst>
              </p:cNvPr>
              <p:cNvSpPr/>
              <p:nvPr/>
            </p:nvSpPr>
            <p:spPr>
              <a:xfrm>
                <a:off x="7854882" y="1465588"/>
                <a:ext cx="72810" cy="36406"/>
              </a:xfrm>
              <a:custGeom>
                <a:avLst/>
                <a:gdLst>
                  <a:gd name="connsiteX0" fmla="*/ 37246 w 72810"/>
                  <a:gd name="connsiteY0" fmla="*/ 117 h 36406"/>
                  <a:gd name="connsiteX1" fmla="*/ 841 w 72810"/>
                  <a:gd name="connsiteY1" fmla="*/ 18320 h 36406"/>
                  <a:gd name="connsiteX2" fmla="*/ 37246 w 72810"/>
                  <a:gd name="connsiteY2" fmla="*/ 36523 h 36406"/>
                  <a:gd name="connsiteX3" fmla="*/ 73651 w 72810"/>
                  <a:gd name="connsiteY3" fmla="*/ 18320 h 36406"/>
                  <a:gd name="connsiteX4" fmla="*/ 37246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46" y="117"/>
                    </a:moveTo>
                    <a:lnTo>
                      <a:pt x="841" y="18320"/>
                    </a:lnTo>
                    <a:lnTo>
                      <a:pt x="37246" y="36523"/>
                    </a:lnTo>
                    <a:lnTo>
                      <a:pt x="73651" y="18320"/>
                    </a:lnTo>
                    <a:lnTo>
                      <a:pt x="37246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6" name="Freeform 2735">
                <a:extLst>
                  <a:ext uri="{FF2B5EF4-FFF2-40B4-BE49-F238E27FC236}">
                    <a16:creationId xmlns:a16="http://schemas.microsoft.com/office/drawing/2014/main" id="{86F5D2C3-58E3-3515-4704-B534E8D7643A}"/>
                  </a:ext>
                </a:extLst>
              </p:cNvPr>
              <p:cNvSpPr/>
              <p:nvPr/>
            </p:nvSpPr>
            <p:spPr>
              <a:xfrm>
                <a:off x="7901480" y="1488888"/>
                <a:ext cx="72810" cy="36400"/>
              </a:xfrm>
              <a:custGeom>
                <a:avLst/>
                <a:gdLst>
                  <a:gd name="connsiteX0" fmla="*/ 37253 w 72810"/>
                  <a:gd name="connsiteY0" fmla="*/ 120 h 36400"/>
                  <a:gd name="connsiteX1" fmla="*/ 34702 w 72810"/>
                  <a:gd name="connsiteY1" fmla="*/ 1577 h 36400"/>
                  <a:gd name="connsiteX2" fmla="*/ 11403 w 72810"/>
                  <a:gd name="connsiteY2" fmla="*/ 13227 h 36400"/>
                  <a:gd name="connsiteX3" fmla="*/ 848 w 72810"/>
                  <a:gd name="connsiteY3" fmla="*/ 18324 h 36400"/>
                  <a:gd name="connsiteX4" fmla="*/ 11403 w 72810"/>
                  <a:gd name="connsiteY4" fmla="*/ 23426 h 36400"/>
                  <a:gd name="connsiteX5" fmla="*/ 34702 w 72810"/>
                  <a:gd name="connsiteY5" fmla="*/ 35077 h 36400"/>
                  <a:gd name="connsiteX6" fmla="*/ 37253 w 72810"/>
                  <a:gd name="connsiteY6" fmla="*/ 36521 h 36400"/>
                  <a:gd name="connsiteX7" fmla="*/ 39805 w 72810"/>
                  <a:gd name="connsiteY7" fmla="*/ 35077 h 36400"/>
                  <a:gd name="connsiteX8" fmla="*/ 63104 w 72810"/>
                  <a:gd name="connsiteY8" fmla="*/ 23426 h 36400"/>
                  <a:gd name="connsiteX9" fmla="*/ 73658 w 72810"/>
                  <a:gd name="connsiteY9" fmla="*/ 18324 h 36400"/>
                  <a:gd name="connsiteX10" fmla="*/ 63104 w 72810"/>
                  <a:gd name="connsiteY10" fmla="*/ 13227 h 36400"/>
                  <a:gd name="connsiteX11" fmla="*/ 39805 w 72810"/>
                  <a:gd name="connsiteY11" fmla="*/ 1577 h 36400"/>
                  <a:gd name="connsiteX12" fmla="*/ 37253 w 72810"/>
                  <a:gd name="connsiteY12" fmla="*/ 120 h 36400"/>
                  <a:gd name="connsiteX13" fmla="*/ 37253 w 72810"/>
                  <a:gd name="connsiteY13" fmla="*/ 13227 h 36400"/>
                  <a:gd name="connsiteX14" fmla="*/ 47808 w 72810"/>
                  <a:gd name="connsiteY14" fmla="*/ 18324 h 36400"/>
                  <a:gd name="connsiteX15" fmla="*/ 37253 w 72810"/>
                  <a:gd name="connsiteY15" fmla="*/ 23426 h 36400"/>
                  <a:gd name="connsiteX16" fmla="*/ 26699 w 72810"/>
                  <a:gd name="connsiteY16" fmla="*/ 18324 h 36400"/>
                  <a:gd name="connsiteX17" fmla="*/ 37253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53" y="120"/>
                    </a:moveTo>
                    <a:lnTo>
                      <a:pt x="34702" y="1577"/>
                    </a:lnTo>
                    <a:lnTo>
                      <a:pt x="11403" y="13227"/>
                    </a:lnTo>
                    <a:lnTo>
                      <a:pt x="848" y="18324"/>
                    </a:lnTo>
                    <a:lnTo>
                      <a:pt x="11403" y="23426"/>
                    </a:lnTo>
                    <a:lnTo>
                      <a:pt x="34702" y="35077"/>
                    </a:lnTo>
                    <a:lnTo>
                      <a:pt x="37253" y="36521"/>
                    </a:lnTo>
                    <a:lnTo>
                      <a:pt x="39805" y="35077"/>
                    </a:lnTo>
                    <a:lnTo>
                      <a:pt x="63104" y="23426"/>
                    </a:lnTo>
                    <a:lnTo>
                      <a:pt x="73658" y="18324"/>
                    </a:lnTo>
                    <a:lnTo>
                      <a:pt x="63104" y="13227"/>
                    </a:lnTo>
                    <a:lnTo>
                      <a:pt x="39805" y="1577"/>
                    </a:lnTo>
                    <a:lnTo>
                      <a:pt x="37253" y="120"/>
                    </a:lnTo>
                    <a:close/>
                    <a:moveTo>
                      <a:pt x="37253" y="13227"/>
                    </a:moveTo>
                    <a:lnTo>
                      <a:pt x="47808" y="18324"/>
                    </a:lnTo>
                    <a:lnTo>
                      <a:pt x="37253" y="23426"/>
                    </a:lnTo>
                    <a:lnTo>
                      <a:pt x="26699" y="18324"/>
                    </a:lnTo>
                    <a:lnTo>
                      <a:pt x="37253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7" name="Freeform 2736">
                <a:extLst>
                  <a:ext uri="{FF2B5EF4-FFF2-40B4-BE49-F238E27FC236}">
                    <a16:creationId xmlns:a16="http://schemas.microsoft.com/office/drawing/2014/main" id="{4563068E-2747-E6D2-F5BD-D93EB1E26104}"/>
                  </a:ext>
                </a:extLst>
              </p:cNvPr>
              <p:cNvSpPr/>
              <p:nvPr/>
            </p:nvSpPr>
            <p:spPr>
              <a:xfrm>
                <a:off x="7668488" y="1465588"/>
                <a:ext cx="72810" cy="36406"/>
              </a:xfrm>
              <a:custGeom>
                <a:avLst/>
                <a:gdLst>
                  <a:gd name="connsiteX0" fmla="*/ 37218 w 72810"/>
                  <a:gd name="connsiteY0" fmla="*/ 117 h 36406"/>
                  <a:gd name="connsiteX1" fmla="*/ 813 w 72810"/>
                  <a:gd name="connsiteY1" fmla="*/ 18320 h 36406"/>
                  <a:gd name="connsiteX2" fmla="*/ 37218 w 72810"/>
                  <a:gd name="connsiteY2" fmla="*/ 36523 h 36406"/>
                  <a:gd name="connsiteX3" fmla="*/ 73623 w 72810"/>
                  <a:gd name="connsiteY3" fmla="*/ 18320 h 36406"/>
                  <a:gd name="connsiteX4" fmla="*/ 37218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18" y="117"/>
                    </a:moveTo>
                    <a:lnTo>
                      <a:pt x="813" y="18320"/>
                    </a:lnTo>
                    <a:lnTo>
                      <a:pt x="37218" y="36523"/>
                    </a:lnTo>
                    <a:lnTo>
                      <a:pt x="73623" y="18320"/>
                    </a:lnTo>
                    <a:lnTo>
                      <a:pt x="37218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8" name="Freeform 2737">
                <a:extLst>
                  <a:ext uri="{FF2B5EF4-FFF2-40B4-BE49-F238E27FC236}">
                    <a16:creationId xmlns:a16="http://schemas.microsoft.com/office/drawing/2014/main" id="{38253957-8628-A194-D4E7-9FC16688D027}"/>
                  </a:ext>
                </a:extLst>
              </p:cNvPr>
              <p:cNvSpPr/>
              <p:nvPr/>
            </p:nvSpPr>
            <p:spPr>
              <a:xfrm>
                <a:off x="7715086" y="1442287"/>
                <a:ext cx="72810" cy="36406"/>
              </a:xfrm>
              <a:custGeom>
                <a:avLst/>
                <a:gdLst>
                  <a:gd name="connsiteX0" fmla="*/ 37225 w 72810"/>
                  <a:gd name="connsiteY0" fmla="*/ 113 h 36406"/>
                  <a:gd name="connsiteX1" fmla="*/ 34674 w 72810"/>
                  <a:gd name="connsiteY1" fmla="*/ 1570 h 36406"/>
                  <a:gd name="connsiteX2" fmla="*/ 11375 w 72810"/>
                  <a:gd name="connsiteY2" fmla="*/ 13220 h 36406"/>
                  <a:gd name="connsiteX3" fmla="*/ 820 w 72810"/>
                  <a:gd name="connsiteY3" fmla="*/ 18317 h 36406"/>
                  <a:gd name="connsiteX4" fmla="*/ 11375 w 72810"/>
                  <a:gd name="connsiteY4" fmla="*/ 23414 h 36406"/>
                  <a:gd name="connsiteX5" fmla="*/ 34674 w 72810"/>
                  <a:gd name="connsiteY5" fmla="*/ 35064 h 36406"/>
                  <a:gd name="connsiteX6" fmla="*/ 37225 w 72810"/>
                  <a:gd name="connsiteY6" fmla="*/ 36520 h 36406"/>
                  <a:gd name="connsiteX7" fmla="*/ 39776 w 72810"/>
                  <a:gd name="connsiteY7" fmla="*/ 35064 h 36406"/>
                  <a:gd name="connsiteX8" fmla="*/ 63076 w 72810"/>
                  <a:gd name="connsiteY8" fmla="*/ 23414 h 36406"/>
                  <a:gd name="connsiteX9" fmla="*/ 73630 w 72810"/>
                  <a:gd name="connsiteY9" fmla="*/ 18317 h 36406"/>
                  <a:gd name="connsiteX10" fmla="*/ 63076 w 72810"/>
                  <a:gd name="connsiteY10" fmla="*/ 13220 h 36406"/>
                  <a:gd name="connsiteX11" fmla="*/ 39776 w 72810"/>
                  <a:gd name="connsiteY11" fmla="*/ 1570 h 36406"/>
                  <a:gd name="connsiteX12" fmla="*/ 37225 w 72810"/>
                  <a:gd name="connsiteY12" fmla="*/ 113 h 36406"/>
                  <a:gd name="connsiteX13" fmla="*/ 37225 w 72810"/>
                  <a:gd name="connsiteY13" fmla="*/ 13220 h 36406"/>
                  <a:gd name="connsiteX14" fmla="*/ 47780 w 72810"/>
                  <a:gd name="connsiteY14" fmla="*/ 18317 h 36406"/>
                  <a:gd name="connsiteX15" fmla="*/ 37225 w 72810"/>
                  <a:gd name="connsiteY15" fmla="*/ 23414 h 36406"/>
                  <a:gd name="connsiteX16" fmla="*/ 26671 w 72810"/>
                  <a:gd name="connsiteY16" fmla="*/ 18317 h 36406"/>
                  <a:gd name="connsiteX17" fmla="*/ 37225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25" y="113"/>
                    </a:moveTo>
                    <a:lnTo>
                      <a:pt x="34674" y="1570"/>
                    </a:lnTo>
                    <a:lnTo>
                      <a:pt x="11375" y="13220"/>
                    </a:lnTo>
                    <a:lnTo>
                      <a:pt x="820" y="18317"/>
                    </a:lnTo>
                    <a:lnTo>
                      <a:pt x="11375" y="23414"/>
                    </a:lnTo>
                    <a:lnTo>
                      <a:pt x="34674" y="35064"/>
                    </a:lnTo>
                    <a:lnTo>
                      <a:pt x="37225" y="36520"/>
                    </a:lnTo>
                    <a:lnTo>
                      <a:pt x="39776" y="35064"/>
                    </a:lnTo>
                    <a:lnTo>
                      <a:pt x="63076" y="23414"/>
                    </a:lnTo>
                    <a:lnTo>
                      <a:pt x="73630" y="18317"/>
                    </a:lnTo>
                    <a:lnTo>
                      <a:pt x="63076" y="13220"/>
                    </a:lnTo>
                    <a:lnTo>
                      <a:pt x="39776" y="1570"/>
                    </a:lnTo>
                    <a:lnTo>
                      <a:pt x="37225" y="113"/>
                    </a:lnTo>
                    <a:close/>
                    <a:moveTo>
                      <a:pt x="37225" y="13220"/>
                    </a:moveTo>
                    <a:lnTo>
                      <a:pt x="47780" y="18317"/>
                    </a:lnTo>
                    <a:lnTo>
                      <a:pt x="37225" y="23414"/>
                    </a:lnTo>
                    <a:lnTo>
                      <a:pt x="26671" y="18317"/>
                    </a:lnTo>
                    <a:lnTo>
                      <a:pt x="37225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9" name="Freeform 2738">
                <a:extLst>
                  <a:ext uri="{FF2B5EF4-FFF2-40B4-BE49-F238E27FC236}">
                    <a16:creationId xmlns:a16="http://schemas.microsoft.com/office/drawing/2014/main" id="{915588E4-AACB-DFBA-02CC-820BFB4BCC35}"/>
                  </a:ext>
                </a:extLst>
              </p:cNvPr>
              <p:cNvSpPr/>
              <p:nvPr/>
            </p:nvSpPr>
            <p:spPr>
              <a:xfrm>
                <a:off x="7621890" y="1488888"/>
                <a:ext cx="72810" cy="36400"/>
              </a:xfrm>
              <a:custGeom>
                <a:avLst/>
                <a:gdLst>
                  <a:gd name="connsiteX0" fmla="*/ 37211 w 72810"/>
                  <a:gd name="connsiteY0" fmla="*/ 120 h 36400"/>
                  <a:gd name="connsiteX1" fmla="*/ 34662 w 72810"/>
                  <a:gd name="connsiteY1" fmla="*/ 1577 h 36400"/>
                  <a:gd name="connsiteX2" fmla="*/ 11363 w 72810"/>
                  <a:gd name="connsiteY2" fmla="*/ 13227 h 36400"/>
                  <a:gd name="connsiteX3" fmla="*/ 806 w 72810"/>
                  <a:gd name="connsiteY3" fmla="*/ 18324 h 36400"/>
                  <a:gd name="connsiteX4" fmla="*/ 11363 w 72810"/>
                  <a:gd name="connsiteY4" fmla="*/ 23426 h 36400"/>
                  <a:gd name="connsiteX5" fmla="*/ 34662 w 72810"/>
                  <a:gd name="connsiteY5" fmla="*/ 35077 h 36400"/>
                  <a:gd name="connsiteX6" fmla="*/ 37211 w 72810"/>
                  <a:gd name="connsiteY6" fmla="*/ 36521 h 36400"/>
                  <a:gd name="connsiteX7" fmla="*/ 39762 w 72810"/>
                  <a:gd name="connsiteY7" fmla="*/ 35077 h 36400"/>
                  <a:gd name="connsiteX8" fmla="*/ 63061 w 72810"/>
                  <a:gd name="connsiteY8" fmla="*/ 23426 h 36400"/>
                  <a:gd name="connsiteX9" fmla="*/ 73616 w 72810"/>
                  <a:gd name="connsiteY9" fmla="*/ 18324 h 36400"/>
                  <a:gd name="connsiteX10" fmla="*/ 63061 w 72810"/>
                  <a:gd name="connsiteY10" fmla="*/ 13227 h 36400"/>
                  <a:gd name="connsiteX11" fmla="*/ 39762 w 72810"/>
                  <a:gd name="connsiteY11" fmla="*/ 1577 h 36400"/>
                  <a:gd name="connsiteX12" fmla="*/ 37211 w 72810"/>
                  <a:gd name="connsiteY12" fmla="*/ 120 h 36400"/>
                  <a:gd name="connsiteX13" fmla="*/ 37211 w 72810"/>
                  <a:gd name="connsiteY13" fmla="*/ 13227 h 36400"/>
                  <a:gd name="connsiteX14" fmla="*/ 47765 w 72810"/>
                  <a:gd name="connsiteY14" fmla="*/ 18324 h 36400"/>
                  <a:gd name="connsiteX15" fmla="*/ 37211 w 72810"/>
                  <a:gd name="connsiteY15" fmla="*/ 23426 h 36400"/>
                  <a:gd name="connsiteX16" fmla="*/ 26654 w 72810"/>
                  <a:gd name="connsiteY16" fmla="*/ 18324 h 36400"/>
                  <a:gd name="connsiteX17" fmla="*/ 37211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11" y="120"/>
                    </a:moveTo>
                    <a:lnTo>
                      <a:pt x="34662" y="1577"/>
                    </a:lnTo>
                    <a:lnTo>
                      <a:pt x="11363" y="13227"/>
                    </a:lnTo>
                    <a:lnTo>
                      <a:pt x="806" y="18324"/>
                    </a:lnTo>
                    <a:lnTo>
                      <a:pt x="11363" y="23426"/>
                    </a:lnTo>
                    <a:lnTo>
                      <a:pt x="34662" y="35077"/>
                    </a:lnTo>
                    <a:lnTo>
                      <a:pt x="37211" y="36521"/>
                    </a:lnTo>
                    <a:lnTo>
                      <a:pt x="39762" y="35077"/>
                    </a:lnTo>
                    <a:lnTo>
                      <a:pt x="63061" y="23426"/>
                    </a:lnTo>
                    <a:lnTo>
                      <a:pt x="73616" y="18324"/>
                    </a:lnTo>
                    <a:lnTo>
                      <a:pt x="63061" y="13227"/>
                    </a:lnTo>
                    <a:lnTo>
                      <a:pt x="39762" y="1577"/>
                    </a:lnTo>
                    <a:lnTo>
                      <a:pt x="37211" y="120"/>
                    </a:lnTo>
                    <a:close/>
                    <a:moveTo>
                      <a:pt x="37211" y="13227"/>
                    </a:moveTo>
                    <a:lnTo>
                      <a:pt x="47765" y="18324"/>
                    </a:lnTo>
                    <a:lnTo>
                      <a:pt x="37211" y="23426"/>
                    </a:lnTo>
                    <a:lnTo>
                      <a:pt x="26654" y="18324"/>
                    </a:lnTo>
                    <a:lnTo>
                      <a:pt x="37211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0" name="Freeform 2739">
                <a:extLst>
                  <a:ext uri="{FF2B5EF4-FFF2-40B4-BE49-F238E27FC236}">
                    <a16:creationId xmlns:a16="http://schemas.microsoft.com/office/drawing/2014/main" id="{82E2E20E-1C5F-B473-4539-659D64246323}"/>
                  </a:ext>
                </a:extLst>
              </p:cNvPr>
              <p:cNvSpPr/>
              <p:nvPr/>
            </p:nvSpPr>
            <p:spPr>
              <a:xfrm>
                <a:off x="7681023" y="1763638"/>
                <a:ext cx="93196" cy="151451"/>
              </a:xfrm>
              <a:custGeom>
                <a:avLst/>
                <a:gdLst>
                  <a:gd name="connsiteX0" fmla="*/ 816 w 93196"/>
                  <a:gd name="connsiteY0" fmla="*/ 171 h 151451"/>
                  <a:gd name="connsiteX1" fmla="*/ 94013 w 93196"/>
                  <a:gd name="connsiteY1" fmla="*/ 46771 h 151451"/>
                  <a:gd name="connsiteX2" fmla="*/ 94013 w 93196"/>
                  <a:gd name="connsiteY2" fmla="*/ 151622 h 151451"/>
                  <a:gd name="connsiteX3" fmla="*/ 816 w 93196"/>
                  <a:gd name="connsiteY3" fmla="*/ 105022 h 151451"/>
                  <a:gd name="connsiteX4" fmla="*/ 816 w 93196"/>
                  <a:gd name="connsiteY4" fmla="*/ 17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816" y="171"/>
                    </a:moveTo>
                    <a:lnTo>
                      <a:pt x="94013" y="46771"/>
                    </a:lnTo>
                    <a:lnTo>
                      <a:pt x="94013" y="151622"/>
                    </a:lnTo>
                    <a:lnTo>
                      <a:pt x="816" y="105022"/>
                    </a:lnTo>
                    <a:lnTo>
                      <a:pt x="816" y="17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1" name="Freeform 2740">
                <a:extLst>
                  <a:ext uri="{FF2B5EF4-FFF2-40B4-BE49-F238E27FC236}">
                    <a16:creationId xmlns:a16="http://schemas.microsoft.com/office/drawing/2014/main" id="{0204E9B1-175F-2C37-4505-1A9C55ECD3B8}"/>
                  </a:ext>
                </a:extLst>
              </p:cNvPr>
              <p:cNvSpPr/>
              <p:nvPr/>
            </p:nvSpPr>
            <p:spPr>
              <a:xfrm>
                <a:off x="7675769" y="1753933"/>
                <a:ext cx="104846" cy="170371"/>
              </a:xfrm>
              <a:custGeom>
                <a:avLst/>
                <a:gdLst>
                  <a:gd name="connsiteX0" fmla="*/ 816 w 104846"/>
                  <a:gd name="connsiteY0" fmla="*/ 171 h 170371"/>
                  <a:gd name="connsiteX1" fmla="*/ 816 w 104846"/>
                  <a:gd name="connsiteY1" fmla="*/ 9631 h 170371"/>
                  <a:gd name="connsiteX2" fmla="*/ 816 w 104846"/>
                  <a:gd name="connsiteY2" fmla="*/ 114482 h 170371"/>
                  <a:gd name="connsiteX3" fmla="*/ 816 w 104846"/>
                  <a:gd name="connsiteY3" fmla="*/ 118116 h 170371"/>
                  <a:gd name="connsiteX4" fmla="*/ 4090 w 104846"/>
                  <a:gd name="connsiteY4" fmla="*/ 119584 h 170371"/>
                  <a:gd name="connsiteX5" fmla="*/ 97287 w 104846"/>
                  <a:gd name="connsiteY5" fmla="*/ 166185 h 170371"/>
                  <a:gd name="connsiteX6" fmla="*/ 105663 w 104846"/>
                  <a:gd name="connsiteY6" fmla="*/ 170542 h 170371"/>
                  <a:gd name="connsiteX7" fmla="*/ 105663 w 104846"/>
                  <a:gd name="connsiteY7" fmla="*/ 161082 h 170371"/>
                  <a:gd name="connsiteX8" fmla="*/ 105663 w 104846"/>
                  <a:gd name="connsiteY8" fmla="*/ 56231 h 170371"/>
                  <a:gd name="connsiteX9" fmla="*/ 105663 w 104846"/>
                  <a:gd name="connsiteY9" fmla="*/ 52596 h 170371"/>
                  <a:gd name="connsiteX10" fmla="*/ 102389 w 104846"/>
                  <a:gd name="connsiteY10" fmla="*/ 51128 h 170371"/>
                  <a:gd name="connsiteX11" fmla="*/ 9193 w 104846"/>
                  <a:gd name="connsiteY11" fmla="*/ 4528 h 170371"/>
                  <a:gd name="connsiteX12" fmla="*/ 816 w 104846"/>
                  <a:gd name="connsiteY12" fmla="*/ 171 h 170371"/>
                  <a:gd name="connsiteX13" fmla="*/ 12466 w 104846"/>
                  <a:gd name="connsiteY13" fmla="*/ 19091 h 170371"/>
                  <a:gd name="connsiteX14" fmla="*/ 94013 w 104846"/>
                  <a:gd name="connsiteY14" fmla="*/ 59866 h 170371"/>
                  <a:gd name="connsiteX15" fmla="*/ 94013 w 104846"/>
                  <a:gd name="connsiteY15" fmla="*/ 151622 h 170371"/>
                  <a:gd name="connsiteX16" fmla="*/ 12466 w 104846"/>
                  <a:gd name="connsiteY16" fmla="*/ 110847 h 170371"/>
                  <a:gd name="connsiteX17" fmla="*/ 12466 w 104846"/>
                  <a:gd name="connsiteY17" fmla="*/ 1909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816" y="171"/>
                    </a:moveTo>
                    <a:lnTo>
                      <a:pt x="816" y="9631"/>
                    </a:lnTo>
                    <a:lnTo>
                      <a:pt x="816" y="114482"/>
                    </a:lnTo>
                    <a:lnTo>
                      <a:pt x="816" y="118116"/>
                    </a:lnTo>
                    <a:lnTo>
                      <a:pt x="4090" y="119584"/>
                    </a:lnTo>
                    <a:lnTo>
                      <a:pt x="97287" y="166185"/>
                    </a:lnTo>
                    <a:lnTo>
                      <a:pt x="105663" y="170542"/>
                    </a:lnTo>
                    <a:lnTo>
                      <a:pt x="105663" y="161082"/>
                    </a:lnTo>
                    <a:lnTo>
                      <a:pt x="105663" y="56231"/>
                    </a:lnTo>
                    <a:lnTo>
                      <a:pt x="105663" y="52596"/>
                    </a:lnTo>
                    <a:lnTo>
                      <a:pt x="102389" y="51128"/>
                    </a:lnTo>
                    <a:lnTo>
                      <a:pt x="9193" y="4528"/>
                    </a:lnTo>
                    <a:lnTo>
                      <a:pt x="816" y="171"/>
                    </a:lnTo>
                    <a:close/>
                    <a:moveTo>
                      <a:pt x="12466" y="19091"/>
                    </a:moveTo>
                    <a:lnTo>
                      <a:pt x="94013" y="59866"/>
                    </a:lnTo>
                    <a:lnTo>
                      <a:pt x="94013" y="151622"/>
                    </a:lnTo>
                    <a:lnTo>
                      <a:pt x="12466" y="110847"/>
                    </a:lnTo>
                    <a:lnTo>
                      <a:pt x="12466" y="190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2" name="Freeform 2741">
                <a:extLst>
                  <a:ext uri="{FF2B5EF4-FFF2-40B4-BE49-F238E27FC236}">
                    <a16:creationId xmlns:a16="http://schemas.microsoft.com/office/drawing/2014/main" id="{1DE24A7D-BB3F-E009-B3B7-4BD7CE512899}"/>
                  </a:ext>
                </a:extLst>
              </p:cNvPr>
              <p:cNvSpPr/>
              <p:nvPr/>
            </p:nvSpPr>
            <p:spPr>
              <a:xfrm>
                <a:off x="7582572" y="1567532"/>
                <a:ext cx="34948" cy="310172"/>
              </a:xfrm>
              <a:custGeom>
                <a:avLst/>
                <a:gdLst>
                  <a:gd name="connsiteX0" fmla="*/ 797 w 34948"/>
                  <a:gd name="connsiteY0" fmla="*/ 153 h 310172"/>
                  <a:gd name="connsiteX1" fmla="*/ 797 w 34948"/>
                  <a:gd name="connsiteY1" fmla="*/ 9613 h 310172"/>
                  <a:gd name="connsiteX2" fmla="*/ 797 w 34948"/>
                  <a:gd name="connsiteY2" fmla="*/ 289215 h 310172"/>
                  <a:gd name="connsiteX3" fmla="*/ 797 w 34948"/>
                  <a:gd name="connsiteY3" fmla="*/ 292850 h 310172"/>
                  <a:gd name="connsiteX4" fmla="*/ 4073 w 34948"/>
                  <a:gd name="connsiteY4" fmla="*/ 294318 h 310172"/>
                  <a:gd name="connsiteX5" fmla="*/ 27372 w 34948"/>
                  <a:gd name="connsiteY5" fmla="*/ 305968 h 310172"/>
                  <a:gd name="connsiteX6" fmla="*/ 35746 w 34948"/>
                  <a:gd name="connsiteY6" fmla="*/ 310325 h 310172"/>
                  <a:gd name="connsiteX7" fmla="*/ 35746 w 34948"/>
                  <a:gd name="connsiteY7" fmla="*/ 300865 h 310172"/>
                  <a:gd name="connsiteX8" fmla="*/ 35746 w 34948"/>
                  <a:gd name="connsiteY8" fmla="*/ 21263 h 310172"/>
                  <a:gd name="connsiteX9" fmla="*/ 35746 w 34948"/>
                  <a:gd name="connsiteY9" fmla="*/ 17628 h 310172"/>
                  <a:gd name="connsiteX10" fmla="*/ 32470 w 34948"/>
                  <a:gd name="connsiteY10" fmla="*/ 16160 h 310172"/>
                  <a:gd name="connsiteX11" fmla="*/ 9171 w 34948"/>
                  <a:gd name="connsiteY11" fmla="*/ 4510 h 310172"/>
                  <a:gd name="connsiteX12" fmla="*/ 797 w 34948"/>
                  <a:gd name="connsiteY12" fmla="*/ 153 h 310172"/>
                  <a:gd name="connsiteX13" fmla="*/ 12447 w 34948"/>
                  <a:gd name="connsiteY13" fmla="*/ 19073 h 310172"/>
                  <a:gd name="connsiteX14" fmla="*/ 24096 w 34948"/>
                  <a:gd name="connsiteY14" fmla="*/ 24898 h 310172"/>
                  <a:gd name="connsiteX15" fmla="*/ 24096 w 34948"/>
                  <a:gd name="connsiteY15" fmla="*/ 291406 h 310172"/>
                  <a:gd name="connsiteX16" fmla="*/ 12447 w 34948"/>
                  <a:gd name="connsiteY16" fmla="*/ 285581 h 310172"/>
                  <a:gd name="connsiteX17" fmla="*/ 12447 w 34948"/>
                  <a:gd name="connsiteY17" fmla="*/ 1907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97" y="153"/>
                    </a:moveTo>
                    <a:lnTo>
                      <a:pt x="797" y="9613"/>
                    </a:lnTo>
                    <a:lnTo>
                      <a:pt x="797" y="289215"/>
                    </a:lnTo>
                    <a:lnTo>
                      <a:pt x="797" y="292850"/>
                    </a:lnTo>
                    <a:lnTo>
                      <a:pt x="4073" y="294318"/>
                    </a:lnTo>
                    <a:lnTo>
                      <a:pt x="27372" y="305968"/>
                    </a:lnTo>
                    <a:lnTo>
                      <a:pt x="35746" y="310325"/>
                    </a:lnTo>
                    <a:lnTo>
                      <a:pt x="35746" y="300865"/>
                    </a:lnTo>
                    <a:lnTo>
                      <a:pt x="35746" y="21263"/>
                    </a:lnTo>
                    <a:lnTo>
                      <a:pt x="35746" y="17628"/>
                    </a:lnTo>
                    <a:lnTo>
                      <a:pt x="32470" y="16160"/>
                    </a:lnTo>
                    <a:lnTo>
                      <a:pt x="9171" y="4510"/>
                    </a:lnTo>
                    <a:lnTo>
                      <a:pt x="797" y="153"/>
                    </a:lnTo>
                    <a:close/>
                    <a:moveTo>
                      <a:pt x="12447" y="19073"/>
                    </a:moveTo>
                    <a:lnTo>
                      <a:pt x="24096" y="24898"/>
                    </a:lnTo>
                    <a:lnTo>
                      <a:pt x="24096" y="291406"/>
                    </a:lnTo>
                    <a:lnTo>
                      <a:pt x="12447" y="285581"/>
                    </a:lnTo>
                    <a:lnTo>
                      <a:pt x="12447" y="190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3" name="Freeform 2742">
                <a:extLst>
                  <a:ext uri="{FF2B5EF4-FFF2-40B4-BE49-F238E27FC236}">
                    <a16:creationId xmlns:a16="http://schemas.microsoft.com/office/drawing/2014/main" id="{2DBED157-6F8F-8D07-A183-6C33A128C44B}"/>
                  </a:ext>
                </a:extLst>
              </p:cNvPr>
              <p:cNvSpPr/>
              <p:nvPr/>
            </p:nvSpPr>
            <p:spPr>
              <a:xfrm>
                <a:off x="7623346" y="1585007"/>
                <a:ext cx="34948" cy="310172"/>
              </a:xfrm>
              <a:custGeom>
                <a:avLst/>
                <a:gdLst>
                  <a:gd name="connsiteX0" fmla="*/ 803 w 34948"/>
                  <a:gd name="connsiteY0" fmla="*/ 156 h 310172"/>
                  <a:gd name="connsiteX1" fmla="*/ 803 w 34948"/>
                  <a:gd name="connsiteY1" fmla="*/ 292853 h 310172"/>
                  <a:gd name="connsiteX2" fmla="*/ 35752 w 34948"/>
                  <a:gd name="connsiteY2" fmla="*/ 310328 h 310172"/>
                  <a:gd name="connsiteX3" fmla="*/ 35752 w 34948"/>
                  <a:gd name="connsiteY3" fmla="*/ 17631 h 310172"/>
                  <a:gd name="connsiteX4" fmla="*/ 803 w 34948"/>
                  <a:gd name="connsiteY4" fmla="*/ 15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803" y="156"/>
                    </a:moveTo>
                    <a:lnTo>
                      <a:pt x="803" y="292853"/>
                    </a:lnTo>
                    <a:lnTo>
                      <a:pt x="35752" y="310328"/>
                    </a:lnTo>
                    <a:lnTo>
                      <a:pt x="35752" y="17631"/>
                    </a:lnTo>
                    <a:lnTo>
                      <a:pt x="803" y="1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4" name="Freeform 2743">
                <a:extLst>
                  <a:ext uri="{FF2B5EF4-FFF2-40B4-BE49-F238E27FC236}">
                    <a16:creationId xmlns:a16="http://schemas.microsoft.com/office/drawing/2014/main" id="{E58C1D60-9889-4348-2F56-020C9EB5CD38}"/>
                  </a:ext>
                </a:extLst>
              </p:cNvPr>
              <p:cNvSpPr/>
              <p:nvPr/>
            </p:nvSpPr>
            <p:spPr>
              <a:xfrm>
                <a:off x="7675769" y="1602482"/>
                <a:ext cx="58248" cy="158720"/>
              </a:xfrm>
              <a:custGeom>
                <a:avLst/>
                <a:gdLst>
                  <a:gd name="connsiteX0" fmla="*/ 813 w 58248"/>
                  <a:gd name="connsiteY0" fmla="*/ 147 h 158720"/>
                  <a:gd name="connsiteX1" fmla="*/ 813 w 58248"/>
                  <a:gd name="connsiteY1" fmla="*/ 9607 h 158720"/>
                  <a:gd name="connsiteX2" fmla="*/ 813 w 58248"/>
                  <a:gd name="connsiteY2" fmla="*/ 126108 h 158720"/>
                  <a:gd name="connsiteX3" fmla="*/ 813 w 58248"/>
                  <a:gd name="connsiteY3" fmla="*/ 129743 h 158720"/>
                  <a:gd name="connsiteX4" fmla="*/ 4086 w 58248"/>
                  <a:gd name="connsiteY4" fmla="*/ 131211 h 158720"/>
                  <a:gd name="connsiteX5" fmla="*/ 50685 w 58248"/>
                  <a:gd name="connsiteY5" fmla="*/ 154511 h 158720"/>
                  <a:gd name="connsiteX6" fmla="*/ 59061 w 58248"/>
                  <a:gd name="connsiteY6" fmla="*/ 158868 h 158720"/>
                  <a:gd name="connsiteX7" fmla="*/ 59061 w 58248"/>
                  <a:gd name="connsiteY7" fmla="*/ 149408 h 158720"/>
                  <a:gd name="connsiteX8" fmla="*/ 59061 w 58248"/>
                  <a:gd name="connsiteY8" fmla="*/ 32907 h 158720"/>
                  <a:gd name="connsiteX9" fmla="*/ 59061 w 58248"/>
                  <a:gd name="connsiteY9" fmla="*/ 29272 h 158720"/>
                  <a:gd name="connsiteX10" fmla="*/ 55787 w 58248"/>
                  <a:gd name="connsiteY10" fmla="*/ 27804 h 158720"/>
                  <a:gd name="connsiteX11" fmla="*/ 9189 w 58248"/>
                  <a:gd name="connsiteY11" fmla="*/ 4504 h 158720"/>
                  <a:gd name="connsiteX12" fmla="*/ 813 w 58248"/>
                  <a:gd name="connsiteY12" fmla="*/ 147 h 158720"/>
                  <a:gd name="connsiteX13" fmla="*/ 12463 w 58248"/>
                  <a:gd name="connsiteY13" fmla="*/ 19067 h 158720"/>
                  <a:gd name="connsiteX14" fmla="*/ 47411 w 58248"/>
                  <a:gd name="connsiteY14" fmla="*/ 36542 h 158720"/>
                  <a:gd name="connsiteX15" fmla="*/ 47411 w 58248"/>
                  <a:gd name="connsiteY15" fmla="*/ 139948 h 158720"/>
                  <a:gd name="connsiteX16" fmla="*/ 12463 w 58248"/>
                  <a:gd name="connsiteY16" fmla="*/ 122473 h 158720"/>
                  <a:gd name="connsiteX17" fmla="*/ 12463 w 58248"/>
                  <a:gd name="connsiteY17" fmla="*/ 1906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813" y="147"/>
                    </a:moveTo>
                    <a:lnTo>
                      <a:pt x="813" y="9607"/>
                    </a:lnTo>
                    <a:lnTo>
                      <a:pt x="813" y="126108"/>
                    </a:lnTo>
                    <a:lnTo>
                      <a:pt x="813" y="129743"/>
                    </a:lnTo>
                    <a:lnTo>
                      <a:pt x="4086" y="131211"/>
                    </a:lnTo>
                    <a:lnTo>
                      <a:pt x="50685" y="154511"/>
                    </a:lnTo>
                    <a:lnTo>
                      <a:pt x="59061" y="158868"/>
                    </a:lnTo>
                    <a:lnTo>
                      <a:pt x="59061" y="149408"/>
                    </a:lnTo>
                    <a:lnTo>
                      <a:pt x="59061" y="32907"/>
                    </a:lnTo>
                    <a:lnTo>
                      <a:pt x="59061" y="29272"/>
                    </a:lnTo>
                    <a:lnTo>
                      <a:pt x="55787" y="27804"/>
                    </a:lnTo>
                    <a:lnTo>
                      <a:pt x="9189" y="4504"/>
                    </a:lnTo>
                    <a:lnTo>
                      <a:pt x="813" y="147"/>
                    </a:lnTo>
                    <a:close/>
                    <a:moveTo>
                      <a:pt x="12463" y="19067"/>
                    </a:moveTo>
                    <a:lnTo>
                      <a:pt x="47411" y="36542"/>
                    </a:lnTo>
                    <a:lnTo>
                      <a:pt x="47411" y="139948"/>
                    </a:lnTo>
                    <a:lnTo>
                      <a:pt x="12463" y="122473"/>
                    </a:lnTo>
                    <a:lnTo>
                      <a:pt x="12463" y="190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5" name="Freeform 2744">
                <a:extLst>
                  <a:ext uri="{FF2B5EF4-FFF2-40B4-BE49-F238E27FC236}">
                    <a16:creationId xmlns:a16="http://schemas.microsoft.com/office/drawing/2014/main" id="{E9103F66-78E6-1CB0-E272-7EA522C7C09D}"/>
                  </a:ext>
                </a:extLst>
              </p:cNvPr>
              <p:cNvSpPr/>
              <p:nvPr/>
            </p:nvSpPr>
            <p:spPr>
              <a:xfrm>
                <a:off x="7745667" y="1637432"/>
                <a:ext cx="34948" cy="158720"/>
              </a:xfrm>
              <a:custGeom>
                <a:avLst/>
                <a:gdLst>
                  <a:gd name="connsiteX0" fmla="*/ 822 w 34948"/>
                  <a:gd name="connsiteY0" fmla="*/ 152 h 158720"/>
                  <a:gd name="connsiteX1" fmla="*/ 822 w 34948"/>
                  <a:gd name="connsiteY1" fmla="*/ 9612 h 158720"/>
                  <a:gd name="connsiteX2" fmla="*/ 822 w 34948"/>
                  <a:gd name="connsiteY2" fmla="*/ 137763 h 158720"/>
                  <a:gd name="connsiteX3" fmla="*/ 822 w 34948"/>
                  <a:gd name="connsiteY3" fmla="*/ 141398 h 158720"/>
                  <a:gd name="connsiteX4" fmla="*/ 4095 w 34948"/>
                  <a:gd name="connsiteY4" fmla="*/ 142866 h 158720"/>
                  <a:gd name="connsiteX5" fmla="*/ 27395 w 34948"/>
                  <a:gd name="connsiteY5" fmla="*/ 154516 h 158720"/>
                  <a:gd name="connsiteX6" fmla="*/ 35771 w 34948"/>
                  <a:gd name="connsiteY6" fmla="*/ 158873 h 158720"/>
                  <a:gd name="connsiteX7" fmla="*/ 35771 w 34948"/>
                  <a:gd name="connsiteY7" fmla="*/ 149413 h 158720"/>
                  <a:gd name="connsiteX8" fmla="*/ 35771 w 34948"/>
                  <a:gd name="connsiteY8" fmla="*/ 21262 h 158720"/>
                  <a:gd name="connsiteX9" fmla="*/ 35771 w 34948"/>
                  <a:gd name="connsiteY9" fmla="*/ 17627 h 158720"/>
                  <a:gd name="connsiteX10" fmla="*/ 32497 w 34948"/>
                  <a:gd name="connsiteY10" fmla="*/ 16160 h 158720"/>
                  <a:gd name="connsiteX11" fmla="*/ 9198 w 34948"/>
                  <a:gd name="connsiteY11" fmla="*/ 4509 h 158720"/>
                  <a:gd name="connsiteX12" fmla="*/ 822 w 34948"/>
                  <a:gd name="connsiteY12" fmla="*/ 152 h 158720"/>
                  <a:gd name="connsiteX13" fmla="*/ 12471 w 34948"/>
                  <a:gd name="connsiteY13" fmla="*/ 19072 h 158720"/>
                  <a:gd name="connsiteX14" fmla="*/ 24121 w 34948"/>
                  <a:gd name="connsiteY14" fmla="*/ 24897 h 158720"/>
                  <a:gd name="connsiteX15" fmla="*/ 24121 w 34948"/>
                  <a:gd name="connsiteY15" fmla="*/ 139953 h 158720"/>
                  <a:gd name="connsiteX16" fmla="*/ 12471 w 34948"/>
                  <a:gd name="connsiteY16" fmla="*/ 134128 h 158720"/>
                  <a:gd name="connsiteX17" fmla="*/ 12471 w 34948"/>
                  <a:gd name="connsiteY17" fmla="*/ 1907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822" y="152"/>
                    </a:moveTo>
                    <a:lnTo>
                      <a:pt x="822" y="9612"/>
                    </a:lnTo>
                    <a:lnTo>
                      <a:pt x="822" y="137763"/>
                    </a:lnTo>
                    <a:lnTo>
                      <a:pt x="822" y="141398"/>
                    </a:lnTo>
                    <a:lnTo>
                      <a:pt x="4095" y="142866"/>
                    </a:lnTo>
                    <a:lnTo>
                      <a:pt x="27395" y="154516"/>
                    </a:lnTo>
                    <a:lnTo>
                      <a:pt x="35771" y="158873"/>
                    </a:lnTo>
                    <a:lnTo>
                      <a:pt x="35771" y="149413"/>
                    </a:lnTo>
                    <a:lnTo>
                      <a:pt x="35771" y="21262"/>
                    </a:lnTo>
                    <a:lnTo>
                      <a:pt x="35771" y="17627"/>
                    </a:lnTo>
                    <a:lnTo>
                      <a:pt x="32497" y="16160"/>
                    </a:lnTo>
                    <a:lnTo>
                      <a:pt x="9198" y="4509"/>
                    </a:lnTo>
                    <a:lnTo>
                      <a:pt x="822" y="152"/>
                    </a:lnTo>
                    <a:close/>
                    <a:moveTo>
                      <a:pt x="12471" y="19072"/>
                    </a:moveTo>
                    <a:lnTo>
                      <a:pt x="24121" y="24897"/>
                    </a:lnTo>
                    <a:lnTo>
                      <a:pt x="24121" y="139953"/>
                    </a:lnTo>
                    <a:lnTo>
                      <a:pt x="12471" y="134128"/>
                    </a:lnTo>
                    <a:lnTo>
                      <a:pt x="12471" y="190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6" name="Freeform 2745">
                <a:extLst>
                  <a:ext uri="{FF2B5EF4-FFF2-40B4-BE49-F238E27FC236}">
                    <a16:creationId xmlns:a16="http://schemas.microsoft.com/office/drawing/2014/main" id="{4ADF789A-CF40-2561-6473-22C44EE617A6}"/>
                  </a:ext>
                </a:extLst>
              </p:cNvPr>
              <p:cNvSpPr/>
              <p:nvPr/>
            </p:nvSpPr>
            <p:spPr>
              <a:xfrm>
                <a:off x="7559273" y="1395687"/>
                <a:ext cx="477635" cy="595605"/>
              </a:xfrm>
              <a:custGeom>
                <a:avLst/>
                <a:gdLst>
                  <a:gd name="connsiteX0" fmla="*/ 239644 w 477635"/>
                  <a:gd name="connsiteY0" fmla="*/ 149 h 595605"/>
                  <a:gd name="connsiteX1" fmla="*/ 237093 w 477635"/>
                  <a:gd name="connsiteY1" fmla="*/ 1605 h 595605"/>
                  <a:gd name="connsiteX2" fmla="*/ 4101 w 477635"/>
                  <a:gd name="connsiteY2" fmla="*/ 118100 h 595605"/>
                  <a:gd name="connsiteX3" fmla="*/ 827 w 477635"/>
                  <a:gd name="connsiteY3" fmla="*/ 119568 h 595605"/>
                  <a:gd name="connsiteX4" fmla="*/ 827 w 477635"/>
                  <a:gd name="connsiteY4" fmla="*/ 123203 h 595605"/>
                  <a:gd name="connsiteX5" fmla="*/ 827 w 477635"/>
                  <a:gd name="connsiteY5" fmla="*/ 472706 h 595605"/>
                  <a:gd name="connsiteX6" fmla="*/ 827 w 477635"/>
                  <a:gd name="connsiteY6" fmla="*/ 476341 h 595605"/>
                  <a:gd name="connsiteX7" fmla="*/ 4103 w 477635"/>
                  <a:gd name="connsiteY7" fmla="*/ 477809 h 595605"/>
                  <a:gd name="connsiteX8" fmla="*/ 237095 w 477635"/>
                  <a:gd name="connsiteY8" fmla="*/ 594310 h 595605"/>
                  <a:gd name="connsiteX9" fmla="*/ 239646 w 477635"/>
                  <a:gd name="connsiteY9" fmla="*/ 595754 h 595605"/>
                  <a:gd name="connsiteX10" fmla="*/ 242198 w 477635"/>
                  <a:gd name="connsiteY10" fmla="*/ 594310 h 595605"/>
                  <a:gd name="connsiteX11" fmla="*/ 475190 w 477635"/>
                  <a:gd name="connsiteY11" fmla="*/ 477809 h 595605"/>
                  <a:gd name="connsiteX12" fmla="*/ 478463 w 477635"/>
                  <a:gd name="connsiteY12" fmla="*/ 476341 h 595605"/>
                  <a:gd name="connsiteX13" fmla="*/ 478463 w 477635"/>
                  <a:gd name="connsiteY13" fmla="*/ 472706 h 595605"/>
                  <a:gd name="connsiteX14" fmla="*/ 478463 w 477635"/>
                  <a:gd name="connsiteY14" fmla="*/ 123203 h 595605"/>
                  <a:gd name="connsiteX15" fmla="*/ 478463 w 477635"/>
                  <a:gd name="connsiteY15" fmla="*/ 119568 h 595605"/>
                  <a:gd name="connsiteX16" fmla="*/ 475190 w 477635"/>
                  <a:gd name="connsiteY16" fmla="*/ 118100 h 595605"/>
                  <a:gd name="connsiteX17" fmla="*/ 242198 w 477635"/>
                  <a:gd name="connsiteY17" fmla="*/ 1605 h 595605"/>
                  <a:gd name="connsiteX18" fmla="*/ 239646 w 477635"/>
                  <a:gd name="connsiteY18" fmla="*/ 149 h 595605"/>
                  <a:gd name="connsiteX19" fmla="*/ 239644 w 477635"/>
                  <a:gd name="connsiteY19" fmla="*/ 13255 h 595605"/>
                  <a:gd name="connsiteX20" fmla="*/ 466811 w 477635"/>
                  <a:gd name="connsiteY20" fmla="*/ 126838 h 595605"/>
                  <a:gd name="connsiteX21" fmla="*/ 466811 w 477635"/>
                  <a:gd name="connsiteY21" fmla="*/ 469071 h 595605"/>
                  <a:gd name="connsiteX22" fmla="*/ 239644 w 477635"/>
                  <a:gd name="connsiteY22" fmla="*/ 582659 h 595605"/>
                  <a:gd name="connsiteX23" fmla="*/ 12477 w 477635"/>
                  <a:gd name="connsiteY23" fmla="*/ 469071 h 595605"/>
                  <a:gd name="connsiteX24" fmla="*/ 12477 w 477635"/>
                  <a:gd name="connsiteY24" fmla="*/ 126838 h 595605"/>
                  <a:gd name="connsiteX25" fmla="*/ 239644 w 477635"/>
                  <a:gd name="connsiteY25" fmla="*/ 1325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644" y="149"/>
                    </a:moveTo>
                    <a:lnTo>
                      <a:pt x="237093" y="1605"/>
                    </a:lnTo>
                    <a:lnTo>
                      <a:pt x="4101" y="118100"/>
                    </a:lnTo>
                    <a:lnTo>
                      <a:pt x="827" y="119568"/>
                    </a:lnTo>
                    <a:lnTo>
                      <a:pt x="827" y="123203"/>
                    </a:lnTo>
                    <a:lnTo>
                      <a:pt x="827" y="472706"/>
                    </a:lnTo>
                    <a:lnTo>
                      <a:pt x="827" y="476341"/>
                    </a:lnTo>
                    <a:lnTo>
                      <a:pt x="4103" y="477809"/>
                    </a:lnTo>
                    <a:lnTo>
                      <a:pt x="237095" y="594310"/>
                    </a:lnTo>
                    <a:lnTo>
                      <a:pt x="239646" y="595754"/>
                    </a:lnTo>
                    <a:lnTo>
                      <a:pt x="242198" y="594310"/>
                    </a:lnTo>
                    <a:lnTo>
                      <a:pt x="475190" y="477809"/>
                    </a:lnTo>
                    <a:lnTo>
                      <a:pt x="478463" y="476341"/>
                    </a:lnTo>
                    <a:lnTo>
                      <a:pt x="478463" y="472706"/>
                    </a:lnTo>
                    <a:lnTo>
                      <a:pt x="478463" y="123203"/>
                    </a:lnTo>
                    <a:lnTo>
                      <a:pt x="478463" y="119568"/>
                    </a:lnTo>
                    <a:lnTo>
                      <a:pt x="475190" y="118100"/>
                    </a:lnTo>
                    <a:lnTo>
                      <a:pt x="242198" y="1605"/>
                    </a:lnTo>
                    <a:lnTo>
                      <a:pt x="239646" y="149"/>
                    </a:lnTo>
                    <a:close/>
                    <a:moveTo>
                      <a:pt x="239644" y="13255"/>
                    </a:moveTo>
                    <a:lnTo>
                      <a:pt x="466811" y="126838"/>
                    </a:lnTo>
                    <a:lnTo>
                      <a:pt x="466811" y="469071"/>
                    </a:lnTo>
                    <a:lnTo>
                      <a:pt x="239644" y="582659"/>
                    </a:lnTo>
                    <a:lnTo>
                      <a:pt x="12477" y="469071"/>
                    </a:lnTo>
                    <a:lnTo>
                      <a:pt x="12477" y="126838"/>
                    </a:lnTo>
                    <a:lnTo>
                      <a:pt x="239644" y="132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47" name="Graphic 2503">
              <a:extLst>
                <a:ext uri="{FF2B5EF4-FFF2-40B4-BE49-F238E27FC236}">
                  <a16:creationId xmlns:a16="http://schemas.microsoft.com/office/drawing/2014/main" id="{AC35B777-9178-874E-C3A6-AD51358FCDDD}"/>
                </a:ext>
              </a:extLst>
            </p:cNvPr>
            <p:cNvGrpSpPr/>
            <p:nvPr/>
          </p:nvGrpSpPr>
          <p:grpSpPr>
            <a:xfrm>
              <a:off x="7844385" y="1613542"/>
              <a:ext cx="158630" cy="305945"/>
              <a:chOff x="7844385" y="1613542"/>
              <a:chExt cx="158630" cy="305945"/>
            </a:xfrm>
          </p:grpSpPr>
          <p:sp>
            <p:nvSpPr>
              <p:cNvPr id="2748" name="Freeform 2747">
                <a:extLst>
                  <a:ext uri="{FF2B5EF4-FFF2-40B4-BE49-F238E27FC236}">
                    <a16:creationId xmlns:a16="http://schemas.microsoft.com/office/drawing/2014/main" id="{86C0A100-9C6A-02A4-05AD-BF759234415B}"/>
                  </a:ext>
                </a:extLst>
              </p:cNvPr>
              <p:cNvSpPr/>
              <p:nvPr/>
            </p:nvSpPr>
            <p:spPr>
              <a:xfrm>
                <a:off x="7844385" y="1653202"/>
                <a:ext cx="158630" cy="226625"/>
              </a:xfrm>
              <a:custGeom>
                <a:avLst/>
                <a:gdLst>
                  <a:gd name="connsiteX0" fmla="*/ 148753 w 158630"/>
                  <a:gd name="connsiteY0" fmla="*/ 64481 h 226625"/>
                  <a:gd name="connsiteX1" fmla="*/ 148753 w 158630"/>
                  <a:gd name="connsiteY1" fmla="*/ 92703 h 226625"/>
                  <a:gd name="connsiteX2" fmla="*/ 89193 w 158630"/>
                  <a:gd name="connsiteY2" fmla="*/ 207576 h 226625"/>
                  <a:gd name="connsiteX3" fmla="*/ 69438 w 158630"/>
                  <a:gd name="connsiteY3" fmla="*/ 217454 h 226625"/>
                  <a:gd name="connsiteX4" fmla="*/ 9877 w 158630"/>
                  <a:gd name="connsiteY4" fmla="*/ 162145 h 226625"/>
                  <a:gd name="connsiteX5" fmla="*/ 9877 w 158630"/>
                  <a:gd name="connsiteY5" fmla="*/ 133923 h 226625"/>
                  <a:gd name="connsiteX6" fmla="*/ 69438 w 158630"/>
                  <a:gd name="connsiteY6" fmla="*/ 19050 h 226625"/>
                  <a:gd name="connsiteX7" fmla="*/ 89193 w 158630"/>
                  <a:gd name="connsiteY7" fmla="*/ 9172 h 2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630" h="226625">
                    <a:moveTo>
                      <a:pt x="148753" y="64481"/>
                    </a:moveTo>
                    <a:cubicBezTo>
                      <a:pt x="154208" y="69547"/>
                      <a:pt x="154208" y="82182"/>
                      <a:pt x="148753" y="92703"/>
                    </a:cubicBezTo>
                    <a:lnTo>
                      <a:pt x="89193" y="207576"/>
                    </a:lnTo>
                    <a:cubicBezTo>
                      <a:pt x="83737" y="218097"/>
                      <a:pt x="74893" y="222519"/>
                      <a:pt x="69438" y="217454"/>
                    </a:cubicBezTo>
                    <a:lnTo>
                      <a:pt x="9877" y="162145"/>
                    </a:lnTo>
                    <a:cubicBezTo>
                      <a:pt x="4422" y="157079"/>
                      <a:pt x="4422" y="144444"/>
                      <a:pt x="9877" y="133923"/>
                    </a:cubicBezTo>
                    <a:lnTo>
                      <a:pt x="69438" y="19050"/>
                    </a:lnTo>
                    <a:cubicBezTo>
                      <a:pt x="74893" y="8529"/>
                      <a:pt x="83737" y="4107"/>
                      <a:pt x="89193" y="9172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9" name="Freeform 2748">
                <a:extLst>
                  <a:ext uri="{FF2B5EF4-FFF2-40B4-BE49-F238E27FC236}">
                    <a16:creationId xmlns:a16="http://schemas.microsoft.com/office/drawing/2014/main" id="{15596172-ECAE-A5F5-9A66-6434DA19B915}"/>
                  </a:ext>
                </a:extLst>
              </p:cNvPr>
              <p:cNvSpPr/>
              <p:nvPr/>
            </p:nvSpPr>
            <p:spPr>
              <a:xfrm>
                <a:off x="7853147" y="1665714"/>
                <a:ext cx="141104" cy="201587"/>
              </a:xfrm>
              <a:custGeom>
                <a:avLst/>
                <a:gdLst>
                  <a:gd name="connsiteX0" fmla="*/ 136166 w 141104"/>
                  <a:gd name="connsiteY0" fmla="*/ 60930 h 201587"/>
                  <a:gd name="connsiteX1" fmla="*/ 136166 w 141104"/>
                  <a:gd name="connsiteY1" fmla="*/ 75041 h 201587"/>
                  <a:gd name="connsiteX2" fmla="*/ 75491 w 141104"/>
                  <a:gd name="connsiteY2" fmla="*/ 192063 h 201587"/>
                  <a:gd name="connsiteX3" fmla="*/ 65614 w 141104"/>
                  <a:gd name="connsiteY3" fmla="*/ 197002 h 201587"/>
                  <a:gd name="connsiteX4" fmla="*/ 4939 w 141104"/>
                  <a:gd name="connsiteY4" fmla="*/ 140658 h 201587"/>
                  <a:gd name="connsiteX5" fmla="*/ 4939 w 141104"/>
                  <a:gd name="connsiteY5" fmla="*/ 126547 h 201587"/>
                  <a:gd name="connsiteX6" fmla="*/ 65614 w 141104"/>
                  <a:gd name="connsiteY6" fmla="*/ 9525 h 201587"/>
                  <a:gd name="connsiteX7" fmla="*/ 75491 w 141104"/>
                  <a:gd name="connsiteY7" fmla="*/ 4586 h 2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104" h="201587">
                    <a:moveTo>
                      <a:pt x="136166" y="60930"/>
                    </a:moveTo>
                    <a:cubicBezTo>
                      <a:pt x="138893" y="63462"/>
                      <a:pt x="138893" y="69780"/>
                      <a:pt x="136166" y="75041"/>
                    </a:cubicBezTo>
                    <a:lnTo>
                      <a:pt x="75491" y="192063"/>
                    </a:lnTo>
                    <a:cubicBezTo>
                      <a:pt x="72763" y="197323"/>
                      <a:pt x="68341" y="199535"/>
                      <a:pt x="65614" y="197002"/>
                    </a:cubicBezTo>
                    <a:lnTo>
                      <a:pt x="4939" y="140658"/>
                    </a:lnTo>
                    <a:cubicBezTo>
                      <a:pt x="2211" y="138125"/>
                      <a:pt x="2211" y="131808"/>
                      <a:pt x="4939" y="126547"/>
                    </a:cubicBezTo>
                    <a:lnTo>
                      <a:pt x="65614" y="9525"/>
                    </a:lnTo>
                    <a:cubicBezTo>
                      <a:pt x="68341" y="4264"/>
                      <a:pt x="72763" y="2053"/>
                      <a:pt x="75491" y="458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0" name="Freeform 2749">
                <a:extLst>
                  <a:ext uri="{FF2B5EF4-FFF2-40B4-BE49-F238E27FC236}">
                    <a16:creationId xmlns:a16="http://schemas.microsoft.com/office/drawing/2014/main" id="{6DACE252-E3D5-CB30-DC8E-47DB4BEBC075}"/>
                  </a:ext>
                </a:extLst>
              </p:cNvPr>
              <p:cNvSpPr/>
              <p:nvPr/>
            </p:nvSpPr>
            <p:spPr>
              <a:xfrm>
                <a:off x="7910818" y="1705554"/>
                <a:ext cx="29660" cy="118237"/>
              </a:xfrm>
              <a:custGeom>
                <a:avLst/>
                <a:gdLst>
                  <a:gd name="connsiteX0" fmla="*/ 20138 w 29660"/>
                  <a:gd name="connsiteY0" fmla="*/ 31469 h 118237"/>
                  <a:gd name="connsiteX1" fmla="*/ 16367 w 29660"/>
                  <a:gd name="connsiteY1" fmla="*/ 33355 h 118237"/>
                  <a:gd name="connsiteX2" fmla="*/ 93 w 29660"/>
                  <a:gd name="connsiteY2" fmla="*/ 44652 h 118237"/>
                  <a:gd name="connsiteX3" fmla="*/ 93 w 29660"/>
                  <a:gd name="connsiteY3" fmla="*/ 49409 h 118237"/>
                  <a:gd name="connsiteX4" fmla="*/ 2305 w 29660"/>
                  <a:gd name="connsiteY4" fmla="*/ 48602 h 118237"/>
                  <a:gd name="connsiteX5" fmla="*/ 9615 w 29660"/>
                  <a:gd name="connsiteY5" fmla="*/ 58084 h 118237"/>
                  <a:gd name="connsiteX6" fmla="*/ 9615 w 29660"/>
                  <a:gd name="connsiteY6" fmla="*/ 95236 h 118237"/>
                  <a:gd name="connsiteX7" fmla="*/ 2747 w 29660"/>
                  <a:gd name="connsiteY7" fmla="*/ 111808 h 118237"/>
                  <a:gd name="connsiteX8" fmla="*/ 0 w 29660"/>
                  <a:gd name="connsiteY8" fmla="*/ 113481 h 118237"/>
                  <a:gd name="connsiteX9" fmla="*/ 0 w 29660"/>
                  <a:gd name="connsiteY9" fmla="*/ 118238 h 118237"/>
                  <a:gd name="connsiteX10" fmla="*/ 29660 w 29660"/>
                  <a:gd name="connsiteY10" fmla="*/ 103407 h 118237"/>
                  <a:gd name="connsiteX11" fmla="*/ 29660 w 29660"/>
                  <a:gd name="connsiteY11" fmla="*/ 98651 h 118237"/>
                  <a:gd name="connsiteX12" fmla="*/ 27006 w 29660"/>
                  <a:gd name="connsiteY12" fmla="*/ 99678 h 118237"/>
                  <a:gd name="connsiteX13" fmla="*/ 20138 w 29660"/>
                  <a:gd name="connsiteY13" fmla="*/ 89975 h 118237"/>
                  <a:gd name="connsiteX14" fmla="*/ 20138 w 29660"/>
                  <a:gd name="connsiteY14" fmla="*/ 31469 h 118237"/>
                  <a:gd name="connsiteX15" fmla="*/ 15040 w 29660"/>
                  <a:gd name="connsiteY15" fmla="*/ 7311 h 118237"/>
                  <a:gd name="connsiteX16" fmla="*/ 8288 w 29660"/>
                  <a:gd name="connsiteY16" fmla="*/ 20166 h 118237"/>
                  <a:gd name="connsiteX17" fmla="*/ 14923 w 29660"/>
                  <a:gd name="connsiteY17" fmla="*/ 26494 h 118237"/>
                  <a:gd name="connsiteX18" fmla="*/ 21675 w 29660"/>
                  <a:gd name="connsiteY18" fmla="*/ 13639 h 118237"/>
                  <a:gd name="connsiteX19" fmla="*/ 15040 w 29660"/>
                  <a:gd name="connsiteY19" fmla="*/ 7311 h 11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660" h="118237">
                    <a:moveTo>
                      <a:pt x="20138" y="31469"/>
                    </a:moveTo>
                    <a:lnTo>
                      <a:pt x="16367" y="33355"/>
                    </a:lnTo>
                    <a:cubicBezTo>
                      <a:pt x="9615" y="38461"/>
                      <a:pt x="5960" y="41087"/>
                      <a:pt x="93" y="44652"/>
                    </a:cubicBezTo>
                    <a:lnTo>
                      <a:pt x="93" y="49409"/>
                    </a:lnTo>
                    <a:lnTo>
                      <a:pt x="2305" y="48602"/>
                    </a:lnTo>
                    <a:cubicBezTo>
                      <a:pt x="8079" y="46513"/>
                      <a:pt x="9615" y="48605"/>
                      <a:pt x="9615" y="58084"/>
                    </a:cubicBezTo>
                    <a:lnTo>
                      <a:pt x="9615" y="95236"/>
                    </a:lnTo>
                    <a:cubicBezTo>
                      <a:pt x="9615" y="103951"/>
                      <a:pt x="7636" y="108565"/>
                      <a:pt x="2747" y="111808"/>
                    </a:cubicBezTo>
                    <a:lnTo>
                      <a:pt x="0" y="113481"/>
                    </a:lnTo>
                    <a:lnTo>
                      <a:pt x="0" y="118238"/>
                    </a:lnTo>
                    <a:lnTo>
                      <a:pt x="29660" y="103407"/>
                    </a:lnTo>
                    <a:lnTo>
                      <a:pt x="29660" y="98651"/>
                    </a:lnTo>
                    <a:lnTo>
                      <a:pt x="27006" y="99678"/>
                    </a:lnTo>
                    <a:cubicBezTo>
                      <a:pt x="22024" y="101371"/>
                      <a:pt x="20138" y="98689"/>
                      <a:pt x="20138" y="89975"/>
                    </a:cubicBezTo>
                    <a:lnTo>
                      <a:pt x="20138" y="31469"/>
                    </a:lnTo>
                    <a:moveTo>
                      <a:pt x="15040" y="7311"/>
                    </a:moveTo>
                    <a:cubicBezTo>
                      <a:pt x="11268" y="9197"/>
                      <a:pt x="8288" y="14944"/>
                      <a:pt x="8288" y="20166"/>
                    </a:cubicBezTo>
                    <a:cubicBezTo>
                      <a:pt x="8288" y="25554"/>
                      <a:pt x="11268" y="28321"/>
                      <a:pt x="14923" y="26494"/>
                    </a:cubicBezTo>
                    <a:cubicBezTo>
                      <a:pt x="18695" y="24608"/>
                      <a:pt x="21675" y="18860"/>
                      <a:pt x="21675" y="13639"/>
                    </a:cubicBezTo>
                    <a:cubicBezTo>
                      <a:pt x="21675" y="8417"/>
                      <a:pt x="18695" y="5483"/>
                      <a:pt x="15040" y="7311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1" name="Freeform 2750">
                <a:extLst>
                  <a:ext uri="{FF2B5EF4-FFF2-40B4-BE49-F238E27FC236}">
                    <a16:creationId xmlns:a16="http://schemas.microsoft.com/office/drawing/2014/main" id="{90BF0C3B-40DD-E681-5E32-54DA9AEABEB3}"/>
                  </a:ext>
                </a:extLst>
              </p:cNvPr>
              <p:cNvSpPr/>
              <p:nvPr/>
            </p:nvSpPr>
            <p:spPr>
              <a:xfrm>
                <a:off x="7856020" y="1652056"/>
                <a:ext cx="103246" cy="210743"/>
              </a:xfrm>
              <a:custGeom>
                <a:avLst/>
                <a:gdLst>
                  <a:gd name="connsiteX0" fmla="*/ 67672 w 103246"/>
                  <a:gd name="connsiteY0" fmla="*/ 17788 h 210743"/>
                  <a:gd name="connsiteX1" fmla="*/ 62737 w 103246"/>
                  <a:gd name="connsiteY1" fmla="*/ 23149 h 210743"/>
                  <a:gd name="connsiteX2" fmla="*/ 2043 w 103246"/>
                  <a:gd name="connsiteY2" fmla="*/ 140175 h 210743"/>
                  <a:gd name="connsiteX3" fmla="*/ 2043 w 103246"/>
                  <a:gd name="connsiteY3" fmla="*/ 154311 h 210743"/>
                  <a:gd name="connsiteX4" fmla="*/ 40829 w 103246"/>
                  <a:gd name="connsiteY4" fmla="*/ 190328 h 210743"/>
                  <a:gd name="connsiteX5" fmla="*/ 103246 w 103246"/>
                  <a:gd name="connsiteY5" fmla="*/ 46664 h 210743"/>
                  <a:gd name="connsiteX6" fmla="*/ 72631 w 103246"/>
                  <a:gd name="connsiteY6" fmla="*/ 18202 h 210743"/>
                  <a:gd name="connsiteX7" fmla="*/ 67672 w 103246"/>
                  <a:gd name="connsiteY7" fmla="*/ 17788 h 21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246" h="210743">
                    <a:moveTo>
                      <a:pt x="67672" y="17788"/>
                    </a:moveTo>
                    <a:cubicBezTo>
                      <a:pt x="65880" y="18684"/>
                      <a:pt x="64087" y="20512"/>
                      <a:pt x="62737" y="23149"/>
                    </a:cubicBezTo>
                    <a:lnTo>
                      <a:pt x="2043" y="140175"/>
                    </a:lnTo>
                    <a:cubicBezTo>
                      <a:pt x="-681" y="145462"/>
                      <a:pt x="-681" y="151781"/>
                      <a:pt x="2043" y="154311"/>
                    </a:cubicBezTo>
                    <a:lnTo>
                      <a:pt x="40829" y="190328"/>
                    </a:lnTo>
                    <a:cubicBezTo>
                      <a:pt x="40922" y="132508"/>
                      <a:pt x="68161" y="71658"/>
                      <a:pt x="103246" y="46664"/>
                    </a:cubicBezTo>
                    <a:lnTo>
                      <a:pt x="72631" y="18202"/>
                    </a:lnTo>
                    <a:cubicBezTo>
                      <a:pt x="71258" y="16926"/>
                      <a:pt x="69465" y="16891"/>
                      <a:pt x="67672" y="1778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6680163" y="4506407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488131" y="103572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9" name="Graphic 2503">
            <a:extLst>
              <a:ext uri="{FF2B5EF4-FFF2-40B4-BE49-F238E27FC236}">
                <a16:creationId xmlns:a16="http://schemas.microsoft.com/office/drawing/2014/main" id="{C4D9DF8B-7E61-D546-9F2B-2328A539476D}"/>
              </a:ext>
            </a:extLst>
          </p:cNvPr>
          <p:cNvGrpSpPr/>
          <p:nvPr/>
        </p:nvGrpSpPr>
        <p:grpSpPr>
          <a:xfrm>
            <a:off x="8399157" y="1489388"/>
            <a:ext cx="708132" cy="883031"/>
            <a:chOff x="8064953" y="1679583"/>
            <a:chExt cx="477635" cy="595605"/>
          </a:xfrm>
        </p:grpSpPr>
        <p:sp>
          <p:nvSpPr>
            <p:cNvPr id="2800" name="Freeform 2799">
              <a:extLst>
                <a:ext uri="{FF2B5EF4-FFF2-40B4-BE49-F238E27FC236}">
                  <a16:creationId xmlns:a16="http://schemas.microsoft.com/office/drawing/2014/main" id="{2846301F-FF94-BC91-7566-4938B405B40C}"/>
                </a:ext>
              </a:extLst>
            </p:cNvPr>
            <p:cNvSpPr/>
            <p:nvPr/>
          </p:nvSpPr>
          <p:spPr>
            <a:xfrm>
              <a:off x="8070778" y="1686136"/>
              <a:ext cx="465984" cy="233001"/>
            </a:xfrm>
            <a:custGeom>
              <a:avLst/>
              <a:gdLst>
                <a:gd name="connsiteX0" fmla="*/ 947 w 465984"/>
                <a:gd name="connsiteY0" fmla="*/ 116691 h 233001"/>
                <a:gd name="connsiteX1" fmla="*/ 233939 w 465984"/>
                <a:gd name="connsiteY1" fmla="*/ 190 h 233001"/>
                <a:gd name="connsiteX2" fmla="*/ 466932 w 465984"/>
                <a:gd name="connsiteY2" fmla="*/ 116691 h 233001"/>
                <a:gd name="connsiteX3" fmla="*/ 233939 w 465984"/>
                <a:gd name="connsiteY3" fmla="*/ 233192 h 233001"/>
                <a:gd name="connsiteX4" fmla="*/ 947 w 465984"/>
                <a:gd name="connsiteY4" fmla="*/ 1166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947" y="116691"/>
                  </a:moveTo>
                  <a:lnTo>
                    <a:pt x="233939" y="190"/>
                  </a:lnTo>
                  <a:lnTo>
                    <a:pt x="466932" y="116691"/>
                  </a:lnTo>
                  <a:lnTo>
                    <a:pt x="233939" y="233192"/>
                  </a:lnTo>
                  <a:lnTo>
                    <a:pt x="947" y="1166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1" name="Freeform 2800">
              <a:extLst>
                <a:ext uri="{FF2B5EF4-FFF2-40B4-BE49-F238E27FC236}">
                  <a16:creationId xmlns:a16="http://schemas.microsoft.com/office/drawing/2014/main" id="{7ED4AA07-E62E-0793-8918-AE4B90A5E452}"/>
                </a:ext>
              </a:extLst>
            </p:cNvPr>
            <p:cNvSpPr/>
            <p:nvPr/>
          </p:nvSpPr>
          <p:spPr>
            <a:xfrm>
              <a:off x="8070778" y="1802637"/>
              <a:ext cx="232992" cy="466003"/>
            </a:xfrm>
            <a:custGeom>
              <a:avLst/>
              <a:gdLst>
                <a:gd name="connsiteX0" fmla="*/ 930 w 232992"/>
                <a:gd name="connsiteY0" fmla="*/ 225 h 466003"/>
                <a:gd name="connsiteX1" fmla="*/ 930 w 232992"/>
                <a:gd name="connsiteY1" fmla="*/ 349728 h 466003"/>
                <a:gd name="connsiteX2" fmla="*/ 233922 w 232992"/>
                <a:gd name="connsiteY2" fmla="*/ 466229 h 466003"/>
                <a:gd name="connsiteX3" fmla="*/ 233922 w 232992"/>
                <a:gd name="connsiteY3" fmla="*/ 116726 h 466003"/>
                <a:gd name="connsiteX4" fmla="*/ 930 w 232992"/>
                <a:gd name="connsiteY4" fmla="*/ 225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30" y="225"/>
                  </a:moveTo>
                  <a:lnTo>
                    <a:pt x="930" y="349728"/>
                  </a:lnTo>
                  <a:lnTo>
                    <a:pt x="233922" y="466229"/>
                  </a:lnTo>
                  <a:lnTo>
                    <a:pt x="233922" y="116726"/>
                  </a:lnTo>
                  <a:lnTo>
                    <a:pt x="930" y="2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2" name="Freeform 2801">
              <a:extLst>
                <a:ext uri="{FF2B5EF4-FFF2-40B4-BE49-F238E27FC236}">
                  <a16:creationId xmlns:a16="http://schemas.microsoft.com/office/drawing/2014/main" id="{96BC614A-57D3-C6D5-BE46-4333ECB41286}"/>
                </a:ext>
              </a:extLst>
            </p:cNvPr>
            <p:cNvSpPr/>
            <p:nvPr/>
          </p:nvSpPr>
          <p:spPr>
            <a:xfrm>
              <a:off x="8303770" y="1802637"/>
              <a:ext cx="232992" cy="466003"/>
            </a:xfrm>
            <a:custGeom>
              <a:avLst/>
              <a:gdLst>
                <a:gd name="connsiteX0" fmla="*/ 965 w 232992"/>
                <a:gd name="connsiteY0" fmla="*/ 466229 h 466003"/>
                <a:gd name="connsiteX1" fmla="*/ 233957 w 232992"/>
                <a:gd name="connsiteY1" fmla="*/ 349728 h 466003"/>
                <a:gd name="connsiteX2" fmla="*/ 233957 w 232992"/>
                <a:gd name="connsiteY2" fmla="*/ 225 h 466003"/>
                <a:gd name="connsiteX3" fmla="*/ 965 w 232992"/>
                <a:gd name="connsiteY3" fmla="*/ 116726 h 466003"/>
                <a:gd name="connsiteX4" fmla="*/ 965 w 232992"/>
                <a:gd name="connsiteY4" fmla="*/ 4662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65" y="466229"/>
                  </a:moveTo>
                  <a:lnTo>
                    <a:pt x="233957" y="349728"/>
                  </a:lnTo>
                  <a:lnTo>
                    <a:pt x="233957" y="225"/>
                  </a:lnTo>
                  <a:lnTo>
                    <a:pt x="965" y="116726"/>
                  </a:lnTo>
                  <a:lnTo>
                    <a:pt x="965" y="4662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3" name="Freeform 2802">
              <a:extLst>
                <a:ext uri="{FF2B5EF4-FFF2-40B4-BE49-F238E27FC236}">
                  <a16:creationId xmlns:a16="http://schemas.microsoft.com/office/drawing/2014/main" id="{015991C2-E0DD-2EAE-3747-12C8CCFBFB33}"/>
                </a:ext>
              </a:extLst>
            </p:cNvPr>
            <p:cNvSpPr/>
            <p:nvPr/>
          </p:nvSpPr>
          <p:spPr>
            <a:xfrm>
              <a:off x="8267365" y="1702883"/>
              <a:ext cx="72810" cy="36406"/>
            </a:xfrm>
            <a:custGeom>
              <a:avLst/>
              <a:gdLst>
                <a:gd name="connsiteX0" fmla="*/ 37352 w 72810"/>
                <a:gd name="connsiteY0" fmla="*/ 177 h 36406"/>
                <a:gd name="connsiteX1" fmla="*/ 947 w 72810"/>
                <a:gd name="connsiteY1" fmla="*/ 18381 h 36406"/>
                <a:gd name="connsiteX2" fmla="*/ 37352 w 72810"/>
                <a:gd name="connsiteY2" fmla="*/ 36584 h 36406"/>
                <a:gd name="connsiteX3" fmla="*/ 73757 w 72810"/>
                <a:gd name="connsiteY3" fmla="*/ 18381 h 36406"/>
                <a:gd name="connsiteX4" fmla="*/ 37352 w 72810"/>
                <a:gd name="connsiteY4" fmla="*/ 17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52" y="177"/>
                  </a:moveTo>
                  <a:lnTo>
                    <a:pt x="947" y="18381"/>
                  </a:lnTo>
                  <a:lnTo>
                    <a:pt x="37352" y="36584"/>
                  </a:lnTo>
                  <a:lnTo>
                    <a:pt x="73757" y="18381"/>
                  </a:lnTo>
                  <a:lnTo>
                    <a:pt x="37352" y="1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4" name="Freeform 2803">
              <a:extLst>
                <a:ext uri="{FF2B5EF4-FFF2-40B4-BE49-F238E27FC236}">
                  <a16:creationId xmlns:a16="http://schemas.microsoft.com/office/drawing/2014/main" id="{3CE41E77-28A4-B08B-3703-2C80B1A35BB5}"/>
                </a:ext>
              </a:extLst>
            </p:cNvPr>
            <p:cNvSpPr/>
            <p:nvPr/>
          </p:nvSpPr>
          <p:spPr>
            <a:xfrm>
              <a:off x="8313963" y="1726183"/>
              <a:ext cx="72810" cy="36406"/>
            </a:xfrm>
            <a:custGeom>
              <a:avLst/>
              <a:gdLst>
                <a:gd name="connsiteX0" fmla="*/ 37360 w 72810"/>
                <a:gd name="connsiteY0" fmla="*/ 181 h 36406"/>
                <a:gd name="connsiteX1" fmla="*/ 34808 w 72810"/>
                <a:gd name="connsiteY1" fmla="*/ 1637 h 36406"/>
                <a:gd name="connsiteX2" fmla="*/ 11509 w 72810"/>
                <a:gd name="connsiteY2" fmla="*/ 13287 h 36406"/>
                <a:gd name="connsiteX3" fmla="*/ 955 w 72810"/>
                <a:gd name="connsiteY3" fmla="*/ 18384 h 36406"/>
                <a:gd name="connsiteX4" fmla="*/ 11509 w 72810"/>
                <a:gd name="connsiteY4" fmla="*/ 23481 h 36406"/>
                <a:gd name="connsiteX5" fmla="*/ 34808 w 72810"/>
                <a:gd name="connsiteY5" fmla="*/ 35131 h 36406"/>
                <a:gd name="connsiteX6" fmla="*/ 37360 w 72810"/>
                <a:gd name="connsiteY6" fmla="*/ 36587 h 36406"/>
                <a:gd name="connsiteX7" fmla="*/ 39911 w 72810"/>
                <a:gd name="connsiteY7" fmla="*/ 35131 h 36406"/>
                <a:gd name="connsiteX8" fmla="*/ 63210 w 72810"/>
                <a:gd name="connsiteY8" fmla="*/ 23481 h 36406"/>
                <a:gd name="connsiteX9" fmla="*/ 73765 w 72810"/>
                <a:gd name="connsiteY9" fmla="*/ 18384 h 36406"/>
                <a:gd name="connsiteX10" fmla="*/ 63210 w 72810"/>
                <a:gd name="connsiteY10" fmla="*/ 13287 h 36406"/>
                <a:gd name="connsiteX11" fmla="*/ 39911 w 72810"/>
                <a:gd name="connsiteY11" fmla="*/ 1637 h 36406"/>
                <a:gd name="connsiteX12" fmla="*/ 37360 w 72810"/>
                <a:gd name="connsiteY12" fmla="*/ 181 h 36406"/>
                <a:gd name="connsiteX13" fmla="*/ 37360 w 72810"/>
                <a:gd name="connsiteY13" fmla="*/ 13287 h 36406"/>
                <a:gd name="connsiteX14" fmla="*/ 47914 w 72810"/>
                <a:gd name="connsiteY14" fmla="*/ 18384 h 36406"/>
                <a:gd name="connsiteX15" fmla="*/ 37360 w 72810"/>
                <a:gd name="connsiteY15" fmla="*/ 23481 h 36406"/>
                <a:gd name="connsiteX16" fmla="*/ 26805 w 72810"/>
                <a:gd name="connsiteY16" fmla="*/ 18384 h 36406"/>
                <a:gd name="connsiteX17" fmla="*/ 37360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60" y="181"/>
                  </a:moveTo>
                  <a:lnTo>
                    <a:pt x="34808" y="1637"/>
                  </a:lnTo>
                  <a:lnTo>
                    <a:pt x="11509" y="13287"/>
                  </a:lnTo>
                  <a:lnTo>
                    <a:pt x="955" y="18384"/>
                  </a:lnTo>
                  <a:lnTo>
                    <a:pt x="11509" y="23481"/>
                  </a:lnTo>
                  <a:lnTo>
                    <a:pt x="34808" y="35131"/>
                  </a:lnTo>
                  <a:lnTo>
                    <a:pt x="37360" y="36587"/>
                  </a:lnTo>
                  <a:lnTo>
                    <a:pt x="39911" y="35131"/>
                  </a:lnTo>
                  <a:lnTo>
                    <a:pt x="63210" y="23481"/>
                  </a:lnTo>
                  <a:lnTo>
                    <a:pt x="73765" y="18384"/>
                  </a:lnTo>
                  <a:lnTo>
                    <a:pt x="63210" y="13287"/>
                  </a:lnTo>
                  <a:lnTo>
                    <a:pt x="39911" y="1637"/>
                  </a:lnTo>
                  <a:lnTo>
                    <a:pt x="37360" y="181"/>
                  </a:lnTo>
                  <a:close/>
                  <a:moveTo>
                    <a:pt x="37360" y="13287"/>
                  </a:moveTo>
                  <a:lnTo>
                    <a:pt x="47914" y="18384"/>
                  </a:lnTo>
                  <a:lnTo>
                    <a:pt x="37360" y="23481"/>
                  </a:lnTo>
                  <a:lnTo>
                    <a:pt x="26805" y="18384"/>
                  </a:lnTo>
                  <a:lnTo>
                    <a:pt x="37360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5" name="Freeform 2804">
              <a:extLst>
                <a:ext uri="{FF2B5EF4-FFF2-40B4-BE49-F238E27FC236}">
                  <a16:creationId xmlns:a16="http://schemas.microsoft.com/office/drawing/2014/main" id="{D8AAD583-9140-FD6A-90D9-B972A4DFD7B6}"/>
                </a:ext>
              </a:extLst>
            </p:cNvPr>
            <p:cNvSpPr/>
            <p:nvPr/>
          </p:nvSpPr>
          <p:spPr>
            <a:xfrm>
              <a:off x="8360562" y="1749483"/>
              <a:ext cx="72810" cy="36406"/>
            </a:xfrm>
            <a:custGeom>
              <a:avLst/>
              <a:gdLst>
                <a:gd name="connsiteX0" fmla="*/ 37367 w 72810"/>
                <a:gd name="connsiteY0" fmla="*/ 184 h 36406"/>
                <a:gd name="connsiteX1" fmla="*/ 962 w 72810"/>
                <a:gd name="connsiteY1" fmla="*/ 18388 h 36406"/>
                <a:gd name="connsiteX2" fmla="*/ 37367 w 72810"/>
                <a:gd name="connsiteY2" fmla="*/ 36591 h 36406"/>
                <a:gd name="connsiteX3" fmla="*/ 73772 w 72810"/>
                <a:gd name="connsiteY3" fmla="*/ 18388 h 36406"/>
                <a:gd name="connsiteX4" fmla="*/ 37367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67" y="184"/>
                  </a:moveTo>
                  <a:lnTo>
                    <a:pt x="962" y="18388"/>
                  </a:lnTo>
                  <a:lnTo>
                    <a:pt x="37367" y="36591"/>
                  </a:lnTo>
                  <a:lnTo>
                    <a:pt x="73772" y="18388"/>
                  </a:lnTo>
                  <a:lnTo>
                    <a:pt x="37367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6" name="Freeform 2805">
              <a:extLst>
                <a:ext uri="{FF2B5EF4-FFF2-40B4-BE49-F238E27FC236}">
                  <a16:creationId xmlns:a16="http://schemas.microsoft.com/office/drawing/2014/main" id="{83BA8A86-9EBE-5D40-8F96-A606954368B9}"/>
                </a:ext>
              </a:extLst>
            </p:cNvPr>
            <p:cNvSpPr/>
            <p:nvPr/>
          </p:nvSpPr>
          <p:spPr>
            <a:xfrm>
              <a:off x="8407160" y="1772783"/>
              <a:ext cx="72810" cy="36400"/>
            </a:xfrm>
            <a:custGeom>
              <a:avLst/>
              <a:gdLst>
                <a:gd name="connsiteX0" fmla="*/ 37374 w 72810"/>
                <a:gd name="connsiteY0" fmla="*/ 188 h 36400"/>
                <a:gd name="connsiteX1" fmla="*/ 34822 w 72810"/>
                <a:gd name="connsiteY1" fmla="*/ 1644 h 36400"/>
                <a:gd name="connsiteX2" fmla="*/ 11523 w 72810"/>
                <a:gd name="connsiteY2" fmla="*/ 13294 h 36400"/>
                <a:gd name="connsiteX3" fmla="*/ 969 w 72810"/>
                <a:gd name="connsiteY3" fmla="*/ 18391 h 36400"/>
                <a:gd name="connsiteX4" fmla="*/ 11523 w 72810"/>
                <a:gd name="connsiteY4" fmla="*/ 23494 h 36400"/>
                <a:gd name="connsiteX5" fmla="*/ 34822 w 72810"/>
                <a:gd name="connsiteY5" fmla="*/ 35144 h 36400"/>
                <a:gd name="connsiteX6" fmla="*/ 37374 w 72810"/>
                <a:gd name="connsiteY6" fmla="*/ 36589 h 36400"/>
                <a:gd name="connsiteX7" fmla="*/ 39925 w 72810"/>
                <a:gd name="connsiteY7" fmla="*/ 35144 h 36400"/>
                <a:gd name="connsiteX8" fmla="*/ 63224 w 72810"/>
                <a:gd name="connsiteY8" fmla="*/ 23494 h 36400"/>
                <a:gd name="connsiteX9" fmla="*/ 73779 w 72810"/>
                <a:gd name="connsiteY9" fmla="*/ 18391 h 36400"/>
                <a:gd name="connsiteX10" fmla="*/ 63224 w 72810"/>
                <a:gd name="connsiteY10" fmla="*/ 13294 h 36400"/>
                <a:gd name="connsiteX11" fmla="*/ 39925 w 72810"/>
                <a:gd name="connsiteY11" fmla="*/ 1644 h 36400"/>
                <a:gd name="connsiteX12" fmla="*/ 37374 w 72810"/>
                <a:gd name="connsiteY12" fmla="*/ 188 h 36400"/>
                <a:gd name="connsiteX13" fmla="*/ 37374 w 72810"/>
                <a:gd name="connsiteY13" fmla="*/ 13294 h 36400"/>
                <a:gd name="connsiteX14" fmla="*/ 47928 w 72810"/>
                <a:gd name="connsiteY14" fmla="*/ 18391 h 36400"/>
                <a:gd name="connsiteX15" fmla="*/ 37374 w 72810"/>
                <a:gd name="connsiteY15" fmla="*/ 23494 h 36400"/>
                <a:gd name="connsiteX16" fmla="*/ 26819 w 72810"/>
                <a:gd name="connsiteY16" fmla="*/ 18391 h 36400"/>
                <a:gd name="connsiteX17" fmla="*/ 37374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74" y="188"/>
                  </a:moveTo>
                  <a:lnTo>
                    <a:pt x="34822" y="1644"/>
                  </a:lnTo>
                  <a:lnTo>
                    <a:pt x="11523" y="13294"/>
                  </a:lnTo>
                  <a:lnTo>
                    <a:pt x="969" y="18391"/>
                  </a:lnTo>
                  <a:lnTo>
                    <a:pt x="11523" y="23494"/>
                  </a:lnTo>
                  <a:lnTo>
                    <a:pt x="34822" y="35144"/>
                  </a:lnTo>
                  <a:lnTo>
                    <a:pt x="37374" y="36589"/>
                  </a:lnTo>
                  <a:lnTo>
                    <a:pt x="39925" y="35144"/>
                  </a:lnTo>
                  <a:lnTo>
                    <a:pt x="63224" y="23494"/>
                  </a:lnTo>
                  <a:lnTo>
                    <a:pt x="73779" y="18391"/>
                  </a:lnTo>
                  <a:lnTo>
                    <a:pt x="63224" y="13294"/>
                  </a:lnTo>
                  <a:lnTo>
                    <a:pt x="39925" y="1644"/>
                  </a:lnTo>
                  <a:lnTo>
                    <a:pt x="37374" y="188"/>
                  </a:lnTo>
                  <a:close/>
                  <a:moveTo>
                    <a:pt x="37374" y="13294"/>
                  </a:moveTo>
                  <a:lnTo>
                    <a:pt x="47928" y="18391"/>
                  </a:lnTo>
                  <a:lnTo>
                    <a:pt x="37374" y="23494"/>
                  </a:lnTo>
                  <a:lnTo>
                    <a:pt x="26819" y="18391"/>
                  </a:lnTo>
                  <a:lnTo>
                    <a:pt x="37374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7" name="Freeform 2806">
              <a:extLst>
                <a:ext uri="{FF2B5EF4-FFF2-40B4-BE49-F238E27FC236}">
                  <a16:creationId xmlns:a16="http://schemas.microsoft.com/office/drawing/2014/main" id="{7C19B721-5C8F-5CFF-C066-19E7BE4ECE59}"/>
                </a:ext>
              </a:extLst>
            </p:cNvPr>
            <p:cNvSpPr/>
            <p:nvPr/>
          </p:nvSpPr>
          <p:spPr>
            <a:xfrm>
              <a:off x="8174168" y="1749483"/>
              <a:ext cx="72810" cy="36406"/>
            </a:xfrm>
            <a:custGeom>
              <a:avLst/>
              <a:gdLst>
                <a:gd name="connsiteX0" fmla="*/ 37338 w 72810"/>
                <a:gd name="connsiteY0" fmla="*/ 184 h 36406"/>
                <a:gd name="connsiteX1" fmla="*/ 933 w 72810"/>
                <a:gd name="connsiteY1" fmla="*/ 18388 h 36406"/>
                <a:gd name="connsiteX2" fmla="*/ 37338 w 72810"/>
                <a:gd name="connsiteY2" fmla="*/ 36591 h 36406"/>
                <a:gd name="connsiteX3" fmla="*/ 73743 w 72810"/>
                <a:gd name="connsiteY3" fmla="*/ 18388 h 36406"/>
                <a:gd name="connsiteX4" fmla="*/ 37338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38" y="184"/>
                  </a:moveTo>
                  <a:lnTo>
                    <a:pt x="933" y="18388"/>
                  </a:lnTo>
                  <a:lnTo>
                    <a:pt x="37338" y="36591"/>
                  </a:lnTo>
                  <a:lnTo>
                    <a:pt x="73743" y="18388"/>
                  </a:lnTo>
                  <a:lnTo>
                    <a:pt x="37338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8" name="Freeform 2807">
              <a:extLst>
                <a:ext uri="{FF2B5EF4-FFF2-40B4-BE49-F238E27FC236}">
                  <a16:creationId xmlns:a16="http://schemas.microsoft.com/office/drawing/2014/main" id="{C233419D-9308-9BE3-5545-2F1F5576AD68}"/>
                </a:ext>
              </a:extLst>
            </p:cNvPr>
            <p:cNvSpPr/>
            <p:nvPr/>
          </p:nvSpPr>
          <p:spPr>
            <a:xfrm>
              <a:off x="8220767" y="1726183"/>
              <a:ext cx="72810" cy="36406"/>
            </a:xfrm>
            <a:custGeom>
              <a:avLst/>
              <a:gdLst>
                <a:gd name="connsiteX0" fmla="*/ 37345 w 72810"/>
                <a:gd name="connsiteY0" fmla="*/ 181 h 36406"/>
                <a:gd name="connsiteX1" fmla="*/ 34794 w 72810"/>
                <a:gd name="connsiteY1" fmla="*/ 1637 h 36406"/>
                <a:gd name="connsiteX2" fmla="*/ 11495 w 72810"/>
                <a:gd name="connsiteY2" fmla="*/ 13287 h 36406"/>
                <a:gd name="connsiteX3" fmla="*/ 940 w 72810"/>
                <a:gd name="connsiteY3" fmla="*/ 18384 h 36406"/>
                <a:gd name="connsiteX4" fmla="*/ 11495 w 72810"/>
                <a:gd name="connsiteY4" fmla="*/ 23481 h 36406"/>
                <a:gd name="connsiteX5" fmla="*/ 34794 w 72810"/>
                <a:gd name="connsiteY5" fmla="*/ 35131 h 36406"/>
                <a:gd name="connsiteX6" fmla="*/ 37345 w 72810"/>
                <a:gd name="connsiteY6" fmla="*/ 36587 h 36406"/>
                <a:gd name="connsiteX7" fmla="*/ 39897 w 72810"/>
                <a:gd name="connsiteY7" fmla="*/ 35131 h 36406"/>
                <a:gd name="connsiteX8" fmla="*/ 63196 w 72810"/>
                <a:gd name="connsiteY8" fmla="*/ 23481 h 36406"/>
                <a:gd name="connsiteX9" fmla="*/ 73750 w 72810"/>
                <a:gd name="connsiteY9" fmla="*/ 18384 h 36406"/>
                <a:gd name="connsiteX10" fmla="*/ 63196 w 72810"/>
                <a:gd name="connsiteY10" fmla="*/ 13287 h 36406"/>
                <a:gd name="connsiteX11" fmla="*/ 39897 w 72810"/>
                <a:gd name="connsiteY11" fmla="*/ 1637 h 36406"/>
                <a:gd name="connsiteX12" fmla="*/ 37345 w 72810"/>
                <a:gd name="connsiteY12" fmla="*/ 181 h 36406"/>
                <a:gd name="connsiteX13" fmla="*/ 37345 w 72810"/>
                <a:gd name="connsiteY13" fmla="*/ 13287 h 36406"/>
                <a:gd name="connsiteX14" fmla="*/ 47900 w 72810"/>
                <a:gd name="connsiteY14" fmla="*/ 18384 h 36406"/>
                <a:gd name="connsiteX15" fmla="*/ 37345 w 72810"/>
                <a:gd name="connsiteY15" fmla="*/ 23481 h 36406"/>
                <a:gd name="connsiteX16" fmla="*/ 26791 w 72810"/>
                <a:gd name="connsiteY16" fmla="*/ 18384 h 36406"/>
                <a:gd name="connsiteX17" fmla="*/ 37345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45" y="181"/>
                  </a:moveTo>
                  <a:lnTo>
                    <a:pt x="34794" y="1637"/>
                  </a:lnTo>
                  <a:lnTo>
                    <a:pt x="11495" y="13287"/>
                  </a:lnTo>
                  <a:lnTo>
                    <a:pt x="940" y="18384"/>
                  </a:lnTo>
                  <a:lnTo>
                    <a:pt x="11495" y="23481"/>
                  </a:lnTo>
                  <a:lnTo>
                    <a:pt x="34794" y="35131"/>
                  </a:lnTo>
                  <a:lnTo>
                    <a:pt x="37345" y="36587"/>
                  </a:lnTo>
                  <a:lnTo>
                    <a:pt x="39897" y="35131"/>
                  </a:lnTo>
                  <a:lnTo>
                    <a:pt x="63196" y="23481"/>
                  </a:lnTo>
                  <a:lnTo>
                    <a:pt x="73750" y="18384"/>
                  </a:lnTo>
                  <a:lnTo>
                    <a:pt x="63196" y="13287"/>
                  </a:lnTo>
                  <a:lnTo>
                    <a:pt x="39897" y="1637"/>
                  </a:lnTo>
                  <a:lnTo>
                    <a:pt x="37345" y="181"/>
                  </a:lnTo>
                  <a:close/>
                  <a:moveTo>
                    <a:pt x="37345" y="13287"/>
                  </a:moveTo>
                  <a:lnTo>
                    <a:pt x="47900" y="18384"/>
                  </a:lnTo>
                  <a:lnTo>
                    <a:pt x="37345" y="23481"/>
                  </a:lnTo>
                  <a:lnTo>
                    <a:pt x="26791" y="18384"/>
                  </a:lnTo>
                  <a:lnTo>
                    <a:pt x="37345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9" name="Freeform 2808">
              <a:extLst>
                <a:ext uri="{FF2B5EF4-FFF2-40B4-BE49-F238E27FC236}">
                  <a16:creationId xmlns:a16="http://schemas.microsoft.com/office/drawing/2014/main" id="{81F48312-08BE-6FCA-D70B-7BCDD3EDC6C5}"/>
                </a:ext>
              </a:extLst>
            </p:cNvPr>
            <p:cNvSpPr/>
            <p:nvPr/>
          </p:nvSpPr>
          <p:spPr>
            <a:xfrm>
              <a:off x="8127570" y="1772783"/>
              <a:ext cx="72810" cy="36400"/>
            </a:xfrm>
            <a:custGeom>
              <a:avLst/>
              <a:gdLst>
                <a:gd name="connsiteX0" fmla="*/ 37331 w 72810"/>
                <a:gd name="connsiteY0" fmla="*/ 188 h 36400"/>
                <a:gd name="connsiteX1" fmla="*/ 34782 w 72810"/>
                <a:gd name="connsiteY1" fmla="*/ 1644 h 36400"/>
                <a:gd name="connsiteX2" fmla="*/ 11483 w 72810"/>
                <a:gd name="connsiteY2" fmla="*/ 13294 h 36400"/>
                <a:gd name="connsiteX3" fmla="*/ 926 w 72810"/>
                <a:gd name="connsiteY3" fmla="*/ 18391 h 36400"/>
                <a:gd name="connsiteX4" fmla="*/ 11483 w 72810"/>
                <a:gd name="connsiteY4" fmla="*/ 23494 h 36400"/>
                <a:gd name="connsiteX5" fmla="*/ 34782 w 72810"/>
                <a:gd name="connsiteY5" fmla="*/ 35144 h 36400"/>
                <a:gd name="connsiteX6" fmla="*/ 37331 w 72810"/>
                <a:gd name="connsiteY6" fmla="*/ 36589 h 36400"/>
                <a:gd name="connsiteX7" fmla="*/ 39882 w 72810"/>
                <a:gd name="connsiteY7" fmla="*/ 35144 h 36400"/>
                <a:gd name="connsiteX8" fmla="*/ 63182 w 72810"/>
                <a:gd name="connsiteY8" fmla="*/ 23494 h 36400"/>
                <a:gd name="connsiteX9" fmla="*/ 73736 w 72810"/>
                <a:gd name="connsiteY9" fmla="*/ 18391 h 36400"/>
                <a:gd name="connsiteX10" fmla="*/ 63182 w 72810"/>
                <a:gd name="connsiteY10" fmla="*/ 13294 h 36400"/>
                <a:gd name="connsiteX11" fmla="*/ 39882 w 72810"/>
                <a:gd name="connsiteY11" fmla="*/ 1644 h 36400"/>
                <a:gd name="connsiteX12" fmla="*/ 37331 w 72810"/>
                <a:gd name="connsiteY12" fmla="*/ 188 h 36400"/>
                <a:gd name="connsiteX13" fmla="*/ 37331 w 72810"/>
                <a:gd name="connsiteY13" fmla="*/ 13294 h 36400"/>
                <a:gd name="connsiteX14" fmla="*/ 47886 w 72810"/>
                <a:gd name="connsiteY14" fmla="*/ 18391 h 36400"/>
                <a:gd name="connsiteX15" fmla="*/ 37331 w 72810"/>
                <a:gd name="connsiteY15" fmla="*/ 23494 h 36400"/>
                <a:gd name="connsiteX16" fmla="*/ 26774 w 72810"/>
                <a:gd name="connsiteY16" fmla="*/ 18391 h 36400"/>
                <a:gd name="connsiteX17" fmla="*/ 37331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31" y="188"/>
                  </a:moveTo>
                  <a:lnTo>
                    <a:pt x="34782" y="1644"/>
                  </a:lnTo>
                  <a:lnTo>
                    <a:pt x="11483" y="13294"/>
                  </a:lnTo>
                  <a:lnTo>
                    <a:pt x="926" y="18391"/>
                  </a:lnTo>
                  <a:lnTo>
                    <a:pt x="11483" y="23494"/>
                  </a:lnTo>
                  <a:lnTo>
                    <a:pt x="34782" y="35144"/>
                  </a:lnTo>
                  <a:lnTo>
                    <a:pt x="37331" y="36589"/>
                  </a:lnTo>
                  <a:lnTo>
                    <a:pt x="39882" y="35144"/>
                  </a:lnTo>
                  <a:lnTo>
                    <a:pt x="63182" y="23494"/>
                  </a:lnTo>
                  <a:lnTo>
                    <a:pt x="73736" y="18391"/>
                  </a:lnTo>
                  <a:lnTo>
                    <a:pt x="63182" y="13294"/>
                  </a:lnTo>
                  <a:lnTo>
                    <a:pt x="39882" y="1644"/>
                  </a:lnTo>
                  <a:lnTo>
                    <a:pt x="37331" y="188"/>
                  </a:lnTo>
                  <a:close/>
                  <a:moveTo>
                    <a:pt x="37331" y="13294"/>
                  </a:moveTo>
                  <a:lnTo>
                    <a:pt x="47886" y="18391"/>
                  </a:lnTo>
                  <a:lnTo>
                    <a:pt x="37331" y="23494"/>
                  </a:lnTo>
                  <a:lnTo>
                    <a:pt x="26774" y="18391"/>
                  </a:lnTo>
                  <a:lnTo>
                    <a:pt x="37331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0" name="Freeform 2809">
              <a:extLst>
                <a:ext uri="{FF2B5EF4-FFF2-40B4-BE49-F238E27FC236}">
                  <a16:creationId xmlns:a16="http://schemas.microsoft.com/office/drawing/2014/main" id="{D66304D7-5274-F9D6-0E0C-695911FF3743}"/>
                </a:ext>
              </a:extLst>
            </p:cNvPr>
            <p:cNvSpPr/>
            <p:nvPr/>
          </p:nvSpPr>
          <p:spPr>
            <a:xfrm>
              <a:off x="8186703" y="2047533"/>
              <a:ext cx="93196" cy="151451"/>
            </a:xfrm>
            <a:custGeom>
              <a:avLst/>
              <a:gdLst>
                <a:gd name="connsiteX0" fmla="*/ 937 w 93196"/>
                <a:gd name="connsiteY0" fmla="*/ 239 h 151451"/>
                <a:gd name="connsiteX1" fmla="*/ 94134 w 93196"/>
                <a:gd name="connsiteY1" fmla="*/ 46839 h 151451"/>
                <a:gd name="connsiteX2" fmla="*/ 94134 w 93196"/>
                <a:gd name="connsiteY2" fmla="*/ 151690 h 151451"/>
                <a:gd name="connsiteX3" fmla="*/ 937 w 93196"/>
                <a:gd name="connsiteY3" fmla="*/ 105089 h 151451"/>
                <a:gd name="connsiteX4" fmla="*/ 937 w 93196"/>
                <a:gd name="connsiteY4" fmla="*/ 2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937" y="239"/>
                  </a:moveTo>
                  <a:lnTo>
                    <a:pt x="94134" y="46839"/>
                  </a:lnTo>
                  <a:lnTo>
                    <a:pt x="94134" y="151690"/>
                  </a:lnTo>
                  <a:lnTo>
                    <a:pt x="937" y="105089"/>
                  </a:lnTo>
                  <a:lnTo>
                    <a:pt x="937" y="2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1" name="Freeform 2810">
              <a:extLst>
                <a:ext uri="{FF2B5EF4-FFF2-40B4-BE49-F238E27FC236}">
                  <a16:creationId xmlns:a16="http://schemas.microsoft.com/office/drawing/2014/main" id="{493641CF-1422-F949-64CA-238220F9A4AC}"/>
                </a:ext>
              </a:extLst>
            </p:cNvPr>
            <p:cNvSpPr/>
            <p:nvPr/>
          </p:nvSpPr>
          <p:spPr>
            <a:xfrm>
              <a:off x="8181449" y="2037829"/>
              <a:ext cx="104846" cy="170371"/>
            </a:xfrm>
            <a:custGeom>
              <a:avLst/>
              <a:gdLst>
                <a:gd name="connsiteX0" fmla="*/ 937 w 104846"/>
                <a:gd name="connsiteY0" fmla="*/ 238 h 170371"/>
                <a:gd name="connsiteX1" fmla="*/ 937 w 104846"/>
                <a:gd name="connsiteY1" fmla="*/ 9698 h 170371"/>
                <a:gd name="connsiteX2" fmla="*/ 937 w 104846"/>
                <a:gd name="connsiteY2" fmla="*/ 114549 h 170371"/>
                <a:gd name="connsiteX3" fmla="*/ 937 w 104846"/>
                <a:gd name="connsiteY3" fmla="*/ 118184 h 170371"/>
                <a:gd name="connsiteX4" fmla="*/ 4210 w 104846"/>
                <a:gd name="connsiteY4" fmla="*/ 119652 h 170371"/>
                <a:gd name="connsiteX5" fmla="*/ 97407 w 104846"/>
                <a:gd name="connsiteY5" fmla="*/ 166252 h 170371"/>
                <a:gd name="connsiteX6" fmla="*/ 105783 w 104846"/>
                <a:gd name="connsiteY6" fmla="*/ 170609 h 170371"/>
                <a:gd name="connsiteX7" fmla="*/ 105783 w 104846"/>
                <a:gd name="connsiteY7" fmla="*/ 161150 h 170371"/>
                <a:gd name="connsiteX8" fmla="*/ 105783 w 104846"/>
                <a:gd name="connsiteY8" fmla="*/ 56299 h 170371"/>
                <a:gd name="connsiteX9" fmla="*/ 105783 w 104846"/>
                <a:gd name="connsiteY9" fmla="*/ 52664 h 170371"/>
                <a:gd name="connsiteX10" fmla="*/ 102510 w 104846"/>
                <a:gd name="connsiteY10" fmla="*/ 51196 h 170371"/>
                <a:gd name="connsiteX11" fmla="*/ 9313 w 104846"/>
                <a:gd name="connsiteY11" fmla="*/ 4596 h 170371"/>
                <a:gd name="connsiteX12" fmla="*/ 937 w 104846"/>
                <a:gd name="connsiteY12" fmla="*/ 238 h 170371"/>
                <a:gd name="connsiteX13" fmla="*/ 12586 w 104846"/>
                <a:gd name="connsiteY13" fmla="*/ 19158 h 170371"/>
                <a:gd name="connsiteX14" fmla="*/ 94134 w 104846"/>
                <a:gd name="connsiteY14" fmla="*/ 59934 h 170371"/>
                <a:gd name="connsiteX15" fmla="*/ 94134 w 104846"/>
                <a:gd name="connsiteY15" fmla="*/ 151690 h 170371"/>
                <a:gd name="connsiteX16" fmla="*/ 12586 w 104846"/>
                <a:gd name="connsiteY16" fmla="*/ 110914 h 170371"/>
                <a:gd name="connsiteX17" fmla="*/ 12586 w 104846"/>
                <a:gd name="connsiteY17" fmla="*/ 19158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937" y="238"/>
                  </a:moveTo>
                  <a:lnTo>
                    <a:pt x="937" y="9698"/>
                  </a:lnTo>
                  <a:lnTo>
                    <a:pt x="937" y="114549"/>
                  </a:lnTo>
                  <a:lnTo>
                    <a:pt x="937" y="118184"/>
                  </a:lnTo>
                  <a:lnTo>
                    <a:pt x="4210" y="119652"/>
                  </a:lnTo>
                  <a:lnTo>
                    <a:pt x="97407" y="166252"/>
                  </a:lnTo>
                  <a:lnTo>
                    <a:pt x="105783" y="170609"/>
                  </a:lnTo>
                  <a:lnTo>
                    <a:pt x="105783" y="161150"/>
                  </a:lnTo>
                  <a:lnTo>
                    <a:pt x="105783" y="56299"/>
                  </a:lnTo>
                  <a:lnTo>
                    <a:pt x="105783" y="52664"/>
                  </a:lnTo>
                  <a:lnTo>
                    <a:pt x="102510" y="51196"/>
                  </a:lnTo>
                  <a:lnTo>
                    <a:pt x="9313" y="4596"/>
                  </a:lnTo>
                  <a:lnTo>
                    <a:pt x="937" y="238"/>
                  </a:lnTo>
                  <a:close/>
                  <a:moveTo>
                    <a:pt x="12586" y="19158"/>
                  </a:moveTo>
                  <a:lnTo>
                    <a:pt x="94134" y="59934"/>
                  </a:lnTo>
                  <a:lnTo>
                    <a:pt x="94134" y="151690"/>
                  </a:lnTo>
                  <a:lnTo>
                    <a:pt x="12586" y="110914"/>
                  </a:lnTo>
                  <a:lnTo>
                    <a:pt x="12586" y="191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2" name="Freeform 2811">
              <a:extLst>
                <a:ext uri="{FF2B5EF4-FFF2-40B4-BE49-F238E27FC236}">
                  <a16:creationId xmlns:a16="http://schemas.microsoft.com/office/drawing/2014/main" id="{C6110264-F3B4-BD57-52E8-791D6AD0CD0C}"/>
                </a:ext>
              </a:extLst>
            </p:cNvPr>
            <p:cNvSpPr/>
            <p:nvPr/>
          </p:nvSpPr>
          <p:spPr>
            <a:xfrm>
              <a:off x="8088252" y="1851427"/>
              <a:ext cx="34948" cy="310172"/>
            </a:xfrm>
            <a:custGeom>
              <a:avLst/>
              <a:gdLst>
                <a:gd name="connsiteX0" fmla="*/ 917 w 34948"/>
                <a:gd name="connsiteY0" fmla="*/ 221 h 310172"/>
                <a:gd name="connsiteX1" fmla="*/ 917 w 34948"/>
                <a:gd name="connsiteY1" fmla="*/ 9681 h 310172"/>
                <a:gd name="connsiteX2" fmla="*/ 917 w 34948"/>
                <a:gd name="connsiteY2" fmla="*/ 289283 h 310172"/>
                <a:gd name="connsiteX3" fmla="*/ 917 w 34948"/>
                <a:gd name="connsiteY3" fmla="*/ 292918 h 310172"/>
                <a:gd name="connsiteX4" fmla="*/ 4193 w 34948"/>
                <a:gd name="connsiteY4" fmla="*/ 294386 h 310172"/>
                <a:gd name="connsiteX5" fmla="*/ 27492 w 34948"/>
                <a:gd name="connsiteY5" fmla="*/ 306036 h 310172"/>
                <a:gd name="connsiteX6" fmla="*/ 35866 w 34948"/>
                <a:gd name="connsiteY6" fmla="*/ 310393 h 310172"/>
                <a:gd name="connsiteX7" fmla="*/ 35866 w 34948"/>
                <a:gd name="connsiteY7" fmla="*/ 300933 h 310172"/>
                <a:gd name="connsiteX8" fmla="*/ 35866 w 34948"/>
                <a:gd name="connsiteY8" fmla="*/ 21331 h 310172"/>
                <a:gd name="connsiteX9" fmla="*/ 35866 w 34948"/>
                <a:gd name="connsiteY9" fmla="*/ 17696 h 310172"/>
                <a:gd name="connsiteX10" fmla="*/ 32590 w 34948"/>
                <a:gd name="connsiteY10" fmla="*/ 16228 h 310172"/>
                <a:gd name="connsiteX11" fmla="*/ 9291 w 34948"/>
                <a:gd name="connsiteY11" fmla="*/ 4578 h 310172"/>
                <a:gd name="connsiteX12" fmla="*/ 917 w 34948"/>
                <a:gd name="connsiteY12" fmla="*/ 221 h 310172"/>
                <a:gd name="connsiteX13" fmla="*/ 12567 w 34948"/>
                <a:gd name="connsiteY13" fmla="*/ 19141 h 310172"/>
                <a:gd name="connsiteX14" fmla="*/ 24217 w 34948"/>
                <a:gd name="connsiteY14" fmla="*/ 24966 h 310172"/>
                <a:gd name="connsiteX15" fmla="*/ 24217 w 34948"/>
                <a:gd name="connsiteY15" fmla="*/ 291473 h 310172"/>
                <a:gd name="connsiteX16" fmla="*/ 12567 w 34948"/>
                <a:gd name="connsiteY16" fmla="*/ 285648 h 310172"/>
                <a:gd name="connsiteX17" fmla="*/ 12567 w 34948"/>
                <a:gd name="connsiteY17" fmla="*/ 191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17" y="221"/>
                  </a:moveTo>
                  <a:lnTo>
                    <a:pt x="917" y="9681"/>
                  </a:lnTo>
                  <a:lnTo>
                    <a:pt x="917" y="289283"/>
                  </a:lnTo>
                  <a:lnTo>
                    <a:pt x="917" y="292918"/>
                  </a:lnTo>
                  <a:lnTo>
                    <a:pt x="4193" y="294386"/>
                  </a:lnTo>
                  <a:lnTo>
                    <a:pt x="27492" y="306036"/>
                  </a:lnTo>
                  <a:lnTo>
                    <a:pt x="35866" y="310393"/>
                  </a:lnTo>
                  <a:lnTo>
                    <a:pt x="35866" y="300933"/>
                  </a:lnTo>
                  <a:lnTo>
                    <a:pt x="35866" y="21331"/>
                  </a:lnTo>
                  <a:lnTo>
                    <a:pt x="35866" y="17696"/>
                  </a:lnTo>
                  <a:lnTo>
                    <a:pt x="32590" y="16228"/>
                  </a:lnTo>
                  <a:lnTo>
                    <a:pt x="9291" y="4578"/>
                  </a:lnTo>
                  <a:lnTo>
                    <a:pt x="917" y="221"/>
                  </a:lnTo>
                  <a:close/>
                  <a:moveTo>
                    <a:pt x="12567" y="19141"/>
                  </a:moveTo>
                  <a:lnTo>
                    <a:pt x="24217" y="24966"/>
                  </a:lnTo>
                  <a:lnTo>
                    <a:pt x="24217" y="291473"/>
                  </a:lnTo>
                  <a:lnTo>
                    <a:pt x="12567" y="285648"/>
                  </a:lnTo>
                  <a:lnTo>
                    <a:pt x="12567" y="191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3" name="Freeform 2812">
              <a:extLst>
                <a:ext uri="{FF2B5EF4-FFF2-40B4-BE49-F238E27FC236}">
                  <a16:creationId xmlns:a16="http://schemas.microsoft.com/office/drawing/2014/main" id="{1A63E59C-EB76-2741-2B71-DEFB0FA5F46A}"/>
                </a:ext>
              </a:extLst>
            </p:cNvPr>
            <p:cNvSpPr/>
            <p:nvPr/>
          </p:nvSpPr>
          <p:spPr>
            <a:xfrm>
              <a:off x="8129026" y="1868903"/>
              <a:ext cx="34948" cy="310172"/>
            </a:xfrm>
            <a:custGeom>
              <a:avLst/>
              <a:gdLst>
                <a:gd name="connsiteX0" fmla="*/ 924 w 34948"/>
                <a:gd name="connsiteY0" fmla="*/ 223 h 310172"/>
                <a:gd name="connsiteX1" fmla="*/ 924 w 34948"/>
                <a:gd name="connsiteY1" fmla="*/ 292920 h 310172"/>
                <a:gd name="connsiteX2" fmla="*/ 35872 w 34948"/>
                <a:gd name="connsiteY2" fmla="*/ 310396 h 310172"/>
                <a:gd name="connsiteX3" fmla="*/ 35872 w 34948"/>
                <a:gd name="connsiteY3" fmla="*/ 17699 h 310172"/>
                <a:gd name="connsiteX4" fmla="*/ 924 w 34948"/>
                <a:gd name="connsiteY4" fmla="*/ 22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24" y="223"/>
                  </a:moveTo>
                  <a:lnTo>
                    <a:pt x="924" y="292920"/>
                  </a:lnTo>
                  <a:lnTo>
                    <a:pt x="35872" y="310396"/>
                  </a:lnTo>
                  <a:lnTo>
                    <a:pt x="35872" y="17699"/>
                  </a:lnTo>
                  <a:lnTo>
                    <a:pt x="924" y="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4" name="Freeform 2813">
              <a:extLst>
                <a:ext uri="{FF2B5EF4-FFF2-40B4-BE49-F238E27FC236}">
                  <a16:creationId xmlns:a16="http://schemas.microsoft.com/office/drawing/2014/main" id="{AFD6A573-793A-4053-6520-6AE032CDBE85}"/>
                </a:ext>
              </a:extLst>
            </p:cNvPr>
            <p:cNvSpPr/>
            <p:nvPr/>
          </p:nvSpPr>
          <p:spPr>
            <a:xfrm>
              <a:off x="8181449" y="1886378"/>
              <a:ext cx="58248" cy="158720"/>
            </a:xfrm>
            <a:custGeom>
              <a:avLst/>
              <a:gdLst>
                <a:gd name="connsiteX0" fmla="*/ 933 w 58248"/>
                <a:gd name="connsiteY0" fmla="*/ 215 h 158720"/>
                <a:gd name="connsiteX1" fmla="*/ 933 w 58248"/>
                <a:gd name="connsiteY1" fmla="*/ 9674 h 158720"/>
                <a:gd name="connsiteX2" fmla="*/ 933 w 58248"/>
                <a:gd name="connsiteY2" fmla="*/ 126175 h 158720"/>
                <a:gd name="connsiteX3" fmla="*/ 933 w 58248"/>
                <a:gd name="connsiteY3" fmla="*/ 129810 h 158720"/>
                <a:gd name="connsiteX4" fmla="*/ 4207 w 58248"/>
                <a:gd name="connsiteY4" fmla="*/ 131278 h 158720"/>
                <a:gd name="connsiteX5" fmla="*/ 50805 w 58248"/>
                <a:gd name="connsiteY5" fmla="*/ 154578 h 158720"/>
                <a:gd name="connsiteX6" fmla="*/ 59181 w 58248"/>
                <a:gd name="connsiteY6" fmla="*/ 158935 h 158720"/>
                <a:gd name="connsiteX7" fmla="*/ 59181 w 58248"/>
                <a:gd name="connsiteY7" fmla="*/ 149476 h 158720"/>
                <a:gd name="connsiteX8" fmla="*/ 59181 w 58248"/>
                <a:gd name="connsiteY8" fmla="*/ 32975 h 158720"/>
                <a:gd name="connsiteX9" fmla="*/ 59181 w 58248"/>
                <a:gd name="connsiteY9" fmla="*/ 29340 h 158720"/>
                <a:gd name="connsiteX10" fmla="*/ 55908 w 58248"/>
                <a:gd name="connsiteY10" fmla="*/ 27872 h 158720"/>
                <a:gd name="connsiteX11" fmla="*/ 9309 w 58248"/>
                <a:gd name="connsiteY11" fmla="*/ 4572 h 158720"/>
                <a:gd name="connsiteX12" fmla="*/ 933 w 58248"/>
                <a:gd name="connsiteY12" fmla="*/ 215 h 158720"/>
                <a:gd name="connsiteX13" fmla="*/ 12583 w 58248"/>
                <a:gd name="connsiteY13" fmla="*/ 19134 h 158720"/>
                <a:gd name="connsiteX14" fmla="*/ 47532 w 58248"/>
                <a:gd name="connsiteY14" fmla="*/ 36609 h 158720"/>
                <a:gd name="connsiteX15" fmla="*/ 47532 w 58248"/>
                <a:gd name="connsiteY15" fmla="*/ 140016 h 158720"/>
                <a:gd name="connsiteX16" fmla="*/ 12583 w 58248"/>
                <a:gd name="connsiteY16" fmla="*/ 122541 h 158720"/>
                <a:gd name="connsiteX17" fmla="*/ 12583 w 58248"/>
                <a:gd name="connsiteY17" fmla="*/ 19134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33" y="215"/>
                  </a:moveTo>
                  <a:lnTo>
                    <a:pt x="933" y="9674"/>
                  </a:lnTo>
                  <a:lnTo>
                    <a:pt x="933" y="126175"/>
                  </a:lnTo>
                  <a:lnTo>
                    <a:pt x="933" y="129810"/>
                  </a:lnTo>
                  <a:lnTo>
                    <a:pt x="4207" y="131278"/>
                  </a:lnTo>
                  <a:lnTo>
                    <a:pt x="50805" y="154578"/>
                  </a:lnTo>
                  <a:lnTo>
                    <a:pt x="59181" y="158935"/>
                  </a:lnTo>
                  <a:lnTo>
                    <a:pt x="59181" y="149476"/>
                  </a:lnTo>
                  <a:lnTo>
                    <a:pt x="59181" y="32975"/>
                  </a:lnTo>
                  <a:lnTo>
                    <a:pt x="59181" y="29340"/>
                  </a:lnTo>
                  <a:lnTo>
                    <a:pt x="55908" y="27872"/>
                  </a:lnTo>
                  <a:lnTo>
                    <a:pt x="9309" y="4572"/>
                  </a:lnTo>
                  <a:lnTo>
                    <a:pt x="933" y="215"/>
                  </a:lnTo>
                  <a:close/>
                  <a:moveTo>
                    <a:pt x="12583" y="19134"/>
                  </a:moveTo>
                  <a:lnTo>
                    <a:pt x="47532" y="36609"/>
                  </a:lnTo>
                  <a:lnTo>
                    <a:pt x="47532" y="140016"/>
                  </a:lnTo>
                  <a:lnTo>
                    <a:pt x="12583" y="122541"/>
                  </a:lnTo>
                  <a:lnTo>
                    <a:pt x="12583" y="1913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5" name="Freeform 2814">
              <a:extLst>
                <a:ext uri="{FF2B5EF4-FFF2-40B4-BE49-F238E27FC236}">
                  <a16:creationId xmlns:a16="http://schemas.microsoft.com/office/drawing/2014/main" id="{C93AB872-C7C1-6702-14C4-5E055C24E413}"/>
                </a:ext>
              </a:extLst>
            </p:cNvPr>
            <p:cNvSpPr/>
            <p:nvPr/>
          </p:nvSpPr>
          <p:spPr>
            <a:xfrm>
              <a:off x="8251347" y="1921328"/>
              <a:ext cx="34948" cy="158720"/>
            </a:xfrm>
            <a:custGeom>
              <a:avLst/>
              <a:gdLst>
                <a:gd name="connsiteX0" fmla="*/ 942 w 34948"/>
                <a:gd name="connsiteY0" fmla="*/ 220 h 158720"/>
                <a:gd name="connsiteX1" fmla="*/ 942 w 34948"/>
                <a:gd name="connsiteY1" fmla="*/ 9680 h 158720"/>
                <a:gd name="connsiteX2" fmla="*/ 942 w 34948"/>
                <a:gd name="connsiteY2" fmla="*/ 137831 h 158720"/>
                <a:gd name="connsiteX3" fmla="*/ 942 w 34948"/>
                <a:gd name="connsiteY3" fmla="*/ 141466 h 158720"/>
                <a:gd name="connsiteX4" fmla="*/ 4216 w 34948"/>
                <a:gd name="connsiteY4" fmla="*/ 142934 h 158720"/>
                <a:gd name="connsiteX5" fmla="*/ 27515 w 34948"/>
                <a:gd name="connsiteY5" fmla="*/ 154584 h 158720"/>
                <a:gd name="connsiteX6" fmla="*/ 35891 w 34948"/>
                <a:gd name="connsiteY6" fmla="*/ 158941 h 158720"/>
                <a:gd name="connsiteX7" fmla="*/ 35891 w 34948"/>
                <a:gd name="connsiteY7" fmla="*/ 149481 h 158720"/>
                <a:gd name="connsiteX8" fmla="*/ 35891 w 34948"/>
                <a:gd name="connsiteY8" fmla="*/ 21330 h 158720"/>
                <a:gd name="connsiteX9" fmla="*/ 35891 w 34948"/>
                <a:gd name="connsiteY9" fmla="*/ 17695 h 158720"/>
                <a:gd name="connsiteX10" fmla="*/ 32617 w 34948"/>
                <a:gd name="connsiteY10" fmla="*/ 16227 h 158720"/>
                <a:gd name="connsiteX11" fmla="*/ 9318 w 34948"/>
                <a:gd name="connsiteY11" fmla="*/ 4577 h 158720"/>
                <a:gd name="connsiteX12" fmla="*/ 942 w 34948"/>
                <a:gd name="connsiteY12" fmla="*/ 220 h 158720"/>
                <a:gd name="connsiteX13" fmla="*/ 12592 w 34948"/>
                <a:gd name="connsiteY13" fmla="*/ 19140 h 158720"/>
                <a:gd name="connsiteX14" fmla="*/ 24241 w 34948"/>
                <a:gd name="connsiteY14" fmla="*/ 24965 h 158720"/>
                <a:gd name="connsiteX15" fmla="*/ 24241 w 34948"/>
                <a:gd name="connsiteY15" fmla="*/ 140021 h 158720"/>
                <a:gd name="connsiteX16" fmla="*/ 12592 w 34948"/>
                <a:gd name="connsiteY16" fmla="*/ 134196 h 158720"/>
                <a:gd name="connsiteX17" fmla="*/ 12592 w 34948"/>
                <a:gd name="connsiteY17" fmla="*/ 191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942" y="220"/>
                  </a:moveTo>
                  <a:lnTo>
                    <a:pt x="942" y="9680"/>
                  </a:lnTo>
                  <a:lnTo>
                    <a:pt x="942" y="137831"/>
                  </a:lnTo>
                  <a:lnTo>
                    <a:pt x="942" y="141466"/>
                  </a:lnTo>
                  <a:lnTo>
                    <a:pt x="4216" y="142934"/>
                  </a:lnTo>
                  <a:lnTo>
                    <a:pt x="27515" y="154584"/>
                  </a:lnTo>
                  <a:lnTo>
                    <a:pt x="35891" y="158941"/>
                  </a:lnTo>
                  <a:lnTo>
                    <a:pt x="35891" y="149481"/>
                  </a:lnTo>
                  <a:lnTo>
                    <a:pt x="35891" y="21330"/>
                  </a:lnTo>
                  <a:lnTo>
                    <a:pt x="35891" y="17695"/>
                  </a:lnTo>
                  <a:lnTo>
                    <a:pt x="32617" y="16227"/>
                  </a:lnTo>
                  <a:lnTo>
                    <a:pt x="9318" y="4577"/>
                  </a:lnTo>
                  <a:lnTo>
                    <a:pt x="942" y="220"/>
                  </a:lnTo>
                  <a:close/>
                  <a:moveTo>
                    <a:pt x="12592" y="19140"/>
                  </a:moveTo>
                  <a:lnTo>
                    <a:pt x="24241" y="24965"/>
                  </a:lnTo>
                  <a:lnTo>
                    <a:pt x="24241" y="140021"/>
                  </a:lnTo>
                  <a:lnTo>
                    <a:pt x="12592" y="134196"/>
                  </a:lnTo>
                  <a:lnTo>
                    <a:pt x="12592" y="191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6" name="Freeform 2815">
              <a:extLst>
                <a:ext uri="{FF2B5EF4-FFF2-40B4-BE49-F238E27FC236}">
                  <a16:creationId xmlns:a16="http://schemas.microsoft.com/office/drawing/2014/main" id="{C387458A-73DB-7B3F-B935-5F3A265C5FD0}"/>
                </a:ext>
              </a:extLst>
            </p:cNvPr>
            <p:cNvSpPr/>
            <p:nvPr/>
          </p:nvSpPr>
          <p:spPr>
            <a:xfrm>
              <a:off x="8064953" y="1679583"/>
              <a:ext cx="477635" cy="595605"/>
            </a:xfrm>
            <a:custGeom>
              <a:avLst/>
              <a:gdLst>
                <a:gd name="connsiteX0" fmla="*/ 239764 w 477635"/>
                <a:gd name="connsiteY0" fmla="*/ 216 h 595605"/>
                <a:gd name="connsiteX1" fmla="*/ 237213 w 477635"/>
                <a:gd name="connsiteY1" fmla="*/ 1673 h 595605"/>
                <a:gd name="connsiteX2" fmla="*/ 4221 w 477635"/>
                <a:gd name="connsiteY2" fmla="*/ 118168 h 595605"/>
                <a:gd name="connsiteX3" fmla="*/ 947 w 477635"/>
                <a:gd name="connsiteY3" fmla="*/ 119636 h 595605"/>
                <a:gd name="connsiteX4" fmla="*/ 947 w 477635"/>
                <a:gd name="connsiteY4" fmla="*/ 123270 h 595605"/>
                <a:gd name="connsiteX5" fmla="*/ 947 w 477635"/>
                <a:gd name="connsiteY5" fmla="*/ 472773 h 595605"/>
                <a:gd name="connsiteX6" fmla="*/ 947 w 477635"/>
                <a:gd name="connsiteY6" fmla="*/ 476408 h 595605"/>
                <a:gd name="connsiteX7" fmla="*/ 4223 w 477635"/>
                <a:gd name="connsiteY7" fmla="*/ 477876 h 595605"/>
                <a:gd name="connsiteX8" fmla="*/ 237215 w 477635"/>
                <a:gd name="connsiteY8" fmla="*/ 594377 h 595605"/>
                <a:gd name="connsiteX9" fmla="*/ 239767 w 477635"/>
                <a:gd name="connsiteY9" fmla="*/ 595822 h 595605"/>
                <a:gd name="connsiteX10" fmla="*/ 242318 w 477635"/>
                <a:gd name="connsiteY10" fmla="*/ 594377 h 595605"/>
                <a:gd name="connsiteX11" fmla="*/ 475310 w 477635"/>
                <a:gd name="connsiteY11" fmla="*/ 477876 h 595605"/>
                <a:gd name="connsiteX12" fmla="*/ 478583 w 477635"/>
                <a:gd name="connsiteY12" fmla="*/ 476408 h 595605"/>
                <a:gd name="connsiteX13" fmla="*/ 478583 w 477635"/>
                <a:gd name="connsiteY13" fmla="*/ 472773 h 595605"/>
                <a:gd name="connsiteX14" fmla="*/ 478583 w 477635"/>
                <a:gd name="connsiteY14" fmla="*/ 123270 h 595605"/>
                <a:gd name="connsiteX15" fmla="*/ 478583 w 477635"/>
                <a:gd name="connsiteY15" fmla="*/ 119636 h 595605"/>
                <a:gd name="connsiteX16" fmla="*/ 475310 w 477635"/>
                <a:gd name="connsiteY16" fmla="*/ 118168 h 595605"/>
                <a:gd name="connsiteX17" fmla="*/ 242318 w 477635"/>
                <a:gd name="connsiteY17" fmla="*/ 1673 h 595605"/>
                <a:gd name="connsiteX18" fmla="*/ 239767 w 477635"/>
                <a:gd name="connsiteY18" fmla="*/ 216 h 595605"/>
                <a:gd name="connsiteX19" fmla="*/ 239764 w 477635"/>
                <a:gd name="connsiteY19" fmla="*/ 13323 h 595605"/>
                <a:gd name="connsiteX20" fmla="*/ 466932 w 477635"/>
                <a:gd name="connsiteY20" fmla="*/ 126905 h 595605"/>
                <a:gd name="connsiteX21" fmla="*/ 466932 w 477635"/>
                <a:gd name="connsiteY21" fmla="*/ 469139 h 595605"/>
                <a:gd name="connsiteX22" fmla="*/ 239764 w 477635"/>
                <a:gd name="connsiteY22" fmla="*/ 582727 h 595605"/>
                <a:gd name="connsiteX23" fmla="*/ 12597 w 477635"/>
                <a:gd name="connsiteY23" fmla="*/ 469139 h 595605"/>
                <a:gd name="connsiteX24" fmla="*/ 12597 w 477635"/>
                <a:gd name="connsiteY24" fmla="*/ 126905 h 595605"/>
                <a:gd name="connsiteX25" fmla="*/ 239764 w 477635"/>
                <a:gd name="connsiteY25" fmla="*/ 133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764" y="216"/>
                  </a:moveTo>
                  <a:lnTo>
                    <a:pt x="237213" y="1673"/>
                  </a:lnTo>
                  <a:lnTo>
                    <a:pt x="4221" y="118168"/>
                  </a:lnTo>
                  <a:lnTo>
                    <a:pt x="947" y="119636"/>
                  </a:lnTo>
                  <a:lnTo>
                    <a:pt x="947" y="123270"/>
                  </a:lnTo>
                  <a:lnTo>
                    <a:pt x="947" y="472773"/>
                  </a:lnTo>
                  <a:lnTo>
                    <a:pt x="947" y="476408"/>
                  </a:lnTo>
                  <a:lnTo>
                    <a:pt x="4223" y="477876"/>
                  </a:lnTo>
                  <a:lnTo>
                    <a:pt x="237215" y="594377"/>
                  </a:lnTo>
                  <a:lnTo>
                    <a:pt x="239767" y="595822"/>
                  </a:lnTo>
                  <a:lnTo>
                    <a:pt x="242318" y="594377"/>
                  </a:lnTo>
                  <a:lnTo>
                    <a:pt x="475310" y="477876"/>
                  </a:lnTo>
                  <a:lnTo>
                    <a:pt x="478583" y="476408"/>
                  </a:lnTo>
                  <a:lnTo>
                    <a:pt x="478583" y="472773"/>
                  </a:lnTo>
                  <a:lnTo>
                    <a:pt x="478583" y="123270"/>
                  </a:lnTo>
                  <a:lnTo>
                    <a:pt x="478583" y="119636"/>
                  </a:lnTo>
                  <a:lnTo>
                    <a:pt x="475310" y="118168"/>
                  </a:lnTo>
                  <a:lnTo>
                    <a:pt x="242318" y="1673"/>
                  </a:lnTo>
                  <a:lnTo>
                    <a:pt x="239767" y="216"/>
                  </a:lnTo>
                  <a:close/>
                  <a:moveTo>
                    <a:pt x="239764" y="13323"/>
                  </a:moveTo>
                  <a:lnTo>
                    <a:pt x="466932" y="126905"/>
                  </a:lnTo>
                  <a:lnTo>
                    <a:pt x="466932" y="469139"/>
                  </a:lnTo>
                  <a:lnTo>
                    <a:pt x="239764" y="582727"/>
                  </a:lnTo>
                  <a:lnTo>
                    <a:pt x="12597" y="469139"/>
                  </a:lnTo>
                  <a:lnTo>
                    <a:pt x="12597" y="126905"/>
                  </a:lnTo>
                  <a:lnTo>
                    <a:pt x="239764" y="133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17" name="Graphic 2503">
            <a:extLst>
              <a:ext uri="{FF2B5EF4-FFF2-40B4-BE49-F238E27FC236}">
                <a16:creationId xmlns:a16="http://schemas.microsoft.com/office/drawing/2014/main" id="{A0A771DD-97E5-4B14-A2D0-511B33A614E6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sp>
          <p:nvSpPr>
            <p:cNvPr id="2818" name="Freeform 2817">
              <a:extLst>
                <a:ext uri="{FF2B5EF4-FFF2-40B4-BE49-F238E27FC236}">
                  <a16:creationId xmlns:a16="http://schemas.microsoft.com/office/drawing/2014/main" id="{394AEEFD-8C76-4BF4-A942-64E71DC16304}"/>
                </a:ext>
              </a:extLst>
            </p:cNvPr>
            <p:cNvSpPr/>
            <p:nvPr/>
          </p:nvSpPr>
          <p:spPr>
            <a:xfrm>
              <a:off x="8343979" y="1825982"/>
              <a:ext cx="465984" cy="233001"/>
            </a:xfrm>
            <a:custGeom>
              <a:avLst/>
              <a:gdLst>
                <a:gd name="connsiteX0" fmla="*/ 1012 w 465984"/>
                <a:gd name="connsiteY0" fmla="*/ 116724 h 233001"/>
                <a:gd name="connsiteX1" fmla="*/ 234004 w 465984"/>
                <a:gd name="connsiteY1" fmla="*/ 223 h 233001"/>
                <a:gd name="connsiteX2" fmla="*/ 466997 w 465984"/>
                <a:gd name="connsiteY2" fmla="*/ 116724 h 233001"/>
                <a:gd name="connsiteX3" fmla="*/ 234004 w 465984"/>
                <a:gd name="connsiteY3" fmla="*/ 233225 h 233001"/>
                <a:gd name="connsiteX4" fmla="*/ 1012 w 465984"/>
                <a:gd name="connsiteY4" fmla="*/ 116724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012" y="116724"/>
                  </a:moveTo>
                  <a:lnTo>
                    <a:pt x="234004" y="223"/>
                  </a:lnTo>
                  <a:lnTo>
                    <a:pt x="466997" y="116724"/>
                  </a:lnTo>
                  <a:lnTo>
                    <a:pt x="234004" y="233225"/>
                  </a:lnTo>
                  <a:lnTo>
                    <a:pt x="1012" y="1167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9" name="Freeform 2818">
              <a:extLst>
                <a:ext uri="{FF2B5EF4-FFF2-40B4-BE49-F238E27FC236}">
                  <a16:creationId xmlns:a16="http://schemas.microsoft.com/office/drawing/2014/main" id="{0FCCF788-F112-C46F-75EA-1B4A79F4CDFB}"/>
                </a:ext>
              </a:extLst>
            </p:cNvPr>
            <p:cNvSpPr/>
            <p:nvPr/>
          </p:nvSpPr>
          <p:spPr>
            <a:xfrm>
              <a:off x="8343979" y="1942483"/>
              <a:ext cx="232992" cy="466003"/>
            </a:xfrm>
            <a:custGeom>
              <a:avLst/>
              <a:gdLst>
                <a:gd name="connsiteX0" fmla="*/ 995 w 232992"/>
                <a:gd name="connsiteY0" fmla="*/ 258 h 466003"/>
                <a:gd name="connsiteX1" fmla="*/ 995 w 232992"/>
                <a:gd name="connsiteY1" fmla="*/ 349761 h 466003"/>
                <a:gd name="connsiteX2" fmla="*/ 233987 w 232992"/>
                <a:gd name="connsiteY2" fmla="*/ 466262 h 466003"/>
                <a:gd name="connsiteX3" fmla="*/ 233987 w 232992"/>
                <a:gd name="connsiteY3" fmla="*/ 116759 h 466003"/>
                <a:gd name="connsiteX4" fmla="*/ 995 w 232992"/>
                <a:gd name="connsiteY4" fmla="*/ 25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95" y="258"/>
                  </a:moveTo>
                  <a:lnTo>
                    <a:pt x="995" y="349761"/>
                  </a:lnTo>
                  <a:lnTo>
                    <a:pt x="233987" y="466262"/>
                  </a:lnTo>
                  <a:lnTo>
                    <a:pt x="233987" y="116759"/>
                  </a:lnTo>
                  <a:lnTo>
                    <a:pt x="995" y="2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0" name="Freeform 2819">
              <a:extLst>
                <a:ext uri="{FF2B5EF4-FFF2-40B4-BE49-F238E27FC236}">
                  <a16:creationId xmlns:a16="http://schemas.microsoft.com/office/drawing/2014/main" id="{9164971E-7FD6-D56C-473C-E11CB75E4016}"/>
                </a:ext>
              </a:extLst>
            </p:cNvPr>
            <p:cNvSpPr/>
            <p:nvPr/>
          </p:nvSpPr>
          <p:spPr>
            <a:xfrm>
              <a:off x="8576971" y="1942483"/>
              <a:ext cx="232992" cy="466003"/>
            </a:xfrm>
            <a:custGeom>
              <a:avLst/>
              <a:gdLst>
                <a:gd name="connsiteX0" fmla="*/ 1030 w 232992"/>
                <a:gd name="connsiteY0" fmla="*/ 466262 h 466003"/>
                <a:gd name="connsiteX1" fmla="*/ 234022 w 232992"/>
                <a:gd name="connsiteY1" fmla="*/ 349761 h 466003"/>
                <a:gd name="connsiteX2" fmla="*/ 234022 w 232992"/>
                <a:gd name="connsiteY2" fmla="*/ 258 h 466003"/>
                <a:gd name="connsiteX3" fmla="*/ 1030 w 232992"/>
                <a:gd name="connsiteY3" fmla="*/ 116759 h 466003"/>
                <a:gd name="connsiteX4" fmla="*/ 1030 w 232992"/>
                <a:gd name="connsiteY4" fmla="*/ 466262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030" y="466262"/>
                  </a:moveTo>
                  <a:lnTo>
                    <a:pt x="234022" y="349761"/>
                  </a:lnTo>
                  <a:lnTo>
                    <a:pt x="234022" y="258"/>
                  </a:lnTo>
                  <a:lnTo>
                    <a:pt x="1030" y="116759"/>
                  </a:lnTo>
                  <a:lnTo>
                    <a:pt x="1030" y="466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1" name="Freeform 2820">
              <a:extLst>
                <a:ext uri="{FF2B5EF4-FFF2-40B4-BE49-F238E27FC236}">
                  <a16:creationId xmlns:a16="http://schemas.microsoft.com/office/drawing/2014/main" id="{5F8CBCD4-72C9-6FF5-F304-AD2124626B48}"/>
                </a:ext>
              </a:extLst>
            </p:cNvPr>
            <p:cNvSpPr/>
            <p:nvPr/>
          </p:nvSpPr>
          <p:spPr>
            <a:xfrm>
              <a:off x="8540566" y="1842729"/>
              <a:ext cx="72810" cy="36406"/>
            </a:xfrm>
            <a:custGeom>
              <a:avLst/>
              <a:gdLst>
                <a:gd name="connsiteX0" fmla="*/ 37417 w 72810"/>
                <a:gd name="connsiteY0" fmla="*/ 211 h 36406"/>
                <a:gd name="connsiteX1" fmla="*/ 1012 w 72810"/>
                <a:gd name="connsiteY1" fmla="*/ 18414 h 36406"/>
                <a:gd name="connsiteX2" fmla="*/ 37417 w 72810"/>
                <a:gd name="connsiteY2" fmla="*/ 36617 h 36406"/>
                <a:gd name="connsiteX3" fmla="*/ 73822 w 72810"/>
                <a:gd name="connsiteY3" fmla="*/ 18414 h 36406"/>
                <a:gd name="connsiteX4" fmla="*/ 37417 w 72810"/>
                <a:gd name="connsiteY4" fmla="*/ 21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17" y="211"/>
                  </a:moveTo>
                  <a:lnTo>
                    <a:pt x="1012" y="18414"/>
                  </a:lnTo>
                  <a:lnTo>
                    <a:pt x="37417" y="36617"/>
                  </a:lnTo>
                  <a:lnTo>
                    <a:pt x="73822" y="18414"/>
                  </a:lnTo>
                  <a:lnTo>
                    <a:pt x="37417" y="21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2" name="Freeform 2821">
              <a:extLst>
                <a:ext uri="{FF2B5EF4-FFF2-40B4-BE49-F238E27FC236}">
                  <a16:creationId xmlns:a16="http://schemas.microsoft.com/office/drawing/2014/main" id="{E2418FA8-AFC4-F1DB-E91D-AE6B293BAEDC}"/>
                </a:ext>
              </a:extLst>
            </p:cNvPr>
            <p:cNvSpPr/>
            <p:nvPr/>
          </p:nvSpPr>
          <p:spPr>
            <a:xfrm>
              <a:off x="8587165" y="1866030"/>
              <a:ext cx="72810" cy="36406"/>
            </a:xfrm>
            <a:custGeom>
              <a:avLst/>
              <a:gdLst>
                <a:gd name="connsiteX0" fmla="*/ 37425 w 72810"/>
                <a:gd name="connsiteY0" fmla="*/ 214 h 36406"/>
                <a:gd name="connsiteX1" fmla="*/ 34873 w 72810"/>
                <a:gd name="connsiteY1" fmla="*/ 1670 h 36406"/>
                <a:gd name="connsiteX2" fmla="*/ 11574 w 72810"/>
                <a:gd name="connsiteY2" fmla="*/ 13321 h 36406"/>
                <a:gd name="connsiteX3" fmla="*/ 1020 w 72810"/>
                <a:gd name="connsiteY3" fmla="*/ 18417 h 36406"/>
                <a:gd name="connsiteX4" fmla="*/ 11574 w 72810"/>
                <a:gd name="connsiteY4" fmla="*/ 23514 h 36406"/>
                <a:gd name="connsiteX5" fmla="*/ 34873 w 72810"/>
                <a:gd name="connsiteY5" fmla="*/ 35164 h 36406"/>
                <a:gd name="connsiteX6" fmla="*/ 37425 w 72810"/>
                <a:gd name="connsiteY6" fmla="*/ 36621 h 36406"/>
                <a:gd name="connsiteX7" fmla="*/ 39976 w 72810"/>
                <a:gd name="connsiteY7" fmla="*/ 35164 h 36406"/>
                <a:gd name="connsiteX8" fmla="*/ 63275 w 72810"/>
                <a:gd name="connsiteY8" fmla="*/ 23514 h 36406"/>
                <a:gd name="connsiteX9" fmla="*/ 73830 w 72810"/>
                <a:gd name="connsiteY9" fmla="*/ 18417 h 36406"/>
                <a:gd name="connsiteX10" fmla="*/ 63275 w 72810"/>
                <a:gd name="connsiteY10" fmla="*/ 13321 h 36406"/>
                <a:gd name="connsiteX11" fmla="*/ 39976 w 72810"/>
                <a:gd name="connsiteY11" fmla="*/ 1670 h 36406"/>
                <a:gd name="connsiteX12" fmla="*/ 37425 w 72810"/>
                <a:gd name="connsiteY12" fmla="*/ 214 h 36406"/>
                <a:gd name="connsiteX13" fmla="*/ 37425 w 72810"/>
                <a:gd name="connsiteY13" fmla="*/ 13321 h 36406"/>
                <a:gd name="connsiteX14" fmla="*/ 47979 w 72810"/>
                <a:gd name="connsiteY14" fmla="*/ 18417 h 36406"/>
                <a:gd name="connsiteX15" fmla="*/ 37425 w 72810"/>
                <a:gd name="connsiteY15" fmla="*/ 23514 h 36406"/>
                <a:gd name="connsiteX16" fmla="*/ 26870 w 72810"/>
                <a:gd name="connsiteY16" fmla="*/ 18417 h 36406"/>
                <a:gd name="connsiteX17" fmla="*/ 37425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25" y="214"/>
                  </a:moveTo>
                  <a:lnTo>
                    <a:pt x="34873" y="1670"/>
                  </a:lnTo>
                  <a:lnTo>
                    <a:pt x="11574" y="13321"/>
                  </a:lnTo>
                  <a:lnTo>
                    <a:pt x="1020" y="18417"/>
                  </a:lnTo>
                  <a:lnTo>
                    <a:pt x="11574" y="23514"/>
                  </a:lnTo>
                  <a:lnTo>
                    <a:pt x="34873" y="35164"/>
                  </a:lnTo>
                  <a:lnTo>
                    <a:pt x="37425" y="36621"/>
                  </a:lnTo>
                  <a:lnTo>
                    <a:pt x="39976" y="35164"/>
                  </a:lnTo>
                  <a:lnTo>
                    <a:pt x="63275" y="23514"/>
                  </a:lnTo>
                  <a:lnTo>
                    <a:pt x="73830" y="18417"/>
                  </a:lnTo>
                  <a:lnTo>
                    <a:pt x="63275" y="13321"/>
                  </a:lnTo>
                  <a:lnTo>
                    <a:pt x="39976" y="1670"/>
                  </a:lnTo>
                  <a:lnTo>
                    <a:pt x="37425" y="214"/>
                  </a:lnTo>
                  <a:close/>
                  <a:moveTo>
                    <a:pt x="37425" y="13321"/>
                  </a:moveTo>
                  <a:lnTo>
                    <a:pt x="47979" y="18417"/>
                  </a:lnTo>
                  <a:lnTo>
                    <a:pt x="37425" y="23514"/>
                  </a:lnTo>
                  <a:lnTo>
                    <a:pt x="26870" y="18417"/>
                  </a:lnTo>
                  <a:lnTo>
                    <a:pt x="37425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3" name="Freeform 2822">
              <a:extLst>
                <a:ext uri="{FF2B5EF4-FFF2-40B4-BE49-F238E27FC236}">
                  <a16:creationId xmlns:a16="http://schemas.microsoft.com/office/drawing/2014/main" id="{A45BEC44-A8BB-3225-DB2C-A5A018485791}"/>
                </a:ext>
              </a:extLst>
            </p:cNvPr>
            <p:cNvSpPr/>
            <p:nvPr/>
          </p:nvSpPr>
          <p:spPr>
            <a:xfrm>
              <a:off x="8633763" y="1889330"/>
              <a:ext cx="72810" cy="36406"/>
            </a:xfrm>
            <a:custGeom>
              <a:avLst/>
              <a:gdLst>
                <a:gd name="connsiteX0" fmla="*/ 37432 w 72810"/>
                <a:gd name="connsiteY0" fmla="*/ 218 h 36406"/>
                <a:gd name="connsiteX1" fmla="*/ 1027 w 72810"/>
                <a:gd name="connsiteY1" fmla="*/ 18421 h 36406"/>
                <a:gd name="connsiteX2" fmla="*/ 37432 w 72810"/>
                <a:gd name="connsiteY2" fmla="*/ 36624 h 36406"/>
                <a:gd name="connsiteX3" fmla="*/ 73837 w 72810"/>
                <a:gd name="connsiteY3" fmla="*/ 18421 h 36406"/>
                <a:gd name="connsiteX4" fmla="*/ 37432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32" y="218"/>
                  </a:moveTo>
                  <a:lnTo>
                    <a:pt x="1027" y="18421"/>
                  </a:lnTo>
                  <a:lnTo>
                    <a:pt x="37432" y="36624"/>
                  </a:lnTo>
                  <a:lnTo>
                    <a:pt x="73837" y="18421"/>
                  </a:lnTo>
                  <a:lnTo>
                    <a:pt x="37432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4" name="Freeform 2823">
              <a:extLst>
                <a:ext uri="{FF2B5EF4-FFF2-40B4-BE49-F238E27FC236}">
                  <a16:creationId xmlns:a16="http://schemas.microsoft.com/office/drawing/2014/main" id="{B7C0A09C-FFB4-CB21-F768-BD4DB360C999}"/>
                </a:ext>
              </a:extLst>
            </p:cNvPr>
            <p:cNvSpPr/>
            <p:nvPr/>
          </p:nvSpPr>
          <p:spPr>
            <a:xfrm>
              <a:off x="8680361" y="1912630"/>
              <a:ext cx="72810" cy="36400"/>
            </a:xfrm>
            <a:custGeom>
              <a:avLst/>
              <a:gdLst>
                <a:gd name="connsiteX0" fmla="*/ 37439 w 72810"/>
                <a:gd name="connsiteY0" fmla="*/ 221 h 36400"/>
                <a:gd name="connsiteX1" fmla="*/ 34887 w 72810"/>
                <a:gd name="connsiteY1" fmla="*/ 1677 h 36400"/>
                <a:gd name="connsiteX2" fmla="*/ 11588 w 72810"/>
                <a:gd name="connsiteY2" fmla="*/ 13328 h 36400"/>
                <a:gd name="connsiteX3" fmla="*/ 1034 w 72810"/>
                <a:gd name="connsiteY3" fmla="*/ 18425 h 36400"/>
                <a:gd name="connsiteX4" fmla="*/ 11588 w 72810"/>
                <a:gd name="connsiteY4" fmla="*/ 23527 h 36400"/>
                <a:gd name="connsiteX5" fmla="*/ 34887 w 72810"/>
                <a:gd name="connsiteY5" fmla="*/ 35177 h 36400"/>
                <a:gd name="connsiteX6" fmla="*/ 37439 w 72810"/>
                <a:gd name="connsiteY6" fmla="*/ 36622 h 36400"/>
                <a:gd name="connsiteX7" fmla="*/ 39990 w 72810"/>
                <a:gd name="connsiteY7" fmla="*/ 35177 h 36400"/>
                <a:gd name="connsiteX8" fmla="*/ 63289 w 72810"/>
                <a:gd name="connsiteY8" fmla="*/ 23527 h 36400"/>
                <a:gd name="connsiteX9" fmla="*/ 73844 w 72810"/>
                <a:gd name="connsiteY9" fmla="*/ 18425 h 36400"/>
                <a:gd name="connsiteX10" fmla="*/ 63289 w 72810"/>
                <a:gd name="connsiteY10" fmla="*/ 13328 h 36400"/>
                <a:gd name="connsiteX11" fmla="*/ 39990 w 72810"/>
                <a:gd name="connsiteY11" fmla="*/ 1677 h 36400"/>
                <a:gd name="connsiteX12" fmla="*/ 37439 w 72810"/>
                <a:gd name="connsiteY12" fmla="*/ 221 h 36400"/>
                <a:gd name="connsiteX13" fmla="*/ 37439 w 72810"/>
                <a:gd name="connsiteY13" fmla="*/ 13328 h 36400"/>
                <a:gd name="connsiteX14" fmla="*/ 47993 w 72810"/>
                <a:gd name="connsiteY14" fmla="*/ 18425 h 36400"/>
                <a:gd name="connsiteX15" fmla="*/ 37439 w 72810"/>
                <a:gd name="connsiteY15" fmla="*/ 23527 h 36400"/>
                <a:gd name="connsiteX16" fmla="*/ 26884 w 72810"/>
                <a:gd name="connsiteY16" fmla="*/ 18425 h 36400"/>
                <a:gd name="connsiteX17" fmla="*/ 37439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439" y="221"/>
                  </a:moveTo>
                  <a:lnTo>
                    <a:pt x="34887" y="1677"/>
                  </a:lnTo>
                  <a:lnTo>
                    <a:pt x="11588" y="13328"/>
                  </a:lnTo>
                  <a:lnTo>
                    <a:pt x="1034" y="18425"/>
                  </a:lnTo>
                  <a:lnTo>
                    <a:pt x="11588" y="23527"/>
                  </a:lnTo>
                  <a:lnTo>
                    <a:pt x="34887" y="35177"/>
                  </a:lnTo>
                  <a:lnTo>
                    <a:pt x="37439" y="36622"/>
                  </a:lnTo>
                  <a:lnTo>
                    <a:pt x="39990" y="35177"/>
                  </a:lnTo>
                  <a:lnTo>
                    <a:pt x="63289" y="23527"/>
                  </a:lnTo>
                  <a:lnTo>
                    <a:pt x="73844" y="18425"/>
                  </a:lnTo>
                  <a:lnTo>
                    <a:pt x="63289" y="13328"/>
                  </a:lnTo>
                  <a:lnTo>
                    <a:pt x="39990" y="1677"/>
                  </a:lnTo>
                  <a:lnTo>
                    <a:pt x="37439" y="221"/>
                  </a:lnTo>
                  <a:close/>
                  <a:moveTo>
                    <a:pt x="37439" y="13328"/>
                  </a:moveTo>
                  <a:lnTo>
                    <a:pt x="47993" y="18425"/>
                  </a:lnTo>
                  <a:lnTo>
                    <a:pt x="37439" y="23527"/>
                  </a:lnTo>
                  <a:lnTo>
                    <a:pt x="26884" y="18425"/>
                  </a:lnTo>
                  <a:lnTo>
                    <a:pt x="37439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5" name="Freeform 2824">
              <a:extLst>
                <a:ext uri="{FF2B5EF4-FFF2-40B4-BE49-F238E27FC236}">
                  <a16:creationId xmlns:a16="http://schemas.microsoft.com/office/drawing/2014/main" id="{D4F149AB-4738-ED35-B113-3E0247C239A9}"/>
                </a:ext>
              </a:extLst>
            </p:cNvPr>
            <p:cNvSpPr/>
            <p:nvPr/>
          </p:nvSpPr>
          <p:spPr>
            <a:xfrm>
              <a:off x="8447369" y="1889330"/>
              <a:ext cx="72810" cy="36406"/>
            </a:xfrm>
            <a:custGeom>
              <a:avLst/>
              <a:gdLst>
                <a:gd name="connsiteX0" fmla="*/ 37403 w 72810"/>
                <a:gd name="connsiteY0" fmla="*/ 218 h 36406"/>
                <a:gd name="connsiteX1" fmla="*/ 998 w 72810"/>
                <a:gd name="connsiteY1" fmla="*/ 18421 h 36406"/>
                <a:gd name="connsiteX2" fmla="*/ 37403 w 72810"/>
                <a:gd name="connsiteY2" fmla="*/ 36624 h 36406"/>
                <a:gd name="connsiteX3" fmla="*/ 73808 w 72810"/>
                <a:gd name="connsiteY3" fmla="*/ 18421 h 36406"/>
                <a:gd name="connsiteX4" fmla="*/ 37403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03" y="218"/>
                  </a:moveTo>
                  <a:lnTo>
                    <a:pt x="998" y="18421"/>
                  </a:lnTo>
                  <a:lnTo>
                    <a:pt x="37403" y="36624"/>
                  </a:lnTo>
                  <a:lnTo>
                    <a:pt x="73808" y="18421"/>
                  </a:lnTo>
                  <a:lnTo>
                    <a:pt x="37403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6" name="Freeform 2825">
              <a:extLst>
                <a:ext uri="{FF2B5EF4-FFF2-40B4-BE49-F238E27FC236}">
                  <a16:creationId xmlns:a16="http://schemas.microsoft.com/office/drawing/2014/main" id="{9C7BAC41-9DC5-7922-CBB5-B71E1C0EDAD9}"/>
                </a:ext>
              </a:extLst>
            </p:cNvPr>
            <p:cNvSpPr/>
            <p:nvPr/>
          </p:nvSpPr>
          <p:spPr>
            <a:xfrm>
              <a:off x="8493968" y="1866030"/>
              <a:ext cx="72810" cy="36406"/>
            </a:xfrm>
            <a:custGeom>
              <a:avLst/>
              <a:gdLst>
                <a:gd name="connsiteX0" fmla="*/ 37410 w 72810"/>
                <a:gd name="connsiteY0" fmla="*/ 214 h 36406"/>
                <a:gd name="connsiteX1" fmla="*/ 34859 w 72810"/>
                <a:gd name="connsiteY1" fmla="*/ 1670 h 36406"/>
                <a:gd name="connsiteX2" fmla="*/ 11560 w 72810"/>
                <a:gd name="connsiteY2" fmla="*/ 13321 h 36406"/>
                <a:gd name="connsiteX3" fmla="*/ 1005 w 72810"/>
                <a:gd name="connsiteY3" fmla="*/ 18417 h 36406"/>
                <a:gd name="connsiteX4" fmla="*/ 11560 w 72810"/>
                <a:gd name="connsiteY4" fmla="*/ 23514 h 36406"/>
                <a:gd name="connsiteX5" fmla="*/ 34859 w 72810"/>
                <a:gd name="connsiteY5" fmla="*/ 35164 h 36406"/>
                <a:gd name="connsiteX6" fmla="*/ 37410 w 72810"/>
                <a:gd name="connsiteY6" fmla="*/ 36621 h 36406"/>
                <a:gd name="connsiteX7" fmla="*/ 39962 w 72810"/>
                <a:gd name="connsiteY7" fmla="*/ 35164 h 36406"/>
                <a:gd name="connsiteX8" fmla="*/ 63261 w 72810"/>
                <a:gd name="connsiteY8" fmla="*/ 23514 h 36406"/>
                <a:gd name="connsiteX9" fmla="*/ 73815 w 72810"/>
                <a:gd name="connsiteY9" fmla="*/ 18417 h 36406"/>
                <a:gd name="connsiteX10" fmla="*/ 63261 w 72810"/>
                <a:gd name="connsiteY10" fmla="*/ 13321 h 36406"/>
                <a:gd name="connsiteX11" fmla="*/ 39962 w 72810"/>
                <a:gd name="connsiteY11" fmla="*/ 1670 h 36406"/>
                <a:gd name="connsiteX12" fmla="*/ 37410 w 72810"/>
                <a:gd name="connsiteY12" fmla="*/ 214 h 36406"/>
                <a:gd name="connsiteX13" fmla="*/ 37410 w 72810"/>
                <a:gd name="connsiteY13" fmla="*/ 13321 h 36406"/>
                <a:gd name="connsiteX14" fmla="*/ 47965 w 72810"/>
                <a:gd name="connsiteY14" fmla="*/ 18417 h 36406"/>
                <a:gd name="connsiteX15" fmla="*/ 37410 w 72810"/>
                <a:gd name="connsiteY15" fmla="*/ 23514 h 36406"/>
                <a:gd name="connsiteX16" fmla="*/ 26856 w 72810"/>
                <a:gd name="connsiteY16" fmla="*/ 18417 h 36406"/>
                <a:gd name="connsiteX17" fmla="*/ 37410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10" y="214"/>
                  </a:moveTo>
                  <a:lnTo>
                    <a:pt x="34859" y="1670"/>
                  </a:lnTo>
                  <a:lnTo>
                    <a:pt x="11560" y="13321"/>
                  </a:lnTo>
                  <a:lnTo>
                    <a:pt x="1005" y="18417"/>
                  </a:lnTo>
                  <a:lnTo>
                    <a:pt x="11560" y="23514"/>
                  </a:lnTo>
                  <a:lnTo>
                    <a:pt x="34859" y="35164"/>
                  </a:lnTo>
                  <a:lnTo>
                    <a:pt x="37410" y="36621"/>
                  </a:lnTo>
                  <a:lnTo>
                    <a:pt x="39962" y="35164"/>
                  </a:lnTo>
                  <a:lnTo>
                    <a:pt x="63261" y="23514"/>
                  </a:lnTo>
                  <a:lnTo>
                    <a:pt x="73815" y="18417"/>
                  </a:lnTo>
                  <a:lnTo>
                    <a:pt x="63261" y="13321"/>
                  </a:lnTo>
                  <a:lnTo>
                    <a:pt x="39962" y="1670"/>
                  </a:lnTo>
                  <a:lnTo>
                    <a:pt x="37410" y="214"/>
                  </a:lnTo>
                  <a:close/>
                  <a:moveTo>
                    <a:pt x="37410" y="13321"/>
                  </a:moveTo>
                  <a:lnTo>
                    <a:pt x="47965" y="18417"/>
                  </a:lnTo>
                  <a:lnTo>
                    <a:pt x="37410" y="23514"/>
                  </a:lnTo>
                  <a:lnTo>
                    <a:pt x="26856" y="18417"/>
                  </a:lnTo>
                  <a:lnTo>
                    <a:pt x="37410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7" name="Freeform 2826">
              <a:extLst>
                <a:ext uri="{FF2B5EF4-FFF2-40B4-BE49-F238E27FC236}">
                  <a16:creationId xmlns:a16="http://schemas.microsoft.com/office/drawing/2014/main" id="{E97D16F1-167B-7988-7799-0AF2506AAA96}"/>
                </a:ext>
              </a:extLst>
            </p:cNvPr>
            <p:cNvSpPr/>
            <p:nvPr/>
          </p:nvSpPr>
          <p:spPr>
            <a:xfrm>
              <a:off x="8400771" y="1912630"/>
              <a:ext cx="72810" cy="36400"/>
            </a:xfrm>
            <a:custGeom>
              <a:avLst/>
              <a:gdLst>
                <a:gd name="connsiteX0" fmla="*/ 37396 w 72810"/>
                <a:gd name="connsiteY0" fmla="*/ 221 h 36400"/>
                <a:gd name="connsiteX1" fmla="*/ 34847 w 72810"/>
                <a:gd name="connsiteY1" fmla="*/ 1677 h 36400"/>
                <a:gd name="connsiteX2" fmla="*/ 11548 w 72810"/>
                <a:gd name="connsiteY2" fmla="*/ 13328 h 36400"/>
                <a:gd name="connsiteX3" fmla="*/ 991 w 72810"/>
                <a:gd name="connsiteY3" fmla="*/ 18425 h 36400"/>
                <a:gd name="connsiteX4" fmla="*/ 11548 w 72810"/>
                <a:gd name="connsiteY4" fmla="*/ 23527 h 36400"/>
                <a:gd name="connsiteX5" fmla="*/ 34847 w 72810"/>
                <a:gd name="connsiteY5" fmla="*/ 35177 h 36400"/>
                <a:gd name="connsiteX6" fmla="*/ 37396 w 72810"/>
                <a:gd name="connsiteY6" fmla="*/ 36622 h 36400"/>
                <a:gd name="connsiteX7" fmla="*/ 39947 w 72810"/>
                <a:gd name="connsiteY7" fmla="*/ 35177 h 36400"/>
                <a:gd name="connsiteX8" fmla="*/ 63247 w 72810"/>
                <a:gd name="connsiteY8" fmla="*/ 23527 h 36400"/>
                <a:gd name="connsiteX9" fmla="*/ 73801 w 72810"/>
                <a:gd name="connsiteY9" fmla="*/ 18425 h 36400"/>
                <a:gd name="connsiteX10" fmla="*/ 63247 w 72810"/>
                <a:gd name="connsiteY10" fmla="*/ 13328 h 36400"/>
                <a:gd name="connsiteX11" fmla="*/ 39947 w 72810"/>
                <a:gd name="connsiteY11" fmla="*/ 1677 h 36400"/>
                <a:gd name="connsiteX12" fmla="*/ 37396 w 72810"/>
                <a:gd name="connsiteY12" fmla="*/ 221 h 36400"/>
                <a:gd name="connsiteX13" fmla="*/ 37396 w 72810"/>
                <a:gd name="connsiteY13" fmla="*/ 13328 h 36400"/>
                <a:gd name="connsiteX14" fmla="*/ 47951 w 72810"/>
                <a:gd name="connsiteY14" fmla="*/ 18425 h 36400"/>
                <a:gd name="connsiteX15" fmla="*/ 37396 w 72810"/>
                <a:gd name="connsiteY15" fmla="*/ 23527 h 36400"/>
                <a:gd name="connsiteX16" fmla="*/ 26839 w 72810"/>
                <a:gd name="connsiteY16" fmla="*/ 18425 h 36400"/>
                <a:gd name="connsiteX17" fmla="*/ 37396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96" y="221"/>
                  </a:moveTo>
                  <a:lnTo>
                    <a:pt x="34847" y="1677"/>
                  </a:lnTo>
                  <a:lnTo>
                    <a:pt x="11548" y="13328"/>
                  </a:lnTo>
                  <a:lnTo>
                    <a:pt x="991" y="18425"/>
                  </a:lnTo>
                  <a:lnTo>
                    <a:pt x="11548" y="23527"/>
                  </a:lnTo>
                  <a:lnTo>
                    <a:pt x="34847" y="35177"/>
                  </a:lnTo>
                  <a:lnTo>
                    <a:pt x="37396" y="36622"/>
                  </a:lnTo>
                  <a:lnTo>
                    <a:pt x="39947" y="35177"/>
                  </a:lnTo>
                  <a:lnTo>
                    <a:pt x="63247" y="23527"/>
                  </a:lnTo>
                  <a:lnTo>
                    <a:pt x="73801" y="18425"/>
                  </a:lnTo>
                  <a:lnTo>
                    <a:pt x="63247" y="13328"/>
                  </a:lnTo>
                  <a:lnTo>
                    <a:pt x="39947" y="1677"/>
                  </a:lnTo>
                  <a:lnTo>
                    <a:pt x="37396" y="221"/>
                  </a:lnTo>
                  <a:close/>
                  <a:moveTo>
                    <a:pt x="37396" y="13328"/>
                  </a:moveTo>
                  <a:lnTo>
                    <a:pt x="47951" y="18425"/>
                  </a:lnTo>
                  <a:lnTo>
                    <a:pt x="37396" y="23527"/>
                  </a:lnTo>
                  <a:lnTo>
                    <a:pt x="26839" y="18425"/>
                  </a:lnTo>
                  <a:lnTo>
                    <a:pt x="37396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8" name="Freeform 2827">
              <a:extLst>
                <a:ext uri="{FF2B5EF4-FFF2-40B4-BE49-F238E27FC236}">
                  <a16:creationId xmlns:a16="http://schemas.microsoft.com/office/drawing/2014/main" id="{5DD6E906-0349-F86B-FF90-B8704F95CD8F}"/>
                </a:ext>
              </a:extLst>
            </p:cNvPr>
            <p:cNvSpPr/>
            <p:nvPr/>
          </p:nvSpPr>
          <p:spPr>
            <a:xfrm>
              <a:off x="8459904" y="2187380"/>
              <a:ext cx="93196" cy="151451"/>
            </a:xfrm>
            <a:custGeom>
              <a:avLst/>
              <a:gdLst>
                <a:gd name="connsiteX0" fmla="*/ 1002 w 93196"/>
                <a:gd name="connsiteY0" fmla="*/ 272 h 151451"/>
                <a:gd name="connsiteX1" fmla="*/ 94199 w 93196"/>
                <a:gd name="connsiteY1" fmla="*/ 46872 h 151451"/>
                <a:gd name="connsiteX2" fmla="*/ 94199 w 93196"/>
                <a:gd name="connsiteY2" fmla="*/ 151723 h 151451"/>
                <a:gd name="connsiteX3" fmla="*/ 1002 w 93196"/>
                <a:gd name="connsiteY3" fmla="*/ 105123 h 151451"/>
                <a:gd name="connsiteX4" fmla="*/ 1002 w 93196"/>
                <a:gd name="connsiteY4" fmla="*/ 27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002" y="272"/>
                  </a:moveTo>
                  <a:lnTo>
                    <a:pt x="94199" y="46872"/>
                  </a:lnTo>
                  <a:lnTo>
                    <a:pt x="94199" y="151723"/>
                  </a:lnTo>
                  <a:lnTo>
                    <a:pt x="1002" y="105123"/>
                  </a:lnTo>
                  <a:lnTo>
                    <a:pt x="1002" y="27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9" name="Freeform 2828">
              <a:extLst>
                <a:ext uri="{FF2B5EF4-FFF2-40B4-BE49-F238E27FC236}">
                  <a16:creationId xmlns:a16="http://schemas.microsoft.com/office/drawing/2014/main" id="{251E2DED-DECE-F583-F729-30D76F8823D8}"/>
                </a:ext>
              </a:extLst>
            </p:cNvPr>
            <p:cNvSpPr/>
            <p:nvPr/>
          </p:nvSpPr>
          <p:spPr>
            <a:xfrm>
              <a:off x="8454650" y="2177675"/>
              <a:ext cx="104846" cy="170371"/>
            </a:xfrm>
            <a:custGeom>
              <a:avLst/>
              <a:gdLst>
                <a:gd name="connsiteX0" fmla="*/ 1002 w 104846"/>
                <a:gd name="connsiteY0" fmla="*/ 272 h 170371"/>
                <a:gd name="connsiteX1" fmla="*/ 1002 w 104846"/>
                <a:gd name="connsiteY1" fmla="*/ 9732 h 170371"/>
                <a:gd name="connsiteX2" fmla="*/ 1002 w 104846"/>
                <a:gd name="connsiteY2" fmla="*/ 114582 h 170371"/>
                <a:gd name="connsiteX3" fmla="*/ 1002 w 104846"/>
                <a:gd name="connsiteY3" fmla="*/ 118217 h 170371"/>
                <a:gd name="connsiteX4" fmla="*/ 4275 w 104846"/>
                <a:gd name="connsiteY4" fmla="*/ 119685 h 170371"/>
                <a:gd name="connsiteX5" fmla="*/ 97472 w 104846"/>
                <a:gd name="connsiteY5" fmla="*/ 166286 h 170371"/>
                <a:gd name="connsiteX6" fmla="*/ 105848 w 104846"/>
                <a:gd name="connsiteY6" fmla="*/ 170643 h 170371"/>
                <a:gd name="connsiteX7" fmla="*/ 105848 w 104846"/>
                <a:gd name="connsiteY7" fmla="*/ 161183 h 170371"/>
                <a:gd name="connsiteX8" fmla="*/ 105848 w 104846"/>
                <a:gd name="connsiteY8" fmla="*/ 56332 h 170371"/>
                <a:gd name="connsiteX9" fmla="*/ 105848 w 104846"/>
                <a:gd name="connsiteY9" fmla="*/ 52697 h 170371"/>
                <a:gd name="connsiteX10" fmla="*/ 102575 w 104846"/>
                <a:gd name="connsiteY10" fmla="*/ 51229 h 170371"/>
                <a:gd name="connsiteX11" fmla="*/ 9378 w 104846"/>
                <a:gd name="connsiteY11" fmla="*/ 4629 h 170371"/>
                <a:gd name="connsiteX12" fmla="*/ 1002 w 104846"/>
                <a:gd name="connsiteY12" fmla="*/ 272 h 170371"/>
                <a:gd name="connsiteX13" fmla="*/ 12651 w 104846"/>
                <a:gd name="connsiteY13" fmla="*/ 19192 h 170371"/>
                <a:gd name="connsiteX14" fmla="*/ 94199 w 104846"/>
                <a:gd name="connsiteY14" fmla="*/ 59967 h 170371"/>
                <a:gd name="connsiteX15" fmla="*/ 94199 w 104846"/>
                <a:gd name="connsiteY15" fmla="*/ 151723 h 170371"/>
                <a:gd name="connsiteX16" fmla="*/ 12651 w 104846"/>
                <a:gd name="connsiteY16" fmla="*/ 110948 h 170371"/>
                <a:gd name="connsiteX17" fmla="*/ 12651 w 104846"/>
                <a:gd name="connsiteY17" fmla="*/ 19192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002" y="272"/>
                  </a:moveTo>
                  <a:lnTo>
                    <a:pt x="1002" y="9732"/>
                  </a:lnTo>
                  <a:lnTo>
                    <a:pt x="1002" y="114582"/>
                  </a:lnTo>
                  <a:lnTo>
                    <a:pt x="1002" y="118217"/>
                  </a:lnTo>
                  <a:lnTo>
                    <a:pt x="4275" y="119685"/>
                  </a:lnTo>
                  <a:lnTo>
                    <a:pt x="97472" y="166286"/>
                  </a:lnTo>
                  <a:lnTo>
                    <a:pt x="105848" y="170643"/>
                  </a:lnTo>
                  <a:lnTo>
                    <a:pt x="105848" y="161183"/>
                  </a:lnTo>
                  <a:lnTo>
                    <a:pt x="105848" y="56332"/>
                  </a:lnTo>
                  <a:lnTo>
                    <a:pt x="105848" y="52697"/>
                  </a:lnTo>
                  <a:lnTo>
                    <a:pt x="102575" y="51229"/>
                  </a:lnTo>
                  <a:lnTo>
                    <a:pt x="9378" y="4629"/>
                  </a:lnTo>
                  <a:lnTo>
                    <a:pt x="1002" y="272"/>
                  </a:lnTo>
                  <a:close/>
                  <a:moveTo>
                    <a:pt x="12651" y="19192"/>
                  </a:moveTo>
                  <a:lnTo>
                    <a:pt x="94199" y="59967"/>
                  </a:lnTo>
                  <a:lnTo>
                    <a:pt x="94199" y="151723"/>
                  </a:lnTo>
                  <a:lnTo>
                    <a:pt x="12651" y="110948"/>
                  </a:lnTo>
                  <a:lnTo>
                    <a:pt x="12651" y="1919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0" name="Freeform 2829">
              <a:extLst>
                <a:ext uri="{FF2B5EF4-FFF2-40B4-BE49-F238E27FC236}">
                  <a16:creationId xmlns:a16="http://schemas.microsoft.com/office/drawing/2014/main" id="{851BE0F6-F64D-1A2A-1215-45A844426562}"/>
                </a:ext>
              </a:extLst>
            </p:cNvPr>
            <p:cNvSpPr/>
            <p:nvPr/>
          </p:nvSpPr>
          <p:spPr>
            <a:xfrm>
              <a:off x="8361453" y="1991274"/>
              <a:ext cx="34948" cy="310172"/>
            </a:xfrm>
            <a:custGeom>
              <a:avLst/>
              <a:gdLst>
                <a:gd name="connsiteX0" fmla="*/ 982 w 34948"/>
                <a:gd name="connsiteY0" fmla="*/ 254 h 310172"/>
                <a:gd name="connsiteX1" fmla="*/ 982 w 34948"/>
                <a:gd name="connsiteY1" fmla="*/ 9714 h 310172"/>
                <a:gd name="connsiteX2" fmla="*/ 982 w 34948"/>
                <a:gd name="connsiteY2" fmla="*/ 289316 h 310172"/>
                <a:gd name="connsiteX3" fmla="*/ 982 w 34948"/>
                <a:gd name="connsiteY3" fmla="*/ 292951 h 310172"/>
                <a:gd name="connsiteX4" fmla="*/ 4258 w 34948"/>
                <a:gd name="connsiteY4" fmla="*/ 294419 h 310172"/>
                <a:gd name="connsiteX5" fmla="*/ 27557 w 34948"/>
                <a:gd name="connsiteY5" fmla="*/ 306069 h 310172"/>
                <a:gd name="connsiteX6" fmla="*/ 35931 w 34948"/>
                <a:gd name="connsiteY6" fmla="*/ 310426 h 310172"/>
                <a:gd name="connsiteX7" fmla="*/ 35931 w 34948"/>
                <a:gd name="connsiteY7" fmla="*/ 300966 h 310172"/>
                <a:gd name="connsiteX8" fmla="*/ 35931 w 34948"/>
                <a:gd name="connsiteY8" fmla="*/ 21364 h 310172"/>
                <a:gd name="connsiteX9" fmla="*/ 35931 w 34948"/>
                <a:gd name="connsiteY9" fmla="*/ 17729 h 310172"/>
                <a:gd name="connsiteX10" fmla="*/ 32655 w 34948"/>
                <a:gd name="connsiteY10" fmla="*/ 16261 h 310172"/>
                <a:gd name="connsiteX11" fmla="*/ 9356 w 34948"/>
                <a:gd name="connsiteY11" fmla="*/ 4611 h 310172"/>
                <a:gd name="connsiteX12" fmla="*/ 982 w 34948"/>
                <a:gd name="connsiteY12" fmla="*/ 254 h 310172"/>
                <a:gd name="connsiteX13" fmla="*/ 12632 w 34948"/>
                <a:gd name="connsiteY13" fmla="*/ 19174 h 310172"/>
                <a:gd name="connsiteX14" fmla="*/ 24282 w 34948"/>
                <a:gd name="connsiteY14" fmla="*/ 24999 h 310172"/>
                <a:gd name="connsiteX15" fmla="*/ 24282 w 34948"/>
                <a:gd name="connsiteY15" fmla="*/ 291506 h 310172"/>
                <a:gd name="connsiteX16" fmla="*/ 12632 w 34948"/>
                <a:gd name="connsiteY16" fmla="*/ 285681 h 310172"/>
                <a:gd name="connsiteX17" fmla="*/ 12632 w 34948"/>
                <a:gd name="connsiteY17" fmla="*/ 1917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82" y="254"/>
                  </a:moveTo>
                  <a:lnTo>
                    <a:pt x="982" y="9714"/>
                  </a:lnTo>
                  <a:lnTo>
                    <a:pt x="982" y="289316"/>
                  </a:lnTo>
                  <a:lnTo>
                    <a:pt x="982" y="292951"/>
                  </a:lnTo>
                  <a:lnTo>
                    <a:pt x="4258" y="294419"/>
                  </a:lnTo>
                  <a:lnTo>
                    <a:pt x="27557" y="306069"/>
                  </a:lnTo>
                  <a:lnTo>
                    <a:pt x="35931" y="310426"/>
                  </a:lnTo>
                  <a:lnTo>
                    <a:pt x="35931" y="300966"/>
                  </a:lnTo>
                  <a:lnTo>
                    <a:pt x="35931" y="21364"/>
                  </a:lnTo>
                  <a:lnTo>
                    <a:pt x="35931" y="17729"/>
                  </a:lnTo>
                  <a:lnTo>
                    <a:pt x="32655" y="16261"/>
                  </a:lnTo>
                  <a:lnTo>
                    <a:pt x="9356" y="4611"/>
                  </a:lnTo>
                  <a:lnTo>
                    <a:pt x="982" y="254"/>
                  </a:lnTo>
                  <a:close/>
                  <a:moveTo>
                    <a:pt x="12632" y="19174"/>
                  </a:moveTo>
                  <a:lnTo>
                    <a:pt x="24282" y="24999"/>
                  </a:lnTo>
                  <a:lnTo>
                    <a:pt x="24282" y="291506"/>
                  </a:lnTo>
                  <a:lnTo>
                    <a:pt x="12632" y="285681"/>
                  </a:lnTo>
                  <a:lnTo>
                    <a:pt x="12632" y="1917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1" name="Freeform 2830">
              <a:extLst>
                <a:ext uri="{FF2B5EF4-FFF2-40B4-BE49-F238E27FC236}">
                  <a16:creationId xmlns:a16="http://schemas.microsoft.com/office/drawing/2014/main" id="{49573660-65BA-EE20-756B-146B8250CB57}"/>
                </a:ext>
              </a:extLst>
            </p:cNvPr>
            <p:cNvSpPr/>
            <p:nvPr/>
          </p:nvSpPr>
          <p:spPr>
            <a:xfrm>
              <a:off x="8402227" y="2008749"/>
              <a:ext cx="34948" cy="310172"/>
            </a:xfrm>
            <a:custGeom>
              <a:avLst/>
              <a:gdLst>
                <a:gd name="connsiteX0" fmla="*/ 989 w 34948"/>
                <a:gd name="connsiteY0" fmla="*/ 257 h 310172"/>
                <a:gd name="connsiteX1" fmla="*/ 989 w 34948"/>
                <a:gd name="connsiteY1" fmla="*/ 292954 h 310172"/>
                <a:gd name="connsiteX2" fmla="*/ 35937 w 34948"/>
                <a:gd name="connsiteY2" fmla="*/ 310429 h 310172"/>
                <a:gd name="connsiteX3" fmla="*/ 35937 w 34948"/>
                <a:gd name="connsiteY3" fmla="*/ 17732 h 310172"/>
                <a:gd name="connsiteX4" fmla="*/ 989 w 34948"/>
                <a:gd name="connsiteY4" fmla="*/ 257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89" y="257"/>
                  </a:moveTo>
                  <a:lnTo>
                    <a:pt x="989" y="292954"/>
                  </a:lnTo>
                  <a:lnTo>
                    <a:pt x="35937" y="310429"/>
                  </a:lnTo>
                  <a:lnTo>
                    <a:pt x="35937" y="17732"/>
                  </a:lnTo>
                  <a:lnTo>
                    <a:pt x="989" y="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2" name="Freeform 2831">
              <a:extLst>
                <a:ext uri="{FF2B5EF4-FFF2-40B4-BE49-F238E27FC236}">
                  <a16:creationId xmlns:a16="http://schemas.microsoft.com/office/drawing/2014/main" id="{7D07926E-72F8-B174-A4AD-F2E91FA23B90}"/>
                </a:ext>
              </a:extLst>
            </p:cNvPr>
            <p:cNvSpPr/>
            <p:nvPr/>
          </p:nvSpPr>
          <p:spPr>
            <a:xfrm>
              <a:off x="8454650" y="2026224"/>
              <a:ext cx="58248" cy="158720"/>
            </a:xfrm>
            <a:custGeom>
              <a:avLst/>
              <a:gdLst>
                <a:gd name="connsiteX0" fmla="*/ 998 w 58248"/>
                <a:gd name="connsiteY0" fmla="*/ 248 h 158720"/>
                <a:gd name="connsiteX1" fmla="*/ 998 w 58248"/>
                <a:gd name="connsiteY1" fmla="*/ 9708 h 158720"/>
                <a:gd name="connsiteX2" fmla="*/ 998 w 58248"/>
                <a:gd name="connsiteY2" fmla="*/ 126209 h 158720"/>
                <a:gd name="connsiteX3" fmla="*/ 998 w 58248"/>
                <a:gd name="connsiteY3" fmla="*/ 129843 h 158720"/>
                <a:gd name="connsiteX4" fmla="*/ 4272 w 58248"/>
                <a:gd name="connsiteY4" fmla="*/ 131311 h 158720"/>
                <a:gd name="connsiteX5" fmla="*/ 50870 w 58248"/>
                <a:gd name="connsiteY5" fmla="*/ 154612 h 158720"/>
                <a:gd name="connsiteX6" fmla="*/ 59246 w 58248"/>
                <a:gd name="connsiteY6" fmla="*/ 158969 h 158720"/>
                <a:gd name="connsiteX7" fmla="*/ 59246 w 58248"/>
                <a:gd name="connsiteY7" fmla="*/ 149509 h 158720"/>
                <a:gd name="connsiteX8" fmla="*/ 59246 w 58248"/>
                <a:gd name="connsiteY8" fmla="*/ 33008 h 158720"/>
                <a:gd name="connsiteX9" fmla="*/ 59246 w 58248"/>
                <a:gd name="connsiteY9" fmla="*/ 29373 h 158720"/>
                <a:gd name="connsiteX10" fmla="*/ 55973 w 58248"/>
                <a:gd name="connsiteY10" fmla="*/ 27905 h 158720"/>
                <a:gd name="connsiteX11" fmla="*/ 9374 w 58248"/>
                <a:gd name="connsiteY11" fmla="*/ 4605 h 158720"/>
                <a:gd name="connsiteX12" fmla="*/ 998 w 58248"/>
                <a:gd name="connsiteY12" fmla="*/ 248 h 158720"/>
                <a:gd name="connsiteX13" fmla="*/ 12648 w 58248"/>
                <a:gd name="connsiteY13" fmla="*/ 19168 h 158720"/>
                <a:gd name="connsiteX14" fmla="*/ 47597 w 58248"/>
                <a:gd name="connsiteY14" fmla="*/ 36643 h 158720"/>
                <a:gd name="connsiteX15" fmla="*/ 47597 w 58248"/>
                <a:gd name="connsiteY15" fmla="*/ 140049 h 158720"/>
                <a:gd name="connsiteX16" fmla="*/ 12648 w 58248"/>
                <a:gd name="connsiteY16" fmla="*/ 122574 h 158720"/>
                <a:gd name="connsiteX17" fmla="*/ 12648 w 58248"/>
                <a:gd name="connsiteY17" fmla="*/ 19168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98" y="248"/>
                  </a:moveTo>
                  <a:lnTo>
                    <a:pt x="998" y="9708"/>
                  </a:lnTo>
                  <a:lnTo>
                    <a:pt x="998" y="126209"/>
                  </a:lnTo>
                  <a:lnTo>
                    <a:pt x="998" y="129843"/>
                  </a:lnTo>
                  <a:lnTo>
                    <a:pt x="4272" y="131311"/>
                  </a:lnTo>
                  <a:lnTo>
                    <a:pt x="50870" y="154612"/>
                  </a:lnTo>
                  <a:lnTo>
                    <a:pt x="59246" y="158969"/>
                  </a:lnTo>
                  <a:lnTo>
                    <a:pt x="59246" y="149509"/>
                  </a:lnTo>
                  <a:lnTo>
                    <a:pt x="59246" y="33008"/>
                  </a:lnTo>
                  <a:lnTo>
                    <a:pt x="59246" y="29373"/>
                  </a:lnTo>
                  <a:lnTo>
                    <a:pt x="55973" y="27905"/>
                  </a:lnTo>
                  <a:lnTo>
                    <a:pt x="9374" y="4605"/>
                  </a:lnTo>
                  <a:lnTo>
                    <a:pt x="998" y="248"/>
                  </a:lnTo>
                  <a:close/>
                  <a:moveTo>
                    <a:pt x="12648" y="19168"/>
                  </a:moveTo>
                  <a:lnTo>
                    <a:pt x="47597" y="36643"/>
                  </a:lnTo>
                  <a:lnTo>
                    <a:pt x="47597" y="140049"/>
                  </a:lnTo>
                  <a:lnTo>
                    <a:pt x="12648" y="122574"/>
                  </a:lnTo>
                  <a:lnTo>
                    <a:pt x="12648" y="1916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3" name="Freeform 2832">
              <a:extLst>
                <a:ext uri="{FF2B5EF4-FFF2-40B4-BE49-F238E27FC236}">
                  <a16:creationId xmlns:a16="http://schemas.microsoft.com/office/drawing/2014/main" id="{0519E1FD-AD17-C3BA-1B8D-C38C0BFC0D82}"/>
                </a:ext>
              </a:extLst>
            </p:cNvPr>
            <p:cNvSpPr/>
            <p:nvPr/>
          </p:nvSpPr>
          <p:spPr>
            <a:xfrm>
              <a:off x="8524548" y="2061174"/>
              <a:ext cx="34948" cy="158720"/>
            </a:xfrm>
            <a:custGeom>
              <a:avLst/>
              <a:gdLst>
                <a:gd name="connsiteX0" fmla="*/ 1007 w 34948"/>
                <a:gd name="connsiteY0" fmla="*/ 253 h 158720"/>
                <a:gd name="connsiteX1" fmla="*/ 1007 w 34948"/>
                <a:gd name="connsiteY1" fmla="*/ 9713 h 158720"/>
                <a:gd name="connsiteX2" fmla="*/ 1007 w 34948"/>
                <a:gd name="connsiteY2" fmla="*/ 137864 h 158720"/>
                <a:gd name="connsiteX3" fmla="*/ 1007 w 34948"/>
                <a:gd name="connsiteY3" fmla="*/ 141499 h 158720"/>
                <a:gd name="connsiteX4" fmla="*/ 4281 w 34948"/>
                <a:gd name="connsiteY4" fmla="*/ 142967 h 158720"/>
                <a:gd name="connsiteX5" fmla="*/ 27580 w 34948"/>
                <a:gd name="connsiteY5" fmla="*/ 154617 h 158720"/>
                <a:gd name="connsiteX6" fmla="*/ 35956 w 34948"/>
                <a:gd name="connsiteY6" fmla="*/ 158974 h 158720"/>
                <a:gd name="connsiteX7" fmla="*/ 35956 w 34948"/>
                <a:gd name="connsiteY7" fmla="*/ 149514 h 158720"/>
                <a:gd name="connsiteX8" fmla="*/ 35956 w 34948"/>
                <a:gd name="connsiteY8" fmla="*/ 21363 h 158720"/>
                <a:gd name="connsiteX9" fmla="*/ 35956 w 34948"/>
                <a:gd name="connsiteY9" fmla="*/ 17728 h 158720"/>
                <a:gd name="connsiteX10" fmla="*/ 32682 w 34948"/>
                <a:gd name="connsiteY10" fmla="*/ 16260 h 158720"/>
                <a:gd name="connsiteX11" fmla="*/ 9383 w 34948"/>
                <a:gd name="connsiteY11" fmla="*/ 4610 h 158720"/>
                <a:gd name="connsiteX12" fmla="*/ 1007 w 34948"/>
                <a:gd name="connsiteY12" fmla="*/ 253 h 158720"/>
                <a:gd name="connsiteX13" fmla="*/ 12657 w 34948"/>
                <a:gd name="connsiteY13" fmla="*/ 19173 h 158720"/>
                <a:gd name="connsiteX14" fmla="*/ 24306 w 34948"/>
                <a:gd name="connsiteY14" fmla="*/ 24998 h 158720"/>
                <a:gd name="connsiteX15" fmla="*/ 24306 w 34948"/>
                <a:gd name="connsiteY15" fmla="*/ 140054 h 158720"/>
                <a:gd name="connsiteX16" fmla="*/ 12657 w 34948"/>
                <a:gd name="connsiteY16" fmla="*/ 134229 h 158720"/>
                <a:gd name="connsiteX17" fmla="*/ 12657 w 34948"/>
                <a:gd name="connsiteY17" fmla="*/ 19173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007" y="253"/>
                  </a:moveTo>
                  <a:lnTo>
                    <a:pt x="1007" y="9713"/>
                  </a:lnTo>
                  <a:lnTo>
                    <a:pt x="1007" y="137864"/>
                  </a:lnTo>
                  <a:lnTo>
                    <a:pt x="1007" y="141499"/>
                  </a:lnTo>
                  <a:lnTo>
                    <a:pt x="4281" y="142967"/>
                  </a:lnTo>
                  <a:lnTo>
                    <a:pt x="27580" y="154617"/>
                  </a:lnTo>
                  <a:lnTo>
                    <a:pt x="35956" y="158974"/>
                  </a:lnTo>
                  <a:lnTo>
                    <a:pt x="35956" y="149514"/>
                  </a:lnTo>
                  <a:lnTo>
                    <a:pt x="35956" y="21363"/>
                  </a:lnTo>
                  <a:lnTo>
                    <a:pt x="35956" y="17728"/>
                  </a:lnTo>
                  <a:lnTo>
                    <a:pt x="32682" y="16260"/>
                  </a:lnTo>
                  <a:lnTo>
                    <a:pt x="9383" y="4610"/>
                  </a:lnTo>
                  <a:lnTo>
                    <a:pt x="1007" y="253"/>
                  </a:lnTo>
                  <a:close/>
                  <a:moveTo>
                    <a:pt x="12657" y="19173"/>
                  </a:moveTo>
                  <a:lnTo>
                    <a:pt x="24306" y="24998"/>
                  </a:lnTo>
                  <a:lnTo>
                    <a:pt x="24306" y="140054"/>
                  </a:lnTo>
                  <a:lnTo>
                    <a:pt x="12657" y="134229"/>
                  </a:lnTo>
                  <a:lnTo>
                    <a:pt x="12657" y="191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4" name="Freeform 2833">
              <a:extLst>
                <a:ext uri="{FF2B5EF4-FFF2-40B4-BE49-F238E27FC236}">
                  <a16:creationId xmlns:a16="http://schemas.microsoft.com/office/drawing/2014/main" id="{80B2EFF2-392D-1693-A462-251728A74C34}"/>
                </a:ext>
              </a:extLst>
            </p:cNvPr>
            <p:cNvSpPr/>
            <p:nvPr/>
          </p:nvSpPr>
          <p:spPr>
            <a:xfrm>
              <a:off x="8338154" y="1819429"/>
              <a:ext cx="477635" cy="595605"/>
            </a:xfrm>
            <a:custGeom>
              <a:avLst/>
              <a:gdLst>
                <a:gd name="connsiteX0" fmla="*/ 239829 w 477635"/>
                <a:gd name="connsiteY0" fmla="*/ 250 h 595605"/>
                <a:gd name="connsiteX1" fmla="*/ 237278 w 477635"/>
                <a:gd name="connsiteY1" fmla="*/ 1706 h 595605"/>
                <a:gd name="connsiteX2" fmla="*/ 4286 w 477635"/>
                <a:gd name="connsiteY2" fmla="*/ 118201 h 595605"/>
                <a:gd name="connsiteX3" fmla="*/ 1012 w 477635"/>
                <a:gd name="connsiteY3" fmla="*/ 119669 h 595605"/>
                <a:gd name="connsiteX4" fmla="*/ 1012 w 477635"/>
                <a:gd name="connsiteY4" fmla="*/ 123304 h 595605"/>
                <a:gd name="connsiteX5" fmla="*/ 1012 w 477635"/>
                <a:gd name="connsiteY5" fmla="*/ 472807 h 595605"/>
                <a:gd name="connsiteX6" fmla="*/ 1012 w 477635"/>
                <a:gd name="connsiteY6" fmla="*/ 476441 h 595605"/>
                <a:gd name="connsiteX7" fmla="*/ 4288 w 477635"/>
                <a:gd name="connsiteY7" fmla="*/ 477909 h 595605"/>
                <a:gd name="connsiteX8" fmla="*/ 237280 w 477635"/>
                <a:gd name="connsiteY8" fmla="*/ 594410 h 595605"/>
                <a:gd name="connsiteX9" fmla="*/ 239832 w 477635"/>
                <a:gd name="connsiteY9" fmla="*/ 595855 h 595605"/>
                <a:gd name="connsiteX10" fmla="*/ 242383 w 477635"/>
                <a:gd name="connsiteY10" fmla="*/ 594410 h 595605"/>
                <a:gd name="connsiteX11" fmla="*/ 475375 w 477635"/>
                <a:gd name="connsiteY11" fmla="*/ 477909 h 595605"/>
                <a:gd name="connsiteX12" fmla="*/ 478648 w 477635"/>
                <a:gd name="connsiteY12" fmla="*/ 476441 h 595605"/>
                <a:gd name="connsiteX13" fmla="*/ 478648 w 477635"/>
                <a:gd name="connsiteY13" fmla="*/ 472807 h 595605"/>
                <a:gd name="connsiteX14" fmla="*/ 478648 w 477635"/>
                <a:gd name="connsiteY14" fmla="*/ 123304 h 595605"/>
                <a:gd name="connsiteX15" fmla="*/ 478648 w 477635"/>
                <a:gd name="connsiteY15" fmla="*/ 119669 h 595605"/>
                <a:gd name="connsiteX16" fmla="*/ 475375 w 477635"/>
                <a:gd name="connsiteY16" fmla="*/ 118201 h 595605"/>
                <a:gd name="connsiteX17" fmla="*/ 242383 w 477635"/>
                <a:gd name="connsiteY17" fmla="*/ 1706 h 595605"/>
                <a:gd name="connsiteX18" fmla="*/ 239832 w 477635"/>
                <a:gd name="connsiteY18" fmla="*/ 250 h 595605"/>
                <a:gd name="connsiteX19" fmla="*/ 239829 w 477635"/>
                <a:gd name="connsiteY19" fmla="*/ 13356 h 595605"/>
                <a:gd name="connsiteX20" fmla="*/ 466997 w 477635"/>
                <a:gd name="connsiteY20" fmla="*/ 126939 h 595605"/>
                <a:gd name="connsiteX21" fmla="*/ 466997 w 477635"/>
                <a:gd name="connsiteY21" fmla="*/ 469172 h 595605"/>
                <a:gd name="connsiteX22" fmla="*/ 239829 w 477635"/>
                <a:gd name="connsiteY22" fmla="*/ 582760 h 595605"/>
                <a:gd name="connsiteX23" fmla="*/ 12662 w 477635"/>
                <a:gd name="connsiteY23" fmla="*/ 469172 h 595605"/>
                <a:gd name="connsiteX24" fmla="*/ 12662 w 477635"/>
                <a:gd name="connsiteY24" fmla="*/ 126939 h 595605"/>
                <a:gd name="connsiteX25" fmla="*/ 239829 w 477635"/>
                <a:gd name="connsiteY25" fmla="*/ 13356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829" y="250"/>
                  </a:moveTo>
                  <a:lnTo>
                    <a:pt x="237278" y="1706"/>
                  </a:lnTo>
                  <a:lnTo>
                    <a:pt x="4286" y="118201"/>
                  </a:lnTo>
                  <a:lnTo>
                    <a:pt x="1012" y="119669"/>
                  </a:lnTo>
                  <a:lnTo>
                    <a:pt x="1012" y="123304"/>
                  </a:lnTo>
                  <a:lnTo>
                    <a:pt x="1012" y="472807"/>
                  </a:lnTo>
                  <a:lnTo>
                    <a:pt x="1012" y="476441"/>
                  </a:lnTo>
                  <a:lnTo>
                    <a:pt x="4288" y="477909"/>
                  </a:lnTo>
                  <a:lnTo>
                    <a:pt x="237280" y="594410"/>
                  </a:lnTo>
                  <a:lnTo>
                    <a:pt x="239832" y="595855"/>
                  </a:lnTo>
                  <a:lnTo>
                    <a:pt x="242383" y="594410"/>
                  </a:lnTo>
                  <a:lnTo>
                    <a:pt x="475375" y="477909"/>
                  </a:lnTo>
                  <a:lnTo>
                    <a:pt x="478648" y="476441"/>
                  </a:lnTo>
                  <a:lnTo>
                    <a:pt x="478648" y="472807"/>
                  </a:lnTo>
                  <a:lnTo>
                    <a:pt x="478648" y="123304"/>
                  </a:lnTo>
                  <a:lnTo>
                    <a:pt x="478648" y="119669"/>
                  </a:lnTo>
                  <a:lnTo>
                    <a:pt x="475375" y="118201"/>
                  </a:lnTo>
                  <a:lnTo>
                    <a:pt x="242383" y="1706"/>
                  </a:lnTo>
                  <a:lnTo>
                    <a:pt x="239832" y="250"/>
                  </a:lnTo>
                  <a:close/>
                  <a:moveTo>
                    <a:pt x="239829" y="13356"/>
                  </a:moveTo>
                  <a:lnTo>
                    <a:pt x="466997" y="126939"/>
                  </a:lnTo>
                  <a:lnTo>
                    <a:pt x="466997" y="469172"/>
                  </a:lnTo>
                  <a:lnTo>
                    <a:pt x="239829" y="582760"/>
                  </a:lnTo>
                  <a:lnTo>
                    <a:pt x="12662" y="469172"/>
                  </a:lnTo>
                  <a:lnTo>
                    <a:pt x="12662" y="126939"/>
                  </a:lnTo>
                  <a:lnTo>
                    <a:pt x="239829" y="1335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35" name="Graphic 2503">
            <a:extLst>
              <a:ext uri="{FF2B5EF4-FFF2-40B4-BE49-F238E27FC236}">
                <a16:creationId xmlns:a16="http://schemas.microsoft.com/office/drawing/2014/main" id="{B435FCB0-00AA-43CB-6507-E1879FFBC90D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grpSp>
          <p:nvGrpSpPr>
            <p:cNvPr id="2836" name="Graphic 2503">
              <a:extLst>
                <a:ext uri="{FF2B5EF4-FFF2-40B4-BE49-F238E27FC236}">
                  <a16:creationId xmlns:a16="http://schemas.microsoft.com/office/drawing/2014/main" id="{573746C7-0837-4750-F156-AE40EDACC1B0}"/>
                </a:ext>
              </a:extLst>
            </p:cNvPr>
            <p:cNvGrpSpPr/>
            <p:nvPr/>
          </p:nvGrpSpPr>
          <p:grpSpPr>
            <a:xfrm>
              <a:off x="8338154" y="1819429"/>
              <a:ext cx="477635" cy="595605"/>
              <a:chOff x="8338154" y="1819429"/>
              <a:chExt cx="477635" cy="595605"/>
            </a:xfrm>
          </p:grpSpPr>
          <p:sp>
            <p:nvSpPr>
              <p:cNvPr id="2837" name="Freeform 2836">
                <a:extLst>
                  <a:ext uri="{FF2B5EF4-FFF2-40B4-BE49-F238E27FC236}">
                    <a16:creationId xmlns:a16="http://schemas.microsoft.com/office/drawing/2014/main" id="{DDC2DD55-8ACE-7AAB-377D-7E6801D048E8}"/>
                  </a:ext>
                </a:extLst>
              </p:cNvPr>
              <p:cNvSpPr/>
              <p:nvPr/>
            </p:nvSpPr>
            <p:spPr>
              <a:xfrm>
                <a:off x="8343979" y="1825982"/>
                <a:ext cx="465984" cy="233001"/>
              </a:xfrm>
              <a:custGeom>
                <a:avLst/>
                <a:gdLst>
                  <a:gd name="connsiteX0" fmla="*/ 1012 w 465984"/>
                  <a:gd name="connsiteY0" fmla="*/ 116724 h 233001"/>
                  <a:gd name="connsiteX1" fmla="*/ 234004 w 465984"/>
                  <a:gd name="connsiteY1" fmla="*/ 223 h 233001"/>
                  <a:gd name="connsiteX2" fmla="*/ 466997 w 465984"/>
                  <a:gd name="connsiteY2" fmla="*/ 116724 h 233001"/>
                  <a:gd name="connsiteX3" fmla="*/ 234004 w 465984"/>
                  <a:gd name="connsiteY3" fmla="*/ 233225 h 233001"/>
                  <a:gd name="connsiteX4" fmla="*/ 1012 w 465984"/>
                  <a:gd name="connsiteY4" fmla="*/ 116724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12" y="116724"/>
                    </a:moveTo>
                    <a:lnTo>
                      <a:pt x="234004" y="223"/>
                    </a:lnTo>
                    <a:lnTo>
                      <a:pt x="466997" y="116724"/>
                    </a:lnTo>
                    <a:lnTo>
                      <a:pt x="234004" y="233225"/>
                    </a:lnTo>
                    <a:lnTo>
                      <a:pt x="1012" y="1167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8" name="Freeform 2837">
                <a:extLst>
                  <a:ext uri="{FF2B5EF4-FFF2-40B4-BE49-F238E27FC236}">
                    <a16:creationId xmlns:a16="http://schemas.microsoft.com/office/drawing/2014/main" id="{6B6930CE-C880-03A6-9085-D0EC11750BE4}"/>
                  </a:ext>
                </a:extLst>
              </p:cNvPr>
              <p:cNvSpPr/>
              <p:nvPr/>
            </p:nvSpPr>
            <p:spPr>
              <a:xfrm>
                <a:off x="8343979" y="1942483"/>
                <a:ext cx="232992" cy="466003"/>
              </a:xfrm>
              <a:custGeom>
                <a:avLst/>
                <a:gdLst>
                  <a:gd name="connsiteX0" fmla="*/ 995 w 232992"/>
                  <a:gd name="connsiteY0" fmla="*/ 258 h 466003"/>
                  <a:gd name="connsiteX1" fmla="*/ 995 w 232992"/>
                  <a:gd name="connsiteY1" fmla="*/ 349761 h 466003"/>
                  <a:gd name="connsiteX2" fmla="*/ 233987 w 232992"/>
                  <a:gd name="connsiteY2" fmla="*/ 466262 h 466003"/>
                  <a:gd name="connsiteX3" fmla="*/ 233987 w 232992"/>
                  <a:gd name="connsiteY3" fmla="*/ 116759 h 466003"/>
                  <a:gd name="connsiteX4" fmla="*/ 995 w 232992"/>
                  <a:gd name="connsiteY4" fmla="*/ 2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95" y="258"/>
                    </a:moveTo>
                    <a:lnTo>
                      <a:pt x="995" y="349761"/>
                    </a:lnTo>
                    <a:lnTo>
                      <a:pt x="233987" y="466262"/>
                    </a:lnTo>
                    <a:lnTo>
                      <a:pt x="233987" y="116759"/>
                    </a:lnTo>
                    <a:lnTo>
                      <a:pt x="995" y="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9" name="Freeform 2838">
                <a:extLst>
                  <a:ext uri="{FF2B5EF4-FFF2-40B4-BE49-F238E27FC236}">
                    <a16:creationId xmlns:a16="http://schemas.microsoft.com/office/drawing/2014/main" id="{2004C915-B6C7-2F59-2EAD-EA774745CF32}"/>
                  </a:ext>
                </a:extLst>
              </p:cNvPr>
              <p:cNvSpPr/>
              <p:nvPr/>
            </p:nvSpPr>
            <p:spPr>
              <a:xfrm>
                <a:off x="8576971" y="1942483"/>
                <a:ext cx="232992" cy="466003"/>
              </a:xfrm>
              <a:custGeom>
                <a:avLst/>
                <a:gdLst>
                  <a:gd name="connsiteX0" fmla="*/ 1030 w 232992"/>
                  <a:gd name="connsiteY0" fmla="*/ 466262 h 466003"/>
                  <a:gd name="connsiteX1" fmla="*/ 234022 w 232992"/>
                  <a:gd name="connsiteY1" fmla="*/ 349761 h 466003"/>
                  <a:gd name="connsiteX2" fmla="*/ 234022 w 232992"/>
                  <a:gd name="connsiteY2" fmla="*/ 258 h 466003"/>
                  <a:gd name="connsiteX3" fmla="*/ 1030 w 232992"/>
                  <a:gd name="connsiteY3" fmla="*/ 116759 h 466003"/>
                  <a:gd name="connsiteX4" fmla="*/ 1030 w 232992"/>
                  <a:gd name="connsiteY4" fmla="*/ 466262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30" y="466262"/>
                    </a:moveTo>
                    <a:lnTo>
                      <a:pt x="234022" y="349761"/>
                    </a:lnTo>
                    <a:lnTo>
                      <a:pt x="234022" y="258"/>
                    </a:lnTo>
                    <a:lnTo>
                      <a:pt x="1030" y="116759"/>
                    </a:lnTo>
                    <a:lnTo>
                      <a:pt x="1030" y="466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0" name="Freeform 2839">
                <a:extLst>
                  <a:ext uri="{FF2B5EF4-FFF2-40B4-BE49-F238E27FC236}">
                    <a16:creationId xmlns:a16="http://schemas.microsoft.com/office/drawing/2014/main" id="{33138F1D-36B3-A9FA-1042-470CBC361693}"/>
                  </a:ext>
                </a:extLst>
              </p:cNvPr>
              <p:cNvSpPr/>
              <p:nvPr/>
            </p:nvSpPr>
            <p:spPr>
              <a:xfrm>
                <a:off x="8540566" y="1842729"/>
                <a:ext cx="72810" cy="36406"/>
              </a:xfrm>
              <a:custGeom>
                <a:avLst/>
                <a:gdLst>
                  <a:gd name="connsiteX0" fmla="*/ 37417 w 72810"/>
                  <a:gd name="connsiteY0" fmla="*/ 211 h 36406"/>
                  <a:gd name="connsiteX1" fmla="*/ 1012 w 72810"/>
                  <a:gd name="connsiteY1" fmla="*/ 18414 h 36406"/>
                  <a:gd name="connsiteX2" fmla="*/ 37417 w 72810"/>
                  <a:gd name="connsiteY2" fmla="*/ 36617 h 36406"/>
                  <a:gd name="connsiteX3" fmla="*/ 73822 w 72810"/>
                  <a:gd name="connsiteY3" fmla="*/ 18414 h 36406"/>
                  <a:gd name="connsiteX4" fmla="*/ 37417 w 72810"/>
                  <a:gd name="connsiteY4" fmla="*/ 21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17" y="211"/>
                    </a:moveTo>
                    <a:lnTo>
                      <a:pt x="1012" y="18414"/>
                    </a:lnTo>
                    <a:lnTo>
                      <a:pt x="37417" y="36617"/>
                    </a:lnTo>
                    <a:lnTo>
                      <a:pt x="73822" y="18414"/>
                    </a:lnTo>
                    <a:lnTo>
                      <a:pt x="37417" y="21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1" name="Freeform 2840">
                <a:extLst>
                  <a:ext uri="{FF2B5EF4-FFF2-40B4-BE49-F238E27FC236}">
                    <a16:creationId xmlns:a16="http://schemas.microsoft.com/office/drawing/2014/main" id="{8A395A29-7638-F32C-8407-B316BCEA49E0}"/>
                  </a:ext>
                </a:extLst>
              </p:cNvPr>
              <p:cNvSpPr/>
              <p:nvPr/>
            </p:nvSpPr>
            <p:spPr>
              <a:xfrm>
                <a:off x="8587165" y="1866030"/>
                <a:ext cx="72810" cy="36406"/>
              </a:xfrm>
              <a:custGeom>
                <a:avLst/>
                <a:gdLst>
                  <a:gd name="connsiteX0" fmla="*/ 37425 w 72810"/>
                  <a:gd name="connsiteY0" fmla="*/ 214 h 36406"/>
                  <a:gd name="connsiteX1" fmla="*/ 34873 w 72810"/>
                  <a:gd name="connsiteY1" fmla="*/ 1670 h 36406"/>
                  <a:gd name="connsiteX2" fmla="*/ 11574 w 72810"/>
                  <a:gd name="connsiteY2" fmla="*/ 13321 h 36406"/>
                  <a:gd name="connsiteX3" fmla="*/ 1020 w 72810"/>
                  <a:gd name="connsiteY3" fmla="*/ 18417 h 36406"/>
                  <a:gd name="connsiteX4" fmla="*/ 11574 w 72810"/>
                  <a:gd name="connsiteY4" fmla="*/ 23514 h 36406"/>
                  <a:gd name="connsiteX5" fmla="*/ 34873 w 72810"/>
                  <a:gd name="connsiteY5" fmla="*/ 35164 h 36406"/>
                  <a:gd name="connsiteX6" fmla="*/ 37425 w 72810"/>
                  <a:gd name="connsiteY6" fmla="*/ 36621 h 36406"/>
                  <a:gd name="connsiteX7" fmla="*/ 39976 w 72810"/>
                  <a:gd name="connsiteY7" fmla="*/ 35164 h 36406"/>
                  <a:gd name="connsiteX8" fmla="*/ 63275 w 72810"/>
                  <a:gd name="connsiteY8" fmla="*/ 23514 h 36406"/>
                  <a:gd name="connsiteX9" fmla="*/ 73830 w 72810"/>
                  <a:gd name="connsiteY9" fmla="*/ 18417 h 36406"/>
                  <a:gd name="connsiteX10" fmla="*/ 63275 w 72810"/>
                  <a:gd name="connsiteY10" fmla="*/ 13321 h 36406"/>
                  <a:gd name="connsiteX11" fmla="*/ 39976 w 72810"/>
                  <a:gd name="connsiteY11" fmla="*/ 1670 h 36406"/>
                  <a:gd name="connsiteX12" fmla="*/ 37425 w 72810"/>
                  <a:gd name="connsiteY12" fmla="*/ 214 h 36406"/>
                  <a:gd name="connsiteX13" fmla="*/ 37425 w 72810"/>
                  <a:gd name="connsiteY13" fmla="*/ 13321 h 36406"/>
                  <a:gd name="connsiteX14" fmla="*/ 47979 w 72810"/>
                  <a:gd name="connsiteY14" fmla="*/ 18417 h 36406"/>
                  <a:gd name="connsiteX15" fmla="*/ 37425 w 72810"/>
                  <a:gd name="connsiteY15" fmla="*/ 23514 h 36406"/>
                  <a:gd name="connsiteX16" fmla="*/ 26870 w 72810"/>
                  <a:gd name="connsiteY16" fmla="*/ 18417 h 36406"/>
                  <a:gd name="connsiteX17" fmla="*/ 37425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5" y="214"/>
                    </a:moveTo>
                    <a:lnTo>
                      <a:pt x="34873" y="1670"/>
                    </a:lnTo>
                    <a:lnTo>
                      <a:pt x="11574" y="13321"/>
                    </a:lnTo>
                    <a:lnTo>
                      <a:pt x="1020" y="18417"/>
                    </a:lnTo>
                    <a:lnTo>
                      <a:pt x="11574" y="23514"/>
                    </a:lnTo>
                    <a:lnTo>
                      <a:pt x="34873" y="35164"/>
                    </a:lnTo>
                    <a:lnTo>
                      <a:pt x="37425" y="36621"/>
                    </a:lnTo>
                    <a:lnTo>
                      <a:pt x="39976" y="35164"/>
                    </a:lnTo>
                    <a:lnTo>
                      <a:pt x="63275" y="23514"/>
                    </a:lnTo>
                    <a:lnTo>
                      <a:pt x="73830" y="18417"/>
                    </a:lnTo>
                    <a:lnTo>
                      <a:pt x="63275" y="13321"/>
                    </a:lnTo>
                    <a:lnTo>
                      <a:pt x="39976" y="1670"/>
                    </a:lnTo>
                    <a:lnTo>
                      <a:pt x="37425" y="214"/>
                    </a:lnTo>
                    <a:close/>
                    <a:moveTo>
                      <a:pt x="37425" y="13321"/>
                    </a:moveTo>
                    <a:lnTo>
                      <a:pt x="47979" y="18417"/>
                    </a:lnTo>
                    <a:lnTo>
                      <a:pt x="37425" y="23514"/>
                    </a:lnTo>
                    <a:lnTo>
                      <a:pt x="26870" y="18417"/>
                    </a:lnTo>
                    <a:lnTo>
                      <a:pt x="37425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2" name="Freeform 2841">
                <a:extLst>
                  <a:ext uri="{FF2B5EF4-FFF2-40B4-BE49-F238E27FC236}">
                    <a16:creationId xmlns:a16="http://schemas.microsoft.com/office/drawing/2014/main" id="{EA9DA427-8FA1-C819-DA43-EABB2E8B2C74}"/>
                  </a:ext>
                </a:extLst>
              </p:cNvPr>
              <p:cNvSpPr/>
              <p:nvPr/>
            </p:nvSpPr>
            <p:spPr>
              <a:xfrm>
                <a:off x="8633763" y="1889330"/>
                <a:ext cx="72810" cy="36406"/>
              </a:xfrm>
              <a:custGeom>
                <a:avLst/>
                <a:gdLst>
                  <a:gd name="connsiteX0" fmla="*/ 37432 w 72810"/>
                  <a:gd name="connsiteY0" fmla="*/ 218 h 36406"/>
                  <a:gd name="connsiteX1" fmla="*/ 1027 w 72810"/>
                  <a:gd name="connsiteY1" fmla="*/ 18421 h 36406"/>
                  <a:gd name="connsiteX2" fmla="*/ 37432 w 72810"/>
                  <a:gd name="connsiteY2" fmla="*/ 36624 h 36406"/>
                  <a:gd name="connsiteX3" fmla="*/ 73837 w 72810"/>
                  <a:gd name="connsiteY3" fmla="*/ 18421 h 36406"/>
                  <a:gd name="connsiteX4" fmla="*/ 37432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2" y="218"/>
                    </a:moveTo>
                    <a:lnTo>
                      <a:pt x="1027" y="18421"/>
                    </a:lnTo>
                    <a:lnTo>
                      <a:pt x="37432" y="36624"/>
                    </a:lnTo>
                    <a:lnTo>
                      <a:pt x="73837" y="18421"/>
                    </a:lnTo>
                    <a:lnTo>
                      <a:pt x="37432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3" name="Freeform 2842">
                <a:extLst>
                  <a:ext uri="{FF2B5EF4-FFF2-40B4-BE49-F238E27FC236}">
                    <a16:creationId xmlns:a16="http://schemas.microsoft.com/office/drawing/2014/main" id="{7926532D-5732-7650-4DA2-7727C42D12A4}"/>
                  </a:ext>
                </a:extLst>
              </p:cNvPr>
              <p:cNvSpPr/>
              <p:nvPr/>
            </p:nvSpPr>
            <p:spPr>
              <a:xfrm>
                <a:off x="8680361" y="1912630"/>
                <a:ext cx="72810" cy="36400"/>
              </a:xfrm>
              <a:custGeom>
                <a:avLst/>
                <a:gdLst>
                  <a:gd name="connsiteX0" fmla="*/ 37439 w 72810"/>
                  <a:gd name="connsiteY0" fmla="*/ 221 h 36400"/>
                  <a:gd name="connsiteX1" fmla="*/ 34887 w 72810"/>
                  <a:gd name="connsiteY1" fmla="*/ 1677 h 36400"/>
                  <a:gd name="connsiteX2" fmla="*/ 11588 w 72810"/>
                  <a:gd name="connsiteY2" fmla="*/ 13328 h 36400"/>
                  <a:gd name="connsiteX3" fmla="*/ 1034 w 72810"/>
                  <a:gd name="connsiteY3" fmla="*/ 18425 h 36400"/>
                  <a:gd name="connsiteX4" fmla="*/ 11588 w 72810"/>
                  <a:gd name="connsiteY4" fmla="*/ 23527 h 36400"/>
                  <a:gd name="connsiteX5" fmla="*/ 34887 w 72810"/>
                  <a:gd name="connsiteY5" fmla="*/ 35177 h 36400"/>
                  <a:gd name="connsiteX6" fmla="*/ 37439 w 72810"/>
                  <a:gd name="connsiteY6" fmla="*/ 36622 h 36400"/>
                  <a:gd name="connsiteX7" fmla="*/ 39990 w 72810"/>
                  <a:gd name="connsiteY7" fmla="*/ 35177 h 36400"/>
                  <a:gd name="connsiteX8" fmla="*/ 63289 w 72810"/>
                  <a:gd name="connsiteY8" fmla="*/ 23527 h 36400"/>
                  <a:gd name="connsiteX9" fmla="*/ 73844 w 72810"/>
                  <a:gd name="connsiteY9" fmla="*/ 18425 h 36400"/>
                  <a:gd name="connsiteX10" fmla="*/ 63289 w 72810"/>
                  <a:gd name="connsiteY10" fmla="*/ 13328 h 36400"/>
                  <a:gd name="connsiteX11" fmla="*/ 39990 w 72810"/>
                  <a:gd name="connsiteY11" fmla="*/ 1677 h 36400"/>
                  <a:gd name="connsiteX12" fmla="*/ 37439 w 72810"/>
                  <a:gd name="connsiteY12" fmla="*/ 221 h 36400"/>
                  <a:gd name="connsiteX13" fmla="*/ 37439 w 72810"/>
                  <a:gd name="connsiteY13" fmla="*/ 13328 h 36400"/>
                  <a:gd name="connsiteX14" fmla="*/ 47993 w 72810"/>
                  <a:gd name="connsiteY14" fmla="*/ 18425 h 36400"/>
                  <a:gd name="connsiteX15" fmla="*/ 37439 w 72810"/>
                  <a:gd name="connsiteY15" fmla="*/ 23527 h 36400"/>
                  <a:gd name="connsiteX16" fmla="*/ 26884 w 72810"/>
                  <a:gd name="connsiteY16" fmla="*/ 18425 h 36400"/>
                  <a:gd name="connsiteX17" fmla="*/ 37439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39" y="221"/>
                    </a:moveTo>
                    <a:lnTo>
                      <a:pt x="34887" y="1677"/>
                    </a:lnTo>
                    <a:lnTo>
                      <a:pt x="11588" y="13328"/>
                    </a:lnTo>
                    <a:lnTo>
                      <a:pt x="1034" y="18425"/>
                    </a:lnTo>
                    <a:lnTo>
                      <a:pt x="11588" y="23527"/>
                    </a:lnTo>
                    <a:lnTo>
                      <a:pt x="34887" y="35177"/>
                    </a:lnTo>
                    <a:lnTo>
                      <a:pt x="37439" y="36622"/>
                    </a:lnTo>
                    <a:lnTo>
                      <a:pt x="39990" y="35177"/>
                    </a:lnTo>
                    <a:lnTo>
                      <a:pt x="63289" y="23527"/>
                    </a:lnTo>
                    <a:lnTo>
                      <a:pt x="73844" y="18425"/>
                    </a:lnTo>
                    <a:lnTo>
                      <a:pt x="63289" y="13328"/>
                    </a:lnTo>
                    <a:lnTo>
                      <a:pt x="39990" y="1677"/>
                    </a:lnTo>
                    <a:lnTo>
                      <a:pt x="37439" y="221"/>
                    </a:lnTo>
                    <a:close/>
                    <a:moveTo>
                      <a:pt x="37439" y="13328"/>
                    </a:moveTo>
                    <a:lnTo>
                      <a:pt x="47993" y="18425"/>
                    </a:lnTo>
                    <a:lnTo>
                      <a:pt x="37439" y="23527"/>
                    </a:lnTo>
                    <a:lnTo>
                      <a:pt x="26884" y="18425"/>
                    </a:lnTo>
                    <a:lnTo>
                      <a:pt x="37439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4" name="Freeform 2843">
                <a:extLst>
                  <a:ext uri="{FF2B5EF4-FFF2-40B4-BE49-F238E27FC236}">
                    <a16:creationId xmlns:a16="http://schemas.microsoft.com/office/drawing/2014/main" id="{BFB974C6-6C13-9876-2A41-30DD8737EAF0}"/>
                  </a:ext>
                </a:extLst>
              </p:cNvPr>
              <p:cNvSpPr/>
              <p:nvPr/>
            </p:nvSpPr>
            <p:spPr>
              <a:xfrm>
                <a:off x="8447369" y="1889330"/>
                <a:ext cx="72810" cy="36406"/>
              </a:xfrm>
              <a:custGeom>
                <a:avLst/>
                <a:gdLst>
                  <a:gd name="connsiteX0" fmla="*/ 37403 w 72810"/>
                  <a:gd name="connsiteY0" fmla="*/ 218 h 36406"/>
                  <a:gd name="connsiteX1" fmla="*/ 998 w 72810"/>
                  <a:gd name="connsiteY1" fmla="*/ 18421 h 36406"/>
                  <a:gd name="connsiteX2" fmla="*/ 37403 w 72810"/>
                  <a:gd name="connsiteY2" fmla="*/ 36624 h 36406"/>
                  <a:gd name="connsiteX3" fmla="*/ 73808 w 72810"/>
                  <a:gd name="connsiteY3" fmla="*/ 18421 h 36406"/>
                  <a:gd name="connsiteX4" fmla="*/ 37403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03" y="218"/>
                    </a:moveTo>
                    <a:lnTo>
                      <a:pt x="998" y="18421"/>
                    </a:lnTo>
                    <a:lnTo>
                      <a:pt x="37403" y="36624"/>
                    </a:lnTo>
                    <a:lnTo>
                      <a:pt x="73808" y="18421"/>
                    </a:lnTo>
                    <a:lnTo>
                      <a:pt x="37403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5" name="Freeform 2844">
                <a:extLst>
                  <a:ext uri="{FF2B5EF4-FFF2-40B4-BE49-F238E27FC236}">
                    <a16:creationId xmlns:a16="http://schemas.microsoft.com/office/drawing/2014/main" id="{CFF2C3D0-98E7-3090-752E-580C2160A1C6}"/>
                  </a:ext>
                </a:extLst>
              </p:cNvPr>
              <p:cNvSpPr/>
              <p:nvPr/>
            </p:nvSpPr>
            <p:spPr>
              <a:xfrm>
                <a:off x="8493968" y="1866030"/>
                <a:ext cx="72810" cy="36406"/>
              </a:xfrm>
              <a:custGeom>
                <a:avLst/>
                <a:gdLst>
                  <a:gd name="connsiteX0" fmla="*/ 37410 w 72810"/>
                  <a:gd name="connsiteY0" fmla="*/ 214 h 36406"/>
                  <a:gd name="connsiteX1" fmla="*/ 34859 w 72810"/>
                  <a:gd name="connsiteY1" fmla="*/ 1670 h 36406"/>
                  <a:gd name="connsiteX2" fmla="*/ 11560 w 72810"/>
                  <a:gd name="connsiteY2" fmla="*/ 13321 h 36406"/>
                  <a:gd name="connsiteX3" fmla="*/ 1005 w 72810"/>
                  <a:gd name="connsiteY3" fmla="*/ 18417 h 36406"/>
                  <a:gd name="connsiteX4" fmla="*/ 11560 w 72810"/>
                  <a:gd name="connsiteY4" fmla="*/ 23514 h 36406"/>
                  <a:gd name="connsiteX5" fmla="*/ 34859 w 72810"/>
                  <a:gd name="connsiteY5" fmla="*/ 35164 h 36406"/>
                  <a:gd name="connsiteX6" fmla="*/ 37410 w 72810"/>
                  <a:gd name="connsiteY6" fmla="*/ 36621 h 36406"/>
                  <a:gd name="connsiteX7" fmla="*/ 39962 w 72810"/>
                  <a:gd name="connsiteY7" fmla="*/ 35164 h 36406"/>
                  <a:gd name="connsiteX8" fmla="*/ 63261 w 72810"/>
                  <a:gd name="connsiteY8" fmla="*/ 23514 h 36406"/>
                  <a:gd name="connsiteX9" fmla="*/ 73815 w 72810"/>
                  <a:gd name="connsiteY9" fmla="*/ 18417 h 36406"/>
                  <a:gd name="connsiteX10" fmla="*/ 63261 w 72810"/>
                  <a:gd name="connsiteY10" fmla="*/ 13321 h 36406"/>
                  <a:gd name="connsiteX11" fmla="*/ 39962 w 72810"/>
                  <a:gd name="connsiteY11" fmla="*/ 1670 h 36406"/>
                  <a:gd name="connsiteX12" fmla="*/ 37410 w 72810"/>
                  <a:gd name="connsiteY12" fmla="*/ 214 h 36406"/>
                  <a:gd name="connsiteX13" fmla="*/ 37410 w 72810"/>
                  <a:gd name="connsiteY13" fmla="*/ 13321 h 36406"/>
                  <a:gd name="connsiteX14" fmla="*/ 47965 w 72810"/>
                  <a:gd name="connsiteY14" fmla="*/ 18417 h 36406"/>
                  <a:gd name="connsiteX15" fmla="*/ 37410 w 72810"/>
                  <a:gd name="connsiteY15" fmla="*/ 23514 h 36406"/>
                  <a:gd name="connsiteX16" fmla="*/ 26856 w 72810"/>
                  <a:gd name="connsiteY16" fmla="*/ 18417 h 36406"/>
                  <a:gd name="connsiteX17" fmla="*/ 37410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10" y="214"/>
                    </a:moveTo>
                    <a:lnTo>
                      <a:pt x="34859" y="1670"/>
                    </a:lnTo>
                    <a:lnTo>
                      <a:pt x="11560" y="13321"/>
                    </a:lnTo>
                    <a:lnTo>
                      <a:pt x="1005" y="18417"/>
                    </a:lnTo>
                    <a:lnTo>
                      <a:pt x="11560" y="23514"/>
                    </a:lnTo>
                    <a:lnTo>
                      <a:pt x="34859" y="35164"/>
                    </a:lnTo>
                    <a:lnTo>
                      <a:pt x="37410" y="36621"/>
                    </a:lnTo>
                    <a:lnTo>
                      <a:pt x="39962" y="35164"/>
                    </a:lnTo>
                    <a:lnTo>
                      <a:pt x="63261" y="23514"/>
                    </a:lnTo>
                    <a:lnTo>
                      <a:pt x="73815" y="18417"/>
                    </a:lnTo>
                    <a:lnTo>
                      <a:pt x="63261" y="13321"/>
                    </a:lnTo>
                    <a:lnTo>
                      <a:pt x="39962" y="1670"/>
                    </a:lnTo>
                    <a:lnTo>
                      <a:pt x="37410" y="214"/>
                    </a:lnTo>
                    <a:close/>
                    <a:moveTo>
                      <a:pt x="37410" y="13321"/>
                    </a:moveTo>
                    <a:lnTo>
                      <a:pt x="47965" y="18417"/>
                    </a:lnTo>
                    <a:lnTo>
                      <a:pt x="37410" y="23514"/>
                    </a:lnTo>
                    <a:lnTo>
                      <a:pt x="26856" y="18417"/>
                    </a:lnTo>
                    <a:lnTo>
                      <a:pt x="37410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6" name="Freeform 2845">
                <a:extLst>
                  <a:ext uri="{FF2B5EF4-FFF2-40B4-BE49-F238E27FC236}">
                    <a16:creationId xmlns:a16="http://schemas.microsoft.com/office/drawing/2014/main" id="{B1FE932F-79D7-D662-2D6E-205B9AFF07EE}"/>
                  </a:ext>
                </a:extLst>
              </p:cNvPr>
              <p:cNvSpPr/>
              <p:nvPr/>
            </p:nvSpPr>
            <p:spPr>
              <a:xfrm>
                <a:off x="8400771" y="1912630"/>
                <a:ext cx="72810" cy="36400"/>
              </a:xfrm>
              <a:custGeom>
                <a:avLst/>
                <a:gdLst>
                  <a:gd name="connsiteX0" fmla="*/ 37396 w 72810"/>
                  <a:gd name="connsiteY0" fmla="*/ 221 h 36400"/>
                  <a:gd name="connsiteX1" fmla="*/ 34847 w 72810"/>
                  <a:gd name="connsiteY1" fmla="*/ 1677 h 36400"/>
                  <a:gd name="connsiteX2" fmla="*/ 11548 w 72810"/>
                  <a:gd name="connsiteY2" fmla="*/ 13328 h 36400"/>
                  <a:gd name="connsiteX3" fmla="*/ 991 w 72810"/>
                  <a:gd name="connsiteY3" fmla="*/ 18425 h 36400"/>
                  <a:gd name="connsiteX4" fmla="*/ 11548 w 72810"/>
                  <a:gd name="connsiteY4" fmla="*/ 23527 h 36400"/>
                  <a:gd name="connsiteX5" fmla="*/ 34847 w 72810"/>
                  <a:gd name="connsiteY5" fmla="*/ 35177 h 36400"/>
                  <a:gd name="connsiteX6" fmla="*/ 37396 w 72810"/>
                  <a:gd name="connsiteY6" fmla="*/ 36622 h 36400"/>
                  <a:gd name="connsiteX7" fmla="*/ 39947 w 72810"/>
                  <a:gd name="connsiteY7" fmla="*/ 35177 h 36400"/>
                  <a:gd name="connsiteX8" fmla="*/ 63247 w 72810"/>
                  <a:gd name="connsiteY8" fmla="*/ 23527 h 36400"/>
                  <a:gd name="connsiteX9" fmla="*/ 73801 w 72810"/>
                  <a:gd name="connsiteY9" fmla="*/ 18425 h 36400"/>
                  <a:gd name="connsiteX10" fmla="*/ 63247 w 72810"/>
                  <a:gd name="connsiteY10" fmla="*/ 13328 h 36400"/>
                  <a:gd name="connsiteX11" fmla="*/ 39947 w 72810"/>
                  <a:gd name="connsiteY11" fmla="*/ 1677 h 36400"/>
                  <a:gd name="connsiteX12" fmla="*/ 37396 w 72810"/>
                  <a:gd name="connsiteY12" fmla="*/ 221 h 36400"/>
                  <a:gd name="connsiteX13" fmla="*/ 37396 w 72810"/>
                  <a:gd name="connsiteY13" fmla="*/ 13328 h 36400"/>
                  <a:gd name="connsiteX14" fmla="*/ 47951 w 72810"/>
                  <a:gd name="connsiteY14" fmla="*/ 18425 h 36400"/>
                  <a:gd name="connsiteX15" fmla="*/ 37396 w 72810"/>
                  <a:gd name="connsiteY15" fmla="*/ 23527 h 36400"/>
                  <a:gd name="connsiteX16" fmla="*/ 26839 w 72810"/>
                  <a:gd name="connsiteY16" fmla="*/ 18425 h 36400"/>
                  <a:gd name="connsiteX17" fmla="*/ 37396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96" y="221"/>
                    </a:moveTo>
                    <a:lnTo>
                      <a:pt x="34847" y="1677"/>
                    </a:lnTo>
                    <a:lnTo>
                      <a:pt x="11548" y="13328"/>
                    </a:lnTo>
                    <a:lnTo>
                      <a:pt x="991" y="18425"/>
                    </a:lnTo>
                    <a:lnTo>
                      <a:pt x="11548" y="23527"/>
                    </a:lnTo>
                    <a:lnTo>
                      <a:pt x="34847" y="35177"/>
                    </a:lnTo>
                    <a:lnTo>
                      <a:pt x="37396" y="36622"/>
                    </a:lnTo>
                    <a:lnTo>
                      <a:pt x="39947" y="35177"/>
                    </a:lnTo>
                    <a:lnTo>
                      <a:pt x="63247" y="23527"/>
                    </a:lnTo>
                    <a:lnTo>
                      <a:pt x="73801" y="18425"/>
                    </a:lnTo>
                    <a:lnTo>
                      <a:pt x="63247" y="13328"/>
                    </a:lnTo>
                    <a:lnTo>
                      <a:pt x="39947" y="1677"/>
                    </a:lnTo>
                    <a:lnTo>
                      <a:pt x="37396" y="221"/>
                    </a:lnTo>
                    <a:close/>
                    <a:moveTo>
                      <a:pt x="37396" y="13328"/>
                    </a:moveTo>
                    <a:lnTo>
                      <a:pt x="47951" y="18425"/>
                    </a:lnTo>
                    <a:lnTo>
                      <a:pt x="37396" y="23527"/>
                    </a:lnTo>
                    <a:lnTo>
                      <a:pt x="26839" y="18425"/>
                    </a:lnTo>
                    <a:lnTo>
                      <a:pt x="37396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7" name="Freeform 2846">
                <a:extLst>
                  <a:ext uri="{FF2B5EF4-FFF2-40B4-BE49-F238E27FC236}">
                    <a16:creationId xmlns:a16="http://schemas.microsoft.com/office/drawing/2014/main" id="{0B573968-A77B-88F9-7C60-6391FFED0735}"/>
                  </a:ext>
                </a:extLst>
              </p:cNvPr>
              <p:cNvSpPr/>
              <p:nvPr/>
            </p:nvSpPr>
            <p:spPr>
              <a:xfrm>
                <a:off x="8459904" y="2187380"/>
                <a:ext cx="93196" cy="151451"/>
              </a:xfrm>
              <a:custGeom>
                <a:avLst/>
                <a:gdLst>
                  <a:gd name="connsiteX0" fmla="*/ 1002 w 93196"/>
                  <a:gd name="connsiteY0" fmla="*/ 272 h 151451"/>
                  <a:gd name="connsiteX1" fmla="*/ 94199 w 93196"/>
                  <a:gd name="connsiteY1" fmla="*/ 46872 h 151451"/>
                  <a:gd name="connsiteX2" fmla="*/ 94199 w 93196"/>
                  <a:gd name="connsiteY2" fmla="*/ 151723 h 151451"/>
                  <a:gd name="connsiteX3" fmla="*/ 1002 w 93196"/>
                  <a:gd name="connsiteY3" fmla="*/ 105123 h 151451"/>
                  <a:gd name="connsiteX4" fmla="*/ 1002 w 93196"/>
                  <a:gd name="connsiteY4" fmla="*/ 272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02" y="272"/>
                    </a:moveTo>
                    <a:lnTo>
                      <a:pt x="94199" y="46872"/>
                    </a:lnTo>
                    <a:lnTo>
                      <a:pt x="94199" y="151723"/>
                    </a:lnTo>
                    <a:lnTo>
                      <a:pt x="1002" y="105123"/>
                    </a:lnTo>
                    <a:lnTo>
                      <a:pt x="1002" y="2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8" name="Freeform 2847">
                <a:extLst>
                  <a:ext uri="{FF2B5EF4-FFF2-40B4-BE49-F238E27FC236}">
                    <a16:creationId xmlns:a16="http://schemas.microsoft.com/office/drawing/2014/main" id="{964DE91C-82E9-E88C-F2A6-C78116E76F42}"/>
                  </a:ext>
                </a:extLst>
              </p:cNvPr>
              <p:cNvSpPr/>
              <p:nvPr/>
            </p:nvSpPr>
            <p:spPr>
              <a:xfrm>
                <a:off x="8454650" y="2177675"/>
                <a:ext cx="104846" cy="170371"/>
              </a:xfrm>
              <a:custGeom>
                <a:avLst/>
                <a:gdLst>
                  <a:gd name="connsiteX0" fmla="*/ 1002 w 104846"/>
                  <a:gd name="connsiteY0" fmla="*/ 272 h 170371"/>
                  <a:gd name="connsiteX1" fmla="*/ 1002 w 104846"/>
                  <a:gd name="connsiteY1" fmla="*/ 9732 h 170371"/>
                  <a:gd name="connsiteX2" fmla="*/ 1002 w 104846"/>
                  <a:gd name="connsiteY2" fmla="*/ 114582 h 170371"/>
                  <a:gd name="connsiteX3" fmla="*/ 1002 w 104846"/>
                  <a:gd name="connsiteY3" fmla="*/ 118217 h 170371"/>
                  <a:gd name="connsiteX4" fmla="*/ 4275 w 104846"/>
                  <a:gd name="connsiteY4" fmla="*/ 119685 h 170371"/>
                  <a:gd name="connsiteX5" fmla="*/ 97472 w 104846"/>
                  <a:gd name="connsiteY5" fmla="*/ 166286 h 170371"/>
                  <a:gd name="connsiteX6" fmla="*/ 105848 w 104846"/>
                  <a:gd name="connsiteY6" fmla="*/ 170643 h 170371"/>
                  <a:gd name="connsiteX7" fmla="*/ 105848 w 104846"/>
                  <a:gd name="connsiteY7" fmla="*/ 161183 h 170371"/>
                  <a:gd name="connsiteX8" fmla="*/ 105848 w 104846"/>
                  <a:gd name="connsiteY8" fmla="*/ 56332 h 170371"/>
                  <a:gd name="connsiteX9" fmla="*/ 105848 w 104846"/>
                  <a:gd name="connsiteY9" fmla="*/ 52697 h 170371"/>
                  <a:gd name="connsiteX10" fmla="*/ 102575 w 104846"/>
                  <a:gd name="connsiteY10" fmla="*/ 51229 h 170371"/>
                  <a:gd name="connsiteX11" fmla="*/ 9378 w 104846"/>
                  <a:gd name="connsiteY11" fmla="*/ 4629 h 170371"/>
                  <a:gd name="connsiteX12" fmla="*/ 1002 w 104846"/>
                  <a:gd name="connsiteY12" fmla="*/ 272 h 170371"/>
                  <a:gd name="connsiteX13" fmla="*/ 12651 w 104846"/>
                  <a:gd name="connsiteY13" fmla="*/ 19192 h 170371"/>
                  <a:gd name="connsiteX14" fmla="*/ 94199 w 104846"/>
                  <a:gd name="connsiteY14" fmla="*/ 59967 h 170371"/>
                  <a:gd name="connsiteX15" fmla="*/ 94199 w 104846"/>
                  <a:gd name="connsiteY15" fmla="*/ 151723 h 170371"/>
                  <a:gd name="connsiteX16" fmla="*/ 12651 w 104846"/>
                  <a:gd name="connsiteY16" fmla="*/ 110948 h 170371"/>
                  <a:gd name="connsiteX17" fmla="*/ 12651 w 104846"/>
                  <a:gd name="connsiteY17" fmla="*/ 19192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02" y="272"/>
                    </a:moveTo>
                    <a:lnTo>
                      <a:pt x="1002" y="9732"/>
                    </a:lnTo>
                    <a:lnTo>
                      <a:pt x="1002" y="114582"/>
                    </a:lnTo>
                    <a:lnTo>
                      <a:pt x="1002" y="118217"/>
                    </a:lnTo>
                    <a:lnTo>
                      <a:pt x="4275" y="119685"/>
                    </a:lnTo>
                    <a:lnTo>
                      <a:pt x="97472" y="166286"/>
                    </a:lnTo>
                    <a:lnTo>
                      <a:pt x="105848" y="170643"/>
                    </a:lnTo>
                    <a:lnTo>
                      <a:pt x="105848" y="161183"/>
                    </a:lnTo>
                    <a:lnTo>
                      <a:pt x="105848" y="56332"/>
                    </a:lnTo>
                    <a:lnTo>
                      <a:pt x="105848" y="52697"/>
                    </a:lnTo>
                    <a:lnTo>
                      <a:pt x="102575" y="51229"/>
                    </a:lnTo>
                    <a:lnTo>
                      <a:pt x="9378" y="4629"/>
                    </a:lnTo>
                    <a:lnTo>
                      <a:pt x="1002" y="272"/>
                    </a:lnTo>
                    <a:close/>
                    <a:moveTo>
                      <a:pt x="12651" y="19192"/>
                    </a:moveTo>
                    <a:lnTo>
                      <a:pt x="94199" y="59967"/>
                    </a:lnTo>
                    <a:lnTo>
                      <a:pt x="94199" y="151723"/>
                    </a:lnTo>
                    <a:lnTo>
                      <a:pt x="12651" y="110948"/>
                    </a:lnTo>
                    <a:lnTo>
                      <a:pt x="12651" y="191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9" name="Freeform 2848">
                <a:extLst>
                  <a:ext uri="{FF2B5EF4-FFF2-40B4-BE49-F238E27FC236}">
                    <a16:creationId xmlns:a16="http://schemas.microsoft.com/office/drawing/2014/main" id="{3AB16025-14F1-D5A2-6EEA-B2CF8A09F020}"/>
                  </a:ext>
                </a:extLst>
              </p:cNvPr>
              <p:cNvSpPr/>
              <p:nvPr/>
            </p:nvSpPr>
            <p:spPr>
              <a:xfrm>
                <a:off x="8361453" y="1991274"/>
                <a:ext cx="34948" cy="310172"/>
              </a:xfrm>
              <a:custGeom>
                <a:avLst/>
                <a:gdLst>
                  <a:gd name="connsiteX0" fmla="*/ 982 w 34948"/>
                  <a:gd name="connsiteY0" fmla="*/ 254 h 310172"/>
                  <a:gd name="connsiteX1" fmla="*/ 982 w 34948"/>
                  <a:gd name="connsiteY1" fmla="*/ 9714 h 310172"/>
                  <a:gd name="connsiteX2" fmla="*/ 982 w 34948"/>
                  <a:gd name="connsiteY2" fmla="*/ 289316 h 310172"/>
                  <a:gd name="connsiteX3" fmla="*/ 982 w 34948"/>
                  <a:gd name="connsiteY3" fmla="*/ 292951 h 310172"/>
                  <a:gd name="connsiteX4" fmla="*/ 4258 w 34948"/>
                  <a:gd name="connsiteY4" fmla="*/ 294419 h 310172"/>
                  <a:gd name="connsiteX5" fmla="*/ 27557 w 34948"/>
                  <a:gd name="connsiteY5" fmla="*/ 306069 h 310172"/>
                  <a:gd name="connsiteX6" fmla="*/ 35931 w 34948"/>
                  <a:gd name="connsiteY6" fmla="*/ 310426 h 310172"/>
                  <a:gd name="connsiteX7" fmla="*/ 35931 w 34948"/>
                  <a:gd name="connsiteY7" fmla="*/ 300966 h 310172"/>
                  <a:gd name="connsiteX8" fmla="*/ 35931 w 34948"/>
                  <a:gd name="connsiteY8" fmla="*/ 21364 h 310172"/>
                  <a:gd name="connsiteX9" fmla="*/ 35931 w 34948"/>
                  <a:gd name="connsiteY9" fmla="*/ 17729 h 310172"/>
                  <a:gd name="connsiteX10" fmla="*/ 32655 w 34948"/>
                  <a:gd name="connsiteY10" fmla="*/ 16261 h 310172"/>
                  <a:gd name="connsiteX11" fmla="*/ 9356 w 34948"/>
                  <a:gd name="connsiteY11" fmla="*/ 4611 h 310172"/>
                  <a:gd name="connsiteX12" fmla="*/ 982 w 34948"/>
                  <a:gd name="connsiteY12" fmla="*/ 254 h 310172"/>
                  <a:gd name="connsiteX13" fmla="*/ 12632 w 34948"/>
                  <a:gd name="connsiteY13" fmla="*/ 19174 h 310172"/>
                  <a:gd name="connsiteX14" fmla="*/ 24282 w 34948"/>
                  <a:gd name="connsiteY14" fmla="*/ 24999 h 310172"/>
                  <a:gd name="connsiteX15" fmla="*/ 24282 w 34948"/>
                  <a:gd name="connsiteY15" fmla="*/ 291506 h 310172"/>
                  <a:gd name="connsiteX16" fmla="*/ 12632 w 34948"/>
                  <a:gd name="connsiteY16" fmla="*/ 285681 h 310172"/>
                  <a:gd name="connsiteX17" fmla="*/ 12632 w 34948"/>
                  <a:gd name="connsiteY17" fmla="*/ 1917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82" y="254"/>
                    </a:moveTo>
                    <a:lnTo>
                      <a:pt x="982" y="9714"/>
                    </a:lnTo>
                    <a:lnTo>
                      <a:pt x="982" y="289316"/>
                    </a:lnTo>
                    <a:lnTo>
                      <a:pt x="982" y="292951"/>
                    </a:lnTo>
                    <a:lnTo>
                      <a:pt x="4258" y="294419"/>
                    </a:lnTo>
                    <a:lnTo>
                      <a:pt x="27557" y="306069"/>
                    </a:lnTo>
                    <a:lnTo>
                      <a:pt x="35931" y="310426"/>
                    </a:lnTo>
                    <a:lnTo>
                      <a:pt x="35931" y="300966"/>
                    </a:lnTo>
                    <a:lnTo>
                      <a:pt x="35931" y="21364"/>
                    </a:lnTo>
                    <a:lnTo>
                      <a:pt x="35931" y="17729"/>
                    </a:lnTo>
                    <a:lnTo>
                      <a:pt x="32655" y="16261"/>
                    </a:lnTo>
                    <a:lnTo>
                      <a:pt x="9356" y="4611"/>
                    </a:lnTo>
                    <a:lnTo>
                      <a:pt x="982" y="254"/>
                    </a:lnTo>
                    <a:close/>
                    <a:moveTo>
                      <a:pt x="12632" y="19174"/>
                    </a:moveTo>
                    <a:lnTo>
                      <a:pt x="24282" y="24999"/>
                    </a:lnTo>
                    <a:lnTo>
                      <a:pt x="24282" y="291506"/>
                    </a:lnTo>
                    <a:lnTo>
                      <a:pt x="12632" y="285681"/>
                    </a:lnTo>
                    <a:lnTo>
                      <a:pt x="12632" y="1917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0" name="Freeform 2849">
                <a:extLst>
                  <a:ext uri="{FF2B5EF4-FFF2-40B4-BE49-F238E27FC236}">
                    <a16:creationId xmlns:a16="http://schemas.microsoft.com/office/drawing/2014/main" id="{E0E6DB5A-DF5A-AEE5-AC13-E8559BAE5B7E}"/>
                  </a:ext>
                </a:extLst>
              </p:cNvPr>
              <p:cNvSpPr/>
              <p:nvPr/>
            </p:nvSpPr>
            <p:spPr>
              <a:xfrm>
                <a:off x="8402227" y="2008749"/>
                <a:ext cx="34948" cy="310172"/>
              </a:xfrm>
              <a:custGeom>
                <a:avLst/>
                <a:gdLst>
                  <a:gd name="connsiteX0" fmla="*/ 989 w 34948"/>
                  <a:gd name="connsiteY0" fmla="*/ 257 h 310172"/>
                  <a:gd name="connsiteX1" fmla="*/ 989 w 34948"/>
                  <a:gd name="connsiteY1" fmla="*/ 292954 h 310172"/>
                  <a:gd name="connsiteX2" fmla="*/ 35937 w 34948"/>
                  <a:gd name="connsiteY2" fmla="*/ 310429 h 310172"/>
                  <a:gd name="connsiteX3" fmla="*/ 35937 w 34948"/>
                  <a:gd name="connsiteY3" fmla="*/ 17732 h 310172"/>
                  <a:gd name="connsiteX4" fmla="*/ 989 w 34948"/>
                  <a:gd name="connsiteY4" fmla="*/ 257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89" y="257"/>
                    </a:moveTo>
                    <a:lnTo>
                      <a:pt x="989" y="292954"/>
                    </a:lnTo>
                    <a:lnTo>
                      <a:pt x="35937" y="310429"/>
                    </a:lnTo>
                    <a:lnTo>
                      <a:pt x="35937" y="17732"/>
                    </a:lnTo>
                    <a:lnTo>
                      <a:pt x="989" y="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1" name="Freeform 2850">
                <a:extLst>
                  <a:ext uri="{FF2B5EF4-FFF2-40B4-BE49-F238E27FC236}">
                    <a16:creationId xmlns:a16="http://schemas.microsoft.com/office/drawing/2014/main" id="{1FA2A1FD-C421-CB64-449B-F0CDA7DE6159}"/>
                  </a:ext>
                </a:extLst>
              </p:cNvPr>
              <p:cNvSpPr/>
              <p:nvPr/>
            </p:nvSpPr>
            <p:spPr>
              <a:xfrm>
                <a:off x="8454650" y="2026224"/>
                <a:ext cx="58248" cy="158720"/>
              </a:xfrm>
              <a:custGeom>
                <a:avLst/>
                <a:gdLst>
                  <a:gd name="connsiteX0" fmla="*/ 998 w 58248"/>
                  <a:gd name="connsiteY0" fmla="*/ 248 h 158720"/>
                  <a:gd name="connsiteX1" fmla="*/ 998 w 58248"/>
                  <a:gd name="connsiteY1" fmla="*/ 9708 h 158720"/>
                  <a:gd name="connsiteX2" fmla="*/ 998 w 58248"/>
                  <a:gd name="connsiteY2" fmla="*/ 126209 h 158720"/>
                  <a:gd name="connsiteX3" fmla="*/ 998 w 58248"/>
                  <a:gd name="connsiteY3" fmla="*/ 129843 h 158720"/>
                  <a:gd name="connsiteX4" fmla="*/ 4272 w 58248"/>
                  <a:gd name="connsiteY4" fmla="*/ 131311 h 158720"/>
                  <a:gd name="connsiteX5" fmla="*/ 50870 w 58248"/>
                  <a:gd name="connsiteY5" fmla="*/ 154612 h 158720"/>
                  <a:gd name="connsiteX6" fmla="*/ 59246 w 58248"/>
                  <a:gd name="connsiteY6" fmla="*/ 158969 h 158720"/>
                  <a:gd name="connsiteX7" fmla="*/ 59246 w 58248"/>
                  <a:gd name="connsiteY7" fmla="*/ 149509 h 158720"/>
                  <a:gd name="connsiteX8" fmla="*/ 59246 w 58248"/>
                  <a:gd name="connsiteY8" fmla="*/ 33008 h 158720"/>
                  <a:gd name="connsiteX9" fmla="*/ 59246 w 58248"/>
                  <a:gd name="connsiteY9" fmla="*/ 29373 h 158720"/>
                  <a:gd name="connsiteX10" fmla="*/ 55973 w 58248"/>
                  <a:gd name="connsiteY10" fmla="*/ 27905 h 158720"/>
                  <a:gd name="connsiteX11" fmla="*/ 9374 w 58248"/>
                  <a:gd name="connsiteY11" fmla="*/ 4605 h 158720"/>
                  <a:gd name="connsiteX12" fmla="*/ 998 w 58248"/>
                  <a:gd name="connsiteY12" fmla="*/ 248 h 158720"/>
                  <a:gd name="connsiteX13" fmla="*/ 12648 w 58248"/>
                  <a:gd name="connsiteY13" fmla="*/ 19168 h 158720"/>
                  <a:gd name="connsiteX14" fmla="*/ 47597 w 58248"/>
                  <a:gd name="connsiteY14" fmla="*/ 36643 h 158720"/>
                  <a:gd name="connsiteX15" fmla="*/ 47597 w 58248"/>
                  <a:gd name="connsiteY15" fmla="*/ 140049 h 158720"/>
                  <a:gd name="connsiteX16" fmla="*/ 12648 w 58248"/>
                  <a:gd name="connsiteY16" fmla="*/ 122574 h 158720"/>
                  <a:gd name="connsiteX17" fmla="*/ 12648 w 58248"/>
                  <a:gd name="connsiteY17" fmla="*/ 191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98" y="248"/>
                    </a:moveTo>
                    <a:lnTo>
                      <a:pt x="998" y="9708"/>
                    </a:lnTo>
                    <a:lnTo>
                      <a:pt x="998" y="126209"/>
                    </a:lnTo>
                    <a:lnTo>
                      <a:pt x="998" y="129843"/>
                    </a:lnTo>
                    <a:lnTo>
                      <a:pt x="4272" y="131311"/>
                    </a:lnTo>
                    <a:lnTo>
                      <a:pt x="50870" y="154612"/>
                    </a:lnTo>
                    <a:lnTo>
                      <a:pt x="59246" y="158969"/>
                    </a:lnTo>
                    <a:lnTo>
                      <a:pt x="59246" y="149509"/>
                    </a:lnTo>
                    <a:lnTo>
                      <a:pt x="59246" y="33008"/>
                    </a:lnTo>
                    <a:lnTo>
                      <a:pt x="59246" y="29373"/>
                    </a:lnTo>
                    <a:lnTo>
                      <a:pt x="55973" y="27905"/>
                    </a:lnTo>
                    <a:lnTo>
                      <a:pt x="9374" y="4605"/>
                    </a:lnTo>
                    <a:lnTo>
                      <a:pt x="998" y="248"/>
                    </a:lnTo>
                    <a:close/>
                    <a:moveTo>
                      <a:pt x="12648" y="19168"/>
                    </a:moveTo>
                    <a:lnTo>
                      <a:pt x="47597" y="36643"/>
                    </a:lnTo>
                    <a:lnTo>
                      <a:pt x="47597" y="140049"/>
                    </a:lnTo>
                    <a:lnTo>
                      <a:pt x="12648" y="122574"/>
                    </a:lnTo>
                    <a:lnTo>
                      <a:pt x="12648" y="191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2" name="Freeform 2851">
                <a:extLst>
                  <a:ext uri="{FF2B5EF4-FFF2-40B4-BE49-F238E27FC236}">
                    <a16:creationId xmlns:a16="http://schemas.microsoft.com/office/drawing/2014/main" id="{2AE69BEC-582A-8264-0D7A-09719154E6D8}"/>
                  </a:ext>
                </a:extLst>
              </p:cNvPr>
              <p:cNvSpPr/>
              <p:nvPr/>
            </p:nvSpPr>
            <p:spPr>
              <a:xfrm>
                <a:off x="8524548" y="2061174"/>
                <a:ext cx="34948" cy="158720"/>
              </a:xfrm>
              <a:custGeom>
                <a:avLst/>
                <a:gdLst>
                  <a:gd name="connsiteX0" fmla="*/ 1007 w 34948"/>
                  <a:gd name="connsiteY0" fmla="*/ 253 h 158720"/>
                  <a:gd name="connsiteX1" fmla="*/ 1007 w 34948"/>
                  <a:gd name="connsiteY1" fmla="*/ 9713 h 158720"/>
                  <a:gd name="connsiteX2" fmla="*/ 1007 w 34948"/>
                  <a:gd name="connsiteY2" fmla="*/ 137864 h 158720"/>
                  <a:gd name="connsiteX3" fmla="*/ 1007 w 34948"/>
                  <a:gd name="connsiteY3" fmla="*/ 141499 h 158720"/>
                  <a:gd name="connsiteX4" fmla="*/ 4281 w 34948"/>
                  <a:gd name="connsiteY4" fmla="*/ 142967 h 158720"/>
                  <a:gd name="connsiteX5" fmla="*/ 27580 w 34948"/>
                  <a:gd name="connsiteY5" fmla="*/ 154617 h 158720"/>
                  <a:gd name="connsiteX6" fmla="*/ 35956 w 34948"/>
                  <a:gd name="connsiteY6" fmla="*/ 158974 h 158720"/>
                  <a:gd name="connsiteX7" fmla="*/ 35956 w 34948"/>
                  <a:gd name="connsiteY7" fmla="*/ 149514 h 158720"/>
                  <a:gd name="connsiteX8" fmla="*/ 35956 w 34948"/>
                  <a:gd name="connsiteY8" fmla="*/ 21363 h 158720"/>
                  <a:gd name="connsiteX9" fmla="*/ 35956 w 34948"/>
                  <a:gd name="connsiteY9" fmla="*/ 17728 h 158720"/>
                  <a:gd name="connsiteX10" fmla="*/ 32682 w 34948"/>
                  <a:gd name="connsiteY10" fmla="*/ 16260 h 158720"/>
                  <a:gd name="connsiteX11" fmla="*/ 9383 w 34948"/>
                  <a:gd name="connsiteY11" fmla="*/ 4610 h 158720"/>
                  <a:gd name="connsiteX12" fmla="*/ 1007 w 34948"/>
                  <a:gd name="connsiteY12" fmla="*/ 253 h 158720"/>
                  <a:gd name="connsiteX13" fmla="*/ 12657 w 34948"/>
                  <a:gd name="connsiteY13" fmla="*/ 19173 h 158720"/>
                  <a:gd name="connsiteX14" fmla="*/ 24306 w 34948"/>
                  <a:gd name="connsiteY14" fmla="*/ 24998 h 158720"/>
                  <a:gd name="connsiteX15" fmla="*/ 24306 w 34948"/>
                  <a:gd name="connsiteY15" fmla="*/ 140054 h 158720"/>
                  <a:gd name="connsiteX16" fmla="*/ 12657 w 34948"/>
                  <a:gd name="connsiteY16" fmla="*/ 134229 h 158720"/>
                  <a:gd name="connsiteX17" fmla="*/ 12657 w 34948"/>
                  <a:gd name="connsiteY17" fmla="*/ 1917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07" y="253"/>
                    </a:moveTo>
                    <a:lnTo>
                      <a:pt x="1007" y="9713"/>
                    </a:lnTo>
                    <a:lnTo>
                      <a:pt x="1007" y="137864"/>
                    </a:lnTo>
                    <a:lnTo>
                      <a:pt x="1007" y="141499"/>
                    </a:lnTo>
                    <a:lnTo>
                      <a:pt x="4281" y="142967"/>
                    </a:lnTo>
                    <a:lnTo>
                      <a:pt x="27580" y="154617"/>
                    </a:lnTo>
                    <a:lnTo>
                      <a:pt x="35956" y="158974"/>
                    </a:lnTo>
                    <a:lnTo>
                      <a:pt x="35956" y="149514"/>
                    </a:lnTo>
                    <a:lnTo>
                      <a:pt x="35956" y="21363"/>
                    </a:lnTo>
                    <a:lnTo>
                      <a:pt x="35956" y="17728"/>
                    </a:lnTo>
                    <a:lnTo>
                      <a:pt x="32682" y="16260"/>
                    </a:lnTo>
                    <a:lnTo>
                      <a:pt x="9383" y="4610"/>
                    </a:lnTo>
                    <a:lnTo>
                      <a:pt x="1007" y="253"/>
                    </a:lnTo>
                    <a:close/>
                    <a:moveTo>
                      <a:pt x="12657" y="19173"/>
                    </a:moveTo>
                    <a:lnTo>
                      <a:pt x="24306" y="24998"/>
                    </a:lnTo>
                    <a:lnTo>
                      <a:pt x="24306" y="140054"/>
                    </a:lnTo>
                    <a:lnTo>
                      <a:pt x="12657" y="134229"/>
                    </a:lnTo>
                    <a:lnTo>
                      <a:pt x="12657" y="191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3" name="Freeform 2852">
                <a:extLst>
                  <a:ext uri="{FF2B5EF4-FFF2-40B4-BE49-F238E27FC236}">
                    <a16:creationId xmlns:a16="http://schemas.microsoft.com/office/drawing/2014/main" id="{337A4674-7004-7ED4-6540-36D191EC5CC4}"/>
                  </a:ext>
                </a:extLst>
              </p:cNvPr>
              <p:cNvSpPr/>
              <p:nvPr/>
            </p:nvSpPr>
            <p:spPr>
              <a:xfrm>
                <a:off x="8338154" y="1819429"/>
                <a:ext cx="477635" cy="595605"/>
              </a:xfrm>
              <a:custGeom>
                <a:avLst/>
                <a:gdLst>
                  <a:gd name="connsiteX0" fmla="*/ 239829 w 477635"/>
                  <a:gd name="connsiteY0" fmla="*/ 250 h 595605"/>
                  <a:gd name="connsiteX1" fmla="*/ 237278 w 477635"/>
                  <a:gd name="connsiteY1" fmla="*/ 1706 h 595605"/>
                  <a:gd name="connsiteX2" fmla="*/ 4286 w 477635"/>
                  <a:gd name="connsiteY2" fmla="*/ 118201 h 595605"/>
                  <a:gd name="connsiteX3" fmla="*/ 1012 w 477635"/>
                  <a:gd name="connsiteY3" fmla="*/ 119669 h 595605"/>
                  <a:gd name="connsiteX4" fmla="*/ 1012 w 477635"/>
                  <a:gd name="connsiteY4" fmla="*/ 123304 h 595605"/>
                  <a:gd name="connsiteX5" fmla="*/ 1012 w 477635"/>
                  <a:gd name="connsiteY5" fmla="*/ 472807 h 595605"/>
                  <a:gd name="connsiteX6" fmla="*/ 1012 w 477635"/>
                  <a:gd name="connsiteY6" fmla="*/ 476441 h 595605"/>
                  <a:gd name="connsiteX7" fmla="*/ 4288 w 477635"/>
                  <a:gd name="connsiteY7" fmla="*/ 477909 h 595605"/>
                  <a:gd name="connsiteX8" fmla="*/ 237280 w 477635"/>
                  <a:gd name="connsiteY8" fmla="*/ 594410 h 595605"/>
                  <a:gd name="connsiteX9" fmla="*/ 239832 w 477635"/>
                  <a:gd name="connsiteY9" fmla="*/ 595855 h 595605"/>
                  <a:gd name="connsiteX10" fmla="*/ 242383 w 477635"/>
                  <a:gd name="connsiteY10" fmla="*/ 594410 h 595605"/>
                  <a:gd name="connsiteX11" fmla="*/ 475375 w 477635"/>
                  <a:gd name="connsiteY11" fmla="*/ 477909 h 595605"/>
                  <a:gd name="connsiteX12" fmla="*/ 478648 w 477635"/>
                  <a:gd name="connsiteY12" fmla="*/ 476441 h 595605"/>
                  <a:gd name="connsiteX13" fmla="*/ 478648 w 477635"/>
                  <a:gd name="connsiteY13" fmla="*/ 472807 h 595605"/>
                  <a:gd name="connsiteX14" fmla="*/ 478648 w 477635"/>
                  <a:gd name="connsiteY14" fmla="*/ 123304 h 595605"/>
                  <a:gd name="connsiteX15" fmla="*/ 478648 w 477635"/>
                  <a:gd name="connsiteY15" fmla="*/ 119669 h 595605"/>
                  <a:gd name="connsiteX16" fmla="*/ 475375 w 477635"/>
                  <a:gd name="connsiteY16" fmla="*/ 118201 h 595605"/>
                  <a:gd name="connsiteX17" fmla="*/ 242383 w 477635"/>
                  <a:gd name="connsiteY17" fmla="*/ 1706 h 595605"/>
                  <a:gd name="connsiteX18" fmla="*/ 239832 w 477635"/>
                  <a:gd name="connsiteY18" fmla="*/ 250 h 595605"/>
                  <a:gd name="connsiteX19" fmla="*/ 239829 w 477635"/>
                  <a:gd name="connsiteY19" fmla="*/ 13356 h 595605"/>
                  <a:gd name="connsiteX20" fmla="*/ 466997 w 477635"/>
                  <a:gd name="connsiteY20" fmla="*/ 126939 h 595605"/>
                  <a:gd name="connsiteX21" fmla="*/ 466997 w 477635"/>
                  <a:gd name="connsiteY21" fmla="*/ 469172 h 595605"/>
                  <a:gd name="connsiteX22" fmla="*/ 239829 w 477635"/>
                  <a:gd name="connsiteY22" fmla="*/ 582760 h 595605"/>
                  <a:gd name="connsiteX23" fmla="*/ 12662 w 477635"/>
                  <a:gd name="connsiteY23" fmla="*/ 469172 h 595605"/>
                  <a:gd name="connsiteX24" fmla="*/ 12662 w 477635"/>
                  <a:gd name="connsiteY24" fmla="*/ 126939 h 595605"/>
                  <a:gd name="connsiteX25" fmla="*/ 239829 w 477635"/>
                  <a:gd name="connsiteY25" fmla="*/ 13356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29" y="250"/>
                    </a:moveTo>
                    <a:lnTo>
                      <a:pt x="237278" y="1706"/>
                    </a:lnTo>
                    <a:lnTo>
                      <a:pt x="4286" y="118201"/>
                    </a:lnTo>
                    <a:lnTo>
                      <a:pt x="1012" y="119669"/>
                    </a:lnTo>
                    <a:lnTo>
                      <a:pt x="1012" y="123304"/>
                    </a:lnTo>
                    <a:lnTo>
                      <a:pt x="1012" y="472807"/>
                    </a:lnTo>
                    <a:lnTo>
                      <a:pt x="1012" y="476441"/>
                    </a:lnTo>
                    <a:lnTo>
                      <a:pt x="4288" y="477909"/>
                    </a:lnTo>
                    <a:lnTo>
                      <a:pt x="237280" y="594410"/>
                    </a:lnTo>
                    <a:lnTo>
                      <a:pt x="239832" y="595855"/>
                    </a:lnTo>
                    <a:lnTo>
                      <a:pt x="242383" y="594410"/>
                    </a:lnTo>
                    <a:lnTo>
                      <a:pt x="475375" y="477909"/>
                    </a:lnTo>
                    <a:lnTo>
                      <a:pt x="478648" y="476441"/>
                    </a:lnTo>
                    <a:lnTo>
                      <a:pt x="478648" y="472807"/>
                    </a:lnTo>
                    <a:lnTo>
                      <a:pt x="478648" y="123304"/>
                    </a:lnTo>
                    <a:lnTo>
                      <a:pt x="478648" y="119669"/>
                    </a:lnTo>
                    <a:lnTo>
                      <a:pt x="475375" y="118201"/>
                    </a:lnTo>
                    <a:lnTo>
                      <a:pt x="242383" y="1706"/>
                    </a:lnTo>
                    <a:lnTo>
                      <a:pt x="239832" y="250"/>
                    </a:lnTo>
                    <a:close/>
                    <a:moveTo>
                      <a:pt x="239829" y="13356"/>
                    </a:moveTo>
                    <a:lnTo>
                      <a:pt x="466997" y="126939"/>
                    </a:lnTo>
                    <a:lnTo>
                      <a:pt x="466997" y="469172"/>
                    </a:lnTo>
                    <a:lnTo>
                      <a:pt x="239829" y="582760"/>
                    </a:lnTo>
                    <a:lnTo>
                      <a:pt x="12662" y="469172"/>
                    </a:lnTo>
                    <a:lnTo>
                      <a:pt x="12662" y="126939"/>
                    </a:lnTo>
                    <a:lnTo>
                      <a:pt x="239829" y="133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54" name="Graphic 2503">
              <a:extLst>
                <a:ext uri="{FF2B5EF4-FFF2-40B4-BE49-F238E27FC236}">
                  <a16:creationId xmlns:a16="http://schemas.microsoft.com/office/drawing/2014/main" id="{E1C9D7B1-BAEE-9F69-DF9E-56130F20D74E}"/>
                </a:ext>
              </a:extLst>
            </p:cNvPr>
            <p:cNvGrpSpPr/>
            <p:nvPr/>
          </p:nvGrpSpPr>
          <p:grpSpPr>
            <a:xfrm>
              <a:off x="8611319" y="2114978"/>
              <a:ext cx="146707" cy="200382"/>
              <a:chOff x="8611319" y="2114978"/>
              <a:chExt cx="146707" cy="200382"/>
            </a:xfrm>
          </p:grpSpPr>
          <p:sp>
            <p:nvSpPr>
              <p:cNvPr id="2855" name="Freeform 2854">
                <a:extLst>
                  <a:ext uri="{FF2B5EF4-FFF2-40B4-BE49-F238E27FC236}">
                    <a16:creationId xmlns:a16="http://schemas.microsoft.com/office/drawing/2014/main" id="{A24F349C-4352-4D3A-40F4-312114B00D82}"/>
                  </a:ext>
                </a:extLst>
              </p:cNvPr>
              <p:cNvSpPr/>
              <p:nvPr/>
            </p:nvSpPr>
            <p:spPr>
              <a:xfrm>
                <a:off x="8611319" y="2114978"/>
                <a:ext cx="146707" cy="200382"/>
              </a:xfrm>
              <a:custGeom>
                <a:avLst/>
                <a:gdLst>
                  <a:gd name="connsiteX0" fmla="*/ 0 w 146707"/>
                  <a:gd name="connsiteY0" fmla="*/ 200383 h 200382"/>
                  <a:gd name="connsiteX1" fmla="*/ 146708 w 146707"/>
                  <a:gd name="connsiteY1" fmla="*/ 127024 h 200382"/>
                  <a:gd name="connsiteX2" fmla="*/ 146708 w 146707"/>
                  <a:gd name="connsiteY2" fmla="*/ 0 h 200382"/>
                  <a:gd name="connsiteX3" fmla="*/ 29345 w 146707"/>
                  <a:gd name="connsiteY3" fmla="*/ 58686 h 200382"/>
                  <a:gd name="connsiteX4" fmla="*/ 0 w 146707"/>
                  <a:gd name="connsiteY4" fmla="*/ 117814 h 200382"/>
                  <a:gd name="connsiteX5" fmla="*/ 0 w 146707"/>
                  <a:gd name="connsiteY5" fmla="*/ 200383 h 20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707" h="200382">
                    <a:moveTo>
                      <a:pt x="0" y="200383"/>
                    </a:moveTo>
                    <a:lnTo>
                      <a:pt x="146708" y="127024"/>
                    </a:lnTo>
                    <a:lnTo>
                      <a:pt x="146708" y="0"/>
                    </a:lnTo>
                    <a:lnTo>
                      <a:pt x="29345" y="58686"/>
                    </a:lnTo>
                    <a:lnTo>
                      <a:pt x="0" y="117814"/>
                    </a:lnTo>
                    <a:lnTo>
                      <a:pt x="0" y="200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56" name="Graphic 2503">
                <a:extLst>
                  <a:ext uri="{FF2B5EF4-FFF2-40B4-BE49-F238E27FC236}">
                    <a16:creationId xmlns:a16="http://schemas.microsoft.com/office/drawing/2014/main" id="{90A8F3A8-3C16-D905-126E-09DAB5DAB119}"/>
                  </a:ext>
                </a:extLst>
              </p:cNvPr>
              <p:cNvGrpSpPr/>
              <p:nvPr/>
            </p:nvGrpSpPr>
            <p:grpSpPr>
              <a:xfrm>
                <a:off x="8660223" y="2140102"/>
                <a:ext cx="80032" cy="134566"/>
                <a:chOff x="8660223" y="2140102"/>
                <a:chExt cx="80032" cy="134566"/>
              </a:xfrm>
            </p:grpSpPr>
            <p:sp>
              <p:nvSpPr>
                <p:cNvPr id="2857" name="Freeform 2856">
                  <a:extLst>
                    <a:ext uri="{FF2B5EF4-FFF2-40B4-BE49-F238E27FC236}">
                      <a16:creationId xmlns:a16="http://schemas.microsoft.com/office/drawing/2014/main" id="{280815F3-75E9-F15F-23D1-41BEE6F1A37E}"/>
                    </a:ext>
                  </a:extLst>
                </p:cNvPr>
                <p:cNvSpPr/>
                <p:nvPr/>
              </p:nvSpPr>
              <p:spPr>
                <a:xfrm>
                  <a:off x="8660223" y="2188923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8" name="Freeform 2857">
                  <a:extLst>
                    <a:ext uri="{FF2B5EF4-FFF2-40B4-BE49-F238E27FC236}">
                      <a16:creationId xmlns:a16="http://schemas.microsoft.com/office/drawing/2014/main" id="{6F074A21-4490-72EE-B2DC-36E6930BEEB1}"/>
                    </a:ext>
                  </a:extLst>
                </p:cNvPr>
                <p:cNvSpPr/>
                <p:nvPr/>
              </p:nvSpPr>
              <p:spPr>
                <a:xfrm>
                  <a:off x="8660223" y="2213107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9" name="Freeform 2858">
                  <a:extLst>
                    <a:ext uri="{FF2B5EF4-FFF2-40B4-BE49-F238E27FC236}">
                      <a16:creationId xmlns:a16="http://schemas.microsoft.com/office/drawing/2014/main" id="{ECFCF67C-AFA9-0628-E000-5C518153BB9A}"/>
                    </a:ext>
                  </a:extLst>
                </p:cNvPr>
                <p:cNvSpPr/>
                <p:nvPr/>
              </p:nvSpPr>
              <p:spPr>
                <a:xfrm>
                  <a:off x="8660223" y="2164741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37368 h 37368"/>
                    <a:gd name="connsiteX1" fmla="*/ 30772 w 30771"/>
                    <a:gd name="connsiteY1" fmla="*/ 21981 h 37368"/>
                    <a:gd name="connsiteX2" fmla="*/ 30772 w 30771"/>
                    <a:gd name="connsiteY2" fmla="*/ 0 h 37368"/>
                    <a:gd name="connsiteX3" fmla="*/ 6148 w 30771"/>
                    <a:gd name="connsiteY3" fmla="*/ 12313 h 37368"/>
                    <a:gd name="connsiteX4" fmla="*/ 0 w 30771"/>
                    <a:gd name="connsiteY4" fmla="*/ 23073 h 37368"/>
                    <a:gd name="connsiteX5" fmla="*/ 0 w 30771"/>
                    <a:gd name="connsiteY5" fmla="*/ 37368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37368"/>
                      </a:moveTo>
                      <a:lnTo>
                        <a:pt x="30772" y="21981"/>
                      </a:lnTo>
                      <a:lnTo>
                        <a:pt x="30772" y="0"/>
                      </a:lnTo>
                      <a:lnTo>
                        <a:pt x="6148" y="12313"/>
                      </a:lnTo>
                      <a:lnTo>
                        <a:pt x="0" y="23073"/>
                      </a:lnTo>
                      <a:lnTo>
                        <a:pt x="0" y="373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0" name="Freeform 2859">
                  <a:extLst>
                    <a:ext uri="{FF2B5EF4-FFF2-40B4-BE49-F238E27FC236}">
                      <a16:creationId xmlns:a16="http://schemas.microsoft.com/office/drawing/2014/main" id="{4C018F6B-063A-40C7-CAB8-491A5C6A2CCC}"/>
                    </a:ext>
                  </a:extLst>
                </p:cNvPr>
                <p:cNvSpPr/>
                <p:nvPr/>
              </p:nvSpPr>
              <p:spPr>
                <a:xfrm>
                  <a:off x="8660223" y="2237294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15387 h 37368"/>
                    <a:gd name="connsiteX1" fmla="*/ 30772 w 30771"/>
                    <a:gd name="connsiteY1" fmla="*/ 0 h 37368"/>
                    <a:gd name="connsiteX2" fmla="*/ 30772 w 30771"/>
                    <a:gd name="connsiteY2" fmla="*/ 21981 h 37368"/>
                    <a:gd name="connsiteX3" fmla="*/ 6148 w 30771"/>
                    <a:gd name="connsiteY3" fmla="*/ 34294 h 37368"/>
                    <a:gd name="connsiteX4" fmla="*/ 0 w 30771"/>
                    <a:gd name="connsiteY4" fmla="*/ 29682 h 37368"/>
                    <a:gd name="connsiteX5" fmla="*/ 0 w 30771"/>
                    <a:gd name="connsiteY5" fmla="*/ 15387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15387"/>
                      </a:moveTo>
                      <a:lnTo>
                        <a:pt x="30772" y="0"/>
                      </a:lnTo>
                      <a:lnTo>
                        <a:pt x="30772" y="21981"/>
                      </a:lnTo>
                      <a:lnTo>
                        <a:pt x="6148" y="34294"/>
                      </a:lnTo>
                      <a:lnTo>
                        <a:pt x="0" y="29682"/>
                      </a:lnTo>
                      <a:lnTo>
                        <a:pt x="0" y="15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1" name="Freeform 2860">
                  <a:extLst>
                    <a:ext uri="{FF2B5EF4-FFF2-40B4-BE49-F238E27FC236}">
                      <a16:creationId xmlns:a16="http://schemas.microsoft.com/office/drawing/2014/main" id="{C0B1BB1F-520F-C273-447B-09130229B91F}"/>
                    </a:ext>
                  </a:extLst>
                </p:cNvPr>
                <p:cNvSpPr/>
                <p:nvPr/>
              </p:nvSpPr>
              <p:spPr>
                <a:xfrm>
                  <a:off x="8692542" y="2156272"/>
                  <a:ext cx="15389" cy="102235"/>
                </a:xfrm>
                <a:custGeom>
                  <a:avLst/>
                  <a:gdLst>
                    <a:gd name="connsiteX0" fmla="*/ 0 w 15389"/>
                    <a:gd name="connsiteY0" fmla="*/ 7695 h 102235"/>
                    <a:gd name="connsiteX1" fmla="*/ 15389 w 15389"/>
                    <a:gd name="connsiteY1" fmla="*/ 0 h 102235"/>
                    <a:gd name="connsiteX2" fmla="*/ 15389 w 15389"/>
                    <a:gd name="connsiteY2" fmla="*/ 94541 h 102235"/>
                    <a:gd name="connsiteX3" fmla="*/ 0 w 15389"/>
                    <a:gd name="connsiteY3" fmla="*/ 102236 h 102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89" h="102235">
                      <a:moveTo>
                        <a:pt x="0" y="7695"/>
                      </a:moveTo>
                      <a:lnTo>
                        <a:pt x="15389" y="0"/>
                      </a:lnTo>
                      <a:lnTo>
                        <a:pt x="15389" y="94541"/>
                      </a:lnTo>
                      <a:lnTo>
                        <a:pt x="0" y="10223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2" name="Freeform 2861">
                  <a:extLst>
                    <a:ext uri="{FF2B5EF4-FFF2-40B4-BE49-F238E27FC236}">
                      <a16:creationId xmlns:a16="http://schemas.microsoft.com/office/drawing/2014/main" id="{5E78371A-8018-357D-CB26-D9704A780BDD}"/>
                    </a:ext>
                  </a:extLst>
                </p:cNvPr>
                <p:cNvSpPr/>
                <p:nvPr/>
              </p:nvSpPr>
              <p:spPr>
                <a:xfrm>
                  <a:off x="8709477" y="2212665"/>
                  <a:ext cx="30771" cy="37368"/>
                </a:xfrm>
                <a:custGeom>
                  <a:avLst/>
                  <a:gdLst>
                    <a:gd name="connsiteX0" fmla="*/ 30772 w 30771"/>
                    <a:gd name="connsiteY0" fmla="*/ 0 h 37368"/>
                    <a:gd name="connsiteX1" fmla="*/ 0 w 30771"/>
                    <a:gd name="connsiteY1" fmla="*/ 15387 h 37368"/>
                    <a:gd name="connsiteX2" fmla="*/ 0 w 30771"/>
                    <a:gd name="connsiteY2" fmla="*/ 37368 h 37368"/>
                    <a:gd name="connsiteX3" fmla="*/ 24624 w 30771"/>
                    <a:gd name="connsiteY3" fmla="*/ 25055 h 37368"/>
                    <a:gd name="connsiteX4" fmla="*/ 30772 w 30771"/>
                    <a:gd name="connsiteY4" fmla="*/ 14295 h 37368"/>
                    <a:gd name="connsiteX5" fmla="*/ 30772 w 30771"/>
                    <a:gd name="connsiteY5" fmla="*/ 0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30772" y="0"/>
                      </a:moveTo>
                      <a:lnTo>
                        <a:pt x="0" y="15387"/>
                      </a:lnTo>
                      <a:lnTo>
                        <a:pt x="0" y="37368"/>
                      </a:lnTo>
                      <a:lnTo>
                        <a:pt x="24624" y="25055"/>
                      </a:lnTo>
                      <a:lnTo>
                        <a:pt x="30772" y="14295"/>
                      </a:lnTo>
                      <a:lnTo>
                        <a:pt x="3077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3" name="Freeform 2862">
                  <a:extLst>
                    <a:ext uri="{FF2B5EF4-FFF2-40B4-BE49-F238E27FC236}">
                      <a16:creationId xmlns:a16="http://schemas.microsoft.com/office/drawing/2014/main" id="{6C5C143D-1A25-2036-E1C6-0C6811705C62}"/>
                    </a:ext>
                  </a:extLst>
                </p:cNvPr>
                <p:cNvSpPr/>
                <p:nvPr/>
              </p:nvSpPr>
              <p:spPr>
                <a:xfrm>
                  <a:off x="8707925" y="2140112"/>
                  <a:ext cx="32324" cy="38144"/>
                </a:xfrm>
                <a:custGeom>
                  <a:avLst/>
                  <a:gdLst>
                    <a:gd name="connsiteX0" fmla="*/ 32325 w 32324"/>
                    <a:gd name="connsiteY0" fmla="*/ 21981 h 38144"/>
                    <a:gd name="connsiteX1" fmla="*/ 0 w 32324"/>
                    <a:gd name="connsiteY1" fmla="*/ 38144 h 38144"/>
                    <a:gd name="connsiteX2" fmla="*/ 0 w 32324"/>
                    <a:gd name="connsiteY2" fmla="*/ 16163 h 38144"/>
                    <a:gd name="connsiteX3" fmla="*/ 25863 w 32324"/>
                    <a:gd name="connsiteY3" fmla="*/ 3231 h 38144"/>
                    <a:gd name="connsiteX4" fmla="*/ 32325 w 32324"/>
                    <a:gd name="connsiteY4" fmla="*/ 7686 h 38144"/>
                    <a:gd name="connsiteX5" fmla="*/ 32325 w 32324"/>
                    <a:gd name="connsiteY5" fmla="*/ 21981 h 3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24" h="38144">
                      <a:moveTo>
                        <a:pt x="32325" y="21981"/>
                      </a:moveTo>
                      <a:lnTo>
                        <a:pt x="0" y="38144"/>
                      </a:lnTo>
                      <a:lnTo>
                        <a:pt x="0" y="16163"/>
                      </a:lnTo>
                      <a:lnTo>
                        <a:pt x="25863" y="3231"/>
                      </a:lnTo>
                      <a:lnTo>
                        <a:pt x="32325" y="7686"/>
                      </a:lnTo>
                      <a:lnTo>
                        <a:pt x="32325" y="219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4" name="Freeform 2863">
                  <a:extLst>
                    <a:ext uri="{FF2B5EF4-FFF2-40B4-BE49-F238E27FC236}">
                      <a16:creationId xmlns:a16="http://schemas.microsoft.com/office/drawing/2014/main" id="{6D9C85E8-590B-12BD-D54F-CF39A63E5E5F}"/>
                    </a:ext>
                  </a:extLst>
                </p:cNvPr>
                <p:cNvSpPr/>
                <p:nvPr/>
              </p:nvSpPr>
              <p:spPr>
                <a:xfrm>
                  <a:off x="8709469" y="2188482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5" name="Freeform 2864">
                  <a:extLst>
                    <a:ext uri="{FF2B5EF4-FFF2-40B4-BE49-F238E27FC236}">
                      <a16:creationId xmlns:a16="http://schemas.microsoft.com/office/drawing/2014/main" id="{B2471C00-760C-C340-1862-DDB6DC9821F2}"/>
                    </a:ext>
                  </a:extLst>
                </p:cNvPr>
                <p:cNvSpPr/>
                <p:nvPr/>
              </p:nvSpPr>
              <p:spPr>
                <a:xfrm>
                  <a:off x="8709469" y="2164299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6" name="Freeform 2865">
                  <a:extLst>
                    <a:ext uri="{FF2B5EF4-FFF2-40B4-BE49-F238E27FC236}">
                      <a16:creationId xmlns:a16="http://schemas.microsoft.com/office/drawing/2014/main" id="{73BF4DE0-AC08-DC71-43E7-44663911CE61}"/>
                    </a:ext>
                  </a:extLst>
                </p:cNvPr>
                <p:cNvSpPr/>
                <p:nvPr/>
              </p:nvSpPr>
              <p:spPr>
                <a:xfrm>
                  <a:off x="8698698" y="2153966"/>
                  <a:ext cx="13850" cy="28911"/>
                </a:xfrm>
                <a:custGeom>
                  <a:avLst/>
                  <a:gdLst>
                    <a:gd name="connsiteX0" fmla="*/ 0 w 13850"/>
                    <a:gd name="connsiteY0" fmla="*/ 6926 h 28911"/>
                    <a:gd name="connsiteX1" fmla="*/ 13850 w 13850"/>
                    <a:gd name="connsiteY1" fmla="*/ 0 h 28911"/>
                    <a:gd name="connsiteX2" fmla="*/ 13850 w 13850"/>
                    <a:gd name="connsiteY2" fmla="*/ 21986 h 28911"/>
                    <a:gd name="connsiteX3" fmla="*/ 0 w 13850"/>
                    <a:gd name="connsiteY3" fmla="*/ 28912 h 28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50" h="28911">
                      <a:moveTo>
                        <a:pt x="0" y="6926"/>
                      </a:moveTo>
                      <a:lnTo>
                        <a:pt x="13850" y="0"/>
                      </a:lnTo>
                      <a:lnTo>
                        <a:pt x="13850" y="21986"/>
                      </a:lnTo>
                      <a:lnTo>
                        <a:pt x="0" y="2891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7" name="Freeform 2866">
                  <a:extLst>
                    <a:ext uri="{FF2B5EF4-FFF2-40B4-BE49-F238E27FC236}">
                      <a16:creationId xmlns:a16="http://schemas.microsoft.com/office/drawing/2014/main" id="{D43CC7FE-7574-220E-F236-F30C38826CB2}"/>
                    </a:ext>
                  </a:extLst>
                </p:cNvPr>
                <p:cNvSpPr/>
                <p:nvPr/>
              </p:nvSpPr>
              <p:spPr>
                <a:xfrm>
                  <a:off x="8692542" y="2153954"/>
                  <a:ext cx="20012" cy="10007"/>
                </a:xfrm>
                <a:custGeom>
                  <a:avLst/>
                  <a:gdLst>
                    <a:gd name="connsiteX0" fmla="*/ 0 w 20012"/>
                    <a:gd name="connsiteY0" fmla="*/ 10007 h 10007"/>
                    <a:gd name="connsiteX1" fmla="*/ 20013 w 20012"/>
                    <a:gd name="connsiteY1" fmla="*/ 0 h 1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12" h="10007">
                      <a:moveTo>
                        <a:pt x="0" y="10007"/>
                      </a:moveTo>
                      <a:lnTo>
                        <a:pt x="20013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8" name="Freeform 2867">
                  <a:extLst>
                    <a:ext uri="{FF2B5EF4-FFF2-40B4-BE49-F238E27FC236}">
                      <a16:creationId xmlns:a16="http://schemas.microsoft.com/office/drawing/2014/main" id="{66673FC8-E9C7-3C40-B6D2-EBBB952C8DB9}"/>
                    </a:ext>
                  </a:extLst>
                </p:cNvPr>
                <p:cNvSpPr/>
                <p:nvPr/>
              </p:nvSpPr>
              <p:spPr>
                <a:xfrm>
                  <a:off x="8707931" y="2162090"/>
                  <a:ext cx="32324" cy="16163"/>
                </a:xfrm>
                <a:custGeom>
                  <a:avLst/>
                  <a:gdLst>
                    <a:gd name="connsiteX0" fmla="*/ 0 w 32324"/>
                    <a:gd name="connsiteY0" fmla="*/ 16163 h 16163"/>
                    <a:gd name="connsiteX1" fmla="*/ 32325 w 32324"/>
                    <a:gd name="connsiteY1" fmla="*/ 0 h 1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24" h="16163">
                      <a:moveTo>
                        <a:pt x="0" y="16163"/>
                      </a:moveTo>
                      <a:lnTo>
                        <a:pt x="32325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03" name="Group 2902">
            <a:extLst>
              <a:ext uri="{FF2B5EF4-FFF2-40B4-BE49-F238E27FC236}">
                <a16:creationId xmlns:a16="http://schemas.microsoft.com/office/drawing/2014/main" id="{59C5C948-BBC4-F1C6-48ED-77DA640C76EA}"/>
              </a:ext>
            </a:extLst>
          </p:cNvPr>
          <p:cNvGrpSpPr/>
          <p:nvPr/>
        </p:nvGrpSpPr>
        <p:grpSpPr>
          <a:xfrm>
            <a:off x="2495590" y="3974651"/>
            <a:ext cx="1150924" cy="2013721"/>
            <a:chOff x="2624688" y="3817245"/>
            <a:chExt cx="1150924" cy="2013721"/>
          </a:xfrm>
        </p:grpSpPr>
        <p:sp>
          <p:nvSpPr>
            <p:cNvPr id="2920" name="Diamond 2919">
              <a:extLst>
                <a:ext uri="{FF2B5EF4-FFF2-40B4-BE49-F238E27FC236}">
                  <a16:creationId xmlns:a16="http://schemas.microsoft.com/office/drawing/2014/main" id="{567436FA-B516-B6F8-AE74-9D8C765A4BB8}"/>
                </a:ext>
              </a:extLst>
            </p:cNvPr>
            <p:cNvSpPr/>
            <p:nvPr/>
          </p:nvSpPr>
          <p:spPr>
            <a:xfrm>
              <a:off x="2624688" y="3817245"/>
              <a:ext cx="1150924" cy="576441"/>
            </a:xfrm>
            <a:prstGeom prst="diamond">
              <a:avLst/>
            </a:pr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69" name="Graphic 2503">
              <a:extLst>
                <a:ext uri="{FF2B5EF4-FFF2-40B4-BE49-F238E27FC236}">
                  <a16:creationId xmlns:a16="http://schemas.microsoft.com/office/drawing/2014/main" id="{D9A8F208-0FF8-6499-5EED-EF0725D3AD26}"/>
                </a:ext>
              </a:extLst>
            </p:cNvPr>
            <p:cNvGrpSpPr/>
            <p:nvPr/>
          </p:nvGrpSpPr>
          <p:grpSpPr>
            <a:xfrm>
              <a:off x="2624688" y="4104512"/>
              <a:ext cx="1150923" cy="1726454"/>
              <a:chOff x="4238697" y="4150933"/>
              <a:chExt cx="360990" cy="541508"/>
            </a:xfrm>
          </p:grpSpPr>
          <p:sp>
            <p:nvSpPr>
              <p:cNvPr id="2870" name="Freeform 2869">
                <a:extLst>
                  <a:ext uri="{FF2B5EF4-FFF2-40B4-BE49-F238E27FC236}">
                    <a16:creationId xmlns:a16="http://schemas.microsoft.com/office/drawing/2014/main" id="{BE3F10C6-8F7E-2D95-3B12-23933B3B806F}"/>
                  </a:ext>
                </a:extLst>
              </p:cNvPr>
              <p:cNvSpPr/>
              <p:nvPr/>
            </p:nvSpPr>
            <p:spPr>
              <a:xfrm>
                <a:off x="4238697" y="4150933"/>
                <a:ext cx="180495" cy="541508"/>
              </a:xfrm>
              <a:custGeom>
                <a:avLst/>
                <a:gdLst>
                  <a:gd name="connsiteX0" fmla="*/ 4 w 180495"/>
                  <a:gd name="connsiteY0" fmla="*/ 451503 h 541508"/>
                  <a:gd name="connsiteX1" fmla="*/ 180499 w 180495"/>
                  <a:gd name="connsiteY1" fmla="*/ 541755 h 541508"/>
                  <a:gd name="connsiteX2" fmla="*/ 180499 w 180495"/>
                  <a:gd name="connsiteY2" fmla="*/ 90498 h 541508"/>
                  <a:gd name="connsiteX3" fmla="*/ 4 w 180495"/>
                  <a:gd name="connsiteY3" fmla="*/ 247 h 541508"/>
                  <a:gd name="connsiteX4" fmla="*/ 4 w 180495"/>
                  <a:gd name="connsiteY4" fmla="*/ 451503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4" y="451503"/>
                    </a:moveTo>
                    <a:lnTo>
                      <a:pt x="180499" y="541755"/>
                    </a:lnTo>
                    <a:lnTo>
                      <a:pt x="180499" y="90498"/>
                    </a:lnTo>
                    <a:lnTo>
                      <a:pt x="4" y="247"/>
                    </a:lnTo>
                    <a:lnTo>
                      <a:pt x="4" y="4515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1" name="Freeform 2870">
                <a:extLst>
                  <a:ext uri="{FF2B5EF4-FFF2-40B4-BE49-F238E27FC236}">
                    <a16:creationId xmlns:a16="http://schemas.microsoft.com/office/drawing/2014/main" id="{BDD75C7C-C2AC-02E8-21D1-B5AA4FBBBB0D}"/>
                  </a:ext>
                </a:extLst>
              </p:cNvPr>
              <p:cNvSpPr/>
              <p:nvPr/>
            </p:nvSpPr>
            <p:spPr>
              <a:xfrm>
                <a:off x="4419192" y="4150933"/>
                <a:ext cx="180495" cy="541508"/>
              </a:xfrm>
              <a:custGeom>
                <a:avLst/>
                <a:gdLst>
                  <a:gd name="connsiteX0" fmla="*/ 37 w 180495"/>
                  <a:gd name="connsiteY0" fmla="*/ 541755 h 541508"/>
                  <a:gd name="connsiteX1" fmla="*/ 180532 w 180495"/>
                  <a:gd name="connsiteY1" fmla="*/ 451503 h 541508"/>
                  <a:gd name="connsiteX2" fmla="*/ 180532 w 180495"/>
                  <a:gd name="connsiteY2" fmla="*/ 247 h 541508"/>
                  <a:gd name="connsiteX3" fmla="*/ 37 w 180495"/>
                  <a:gd name="connsiteY3" fmla="*/ 90498 h 541508"/>
                  <a:gd name="connsiteX4" fmla="*/ 37 w 180495"/>
                  <a:gd name="connsiteY4" fmla="*/ 541755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37" y="541755"/>
                    </a:moveTo>
                    <a:lnTo>
                      <a:pt x="180532" y="451503"/>
                    </a:lnTo>
                    <a:lnTo>
                      <a:pt x="180532" y="247"/>
                    </a:lnTo>
                    <a:lnTo>
                      <a:pt x="37" y="90498"/>
                    </a:lnTo>
                    <a:lnTo>
                      <a:pt x="37" y="5417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5" name="Freeform 2874">
                <a:extLst>
                  <a:ext uri="{FF2B5EF4-FFF2-40B4-BE49-F238E27FC236}">
                    <a16:creationId xmlns:a16="http://schemas.microsoft.com/office/drawing/2014/main" id="{BEB87EF3-217B-8F71-A4FA-1471A2EFEE60}"/>
                  </a:ext>
                </a:extLst>
              </p:cNvPr>
              <p:cNvSpPr/>
              <p:nvPr/>
            </p:nvSpPr>
            <p:spPr>
              <a:xfrm>
                <a:off x="4291424" y="4536504"/>
                <a:ext cx="90247" cy="137181"/>
              </a:xfrm>
              <a:custGeom>
                <a:avLst/>
                <a:gdLst>
                  <a:gd name="connsiteX0" fmla="*/ 5 w 90247"/>
                  <a:gd name="connsiteY0" fmla="*/ 281 h 137181"/>
                  <a:gd name="connsiteX1" fmla="*/ 5 w 90247"/>
                  <a:gd name="connsiteY1" fmla="*/ 15083 h 137181"/>
                  <a:gd name="connsiteX2" fmla="*/ 5 w 90247"/>
                  <a:gd name="connsiteY2" fmla="*/ 87284 h 137181"/>
                  <a:gd name="connsiteX3" fmla="*/ 5 w 90247"/>
                  <a:gd name="connsiteY3" fmla="*/ 92337 h 137181"/>
                  <a:gd name="connsiteX4" fmla="*/ 5077 w 90247"/>
                  <a:gd name="connsiteY4" fmla="*/ 95045 h 137181"/>
                  <a:gd name="connsiteX5" fmla="*/ 77275 w 90247"/>
                  <a:gd name="connsiteY5" fmla="*/ 131146 h 137181"/>
                  <a:gd name="connsiteX6" fmla="*/ 90253 w 90247"/>
                  <a:gd name="connsiteY6" fmla="*/ 137463 h 137181"/>
                  <a:gd name="connsiteX7" fmla="*/ 90253 w 90247"/>
                  <a:gd name="connsiteY7" fmla="*/ 123384 h 137181"/>
                  <a:gd name="connsiteX8" fmla="*/ 90253 w 90247"/>
                  <a:gd name="connsiteY8" fmla="*/ 51183 h 137181"/>
                  <a:gd name="connsiteX9" fmla="*/ 90253 w 90247"/>
                  <a:gd name="connsiteY9" fmla="*/ 45407 h 137181"/>
                  <a:gd name="connsiteX10" fmla="*/ 85181 w 90247"/>
                  <a:gd name="connsiteY10" fmla="*/ 42699 h 137181"/>
                  <a:gd name="connsiteX11" fmla="*/ 12983 w 90247"/>
                  <a:gd name="connsiteY11" fmla="*/ 6598 h 137181"/>
                  <a:gd name="connsiteX12" fmla="*/ 5 w 90247"/>
                  <a:gd name="connsiteY12" fmla="*/ 281 h 137181"/>
                  <a:gd name="connsiteX13" fmla="*/ 18055 w 90247"/>
                  <a:gd name="connsiteY13" fmla="*/ 29703 h 137181"/>
                  <a:gd name="connsiteX14" fmla="*/ 72203 w 90247"/>
                  <a:gd name="connsiteY14" fmla="*/ 56779 h 137181"/>
                  <a:gd name="connsiteX15" fmla="*/ 72203 w 90247"/>
                  <a:gd name="connsiteY15" fmla="*/ 108583 h 137181"/>
                  <a:gd name="connsiteX16" fmla="*/ 18055 w 90247"/>
                  <a:gd name="connsiteY16" fmla="*/ 81507 h 137181"/>
                  <a:gd name="connsiteX17" fmla="*/ 18055 w 90247"/>
                  <a:gd name="connsiteY17" fmla="*/ 29703 h 13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247" h="137181">
                    <a:moveTo>
                      <a:pt x="5" y="281"/>
                    </a:moveTo>
                    <a:lnTo>
                      <a:pt x="5" y="15083"/>
                    </a:lnTo>
                    <a:lnTo>
                      <a:pt x="5" y="87284"/>
                    </a:lnTo>
                    <a:lnTo>
                      <a:pt x="5" y="92337"/>
                    </a:lnTo>
                    <a:lnTo>
                      <a:pt x="5077" y="95045"/>
                    </a:lnTo>
                    <a:lnTo>
                      <a:pt x="77275" y="131146"/>
                    </a:lnTo>
                    <a:lnTo>
                      <a:pt x="90253" y="137463"/>
                    </a:lnTo>
                    <a:lnTo>
                      <a:pt x="90253" y="123384"/>
                    </a:lnTo>
                    <a:lnTo>
                      <a:pt x="90253" y="51183"/>
                    </a:lnTo>
                    <a:lnTo>
                      <a:pt x="90253" y="45407"/>
                    </a:lnTo>
                    <a:lnTo>
                      <a:pt x="85181" y="42699"/>
                    </a:lnTo>
                    <a:lnTo>
                      <a:pt x="12983" y="6598"/>
                    </a:lnTo>
                    <a:lnTo>
                      <a:pt x="5" y="281"/>
                    </a:lnTo>
                    <a:close/>
                    <a:moveTo>
                      <a:pt x="18055" y="29703"/>
                    </a:moveTo>
                    <a:lnTo>
                      <a:pt x="72203" y="56779"/>
                    </a:lnTo>
                    <a:lnTo>
                      <a:pt x="72203" y="108583"/>
                    </a:lnTo>
                    <a:lnTo>
                      <a:pt x="18055" y="81507"/>
                    </a:lnTo>
                    <a:lnTo>
                      <a:pt x="18055" y="297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6" name="Freeform 2875">
                <a:extLst>
                  <a:ext uri="{FF2B5EF4-FFF2-40B4-BE49-F238E27FC236}">
                    <a16:creationId xmlns:a16="http://schemas.microsoft.com/office/drawing/2014/main" id="{BFF6DEF4-B2B1-C40C-514F-2A867064D580}"/>
                  </a:ext>
                </a:extLst>
              </p:cNvPr>
              <p:cNvSpPr/>
              <p:nvPr/>
            </p:nvSpPr>
            <p:spPr>
              <a:xfrm>
                <a:off x="4428217" y="4461398"/>
                <a:ext cx="54148" cy="101081"/>
              </a:xfrm>
              <a:custGeom>
                <a:avLst/>
                <a:gdLst>
                  <a:gd name="connsiteX0" fmla="*/ 54175 w 54148"/>
                  <a:gd name="connsiteY0" fmla="*/ 263 h 101081"/>
                  <a:gd name="connsiteX1" fmla="*/ 41198 w 54148"/>
                  <a:gd name="connsiteY1" fmla="*/ 6580 h 101081"/>
                  <a:gd name="connsiteX2" fmla="*/ 5099 w 54148"/>
                  <a:gd name="connsiteY2" fmla="*/ 24630 h 101081"/>
                  <a:gd name="connsiteX3" fmla="*/ 27 w 54148"/>
                  <a:gd name="connsiteY3" fmla="*/ 27338 h 101081"/>
                  <a:gd name="connsiteX4" fmla="*/ 27 w 54148"/>
                  <a:gd name="connsiteY4" fmla="*/ 33115 h 101081"/>
                  <a:gd name="connsiteX5" fmla="*/ 27 w 54148"/>
                  <a:gd name="connsiteY5" fmla="*/ 87265 h 101081"/>
                  <a:gd name="connsiteX6" fmla="*/ 27 w 54148"/>
                  <a:gd name="connsiteY6" fmla="*/ 101344 h 101081"/>
                  <a:gd name="connsiteX7" fmla="*/ 13004 w 54148"/>
                  <a:gd name="connsiteY7" fmla="*/ 95027 h 101081"/>
                  <a:gd name="connsiteX8" fmla="*/ 49103 w 54148"/>
                  <a:gd name="connsiteY8" fmla="*/ 76977 h 101081"/>
                  <a:gd name="connsiteX9" fmla="*/ 54175 w 54148"/>
                  <a:gd name="connsiteY9" fmla="*/ 74269 h 101081"/>
                  <a:gd name="connsiteX10" fmla="*/ 54175 w 54148"/>
                  <a:gd name="connsiteY10" fmla="*/ 69215 h 101081"/>
                  <a:gd name="connsiteX11" fmla="*/ 54175 w 54148"/>
                  <a:gd name="connsiteY11" fmla="*/ 15064 h 101081"/>
                  <a:gd name="connsiteX12" fmla="*/ 54175 w 54148"/>
                  <a:gd name="connsiteY12" fmla="*/ 263 h 101081"/>
                  <a:gd name="connsiteX13" fmla="*/ 36126 w 54148"/>
                  <a:gd name="connsiteY13" fmla="*/ 29685 h 101081"/>
                  <a:gd name="connsiteX14" fmla="*/ 36126 w 54148"/>
                  <a:gd name="connsiteY14" fmla="*/ 63439 h 101081"/>
                  <a:gd name="connsiteX15" fmla="*/ 18076 w 54148"/>
                  <a:gd name="connsiteY15" fmla="*/ 72464 h 101081"/>
                  <a:gd name="connsiteX16" fmla="*/ 18076 w 54148"/>
                  <a:gd name="connsiteY16" fmla="*/ 38710 h 101081"/>
                  <a:gd name="connsiteX17" fmla="*/ 36126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63"/>
                    </a:moveTo>
                    <a:lnTo>
                      <a:pt x="41198" y="6580"/>
                    </a:lnTo>
                    <a:lnTo>
                      <a:pt x="5099" y="24630"/>
                    </a:lnTo>
                    <a:lnTo>
                      <a:pt x="27" y="27338"/>
                    </a:lnTo>
                    <a:lnTo>
                      <a:pt x="27" y="33115"/>
                    </a:lnTo>
                    <a:lnTo>
                      <a:pt x="27" y="87265"/>
                    </a:lnTo>
                    <a:lnTo>
                      <a:pt x="27" y="101344"/>
                    </a:lnTo>
                    <a:lnTo>
                      <a:pt x="13004" y="95027"/>
                    </a:lnTo>
                    <a:lnTo>
                      <a:pt x="49103" y="76977"/>
                    </a:lnTo>
                    <a:lnTo>
                      <a:pt x="54175" y="74269"/>
                    </a:lnTo>
                    <a:lnTo>
                      <a:pt x="54175" y="69215"/>
                    </a:lnTo>
                    <a:lnTo>
                      <a:pt x="54175" y="15064"/>
                    </a:lnTo>
                    <a:lnTo>
                      <a:pt x="54175" y="263"/>
                    </a:lnTo>
                    <a:close/>
                    <a:moveTo>
                      <a:pt x="36126" y="29685"/>
                    </a:moveTo>
                    <a:lnTo>
                      <a:pt x="36126" y="63439"/>
                    </a:lnTo>
                    <a:lnTo>
                      <a:pt x="18076" y="72464"/>
                    </a:lnTo>
                    <a:lnTo>
                      <a:pt x="18076" y="38710"/>
                    </a:lnTo>
                    <a:lnTo>
                      <a:pt x="36126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7" name="Freeform 2876">
                <a:extLst>
                  <a:ext uri="{FF2B5EF4-FFF2-40B4-BE49-F238E27FC236}">
                    <a16:creationId xmlns:a16="http://schemas.microsoft.com/office/drawing/2014/main" id="{F0C0E372-054C-8A3E-DDD4-91E06D9E7465}"/>
                  </a:ext>
                </a:extLst>
              </p:cNvPr>
              <p:cNvSpPr/>
              <p:nvPr/>
            </p:nvSpPr>
            <p:spPr>
              <a:xfrm>
                <a:off x="4428217" y="4353097"/>
                <a:ext cx="54148" cy="101081"/>
              </a:xfrm>
              <a:custGeom>
                <a:avLst/>
                <a:gdLst>
                  <a:gd name="connsiteX0" fmla="*/ 54175 w 54148"/>
                  <a:gd name="connsiteY0" fmla="*/ 243 h 101081"/>
                  <a:gd name="connsiteX1" fmla="*/ 41198 w 54148"/>
                  <a:gd name="connsiteY1" fmla="*/ 6560 h 101081"/>
                  <a:gd name="connsiteX2" fmla="*/ 5099 w 54148"/>
                  <a:gd name="connsiteY2" fmla="*/ 24611 h 101081"/>
                  <a:gd name="connsiteX3" fmla="*/ 27 w 54148"/>
                  <a:gd name="connsiteY3" fmla="*/ 27319 h 101081"/>
                  <a:gd name="connsiteX4" fmla="*/ 27 w 54148"/>
                  <a:gd name="connsiteY4" fmla="*/ 33095 h 101081"/>
                  <a:gd name="connsiteX5" fmla="*/ 27 w 54148"/>
                  <a:gd name="connsiteY5" fmla="*/ 87246 h 101081"/>
                  <a:gd name="connsiteX6" fmla="*/ 27 w 54148"/>
                  <a:gd name="connsiteY6" fmla="*/ 101324 h 101081"/>
                  <a:gd name="connsiteX7" fmla="*/ 13004 w 54148"/>
                  <a:gd name="connsiteY7" fmla="*/ 95007 h 101081"/>
                  <a:gd name="connsiteX8" fmla="*/ 49103 w 54148"/>
                  <a:gd name="connsiteY8" fmla="*/ 76957 h 101081"/>
                  <a:gd name="connsiteX9" fmla="*/ 54175 w 54148"/>
                  <a:gd name="connsiteY9" fmla="*/ 74249 h 101081"/>
                  <a:gd name="connsiteX10" fmla="*/ 54175 w 54148"/>
                  <a:gd name="connsiteY10" fmla="*/ 69195 h 101081"/>
                  <a:gd name="connsiteX11" fmla="*/ 54175 w 54148"/>
                  <a:gd name="connsiteY11" fmla="*/ 15045 h 101081"/>
                  <a:gd name="connsiteX12" fmla="*/ 54175 w 54148"/>
                  <a:gd name="connsiteY12" fmla="*/ 243 h 101081"/>
                  <a:gd name="connsiteX13" fmla="*/ 36126 w 54148"/>
                  <a:gd name="connsiteY13" fmla="*/ 29665 h 101081"/>
                  <a:gd name="connsiteX14" fmla="*/ 36126 w 54148"/>
                  <a:gd name="connsiteY14" fmla="*/ 63419 h 101081"/>
                  <a:gd name="connsiteX15" fmla="*/ 18076 w 54148"/>
                  <a:gd name="connsiteY15" fmla="*/ 72444 h 101081"/>
                  <a:gd name="connsiteX16" fmla="*/ 18076 w 54148"/>
                  <a:gd name="connsiteY16" fmla="*/ 38690 h 101081"/>
                  <a:gd name="connsiteX17" fmla="*/ 36126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43"/>
                    </a:moveTo>
                    <a:lnTo>
                      <a:pt x="41198" y="6560"/>
                    </a:lnTo>
                    <a:lnTo>
                      <a:pt x="5099" y="24611"/>
                    </a:lnTo>
                    <a:lnTo>
                      <a:pt x="27" y="27319"/>
                    </a:lnTo>
                    <a:lnTo>
                      <a:pt x="27" y="33095"/>
                    </a:lnTo>
                    <a:lnTo>
                      <a:pt x="27" y="87246"/>
                    </a:lnTo>
                    <a:lnTo>
                      <a:pt x="27" y="101324"/>
                    </a:lnTo>
                    <a:lnTo>
                      <a:pt x="13004" y="95007"/>
                    </a:lnTo>
                    <a:lnTo>
                      <a:pt x="49103" y="76957"/>
                    </a:lnTo>
                    <a:lnTo>
                      <a:pt x="54175" y="74249"/>
                    </a:lnTo>
                    <a:lnTo>
                      <a:pt x="54175" y="69195"/>
                    </a:lnTo>
                    <a:lnTo>
                      <a:pt x="54175" y="15045"/>
                    </a:lnTo>
                    <a:lnTo>
                      <a:pt x="54175" y="243"/>
                    </a:lnTo>
                    <a:close/>
                    <a:moveTo>
                      <a:pt x="36126" y="29665"/>
                    </a:moveTo>
                    <a:lnTo>
                      <a:pt x="36126" y="63419"/>
                    </a:lnTo>
                    <a:lnTo>
                      <a:pt x="18076" y="72444"/>
                    </a:lnTo>
                    <a:lnTo>
                      <a:pt x="18076" y="38690"/>
                    </a:lnTo>
                    <a:lnTo>
                      <a:pt x="36126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8" name="Freeform 2877">
                <a:extLst>
                  <a:ext uri="{FF2B5EF4-FFF2-40B4-BE49-F238E27FC236}">
                    <a16:creationId xmlns:a16="http://schemas.microsoft.com/office/drawing/2014/main" id="{3BBAE5A6-6C38-3416-3127-9162EC67CF05}"/>
                  </a:ext>
                </a:extLst>
              </p:cNvPr>
              <p:cNvSpPr/>
              <p:nvPr/>
            </p:nvSpPr>
            <p:spPr>
              <a:xfrm>
                <a:off x="4428217" y="4244795"/>
                <a:ext cx="54148" cy="101081"/>
              </a:xfrm>
              <a:custGeom>
                <a:avLst/>
                <a:gdLst>
                  <a:gd name="connsiteX0" fmla="*/ 54175 w 54148"/>
                  <a:gd name="connsiteY0" fmla="*/ 223 h 101081"/>
                  <a:gd name="connsiteX1" fmla="*/ 41198 w 54148"/>
                  <a:gd name="connsiteY1" fmla="*/ 6541 h 101081"/>
                  <a:gd name="connsiteX2" fmla="*/ 5099 w 54148"/>
                  <a:gd name="connsiteY2" fmla="*/ 24591 h 101081"/>
                  <a:gd name="connsiteX3" fmla="*/ 27 w 54148"/>
                  <a:gd name="connsiteY3" fmla="*/ 27299 h 101081"/>
                  <a:gd name="connsiteX4" fmla="*/ 27 w 54148"/>
                  <a:gd name="connsiteY4" fmla="*/ 33075 h 101081"/>
                  <a:gd name="connsiteX5" fmla="*/ 27 w 54148"/>
                  <a:gd name="connsiteY5" fmla="*/ 87226 h 101081"/>
                  <a:gd name="connsiteX6" fmla="*/ 27 w 54148"/>
                  <a:gd name="connsiteY6" fmla="*/ 101305 h 101081"/>
                  <a:gd name="connsiteX7" fmla="*/ 13004 w 54148"/>
                  <a:gd name="connsiteY7" fmla="*/ 94987 h 101081"/>
                  <a:gd name="connsiteX8" fmla="*/ 49103 w 54148"/>
                  <a:gd name="connsiteY8" fmla="*/ 76937 h 101081"/>
                  <a:gd name="connsiteX9" fmla="*/ 54175 w 54148"/>
                  <a:gd name="connsiteY9" fmla="*/ 74229 h 101081"/>
                  <a:gd name="connsiteX10" fmla="*/ 54175 w 54148"/>
                  <a:gd name="connsiteY10" fmla="*/ 69176 h 101081"/>
                  <a:gd name="connsiteX11" fmla="*/ 54175 w 54148"/>
                  <a:gd name="connsiteY11" fmla="*/ 15025 h 101081"/>
                  <a:gd name="connsiteX12" fmla="*/ 54175 w 54148"/>
                  <a:gd name="connsiteY12" fmla="*/ 223 h 101081"/>
                  <a:gd name="connsiteX13" fmla="*/ 36126 w 54148"/>
                  <a:gd name="connsiteY13" fmla="*/ 29646 h 101081"/>
                  <a:gd name="connsiteX14" fmla="*/ 36126 w 54148"/>
                  <a:gd name="connsiteY14" fmla="*/ 63399 h 101081"/>
                  <a:gd name="connsiteX15" fmla="*/ 18076 w 54148"/>
                  <a:gd name="connsiteY15" fmla="*/ 72425 h 101081"/>
                  <a:gd name="connsiteX16" fmla="*/ 18076 w 54148"/>
                  <a:gd name="connsiteY16" fmla="*/ 38671 h 101081"/>
                  <a:gd name="connsiteX17" fmla="*/ 36126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23"/>
                    </a:moveTo>
                    <a:lnTo>
                      <a:pt x="41198" y="6541"/>
                    </a:lnTo>
                    <a:lnTo>
                      <a:pt x="5099" y="24591"/>
                    </a:lnTo>
                    <a:lnTo>
                      <a:pt x="27" y="27299"/>
                    </a:lnTo>
                    <a:lnTo>
                      <a:pt x="27" y="33075"/>
                    </a:lnTo>
                    <a:lnTo>
                      <a:pt x="27" y="87226"/>
                    </a:lnTo>
                    <a:lnTo>
                      <a:pt x="27" y="101305"/>
                    </a:lnTo>
                    <a:lnTo>
                      <a:pt x="13004" y="94987"/>
                    </a:lnTo>
                    <a:lnTo>
                      <a:pt x="49103" y="76937"/>
                    </a:lnTo>
                    <a:lnTo>
                      <a:pt x="54175" y="74229"/>
                    </a:lnTo>
                    <a:lnTo>
                      <a:pt x="54175" y="69176"/>
                    </a:lnTo>
                    <a:lnTo>
                      <a:pt x="54175" y="15025"/>
                    </a:lnTo>
                    <a:lnTo>
                      <a:pt x="54175" y="223"/>
                    </a:lnTo>
                    <a:close/>
                    <a:moveTo>
                      <a:pt x="36126" y="29646"/>
                    </a:moveTo>
                    <a:lnTo>
                      <a:pt x="36126" y="63399"/>
                    </a:lnTo>
                    <a:lnTo>
                      <a:pt x="18076" y="72425"/>
                    </a:lnTo>
                    <a:lnTo>
                      <a:pt x="18076" y="38671"/>
                    </a:lnTo>
                    <a:lnTo>
                      <a:pt x="36126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9" name="Freeform 2878">
                <a:extLst>
                  <a:ext uri="{FF2B5EF4-FFF2-40B4-BE49-F238E27FC236}">
                    <a16:creationId xmlns:a16="http://schemas.microsoft.com/office/drawing/2014/main" id="{346C5DD5-10ED-F9BC-777F-41B8051273F0}"/>
                  </a:ext>
                </a:extLst>
              </p:cNvPr>
              <p:cNvSpPr/>
              <p:nvPr/>
            </p:nvSpPr>
            <p:spPr>
              <a:xfrm>
                <a:off x="4518464" y="4416273"/>
                <a:ext cx="54148" cy="101081"/>
              </a:xfrm>
              <a:custGeom>
                <a:avLst/>
                <a:gdLst>
                  <a:gd name="connsiteX0" fmla="*/ 54192 w 54148"/>
                  <a:gd name="connsiteY0" fmla="*/ 255 h 101081"/>
                  <a:gd name="connsiteX1" fmla="*/ 41214 w 54148"/>
                  <a:gd name="connsiteY1" fmla="*/ 6572 h 101081"/>
                  <a:gd name="connsiteX2" fmla="*/ 5115 w 54148"/>
                  <a:gd name="connsiteY2" fmla="*/ 24622 h 101081"/>
                  <a:gd name="connsiteX3" fmla="*/ 43 w 54148"/>
                  <a:gd name="connsiteY3" fmla="*/ 27330 h 101081"/>
                  <a:gd name="connsiteX4" fmla="*/ 43 w 54148"/>
                  <a:gd name="connsiteY4" fmla="*/ 33106 h 101081"/>
                  <a:gd name="connsiteX5" fmla="*/ 43 w 54148"/>
                  <a:gd name="connsiteY5" fmla="*/ 87257 h 101081"/>
                  <a:gd name="connsiteX6" fmla="*/ 43 w 54148"/>
                  <a:gd name="connsiteY6" fmla="*/ 101336 h 101081"/>
                  <a:gd name="connsiteX7" fmla="*/ 13021 w 54148"/>
                  <a:gd name="connsiteY7" fmla="*/ 95019 h 101081"/>
                  <a:gd name="connsiteX8" fmla="*/ 49120 w 54148"/>
                  <a:gd name="connsiteY8" fmla="*/ 76968 h 101081"/>
                  <a:gd name="connsiteX9" fmla="*/ 54192 w 54148"/>
                  <a:gd name="connsiteY9" fmla="*/ 74260 h 101081"/>
                  <a:gd name="connsiteX10" fmla="*/ 54192 w 54148"/>
                  <a:gd name="connsiteY10" fmla="*/ 69207 h 101081"/>
                  <a:gd name="connsiteX11" fmla="*/ 54192 w 54148"/>
                  <a:gd name="connsiteY11" fmla="*/ 15056 h 101081"/>
                  <a:gd name="connsiteX12" fmla="*/ 54192 w 54148"/>
                  <a:gd name="connsiteY12" fmla="*/ 255 h 101081"/>
                  <a:gd name="connsiteX13" fmla="*/ 36142 w 54148"/>
                  <a:gd name="connsiteY13" fmla="*/ 29677 h 101081"/>
                  <a:gd name="connsiteX14" fmla="*/ 36142 w 54148"/>
                  <a:gd name="connsiteY14" fmla="*/ 63431 h 101081"/>
                  <a:gd name="connsiteX15" fmla="*/ 18093 w 54148"/>
                  <a:gd name="connsiteY15" fmla="*/ 72456 h 101081"/>
                  <a:gd name="connsiteX16" fmla="*/ 18093 w 54148"/>
                  <a:gd name="connsiteY16" fmla="*/ 38702 h 101081"/>
                  <a:gd name="connsiteX17" fmla="*/ 36142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55"/>
                    </a:moveTo>
                    <a:lnTo>
                      <a:pt x="41214" y="6572"/>
                    </a:lnTo>
                    <a:lnTo>
                      <a:pt x="5115" y="24622"/>
                    </a:lnTo>
                    <a:lnTo>
                      <a:pt x="43" y="27330"/>
                    </a:lnTo>
                    <a:lnTo>
                      <a:pt x="43" y="33106"/>
                    </a:lnTo>
                    <a:lnTo>
                      <a:pt x="43" y="87257"/>
                    </a:lnTo>
                    <a:lnTo>
                      <a:pt x="43" y="101336"/>
                    </a:lnTo>
                    <a:lnTo>
                      <a:pt x="13021" y="95019"/>
                    </a:lnTo>
                    <a:lnTo>
                      <a:pt x="49120" y="76968"/>
                    </a:lnTo>
                    <a:lnTo>
                      <a:pt x="54192" y="74260"/>
                    </a:lnTo>
                    <a:lnTo>
                      <a:pt x="54192" y="69207"/>
                    </a:lnTo>
                    <a:lnTo>
                      <a:pt x="54192" y="15056"/>
                    </a:lnTo>
                    <a:lnTo>
                      <a:pt x="54192" y="255"/>
                    </a:lnTo>
                    <a:close/>
                    <a:moveTo>
                      <a:pt x="36142" y="29677"/>
                    </a:moveTo>
                    <a:lnTo>
                      <a:pt x="36142" y="63431"/>
                    </a:lnTo>
                    <a:lnTo>
                      <a:pt x="18093" y="72456"/>
                    </a:lnTo>
                    <a:lnTo>
                      <a:pt x="18093" y="38702"/>
                    </a:lnTo>
                    <a:lnTo>
                      <a:pt x="36142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0" name="Freeform 2879">
                <a:extLst>
                  <a:ext uri="{FF2B5EF4-FFF2-40B4-BE49-F238E27FC236}">
                    <a16:creationId xmlns:a16="http://schemas.microsoft.com/office/drawing/2014/main" id="{0B483774-32E4-231C-F0BB-D137836F8E89}"/>
                  </a:ext>
                </a:extLst>
              </p:cNvPr>
              <p:cNvSpPr/>
              <p:nvPr/>
            </p:nvSpPr>
            <p:spPr>
              <a:xfrm>
                <a:off x="4518464" y="4307971"/>
                <a:ext cx="54148" cy="101081"/>
              </a:xfrm>
              <a:custGeom>
                <a:avLst/>
                <a:gdLst>
                  <a:gd name="connsiteX0" fmla="*/ 54192 w 54148"/>
                  <a:gd name="connsiteY0" fmla="*/ 235 h 101081"/>
                  <a:gd name="connsiteX1" fmla="*/ 41214 w 54148"/>
                  <a:gd name="connsiteY1" fmla="*/ 6552 h 101081"/>
                  <a:gd name="connsiteX2" fmla="*/ 5115 w 54148"/>
                  <a:gd name="connsiteY2" fmla="*/ 24602 h 101081"/>
                  <a:gd name="connsiteX3" fmla="*/ 43 w 54148"/>
                  <a:gd name="connsiteY3" fmla="*/ 27310 h 101081"/>
                  <a:gd name="connsiteX4" fmla="*/ 43 w 54148"/>
                  <a:gd name="connsiteY4" fmla="*/ 33087 h 101081"/>
                  <a:gd name="connsiteX5" fmla="*/ 43 w 54148"/>
                  <a:gd name="connsiteY5" fmla="*/ 87237 h 101081"/>
                  <a:gd name="connsiteX6" fmla="*/ 43 w 54148"/>
                  <a:gd name="connsiteY6" fmla="*/ 101316 h 101081"/>
                  <a:gd name="connsiteX7" fmla="*/ 13021 w 54148"/>
                  <a:gd name="connsiteY7" fmla="*/ 94999 h 101081"/>
                  <a:gd name="connsiteX8" fmla="*/ 49120 w 54148"/>
                  <a:gd name="connsiteY8" fmla="*/ 76949 h 101081"/>
                  <a:gd name="connsiteX9" fmla="*/ 54192 w 54148"/>
                  <a:gd name="connsiteY9" fmla="*/ 74241 h 101081"/>
                  <a:gd name="connsiteX10" fmla="*/ 54192 w 54148"/>
                  <a:gd name="connsiteY10" fmla="*/ 69187 h 101081"/>
                  <a:gd name="connsiteX11" fmla="*/ 54192 w 54148"/>
                  <a:gd name="connsiteY11" fmla="*/ 15036 h 101081"/>
                  <a:gd name="connsiteX12" fmla="*/ 54192 w 54148"/>
                  <a:gd name="connsiteY12" fmla="*/ 235 h 101081"/>
                  <a:gd name="connsiteX13" fmla="*/ 36142 w 54148"/>
                  <a:gd name="connsiteY13" fmla="*/ 29657 h 101081"/>
                  <a:gd name="connsiteX14" fmla="*/ 36142 w 54148"/>
                  <a:gd name="connsiteY14" fmla="*/ 63411 h 101081"/>
                  <a:gd name="connsiteX15" fmla="*/ 18093 w 54148"/>
                  <a:gd name="connsiteY15" fmla="*/ 72436 h 101081"/>
                  <a:gd name="connsiteX16" fmla="*/ 18093 w 54148"/>
                  <a:gd name="connsiteY16" fmla="*/ 38682 h 101081"/>
                  <a:gd name="connsiteX17" fmla="*/ 36142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35"/>
                    </a:moveTo>
                    <a:lnTo>
                      <a:pt x="41214" y="6552"/>
                    </a:lnTo>
                    <a:lnTo>
                      <a:pt x="5115" y="24602"/>
                    </a:lnTo>
                    <a:lnTo>
                      <a:pt x="43" y="27310"/>
                    </a:lnTo>
                    <a:lnTo>
                      <a:pt x="43" y="33087"/>
                    </a:lnTo>
                    <a:lnTo>
                      <a:pt x="43" y="87237"/>
                    </a:lnTo>
                    <a:lnTo>
                      <a:pt x="43" y="101316"/>
                    </a:lnTo>
                    <a:lnTo>
                      <a:pt x="13021" y="94999"/>
                    </a:lnTo>
                    <a:lnTo>
                      <a:pt x="49120" y="76949"/>
                    </a:lnTo>
                    <a:lnTo>
                      <a:pt x="54192" y="74241"/>
                    </a:lnTo>
                    <a:lnTo>
                      <a:pt x="54192" y="69187"/>
                    </a:lnTo>
                    <a:lnTo>
                      <a:pt x="54192" y="15036"/>
                    </a:lnTo>
                    <a:lnTo>
                      <a:pt x="54192" y="235"/>
                    </a:lnTo>
                    <a:close/>
                    <a:moveTo>
                      <a:pt x="36142" y="29657"/>
                    </a:moveTo>
                    <a:lnTo>
                      <a:pt x="36142" y="63411"/>
                    </a:lnTo>
                    <a:lnTo>
                      <a:pt x="18093" y="72436"/>
                    </a:lnTo>
                    <a:lnTo>
                      <a:pt x="18093" y="38682"/>
                    </a:lnTo>
                    <a:lnTo>
                      <a:pt x="36142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1" name="Freeform 2880">
                <a:extLst>
                  <a:ext uri="{FF2B5EF4-FFF2-40B4-BE49-F238E27FC236}">
                    <a16:creationId xmlns:a16="http://schemas.microsoft.com/office/drawing/2014/main" id="{6D82C5E6-E057-CD4E-B058-1B2F0B750DD5}"/>
                  </a:ext>
                </a:extLst>
              </p:cNvPr>
              <p:cNvSpPr/>
              <p:nvPr/>
            </p:nvSpPr>
            <p:spPr>
              <a:xfrm>
                <a:off x="4518464" y="4199669"/>
                <a:ext cx="54148" cy="101081"/>
              </a:xfrm>
              <a:custGeom>
                <a:avLst/>
                <a:gdLst>
                  <a:gd name="connsiteX0" fmla="*/ 54192 w 54148"/>
                  <a:gd name="connsiteY0" fmla="*/ 215 h 101081"/>
                  <a:gd name="connsiteX1" fmla="*/ 41214 w 54148"/>
                  <a:gd name="connsiteY1" fmla="*/ 6532 h 101081"/>
                  <a:gd name="connsiteX2" fmla="*/ 5115 w 54148"/>
                  <a:gd name="connsiteY2" fmla="*/ 24583 h 101081"/>
                  <a:gd name="connsiteX3" fmla="*/ 43 w 54148"/>
                  <a:gd name="connsiteY3" fmla="*/ 27291 h 101081"/>
                  <a:gd name="connsiteX4" fmla="*/ 43 w 54148"/>
                  <a:gd name="connsiteY4" fmla="*/ 33067 h 101081"/>
                  <a:gd name="connsiteX5" fmla="*/ 43 w 54148"/>
                  <a:gd name="connsiteY5" fmla="*/ 87218 h 101081"/>
                  <a:gd name="connsiteX6" fmla="*/ 43 w 54148"/>
                  <a:gd name="connsiteY6" fmla="*/ 101296 h 101081"/>
                  <a:gd name="connsiteX7" fmla="*/ 13021 w 54148"/>
                  <a:gd name="connsiteY7" fmla="*/ 94979 h 101081"/>
                  <a:gd name="connsiteX8" fmla="*/ 49120 w 54148"/>
                  <a:gd name="connsiteY8" fmla="*/ 76929 h 101081"/>
                  <a:gd name="connsiteX9" fmla="*/ 54192 w 54148"/>
                  <a:gd name="connsiteY9" fmla="*/ 74221 h 101081"/>
                  <a:gd name="connsiteX10" fmla="*/ 54192 w 54148"/>
                  <a:gd name="connsiteY10" fmla="*/ 69167 h 101081"/>
                  <a:gd name="connsiteX11" fmla="*/ 54192 w 54148"/>
                  <a:gd name="connsiteY11" fmla="*/ 15017 h 101081"/>
                  <a:gd name="connsiteX12" fmla="*/ 54192 w 54148"/>
                  <a:gd name="connsiteY12" fmla="*/ 215 h 101081"/>
                  <a:gd name="connsiteX13" fmla="*/ 36142 w 54148"/>
                  <a:gd name="connsiteY13" fmla="*/ 29637 h 101081"/>
                  <a:gd name="connsiteX14" fmla="*/ 36142 w 54148"/>
                  <a:gd name="connsiteY14" fmla="*/ 63391 h 101081"/>
                  <a:gd name="connsiteX15" fmla="*/ 18093 w 54148"/>
                  <a:gd name="connsiteY15" fmla="*/ 72416 h 101081"/>
                  <a:gd name="connsiteX16" fmla="*/ 18093 w 54148"/>
                  <a:gd name="connsiteY16" fmla="*/ 38662 h 101081"/>
                  <a:gd name="connsiteX17" fmla="*/ 36142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15"/>
                    </a:moveTo>
                    <a:lnTo>
                      <a:pt x="41214" y="6532"/>
                    </a:lnTo>
                    <a:lnTo>
                      <a:pt x="5115" y="24583"/>
                    </a:lnTo>
                    <a:lnTo>
                      <a:pt x="43" y="27291"/>
                    </a:lnTo>
                    <a:lnTo>
                      <a:pt x="43" y="33067"/>
                    </a:lnTo>
                    <a:lnTo>
                      <a:pt x="43" y="87218"/>
                    </a:lnTo>
                    <a:lnTo>
                      <a:pt x="43" y="101296"/>
                    </a:lnTo>
                    <a:lnTo>
                      <a:pt x="13021" y="94979"/>
                    </a:lnTo>
                    <a:lnTo>
                      <a:pt x="49120" y="76929"/>
                    </a:lnTo>
                    <a:lnTo>
                      <a:pt x="54192" y="74221"/>
                    </a:lnTo>
                    <a:lnTo>
                      <a:pt x="54192" y="69167"/>
                    </a:lnTo>
                    <a:lnTo>
                      <a:pt x="54192" y="15017"/>
                    </a:lnTo>
                    <a:lnTo>
                      <a:pt x="54192" y="215"/>
                    </a:lnTo>
                    <a:close/>
                    <a:moveTo>
                      <a:pt x="36142" y="29637"/>
                    </a:moveTo>
                    <a:lnTo>
                      <a:pt x="36142" y="63391"/>
                    </a:lnTo>
                    <a:lnTo>
                      <a:pt x="18093" y="72416"/>
                    </a:lnTo>
                    <a:lnTo>
                      <a:pt x="18093" y="38662"/>
                    </a:lnTo>
                    <a:lnTo>
                      <a:pt x="36142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2" name="Freeform 2881">
                <a:extLst>
                  <a:ext uri="{FF2B5EF4-FFF2-40B4-BE49-F238E27FC236}">
                    <a16:creationId xmlns:a16="http://schemas.microsoft.com/office/drawing/2014/main" id="{86437331-9B81-87D6-0033-4015C90E02D0}"/>
                  </a:ext>
                </a:extLst>
              </p:cNvPr>
              <p:cNvSpPr/>
              <p:nvPr/>
            </p:nvSpPr>
            <p:spPr>
              <a:xfrm>
                <a:off x="4356019" y="4461398"/>
                <a:ext cx="54148" cy="101081"/>
              </a:xfrm>
              <a:custGeom>
                <a:avLst/>
                <a:gdLst>
                  <a:gd name="connsiteX0" fmla="*/ 14 w 54148"/>
                  <a:gd name="connsiteY0" fmla="*/ 263 h 101081"/>
                  <a:gd name="connsiteX1" fmla="*/ 14 w 54148"/>
                  <a:gd name="connsiteY1" fmla="*/ 15064 h 101081"/>
                  <a:gd name="connsiteX2" fmla="*/ 14 w 54148"/>
                  <a:gd name="connsiteY2" fmla="*/ 69215 h 101081"/>
                  <a:gd name="connsiteX3" fmla="*/ 14 w 54148"/>
                  <a:gd name="connsiteY3" fmla="*/ 74269 h 101081"/>
                  <a:gd name="connsiteX4" fmla="*/ 5085 w 54148"/>
                  <a:gd name="connsiteY4" fmla="*/ 76977 h 101081"/>
                  <a:gd name="connsiteX5" fmla="*/ 41184 w 54148"/>
                  <a:gd name="connsiteY5" fmla="*/ 95027 h 101081"/>
                  <a:gd name="connsiteX6" fmla="*/ 54162 w 54148"/>
                  <a:gd name="connsiteY6" fmla="*/ 101344 h 101081"/>
                  <a:gd name="connsiteX7" fmla="*/ 54162 w 54148"/>
                  <a:gd name="connsiteY7" fmla="*/ 87265 h 101081"/>
                  <a:gd name="connsiteX8" fmla="*/ 54162 w 54148"/>
                  <a:gd name="connsiteY8" fmla="*/ 33115 h 101081"/>
                  <a:gd name="connsiteX9" fmla="*/ 54162 w 54148"/>
                  <a:gd name="connsiteY9" fmla="*/ 27338 h 101081"/>
                  <a:gd name="connsiteX10" fmla="*/ 49090 w 54148"/>
                  <a:gd name="connsiteY10" fmla="*/ 24630 h 101081"/>
                  <a:gd name="connsiteX11" fmla="*/ 12991 w 54148"/>
                  <a:gd name="connsiteY11" fmla="*/ 6580 h 101081"/>
                  <a:gd name="connsiteX12" fmla="*/ 14 w 54148"/>
                  <a:gd name="connsiteY12" fmla="*/ 263 h 101081"/>
                  <a:gd name="connsiteX13" fmla="*/ 18063 w 54148"/>
                  <a:gd name="connsiteY13" fmla="*/ 29685 h 101081"/>
                  <a:gd name="connsiteX14" fmla="*/ 36113 w 54148"/>
                  <a:gd name="connsiteY14" fmla="*/ 38710 h 101081"/>
                  <a:gd name="connsiteX15" fmla="*/ 36113 w 54148"/>
                  <a:gd name="connsiteY15" fmla="*/ 72464 h 101081"/>
                  <a:gd name="connsiteX16" fmla="*/ 18063 w 54148"/>
                  <a:gd name="connsiteY16" fmla="*/ 63439 h 101081"/>
                  <a:gd name="connsiteX17" fmla="*/ 18063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63"/>
                    </a:moveTo>
                    <a:lnTo>
                      <a:pt x="14" y="15064"/>
                    </a:lnTo>
                    <a:lnTo>
                      <a:pt x="14" y="69215"/>
                    </a:lnTo>
                    <a:lnTo>
                      <a:pt x="14" y="74269"/>
                    </a:lnTo>
                    <a:lnTo>
                      <a:pt x="5085" y="76977"/>
                    </a:lnTo>
                    <a:lnTo>
                      <a:pt x="41184" y="95027"/>
                    </a:lnTo>
                    <a:lnTo>
                      <a:pt x="54162" y="101344"/>
                    </a:lnTo>
                    <a:lnTo>
                      <a:pt x="54162" y="87265"/>
                    </a:lnTo>
                    <a:lnTo>
                      <a:pt x="54162" y="33115"/>
                    </a:lnTo>
                    <a:lnTo>
                      <a:pt x="54162" y="27338"/>
                    </a:lnTo>
                    <a:lnTo>
                      <a:pt x="49090" y="24630"/>
                    </a:lnTo>
                    <a:lnTo>
                      <a:pt x="12991" y="6580"/>
                    </a:lnTo>
                    <a:lnTo>
                      <a:pt x="14" y="263"/>
                    </a:lnTo>
                    <a:close/>
                    <a:moveTo>
                      <a:pt x="18063" y="29685"/>
                    </a:moveTo>
                    <a:lnTo>
                      <a:pt x="36113" y="38710"/>
                    </a:lnTo>
                    <a:lnTo>
                      <a:pt x="36113" y="72464"/>
                    </a:lnTo>
                    <a:lnTo>
                      <a:pt x="18063" y="63439"/>
                    </a:lnTo>
                    <a:lnTo>
                      <a:pt x="18063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3" name="Freeform 2882">
                <a:extLst>
                  <a:ext uri="{FF2B5EF4-FFF2-40B4-BE49-F238E27FC236}">
                    <a16:creationId xmlns:a16="http://schemas.microsoft.com/office/drawing/2014/main" id="{B4E221FD-608B-EAE4-1583-FFFE975EC606}"/>
                  </a:ext>
                </a:extLst>
              </p:cNvPr>
              <p:cNvSpPr/>
              <p:nvPr/>
            </p:nvSpPr>
            <p:spPr>
              <a:xfrm>
                <a:off x="4356019" y="4353097"/>
                <a:ext cx="54148" cy="101081"/>
              </a:xfrm>
              <a:custGeom>
                <a:avLst/>
                <a:gdLst>
                  <a:gd name="connsiteX0" fmla="*/ 14 w 54148"/>
                  <a:gd name="connsiteY0" fmla="*/ 243 h 101081"/>
                  <a:gd name="connsiteX1" fmla="*/ 14 w 54148"/>
                  <a:gd name="connsiteY1" fmla="*/ 15045 h 101081"/>
                  <a:gd name="connsiteX2" fmla="*/ 14 w 54148"/>
                  <a:gd name="connsiteY2" fmla="*/ 69195 h 101081"/>
                  <a:gd name="connsiteX3" fmla="*/ 14 w 54148"/>
                  <a:gd name="connsiteY3" fmla="*/ 74249 h 101081"/>
                  <a:gd name="connsiteX4" fmla="*/ 5085 w 54148"/>
                  <a:gd name="connsiteY4" fmla="*/ 76957 h 101081"/>
                  <a:gd name="connsiteX5" fmla="*/ 41184 w 54148"/>
                  <a:gd name="connsiteY5" fmla="*/ 95007 h 101081"/>
                  <a:gd name="connsiteX6" fmla="*/ 54162 w 54148"/>
                  <a:gd name="connsiteY6" fmla="*/ 101324 h 101081"/>
                  <a:gd name="connsiteX7" fmla="*/ 54162 w 54148"/>
                  <a:gd name="connsiteY7" fmla="*/ 87246 h 101081"/>
                  <a:gd name="connsiteX8" fmla="*/ 54162 w 54148"/>
                  <a:gd name="connsiteY8" fmla="*/ 33095 h 101081"/>
                  <a:gd name="connsiteX9" fmla="*/ 54162 w 54148"/>
                  <a:gd name="connsiteY9" fmla="*/ 27319 h 101081"/>
                  <a:gd name="connsiteX10" fmla="*/ 49090 w 54148"/>
                  <a:gd name="connsiteY10" fmla="*/ 24611 h 101081"/>
                  <a:gd name="connsiteX11" fmla="*/ 12991 w 54148"/>
                  <a:gd name="connsiteY11" fmla="*/ 6560 h 101081"/>
                  <a:gd name="connsiteX12" fmla="*/ 14 w 54148"/>
                  <a:gd name="connsiteY12" fmla="*/ 243 h 101081"/>
                  <a:gd name="connsiteX13" fmla="*/ 18063 w 54148"/>
                  <a:gd name="connsiteY13" fmla="*/ 29665 h 101081"/>
                  <a:gd name="connsiteX14" fmla="*/ 36113 w 54148"/>
                  <a:gd name="connsiteY14" fmla="*/ 38690 h 101081"/>
                  <a:gd name="connsiteX15" fmla="*/ 36113 w 54148"/>
                  <a:gd name="connsiteY15" fmla="*/ 72444 h 101081"/>
                  <a:gd name="connsiteX16" fmla="*/ 18063 w 54148"/>
                  <a:gd name="connsiteY16" fmla="*/ 63419 h 101081"/>
                  <a:gd name="connsiteX17" fmla="*/ 18063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43"/>
                    </a:moveTo>
                    <a:lnTo>
                      <a:pt x="14" y="15045"/>
                    </a:lnTo>
                    <a:lnTo>
                      <a:pt x="14" y="69195"/>
                    </a:lnTo>
                    <a:lnTo>
                      <a:pt x="14" y="74249"/>
                    </a:lnTo>
                    <a:lnTo>
                      <a:pt x="5085" y="76957"/>
                    </a:lnTo>
                    <a:lnTo>
                      <a:pt x="41184" y="95007"/>
                    </a:lnTo>
                    <a:lnTo>
                      <a:pt x="54162" y="101324"/>
                    </a:lnTo>
                    <a:lnTo>
                      <a:pt x="54162" y="87246"/>
                    </a:lnTo>
                    <a:lnTo>
                      <a:pt x="54162" y="33095"/>
                    </a:lnTo>
                    <a:lnTo>
                      <a:pt x="54162" y="27319"/>
                    </a:lnTo>
                    <a:lnTo>
                      <a:pt x="49090" y="24611"/>
                    </a:lnTo>
                    <a:lnTo>
                      <a:pt x="12991" y="6560"/>
                    </a:lnTo>
                    <a:lnTo>
                      <a:pt x="14" y="243"/>
                    </a:lnTo>
                    <a:close/>
                    <a:moveTo>
                      <a:pt x="18063" y="29665"/>
                    </a:moveTo>
                    <a:lnTo>
                      <a:pt x="36113" y="38690"/>
                    </a:lnTo>
                    <a:lnTo>
                      <a:pt x="36113" y="72444"/>
                    </a:lnTo>
                    <a:lnTo>
                      <a:pt x="18063" y="63419"/>
                    </a:lnTo>
                    <a:lnTo>
                      <a:pt x="18063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4" name="Freeform 2883">
                <a:extLst>
                  <a:ext uri="{FF2B5EF4-FFF2-40B4-BE49-F238E27FC236}">
                    <a16:creationId xmlns:a16="http://schemas.microsoft.com/office/drawing/2014/main" id="{D2F08F0B-D129-B608-8B2E-DEE2D4B6D422}"/>
                  </a:ext>
                </a:extLst>
              </p:cNvPr>
              <p:cNvSpPr/>
              <p:nvPr/>
            </p:nvSpPr>
            <p:spPr>
              <a:xfrm>
                <a:off x="4356019" y="4244795"/>
                <a:ext cx="54148" cy="101081"/>
              </a:xfrm>
              <a:custGeom>
                <a:avLst/>
                <a:gdLst>
                  <a:gd name="connsiteX0" fmla="*/ 14 w 54148"/>
                  <a:gd name="connsiteY0" fmla="*/ 223 h 101081"/>
                  <a:gd name="connsiteX1" fmla="*/ 14 w 54148"/>
                  <a:gd name="connsiteY1" fmla="*/ 15025 h 101081"/>
                  <a:gd name="connsiteX2" fmla="*/ 14 w 54148"/>
                  <a:gd name="connsiteY2" fmla="*/ 69176 h 101081"/>
                  <a:gd name="connsiteX3" fmla="*/ 14 w 54148"/>
                  <a:gd name="connsiteY3" fmla="*/ 74229 h 101081"/>
                  <a:gd name="connsiteX4" fmla="*/ 5085 w 54148"/>
                  <a:gd name="connsiteY4" fmla="*/ 76937 h 101081"/>
                  <a:gd name="connsiteX5" fmla="*/ 41184 w 54148"/>
                  <a:gd name="connsiteY5" fmla="*/ 94987 h 101081"/>
                  <a:gd name="connsiteX6" fmla="*/ 54162 w 54148"/>
                  <a:gd name="connsiteY6" fmla="*/ 101305 h 101081"/>
                  <a:gd name="connsiteX7" fmla="*/ 54162 w 54148"/>
                  <a:gd name="connsiteY7" fmla="*/ 87226 h 101081"/>
                  <a:gd name="connsiteX8" fmla="*/ 54162 w 54148"/>
                  <a:gd name="connsiteY8" fmla="*/ 33075 h 101081"/>
                  <a:gd name="connsiteX9" fmla="*/ 54162 w 54148"/>
                  <a:gd name="connsiteY9" fmla="*/ 27299 h 101081"/>
                  <a:gd name="connsiteX10" fmla="*/ 49090 w 54148"/>
                  <a:gd name="connsiteY10" fmla="*/ 24591 h 101081"/>
                  <a:gd name="connsiteX11" fmla="*/ 12991 w 54148"/>
                  <a:gd name="connsiteY11" fmla="*/ 6541 h 101081"/>
                  <a:gd name="connsiteX12" fmla="*/ 14 w 54148"/>
                  <a:gd name="connsiteY12" fmla="*/ 223 h 101081"/>
                  <a:gd name="connsiteX13" fmla="*/ 18063 w 54148"/>
                  <a:gd name="connsiteY13" fmla="*/ 29646 h 101081"/>
                  <a:gd name="connsiteX14" fmla="*/ 36113 w 54148"/>
                  <a:gd name="connsiteY14" fmla="*/ 38671 h 101081"/>
                  <a:gd name="connsiteX15" fmla="*/ 36113 w 54148"/>
                  <a:gd name="connsiteY15" fmla="*/ 72425 h 101081"/>
                  <a:gd name="connsiteX16" fmla="*/ 18063 w 54148"/>
                  <a:gd name="connsiteY16" fmla="*/ 63399 h 101081"/>
                  <a:gd name="connsiteX17" fmla="*/ 18063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23"/>
                    </a:moveTo>
                    <a:lnTo>
                      <a:pt x="14" y="15025"/>
                    </a:lnTo>
                    <a:lnTo>
                      <a:pt x="14" y="69176"/>
                    </a:lnTo>
                    <a:lnTo>
                      <a:pt x="14" y="74229"/>
                    </a:lnTo>
                    <a:lnTo>
                      <a:pt x="5085" y="76937"/>
                    </a:lnTo>
                    <a:lnTo>
                      <a:pt x="41184" y="94987"/>
                    </a:lnTo>
                    <a:lnTo>
                      <a:pt x="54162" y="101305"/>
                    </a:lnTo>
                    <a:lnTo>
                      <a:pt x="54162" y="87226"/>
                    </a:lnTo>
                    <a:lnTo>
                      <a:pt x="54162" y="33075"/>
                    </a:lnTo>
                    <a:lnTo>
                      <a:pt x="54162" y="27299"/>
                    </a:lnTo>
                    <a:lnTo>
                      <a:pt x="49090" y="24591"/>
                    </a:lnTo>
                    <a:lnTo>
                      <a:pt x="12991" y="6541"/>
                    </a:lnTo>
                    <a:lnTo>
                      <a:pt x="14" y="223"/>
                    </a:lnTo>
                    <a:close/>
                    <a:moveTo>
                      <a:pt x="18063" y="29646"/>
                    </a:moveTo>
                    <a:lnTo>
                      <a:pt x="36113" y="38671"/>
                    </a:lnTo>
                    <a:lnTo>
                      <a:pt x="36113" y="72425"/>
                    </a:lnTo>
                    <a:lnTo>
                      <a:pt x="18063" y="63399"/>
                    </a:lnTo>
                    <a:lnTo>
                      <a:pt x="18063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5" name="Freeform 2884">
                <a:extLst>
                  <a:ext uri="{FF2B5EF4-FFF2-40B4-BE49-F238E27FC236}">
                    <a16:creationId xmlns:a16="http://schemas.microsoft.com/office/drawing/2014/main" id="{F10341FA-098D-7DFA-7841-D417C9B2B2BA}"/>
                  </a:ext>
                </a:extLst>
              </p:cNvPr>
              <p:cNvSpPr/>
              <p:nvPr/>
            </p:nvSpPr>
            <p:spPr>
              <a:xfrm>
                <a:off x="4265771" y="4416273"/>
                <a:ext cx="54148" cy="101081"/>
              </a:xfrm>
              <a:custGeom>
                <a:avLst/>
                <a:gdLst>
                  <a:gd name="connsiteX0" fmla="*/ -3 w 54148"/>
                  <a:gd name="connsiteY0" fmla="*/ 255 h 101081"/>
                  <a:gd name="connsiteX1" fmla="*/ -3 w 54148"/>
                  <a:gd name="connsiteY1" fmla="*/ 15056 h 101081"/>
                  <a:gd name="connsiteX2" fmla="*/ -3 w 54148"/>
                  <a:gd name="connsiteY2" fmla="*/ 69207 h 101081"/>
                  <a:gd name="connsiteX3" fmla="*/ -3 w 54148"/>
                  <a:gd name="connsiteY3" fmla="*/ 74260 h 101081"/>
                  <a:gd name="connsiteX4" fmla="*/ 5069 w 54148"/>
                  <a:gd name="connsiteY4" fmla="*/ 76968 h 101081"/>
                  <a:gd name="connsiteX5" fmla="*/ 41168 w 54148"/>
                  <a:gd name="connsiteY5" fmla="*/ 95019 h 101081"/>
                  <a:gd name="connsiteX6" fmla="*/ 54146 w 54148"/>
                  <a:gd name="connsiteY6" fmla="*/ 101336 h 101081"/>
                  <a:gd name="connsiteX7" fmla="*/ 54146 w 54148"/>
                  <a:gd name="connsiteY7" fmla="*/ 87257 h 101081"/>
                  <a:gd name="connsiteX8" fmla="*/ 54146 w 54148"/>
                  <a:gd name="connsiteY8" fmla="*/ 33106 h 101081"/>
                  <a:gd name="connsiteX9" fmla="*/ 54146 w 54148"/>
                  <a:gd name="connsiteY9" fmla="*/ 27330 h 101081"/>
                  <a:gd name="connsiteX10" fmla="*/ 49074 w 54148"/>
                  <a:gd name="connsiteY10" fmla="*/ 24622 h 101081"/>
                  <a:gd name="connsiteX11" fmla="*/ 12975 w 54148"/>
                  <a:gd name="connsiteY11" fmla="*/ 6572 h 101081"/>
                  <a:gd name="connsiteX12" fmla="*/ -3 w 54148"/>
                  <a:gd name="connsiteY12" fmla="*/ 255 h 101081"/>
                  <a:gd name="connsiteX13" fmla="*/ 18047 w 54148"/>
                  <a:gd name="connsiteY13" fmla="*/ 29677 h 101081"/>
                  <a:gd name="connsiteX14" fmla="*/ 36096 w 54148"/>
                  <a:gd name="connsiteY14" fmla="*/ 38702 h 101081"/>
                  <a:gd name="connsiteX15" fmla="*/ 36096 w 54148"/>
                  <a:gd name="connsiteY15" fmla="*/ 72456 h 101081"/>
                  <a:gd name="connsiteX16" fmla="*/ 18047 w 54148"/>
                  <a:gd name="connsiteY16" fmla="*/ 63431 h 101081"/>
                  <a:gd name="connsiteX17" fmla="*/ 18047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55"/>
                    </a:moveTo>
                    <a:lnTo>
                      <a:pt x="-3" y="15056"/>
                    </a:lnTo>
                    <a:lnTo>
                      <a:pt x="-3" y="69207"/>
                    </a:lnTo>
                    <a:lnTo>
                      <a:pt x="-3" y="74260"/>
                    </a:lnTo>
                    <a:lnTo>
                      <a:pt x="5069" y="76968"/>
                    </a:lnTo>
                    <a:lnTo>
                      <a:pt x="41168" y="95019"/>
                    </a:lnTo>
                    <a:lnTo>
                      <a:pt x="54146" y="101336"/>
                    </a:lnTo>
                    <a:lnTo>
                      <a:pt x="54146" y="87257"/>
                    </a:lnTo>
                    <a:lnTo>
                      <a:pt x="54146" y="33106"/>
                    </a:lnTo>
                    <a:lnTo>
                      <a:pt x="54146" y="27330"/>
                    </a:lnTo>
                    <a:lnTo>
                      <a:pt x="49074" y="24622"/>
                    </a:lnTo>
                    <a:lnTo>
                      <a:pt x="12975" y="6572"/>
                    </a:lnTo>
                    <a:lnTo>
                      <a:pt x="-3" y="255"/>
                    </a:lnTo>
                    <a:close/>
                    <a:moveTo>
                      <a:pt x="18047" y="29677"/>
                    </a:moveTo>
                    <a:lnTo>
                      <a:pt x="36096" y="38702"/>
                    </a:lnTo>
                    <a:lnTo>
                      <a:pt x="36096" y="72456"/>
                    </a:lnTo>
                    <a:lnTo>
                      <a:pt x="18047" y="63431"/>
                    </a:lnTo>
                    <a:lnTo>
                      <a:pt x="18047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6" name="Freeform 2885">
                <a:extLst>
                  <a:ext uri="{FF2B5EF4-FFF2-40B4-BE49-F238E27FC236}">
                    <a16:creationId xmlns:a16="http://schemas.microsoft.com/office/drawing/2014/main" id="{35112BC4-157B-EF37-660C-BAF12663C8B4}"/>
                  </a:ext>
                </a:extLst>
              </p:cNvPr>
              <p:cNvSpPr/>
              <p:nvPr/>
            </p:nvSpPr>
            <p:spPr>
              <a:xfrm>
                <a:off x="4265771" y="4307971"/>
                <a:ext cx="54148" cy="101081"/>
              </a:xfrm>
              <a:custGeom>
                <a:avLst/>
                <a:gdLst>
                  <a:gd name="connsiteX0" fmla="*/ -3 w 54148"/>
                  <a:gd name="connsiteY0" fmla="*/ 235 h 101081"/>
                  <a:gd name="connsiteX1" fmla="*/ -3 w 54148"/>
                  <a:gd name="connsiteY1" fmla="*/ 15036 h 101081"/>
                  <a:gd name="connsiteX2" fmla="*/ -3 w 54148"/>
                  <a:gd name="connsiteY2" fmla="*/ 69187 h 101081"/>
                  <a:gd name="connsiteX3" fmla="*/ -3 w 54148"/>
                  <a:gd name="connsiteY3" fmla="*/ 74241 h 101081"/>
                  <a:gd name="connsiteX4" fmla="*/ 5069 w 54148"/>
                  <a:gd name="connsiteY4" fmla="*/ 76949 h 101081"/>
                  <a:gd name="connsiteX5" fmla="*/ 41168 w 54148"/>
                  <a:gd name="connsiteY5" fmla="*/ 94999 h 101081"/>
                  <a:gd name="connsiteX6" fmla="*/ 54146 w 54148"/>
                  <a:gd name="connsiteY6" fmla="*/ 101316 h 101081"/>
                  <a:gd name="connsiteX7" fmla="*/ 54146 w 54148"/>
                  <a:gd name="connsiteY7" fmla="*/ 87237 h 101081"/>
                  <a:gd name="connsiteX8" fmla="*/ 54146 w 54148"/>
                  <a:gd name="connsiteY8" fmla="*/ 33087 h 101081"/>
                  <a:gd name="connsiteX9" fmla="*/ 54146 w 54148"/>
                  <a:gd name="connsiteY9" fmla="*/ 27310 h 101081"/>
                  <a:gd name="connsiteX10" fmla="*/ 49074 w 54148"/>
                  <a:gd name="connsiteY10" fmla="*/ 24602 h 101081"/>
                  <a:gd name="connsiteX11" fmla="*/ 12975 w 54148"/>
                  <a:gd name="connsiteY11" fmla="*/ 6552 h 101081"/>
                  <a:gd name="connsiteX12" fmla="*/ -3 w 54148"/>
                  <a:gd name="connsiteY12" fmla="*/ 235 h 101081"/>
                  <a:gd name="connsiteX13" fmla="*/ 18047 w 54148"/>
                  <a:gd name="connsiteY13" fmla="*/ 29657 h 101081"/>
                  <a:gd name="connsiteX14" fmla="*/ 36096 w 54148"/>
                  <a:gd name="connsiteY14" fmla="*/ 38682 h 101081"/>
                  <a:gd name="connsiteX15" fmla="*/ 36096 w 54148"/>
                  <a:gd name="connsiteY15" fmla="*/ 72436 h 101081"/>
                  <a:gd name="connsiteX16" fmla="*/ 18047 w 54148"/>
                  <a:gd name="connsiteY16" fmla="*/ 63411 h 101081"/>
                  <a:gd name="connsiteX17" fmla="*/ 18047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35"/>
                    </a:moveTo>
                    <a:lnTo>
                      <a:pt x="-3" y="15036"/>
                    </a:lnTo>
                    <a:lnTo>
                      <a:pt x="-3" y="69187"/>
                    </a:lnTo>
                    <a:lnTo>
                      <a:pt x="-3" y="74241"/>
                    </a:lnTo>
                    <a:lnTo>
                      <a:pt x="5069" y="76949"/>
                    </a:lnTo>
                    <a:lnTo>
                      <a:pt x="41168" y="94999"/>
                    </a:lnTo>
                    <a:lnTo>
                      <a:pt x="54146" y="101316"/>
                    </a:lnTo>
                    <a:lnTo>
                      <a:pt x="54146" y="87237"/>
                    </a:lnTo>
                    <a:lnTo>
                      <a:pt x="54146" y="33087"/>
                    </a:lnTo>
                    <a:lnTo>
                      <a:pt x="54146" y="27310"/>
                    </a:lnTo>
                    <a:lnTo>
                      <a:pt x="49074" y="24602"/>
                    </a:lnTo>
                    <a:lnTo>
                      <a:pt x="12975" y="6552"/>
                    </a:lnTo>
                    <a:lnTo>
                      <a:pt x="-3" y="235"/>
                    </a:lnTo>
                    <a:close/>
                    <a:moveTo>
                      <a:pt x="18047" y="29657"/>
                    </a:moveTo>
                    <a:lnTo>
                      <a:pt x="36096" y="38682"/>
                    </a:lnTo>
                    <a:lnTo>
                      <a:pt x="36096" y="72436"/>
                    </a:lnTo>
                    <a:lnTo>
                      <a:pt x="18047" y="63411"/>
                    </a:lnTo>
                    <a:lnTo>
                      <a:pt x="18047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7" name="Freeform 2886">
                <a:extLst>
                  <a:ext uri="{FF2B5EF4-FFF2-40B4-BE49-F238E27FC236}">
                    <a16:creationId xmlns:a16="http://schemas.microsoft.com/office/drawing/2014/main" id="{DC45C613-D901-EC34-0B00-7E99C1C468A1}"/>
                  </a:ext>
                </a:extLst>
              </p:cNvPr>
              <p:cNvSpPr/>
              <p:nvPr/>
            </p:nvSpPr>
            <p:spPr>
              <a:xfrm>
                <a:off x="4265771" y="4199669"/>
                <a:ext cx="54148" cy="101081"/>
              </a:xfrm>
              <a:custGeom>
                <a:avLst/>
                <a:gdLst>
                  <a:gd name="connsiteX0" fmla="*/ -3 w 54148"/>
                  <a:gd name="connsiteY0" fmla="*/ 215 h 101081"/>
                  <a:gd name="connsiteX1" fmla="*/ -3 w 54148"/>
                  <a:gd name="connsiteY1" fmla="*/ 15017 h 101081"/>
                  <a:gd name="connsiteX2" fmla="*/ -3 w 54148"/>
                  <a:gd name="connsiteY2" fmla="*/ 69167 h 101081"/>
                  <a:gd name="connsiteX3" fmla="*/ -3 w 54148"/>
                  <a:gd name="connsiteY3" fmla="*/ 74221 h 101081"/>
                  <a:gd name="connsiteX4" fmla="*/ 5069 w 54148"/>
                  <a:gd name="connsiteY4" fmla="*/ 76929 h 101081"/>
                  <a:gd name="connsiteX5" fmla="*/ 41168 w 54148"/>
                  <a:gd name="connsiteY5" fmla="*/ 94979 h 101081"/>
                  <a:gd name="connsiteX6" fmla="*/ 54146 w 54148"/>
                  <a:gd name="connsiteY6" fmla="*/ 101296 h 101081"/>
                  <a:gd name="connsiteX7" fmla="*/ 54146 w 54148"/>
                  <a:gd name="connsiteY7" fmla="*/ 87218 h 101081"/>
                  <a:gd name="connsiteX8" fmla="*/ 54146 w 54148"/>
                  <a:gd name="connsiteY8" fmla="*/ 33067 h 101081"/>
                  <a:gd name="connsiteX9" fmla="*/ 54146 w 54148"/>
                  <a:gd name="connsiteY9" fmla="*/ 27291 h 101081"/>
                  <a:gd name="connsiteX10" fmla="*/ 49074 w 54148"/>
                  <a:gd name="connsiteY10" fmla="*/ 24583 h 101081"/>
                  <a:gd name="connsiteX11" fmla="*/ 12975 w 54148"/>
                  <a:gd name="connsiteY11" fmla="*/ 6532 h 101081"/>
                  <a:gd name="connsiteX12" fmla="*/ -3 w 54148"/>
                  <a:gd name="connsiteY12" fmla="*/ 215 h 101081"/>
                  <a:gd name="connsiteX13" fmla="*/ 18047 w 54148"/>
                  <a:gd name="connsiteY13" fmla="*/ 29637 h 101081"/>
                  <a:gd name="connsiteX14" fmla="*/ 36096 w 54148"/>
                  <a:gd name="connsiteY14" fmla="*/ 38662 h 101081"/>
                  <a:gd name="connsiteX15" fmla="*/ 36096 w 54148"/>
                  <a:gd name="connsiteY15" fmla="*/ 72416 h 101081"/>
                  <a:gd name="connsiteX16" fmla="*/ 18047 w 54148"/>
                  <a:gd name="connsiteY16" fmla="*/ 63391 h 101081"/>
                  <a:gd name="connsiteX17" fmla="*/ 18047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15"/>
                    </a:moveTo>
                    <a:lnTo>
                      <a:pt x="-3" y="15017"/>
                    </a:lnTo>
                    <a:lnTo>
                      <a:pt x="-3" y="69167"/>
                    </a:lnTo>
                    <a:lnTo>
                      <a:pt x="-3" y="74221"/>
                    </a:lnTo>
                    <a:lnTo>
                      <a:pt x="5069" y="76929"/>
                    </a:lnTo>
                    <a:lnTo>
                      <a:pt x="41168" y="94979"/>
                    </a:lnTo>
                    <a:lnTo>
                      <a:pt x="54146" y="101296"/>
                    </a:lnTo>
                    <a:lnTo>
                      <a:pt x="54146" y="87218"/>
                    </a:lnTo>
                    <a:lnTo>
                      <a:pt x="54146" y="33067"/>
                    </a:lnTo>
                    <a:lnTo>
                      <a:pt x="54146" y="27291"/>
                    </a:lnTo>
                    <a:lnTo>
                      <a:pt x="49074" y="24583"/>
                    </a:lnTo>
                    <a:lnTo>
                      <a:pt x="12975" y="6532"/>
                    </a:lnTo>
                    <a:lnTo>
                      <a:pt x="-3" y="215"/>
                    </a:lnTo>
                    <a:close/>
                    <a:moveTo>
                      <a:pt x="18047" y="29637"/>
                    </a:moveTo>
                    <a:lnTo>
                      <a:pt x="36096" y="38662"/>
                    </a:lnTo>
                    <a:lnTo>
                      <a:pt x="36096" y="72416"/>
                    </a:lnTo>
                    <a:lnTo>
                      <a:pt x="18047" y="63391"/>
                    </a:lnTo>
                    <a:lnTo>
                      <a:pt x="18047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2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501159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723096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836649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994882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1769473" y="-155465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-670956" y="-107863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427553" y="-6026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6163542" y="-17040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5065025" y="-122803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3966508" y="-7520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2867990" y="-27598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1769473" y="20003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-670956" y="67606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427553" y="115207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9459094" y="-137744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8360577" y="-90141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7262060" y="-42539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6163542" y="5063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5065025" y="52665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3966508" y="100267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2867990" y="147870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1769473" y="195472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-670956" y="243075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427553" y="290677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11656129" y="-57480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10557612" y="-9877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9459094" y="37724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8360577" y="85327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7262060" y="132929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6163542" y="180532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5065025" y="228134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3966508" y="275737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2867990" y="323339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1769473" y="370942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-670956" y="418544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427553" y="46614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11656129" y="117989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10557612" y="165591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9459094" y="213194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8360577" y="260796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7262060" y="308399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6163542" y="35600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5065025" y="403603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3966508" y="451206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2867990" y="498808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1769473" y="54641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-670956" y="594013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11656129" y="293458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10557612" y="341060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9459094" y="388663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8360577" y="436265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7262060" y="483868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6163542" y="531470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5065025" y="579073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11656129" y="468927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10557612" y="516530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9459094" y="564132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2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Freeform 2897">
            <a:extLst>
              <a:ext uri="{FF2B5EF4-FFF2-40B4-BE49-F238E27FC236}">
                <a16:creationId xmlns:a16="http://schemas.microsoft.com/office/drawing/2014/main" id="{95D3349C-FE9C-68A1-2B14-9D6E999E10A9}"/>
              </a:ext>
            </a:extLst>
          </p:cNvPr>
          <p:cNvSpPr/>
          <p:nvPr/>
        </p:nvSpPr>
        <p:spPr>
          <a:xfrm>
            <a:off x="7437052" y="2043909"/>
            <a:ext cx="260646" cy="132811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99" name="Freeform 2898">
            <a:extLst>
              <a:ext uri="{FF2B5EF4-FFF2-40B4-BE49-F238E27FC236}">
                <a16:creationId xmlns:a16="http://schemas.microsoft.com/office/drawing/2014/main" id="{3FD188BB-C2F7-7AF7-7D4B-8D74E0F103ED}"/>
              </a:ext>
            </a:extLst>
          </p:cNvPr>
          <p:cNvSpPr/>
          <p:nvPr/>
        </p:nvSpPr>
        <p:spPr>
          <a:xfrm>
            <a:off x="6457877" y="2453995"/>
            <a:ext cx="460078" cy="234430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00" name="Freeform 2899">
            <a:extLst>
              <a:ext uri="{FF2B5EF4-FFF2-40B4-BE49-F238E27FC236}">
                <a16:creationId xmlns:a16="http://schemas.microsoft.com/office/drawing/2014/main" id="{A92C18B2-FA1E-0718-2E91-5A3D2C645F4D}"/>
              </a:ext>
            </a:extLst>
          </p:cNvPr>
          <p:cNvSpPr/>
          <p:nvPr/>
        </p:nvSpPr>
        <p:spPr>
          <a:xfrm>
            <a:off x="5353382" y="2967092"/>
            <a:ext cx="557598" cy="284121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01" name="Freeform 2900">
            <a:extLst>
              <a:ext uri="{FF2B5EF4-FFF2-40B4-BE49-F238E27FC236}">
                <a16:creationId xmlns:a16="http://schemas.microsoft.com/office/drawing/2014/main" id="{27FD3043-649E-8C95-036D-F8993EBD9AE6}"/>
              </a:ext>
            </a:extLst>
          </p:cNvPr>
          <p:cNvSpPr/>
          <p:nvPr/>
        </p:nvSpPr>
        <p:spPr>
          <a:xfrm>
            <a:off x="4685614" y="3483918"/>
            <a:ext cx="211077" cy="107553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02" name="Freeform 2901">
            <a:extLst>
              <a:ext uri="{FF2B5EF4-FFF2-40B4-BE49-F238E27FC236}">
                <a16:creationId xmlns:a16="http://schemas.microsoft.com/office/drawing/2014/main" id="{69B5BBBA-0A05-BF48-0078-CDCC13979D24}"/>
              </a:ext>
            </a:extLst>
          </p:cNvPr>
          <p:cNvSpPr/>
          <p:nvPr/>
        </p:nvSpPr>
        <p:spPr>
          <a:xfrm>
            <a:off x="3694945" y="3875842"/>
            <a:ext cx="432579" cy="220418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solidFill>
                <a:srgbClr val="98D3D3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DC241E3-8BF5-3EC1-9926-37E381DD15A6}"/>
              </a:ext>
            </a:extLst>
          </p:cNvPr>
          <p:cNvSpPr/>
          <p:nvPr/>
        </p:nvSpPr>
        <p:spPr>
          <a:xfrm>
            <a:off x="4602191" y="3931345"/>
            <a:ext cx="811703" cy="430729"/>
          </a:xfrm>
          <a:custGeom>
            <a:avLst/>
            <a:gdLst>
              <a:gd name="connsiteX0" fmla="*/ 331 w 547494"/>
              <a:gd name="connsiteY0" fmla="*/ 93 h 290527"/>
              <a:gd name="connsiteX1" fmla="*/ 547826 w 547494"/>
              <a:gd name="connsiteY1" fmla="*/ 290620 h 2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494" h="290527">
                <a:moveTo>
                  <a:pt x="331" y="93"/>
                </a:moveTo>
                <a:lnTo>
                  <a:pt x="547826" y="290620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3C2BBB-8693-054C-896B-5EE235EAE495}"/>
              </a:ext>
            </a:extLst>
          </p:cNvPr>
          <p:cNvSpPr/>
          <p:nvPr/>
        </p:nvSpPr>
        <p:spPr>
          <a:xfrm>
            <a:off x="6575985" y="3731913"/>
            <a:ext cx="866656" cy="441570"/>
          </a:xfrm>
          <a:custGeom>
            <a:avLst/>
            <a:gdLst>
              <a:gd name="connsiteX0" fmla="*/ -118 w 584560"/>
              <a:gd name="connsiteY0" fmla="*/ 297838 h 297839"/>
              <a:gd name="connsiteX1" fmla="*/ 584442 w 584560"/>
              <a:gd name="connsiteY1" fmla="*/ -2 h 2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4560" h="297839">
                <a:moveTo>
                  <a:pt x="-118" y="297838"/>
                </a:moveTo>
                <a:lnTo>
                  <a:pt x="584442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C949474-F9E9-5626-C60C-15178E7FEBBD}"/>
              </a:ext>
            </a:extLst>
          </p:cNvPr>
          <p:cNvSpPr/>
          <p:nvPr/>
        </p:nvSpPr>
        <p:spPr>
          <a:xfrm>
            <a:off x="5809327" y="3349472"/>
            <a:ext cx="883166" cy="433221"/>
          </a:xfrm>
          <a:custGeom>
            <a:avLst/>
            <a:gdLst>
              <a:gd name="connsiteX0" fmla="*/ -118 w 595696"/>
              <a:gd name="connsiteY0" fmla="*/ 292207 h 292208"/>
              <a:gd name="connsiteX1" fmla="*/ 595578 w 595696"/>
              <a:gd name="connsiteY1" fmla="*/ -2 h 2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696" h="292208">
                <a:moveTo>
                  <a:pt x="-118" y="292207"/>
                </a:moveTo>
                <a:lnTo>
                  <a:pt x="595578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01F4251-7AA5-F4EB-3D3D-45BD212C56EE}"/>
              </a:ext>
            </a:extLst>
          </p:cNvPr>
          <p:cNvSpPr/>
          <p:nvPr/>
        </p:nvSpPr>
        <p:spPr>
          <a:xfrm>
            <a:off x="5353382" y="3536601"/>
            <a:ext cx="1222917" cy="636859"/>
          </a:xfrm>
          <a:custGeom>
            <a:avLst/>
            <a:gdLst>
              <a:gd name="connsiteX0" fmla="*/ 972525 w 972194"/>
              <a:gd name="connsiteY0" fmla="*/ 506383 h 506290"/>
              <a:gd name="connsiteX1" fmla="*/ 331 w 972194"/>
              <a:gd name="connsiteY1" fmla="*/ 93 h 5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2194" h="506290">
                <a:moveTo>
                  <a:pt x="972525" y="506383"/>
                </a:moveTo>
                <a:lnTo>
                  <a:pt x="331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1C037C7-A6A6-FBCF-A602-549FFD6058A4}"/>
              </a:ext>
            </a:extLst>
          </p:cNvPr>
          <p:cNvSpPr/>
          <p:nvPr/>
        </p:nvSpPr>
        <p:spPr>
          <a:xfrm>
            <a:off x="1973017" y="4305534"/>
            <a:ext cx="1311219" cy="668124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3221297" y="3911061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5827396" y="2209031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4049845" y="3140905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6755277" y="2000442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09" y="2480593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4800512" y="3073465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3268626" y="3949518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6497397" y="2886544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6928630" y="2943578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7226123" y="2959222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488131" y="103572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762" name="Group 2761">
            <a:extLst>
              <a:ext uri="{FF2B5EF4-FFF2-40B4-BE49-F238E27FC236}">
                <a16:creationId xmlns:a16="http://schemas.microsoft.com/office/drawing/2014/main" id="{3A15DDEC-C318-91BD-D887-6EBF2D4DCD66}"/>
              </a:ext>
            </a:extLst>
          </p:cNvPr>
          <p:cNvGrpSpPr/>
          <p:nvPr/>
        </p:nvGrpSpPr>
        <p:grpSpPr>
          <a:xfrm>
            <a:off x="6186201" y="404358"/>
            <a:ext cx="4652006" cy="2933979"/>
            <a:chOff x="6405355" y="421131"/>
            <a:chExt cx="4652006" cy="293397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FEA4EFB-4087-3831-A8AF-FEA932F17D10}"/>
                </a:ext>
              </a:extLst>
            </p:cNvPr>
            <p:cNvSpPr/>
            <p:nvPr/>
          </p:nvSpPr>
          <p:spPr>
            <a:xfrm>
              <a:off x="6453148" y="1229424"/>
              <a:ext cx="3951232" cy="2089472"/>
            </a:xfrm>
            <a:custGeom>
              <a:avLst/>
              <a:gdLst>
                <a:gd name="connsiteX0" fmla="*/ 2664989 w 2665107"/>
                <a:gd name="connsiteY0" fmla="*/ 1409348 h 1409350"/>
                <a:gd name="connsiteX1" fmla="*/ -118 w 2665107"/>
                <a:gd name="connsiteY1" fmla="*/ 46899 h 1409350"/>
                <a:gd name="connsiteX2" fmla="*/ 106035 w 2665107"/>
                <a:gd name="connsiteY2" fmla="*/ -2 h 140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107" h="1409350">
                  <a:moveTo>
                    <a:pt x="2664989" y="1409348"/>
                  </a:moveTo>
                  <a:cubicBezTo>
                    <a:pt x="2665830" y="1409054"/>
                    <a:pt x="-118" y="46899"/>
                    <a:pt x="-118" y="46899"/>
                  </a:cubicBezTo>
                  <a:lnTo>
                    <a:pt x="106035" y="-2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42A00CB-A45B-56C6-2291-02A563AE60A9}"/>
                </a:ext>
              </a:extLst>
            </p:cNvPr>
            <p:cNvSpPr/>
            <p:nvPr/>
          </p:nvSpPr>
          <p:spPr>
            <a:xfrm>
              <a:off x="7299306" y="1663768"/>
              <a:ext cx="161306" cy="76575"/>
            </a:xfrm>
            <a:custGeom>
              <a:avLst/>
              <a:gdLst>
                <a:gd name="connsiteX0" fmla="*/ -118 w 108801"/>
                <a:gd name="connsiteY0" fmla="*/ 51648 h 51650"/>
                <a:gd name="connsiteX1" fmla="*/ 108683 w 108801"/>
                <a:gd name="connsiteY1" fmla="*/ -2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50">
                  <a:moveTo>
                    <a:pt x="-118" y="51648"/>
                  </a:moveTo>
                  <a:lnTo>
                    <a:pt x="108683" y="-2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8B7049-28F9-E88B-85D9-14DF4D4A83BB}"/>
                </a:ext>
              </a:extLst>
            </p:cNvPr>
            <p:cNvSpPr/>
            <p:nvPr/>
          </p:nvSpPr>
          <p:spPr>
            <a:xfrm>
              <a:off x="7663103" y="1835587"/>
              <a:ext cx="161306" cy="76637"/>
            </a:xfrm>
            <a:custGeom>
              <a:avLst/>
              <a:gdLst>
                <a:gd name="connsiteX0" fmla="*/ 331 w 108801"/>
                <a:gd name="connsiteY0" fmla="*/ 51785 h 51692"/>
                <a:gd name="connsiteX1" fmla="*/ 109133 w 108801"/>
                <a:gd name="connsiteY1" fmla="*/ 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92">
                  <a:moveTo>
                    <a:pt x="331" y="51785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B075209-1000-FD3A-415D-24DE9AF46A04}"/>
                </a:ext>
              </a:extLst>
            </p:cNvPr>
            <p:cNvSpPr/>
            <p:nvPr/>
          </p:nvSpPr>
          <p:spPr>
            <a:xfrm>
              <a:off x="8434372" y="2234976"/>
              <a:ext cx="161306" cy="76575"/>
            </a:xfrm>
            <a:custGeom>
              <a:avLst/>
              <a:gdLst>
                <a:gd name="connsiteX0" fmla="*/ 331 w 108801"/>
                <a:gd name="connsiteY0" fmla="*/ 51743 h 51650"/>
                <a:gd name="connsiteX1" fmla="*/ 109133 w 108801"/>
                <a:gd name="connsiteY1" fmla="*/ 9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50">
                  <a:moveTo>
                    <a:pt x="331" y="51743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26F9937-C76E-3BBC-E7F0-20899C3BC435}"/>
                </a:ext>
              </a:extLst>
            </p:cNvPr>
            <p:cNvSpPr/>
            <p:nvPr/>
          </p:nvSpPr>
          <p:spPr>
            <a:xfrm>
              <a:off x="8851813" y="2441337"/>
              <a:ext cx="161306" cy="76575"/>
            </a:xfrm>
            <a:custGeom>
              <a:avLst/>
              <a:gdLst>
                <a:gd name="connsiteX0" fmla="*/ 331 w 108801"/>
                <a:gd name="connsiteY0" fmla="*/ 51743 h 51650"/>
                <a:gd name="connsiteX1" fmla="*/ 109133 w 108801"/>
                <a:gd name="connsiteY1" fmla="*/ 9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50">
                  <a:moveTo>
                    <a:pt x="331" y="51743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263B53C-7DD8-89D1-1AA6-7ABE2D87A8FF}"/>
                </a:ext>
              </a:extLst>
            </p:cNvPr>
            <p:cNvSpPr/>
            <p:nvPr/>
          </p:nvSpPr>
          <p:spPr>
            <a:xfrm>
              <a:off x="10033668" y="3062354"/>
              <a:ext cx="161244" cy="76575"/>
            </a:xfrm>
            <a:custGeom>
              <a:avLst/>
              <a:gdLst>
                <a:gd name="connsiteX0" fmla="*/ 331 w 108759"/>
                <a:gd name="connsiteY0" fmla="*/ 51743 h 51650"/>
                <a:gd name="connsiteX1" fmla="*/ 109091 w 108759"/>
                <a:gd name="connsiteY1" fmla="*/ 9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759" h="51650">
                  <a:moveTo>
                    <a:pt x="331" y="51743"/>
                  </a:moveTo>
                  <a:lnTo>
                    <a:pt x="109091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03B4B09-1259-135B-51DB-D7120F762BC3}"/>
                </a:ext>
              </a:extLst>
            </p:cNvPr>
            <p:cNvSpPr/>
            <p:nvPr/>
          </p:nvSpPr>
          <p:spPr>
            <a:xfrm>
              <a:off x="10399084" y="3244852"/>
              <a:ext cx="161306" cy="76637"/>
            </a:xfrm>
            <a:custGeom>
              <a:avLst/>
              <a:gdLst>
                <a:gd name="connsiteX0" fmla="*/ 331 w 108801"/>
                <a:gd name="connsiteY0" fmla="*/ 51785 h 51692"/>
                <a:gd name="connsiteX1" fmla="*/ 109133 w 108801"/>
                <a:gd name="connsiteY1" fmla="*/ 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92">
                  <a:moveTo>
                    <a:pt x="331" y="51785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1" name="Graphic 2503">
              <a:extLst>
                <a:ext uri="{FF2B5EF4-FFF2-40B4-BE49-F238E27FC236}">
                  <a16:creationId xmlns:a16="http://schemas.microsoft.com/office/drawing/2014/main" id="{571F0610-3EFD-67B6-C299-01082A739244}"/>
                </a:ext>
              </a:extLst>
            </p:cNvPr>
            <p:cNvGrpSpPr/>
            <p:nvPr/>
          </p:nvGrpSpPr>
          <p:grpSpPr>
            <a:xfrm>
              <a:off x="7244405" y="869095"/>
              <a:ext cx="708132" cy="883031"/>
              <a:chOff x="7286072" y="1261195"/>
              <a:chExt cx="477635" cy="595605"/>
            </a:xfrm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9A64C89-8505-DE3F-3F7A-803C07FFE91E}"/>
                  </a:ext>
                </a:extLst>
              </p:cNvPr>
              <p:cNvSpPr/>
              <p:nvPr/>
            </p:nvSpPr>
            <p:spPr>
              <a:xfrm>
                <a:off x="7291897" y="1267748"/>
                <a:ext cx="465984" cy="233001"/>
              </a:xfrm>
              <a:custGeom>
                <a:avLst/>
                <a:gdLst>
                  <a:gd name="connsiteX0" fmla="*/ 762 w 465984"/>
                  <a:gd name="connsiteY0" fmla="*/ 116591 h 233001"/>
                  <a:gd name="connsiteX1" fmla="*/ 233754 w 465984"/>
                  <a:gd name="connsiteY1" fmla="*/ 90 h 233001"/>
                  <a:gd name="connsiteX2" fmla="*/ 466746 w 465984"/>
                  <a:gd name="connsiteY2" fmla="*/ 116591 h 233001"/>
                  <a:gd name="connsiteX3" fmla="*/ 233754 w 465984"/>
                  <a:gd name="connsiteY3" fmla="*/ 233092 h 233001"/>
                  <a:gd name="connsiteX4" fmla="*/ 762 w 465984"/>
                  <a:gd name="connsiteY4" fmla="*/ 116591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762" y="116591"/>
                    </a:moveTo>
                    <a:lnTo>
                      <a:pt x="233754" y="90"/>
                    </a:lnTo>
                    <a:lnTo>
                      <a:pt x="466746" y="116591"/>
                    </a:lnTo>
                    <a:lnTo>
                      <a:pt x="233754" y="233092"/>
                    </a:lnTo>
                    <a:lnTo>
                      <a:pt x="762" y="1165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2A6FF4E-97CD-1D94-C956-491F2EEF73B4}"/>
                  </a:ext>
                </a:extLst>
              </p:cNvPr>
              <p:cNvSpPr/>
              <p:nvPr/>
            </p:nvSpPr>
            <p:spPr>
              <a:xfrm>
                <a:off x="7291897" y="1384249"/>
                <a:ext cx="232992" cy="466003"/>
              </a:xfrm>
              <a:custGeom>
                <a:avLst/>
                <a:gdLst>
                  <a:gd name="connsiteX0" fmla="*/ 744 w 232992"/>
                  <a:gd name="connsiteY0" fmla="*/ 126 h 466003"/>
                  <a:gd name="connsiteX1" fmla="*/ 744 w 232992"/>
                  <a:gd name="connsiteY1" fmla="*/ 349629 h 466003"/>
                  <a:gd name="connsiteX2" fmla="*/ 233736 w 232992"/>
                  <a:gd name="connsiteY2" fmla="*/ 466129 h 466003"/>
                  <a:gd name="connsiteX3" fmla="*/ 233736 w 232992"/>
                  <a:gd name="connsiteY3" fmla="*/ 116627 h 466003"/>
                  <a:gd name="connsiteX4" fmla="*/ 744 w 232992"/>
                  <a:gd name="connsiteY4" fmla="*/ 12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744" y="126"/>
                    </a:moveTo>
                    <a:lnTo>
                      <a:pt x="744" y="349629"/>
                    </a:lnTo>
                    <a:lnTo>
                      <a:pt x="233736" y="466129"/>
                    </a:lnTo>
                    <a:lnTo>
                      <a:pt x="233736" y="116627"/>
                    </a:lnTo>
                    <a:lnTo>
                      <a:pt x="744" y="1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69FAE2F-83A4-FC27-0255-747A686A3CF9}"/>
                  </a:ext>
                </a:extLst>
              </p:cNvPr>
              <p:cNvSpPr/>
              <p:nvPr/>
            </p:nvSpPr>
            <p:spPr>
              <a:xfrm>
                <a:off x="7524889" y="1384249"/>
                <a:ext cx="232992" cy="466003"/>
              </a:xfrm>
              <a:custGeom>
                <a:avLst/>
                <a:gdLst>
                  <a:gd name="connsiteX0" fmla="*/ 780 w 232992"/>
                  <a:gd name="connsiteY0" fmla="*/ 466129 h 466003"/>
                  <a:gd name="connsiteX1" fmla="*/ 233772 w 232992"/>
                  <a:gd name="connsiteY1" fmla="*/ 349629 h 466003"/>
                  <a:gd name="connsiteX2" fmla="*/ 233772 w 232992"/>
                  <a:gd name="connsiteY2" fmla="*/ 126 h 466003"/>
                  <a:gd name="connsiteX3" fmla="*/ 780 w 232992"/>
                  <a:gd name="connsiteY3" fmla="*/ 116627 h 466003"/>
                  <a:gd name="connsiteX4" fmla="*/ 780 w 232992"/>
                  <a:gd name="connsiteY4" fmla="*/ 466129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780" y="466129"/>
                    </a:moveTo>
                    <a:lnTo>
                      <a:pt x="233772" y="349629"/>
                    </a:lnTo>
                    <a:lnTo>
                      <a:pt x="233772" y="126"/>
                    </a:lnTo>
                    <a:lnTo>
                      <a:pt x="780" y="116627"/>
                    </a:lnTo>
                    <a:lnTo>
                      <a:pt x="780" y="46612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3B6FFE0C-7A64-2399-BFAC-F1FD3A9A533B}"/>
                  </a:ext>
                </a:extLst>
              </p:cNvPr>
              <p:cNvSpPr/>
              <p:nvPr/>
            </p:nvSpPr>
            <p:spPr>
              <a:xfrm>
                <a:off x="7488484" y="1284495"/>
                <a:ext cx="72810" cy="36406"/>
              </a:xfrm>
              <a:custGeom>
                <a:avLst/>
                <a:gdLst>
                  <a:gd name="connsiteX0" fmla="*/ 37167 w 72810"/>
                  <a:gd name="connsiteY0" fmla="*/ 78 h 36406"/>
                  <a:gd name="connsiteX1" fmla="*/ 762 w 72810"/>
                  <a:gd name="connsiteY1" fmla="*/ 18281 h 36406"/>
                  <a:gd name="connsiteX2" fmla="*/ 37167 w 72810"/>
                  <a:gd name="connsiteY2" fmla="*/ 36484 h 36406"/>
                  <a:gd name="connsiteX3" fmla="*/ 73572 w 72810"/>
                  <a:gd name="connsiteY3" fmla="*/ 18281 h 36406"/>
                  <a:gd name="connsiteX4" fmla="*/ 37167 w 72810"/>
                  <a:gd name="connsiteY4" fmla="*/ 7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167" y="78"/>
                    </a:moveTo>
                    <a:lnTo>
                      <a:pt x="762" y="18281"/>
                    </a:lnTo>
                    <a:lnTo>
                      <a:pt x="37167" y="36484"/>
                    </a:lnTo>
                    <a:lnTo>
                      <a:pt x="73572" y="18281"/>
                    </a:lnTo>
                    <a:lnTo>
                      <a:pt x="37167" y="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0EC9E74-68F6-A673-E3A7-085C5B6453F0}"/>
                  </a:ext>
                </a:extLst>
              </p:cNvPr>
              <p:cNvSpPr/>
              <p:nvPr/>
            </p:nvSpPr>
            <p:spPr>
              <a:xfrm>
                <a:off x="7535082" y="1307795"/>
                <a:ext cx="72810" cy="36406"/>
              </a:xfrm>
              <a:custGeom>
                <a:avLst/>
                <a:gdLst>
                  <a:gd name="connsiteX0" fmla="*/ 37174 w 72810"/>
                  <a:gd name="connsiteY0" fmla="*/ 81 h 36406"/>
                  <a:gd name="connsiteX1" fmla="*/ 34623 w 72810"/>
                  <a:gd name="connsiteY1" fmla="*/ 1538 h 36406"/>
                  <a:gd name="connsiteX2" fmla="*/ 11324 w 72810"/>
                  <a:gd name="connsiteY2" fmla="*/ 13188 h 36406"/>
                  <a:gd name="connsiteX3" fmla="*/ 769 w 72810"/>
                  <a:gd name="connsiteY3" fmla="*/ 18285 h 36406"/>
                  <a:gd name="connsiteX4" fmla="*/ 11324 w 72810"/>
                  <a:gd name="connsiteY4" fmla="*/ 23382 h 36406"/>
                  <a:gd name="connsiteX5" fmla="*/ 34623 w 72810"/>
                  <a:gd name="connsiteY5" fmla="*/ 35032 h 36406"/>
                  <a:gd name="connsiteX6" fmla="*/ 37174 w 72810"/>
                  <a:gd name="connsiteY6" fmla="*/ 36488 h 36406"/>
                  <a:gd name="connsiteX7" fmla="*/ 39725 w 72810"/>
                  <a:gd name="connsiteY7" fmla="*/ 35032 h 36406"/>
                  <a:gd name="connsiteX8" fmla="*/ 63025 w 72810"/>
                  <a:gd name="connsiteY8" fmla="*/ 23382 h 36406"/>
                  <a:gd name="connsiteX9" fmla="*/ 73579 w 72810"/>
                  <a:gd name="connsiteY9" fmla="*/ 18285 h 36406"/>
                  <a:gd name="connsiteX10" fmla="*/ 63025 w 72810"/>
                  <a:gd name="connsiteY10" fmla="*/ 13188 h 36406"/>
                  <a:gd name="connsiteX11" fmla="*/ 39725 w 72810"/>
                  <a:gd name="connsiteY11" fmla="*/ 1538 h 36406"/>
                  <a:gd name="connsiteX12" fmla="*/ 37174 w 72810"/>
                  <a:gd name="connsiteY12" fmla="*/ 81 h 36406"/>
                  <a:gd name="connsiteX13" fmla="*/ 37174 w 72810"/>
                  <a:gd name="connsiteY13" fmla="*/ 13188 h 36406"/>
                  <a:gd name="connsiteX14" fmla="*/ 47729 w 72810"/>
                  <a:gd name="connsiteY14" fmla="*/ 18285 h 36406"/>
                  <a:gd name="connsiteX15" fmla="*/ 37174 w 72810"/>
                  <a:gd name="connsiteY15" fmla="*/ 23382 h 36406"/>
                  <a:gd name="connsiteX16" fmla="*/ 26620 w 72810"/>
                  <a:gd name="connsiteY16" fmla="*/ 18285 h 36406"/>
                  <a:gd name="connsiteX17" fmla="*/ 37174 w 72810"/>
                  <a:gd name="connsiteY17" fmla="*/ 1318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174" y="81"/>
                    </a:moveTo>
                    <a:lnTo>
                      <a:pt x="34623" y="1538"/>
                    </a:lnTo>
                    <a:lnTo>
                      <a:pt x="11324" y="13188"/>
                    </a:lnTo>
                    <a:lnTo>
                      <a:pt x="769" y="18285"/>
                    </a:lnTo>
                    <a:lnTo>
                      <a:pt x="11324" y="23382"/>
                    </a:lnTo>
                    <a:lnTo>
                      <a:pt x="34623" y="35032"/>
                    </a:lnTo>
                    <a:lnTo>
                      <a:pt x="37174" y="36488"/>
                    </a:lnTo>
                    <a:lnTo>
                      <a:pt x="39725" y="35032"/>
                    </a:lnTo>
                    <a:lnTo>
                      <a:pt x="63025" y="23382"/>
                    </a:lnTo>
                    <a:lnTo>
                      <a:pt x="73579" y="18285"/>
                    </a:lnTo>
                    <a:lnTo>
                      <a:pt x="63025" y="13188"/>
                    </a:lnTo>
                    <a:lnTo>
                      <a:pt x="39725" y="1538"/>
                    </a:lnTo>
                    <a:lnTo>
                      <a:pt x="37174" y="81"/>
                    </a:lnTo>
                    <a:close/>
                    <a:moveTo>
                      <a:pt x="37174" y="13188"/>
                    </a:moveTo>
                    <a:lnTo>
                      <a:pt x="47729" y="18285"/>
                    </a:lnTo>
                    <a:lnTo>
                      <a:pt x="37174" y="23382"/>
                    </a:lnTo>
                    <a:lnTo>
                      <a:pt x="26620" y="18285"/>
                    </a:lnTo>
                    <a:lnTo>
                      <a:pt x="37174" y="1318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ACDBFF8-1D4A-E383-7332-CAF253863E9A}"/>
                  </a:ext>
                </a:extLst>
              </p:cNvPr>
              <p:cNvSpPr/>
              <p:nvPr/>
            </p:nvSpPr>
            <p:spPr>
              <a:xfrm>
                <a:off x="7581680" y="1331095"/>
                <a:ext cx="72810" cy="36406"/>
              </a:xfrm>
              <a:custGeom>
                <a:avLst/>
                <a:gdLst>
                  <a:gd name="connsiteX0" fmla="*/ 37181 w 72810"/>
                  <a:gd name="connsiteY0" fmla="*/ 85 h 36406"/>
                  <a:gd name="connsiteX1" fmla="*/ 776 w 72810"/>
                  <a:gd name="connsiteY1" fmla="*/ 18288 h 36406"/>
                  <a:gd name="connsiteX2" fmla="*/ 37181 w 72810"/>
                  <a:gd name="connsiteY2" fmla="*/ 36491 h 36406"/>
                  <a:gd name="connsiteX3" fmla="*/ 73586 w 72810"/>
                  <a:gd name="connsiteY3" fmla="*/ 18288 h 36406"/>
                  <a:gd name="connsiteX4" fmla="*/ 37181 w 72810"/>
                  <a:gd name="connsiteY4" fmla="*/ 8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181" y="85"/>
                    </a:moveTo>
                    <a:lnTo>
                      <a:pt x="776" y="18288"/>
                    </a:lnTo>
                    <a:lnTo>
                      <a:pt x="37181" y="36491"/>
                    </a:lnTo>
                    <a:lnTo>
                      <a:pt x="73586" y="18288"/>
                    </a:lnTo>
                    <a:lnTo>
                      <a:pt x="37181" y="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38218B0-B90F-1DFE-9148-722EB1671270}"/>
                  </a:ext>
                </a:extLst>
              </p:cNvPr>
              <p:cNvSpPr/>
              <p:nvPr/>
            </p:nvSpPr>
            <p:spPr>
              <a:xfrm>
                <a:off x="7628279" y="1354395"/>
                <a:ext cx="72810" cy="36400"/>
              </a:xfrm>
              <a:custGeom>
                <a:avLst/>
                <a:gdLst>
                  <a:gd name="connsiteX0" fmla="*/ 37188 w 72810"/>
                  <a:gd name="connsiteY0" fmla="*/ 88 h 36400"/>
                  <a:gd name="connsiteX1" fmla="*/ 34637 w 72810"/>
                  <a:gd name="connsiteY1" fmla="*/ 1545 h 36400"/>
                  <a:gd name="connsiteX2" fmla="*/ 11338 w 72810"/>
                  <a:gd name="connsiteY2" fmla="*/ 13195 h 36400"/>
                  <a:gd name="connsiteX3" fmla="*/ 783 w 72810"/>
                  <a:gd name="connsiteY3" fmla="*/ 18292 h 36400"/>
                  <a:gd name="connsiteX4" fmla="*/ 11338 w 72810"/>
                  <a:gd name="connsiteY4" fmla="*/ 23394 h 36400"/>
                  <a:gd name="connsiteX5" fmla="*/ 34637 w 72810"/>
                  <a:gd name="connsiteY5" fmla="*/ 35045 h 36400"/>
                  <a:gd name="connsiteX6" fmla="*/ 37188 w 72810"/>
                  <a:gd name="connsiteY6" fmla="*/ 36489 h 36400"/>
                  <a:gd name="connsiteX7" fmla="*/ 39740 w 72810"/>
                  <a:gd name="connsiteY7" fmla="*/ 35045 h 36400"/>
                  <a:gd name="connsiteX8" fmla="*/ 63039 w 72810"/>
                  <a:gd name="connsiteY8" fmla="*/ 23394 h 36400"/>
                  <a:gd name="connsiteX9" fmla="*/ 73593 w 72810"/>
                  <a:gd name="connsiteY9" fmla="*/ 18292 h 36400"/>
                  <a:gd name="connsiteX10" fmla="*/ 63039 w 72810"/>
                  <a:gd name="connsiteY10" fmla="*/ 13195 h 36400"/>
                  <a:gd name="connsiteX11" fmla="*/ 39740 w 72810"/>
                  <a:gd name="connsiteY11" fmla="*/ 1545 h 36400"/>
                  <a:gd name="connsiteX12" fmla="*/ 37188 w 72810"/>
                  <a:gd name="connsiteY12" fmla="*/ 88 h 36400"/>
                  <a:gd name="connsiteX13" fmla="*/ 37188 w 72810"/>
                  <a:gd name="connsiteY13" fmla="*/ 13195 h 36400"/>
                  <a:gd name="connsiteX14" fmla="*/ 47743 w 72810"/>
                  <a:gd name="connsiteY14" fmla="*/ 18292 h 36400"/>
                  <a:gd name="connsiteX15" fmla="*/ 37188 w 72810"/>
                  <a:gd name="connsiteY15" fmla="*/ 23394 h 36400"/>
                  <a:gd name="connsiteX16" fmla="*/ 26634 w 72810"/>
                  <a:gd name="connsiteY16" fmla="*/ 18292 h 36400"/>
                  <a:gd name="connsiteX17" fmla="*/ 37188 w 72810"/>
                  <a:gd name="connsiteY17" fmla="*/ 13195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188" y="88"/>
                    </a:moveTo>
                    <a:lnTo>
                      <a:pt x="34637" y="1545"/>
                    </a:lnTo>
                    <a:lnTo>
                      <a:pt x="11338" y="13195"/>
                    </a:lnTo>
                    <a:lnTo>
                      <a:pt x="783" y="18292"/>
                    </a:lnTo>
                    <a:lnTo>
                      <a:pt x="11338" y="23394"/>
                    </a:lnTo>
                    <a:lnTo>
                      <a:pt x="34637" y="35045"/>
                    </a:lnTo>
                    <a:lnTo>
                      <a:pt x="37188" y="36489"/>
                    </a:lnTo>
                    <a:lnTo>
                      <a:pt x="39740" y="35045"/>
                    </a:lnTo>
                    <a:lnTo>
                      <a:pt x="63039" y="23394"/>
                    </a:lnTo>
                    <a:lnTo>
                      <a:pt x="73593" y="18292"/>
                    </a:lnTo>
                    <a:lnTo>
                      <a:pt x="63039" y="13195"/>
                    </a:lnTo>
                    <a:lnTo>
                      <a:pt x="39740" y="1545"/>
                    </a:lnTo>
                    <a:lnTo>
                      <a:pt x="37188" y="88"/>
                    </a:lnTo>
                    <a:close/>
                    <a:moveTo>
                      <a:pt x="37188" y="13195"/>
                    </a:moveTo>
                    <a:lnTo>
                      <a:pt x="47743" y="18292"/>
                    </a:lnTo>
                    <a:lnTo>
                      <a:pt x="37188" y="23394"/>
                    </a:lnTo>
                    <a:lnTo>
                      <a:pt x="26634" y="18292"/>
                    </a:lnTo>
                    <a:lnTo>
                      <a:pt x="37188" y="131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C72D914-A104-9226-EE1D-D9FEC78E8384}"/>
                  </a:ext>
                </a:extLst>
              </p:cNvPr>
              <p:cNvSpPr/>
              <p:nvPr/>
            </p:nvSpPr>
            <p:spPr>
              <a:xfrm>
                <a:off x="7395287" y="1331095"/>
                <a:ext cx="72810" cy="36406"/>
              </a:xfrm>
              <a:custGeom>
                <a:avLst/>
                <a:gdLst>
                  <a:gd name="connsiteX0" fmla="*/ 37153 w 72810"/>
                  <a:gd name="connsiteY0" fmla="*/ 85 h 36406"/>
                  <a:gd name="connsiteX1" fmla="*/ 748 w 72810"/>
                  <a:gd name="connsiteY1" fmla="*/ 18288 h 36406"/>
                  <a:gd name="connsiteX2" fmla="*/ 37153 w 72810"/>
                  <a:gd name="connsiteY2" fmla="*/ 36491 h 36406"/>
                  <a:gd name="connsiteX3" fmla="*/ 73558 w 72810"/>
                  <a:gd name="connsiteY3" fmla="*/ 18288 h 36406"/>
                  <a:gd name="connsiteX4" fmla="*/ 37153 w 72810"/>
                  <a:gd name="connsiteY4" fmla="*/ 8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153" y="85"/>
                    </a:moveTo>
                    <a:lnTo>
                      <a:pt x="748" y="18288"/>
                    </a:lnTo>
                    <a:lnTo>
                      <a:pt x="37153" y="36491"/>
                    </a:lnTo>
                    <a:lnTo>
                      <a:pt x="73558" y="18288"/>
                    </a:lnTo>
                    <a:lnTo>
                      <a:pt x="37153" y="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615E763-098C-5581-C2D3-D274EBF559AA}"/>
                  </a:ext>
                </a:extLst>
              </p:cNvPr>
              <p:cNvSpPr/>
              <p:nvPr/>
            </p:nvSpPr>
            <p:spPr>
              <a:xfrm>
                <a:off x="7441885" y="1307795"/>
                <a:ext cx="72810" cy="36406"/>
              </a:xfrm>
              <a:custGeom>
                <a:avLst/>
                <a:gdLst>
                  <a:gd name="connsiteX0" fmla="*/ 37160 w 72810"/>
                  <a:gd name="connsiteY0" fmla="*/ 81 h 36406"/>
                  <a:gd name="connsiteX1" fmla="*/ 34609 w 72810"/>
                  <a:gd name="connsiteY1" fmla="*/ 1538 h 36406"/>
                  <a:gd name="connsiteX2" fmla="*/ 11310 w 72810"/>
                  <a:gd name="connsiteY2" fmla="*/ 13188 h 36406"/>
                  <a:gd name="connsiteX3" fmla="*/ 755 w 72810"/>
                  <a:gd name="connsiteY3" fmla="*/ 18285 h 36406"/>
                  <a:gd name="connsiteX4" fmla="*/ 11310 w 72810"/>
                  <a:gd name="connsiteY4" fmla="*/ 23382 h 36406"/>
                  <a:gd name="connsiteX5" fmla="*/ 34609 w 72810"/>
                  <a:gd name="connsiteY5" fmla="*/ 35032 h 36406"/>
                  <a:gd name="connsiteX6" fmla="*/ 37160 w 72810"/>
                  <a:gd name="connsiteY6" fmla="*/ 36488 h 36406"/>
                  <a:gd name="connsiteX7" fmla="*/ 39711 w 72810"/>
                  <a:gd name="connsiteY7" fmla="*/ 35032 h 36406"/>
                  <a:gd name="connsiteX8" fmla="*/ 63010 w 72810"/>
                  <a:gd name="connsiteY8" fmla="*/ 23382 h 36406"/>
                  <a:gd name="connsiteX9" fmla="*/ 73565 w 72810"/>
                  <a:gd name="connsiteY9" fmla="*/ 18285 h 36406"/>
                  <a:gd name="connsiteX10" fmla="*/ 63010 w 72810"/>
                  <a:gd name="connsiteY10" fmla="*/ 13188 h 36406"/>
                  <a:gd name="connsiteX11" fmla="*/ 39711 w 72810"/>
                  <a:gd name="connsiteY11" fmla="*/ 1538 h 36406"/>
                  <a:gd name="connsiteX12" fmla="*/ 37160 w 72810"/>
                  <a:gd name="connsiteY12" fmla="*/ 81 h 36406"/>
                  <a:gd name="connsiteX13" fmla="*/ 37160 w 72810"/>
                  <a:gd name="connsiteY13" fmla="*/ 13188 h 36406"/>
                  <a:gd name="connsiteX14" fmla="*/ 47715 w 72810"/>
                  <a:gd name="connsiteY14" fmla="*/ 18285 h 36406"/>
                  <a:gd name="connsiteX15" fmla="*/ 37160 w 72810"/>
                  <a:gd name="connsiteY15" fmla="*/ 23382 h 36406"/>
                  <a:gd name="connsiteX16" fmla="*/ 26605 w 72810"/>
                  <a:gd name="connsiteY16" fmla="*/ 18285 h 36406"/>
                  <a:gd name="connsiteX17" fmla="*/ 37160 w 72810"/>
                  <a:gd name="connsiteY17" fmla="*/ 1318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160" y="81"/>
                    </a:moveTo>
                    <a:lnTo>
                      <a:pt x="34609" y="1538"/>
                    </a:lnTo>
                    <a:lnTo>
                      <a:pt x="11310" y="13188"/>
                    </a:lnTo>
                    <a:lnTo>
                      <a:pt x="755" y="18285"/>
                    </a:lnTo>
                    <a:lnTo>
                      <a:pt x="11310" y="23382"/>
                    </a:lnTo>
                    <a:lnTo>
                      <a:pt x="34609" y="35032"/>
                    </a:lnTo>
                    <a:lnTo>
                      <a:pt x="37160" y="36488"/>
                    </a:lnTo>
                    <a:lnTo>
                      <a:pt x="39711" y="35032"/>
                    </a:lnTo>
                    <a:lnTo>
                      <a:pt x="63010" y="23382"/>
                    </a:lnTo>
                    <a:lnTo>
                      <a:pt x="73565" y="18285"/>
                    </a:lnTo>
                    <a:lnTo>
                      <a:pt x="63010" y="13188"/>
                    </a:lnTo>
                    <a:lnTo>
                      <a:pt x="39711" y="1538"/>
                    </a:lnTo>
                    <a:lnTo>
                      <a:pt x="37160" y="81"/>
                    </a:lnTo>
                    <a:close/>
                    <a:moveTo>
                      <a:pt x="37160" y="13188"/>
                    </a:moveTo>
                    <a:lnTo>
                      <a:pt x="47715" y="18285"/>
                    </a:lnTo>
                    <a:lnTo>
                      <a:pt x="37160" y="23382"/>
                    </a:lnTo>
                    <a:lnTo>
                      <a:pt x="26605" y="18285"/>
                    </a:lnTo>
                    <a:lnTo>
                      <a:pt x="37160" y="1318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22667608-F6E7-A298-6DF5-4E222A9C3667}"/>
                  </a:ext>
                </a:extLst>
              </p:cNvPr>
              <p:cNvSpPr/>
              <p:nvPr/>
            </p:nvSpPr>
            <p:spPr>
              <a:xfrm>
                <a:off x="7348688" y="1354395"/>
                <a:ext cx="72810" cy="36400"/>
              </a:xfrm>
              <a:custGeom>
                <a:avLst/>
                <a:gdLst>
                  <a:gd name="connsiteX0" fmla="*/ 37146 w 72810"/>
                  <a:gd name="connsiteY0" fmla="*/ 88 h 36400"/>
                  <a:gd name="connsiteX1" fmla="*/ 34597 w 72810"/>
                  <a:gd name="connsiteY1" fmla="*/ 1545 h 36400"/>
                  <a:gd name="connsiteX2" fmla="*/ 11298 w 72810"/>
                  <a:gd name="connsiteY2" fmla="*/ 13195 h 36400"/>
                  <a:gd name="connsiteX3" fmla="*/ 741 w 72810"/>
                  <a:gd name="connsiteY3" fmla="*/ 18292 h 36400"/>
                  <a:gd name="connsiteX4" fmla="*/ 11298 w 72810"/>
                  <a:gd name="connsiteY4" fmla="*/ 23394 h 36400"/>
                  <a:gd name="connsiteX5" fmla="*/ 34597 w 72810"/>
                  <a:gd name="connsiteY5" fmla="*/ 35045 h 36400"/>
                  <a:gd name="connsiteX6" fmla="*/ 37146 w 72810"/>
                  <a:gd name="connsiteY6" fmla="*/ 36489 h 36400"/>
                  <a:gd name="connsiteX7" fmla="*/ 39697 w 72810"/>
                  <a:gd name="connsiteY7" fmla="*/ 35045 h 36400"/>
                  <a:gd name="connsiteX8" fmla="*/ 62996 w 72810"/>
                  <a:gd name="connsiteY8" fmla="*/ 23394 h 36400"/>
                  <a:gd name="connsiteX9" fmla="*/ 73551 w 72810"/>
                  <a:gd name="connsiteY9" fmla="*/ 18292 h 36400"/>
                  <a:gd name="connsiteX10" fmla="*/ 62996 w 72810"/>
                  <a:gd name="connsiteY10" fmla="*/ 13195 h 36400"/>
                  <a:gd name="connsiteX11" fmla="*/ 39697 w 72810"/>
                  <a:gd name="connsiteY11" fmla="*/ 1545 h 36400"/>
                  <a:gd name="connsiteX12" fmla="*/ 37146 w 72810"/>
                  <a:gd name="connsiteY12" fmla="*/ 88 h 36400"/>
                  <a:gd name="connsiteX13" fmla="*/ 37146 w 72810"/>
                  <a:gd name="connsiteY13" fmla="*/ 13195 h 36400"/>
                  <a:gd name="connsiteX14" fmla="*/ 47700 w 72810"/>
                  <a:gd name="connsiteY14" fmla="*/ 18292 h 36400"/>
                  <a:gd name="connsiteX15" fmla="*/ 37146 w 72810"/>
                  <a:gd name="connsiteY15" fmla="*/ 23394 h 36400"/>
                  <a:gd name="connsiteX16" fmla="*/ 26589 w 72810"/>
                  <a:gd name="connsiteY16" fmla="*/ 18292 h 36400"/>
                  <a:gd name="connsiteX17" fmla="*/ 37146 w 72810"/>
                  <a:gd name="connsiteY17" fmla="*/ 13195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146" y="88"/>
                    </a:moveTo>
                    <a:lnTo>
                      <a:pt x="34597" y="1545"/>
                    </a:lnTo>
                    <a:lnTo>
                      <a:pt x="11298" y="13195"/>
                    </a:lnTo>
                    <a:lnTo>
                      <a:pt x="741" y="18292"/>
                    </a:lnTo>
                    <a:lnTo>
                      <a:pt x="11298" y="23394"/>
                    </a:lnTo>
                    <a:lnTo>
                      <a:pt x="34597" y="35045"/>
                    </a:lnTo>
                    <a:lnTo>
                      <a:pt x="37146" y="36489"/>
                    </a:lnTo>
                    <a:lnTo>
                      <a:pt x="39697" y="35045"/>
                    </a:lnTo>
                    <a:lnTo>
                      <a:pt x="62996" y="23394"/>
                    </a:lnTo>
                    <a:lnTo>
                      <a:pt x="73551" y="18292"/>
                    </a:lnTo>
                    <a:lnTo>
                      <a:pt x="62996" y="13195"/>
                    </a:lnTo>
                    <a:lnTo>
                      <a:pt x="39697" y="1545"/>
                    </a:lnTo>
                    <a:lnTo>
                      <a:pt x="37146" y="88"/>
                    </a:lnTo>
                    <a:close/>
                    <a:moveTo>
                      <a:pt x="37146" y="13195"/>
                    </a:moveTo>
                    <a:lnTo>
                      <a:pt x="47700" y="18292"/>
                    </a:lnTo>
                    <a:lnTo>
                      <a:pt x="37146" y="23394"/>
                    </a:lnTo>
                    <a:lnTo>
                      <a:pt x="26589" y="18292"/>
                    </a:lnTo>
                    <a:lnTo>
                      <a:pt x="37146" y="131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94C5DCB9-0492-CF72-6978-D824D23683CE}"/>
                  </a:ext>
                </a:extLst>
              </p:cNvPr>
              <p:cNvSpPr/>
              <p:nvPr/>
            </p:nvSpPr>
            <p:spPr>
              <a:xfrm>
                <a:off x="7407822" y="1629145"/>
                <a:ext cx="93196" cy="151451"/>
              </a:xfrm>
              <a:custGeom>
                <a:avLst/>
                <a:gdLst>
                  <a:gd name="connsiteX0" fmla="*/ 751 w 93196"/>
                  <a:gd name="connsiteY0" fmla="*/ 139 h 151451"/>
                  <a:gd name="connsiteX1" fmla="*/ 93948 w 93196"/>
                  <a:gd name="connsiteY1" fmla="*/ 46739 h 151451"/>
                  <a:gd name="connsiteX2" fmla="*/ 93948 w 93196"/>
                  <a:gd name="connsiteY2" fmla="*/ 151590 h 151451"/>
                  <a:gd name="connsiteX3" fmla="*/ 751 w 93196"/>
                  <a:gd name="connsiteY3" fmla="*/ 104990 h 151451"/>
                  <a:gd name="connsiteX4" fmla="*/ 751 w 93196"/>
                  <a:gd name="connsiteY4" fmla="*/ 139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751" y="139"/>
                    </a:moveTo>
                    <a:lnTo>
                      <a:pt x="93948" y="46739"/>
                    </a:lnTo>
                    <a:lnTo>
                      <a:pt x="93948" y="151590"/>
                    </a:lnTo>
                    <a:lnTo>
                      <a:pt x="751" y="104990"/>
                    </a:lnTo>
                    <a:lnTo>
                      <a:pt x="751" y="1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EF003AB-36EB-A4D0-0C2C-A5869B17451D}"/>
                  </a:ext>
                </a:extLst>
              </p:cNvPr>
              <p:cNvSpPr/>
              <p:nvPr/>
            </p:nvSpPr>
            <p:spPr>
              <a:xfrm>
                <a:off x="7402568" y="1619441"/>
                <a:ext cx="104846" cy="170371"/>
              </a:xfrm>
              <a:custGeom>
                <a:avLst/>
                <a:gdLst>
                  <a:gd name="connsiteX0" fmla="*/ 751 w 104846"/>
                  <a:gd name="connsiteY0" fmla="*/ 139 h 170371"/>
                  <a:gd name="connsiteX1" fmla="*/ 751 w 104846"/>
                  <a:gd name="connsiteY1" fmla="*/ 9599 h 170371"/>
                  <a:gd name="connsiteX2" fmla="*/ 751 w 104846"/>
                  <a:gd name="connsiteY2" fmla="*/ 114450 h 170371"/>
                  <a:gd name="connsiteX3" fmla="*/ 751 w 104846"/>
                  <a:gd name="connsiteY3" fmla="*/ 118084 h 170371"/>
                  <a:gd name="connsiteX4" fmla="*/ 4025 w 104846"/>
                  <a:gd name="connsiteY4" fmla="*/ 119552 h 170371"/>
                  <a:gd name="connsiteX5" fmla="*/ 97222 w 104846"/>
                  <a:gd name="connsiteY5" fmla="*/ 166153 h 170371"/>
                  <a:gd name="connsiteX6" fmla="*/ 105598 w 104846"/>
                  <a:gd name="connsiteY6" fmla="*/ 170510 h 170371"/>
                  <a:gd name="connsiteX7" fmla="*/ 105598 w 104846"/>
                  <a:gd name="connsiteY7" fmla="*/ 161050 h 170371"/>
                  <a:gd name="connsiteX8" fmla="*/ 105598 w 104846"/>
                  <a:gd name="connsiteY8" fmla="*/ 56199 h 170371"/>
                  <a:gd name="connsiteX9" fmla="*/ 105598 w 104846"/>
                  <a:gd name="connsiteY9" fmla="*/ 52564 h 170371"/>
                  <a:gd name="connsiteX10" fmla="*/ 102324 w 104846"/>
                  <a:gd name="connsiteY10" fmla="*/ 51096 h 170371"/>
                  <a:gd name="connsiteX11" fmla="*/ 9128 w 104846"/>
                  <a:gd name="connsiteY11" fmla="*/ 4496 h 170371"/>
                  <a:gd name="connsiteX12" fmla="*/ 751 w 104846"/>
                  <a:gd name="connsiteY12" fmla="*/ 139 h 170371"/>
                  <a:gd name="connsiteX13" fmla="*/ 12401 w 104846"/>
                  <a:gd name="connsiteY13" fmla="*/ 19059 h 170371"/>
                  <a:gd name="connsiteX14" fmla="*/ 93948 w 104846"/>
                  <a:gd name="connsiteY14" fmla="*/ 59834 h 170371"/>
                  <a:gd name="connsiteX15" fmla="*/ 93948 w 104846"/>
                  <a:gd name="connsiteY15" fmla="*/ 151590 h 170371"/>
                  <a:gd name="connsiteX16" fmla="*/ 12401 w 104846"/>
                  <a:gd name="connsiteY16" fmla="*/ 110815 h 170371"/>
                  <a:gd name="connsiteX17" fmla="*/ 12401 w 104846"/>
                  <a:gd name="connsiteY17" fmla="*/ 19059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751" y="139"/>
                    </a:moveTo>
                    <a:lnTo>
                      <a:pt x="751" y="9599"/>
                    </a:lnTo>
                    <a:lnTo>
                      <a:pt x="751" y="114450"/>
                    </a:lnTo>
                    <a:lnTo>
                      <a:pt x="751" y="118084"/>
                    </a:lnTo>
                    <a:lnTo>
                      <a:pt x="4025" y="119552"/>
                    </a:lnTo>
                    <a:lnTo>
                      <a:pt x="97222" y="166153"/>
                    </a:lnTo>
                    <a:lnTo>
                      <a:pt x="105598" y="170510"/>
                    </a:lnTo>
                    <a:lnTo>
                      <a:pt x="105598" y="161050"/>
                    </a:lnTo>
                    <a:lnTo>
                      <a:pt x="105598" y="56199"/>
                    </a:lnTo>
                    <a:lnTo>
                      <a:pt x="105598" y="52564"/>
                    </a:lnTo>
                    <a:lnTo>
                      <a:pt x="102324" y="51096"/>
                    </a:lnTo>
                    <a:lnTo>
                      <a:pt x="9128" y="4496"/>
                    </a:lnTo>
                    <a:lnTo>
                      <a:pt x="751" y="139"/>
                    </a:lnTo>
                    <a:close/>
                    <a:moveTo>
                      <a:pt x="12401" y="19059"/>
                    </a:moveTo>
                    <a:lnTo>
                      <a:pt x="93948" y="59834"/>
                    </a:lnTo>
                    <a:lnTo>
                      <a:pt x="93948" y="151590"/>
                    </a:lnTo>
                    <a:lnTo>
                      <a:pt x="12401" y="110815"/>
                    </a:lnTo>
                    <a:lnTo>
                      <a:pt x="12401" y="190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F084771C-E6B0-9B09-F5F0-8A31584F9D89}"/>
                  </a:ext>
                </a:extLst>
              </p:cNvPr>
              <p:cNvSpPr/>
              <p:nvPr/>
            </p:nvSpPr>
            <p:spPr>
              <a:xfrm>
                <a:off x="7309371" y="1433039"/>
                <a:ext cx="34948" cy="310172"/>
              </a:xfrm>
              <a:custGeom>
                <a:avLst/>
                <a:gdLst>
                  <a:gd name="connsiteX0" fmla="*/ 732 w 34948"/>
                  <a:gd name="connsiteY0" fmla="*/ 121 h 310172"/>
                  <a:gd name="connsiteX1" fmla="*/ 732 w 34948"/>
                  <a:gd name="connsiteY1" fmla="*/ 9581 h 310172"/>
                  <a:gd name="connsiteX2" fmla="*/ 732 w 34948"/>
                  <a:gd name="connsiteY2" fmla="*/ 289183 h 310172"/>
                  <a:gd name="connsiteX3" fmla="*/ 732 w 34948"/>
                  <a:gd name="connsiteY3" fmla="*/ 292818 h 310172"/>
                  <a:gd name="connsiteX4" fmla="*/ 4008 w 34948"/>
                  <a:gd name="connsiteY4" fmla="*/ 294286 h 310172"/>
                  <a:gd name="connsiteX5" fmla="*/ 27307 w 34948"/>
                  <a:gd name="connsiteY5" fmla="*/ 305936 h 310172"/>
                  <a:gd name="connsiteX6" fmla="*/ 35681 w 34948"/>
                  <a:gd name="connsiteY6" fmla="*/ 310293 h 310172"/>
                  <a:gd name="connsiteX7" fmla="*/ 35681 w 34948"/>
                  <a:gd name="connsiteY7" fmla="*/ 300833 h 310172"/>
                  <a:gd name="connsiteX8" fmla="*/ 35681 w 34948"/>
                  <a:gd name="connsiteY8" fmla="*/ 21231 h 310172"/>
                  <a:gd name="connsiteX9" fmla="*/ 35681 w 34948"/>
                  <a:gd name="connsiteY9" fmla="*/ 17596 h 310172"/>
                  <a:gd name="connsiteX10" fmla="*/ 32405 w 34948"/>
                  <a:gd name="connsiteY10" fmla="*/ 16128 h 310172"/>
                  <a:gd name="connsiteX11" fmla="*/ 9106 w 34948"/>
                  <a:gd name="connsiteY11" fmla="*/ 4478 h 310172"/>
                  <a:gd name="connsiteX12" fmla="*/ 732 w 34948"/>
                  <a:gd name="connsiteY12" fmla="*/ 121 h 310172"/>
                  <a:gd name="connsiteX13" fmla="*/ 12382 w 34948"/>
                  <a:gd name="connsiteY13" fmla="*/ 19041 h 310172"/>
                  <a:gd name="connsiteX14" fmla="*/ 24031 w 34948"/>
                  <a:gd name="connsiteY14" fmla="*/ 24866 h 310172"/>
                  <a:gd name="connsiteX15" fmla="*/ 24031 w 34948"/>
                  <a:gd name="connsiteY15" fmla="*/ 291374 h 310172"/>
                  <a:gd name="connsiteX16" fmla="*/ 12382 w 34948"/>
                  <a:gd name="connsiteY16" fmla="*/ 285549 h 310172"/>
                  <a:gd name="connsiteX17" fmla="*/ 12382 w 34948"/>
                  <a:gd name="connsiteY17" fmla="*/ 1904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32" y="121"/>
                    </a:moveTo>
                    <a:lnTo>
                      <a:pt x="732" y="9581"/>
                    </a:lnTo>
                    <a:lnTo>
                      <a:pt x="732" y="289183"/>
                    </a:lnTo>
                    <a:lnTo>
                      <a:pt x="732" y="292818"/>
                    </a:lnTo>
                    <a:lnTo>
                      <a:pt x="4008" y="294286"/>
                    </a:lnTo>
                    <a:lnTo>
                      <a:pt x="27307" y="305936"/>
                    </a:lnTo>
                    <a:lnTo>
                      <a:pt x="35681" y="310293"/>
                    </a:lnTo>
                    <a:lnTo>
                      <a:pt x="35681" y="300833"/>
                    </a:lnTo>
                    <a:lnTo>
                      <a:pt x="35681" y="21231"/>
                    </a:lnTo>
                    <a:lnTo>
                      <a:pt x="35681" y="17596"/>
                    </a:lnTo>
                    <a:lnTo>
                      <a:pt x="32405" y="16128"/>
                    </a:lnTo>
                    <a:lnTo>
                      <a:pt x="9106" y="4478"/>
                    </a:lnTo>
                    <a:lnTo>
                      <a:pt x="732" y="121"/>
                    </a:lnTo>
                    <a:close/>
                    <a:moveTo>
                      <a:pt x="12382" y="19041"/>
                    </a:moveTo>
                    <a:lnTo>
                      <a:pt x="24031" y="24866"/>
                    </a:lnTo>
                    <a:lnTo>
                      <a:pt x="24031" y="291374"/>
                    </a:lnTo>
                    <a:lnTo>
                      <a:pt x="12382" y="285549"/>
                    </a:lnTo>
                    <a:lnTo>
                      <a:pt x="12382" y="190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6D56E9E1-CDD9-F8E8-C3FD-BC81D8D5D8F4}"/>
                  </a:ext>
                </a:extLst>
              </p:cNvPr>
              <p:cNvSpPr/>
              <p:nvPr/>
            </p:nvSpPr>
            <p:spPr>
              <a:xfrm>
                <a:off x="7350145" y="1450514"/>
                <a:ext cx="34948" cy="310172"/>
              </a:xfrm>
              <a:custGeom>
                <a:avLst/>
                <a:gdLst>
                  <a:gd name="connsiteX0" fmla="*/ 738 w 34948"/>
                  <a:gd name="connsiteY0" fmla="*/ 124 h 310172"/>
                  <a:gd name="connsiteX1" fmla="*/ 738 w 34948"/>
                  <a:gd name="connsiteY1" fmla="*/ 292821 h 310172"/>
                  <a:gd name="connsiteX2" fmla="*/ 35687 w 34948"/>
                  <a:gd name="connsiteY2" fmla="*/ 310296 h 310172"/>
                  <a:gd name="connsiteX3" fmla="*/ 35687 w 34948"/>
                  <a:gd name="connsiteY3" fmla="*/ 17599 h 310172"/>
                  <a:gd name="connsiteX4" fmla="*/ 738 w 34948"/>
                  <a:gd name="connsiteY4" fmla="*/ 12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738" y="124"/>
                    </a:moveTo>
                    <a:lnTo>
                      <a:pt x="738" y="292821"/>
                    </a:lnTo>
                    <a:lnTo>
                      <a:pt x="35687" y="310296"/>
                    </a:lnTo>
                    <a:lnTo>
                      <a:pt x="35687" y="17599"/>
                    </a:lnTo>
                    <a:lnTo>
                      <a:pt x="738" y="1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8" name="Freeform 2497">
                <a:extLst>
                  <a:ext uri="{FF2B5EF4-FFF2-40B4-BE49-F238E27FC236}">
                    <a16:creationId xmlns:a16="http://schemas.microsoft.com/office/drawing/2014/main" id="{2C59CBC5-328F-0E68-201B-E0D4B9311A71}"/>
                  </a:ext>
                </a:extLst>
              </p:cNvPr>
              <p:cNvSpPr/>
              <p:nvPr/>
            </p:nvSpPr>
            <p:spPr>
              <a:xfrm>
                <a:off x="7402568" y="1467990"/>
                <a:ext cx="58248" cy="158720"/>
              </a:xfrm>
              <a:custGeom>
                <a:avLst/>
                <a:gdLst>
                  <a:gd name="connsiteX0" fmla="*/ 748 w 58248"/>
                  <a:gd name="connsiteY0" fmla="*/ 115 h 158720"/>
                  <a:gd name="connsiteX1" fmla="*/ 748 w 58248"/>
                  <a:gd name="connsiteY1" fmla="*/ 9575 h 158720"/>
                  <a:gd name="connsiteX2" fmla="*/ 748 w 58248"/>
                  <a:gd name="connsiteY2" fmla="*/ 126076 h 158720"/>
                  <a:gd name="connsiteX3" fmla="*/ 748 w 58248"/>
                  <a:gd name="connsiteY3" fmla="*/ 129711 h 158720"/>
                  <a:gd name="connsiteX4" fmla="*/ 4021 w 58248"/>
                  <a:gd name="connsiteY4" fmla="*/ 131179 h 158720"/>
                  <a:gd name="connsiteX5" fmla="*/ 50620 w 58248"/>
                  <a:gd name="connsiteY5" fmla="*/ 154479 h 158720"/>
                  <a:gd name="connsiteX6" fmla="*/ 58996 w 58248"/>
                  <a:gd name="connsiteY6" fmla="*/ 158836 h 158720"/>
                  <a:gd name="connsiteX7" fmla="*/ 58996 w 58248"/>
                  <a:gd name="connsiteY7" fmla="*/ 149376 h 158720"/>
                  <a:gd name="connsiteX8" fmla="*/ 58996 w 58248"/>
                  <a:gd name="connsiteY8" fmla="*/ 32875 h 158720"/>
                  <a:gd name="connsiteX9" fmla="*/ 58996 w 58248"/>
                  <a:gd name="connsiteY9" fmla="*/ 29240 h 158720"/>
                  <a:gd name="connsiteX10" fmla="*/ 55722 w 58248"/>
                  <a:gd name="connsiteY10" fmla="*/ 27772 h 158720"/>
                  <a:gd name="connsiteX11" fmla="*/ 9124 w 58248"/>
                  <a:gd name="connsiteY11" fmla="*/ 4472 h 158720"/>
                  <a:gd name="connsiteX12" fmla="*/ 748 w 58248"/>
                  <a:gd name="connsiteY12" fmla="*/ 115 h 158720"/>
                  <a:gd name="connsiteX13" fmla="*/ 12398 w 58248"/>
                  <a:gd name="connsiteY13" fmla="*/ 19035 h 158720"/>
                  <a:gd name="connsiteX14" fmla="*/ 47346 w 58248"/>
                  <a:gd name="connsiteY14" fmla="*/ 36510 h 158720"/>
                  <a:gd name="connsiteX15" fmla="*/ 47346 w 58248"/>
                  <a:gd name="connsiteY15" fmla="*/ 139916 h 158720"/>
                  <a:gd name="connsiteX16" fmla="*/ 12398 w 58248"/>
                  <a:gd name="connsiteY16" fmla="*/ 122441 h 158720"/>
                  <a:gd name="connsiteX17" fmla="*/ 12398 w 58248"/>
                  <a:gd name="connsiteY17" fmla="*/ 19035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748" y="115"/>
                    </a:moveTo>
                    <a:lnTo>
                      <a:pt x="748" y="9575"/>
                    </a:lnTo>
                    <a:lnTo>
                      <a:pt x="748" y="126076"/>
                    </a:lnTo>
                    <a:lnTo>
                      <a:pt x="748" y="129711"/>
                    </a:lnTo>
                    <a:lnTo>
                      <a:pt x="4021" y="131179"/>
                    </a:lnTo>
                    <a:lnTo>
                      <a:pt x="50620" y="154479"/>
                    </a:lnTo>
                    <a:lnTo>
                      <a:pt x="58996" y="158836"/>
                    </a:lnTo>
                    <a:lnTo>
                      <a:pt x="58996" y="149376"/>
                    </a:lnTo>
                    <a:lnTo>
                      <a:pt x="58996" y="32875"/>
                    </a:lnTo>
                    <a:lnTo>
                      <a:pt x="58996" y="29240"/>
                    </a:lnTo>
                    <a:lnTo>
                      <a:pt x="55722" y="27772"/>
                    </a:lnTo>
                    <a:lnTo>
                      <a:pt x="9124" y="4472"/>
                    </a:lnTo>
                    <a:lnTo>
                      <a:pt x="748" y="115"/>
                    </a:lnTo>
                    <a:close/>
                    <a:moveTo>
                      <a:pt x="12398" y="19035"/>
                    </a:moveTo>
                    <a:lnTo>
                      <a:pt x="47346" y="36510"/>
                    </a:lnTo>
                    <a:lnTo>
                      <a:pt x="47346" y="139916"/>
                    </a:lnTo>
                    <a:lnTo>
                      <a:pt x="12398" y="122441"/>
                    </a:lnTo>
                    <a:lnTo>
                      <a:pt x="12398" y="19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9" name="Freeform 2498">
                <a:extLst>
                  <a:ext uri="{FF2B5EF4-FFF2-40B4-BE49-F238E27FC236}">
                    <a16:creationId xmlns:a16="http://schemas.microsoft.com/office/drawing/2014/main" id="{1579804A-C906-882F-21A9-6322C6971E89}"/>
                  </a:ext>
                </a:extLst>
              </p:cNvPr>
              <p:cNvSpPr/>
              <p:nvPr/>
            </p:nvSpPr>
            <p:spPr>
              <a:xfrm>
                <a:off x="7472465" y="1502940"/>
                <a:ext cx="34948" cy="158720"/>
              </a:xfrm>
              <a:custGeom>
                <a:avLst/>
                <a:gdLst>
                  <a:gd name="connsiteX0" fmla="*/ 757 w 34948"/>
                  <a:gd name="connsiteY0" fmla="*/ 120 h 158720"/>
                  <a:gd name="connsiteX1" fmla="*/ 757 w 34948"/>
                  <a:gd name="connsiteY1" fmla="*/ 9580 h 158720"/>
                  <a:gd name="connsiteX2" fmla="*/ 757 w 34948"/>
                  <a:gd name="connsiteY2" fmla="*/ 137731 h 158720"/>
                  <a:gd name="connsiteX3" fmla="*/ 757 w 34948"/>
                  <a:gd name="connsiteY3" fmla="*/ 141366 h 158720"/>
                  <a:gd name="connsiteX4" fmla="*/ 4030 w 34948"/>
                  <a:gd name="connsiteY4" fmla="*/ 142834 h 158720"/>
                  <a:gd name="connsiteX5" fmla="*/ 27330 w 34948"/>
                  <a:gd name="connsiteY5" fmla="*/ 154484 h 158720"/>
                  <a:gd name="connsiteX6" fmla="*/ 35706 w 34948"/>
                  <a:gd name="connsiteY6" fmla="*/ 158841 h 158720"/>
                  <a:gd name="connsiteX7" fmla="*/ 35706 w 34948"/>
                  <a:gd name="connsiteY7" fmla="*/ 149381 h 158720"/>
                  <a:gd name="connsiteX8" fmla="*/ 35706 w 34948"/>
                  <a:gd name="connsiteY8" fmla="*/ 21230 h 158720"/>
                  <a:gd name="connsiteX9" fmla="*/ 35706 w 34948"/>
                  <a:gd name="connsiteY9" fmla="*/ 17595 h 158720"/>
                  <a:gd name="connsiteX10" fmla="*/ 32432 w 34948"/>
                  <a:gd name="connsiteY10" fmla="*/ 16128 h 158720"/>
                  <a:gd name="connsiteX11" fmla="*/ 9133 w 34948"/>
                  <a:gd name="connsiteY11" fmla="*/ 4477 h 158720"/>
                  <a:gd name="connsiteX12" fmla="*/ 757 w 34948"/>
                  <a:gd name="connsiteY12" fmla="*/ 120 h 158720"/>
                  <a:gd name="connsiteX13" fmla="*/ 12406 w 34948"/>
                  <a:gd name="connsiteY13" fmla="*/ 19040 h 158720"/>
                  <a:gd name="connsiteX14" fmla="*/ 24056 w 34948"/>
                  <a:gd name="connsiteY14" fmla="*/ 24865 h 158720"/>
                  <a:gd name="connsiteX15" fmla="*/ 24056 w 34948"/>
                  <a:gd name="connsiteY15" fmla="*/ 139921 h 158720"/>
                  <a:gd name="connsiteX16" fmla="*/ 12406 w 34948"/>
                  <a:gd name="connsiteY16" fmla="*/ 134096 h 158720"/>
                  <a:gd name="connsiteX17" fmla="*/ 12406 w 34948"/>
                  <a:gd name="connsiteY17" fmla="*/ 19040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757" y="120"/>
                    </a:moveTo>
                    <a:lnTo>
                      <a:pt x="757" y="9580"/>
                    </a:lnTo>
                    <a:lnTo>
                      <a:pt x="757" y="137731"/>
                    </a:lnTo>
                    <a:lnTo>
                      <a:pt x="757" y="141366"/>
                    </a:lnTo>
                    <a:lnTo>
                      <a:pt x="4030" y="142834"/>
                    </a:lnTo>
                    <a:lnTo>
                      <a:pt x="27330" y="154484"/>
                    </a:lnTo>
                    <a:lnTo>
                      <a:pt x="35706" y="158841"/>
                    </a:lnTo>
                    <a:lnTo>
                      <a:pt x="35706" y="149381"/>
                    </a:lnTo>
                    <a:lnTo>
                      <a:pt x="35706" y="21230"/>
                    </a:lnTo>
                    <a:lnTo>
                      <a:pt x="35706" y="17595"/>
                    </a:lnTo>
                    <a:lnTo>
                      <a:pt x="32432" y="16128"/>
                    </a:lnTo>
                    <a:lnTo>
                      <a:pt x="9133" y="4477"/>
                    </a:lnTo>
                    <a:lnTo>
                      <a:pt x="757" y="120"/>
                    </a:lnTo>
                    <a:close/>
                    <a:moveTo>
                      <a:pt x="12406" y="19040"/>
                    </a:moveTo>
                    <a:lnTo>
                      <a:pt x="24056" y="24865"/>
                    </a:lnTo>
                    <a:lnTo>
                      <a:pt x="24056" y="139921"/>
                    </a:lnTo>
                    <a:lnTo>
                      <a:pt x="12406" y="134096"/>
                    </a:lnTo>
                    <a:lnTo>
                      <a:pt x="12406" y="1904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0" name="Freeform 2499">
                <a:extLst>
                  <a:ext uri="{FF2B5EF4-FFF2-40B4-BE49-F238E27FC236}">
                    <a16:creationId xmlns:a16="http://schemas.microsoft.com/office/drawing/2014/main" id="{EC5D5B69-0922-6901-F869-B00675A4DBEE}"/>
                  </a:ext>
                </a:extLst>
              </p:cNvPr>
              <p:cNvSpPr/>
              <p:nvPr/>
            </p:nvSpPr>
            <p:spPr>
              <a:xfrm>
                <a:off x="7286072" y="1261195"/>
                <a:ext cx="477635" cy="595605"/>
              </a:xfrm>
              <a:custGeom>
                <a:avLst/>
                <a:gdLst>
                  <a:gd name="connsiteX0" fmla="*/ 239579 w 477635"/>
                  <a:gd name="connsiteY0" fmla="*/ 117 h 595605"/>
                  <a:gd name="connsiteX1" fmla="*/ 237028 w 477635"/>
                  <a:gd name="connsiteY1" fmla="*/ 1573 h 595605"/>
                  <a:gd name="connsiteX2" fmla="*/ 4036 w 477635"/>
                  <a:gd name="connsiteY2" fmla="*/ 118068 h 595605"/>
                  <a:gd name="connsiteX3" fmla="*/ 762 w 477635"/>
                  <a:gd name="connsiteY3" fmla="*/ 119536 h 595605"/>
                  <a:gd name="connsiteX4" fmla="*/ 762 w 477635"/>
                  <a:gd name="connsiteY4" fmla="*/ 123171 h 595605"/>
                  <a:gd name="connsiteX5" fmla="*/ 762 w 477635"/>
                  <a:gd name="connsiteY5" fmla="*/ 472674 h 595605"/>
                  <a:gd name="connsiteX6" fmla="*/ 762 w 477635"/>
                  <a:gd name="connsiteY6" fmla="*/ 476309 h 595605"/>
                  <a:gd name="connsiteX7" fmla="*/ 4038 w 477635"/>
                  <a:gd name="connsiteY7" fmla="*/ 477777 h 595605"/>
                  <a:gd name="connsiteX8" fmla="*/ 237030 w 477635"/>
                  <a:gd name="connsiteY8" fmla="*/ 594278 h 595605"/>
                  <a:gd name="connsiteX9" fmla="*/ 239581 w 477635"/>
                  <a:gd name="connsiteY9" fmla="*/ 595722 h 595605"/>
                  <a:gd name="connsiteX10" fmla="*/ 242133 w 477635"/>
                  <a:gd name="connsiteY10" fmla="*/ 594278 h 595605"/>
                  <a:gd name="connsiteX11" fmla="*/ 475125 w 477635"/>
                  <a:gd name="connsiteY11" fmla="*/ 477777 h 595605"/>
                  <a:gd name="connsiteX12" fmla="*/ 478398 w 477635"/>
                  <a:gd name="connsiteY12" fmla="*/ 476309 h 595605"/>
                  <a:gd name="connsiteX13" fmla="*/ 478398 w 477635"/>
                  <a:gd name="connsiteY13" fmla="*/ 472674 h 595605"/>
                  <a:gd name="connsiteX14" fmla="*/ 478398 w 477635"/>
                  <a:gd name="connsiteY14" fmla="*/ 123171 h 595605"/>
                  <a:gd name="connsiteX15" fmla="*/ 478398 w 477635"/>
                  <a:gd name="connsiteY15" fmla="*/ 119536 h 595605"/>
                  <a:gd name="connsiteX16" fmla="*/ 475125 w 477635"/>
                  <a:gd name="connsiteY16" fmla="*/ 118068 h 595605"/>
                  <a:gd name="connsiteX17" fmla="*/ 242133 w 477635"/>
                  <a:gd name="connsiteY17" fmla="*/ 1573 h 595605"/>
                  <a:gd name="connsiteX18" fmla="*/ 239581 w 477635"/>
                  <a:gd name="connsiteY18" fmla="*/ 117 h 595605"/>
                  <a:gd name="connsiteX19" fmla="*/ 239579 w 477635"/>
                  <a:gd name="connsiteY19" fmla="*/ 13223 h 595605"/>
                  <a:gd name="connsiteX20" fmla="*/ 466746 w 477635"/>
                  <a:gd name="connsiteY20" fmla="*/ 126806 h 595605"/>
                  <a:gd name="connsiteX21" fmla="*/ 466746 w 477635"/>
                  <a:gd name="connsiteY21" fmla="*/ 469039 h 595605"/>
                  <a:gd name="connsiteX22" fmla="*/ 239579 w 477635"/>
                  <a:gd name="connsiteY22" fmla="*/ 582627 h 595605"/>
                  <a:gd name="connsiteX23" fmla="*/ 12412 w 477635"/>
                  <a:gd name="connsiteY23" fmla="*/ 469039 h 595605"/>
                  <a:gd name="connsiteX24" fmla="*/ 12412 w 477635"/>
                  <a:gd name="connsiteY24" fmla="*/ 126806 h 595605"/>
                  <a:gd name="connsiteX25" fmla="*/ 239579 w 477635"/>
                  <a:gd name="connsiteY25" fmla="*/ 13223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579" y="117"/>
                    </a:moveTo>
                    <a:lnTo>
                      <a:pt x="237028" y="1573"/>
                    </a:lnTo>
                    <a:lnTo>
                      <a:pt x="4036" y="118068"/>
                    </a:lnTo>
                    <a:lnTo>
                      <a:pt x="762" y="119536"/>
                    </a:lnTo>
                    <a:lnTo>
                      <a:pt x="762" y="123171"/>
                    </a:lnTo>
                    <a:lnTo>
                      <a:pt x="762" y="472674"/>
                    </a:lnTo>
                    <a:lnTo>
                      <a:pt x="762" y="476309"/>
                    </a:lnTo>
                    <a:lnTo>
                      <a:pt x="4038" y="477777"/>
                    </a:lnTo>
                    <a:lnTo>
                      <a:pt x="237030" y="594278"/>
                    </a:lnTo>
                    <a:lnTo>
                      <a:pt x="239581" y="595722"/>
                    </a:lnTo>
                    <a:lnTo>
                      <a:pt x="242133" y="594278"/>
                    </a:lnTo>
                    <a:lnTo>
                      <a:pt x="475125" y="477777"/>
                    </a:lnTo>
                    <a:lnTo>
                      <a:pt x="478398" y="476309"/>
                    </a:lnTo>
                    <a:lnTo>
                      <a:pt x="478398" y="472674"/>
                    </a:lnTo>
                    <a:lnTo>
                      <a:pt x="478398" y="123171"/>
                    </a:lnTo>
                    <a:lnTo>
                      <a:pt x="478398" y="119536"/>
                    </a:lnTo>
                    <a:lnTo>
                      <a:pt x="475125" y="118068"/>
                    </a:lnTo>
                    <a:lnTo>
                      <a:pt x="242133" y="1573"/>
                    </a:lnTo>
                    <a:lnTo>
                      <a:pt x="239581" y="117"/>
                    </a:lnTo>
                    <a:close/>
                    <a:moveTo>
                      <a:pt x="239579" y="13223"/>
                    </a:moveTo>
                    <a:lnTo>
                      <a:pt x="466746" y="126806"/>
                    </a:lnTo>
                    <a:lnTo>
                      <a:pt x="466746" y="469039"/>
                    </a:lnTo>
                    <a:lnTo>
                      <a:pt x="239579" y="582627"/>
                    </a:lnTo>
                    <a:lnTo>
                      <a:pt x="12412" y="469039"/>
                    </a:lnTo>
                    <a:lnTo>
                      <a:pt x="12412" y="126806"/>
                    </a:lnTo>
                    <a:lnTo>
                      <a:pt x="239579" y="132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01" name="Graphic 2503">
              <a:extLst>
                <a:ext uri="{FF2B5EF4-FFF2-40B4-BE49-F238E27FC236}">
                  <a16:creationId xmlns:a16="http://schemas.microsoft.com/office/drawing/2014/main" id="{A90851D6-220A-1851-7FF5-190FF6F92EA7}"/>
                </a:ext>
              </a:extLst>
            </p:cNvPr>
            <p:cNvGrpSpPr/>
            <p:nvPr/>
          </p:nvGrpSpPr>
          <p:grpSpPr>
            <a:xfrm>
              <a:off x="9929421" y="2251760"/>
              <a:ext cx="708132" cy="883031"/>
              <a:chOff x="9097116" y="2193803"/>
              <a:chExt cx="477635" cy="595605"/>
            </a:xfrm>
          </p:grpSpPr>
          <p:sp>
            <p:nvSpPr>
              <p:cNvPr id="2502" name="Freeform 2501">
                <a:extLst>
                  <a:ext uri="{FF2B5EF4-FFF2-40B4-BE49-F238E27FC236}">
                    <a16:creationId xmlns:a16="http://schemas.microsoft.com/office/drawing/2014/main" id="{D3FB21BA-C7ED-BB6F-7D86-5C0F2B16FCF9}"/>
                  </a:ext>
                </a:extLst>
              </p:cNvPr>
              <p:cNvSpPr/>
              <p:nvPr/>
            </p:nvSpPr>
            <p:spPr>
              <a:xfrm>
                <a:off x="9102941" y="2200356"/>
                <a:ext cx="465984" cy="233001"/>
              </a:xfrm>
              <a:custGeom>
                <a:avLst/>
                <a:gdLst>
                  <a:gd name="connsiteX0" fmla="*/ 1193 w 465984"/>
                  <a:gd name="connsiteY0" fmla="*/ 116813 h 233001"/>
                  <a:gd name="connsiteX1" fmla="*/ 234185 w 465984"/>
                  <a:gd name="connsiteY1" fmla="*/ 312 h 233001"/>
                  <a:gd name="connsiteX2" fmla="*/ 467177 w 465984"/>
                  <a:gd name="connsiteY2" fmla="*/ 116813 h 233001"/>
                  <a:gd name="connsiteX3" fmla="*/ 234185 w 465984"/>
                  <a:gd name="connsiteY3" fmla="*/ 233314 h 233001"/>
                  <a:gd name="connsiteX4" fmla="*/ 1193 w 465984"/>
                  <a:gd name="connsiteY4" fmla="*/ 11681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193" y="116813"/>
                    </a:moveTo>
                    <a:lnTo>
                      <a:pt x="234185" y="312"/>
                    </a:lnTo>
                    <a:lnTo>
                      <a:pt x="467177" y="116813"/>
                    </a:lnTo>
                    <a:lnTo>
                      <a:pt x="234185" y="233314"/>
                    </a:lnTo>
                    <a:lnTo>
                      <a:pt x="1193" y="1168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3" name="Freeform 2502">
                <a:extLst>
                  <a:ext uri="{FF2B5EF4-FFF2-40B4-BE49-F238E27FC236}">
                    <a16:creationId xmlns:a16="http://schemas.microsoft.com/office/drawing/2014/main" id="{C94E64C6-0236-554C-2AF7-FAC06969F320}"/>
                  </a:ext>
                </a:extLst>
              </p:cNvPr>
              <p:cNvSpPr/>
              <p:nvPr/>
            </p:nvSpPr>
            <p:spPr>
              <a:xfrm>
                <a:off x="9102941" y="2316857"/>
                <a:ext cx="232992" cy="466003"/>
              </a:xfrm>
              <a:custGeom>
                <a:avLst/>
                <a:gdLst>
                  <a:gd name="connsiteX0" fmla="*/ 1175 w 232992"/>
                  <a:gd name="connsiteY0" fmla="*/ 348 h 466003"/>
                  <a:gd name="connsiteX1" fmla="*/ 1175 w 232992"/>
                  <a:gd name="connsiteY1" fmla="*/ 349850 h 466003"/>
                  <a:gd name="connsiteX2" fmla="*/ 234167 w 232992"/>
                  <a:gd name="connsiteY2" fmla="*/ 466351 h 466003"/>
                  <a:gd name="connsiteX3" fmla="*/ 234167 w 232992"/>
                  <a:gd name="connsiteY3" fmla="*/ 116848 h 466003"/>
                  <a:gd name="connsiteX4" fmla="*/ 1175 w 232992"/>
                  <a:gd name="connsiteY4" fmla="*/ 34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175" y="348"/>
                    </a:moveTo>
                    <a:lnTo>
                      <a:pt x="1175" y="349850"/>
                    </a:lnTo>
                    <a:lnTo>
                      <a:pt x="234167" y="466351"/>
                    </a:lnTo>
                    <a:lnTo>
                      <a:pt x="234167" y="116848"/>
                    </a:lnTo>
                    <a:lnTo>
                      <a:pt x="1175" y="3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5" name="Freeform 2504">
                <a:extLst>
                  <a:ext uri="{FF2B5EF4-FFF2-40B4-BE49-F238E27FC236}">
                    <a16:creationId xmlns:a16="http://schemas.microsoft.com/office/drawing/2014/main" id="{6250CD67-8D3D-A9D9-8876-6048F39110C6}"/>
                  </a:ext>
                </a:extLst>
              </p:cNvPr>
              <p:cNvSpPr/>
              <p:nvPr/>
            </p:nvSpPr>
            <p:spPr>
              <a:xfrm>
                <a:off x="9335933" y="2316857"/>
                <a:ext cx="232992" cy="466003"/>
              </a:xfrm>
              <a:custGeom>
                <a:avLst/>
                <a:gdLst>
                  <a:gd name="connsiteX0" fmla="*/ 1211 w 232992"/>
                  <a:gd name="connsiteY0" fmla="*/ 466351 h 466003"/>
                  <a:gd name="connsiteX1" fmla="*/ 234203 w 232992"/>
                  <a:gd name="connsiteY1" fmla="*/ 349850 h 466003"/>
                  <a:gd name="connsiteX2" fmla="*/ 234203 w 232992"/>
                  <a:gd name="connsiteY2" fmla="*/ 348 h 466003"/>
                  <a:gd name="connsiteX3" fmla="*/ 1211 w 232992"/>
                  <a:gd name="connsiteY3" fmla="*/ 116848 h 466003"/>
                  <a:gd name="connsiteX4" fmla="*/ 1211 w 232992"/>
                  <a:gd name="connsiteY4" fmla="*/ 46635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11" y="466351"/>
                    </a:moveTo>
                    <a:lnTo>
                      <a:pt x="234203" y="349850"/>
                    </a:lnTo>
                    <a:lnTo>
                      <a:pt x="234203" y="348"/>
                    </a:lnTo>
                    <a:lnTo>
                      <a:pt x="1211" y="116848"/>
                    </a:lnTo>
                    <a:lnTo>
                      <a:pt x="1211" y="4663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6" name="Freeform 2505">
                <a:extLst>
                  <a:ext uri="{FF2B5EF4-FFF2-40B4-BE49-F238E27FC236}">
                    <a16:creationId xmlns:a16="http://schemas.microsoft.com/office/drawing/2014/main" id="{E1D74AD3-75AE-46D4-4380-E773AE2570EA}"/>
                  </a:ext>
                </a:extLst>
              </p:cNvPr>
              <p:cNvSpPr/>
              <p:nvPr/>
            </p:nvSpPr>
            <p:spPr>
              <a:xfrm>
                <a:off x="9299528" y="2217103"/>
                <a:ext cx="72810" cy="36406"/>
              </a:xfrm>
              <a:custGeom>
                <a:avLst/>
                <a:gdLst>
                  <a:gd name="connsiteX0" fmla="*/ 37598 w 72810"/>
                  <a:gd name="connsiteY0" fmla="*/ 300 h 36406"/>
                  <a:gd name="connsiteX1" fmla="*/ 1193 w 72810"/>
                  <a:gd name="connsiteY1" fmla="*/ 18503 h 36406"/>
                  <a:gd name="connsiteX2" fmla="*/ 37598 w 72810"/>
                  <a:gd name="connsiteY2" fmla="*/ 36706 h 36406"/>
                  <a:gd name="connsiteX3" fmla="*/ 74003 w 72810"/>
                  <a:gd name="connsiteY3" fmla="*/ 18503 h 36406"/>
                  <a:gd name="connsiteX4" fmla="*/ 37598 w 72810"/>
                  <a:gd name="connsiteY4" fmla="*/ 30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598" y="300"/>
                    </a:moveTo>
                    <a:lnTo>
                      <a:pt x="1193" y="18503"/>
                    </a:lnTo>
                    <a:lnTo>
                      <a:pt x="37598" y="36706"/>
                    </a:lnTo>
                    <a:lnTo>
                      <a:pt x="74003" y="18503"/>
                    </a:lnTo>
                    <a:lnTo>
                      <a:pt x="37598" y="30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7" name="Freeform 2506">
                <a:extLst>
                  <a:ext uri="{FF2B5EF4-FFF2-40B4-BE49-F238E27FC236}">
                    <a16:creationId xmlns:a16="http://schemas.microsoft.com/office/drawing/2014/main" id="{3EEABA68-8570-1ED6-D934-7B32EC8D3DAE}"/>
                  </a:ext>
                </a:extLst>
              </p:cNvPr>
              <p:cNvSpPr/>
              <p:nvPr/>
            </p:nvSpPr>
            <p:spPr>
              <a:xfrm>
                <a:off x="9346126" y="2240404"/>
                <a:ext cx="72810" cy="36406"/>
              </a:xfrm>
              <a:custGeom>
                <a:avLst/>
                <a:gdLst>
                  <a:gd name="connsiteX0" fmla="*/ 37605 w 72810"/>
                  <a:gd name="connsiteY0" fmla="*/ 303 h 36406"/>
                  <a:gd name="connsiteX1" fmla="*/ 35054 w 72810"/>
                  <a:gd name="connsiteY1" fmla="*/ 1759 h 36406"/>
                  <a:gd name="connsiteX2" fmla="*/ 11755 w 72810"/>
                  <a:gd name="connsiteY2" fmla="*/ 13410 h 36406"/>
                  <a:gd name="connsiteX3" fmla="*/ 1200 w 72810"/>
                  <a:gd name="connsiteY3" fmla="*/ 18507 h 36406"/>
                  <a:gd name="connsiteX4" fmla="*/ 11755 w 72810"/>
                  <a:gd name="connsiteY4" fmla="*/ 23603 h 36406"/>
                  <a:gd name="connsiteX5" fmla="*/ 35054 w 72810"/>
                  <a:gd name="connsiteY5" fmla="*/ 35254 h 36406"/>
                  <a:gd name="connsiteX6" fmla="*/ 37605 w 72810"/>
                  <a:gd name="connsiteY6" fmla="*/ 36710 h 36406"/>
                  <a:gd name="connsiteX7" fmla="*/ 40156 w 72810"/>
                  <a:gd name="connsiteY7" fmla="*/ 35254 h 36406"/>
                  <a:gd name="connsiteX8" fmla="*/ 63456 w 72810"/>
                  <a:gd name="connsiteY8" fmla="*/ 23603 h 36406"/>
                  <a:gd name="connsiteX9" fmla="*/ 74010 w 72810"/>
                  <a:gd name="connsiteY9" fmla="*/ 18507 h 36406"/>
                  <a:gd name="connsiteX10" fmla="*/ 63456 w 72810"/>
                  <a:gd name="connsiteY10" fmla="*/ 13410 h 36406"/>
                  <a:gd name="connsiteX11" fmla="*/ 40156 w 72810"/>
                  <a:gd name="connsiteY11" fmla="*/ 1759 h 36406"/>
                  <a:gd name="connsiteX12" fmla="*/ 37605 w 72810"/>
                  <a:gd name="connsiteY12" fmla="*/ 303 h 36406"/>
                  <a:gd name="connsiteX13" fmla="*/ 37605 w 72810"/>
                  <a:gd name="connsiteY13" fmla="*/ 13410 h 36406"/>
                  <a:gd name="connsiteX14" fmla="*/ 48160 w 72810"/>
                  <a:gd name="connsiteY14" fmla="*/ 18507 h 36406"/>
                  <a:gd name="connsiteX15" fmla="*/ 37605 w 72810"/>
                  <a:gd name="connsiteY15" fmla="*/ 23603 h 36406"/>
                  <a:gd name="connsiteX16" fmla="*/ 27051 w 72810"/>
                  <a:gd name="connsiteY16" fmla="*/ 18507 h 36406"/>
                  <a:gd name="connsiteX17" fmla="*/ 37605 w 72810"/>
                  <a:gd name="connsiteY17" fmla="*/ 134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05" y="303"/>
                    </a:moveTo>
                    <a:lnTo>
                      <a:pt x="35054" y="1759"/>
                    </a:lnTo>
                    <a:lnTo>
                      <a:pt x="11755" y="13410"/>
                    </a:lnTo>
                    <a:lnTo>
                      <a:pt x="1200" y="18507"/>
                    </a:lnTo>
                    <a:lnTo>
                      <a:pt x="11755" y="23603"/>
                    </a:lnTo>
                    <a:lnTo>
                      <a:pt x="35054" y="35254"/>
                    </a:lnTo>
                    <a:lnTo>
                      <a:pt x="37605" y="36710"/>
                    </a:lnTo>
                    <a:lnTo>
                      <a:pt x="40156" y="35254"/>
                    </a:lnTo>
                    <a:lnTo>
                      <a:pt x="63456" y="23603"/>
                    </a:lnTo>
                    <a:lnTo>
                      <a:pt x="74010" y="18507"/>
                    </a:lnTo>
                    <a:lnTo>
                      <a:pt x="63456" y="13410"/>
                    </a:lnTo>
                    <a:lnTo>
                      <a:pt x="40156" y="1759"/>
                    </a:lnTo>
                    <a:lnTo>
                      <a:pt x="37605" y="303"/>
                    </a:lnTo>
                    <a:close/>
                    <a:moveTo>
                      <a:pt x="37605" y="13410"/>
                    </a:moveTo>
                    <a:lnTo>
                      <a:pt x="48160" y="18507"/>
                    </a:lnTo>
                    <a:lnTo>
                      <a:pt x="37605" y="23603"/>
                    </a:lnTo>
                    <a:lnTo>
                      <a:pt x="27051" y="18507"/>
                    </a:lnTo>
                    <a:lnTo>
                      <a:pt x="37605" y="134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8" name="Freeform 2507">
                <a:extLst>
                  <a:ext uri="{FF2B5EF4-FFF2-40B4-BE49-F238E27FC236}">
                    <a16:creationId xmlns:a16="http://schemas.microsoft.com/office/drawing/2014/main" id="{AF956AE3-9C92-D3BA-DD49-AA79E3E7C0BF}"/>
                  </a:ext>
                </a:extLst>
              </p:cNvPr>
              <p:cNvSpPr/>
              <p:nvPr/>
            </p:nvSpPr>
            <p:spPr>
              <a:xfrm>
                <a:off x="9392725" y="2263704"/>
                <a:ext cx="72810" cy="36406"/>
              </a:xfrm>
              <a:custGeom>
                <a:avLst/>
                <a:gdLst>
                  <a:gd name="connsiteX0" fmla="*/ 37612 w 72810"/>
                  <a:gd name="connsiteY0" fmla="*/ 307 h 36406"/>
                  <a:gd name="connsiteX1" fmla="*/ 1207 w 72810"/>
                  <a:gd name="connsiteY1" fmla="*/ 18510 h 36406"/>
                  <a:gd name="connsiteX2" fmla="*/ 37612 w 72810"/>
                  <a:gd name="connsiteY2" fmla="*/ 36713 h 36406"/>
                  <a:gd name="connsiteX3" fmla="*/ 74017 w 72810"/>
                  <a:gd name="connsiteY3" fmla="*/ 18510 h 36406"/>
                  <a:gd name="connsiteX4" fmla="*/ 37612 w 72810"/>
                  <a:gd name="connsiteY4" fmla="*/ 30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12" y="307"/>
                    </a:moveTo>
                    <a:lnTo>
                      <a:pt x="1207" y="18510"/>
                    </a:lnTo>
                    <a:lnTo>
                      <a:pt x="37612" y="36713"/>
                    </a:lnTo>
                    <a:lnTo>
                      <a:pt x="74017" y="18510"/>
                    </a:lnTo>
                    <a:lnTo>
                      <a:pt x="37612" y="3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9" name="Freeform 2508">
                <a:extLst>
                  <a:ext uri="{FF2B5EF4-FFF2-40B4-BE49-F238E27FC236}">
                    <a16:creationId xmlns:a16="http://schemas.microsoft.com/office/drawing/2014/main" id="{B4AD0673-433D-BE39-02B7-A8DDBD09A093}"/>
                  </a:ext>
                </a:extLst>
              </p:cNvPr>
              <p:cNvSpPr/>
              <p:nvPr/>
            </p:nvSpPr>
            <p:spPr>
              <a:xfrm>
                <a:off x="9439323" y="2287004"/>
                <a:ext cx="72810" cy="36400"/>
              </a:xfrm>
              <a:custGeom>
                <a:avLst/>
                <a:gdLst>
                  <a:gd name="connsiteX0" fmla="*/ 37619 w 72810"/>
                  <a:gd name="connsiteY0" fmla="*/ 310 h 36400"/>
                  <a:gd name="connsiteX1" fmla="*/ 35068 w 72810"/>
                  <a:gd name="connsiteY1" fmla="*/ 1767 h 36400"/>
                  <a:gd name="connsiteX2" fmla="*/ 11769 w 72810"/>
                  <a:gd name="connsiteY2" fmla="*/ 13417 h 36400"/>
                  <a:gd name="connsiteX3" fmla="*/ 1214 w 72810"/>
                  <a:gd name="connsiteY3" fmla="*/ 18514 h 36400"/>
                  <a:gd name="connsiteX4" fmla="*/ 11769 w 72810"/>
                  <a:gd name="connsiteY4" fmla="*/ 23616 h 36400"/>
                  <a:gd name="connsiteX5" fmla="*/ 35068 w 72810"/>
                  <a:gd name="connsiteY5" fmla="*/ 35266 h 36400"/>
                  <a:gd name="connsiteX6" fmla="*/ 37619 w 72810"/>
                  <a:gd name="connsiteY6" fmla="*/ 36711 h 36400"/>
                  <a:gd name="connsiteX7" fmla="*/ 40171 w 72810"/>
                  <a:gd name="connsiteY7" fmla="*/ 35266 h 36400"/>
                  <a:gd name="connsiteX8" fmla="*/ 63470 w 72810"/>
                  <a:gd name="connsiteY8" fmla="*/ 23616 h 36400"/>
                  <a:gd name="connsiteX9" fmla="*/ 74024 w 72810"/>
                  <a:gd name="connsiteY9" fmla="*/ 18514 h 36400"/>
                  <a:gd name="connsiteX10" fmla="*/ 63470 w 72810"/>
                  <a:gd name="connsiteY10" fmla="*/ 13417 h 36400"/>
                  <a:gd name="connsiteX11" fmla="*/ 40171 w 72810"/>
                  <a:gd name="connsiteY11" fmla="*/ 1767 h 36400"/>
                  <a:gd name="connsiteX12" fmla="*/ 37619 w 72810"/>
                  <a:gd name="connsiteY12" fmla="*/ 310 h 36400"/>
                  <a:gd name="connsiteX13" fmla="*/ 37619 w 72810"/>
                  <a:gd name="connsiteY13" fmla="*/ 13417 h 36400"/>
                  <a:gd name="connsiteX14" fmla="*/ 48174 w 72810"/>
                  <a:gd name="connsiteY14" fmla="*/ 18514 h 36400"/>
                  <a:gd name="connsiteX15" fmla="*/ 37619 w 72810"/>
                  <a:gd name="connsiteY15" fmla="*/ 23616 h 36400"/>
                  <a:gd name="connsiteX16" fmla="*/ 27065 w 72810"/>
                  <a:gd name="connsiteY16" fmla="*/ 18514 h 36400"/>
                  <a:gd name="connsiteX17" fmla="*/ 37619 w 72810"/>
                  <a:gd name="connsiteY17" fmla="*/ 1341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19" y="310"/>
                    </a:moveTo>
                    <a:lnTo>
                      <a:pt x="35068" y="1767"/>
                    </a:lnTo>
                    <a:lnTo>
                      <a:pt x="11769" y="13417"/>
                    </a:lnTo>
                    <a:lnTo>
                      <a:pt x="1214" y="18514"/>
                    </a:lnTo>
                    <a:lnTo>
                      <a:pt x="11769" y="23616"/>
                    </a:lnTo>
                    <a:lnTo>
                      <a:pt x="35068" y="35266"/>
                    </a:lnTo>
                    <a:lnTo>
                      <a:pt x="37619" y="36711"/>
                    </a:lnTo>
                    <a:lnTo>
                      <a:pt x="40171" y="35266"/>
                    </a:lnTo>
                    <a:lnTo>
                      <a:pt x="63470" y="23616"/>
                    </a:lnTo>
                    <a:lnTo>
                      <a:pt x="74024" y="18514"/>
                    </a:lnTo>
                    <a:lnTo>
                      <a:pt x="63470" y="13417"/>
                    </a:lnTo>
                    <a:lnTo>
                      <a:pt x="40171" y="1767"/>
                    </a:lnTo>
                    <a:lnTo>
                      <a:pt x="37619" y="310"/>
                    </a:lnTo>
                    <a:close/>
                    <a:moveTo>
                      <a:pt x="37619" y="13417"/>
                    </a:moveTo>
                    <a:lnTo>
                      <a:pt x="48174" y="18514"/>
                    </a:lnTo>
                    <a:lnTo>
                      <a:pt x="37619" y="23616"/>
                    </a:lnTo>
                    <a:lnTo>
                      <a:pt x="27065" y="18514"/>
                    </a:lnTo>
                    <a:lnTo>
                      <a:pt x="37619" y="134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0" name="Freeform 2509">
                <a:extLst>
                  <a:ext uri="{FF2B5EF4-FFF2-40B4-BE49-F238E27FC236}">
                    <a16:creationId xmlns:a16="http://schemas.microsoft.com/office/drawing/2014/main" id="{4905C5B3-C82D-257A-A4C7-58BE9E6C0140}"/>
                  </a:ext>
                </a:extLst>
              </p:cNvPr>
              <p:cNvSpPr/>
              <p:nvPr/>
            </p:nvSpPr>
            <p:spPr>
              <a:xfrm>
                <a:off x="9206331" y="2263704"/>
                <a:ext cx="72810" cy="36406"/>
              </a:xfrm>
              <a:custGeom>
                <a:avLst/>
                <a:gdLst>
                  <a:gd name="connsiteX0" fmla="*/ 37584 w 72810"/>
                  <a:gd name="connsiteY0" fmla="*/ 307 h 36406"/>
                  <a:gd name="connsiteX1" fmla="*/ 1179 w 72810"/>
                  <a:gd name="connsiteY1" fmla="*/ 18510 h 36406"/>
                  <a:gd name="connsiteX2" fmla="*/ 37584 w 72810"/>
                  <a:gd name="connsiteY2" fmla="*/ 36713 h 36406"/>
                  <a:gd name="connsiteX3" fmla="*/ 73989 w 72810"/>
                  <a:gd name="connsiteY3" fmla="*/ 18510 h 36406"/>
                  <a:gd name="connsiteX4" fmla="*/ 37584 w 72810"/>
                  <a:gd name="connsiteY4" fmla="*/ 30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584" y="307"/>
                    </a:moveTo>
                    <a:lnTo>
                      <a:pt x="1179" y="18510"/>
                    </a:lnTo>
                    <a:lnTo>
                      <a:pt x="37584" y="36713"/>
                    </a:lnTo>
                    <a:lnTo>
                      <a:pt x="73989" y="18510"/>
                    </a:lnTo>
                    <a:lnTo>
                      <a:pt x="37584" y="3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1" name="Freeform 2510">
                <a:extLst>
                  <a:ext uri="{FF2B5EF4-FFF2-40B4-BE49-F238E27FC236}">
                    <a16:creationId xmlns:a16="http://schemas.microsoft.com/office/drawing/2014/main" id="{37841710-F81A-AD02-18A4-837CB86F29A7}"/>
                  </a:ext>
                </a:extLst>
              </p:cNvPr>
              <p:cNvSpPr/>
              <p:nvPr/>
            </p:nvSpPr>
            <p:spPr>
              <a:xfrm>
                <a:off x="9252929" y="2240404"/>
                <a:ext cx="72810" cy="36406"/>
              </a:xfrm>
              <a:custGeom>
                <a:avLst/>
                <a:gdLst>
                  <a:gd name="connsiteX0" fmla="*/ 37591 w 72810"/>
                  <a:gd name="connsiteY0" fmla="*/ 303 h 36406"/>
                  <a:gd name="connsiteX1" fmla="*/ 35040 w 72810"/>
                  <a:gd name="connsiteY1" fmla="*/ 1759 h 36406"/>
                  <a:gd name="connsiteX2" fmla="*/ 11741 w 72810"/>
                  <a:gd name="connsiteY2" fmla="*/ 13410 h 36406"/>
                  <a:gd name="connsiteX3" fmla="*/ 1186 w 72810"/>
                  <a:gd name="connsiteY3" fmla="*/ 18507 h 36406"/>
                  <a:gd name="connsiteX4" fmla="*/ 11741 w 72810"/>
                  <a:gd name="connsiteY4" fmla="*/ 23603 h 36406"/>
                  <a:gd name="connsiteX5" fmla="*/ 35040 w 72810"/>
                  <a:gd name="connsiteY5" fmla="*/ 35254 h 36406"/>
                  <a:gd name="connsiteX6" fmla="*/ 37591 w 72810"/>
                  <a:gd name="connsiteY6" fmla="*/ 36710 h 36406"/>
                  <a:gd name="connsiteX7" fmla="*/ 40142 w 72810"/>
                  <a:gd name="connsiteY7" fmla="*/ 35254 h 36406"/>
                  <a:gd name="connsiteX8" fmla="*/ 63441 w 72810"/>
                  <a:gd name="connsiteY8" fmla="*/ 23603 h 36406"/>
                  <a:gd name="connsiteX9" fmla="*/ 73996 w 72810"/>
                  <a:gd name="connsiteY9" fmla="*/ 18507 h 36406"/>
                  <a:gd name="connsiteX10" fmla="*/ 63441 w 72810"/>
                  <a:gd name="connsiteY10" fmla="*/ 13410 h 36406"/>
                  <a:gd name="connsiteX11" fmla="*/ 40142 w 72810"/>
                  <a:gd name="connsiteY11" fmla="*/ 1759 h 36406"/>
                  <a:gd name="connsiteX12" fmla="*/ 37591 w 72810"/>
                  <a:gd name="connsiteY12" fmla="*/ 303 h 36406"/>
                  <a:gd name="connsiteX13" fmla="*/ 37591 w 72810"/>
                  <a:gd name="connsiteY13" fmla="*/ 13410 h 36406"/>
                  <a:gd name="connsiteX14" fmla="*/ 48146 w 72810"/>
                  <a:gd name="connsiteY14" fmla="*/ 18507 h 36406"/>
                  <a:gd name="connsiteX15" fmla="*/ 37591 w 72810"/>
                  <a:gd name="connsiteY15" fmla="*/ 23603 h 36406"/>
                  <a:gd name="connsiteX16" fmla="*/ 27036 w 72810"/>
                  <a:gd name="connsiteY16" fmla="*/ 18507 h 36406"/>
                  <a:gd name="connsiteX17" fmla="*/ 37591 w 72810"/>
                  <a:gd name="connsiteY17" fmla="*/ 134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591" y="303"/>
                    </a:moveTo>
                    <a:lnTo>
                      <a:pt x="35040" y="1759"/>
                    </a:lnTo>
                    <a:lnTo>
                      <a:pt x="11741" y="13410"/>
                    </a:lnTo>
                    <a:lnTo>
                      <a:pt x="1186" y="18507"/>
                    </a:lnTo>
                    <a:lnTo>
                      <a:pt x="11741" y="23603"/>
                    </a:lnTo>
                    <a:lnTo>
                      <a:pt x="35040" y="35254"/>
                    </a:lnTo>
                    <a:lnTo>
                      <a:pt x="37591" y="36710"/>
                    </a:lnTo>
                    <a:lnTo>
                      <a:pt x="40142" y="35254"/>
                    </a:lnTo>
                    <a:lnTo>
                      <a:pt x="63441" y="23603"/>
                    </a:lnTo>
                    <a:lnTo>
                      <a:pt x="73996" y="18507"/>
                    </a:lnTo>
                    <a:lnTo>
                      <a:pt x="63441" y="13410"/>
                    </a:lnTo>
                    <a:lnTo>
                      <a:pt x="40142" y="1759"/>
                    </a:lnTo>
                    <a:lnTo>
                      <a:pt x="37591" y="303"/>
                    </a:lnTo>
                    <a:close/>
                    <a:moveTo>
                      <a:pt x="37591" y="13410"/>
                    </a:moveTo>
                    <a:lnTo>
                      <a:pt x="48146" y="18507"/>
                    </a:lnTo>
                    <a:lnTo>
                      <a:pt x="37591" y="23603"/>
                    </a:lnTo>
                    <a:lnTo>
                      <a:pt x="27036" y="18507"/>
                    </a:lnTo>
                    <a:lnTo>
                      <a:pt x="37591" y="134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2" name="Freeform 2511">
                <a:extLst>
                  <a:ext uri="{FF2B5EF4-FFF2-40B4-BE49-F238E27FC236}">
                    <a16:creationId xmlns:a16="http://schemas.microsoft.com/office/drawing/2014/main" id="{40BC84C0-3115-4B30-869C-B2ED269A7597}"/>
                  </a:ext>
                </a:extLst>
              </p:cNvPr>
              <p:cNvSpPr/>
              <p:nvPr/>
            </p:nvSpPr>
            <p:spPr>
              <a:xfrm>
                <a:off x="9159733" y="2287004"/>
                <a:ext cx="72810" cy="36400"/>
              </a:xfrm>
              <a:custGeom>
                <a:avLst/>
                <a:gdLst>
                  <a:gd name="connsiteX0" fmla="*/ 37577 w 72810"/>
                  <a:gd name="connsiteY0" fmla="*/ 310 h 36400"/>
                  <a:gd name="connsiteX1" fmla="*/ 35028 w 72810"/>
                  <a:gd name="connsiteY1" fmla="*/ 1767 h 36400"/>
                  <a:gd name="connsiteX2" fmla="*/ 11729 w 72810"/>
                  <a:gd name="connsiteY2" fmla="*/ 13417 h 36400"/>
                  <a:gd name="connsiteX3" fmla="*/ 1172 w 72810"/>
                  <a:gd name="connsiteY3" fmla="*/ 18514 h 36400"/>
                  <a:gd name="connsiteX4" fmla="*/ 11729 w 72810"/>
                  <a:gd name="connsiteY4" fmla="*/ 23616 h 36400"/>
                  <a:gd name="connsiteX5" fmla="*/ 35028 w 72810"/>
                  <a:gd name="connsiteY5" fmla="*/ 35266 h 36400"/>
                  <a:gd name="connsiteX6" fmla="*/ 37577 w 72810"/>
                  <a:gd name="connsiteY6" fmla="*/ 36711 h 36400"/>
                  <a:gd name="connsiteX7" fmla="*/ 40128 w 72810"/>
                  <a:gd name="connsiteY7" fmla="*/ 35266 h 36400"/>
                  <a:gd name="connsiteX8" fmla="*/ 63427 w 72810"/>
                  <a:gd name="connsiteY8" fmla="*/ 23616 h 36400"/>
                  <a:gd name="connsiteX9" fmla="*/ 73982 w 72810"/>
                  <a:gd name="connsiteY9" fmla="*/ 18514 h 36400"/>
                  <a:gd name="connsiteX10" fmla="*/ 63427 w 72810"/>
                  <a:gd name="connsiteY10" fmla="*/ 13417 h 36400"/>
                  <a:gd name="connsiteX11" fmla="*/ 40128 w 72810"/>
                  <a:gd name="connsiteY11" fmla="*/ 1767 h 36400"/>
                  <a:gd name="connsiteX12" fmla="*/ 37577 w 72810"/>
                  <a:gd name="connsiteY12" fmla="*/ 310 h 36400"/>
                  <a:gd name="connsiteX13" fmla="*/ 37577 w 72810"/>
                  <a:gd name="connsiteY13" fmla="*/ 13417 h 36400"/>
                  <a:gd name="connsiteX14" fmla="*/ 48131 w 72810"/>
                  <a:gd name="connsiteY14" fmla="*/ 18514 h 36400"/>
                  <a:gd name="connsiteX15" fmla="*/ 37577 w 72810"/>
                  <a:gd name="connsiteY15" fmla="*/ 23616 h 36400"/>
                  <a:gd name="connsiteX16" fmla="*/ 27020 w 72810"/>
                  <a:gd name="connsiteY16" fmla="*/ 18514 h 36400"/>
                  <a:gd name="connsiteX17" fmla="*/ 37577 w 72810"/>
                  <a:gd name="connsiteY17" fmla="*/ 1341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577" y="310"/>
                    </a:moveTo>
                    <a:lnTo>
                      <a:pt x="35028" y="1767"/>
                    </a:lnTo>
                    <a:lnTo>
                      <a:pt x="11729" y="13417"/>
                    </a:lnTo>
                    <a:lnTo>
                      <a:pt x="1172" y="18514"/>
                    </a:lnTo>
                    <a:lnTo>
                      <a:pt x="11729" y="23616"/>
                    </a:lnTo>
                    <a:lnTo>
                      <a:pt x="35028" y="35266"/>
                    </a:lnTo>
                    <a:lnTo>
                      <a:pt x="37577" y="36711"/>
                    </a:lnTo>
                    <a:lnTo>
                      <a:pt x="40128" y="35266"/>
                    </a:lnTo>
                    <a:lnTo>
                      <a:pt x="63427" y="23616"/>
                    </a:lnTo>
                    <a:lnTo>
                      <a:pt x="73982" y="18514"/>
                    </a:lnTo>
                    <a:lnTo>
                      <a:pt x="63427" y="13417"/>
                    </a:lnTo>
                    <a:lnTo>
                      <a:pt x="40128" y="1767"/>
                    </a:lnTo>
                    <a:lnTo>
                      <a:pt x="37577" y="310"/>
                    </a:lnTo>
                    <a:close/>
                    <a:moveTo>
                      <a:pt x="37577" y="13417"/>
                    </a:moveTo>
                    <a:lnTo>
                      <a:pt x="48131" y="18514"/>
                    </a:lnTo>
                    <a:lnTo>
                      <a:pt x="37577" y="23616"/>
                    </a:lnTo>
                    <a:lnTo>
                      <a:pt x="27020" y="18514"/>
                    </a:lnTo>
                    <a:lnTo>
                      <a:pt x="37577" y="134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3" name="Freeform 2512">
                <a:extLst>
                  <a:ext uri="{FF2B5EF4-FFF2-40B4-BE49-F238E27FC236}">
                    <a16:creationId xmlns:a16="http://schemas.microsoft.com/office/drawing/2014/main" id="{1D2C44DC-F9C7-9E02-95C1-0695B99CEC3B}"/>
                  </a:ext>
                </a:extLst>
              </p:cNvPr>
              <p:cNvSpPr/>
              <p:nvPr/>
            </p:nvSpPr>
            <p:spPr>
              <a:xfrm>
                <a:off x="9218866" y="2561754"/>
                <a:ext cx="93196" cy="151451"/>
              </a:xfrm>
              <a:custGeom>
                <a:avLst/>
                <a:gdLst>
                  <a:gd name="connsiteX0" fmla="*/ 1182 w 93196"/>
                  <a:gd name="connsiteY0" fmla="*/ 361 h 151451"/>
                  <a:gd name="connsiteX1" fmla="*/ 94379 w 93196"/>
                  <a:gd name="connsiteY1" fmla="*/ 46961 h 151451"/>
                  <a:gd name="connsiteX2" fmla="*/ 94379 w 93196"/>
                  <a:gd name="connsiteY2" fmla="*/ 151812 h 151451"/>
                  <a:gd name="connsiteX3" fmla="*/ 1182 w 93196"/>
                  <a:gd name="connsiteY3" fmla="*/ 105212 h 151451"/>
                  <a:gd name="connsiteX4" fmla="*/ 1182 w 93196"/>
                  <a:gd name="connsiteY4" fmla="*/ 36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182" y="361"/>
                    </a:moveTo>
                    <a:lnTo>
                      <a:pt x="94379" y="46961"/>
                    </a:lnTo>
                    <a:lnTo>
                      <a:pt x="94379" y="151812"/>
                    </a:lnTo>
                    <a:lnTo>
                      <a:pt x="1182" y="105212"/>
                    </a:lnTo>
                    <a:lnTo>
                      <a:pt x="1182" y="3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4" name="Freeform 2513">
                <a:extLst>
                  <a:ext uri="{FF2B5EF4-FFF2-40B4-BE49-F238E27FC236}">
                    <a16:creationId xmlns:a16="http://schemas.microsoft.com/office/drawing/2014/main" id="{00E31E6C-1242-E32C-C3A1-C3C2550CCE50}"/>
                  </a:ext>
                </a:extLst>
              </p:cNvPr>
              <p:cNvSpPr/>
              <p:nvPr/>
            </p:nvSpPr>
            <p:spPr>
              <a:xfrm>
                <a:off x="9213612" y="2552049"/>
                <a:ext cx="104846" cy="170371"/>
              </a:xfrm>
              <a:custGeom>
                <a:avLst/>
                <a:gdLst>
                  <a:gd name="connsiteX0" fmla="*/ 1182 w 104846"/>
                  <a:gd name="connsiteY0" fmla="*/ 361 h 170371"/>
                  <a:gd name="connsiteX1" fmla="*/ 1182 w 104846"/>
                  <a:gd name="connsiteY1" fmla="*/ 9821 h 170371"/>
                  <a:gd name="connsiteX2" fmla="*/ 1182 w 104846"/>
                  <a:gd name="connsiteY2" fmla="*/ 114672 h 170371"/>
                  <a:gd name="connsiteX3" fmla="*/ 1182 w 104846"/>
                  <a:gd name="connsiteY3" fmla="*/ 118306 h 170371"/>
                  <a:gd name="connsiteX4" fmla="*/ 4456 w 104846"/>
                  <a:gd name="connsiteY4" fmla="*/ 119774 h 170371"/>
                  <a:gd name="connsiteX5" fmla="*/ 97653 w 104846"/>
                  <a:gd name="connsiteY5" fmla="*/ 166375 h 170371"/>
                  <a:gd name="connsiteX6" fmla="*/ 106029 w 104846"/>
                  <a:gd name="connsiteY6" fmla="*/ 170732 h 170371"/>
                  <a:gd name="connsiteX7" fmla="*/ 106029 w 104846"/>
                  <a:gd name="connsiteY7" fmla="*/ 161272 h 170371"/>
                  <a:gd name="connsiteX8" fmla="*/ 106029 w 104846"/>
                  <a:gd name="connsiteY8" fmla="*/ 56421 h 170371"/>
                  <a:gd name="connsiteX9" fmla="*/ 106029 w 104846"/>
                  <a:gd name="connsiteY9" fmla="*/ 52786 h 170371"/>
                  <a:gd name="connsiteX10" fmla="*/ 102755 w 104846"/>
                  <a:gd name="connsiteY10" fmla="*/ 51318 h 170371"/>
                  <a:gd name="connsiteX11" fmla="*/ 9558 w 104846"/>
                  <a:gd name="connsiteY11" fmla="*/ 4718 h 170371"/>
                  <a:gd name="connsiteX12" fmla="*/ 1182 w 104846"/>
                  <a:gd name="connsiteY12" fmla="*/ 361 h 170371"/>
                  <a:gd name="connsiteX13" fmla="*/ 12832 w 104846"/>
                  <a:gd name="connsiteY13" fmla="*/ 19281 h 170371"/>
                  <a:gd name="connsiteX14" fmla="*/ 94379 w 104846"/>
                  <a:gd name="connsiteY14" fmla="*/ 60056 h 170371"/>
                  <a:gd name="connsiteX15" fmla="*/ 94379 w 104846"/>
                  <a:gd name="connsiteY15" fmla="*/ 151812 h 170371"/>
                  <a:gd name="connsiteX16" fmla="*/ 12832 w 104846"/>
                  <a:gd name="connsiteY16" fmla="*/ 111037 h 170371"/>
                  <a:gd name="connsiteX17" fmla="*/ 12832 w 104846"/>
                  <a:gd name="connsiteY17" fmla="*/ 1928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182" y="361"/>
                    </a:moveTo>
                    <a:lnTo>
                      <a:pt x="1182" y="9821"/>
                    </a:lnTo>
                    <a:lnTo>
                      <a:pt x="1182" y="114672"/>
                    </a:lnTo>
                    <a:lnTo>
                      <a:pt x="1182" y="118306"/>
                    </a:lnTo>
                    <a:lnTo>
                      <a:pt x="4456" y="119774"/>
                    </a:lnTo>
                    <a:lnTo>
                      <a:pt x="97653" y="166375"/>
                    </a:lnTo>
                    <a:lnTo>
                      <a:pt x="106029" y="170732"/>
                    </a:lnTo>
                    <a:lnTo>
                      <a:pt x="106029" y="161272"/>
                    </a:lnTo>
                    <a:lnTo>
                      <a:pt x="106029" y="56421"/>
                    </a:lnTo>
                    <a:lnTo>
                      <a:pt x="106029" y="52786"/>
                    </a:lnTo>
                    <a:lnTo>
                      <a:pt x="102755" y="51318"/>
                    </a:lnTo>
                    <a:lnTo>
                      <a:pt x="9558" y="4718"/>
                    </a:lnTo>
                    <a:lnTo>
                      <a:pt x="1182" y="361"/>
                    </a:lnTo>
                    <a:close/>
                    <a:moveTo>
                      <a:pt x="12832" y="19281"/>
                    </a:moveTo>
                    <a:lnTo>
                      <a:pt x="94379" y="60056"/>
                    </a:lnTo>
                    <a:lnTo>
                      <a:pt x="94379" y="151812"/>
                    </a:lnTo>
                    <a:lnTo>
                      <a:pt x="12832" y="111037"/>
                    </a:lnTo>
                    <a:lnTo>
                      <a:pt x="12832" y="192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5" name="Freeform 2514">
                <a:extLst>
                  <a:ext uri="{FF2B5EF4-FFF2-40B4-BE49-F238E27FC236}">
                    <a16:creationId xmlns:a16="http://schemas.microsoft.com/office/drawing/2014/main" id="{4BFAF69E-AEC8-3C01-0BB9-F56500B5D921}"/>
                  </a:ext>
                </a:extLst>
              </p:cNvPr>
              <p:cNvSpPr/>
              <p:nvPr/>
            </p:nvSpPr>
            <p:spPr>
              <a:xfrm>
                <a:off x="9120415" y="2365648"/>
                <a:ext cx="34948" cy="310172"/>
              </a:xfrm>
              <a:custGeom>
                <a:avLst/>
                <a:gdLst>
                  <a:gd name="connsiteX0" fmla="*/ 1163 w 34948"/>
                  <a:gd name="connsiteY0" fmla="*/ 343 h 310172"/>
                  <a:gd name="connsiteX1" fmla="*/ 1163 w 34948"/>
                  <a:gd name="connsiteY1" fmla="*/ 9803 h 310172"/>
                  <a:gd name="connsiteX2" fmla="*/ 1163 w 34948"/>
                  <a:gd name="connsiteY2" fmla="*/ 289405 h 310172"/>
                  <a:gd name="connsiteX3" fmla="*/ 1163 w 34948"/>
                  <a:gd name="connsiteY3" fmla="*/ 293040 h 310172"/>
                  <a:gd name="connsiteX4" fmla="*/ 4439 w 34948"/>
                  <a:gd name="connsiteY4" fmla="*/ 294508 h 310172"/>
                  <a:gd name="connsiteX5" fmla="*/ 27738 w 34948"/>
                  <a:gd name="connsiteY5" fmla="*/ 306158 h 310172"/>
                  <a:gd name="connsiteX6" fmla="*/ 36112 w 34948"/>
                  <a:gd name="connsiteY6" fmla="*/ 310515 h 310172"/>
                  <a:gd name="connsiteX7" fmla="*/ 36112 w 34948"/>
                  <a:gd name="connsiteY7" fmla="*/ 301055 h 310172"/>
                  <a:gd name="connsiteX8" fmla="*/ 36112 w 34948"/>
                  <a:gd name="connsiteY8" fmla="*/ 21453 h 310172"/>
                  <a:gd name="connsiteX9" fmla="*/ 36112 w 34948"/>
                  <a:gd name="connsiteY9" fmla="*/ 17818 h 310172"/>
                  <a:gd name="connsiteX10" fmla="*/ 32836 w 34948"/>
                  <a:gd name="connsiteY10" fmla="*/ 16350 h 310172"/>
                  <a:gd name="connsiteX11" fmla="*/ 9537 w 34948"/>
                  <a:gd name="connsiteY11" fmla="*/ 4700 h 310172"/>
                  <a:gd name="connsiteX12" fmla="*/ 1163 w 34948"/>
                  <a:gd name="connsiteY12" fmla="*/ 343 h 310172"/>
                  <a:gd name="connsiteX13" fmla="*/ 12813 w 34948"/>
                  <a:gd name="connsiteY13" fmla="*/ 19263 h 310172"/>
                  <a:gd name="connsiteX14" fmla="*/ 24462 w 34948"/>
                  <a:gd name="connsiteY14" fmla="*/ 25088 h 310172"/>
                  <a:gd name="connsiteX15" fmla="*/ 24462 w 34948"/>
                  <a:gd name="connsiteY15" fmla="*/ 291596 h 310172"/>
                  <a:gd name="connsiteX16" fmla="*/ 12813 w 34948"/>
                  <a:gd name="connsiteY16" fmla="*/ 285770 h 310172"/>
                  <a:gd name="connsiteX17" fmla="*/ 12813 w 34948"/>
                  <a:gd name="connsiteY17" fmla="*/ 1926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163" y="343"/>
                    </a:moveTo>
                    <a:lnTo>
                      <a:pt x="1163" y="9803"/>
                    </a:lnTo>
                    <a:lnTo>
                      <a:pt x="1163" y="289405"/>
                    </a:lnTo>
                    <a:lnTo>
                      <a:pt x="1163" y="293040"/>
                    </a:lnTo>
                    <a:lnTo>
                      <a:pt x="4439" y="294508"/>
                    </a:lnTo>
                    <a:lnTo>
                      <a:pt x="27738" y="306158"/>
                    </a:lnTo>
                    <a:lnTo>
                      <a:pt x="36112" y="310515"/>
                    </a:lnTo>
                    <a:lnTo>
                      <a:pt x="36112" y="301055"/>
                    </a:lnTo>
                    <a:lnTo>
                      <a:pt x="36112" y="21453"/>
                    </a:lnTo>
                    <a:lnTo>
                      <a:pt x="36112" y="17818"/>
                    </a:lnTo>
                    <a:lnTo>
                      <a:pt x="32836" y="16350"/>
                    </a:lnTo>
                    <a:lnTo>
                      <a:pt x="9537" y="4700"/>
                    </a:lnTo>
                    <a:lnTo>
                      <a:pt x="1163" y="343"/>
                    </a:lnTo>
                    <a:close/>
                    <a:moveTo>
                      <a:pt x="12813" y="19263"/>
                    </a:moveTo>
                    <a:lnTo>
                      <a:pt x="24462" y="25088"/>
                    </a:lnTo>
                    <a:lnTo>
                      <a:pt x="24462" y="291596"/>
                    </a:lnTo>
                    <a:lnTo>
                      <a:pt x="12813" y="285770"/>
                    </a:lnTo>
                    <a:lnTo>
                      <a:pt x="12813" y="192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6" name="Freeform 2515">
                <a:extLst>
                  <a:ext uri="{FF2B5EF4-FFF2-40B4-BE49-F238E27FC236}">
                    <a16:creationId xmlns:a16="http://schemas.microsoft.com/office/drawing/2014/main" id="{4FEE5FA7-CB97-2A4A-BFC8-F5A9CC1955DD}"/>
                  </a:ext>
                </a:extLst>
              </p:cNvPr>
              <p:cNvSpPr/>
              <p:nvPr/>
            </p:nvSpPr>
            <p:spPr>
              <a:xfrm>
                <a:off x="9161189" y="2383123"/>
                <a:ext cx="34948" cy="310172"/>
              </a:xfrm>
              <a:custGeom>
                <a:avLst/>
                <a:gdLst>
                  <a:gd name="connsiteX0" fmla="*/ 1169 w 34948"/>
                  <a:gd name="connsiteY0" fmla="*/ 346 h 310172"/>
                  <a:gd name="connsiteX1" fmla="*/ 1169 w 34948"/>
                  <a:gd name="connsiteY1" fmla="*/ 293043 h 310172"/>
                  <a:gd name="connsiteX2" fmla="*/ 36118 w 34948"/>
                  <a:gd name="connsiteY2" fmla="*/ 310518 h 310172"/>
                  <a:gd name="connsiteX3" fmla="*/ 36118 w 34948"/>
                  <a:gd name="connsiteY3" fmla="*/ 17821 h 310172"/>
                  <a:gd name="connsiteX4" fmla="*/ 1169 w 34948"/>
                  <a:gd name="connsiteY4" fmla="*/ 34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169" y="346"/>
                    </a:moveTo>
                    <a:lnTo>
                      <a:pt x="1169" y="293043"/>
                    </a:lnTo>
                    <a:lnTo>
                      <a:pt x="36118" y="310518"/>
                    </a:lnTo>
                    <a:lnTo>
                      <a:pt x="36118" y="17821"/>
                    </a:lnTo>
                    <a:lnTo>
                      <a:pt x="1169" y="3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7" name="Freeform 2516">
                <a:extLst>
                  <a:ext uri="{FF2B5EF4-FFF2-40B4-BE49-F238E27FC236}">
                    <a16:creationId xmlns:a16="http://schemas.microsoft.com/office/drawing/2014/main" id="{B0813FEC-B69A-C757-9D08-ADBE255D198B}"/>
                  </a:ext>
                </a:extLst>
              </p:cNvPr>
              <p:cNvSpPr/>
              <p:nvPr/>
            </p:nvSpPr>
            <p:spPr>
              <a:xfrm>
                <a:off x="9213612" y="2400598"/>
                <a:ext cx="58248" cy="158720"/>
              </a:xfrm>
              <a:custGeom>
                <a:avLst/>
                <a:gdLst>
                  <a:gd name="connsiteX0" fmla="*/ 1179 w 58248"/>
                  <a:gd name="connsiteY0" fmla="*/ 337 h 158720"/>
                  <a:gd name="connsiteX1" fmla="*/ 1179 w 58248"/>
                  <a:gd name="connsiteY1" fmla="*/ 9797 h 158720"/>
                  <a:gd name="connsiteX2" fmla="*/ 1179 w 58248"/>
                  <a:gd name="connsiteY2" fmla="*/ 126298 h 158720"/>
                  <a:gd name="connsiteX3" fmla="*/ 1179 w 58248"/>
                  <a:gd name="connsiteY3" fmla="*/ 129933 h 158720"/>
                  <a:gd name="connsiteX4" fmla="*/ 4452 w 58248"/>
                  <a:gd name="connsiteY4" fmla="*/ 131400 h 158720"/>
                  <a:gd name="connsiteX5" fmla="*/ 51051 w 58248"/>
                  <a:gd name="connsiteY5" fmla="*/ 154701 h 158720"/>
                  <a:gd name="connsiteX6" fmla="*/ 59427 w 58248"/>
                  <a:gd name="connsiteY6" fmla="*/ 159058 h 158720"/>
                  <a:gd name="connsiteX7" fmla="*/ 59427 w 58248"/>
                  <a:gd name="connsiteY7" fmla="*/ 149598 h 158720"/>
                  <a:gd name="connsiteX8" fmla="*/ 59427 w 58248"/>
                  <a:gd name="connsiteY8" fmla="*/ 33097 h 158720"/>
                  <a:gd name="connsiteX9" fmla="*/ 59427 w 58248"/>
                  <a:gd name="connsiteY9" fmla="*/ 29462 h 158720"/>
                  <a:gd name="connsiteX10" fmla="*/ 56153 w 58248"/>
                  <a:gd name="connsiteY10" fmla="*/ 27994 h 158720"/>
                  <a:gd name="connsiteX11" fmla="*/ 9555 w 58248"/>
                  <a:gd name="connsiteY11" fmla="*/ 4694 h 158720"/>
                  <a:gd name="connsiteX12" fmla="*/ 1179 w 58248"/>
                  <a:gd name="connsiteY12" fmla="*/ 337 h 158720"/>
                  <a:gd name="connsiteX13" fmla="*/ 12828 w 58248"/>
                  <a:gd name="connsiteY13" fmla="*/ 19257 h 158720"/>
                  <a:gd name="connsiteX14" fmla="*/ 47777 w 58248"/>
                  <a:gd name="connsiteY14" fmla="*/ 36732 h 158720"/>
                  <a:gd name="connsiteX15" fmla="*/ 47777 w 58248"/>
                  <a:gd name="connsiteY15" fmla="*/ 140138 h 158720"/>
                  <a:gd name="connsiteX16" fmla="*/ 12828 w 58248"/>
                  <a:gd name="connsiteY16" fmla="*/ 122663 h 158720"/>
                  <a:gd name="connsiteX17" fmla="*/ 12828 w 58248"/>
                  <a:gd name="connsiteY17" fmla="*/ 1925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179" y="337"/>
                    </a:moveTo>
                    <a:lnTo>
                      <a:pt x="1179" y="9797"/>
                    </a:lnTo>
                    <a:lnTo>
                      <a:pt x="1179" y="126298"/>
                    </a:lnTo>
                    <a:lnTo>
                      <a:pt x="1179" y="129933"/>
                    </a:lnTo>
                    <a:lnTo>
                      <a:pt x="4452" y="131400"/>
                    </a:lnTo>
                    <a:lnTo>
                      <a:pt x="51051" y="154701"/>
                    </a:lnTo>
                    <a:lnTo>
                      <a:pt x="59427" y="159058"/>
                    </a:lnTo>
                    <a:lnTo>
                      <a:pt x="59427" y="149598"/>
                    </a:lnTo>
                    <a:lnTo>
                      <a:pt x="59427" y="33097"/>
                    </a:lnTo>
                    <a:lnTo>
                      <a:pt x="59427" y="29462"/>
                    </a:lnTo>
                    <a:lnTo>
                      <a:pt x="56153" y="27994"/>
                    </a:lnTo>
                    <a:lnTo>
                      <a:pt x="9555" y="4694"/>
                    </a:lnTo>
                    <a:lnTo>
                      <a:pt x="1179" y="337"/>
                    </a:lnTo>
                    <a:close/>
                    <a:moveTo>
                      <a:pt x="12828" y="19257"/>
                    </a:moveTo>
                    <a:lnTo>
                      <a:pt x="47777" y="36732"/>
                    </a:lnTo>
                    <a:lnTo>
                      <a:pt x="47777" y="140138"/>
                    </a:lnTo>
                    <a:lnTo>
                      <a:pt x="12828" y="122663"/>
                    </a:lnTo>
                    <a:lnTo>
                      <a:pt x="12828" y="19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8" name="Freeform 2517">
                <a:extLst>
                  <a:ext uri="{FF2B5EF4-FFF2-40B4-BE49-F238E27FC236}">
                    <a16:creationId xmlns:a16="http://schemas.microsoft.com/office/drawing/2014/main" id="{F94F2DAF-9476-BE59-B769-5D9279B9C8D8}"/>
                  </a:ext>
                </a:extLst>
              </p:cNvPr>
              <p:cNvSpPr/>
              <p:nvPr/>
            </p:nvSpPr>
            <p:spPr>
              <a:xfrm>
                <a:off x="9283510" y="2435549"/>
                <a:ext cx="34948" cy="158720"/>
              </a:xfrm>
              <a:custGeom>
                <a:avLst/>
                <a:gdLst>
                  <a:gd name="connsiteX0" fmla="*/ 1188 w 34948"/>
                  <a:gd name="connsiteY0" fmla="*/ 342 h 158720"/>
                  <a:gd name="connsiteX1" fmla="*/ 1188 w 34948"/>
                  <a:gd name="connsiteY1" fmla="*/ 9802 h 158720"/>
                  <a:gd name="connsiteX2" fmla="*/ 1188 w 34948"/>
                  <a:gd name="connsiteY2" fmla="*/ 137953 h 158720"/>
                  <a:gd name="connsiteX3" fmla="*/ 1188 w 34948"/>
                  <a:gd name="connsiteY3" fmla="*/ 141588 h 158720"/>
                  <a:gd name="connsiteX4" fmla="*/ 4461 w 34948"/>
                  <a:gd name="connsiteY4" fmla="*/ 143056 h 158720"/>
                  <a:gd name="connsiteX5" fmla="*/ 27760 w 34948"/>
                  <a:gd name="connsiteY5" fmla="*/ 154706 h 158720"/>
                  <a:gd name="connsiteX6" fmla="*/ 36137 w 34948"/>
                  <a:gd name="connsiteY6" fmla="*/ 159063 h 158720"/>
                  <a:gd name="connsiteX7" fmla="*/ 36137 w 34948"/>
                  <a:gd name="connsiteY7" fmla="*/ 149603 h 158720"/>
                  <a:gd name="connsiteX8" fmla="*/ 36137 w 34948"/>
                  <a:gd name="connsiteY8" fmla="*/ 21452 h 158720"/>
                  <a:gd name="connsiteX9" fmla="*/ 36137 w 34948"/>
                  <a:gd name="connsiteY9" fmla="*/ 17817 h 158720"/>
                  <a:gd name="connsiteX10" fmla="*/ 32863 w 34948"/>
                  <a:gd name="connsiteY10" fmla="*/ 16349 h 158720"/>
                  <a:gd name="connsiteX11" fmla="*/ 9564 w 34948"/>
                  <a:gd name="connsiteY11" fmla="*/ 4699 h 158720"/>
                  <a:gd name="connsiteX12" fmla="*/ 1188 w 34948"/>
                  <a:gd name="connsiteY12" fmla="*/ 342 h 158720"/>
                  <a:gd name="connsiteX13" fmla="*/ 12837 w 34948"/>
                  <a:gd name="connsiteY13" fmla="*/ 19262 h 158720"/>
                  <a:gd name="connsiteX14" fmla="*/ 24487 w 34948"/>
                  <a:gd name="connsiteY14" fmla="*/ 25087 h 158720"/>
                  <a:gd name="connsiteX15" fmla="*/ 24487 w 34948"/>
                  <a:gd name="connsiteY15" fmla="*/ 140143 h 158720"/>
                  <a:gd name="connsiteX16" fmla="*/ 12837 w 34948"/>
                  <a:gd name="connsiteY16" fmla="*/ 134318 h 158720"/>
                  <a:gd name="connsiteX17" fmla="*/ 12837 w 34948"/>
                  <a:gd name="connsiteY17" fmla="*/ 1926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188" y="342"/>
                    </a:moveTo>
                    <a:lnTo>
                      <a:pt x="1188" y="9802"/>
                    </a:lnTo>
                    <a:lnTo>
                      <a:pt x="1188" y="137953"/>
                    </a:lnTo>
                    <a:lnTo>
                      <a:pt x="1188" y="141588"/>
                    </a:lnTo>
                    <a:lnTo>
                      <a:pt x="4461" y="143056"/>
                    </a:lnTo>
                    <a:lnTo>
                      <a:pt x="27760" y="154706"/>
                    </a:lnTo>
                    <a:lnTo>
                      <a:pt x="36137" y="159063"/>
                    </a:lnTo>
                    <a:lnTo>
                      <a:pt x="36137" y="149603"/>
                    </a:lnTo>
                    <a:lnTo>
                      <a:pt x="36137" y="21452"/>
                    </a:lnTo>
                    <a:lnTo>
                      <a:pt x="36137" y="17817"/>
                    </a:lnTo>
                    <a:lnTo>
                      <a:pt x="32863" y="16349"/>
                    </a:lnTo>
                    <a:lnTo>
                      <a:pt x="9564" y="4699"/>
                    </a:lnTo>
                    <a:lnTo>
                      <a:pt x="1188" y="342"/>
                    </a:lnTo>
                    <a:close/>
                    <a:moveTo>
                      <a:pt x="12837" y="19262"/>
                    </a:moveTo>
                    <a:lnTo>
                      <a:pt x="24487" y="25087"/>
                    </a:lnTo>
                    <a:lnTo>
                      <a:pt x="24487" y="140143"/>
                    </a:lnTo>
                    <a:lnTo>
                      <a:pt x="12837" y="134318"/>
                    </a:lnTo>
                    <a:lnTo>
                      <a:pt x="12837" y="19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9" name="Freeform 2518">
                <a:extLst>
                  <a:ext uri="{FF2B5EF4-FFF2-40B4-BE49-F238E27FC236}">
                    <a16:creationId xmlns:a16="http://schemas.microsoft.com/office/drawing/2014/main" id="{2F26B345-584E-9BC1-852A-979EF96E0258}"/>
                  </a:ext>
                </a:extLst>
              </p:cNvPr>
              <p:cNvSpPr/>
              <p:nvPr/>
            </p:nvSpPr>
            <p:spPr>
              <a:xfrm>
                <a:off x="9097116" y="2193803"/>
                <a:ext cx="477635" cy="595605"/>
              </a:xfrm>
              <a:custGeom>
                <a:avLst/>
                <a:gdLst>
                  <a:gd name="connsiteX0" fmla="*/ 240010 w 477635"/>
                  <a:gd name="connsiteY0" fmla="*/ 339 h 595605"/>
                  <a:gd name="connsiteX1" fmla="*/ 237459 w 477635"/>
                  <a:gd name="connsiteY1" fmla="*/ 1795 h 595605"/>
                  <a:gd name="connsiteX2" fmla="*/ 4467 w 477635"/>
                  <a:gd name="connsiteY2" fmla="*/ 118290 h 595605"/>
                  <a:gd name="connsiteX3" fmla="*/ 1193 w 477635"/>
                  <a:gd name="connsiteY3" fmla="*/ 119758 h 595605"/>
                  <a:gd name="connsiteX4" fmla="*/ 1193 w 477635"/>
                  <a:gd name="connsiteY4" fmla="*/ 123393 h 595605"/>
                  <a:gd name="connsiteX5" fmla="*/ 1193 w 477635"/>
                  <a:gd name="connsiteY5" fmla="*/ 472896 h 595605"/>
                  <a:gd name="connsiteX6" fmla="*/ 1193 w 477635"/>
                  <a:gd name="connsiteY6" fmla="*/ 476531 h 595605"/>
                  <a:gd name="connsiteX7" fmla="*/ 4469 w 477635"/>
                  <a:gd name="connsiteY7" fmla="*/ 477998 h 595605"/>
                  <a:gd name="connsiteX8" fmla="*/ 237461 w 477635"/>
                  <a:gd name="connsiteY8" fmla="*/ 594499 h 595605"/>
                  <a:gd name="connsiteX9" fmla="*/ 240012 w 477635"/>
                  <a:gd name="connsiteY9" fmla="*/ 595944 h 595605"/>
                  <a:gd name="connsiteX10" fmla="*/ 242563 w 477635"/>
                  <a:gd name="connsiteY10" fmla="*/ 594499 h 595605"/>
                  <a:gd name="connsiteX11" fmla="*/ 475556 w 477635"/>
                  <a:gd name="connsiteY11" fmla="*/ 477998 h 595605"/>
                  <a:gd name="connsiteX12" fmla="*/ 478829 w 477635"/>
                  <a:gd name="connsiteY12" fmla="*/ 476531 h 595605"/>
                  <a:gd name="connsiteX13" fmla="*/ 478829 w 477635"/>
                  <a:gd name="connsiteY13" fmla="*/ 472896 h 595605"/>
                  <a:gd name="connsiteX14" fmla="*/ 478829 w 477635"/>
                  <a:gd name="connsiteY14" fmla="*/ 123393 h 595605"/>
                  <a:gd name="connsiteX15" fmla="*/ 478829 w 477635"/>
                  <a:gd name="connsiteY15" fmla="*/ 119758 h 595605"/>
                  <a:gd name="connsiteX16" fmla="*/ 475556 w 477635"/>
                  <a:gd name="connsiteY16" fmla="*/ 118290 h 595605"/>
                  <a:gd name="connsiteX17" fmla="*/ 242563 w 477635"/>
                  <a:gd name="connsiteY17" fmla="*/ 1795 h 595605"/>
                  <a:gd name="connsiteX18" fmla="*/ 240012 w 477635"/>
                  <a:gd name="connsiteY18" fmla="*/ 339 h 595605"/>
                  <a:gd name="connsiteX19" fmla="*/ 240010 w 477635"/>
                  <a:gd name="connsiteY19" fmla="*/ 13445 h 595605"/>
                  <a:gd name="connsiteX20" fmla="*/ 467177 w 477635"/>
                  <a:gd name="connsiteY20" fmla="*/ 127028 h 595605"/>
                  <a:gd name="connsiteX21" fmla="*/ 467177 w 477635"/>
                  <a:gd name="connsiteY21" fmla="*/ 469261 h 595605"/>
                  <a:gd name="connsiteX22" fmla="*/ 240010 w 477635"/>
                  <a:gd name="connsiteY22" fmla="*/ 582849 h 595605"/>
                  <a:gd name="connsiteX23" fmla="*/ 12843 w 477635"/>
                  <a:gd name="connsiteY23" fmla="*/ 469261 h 595605"/>
                  <a:gd name="connsiteX24" fmla="*/ 12843 w 477635"/>
                  <a:gd name="connsiteY24" fmla="*/ 127028 h 595605"/>
                  <a:gd name="connsiteX25" fmla="*/ 240010 w 477635"/>
                  <a:gd name="connsiteY25" fmla="*/ 1344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10" y="339"/>
                    </a:moveTo>
                    <a:lnTo>
                      <a:pt x="237459" y="1795"/>
                    </a:lnTo>
                    <a:lnTo>
                      <a:pt x="4467" y="118290"/>
                    </a:lnTo>
                    <a:lnTo>
                      <a:pt x="1193" y="119758"/>
                    </a:lnTo>
                    <a:lnTo>
                      <a:pt x="1193" y="123393"/>
                    </a:lnTo>
                    <a:lnTo>
                      <a:pt x="1193" y="472896"/>
                    </a:lnTo>
                    <a:lnTo>
                      <a:pt x="1193" y="476531"/>
                    </a:lnTo>
                    <a:lnTo>
                      <a:pt x="4469" y="477998"/>
                    </a:lnTo>
                    <a:lnTo>
                      <a:pt x="237461" y="594499"/>
                    </a:lnTo>
                    <a:lnTo>
                      <a:pt x="240012" y="595944"/>
                    </a:lnTo>
                    <a:lnTo>
                      <a:pt x="242563" y="594499"/>
                    </a:lnTo>
                    <a:lnTo>
                      <a:pt x="475556" y="477998"/>
                    </a:lnTo>
                    <a:lnTo>
                      <a:pt x="478829" y="476531"/>
                    </a:lnTo>
                    <a:lnTo>
                      <a:pt x="478829" y="472896"/>
                    </a:lnTo>
                    <a:lnTo>
                      <a:pt x="478829" y="123393"/>
                    </a:lnTo>
                    <a:lnTo>
                      <a:pt x="478829" y="119758"/>
                    </a:lnTo>
                    <a:lnTo>
                      <a:pt x="475556" y="118290"/>
                    </a:lnTo>
                    <a:lnTo>
                      <a:pt x="242563" y="1795"/>
                    </a:lnTo>
                    <a:lnTo>
                      <a:pt x="240012" y="339"/>
                    </a:lnTo>
                    <a:close/>
                    <a:moveTo>
                      <a:pt x="240010" y="13445"/>
                    </a:moveTo>
                    <a:lnTo>
                      <a:pt x="467177" y="127028"/>
                    </a:lnTo>
                    <a:lnTo>
                      <a:pt x="467177" y="469261"/>
                    </a:lnTo>
                    <a:lnTo>
                      <a:pt x="240010" y="582849"/>
                    </a:lnTo>
                    <a:lnTo>
                      <a:pt x="12843" y="469261"/>
                    </a:lnTo>
                    <a:lnTo>
                      <a:pt x="12843" y="127028"/>
                    </a:lnTo>
                    <a:lnTo>
                      <a:pt x="240010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20" name="Graphic 2503">
              <a:extLst>
                <a:ext uri="{FF2B5EF4-FFF2-40B4-BE49-F238E27FC236}">
                  <a16:creationId xmlns:a16="http://schemas.microsoft.com/office/drawing/2014/main" id="{3D99C916-09C9-DCA7-8A55-73CF11E8DFD6}"/>
                </a:ext>
              </a:extLst>
            </p:cNvPr>
            <p:cNvGrpSpPr/>
            <p:nvPr/>
          </p:nvGrpSpPr>
          <p:grpSpPr>
            <a:xfrm>
              <a:off x="10349229" y="2472079"/>
              <a:ext cx="708132" cy="883031"/>
              <a:chOff x="9380277" y="2342408"/>
              <a:chExt cx="477635" cy="595605"/>
            </a:xfrm>
          </p:grpSpPr>
          <p:grpSp>
            <p:nvGrpSpPr>
              <p:cNvPr id="2521" name="Graphic 2503">
                <a:extLst>
                  <a:ext uri="{FF2B5EF4-FFF2-40B4-BE49-F238E27FC236}">
                    <a16:creationId xmlns:a16="http://schemas.microsoft.com/office/drawing/2014/main" id="{C20D95F8-C2F4-974B-53A6-DA8B28DB554A}"/>
                  </a:ext>
                </a:extLst>
              </p:cNvPr>
              <p:cNvGrpSpPr/>
              <p:nvPr/>
            </p:nvGrpSpPr>
            <p:grpSpPr>
              <a:xfrm>
                <a:off x="9380277" y="2342408"/>
                <a:ext cx="477635" cy="595605"/>
                <a:chOff x="9380277" y="2342408"/>
                <a:chExt cx="477635" cy="595605"/>
              </a:xfrm>
            </p:grpSpPr>
            <p:sp>
              <p:nvSpPr>
                <p:cNvPr id="2522" name="Freeform 2521">
                  <a:extLst>
                    <a:ext uri="{FF2B5EF4-FFF2-40B4-BE49-F238E27FC236}">
                      <a16:creationId xmlns:a16="http://schemas.microsoft.com/office/drawing/2014/main" id="{EAC58179-DDC0-E664-0C95-43D55F1CF23F}"/>
                    </a:ext>
                  </a:extLst>
                </p:cNvPr>
                <p:cNvSpPr/>
                <p:nvPr/>
              </p:nvSpPr>
              <p:spPr>
                <a:xfrm>
                  <a:off x="9386102" y="2348961"/>
                  <a:ext cx="465984" cy="233001"/>
                </a:xfrm>
                <a:custGeom>
                  <a:avLst/>
                  <a:gdLst>
                    <a:gd name="connsiteX0" fmla="*/ 1260 w 465984"/>
                    <a:gd name="connsiteY0" fmla="*/ 116848 h 233001"/>
                    <a:gd name="connsiteX1" fmla="*/ 234252 w 465984"/>
                    <a:gd name="connsiteY1" fmla="*/ 347 h 233001"/>
                    <a:gd name="connsiteX2" fmla="*/ 467245 w 465984"/>
                    <a:gd name="connsiteY2" fmla="*/ 116848 h 233001"/>
                    <a:gd name="connsiteX3" fmla="*/ 234252 w 465984"/>
                    <a:gd name="connsiteY3" fmla="*/ 233349 h 233001"/>
                    <a:gd name="connsiteX4" fmla="*/ 1260 w 465984"/>
                    <a:gd name="connsiteY4" fmla="*/ 116848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1260" y="116848"/>
                      </a:moveTo>
                      <a:lnTo>
                        <a:pt x="234252" y="347"/>
                      </a:lnTo>
                      <a:lnTo>
                        <a:pt x="467245" y="116848"/>
                      </a:lnTo>
                      <a:lnTo>
                        <a:pt x="234252" y="233349"/>
                      </a:lnTo>
                      <a:lnTo>
                        <a:pt x="1260" y="1168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3" name="Freeform 2522">
                  <a:extLst>
                    <a:ext uri="{FF2B5EF4-FFF2-40B4-BE49-F238E27FC236}">
                      <a16:creationId xmlns:a16="http://schemas.microsoft.com/office/drawing/2014/main" id="{06AA975D-8C92-FB8F-187D-7E586A015C90}"/>
                    </a:ext>
                  </a:extLst>
                </p:cNvPr>
                <p:cNvSpPr/>
                <p:nvPr/>
              </p:nvSpPr>
              <p:spPr>
                <a:xfrm>
                  <a:off x="9386102" y="2465462"/>
                  <a:ext cx="232992" cy="466003"/>
                </a:xfrm>
                <a:custGeom>
                  <a:avLst/>
                  <a:gdLst>
                    <a:gd name="connsiteX0" fmla="*/ 1243 w 232992"/>
                    <a:gd name="connsiteY0" fmla="*/ 383 h 466003"/>
                    <a:gd name="connsiteX1" fmla="*/ 1243 w 232992"/>
                    <a:gd name="connsiteY1" fmla="*/ 349886 h 466003"/>
                    <a:gd name="connsiteX2" fmla="*/ 234235 w 232992"/>
                    <a:gd name="connsiteY2" fmla="*/ 466387 h 466003"/>
                    <a:gd name="connsiteX3" fmla="*/ 234235 w 232992"/>
                    <a:gd name="connsiteY3" fmla="*/ 116884 h 466003"/>
                    <a:gd name="connsiteX4" fmla="*/ 1243 w 232992"/>
                    <a:gd name="connsiteY4" fmla="*/ 383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1243" y="383"/>
                      </a:moveTo>
                      <a:lnTo>
                        <a:pt x="1243" y="349886"/>
                      </a:lnTo>
                      <a:lnTo>
                        <a:pt x="234235" y="466387"/>
                      </a:lnTo>
                      <a:lnTo>
                        <a:pt x="234235" y="116884"/>
                      </a:lnTo>
                      <a:lnTo>
                        <a:pt x="1243" y="38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4" name="Freeform 2523">
                  <a:extLst>
                    <a:ext uri="{FF2B5EF4-FFF2-40B4-BE49-F238E27FC236}">
                      <a16:creationId xmlns:a16="http://schemas.microsoft.com/office/drawing/2014/main" id="{6FE3B0F6-6D8C-76D1-68FC-E4EDF433471C}"/>
                    </a:ext>
                  </a:extLst>
                </p:cNvPr>
                <p:cNvSpPr/>
                <p:nvPr/>
              </p:nvSpPr>
              <p:spPr>
                <a:xfrm>
                  <a:off x="9619094" y="2465462"/>
                  <a:ext cx="232992" cy="466003"/>
                </a:xfrm>
                <a:custGeom>
                  <a:avLst/>
                  <a:gdLst>
                    <a:gd name="connsiteX0" fmla="*/ 1278 w 232992"/>
                    <a:gd name="connsiteY0" fmla="*/ 466387 h 466003"/>
                    <a:gd name="connsiteX1" fmla="*/ 234270 w 232992"/>
                    <a:gd name="connsiteY1" fmla="*/ 349886 h 466003"/>
                    <a:gd name="connsiteX2" fmla="*/ 234270 w 232992"/>
                    <a:gd name="connsiteY2" fmla="*/ 383 h 466003"/>
                    <a:gd name="connsiteX3" fmla="*/ 1278 w 232992"/>
                    <a:gd name="connsiteY3" fmla="*/ 116884 h 466003"/>
                    <a:gd name="connsiteX4" fmla="*/ 1278 w 232992"/>
                    <a:gd name="connsiteY4" fmla="*/ 466387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1278" y="466387"/>
                      </a:moveTo>
                      <a:lnTo>
                        <a:pt x="234270" y="349886"/>
                      </a:lnTo>
                      <a:lnTo>
                        <a:pt x="234270" y="383"/>
                      </a:lnTo>
                      <a:lnTo>
                        <a:pt x="1278" y="116884"/>
                      </a:lnTo>
                      <a:lnTo>
                        <a:pt x="1278" y="466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5" name="Freeform 2524">
                  <a:extLst>
                    <a:ext uri="{FF2B5EF4-FFF2-40B4-BE49-F238E27FC236}">
                      <a16:creationId xmlns:a16="http://schemas.microsoft.com/office/drawing/2014/main" id="{A55DE77C-350A-F82E-FD57-BDA1B1A96581}"/>
                    </a:ext>
                  </a:extLst>
                </p:cNvPr>
                <p:cNvSpPr/>
                <p:nvPr/>
              </p:nvSpPr>
              <p:spPr>
                <a:xfrm>
                  <a:off x="9582689" y="2365708"/>
                  <a:ext cx="72810" cy="36406"/>
                </a:xfrm>
                <a:custGeom>
                  <a:avLst/>
                  <a:gdLst>
                    <a:gd name="connsiteX0" fmla="*/ 37665 w 72810"/>
                    <a:gd name="connsiteY0" fmla="*/ 335 h 36406"/>
                    <a:gd name="connsiteX1" fmla="*/ 1260 w 72810"/>
                    <a:gd name="connsiteY1" fmla="*/ 18538 h 36406"/>
                    <a:gd name="connsiteX2" fmla="*/ 37665 w 72810"/>
                    <a:gd name="connsiteY2" fmla="*/ 36742 h 36406"/>
                    <a:gd name="connsiteX3" fmla="*/ 74070 w 72810"/>
                    <a:gd name="connsiteY3" fmla="*/ 18538 h 36406"/>
                    <a:gd name="connsiteX4" fmla="*/ 37665 w 72810"/>
                    <a:gd name="connsiteY4" fmla="*/ 335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665" y="335"/>
                      </a:moveTo>
                      <a:lnTo>
                        <a:pt x="1260" y="18538"/>
                      </a:lnTo>
                      <a:lnTo>
                        <a:pt x="37665" y="36742"/>
                      </a:lnTo>
                      <a:lnTo>
                        <a:pt x="74070" y="18538"/>
                      </a:lnTo>
                      <a:lnTo>
                        <a:pt x="37665" y="3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6" name="Freeform 2525">
                  <a:extLst>
                    <a:ext uri="{FF2B5EF4-FFF2-40B4-BE49-F238E27FC236}">
                      <a16:creationId xmlns:a16="http://schemas.microsoft.com/office/drawing/2014/main" id="{A34E045A-0A88-7031-7CF8-63E044BA987D}"/>
                    </a:ext>
                  </a:extLst>
                </p:cNvPr>
                <p:cNvSpPr/>
                <p:nvPr/>
              </p:nvSpPr>
              <p:spPr>
                <a:xfrm>
                  <a:off x="9629287" y="2389008"/>
                  <a:ext cx="72810" cy="36406"/>
                </a:xfrm>
                <a:custGeom>
                  <a:avLst/>
                  <a:gdLst>
                    <a:gd name="connsiteX0" fmla="*/ 37673 w 72810"/>
                    <a:gd name="connsiteY0" fmla="*/ 339 h 36406"/>
                    <a:gd name="connsiteX1" fmla="*/ 35121 w 72810"/>
                    <a:gd name="connsiteY1" fmla="*/ 1795 h 36406"/>
                    <a:gd name="connsiteX2" fmla="*/ 11822 w 72810"/>
                    <a:gd name="connsiteY2" fmla="*/ 13445 h 36406"/>
                    <a:gd name="connsiteX3" fmla="*/ 1268 w 72810"/>
                    <a:gd name="connsiteY3" fmla="*/ 18542 h 36406"/>
                    <a:gd name="connsiteX4" fmla="*/ 11822 w 72810"/>
                    <a:gd name="connsiteY4" fmla="*/ 23639 h 36406"/>
                    <a:gd name="connsiteX5" fmla="*/ 35121 w 72810"/>
                    <a:gd name="connsiteY5" fmla="*/ 35289 h 36406"/>
                    <a:gd name="connsiteX6" fmla="*/ 37673 w 72810"/>
                    <a:gd name="connsiteY6" fmla="*/ 36745 h 36406"/>
                    <a:gd name="connsiteX7" fmla="*/ 40224 w 72810"/>
                    <a:gd name="connsiteY7" fmla="*/ 35289 h 36406"/>
                    <a:gd name="connsiteX8" fmla="*/ 63523 w 72810"/>
                    <a:gd name="connsiteY8" fmla="*/ 23639 h 36406"/>
                    <a:gd name="connsiteX9" fmla="*/ 74078 w 72810"/>
                    <a:gd name="connsiteY9" fmla="*/ 18542 h 36406"/>
                    <a:gd name="connsiteX10" fmla="*/ 63523 w 72810"/>
                    <a:gd name="connsiteY10" fmla="*/ 13445 h 36406"/>
                    <a:gd name="connsiteX11" fmla="*/ 40224 w 72810"/>
                    <a:gd name="connsiteY11" fmla="*/ 1795 h 36406"/>
                    <a:gd name="connsiteX12" fmla="*/ 37673 w 72810"/>
                    <a:gd name="connsiteY12" fmla="*/ 339 h 36406"/>
                    <a:gd name="connsiteX13" fmla="*/ 37673 w 72810"/>
                    <a:gd name="connsiteY13" fmla="*/ 13445 h 36406"/>
                    <a:gd name="connsiteX14" fmla="*/ 48227 w 72810"/>
                    <a:gd name="connsiteY14" fmla="*/ 18542 h 36406"/>
                    <a:gd name="connsiteX15" fmla="*/ 37673 w 72810"/>
                    <a:gd name="connsiteY15" fmla="*/ 23639 h 36406"/>
                    <a:gd name="connsiteX16" fmla="*/ 27118 w 72810"/>
                    <a:gd name="connsiteY16" fmla="*/ 18542 h 36406"/>
                    <a:gd name="connsiteX17" fmla="*/ 37673 w 72810"/>
                    <a:gd name="connsiteY17" fmla="*/ 13445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673" y="339"/>
                      </a:moveTo>
                      <a:lnTo>
                        <a:pt x="35121" y="1795"/>
                      </a:lnTo>
                      <a:lnTo>
                        <a:pt x="11822" y="13445"/>
                      </a:lnTo>
                      <a:lnTo>
                        <a:pt x="1268" y="18542"/>
                      </a:lnTo>
                      <a:lnTo>
                        <a:pt x="11822" y="23639"/>
                      </a:lnTo>
                      <a:lnTo>
                        <a:pt x="35121" y="35289"/>
                      </a:lnTo>
                      <a:lnTo>
                        <a:pt x="37673" y="36745"/>
                      </a:lnTo>
                      <a:lnTo>
                        <a:pt x="40224" y="35289"/>
                      </a:lnTo>
                      <a:lnTo>
                        <a:pt x="63523" y="23639"/>
                      </a:lnTo>
                      <a:lnTo>
                        <a:pt x="74078" y="18542"/>
                      </a:lnTo>
                      <a:lnTo>
                        <a:pt x="63523" y="13445"/>
                      </a:lnTo>
                      <a:lnTo>
                        <a:pt x="40224" y="1795"/>
                      </a:lnTo>
                      <a:lnTo>
                        <a:pt x="37673" y="339"/>
                      </a:lnTo>
                      <a:close/>
                      <a:moveTo>
                        <a:pt x="37673" y="13445"/>
                      </a:moveTo>
                      <a:lnTo>
                        <a:pt x="48227" y="18542"/>
                      </a:lnTo>
                      <a:lnTo>
                        <a:pt x="37673" y="23639"/>
                      </a:lnTo>
                      <a:lnTo>
                        <a:pt x="27118" y="18542"/>
                      </a:lnTo>
                      <a:lnTo>
                        <a:pt x="37673" y="1344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7" name="Freeform 2526">
                  <a:extLst>
                    <a:ext uri="{FF2B5EF4-FFF2-40B4-BE49-F238E27FC236}">
                      <a16:creationId xmlns:a16="http://schemas.microsoft.com/office/drawing/2014/main" id="{B78CE16B-7554-B1B4-16CC-117167A8A6A9}"/>
                    </a:ext>
                  </a:extLst>
                </p:cNvPr>
                <p:cNvSpPr/>
                <p:nvPr/>
              </p:nvSpPr>
              <p:spPr>
                <a:xfrm>
                  <a:off x="9675886" y="2412309"/>
                  <a:ext cx="72810" cy="36406"/>
                </a:xfrm>
                <a:custGeom>
                  <a:avLst/>
                  <a:gdLst>
                    <a:gd name="connsiteX0" fmla="*/ 37680 w 72810"/>
                    <a:gd name="connsiteY0" fmla="*/ 342 h 36406"/>
                    <a:gd name="connsiteX1" fmla="*/ 1275 w 72810"/>
                    <a:gd name="connsiteY1" fmla="*/ 18545 h 36406"/>
                    <a:gd name="connsiteX2" fmla="*/ 37680 w 72810"/>
                    <a:gd name="connsiteY2" fmla="*/ 36749 h 36406"/>
                    <a:gd name="connsiteX3" fmla="*/ 74085 w 72810"/>
                    <a:gd name="connsiteY3" fmla="*/ 18545 h 36406"/>
                    <a:gd name="connsiteX4" fmla="*/ 37680 w 72810"/>
                    <a:gd name="connsiteY4" fmla="*/ 342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680" y="342"/>
                      </a:moveTo>
                      <a:lnTo>
                        <a:pt x="1275" y="18545"/>
                      </a:lnTo>
                      <a:lnTo>
                        <a:pt x="37680" y="36749"/>
                      </a:lnTo>
                      <a:lnTo>
                        <a:pt x="74085" y="18545"/>
                      </a:lnTo>
                      <a:lnTo>
                        <a:pt x="37680" y="34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8" name="Freeform 2527">
                  <a:extLst>
                    <a:ext uri="{FF2B5EF4-FFF2-40B4-BE49-F238E27FC236}">
                      <a16:creationId xmlns:a16="http://schemas.microsoft.com/office/drawing/2014/main" id="{CC7E984D-DBF3-0BF3-1DB4-DAE4459C1C4D}"/>
                    </a:ext>
                  </a:extLst>
                </p:cNvPr>
                <p:cNvSpPr/>
                <p:nvPr/>
              </p:nvSpPr>
              <p:spPr>
                <a:xfrm>
                  <a:off x="9722484" y="2435609"/>
                  <a:ext cx="72810" cy="36400"/>
                </a:xfrm>
                <a:custGeom>
                  <a:avLst/>
                  <a:gdLst>
                    <a:gd name="connsiteX0" fmla="*/ 37687 w 72810"/>
                    <a:gd name="connsiteY0" fmla="*/ 346 h 36400"/>
                    <a:gd name="connsiteX1" fmla="*/ 35135 w 72810"/>
                    <a:gd name="connsiteY1" fmla="*/ 1802 h 36400"/>
                    <a:gd name="connsiteX2" fmla="*/ 11836 w 72810"/>
                    <a:gd name="connsiteY2" fmla="*/ 13452 h 36400"/>
                    <a:gd name="connsiteX3" fmla="*/ 1282 w 72810"/>
                    <a:gd name="connsiteY3" fmla="*/ 18549 h 36400"/>
                    <a:gd name="connsiteX4" fmla="*/ 11836 w 72810"/>
                    <a:gd name="connsiteY4" fmla="*/ 23652 h 36400"/>
                    <a:gd name="connsiteX5" fmla="*/ 35135 w 72810"/>
                    <a:gd name="connsiteY5" fmla="*/ 35302 h 36400"/>
                    <a:gd name="connsiteX6" fmla="*/ 37687 w 72810"/>
                    <a:gd name="connsiteY6" fmla="*/ 36746 h 36400"/>
                    <a:gd name="connsiteX7" fmla="*/ 40238 w 72810"/>
                    <a:gd name="connsiteY7" fmla="*/ 35302 h 36400"/>
                    <a:gd name="connsiteX8" fmla="*/ 63537 w 72810"/>
                    <a:gd name="connsiteY8" fmla="*/ 23652 h 36400"/>
                    <a:gd name="connsiteX9" fmla="*/ 74092 w 72810"/>
                    <a:gd name="connsiteY9" fmla="*/ 18549 h 36400"/>
                    <a:gd name="connsiteX10" fmla="*/ 63537 w 72810"/>
                    <a:gd name="connsiteY10" fmla="*/ 13452 h 36400"/>
                    <a:gd name="connsiteX11" fmla="*/ 40238 w 72810"/>
                    <a:gd name="connsiteY11" fmla="*/ 1802 h 36400"/>
                    <a:gd name="connsiteX12" fmla="*/ 37687 w 72810"/>
                    <a:gd name="connsiteY12" fmla="*/ 346 h 36400"/>
                    <a:gd name="connsiteX13" fmla="*/ 37687 w 72810"/>
                    <a:gd name="connsiteY13" fmla="*/ 13452 h 36400"/>
                    <a:gd name="connsiteX14" fmla="*/ 48241 w 72810"/>
                    <a:gd name="connsiteY14" fmla="*/ 18549 h 36400"/>
                    <a:gd name="connsiteX15" fmla="*/ 37687 w 72810"/>
                    <a:gd name="connsiteY15" fmla="*/ 23652 h 36400"/>
                    <a:gd name="connsiteX16" fmla="*/ 27132 w 72810"/>
                    <a:gd name="connsiteY16" fmla="*/ 18549 h 36400"/>
                    <a:gd name="connsiteX17" fmla="*/ 37687 w 72810"/>
                    <a:gd name="connsiteY17" fmla="*/ 13452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687" y="346"/>
                      </a:moveTo>
                      <a:lnTo>
                        <a:pt x="35135" y="1802"/>
                      </a:lnTo>
                      <a:lnTo>
                        <a:pt x="11836" y="13452"/>
                      </a:lnTo>
                      <a:lnTo>
                        <a:pt x="1282" y="18549"/>
                      </a:lnTo>
                      <a:lnTo>
                        <a:pt x="11836" y="23652"/>
                      </a:lnTo>
                      <a:lnTo>
                        <a:pt x="35135" y="35302"/>
                      </a:lnTo>
                      <a:lnTo>
                        <a:pt x="37687" y="36746"/>
                      </a:lnTo>
                      <a:lnTo>
                        <a:pt x="40238" y="35302"/>
                      </a:lnTo>
                      <a:lnTo>
                        <a:pt x="63537" y="23652"/>
                      </a:lnTo>
                      <a:lnTo>
                        <a:pt x="74092" y="18549"/>
                      </a:lnTo>
                      <a:lnTo>
                        <a:pt x="63537" y="13452"/>
                      </a:lnTo>
                      <a:lnTo>
                        <a:pt x="40238" y="1802"/>
                      </a:lnTo>
                      <a:lnTo>
                        <a:pt x="37687" y="346"/>
                      </a:lnTo>
                      <a:close/>
                      <a:moveTo>
                        <a:pt x="37687" y="13452"/>
                      </a:moveTo>
                      <a:lnTo>
                        <a:pt x="48241" y="18549"/>
                      </a:lnTo>
                      <a:lnTo>
                        <a:pt x="37687" y="23652"/>
                      </a:lnTo>
                      <a:lnTo>
                        <a:pt x="27132" y="18549"/>
                      </a:lnTo>
                      <a:lnTo>
                        <a:pt x="37687" y="1345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9" name="Freeform 2528">
                  <a:extLst>
                    <a:ext uri="{FF2B5EF4-FFF2-40B4-BE49-F238E27FC236}">
                      <a16:creationId xmlns:a16="http://schemas.microsoft.com/office/drawing/2014/main" id="{326AB179-5BF2-03EF-8575-FBB0516D356A}"/>
                    </a:ext>
                  </a:extLst>
                </p:cNvPr>
                <p:cNvSpPr/>
                <p:nvPr/>
              </p:nvSpPr>
              <p:spPr>
                <a:xfrm>
                  <a:off x="9489492" y="2412309"/>
                  <a:ext cx="72810" cy="36406"/>
                </a:xfrm>
                <a:custGeom>
                  <a:avLst/>
                  <a:gdLst>
                    <a:gd name="connsiteX0" fmla="*/ 37651 w 72810"/>
                    <a:gd name="connsiteY0" fmla="*/ 342 h 36406"/>
                    <a:gd name="connsiteX1" fmla="*/ 1246 w 72810"/>
                    <a:gd name="connsiteY1" fmla="*/ 18545 h 36406"/>
                    <a:gd name="connsiteX2" fmla="*/ 37651 w 72810"/>
                    <a:gd name="connsiteY2" fmla="*/ 36749 h 36406"/>
                    <a:gd name="connsiteX3" fmla="*/ 74056 w 72810"/>
                    <a:gd name="connsiteY3" fmla="*/ 18545 h 36406"/>
                    <a:gd name="connsiteX4" fmla="*/ 37651 w 72810"/>
                    <a:gd name="connsiteY4" fmla="*/ 342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651" y="342"/>
                      </a:moveTo>
                      <a:lnTo>
                        <a:pt x="1246" y="18545"/>
                      </a:lnTo>
                      <a:lnTo>
                        <a:pt x="37651" y="36749"/>
                      </a:lnTo>
                      <a:lnTo>
                        <a:pt x="74056" y="18545"/>
                      </a:lnTo>
                      <a:lnTo>
                        <a:pt x="37651" y="34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0" name="Freeform 2529">
                  <a:extLst>
                    <a:ext uri="{FF2B5EF4-FFF2-40B4-BE49-F238E27FC236}">
                      <a16:creationId xmlns:a16="http://schemas.microsoft.com/office/drawing/2014/main" id="{04093E5A-BF34-F089-D1FD-F8DF15F2930F}"/>
                    </a:ext>
                  </a:extLst>
                </p:cNvPr>
                <p:cNvSpPr/>
                <p:nvPr/>
              </p:nvSpPr>
              <p:spPr>
                <a:xfrm>
                  <a:off x="9536090" y="2389008"/>
                  <a:ext cx="72810" cy="36406"/>
                </a:xfrm>
                <a:custGeom>
                  <a:avLst/>
                  <a:gdLst>
                    <a:gd name="connsiteX0" fmla="*/ 37658 w 72810"/>
                    <a:gd name="connsiteY0" fmla="*/ 339 h 36406"/>
                    <a:gd name="connsiteX1" fmla="*/ 35107 w 72810"/>
                    <a:gd name="connsiteY1" fmla="*/ 1795 h 36406"/>
                    <a:gd name="connsiteX2" fmla="*/ 11808 w 72810"/>
                    <a:gd name="connsiteY2" fmla="*/ 13445 h 36406"/>
                    <a:gd name="connsiteX3" fmla="*/ 1253 w 72810"/>
                    <a:gd name="connsiteY3" fmla="*/ 18542 h 36406"/>
                    <a:gd name="connsiteX4" fmla="*/ 11808 w 72810"/>
                    <a:gd name="connsiteY4" fmla="*/ 23639 h 36406"/>
                    <a:gd name="connsiteX5" fmla="*/ 35107 w 72810"/>
                    <a:gd name="connsiteY5" fmla="*/ 35289 h 36406"/>
                    <a:gd name="connsiteX6" fmla="*/ 37658 w 72810"/>
                    <a:gd name="connsiteY6" fmla="*/ 36745 h 36406"/>
                    <a:gd name="connsiteX7" fmla="*/ 40210 w 72810"/>
                    <a:gd name="connsiteY7" fmla="*/ 35289 h 36406"/>
                    <a:gd name="connsiteX8" fmla="*/ 63509 w 72810"/>
                    <a:gd name="connsiteY8" fmla="*/ 23639 h 36406"/>
                    <a:gd name="connsiteX9" fmla="*/ 74063 w 72810"/>
                    <a:gd name="connsiteY9" fmla="*/ 18542 h 36406"/>
                    <a:gd name="connsiteX10" fmla="*/ 63509 w 72810"/>
                    <a:gd name="connsiteY10" fmla="*/ 13445 h 36406"/>
                    <a:gd name="connsiteX11" fmla="*/ 40210 w 72810"/>
                    <a:gd name="connsiteY11" fmla="*/ 1795 h 36406"/>
                    <a:gd name="connsiteX12" fmla="*/ 37658 w 72810"/>
                    <a:gd name="connsiteY12" fmla="*/ 339 h 36406"/>
                    <a:gd name="connsiteX13" fmla="*/ 37658 w 72810"/>
                    <a:gd name="connsiteY13" fmla="*/ 13445 h 36406"/>
                    <a:gd name="connsiteX14" fmla="*/ 48213 w 72810"/>
                    <a:gd name="connsiteY14" fmla="*/ 18542 h 36406"/>
                    <a:gd name="connsiteX15" fmla="*/ 37658 w 72810"/>
                    <a:gd name="connsiteY15" fmla="*/ 23639 h 36406"/>
                    <a:gd name="connsiteX16" fmla="*/ 27104 w 72810"/>
                    <a:gd name="connsiteY16" fmla="*/ 18542 h 36406"/>
                    <a:gd name="connsiteX17" fmla="*/ 37658 w 72810"/>
                    <a:gd name="connsiteY17" fmla="*/ 13445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658" y="339"/>
                      </a:moveTo>
                      <a:lnTo>
                        <a:pt x="35107" y="1795"/>
                      </a:lnTo>
                      <a:lnTo>
                        <a:pt x="11808" y="13445"/>
                      </a:lnTo>
                      <a:lnTo>
                        <a:pt x="1253" y="18542"/>
                      </a:lnTo>
                      <a:lnTo>
                        <a:pt x="11808" y="23639"/>
                      </a:lnTo>
                      <a:lnTo>
                        <a:pt x="35107" y="35289"/>
                      </a:lnTo>
                      <a:lnTo>
                        <a:pt x="37658" y="36745"/>
                      </a:lnTo>
                      <a:lnTo>
                        <a:pt x="40210" y="35289"/>
                      </a:lnTo>
                      <a:lnTo>
                        <a:pt x="63509" y="23639"/>
                      </a:lnTo>
                      <a:lnTo>
                        <a:pt x="74063" y="18542"/>
                      </a:lnTo>
                      <a:lnTo>
                        <a:pt x="63509" y="13445"/>
                      </a:lnTo>
                      <a:lnTo>
                        <a:pt x="40210" y="1795"/>
                      </a:lnTo>
                      <a:lnTo>
                        <a:pt x="37658" y="339"/>
                      </a:lnTo>
                      <a:close/>
                      <a:moveTo>
                        <a:pt x="37658" y="13445"/>
                      </a:moveTo>
                      <a:lnTo>
                        <a:pt x="48213" y="18542"/>
                      </a:lnTo>
                      <a:lnTo>
                        <a:pt x="37658" y="23639"/>
                      </a:lnTo>
                      <a:lnTo>
                        <a:pt x="27104" y="18542"/>
                      </a:lnTo>
                      <a:lnTo>
                        <a:pt x="37658" y="1344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1" name="Freeform 2530">
                  <a:extLst>
                    <a:ext uri="{FF2B5EF4-FFF2-40B4-BE49-F238E27FC236}">
                      <a16:creationId xmlns:a16="http://schemas.microsoft.com/office/drawing/2014/main" id="{CC2A16AA-1230-6EBB-0BCE-CEE8D9A0F0E9}"/>
                    </a:ext>
                  </a:extLst>
                </p:cNvPr>
                <p:cNvSpPr/>
                <p:nvPr/>
              </p:nvSpPr>
              <p:spPr>
                <a:xfrm>
                  <a:off x="9442894" y="2435609"/>
                  <a:ext cx="72810" cy="36400"/>
                </a:xfrm>
                <a:custGeom>
                  <a:avLst/>
                  <a:gdLst>
                    <a:gd name="connsiteX0" fmla="*/ 37644 w 72810"/>
                    <a:gd name="connsiteY0" fmla="*/ 346 h 36400"/>
                    <a:gd name="connsiteX1" fmla="*/ 35095 w 72810"/>
                    <a:gd name="connsiteY1" fmla="*/ 1802 h 36400"/>
                    <a:gd name="connsiteX2" fmla="*/ 11796 w 72810"/>
                    <a:gd name="connsiteY2" fmla="*/ 13452 h 36400"/>
                    <a:gd name="connsiteX3" fmla="*/ 1239 w 72810"/>
                    <a:gd name="connsiteY3" fmla="*/ 18549 h 36400"/>
                    <a:gd name="connsiteX4" fmla="*/ 11796 w 72810"/>
                    <a:gd name="connsiteY4" fmla="*/ 23652 h 36400"/>
                    <a:gd name="connsiteX5" fmla="*/ 35095 w 72810"/>
                    <a:gd name="connsiteY5" fmla="*/ 35302 h 36400"/>
                    <a:gd name="connsiteX6" fmla="*/ 37644 w 72810"/>
                    <a:gd name="connsiteY6" fmla="*/ 36746 h 36400"/>
                    <a:gd name="connsiteX7" fmla="*/ 40195 w 72810"/>
                    <a:gd name="connsiteY7" fmla="*/ 35302 h 36400"/>
                    <a:gd name="connsiteX8" fmla="*/ 63495 w 72810"/>
                    <a:gd name="connsiteY8" fmla="*/ 23652 h 36400"/>
                    <a:gd name="connsiteX9" fmla="*/ 74049 w 72810"/>
                    <a:gd name="connsiteY9" fmla="*/ 18549 h 36400"/>
                    <a:gd name="connsiteX10" fmla="*/ 63495 w 72810"/>
                    <a:gd name="connsiteY10" fmla="*/ 13452 h 36400"/>
                    <a:gd name="connsiteX11" fmla="*/ 40195 w 72810"/>
                    <a:gd name="connsiteY11" fmla="*/ 1802 h 36400"/>
                    <a:gd name="connsiteX12" fmla="*/ 37644 w 72810"/>
                    <a:gd name="connsiteY12" fmla="*/ 346 h 36400"/>
                    <a:gd name="connsiteX13" fmla="*/ 37644 w 72810"/>
                    <a:gd name="connsiteY13" fmla="*/ 13452 h 36400"/>
                    <a:gd name="connsiteX14" fmla="*/ 48199 w 72810"/>
                    <a:gd name="connsiteY14" fmla="*/ 18549 h 36400"/>
                    <a:gd name="connsiteX15" fmla="*/ 37644 w 72810"/>
                    <a:gd name="connsiteY15" fmla="*/ 23652 h 36400"/>
                    <a:gd name="connsiteX16" fmla="*/ 27087 w 72810"/>
                    <a:gd name="connsiteY16" fmla="*/ 18549 h 36400"/>
                    <a:gd name="connsiteX17" fmla="*/ 37644 w 72810"/>
                    <a:gd name="connsiteY17" fmla="*/ 13452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644" y="346"/>
                      </a:moveTo>
                      <a:lnTo>
                        <a:pt x="35095" y="1802"/>
                      </a:lnTo>
                      <a:lnTo>
                        <a:pt x="11796" y="13452"/>
                      </a:lnTo>
                      <a:lnTo>
                        <a:pt x="1239" y="18549"/>
                      </a:lnTo>
                      <a:lnTo>
                        <a:pt x="11796" y="23652"/>
                      </a:lnTo>
                      <a:lnTo>
                        <a:pt x="35095" y="35302"/>
                      </a:lnTo>
                      <a:lnTo>
                        <a:pt x="37644" y="36746"/>
                      </a:lnTo>
                      <a:lnTo>
                        <a:pt x="40195" y="35302"/>
                      </a:lnTo>
                      <a:lnTo>
                        <a:pt x="63495" y="23652"/>
                      </a:lnTo>
                      <a:lnTo>
                        <a:pt x="74049" y="18549"/>
                      </a:lnTo>
                      <a:lnTo>
                        <a:pt x="63495" y="13452"/>
                      </a:lnTo>
                      <a:lnTo>
                        <a:pt x="40195" y="1802"/>
                      </a:lnTo>
                      <a:lnTo>
                        <a:pt x="37644" y="346"/>
                      </a:lnTo>
                      <a:close/>
                      <a:moveTo>
                        <a:pt x="37644" y="13452"/>
                      </a:moveTo>
                      <a:lnTo>
                        <a:pt x="48199" y="18549"/>
                      </a:lnTo>
                      <a:lnTo>
                        <a:pt x="37644" y="23652"/>
                      </a:lnTo>
                      <a:lnTo>
                        <a:pt x="27087" y="18549"/>
                      </a:lnTo>
                      <a:lnTo>
                        <a:pt x="37644" y="1345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2" name="Freeform 2531">
                  <a:extLst>
                    <a:ext uri="{FF2B5EF4-FFF2-40B4-BE49-F238E27FC236}">
                      <a16:creationId xmlns:a16="http://schemas.microsoft.com/office/drawing/2014/main" id="{EF73A0BB-83CF-0E46-81F9-35E2ACCDD0F2}"/>
                    </a:ext>
                  </a:extLst>
                </p:cNvPr>
                <p:cNvSpPr/>
                <p:nvPr/>
              </p:nvSpPr>
              <p:spPr>
                <a:xfrm>
                  <a:off x="9502027" y="2710359"/>
                  <a:ext cx="93196" cy="151451"/>
                </a:xfrm>
                <a:custGeom>
                  <a:avLst/>
                  <a:gdLst>
                    <a:gd name="connsiteX0" fmla="*/ 1250 w 93196"/>
                    <a:gd name="connsiteY0" fmla="*/ 396 h 151451"/>
                    <a:gd name="connsiteX1" fmla="*/ 94447 w 93196"/>
                    <a:gd name="connsiteY1" fmla="*/ 46997 h 151451"/>
                    <a:gd name="connsiteX2" fmla="*/ 94447 w 93196"/>
                    <a:gd name="connsiteY2" fmla="*/ 151847 h 151451"/>
                    <a:gd name="connsiteX3" fmla="*/ 1250 w 93196"/>
                    <a:gd name="connsiteY3" fmla="*/ 105247 h 151451"/>
                    <a:gd name="connsiteX4" fmla="*/ 1250 w 93196"/>
                    <a:gd name="connsiteY4" fmla="*/ 396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1250" y="396"/>
                      </a:moveTo>
                      <a:lnTo>
                        <a:pt x="94447" y="46997"/>
                      </a:lnTo>
                      <a:lnTo>
                        <a:pt x="94447" y="151847"/>
                      </a:lnTo>
                      <a:lnTo>
                        <a:pt x="1250" y="105247"/>
                      </a:lnTo>
                      <a:lnTo>
                        <a:pt x="1250" y="39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3" name="Freeform 2532">
                  <a:extLst>
                    <a:ext uri="{FF2B5EF4-FFF2-40B4-BE49-F238E27FC236}">
                      <a16:creationId xmlns:a16="http://schemas.microsoft.com/office/drawing/2014/main" id="{AEEA7A4C-8871-2800-8A2B-89D604276EC0}"/>
                    </a:ext>
                  </a:extLst>
                </p:cNvPr>
                <p:cNvSpPr/>
                <p:nvPr/>
              </p:nvSpPr>
              <p:spPr>
                <a:xfrm>
                  <a:off x="9496773" y="2700654"/>
                  <a:ext cx="104846" cy="170371"/>
                </a:xfrm>
                <a:custGeom>
                  <a:avLst/>
                  <a:gdLst>
                    <a:gd name="connsiteX0" fmla="*/ 1250 w 104846"/>
                    <a:gd name="connsiteY0" fmla="*/ 396 h 170371"/>
                    <a:gd name="connsiteX1" fmla="*/ 1250 w 104846"/>
                    <a:gd name="connsiteY1" fmla="*/ 9856 h 170371"/>
                    <a:gd name="connsiteX2" fmla="*/ 1250 w 104846"/>
                    <a:gd name="connsiteY2" fmla="*/ 114707 h 170371"/>
                    <a:gd name="connsiteX3" fmla="*/ 1250 w 104846"/>
                    <a:gd name="connsiteY3" fmla="*/ 118342 h 170371"/>
                    <a:gd name="connsiteX4" fmla="*/ 4523 w 104846"/>
                    <a:gd name="connsiteY4" fmla="*/ 119810 h 170371"/>
                    <a:gd name="connsiteX5" fmla="*/ 97720 w 104846"/>
                    <a:gd name="connsiteY5" fmla="*/ 166410 h 170371"/>
                    <a:gd name="connsiteX6" fmla="*/ 106096 w 104846"/>
                    <a:gd name="connsiteY6" fmla="*/ 170767 h 170371"/>
                    <a:gd name="connsiteX7" fmla="*/ 106096 w 104846"/>
                    <a:gd name="connsiteY7" fmla="*/ 161307 h 170371"/>
                    <a:gd name="connsiteX8" fmla="*/ 106096 w 104846"/>
                    <a:gd name="connsiteY8" fmla="*/ 56456 h 170371"/>
                    <a:gd name="connsiteX9" fmla="*/ 106096 w 104846"/>
                    <a:gd name="connsiteY9" fmla="*/ 52822 h 170371"/>
                    <a:gd name="connsiteX10" fmla="*/ 102823 w 104846"/>
                    <a:gd name="connsiteY10" fmla="*/ 51354 h 170371"/>
                    <a:gd name="connsiteX11" fmla="*/ 9626 w 104846"/>
                    <a:gd name="connsiteY11" fmla="*/ 4753 h 170371"/>
                    <a:gd name="connsiteX12" fmla="*/ 1250 w 104846"/>
                    <a:gd name="connsiteY12" fmla="*/ 396 h 170371"/>
                    <a:gd name="connsiteX13" fmla="*/ 12899 w 104846"/>
                    <a:gd name="connsiteY13" fmla="*/ 19316 h 170371"/>
                    <a:gd name="connsiteX14" fmla="*/ 94447 w 104846"/>
                    <a:gd name="connsiteY14" fmla="*/ 60091 h 170371"/>
                    <a:gd name="connsiteX15" fmla="*/ 94447 w 104846"/>
                    <a:gd name="connsiteY15" fmla="*/ 151847 h 170371"/>
                    <a:gd name="connsiteX16" fmla="*/ 12899 w 104846"/>
                    <a:gd name="connsiteY16" fmla="*/ 111072 h 170371"/>
                    <a:gd name="connsiteX17" fmla="*/ 12899 w 104846"/>
                    <a:gd name="connsiteY17" fmla="*/ 19316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1250" y="396"/>
                      </a:moveTo>
                      <a:lnTo>
                        <a:pt x="1250" y="9856"/>
                      </a:lnTo>
                      <a:lnTo>
                        <a:pt x="1250" y="114707"/>
                      </a:lnTo>
                      <a:lnTo>
                        <a:pt x="1250" y="118342"/>
                      </a:lnTo>
                      <a:lnTo>
                        <a:pt x="4523" y="119810"/>
                      </a:lnTo>
                      <a:lnTo>
                        <a:pt x="97720" y="166410"/>
                      </a:lnTo>
                      <a:lnTo>
                        <a:pt x="106096" y="170767"/>
                      </a:lnTo>
                      <a:lnTo>
                        <a:pt x="106096" y="161307"/>
                      </a:lnTo>
                      <a:lnTo>
                        <a:pt x="106096" y="56456"/>
                      </a:lnTo>
                      <a:lnTo>
                        <a:pt x="106096" y="52822"/>
                      </a:lnTo>
                      <a:lnTo>
                        <a:pt x="102823" y="51354"/>
                      </a:lnTo>
                      <a:lnTo>
                        <a:pt x="9626" y="4753"/>
                      </a:lnTo>
                      <a:lnTo>
                        <a:pt x="1250" y="396"/>
                      </a:lnTo>
                      <a:close/>
                      <a:moveTo>
                        <a:pt x="12899" y="19316"/>
                      </a:moveTo>
                      <a:lnTo>
                        <a:pt x="94447" y="60091"/>
                      </a:lnTo>
                      <a:lnTo>
                        <a:pt x="94447" y="151847"/>
                      </a:lnTo>
                      <a:lnTo>
                        <a:pt x="12899" y="111072"/>
                      </a:lnTo>
                      <a:lnTo>
                        <a:pt x="12899" y="1931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4" name="Freeform 2533">
                  <a:extLst>
                    <a:ext uri="{FF2B5EF4-FFF2-40B4-BE49-F238E27FC236}">
                      <a16:creationId xmlns:a16="http://schemas.microsoft.com/office/drawing/2014/main" id="{605AC07B-CD93-EB71-9B0B-7295B73EE29E}"/>
                    </a:ext>
                  </a:extLst>
                </p:cNvPr>
                <p:cNvSpPr/>
                <p:nvPr/>
              </p:nvSpPr>
              <p:spPr>
                <a:xfrm>
                  <a:off x="9403576" y="2514253"/>
                  <a:ext cx="34948" cy="310172"/>
                </a:xfrm>
                <a:custGeom>
                  <a:avLst/>
                  <a:gdLst>
                    <a:gd name="connsiteX0" fmla="*/ 1230 w 34948"/>
                    <a:gd name="connsiteY0" fmla="*/ 378 h 310172"/>
                    <a:gd name="connsiteX1" fmla="*/ 1230 w 34948"/>
                    <a:gd name="connsiteY1" fmla="*/ 9838 h 310172"/>
                    <a:gd name="connsiteX2" fmla="*/ 1230 w 34948"/>
                    <a:gd name="connsiteY2" fmla="*/ 289441 h 310172"/>
                    <a:gd name="connsiteX3" fmla="*/ 1230 w 34948"/>
                    <a:gd name="connsiteY3" fmla="*/ 293075 h 310172"/>
                    <a:gd name="connsiteX4" fmla="*/ 4506 w 34948"/>
                    <a:gd name="connsiteY4" fmla="*/ 294543 h 310172"/>
                    <a:gd name="connsiteX5" fmla="*/ 27805 w 34948"/>
                    <a:gd name="connsiteY5" fmla="*/ 306193 h 310172"/>
                    <a:gd name="connsiteX6" fmla="*/ 36179 w 34948"/>
                    <a:gd name="connsiteY6" fmla="*/ 310551 h 310172"/>
                    <a:gd name="connsiteX7" fmla="*/ 36179 w 34948"/>
                    <a:gd name="connsiteY7" fmla="*/ 301091 h 310172"/>
                    <a:gd name="connsiteX8" fmla="*/ 36179 w 34948"/>
                    <a:gd name="connsiteY8" fmla="*/ 21488 h 310172"/>
                    <a:gd name="connsiteX9" fmla="*/ 36179 w 34948"/>
                    <a:gd name="connsiteY9" fmla="*/ 17854 h 310172"/>
                    <a:gd name="connsiteX10" fmla="*/ 32903 w 34948"/>
                    <a:gd name="connsiteY10" fmla="*/ 16386 h 310172"/>
                    <a:gd name="connsiteX11" fmla="*/ 9604 w 34948"/>
                    <a:gd name="connsiteY11" fmla="*/ 4736 h 310172"/>
                    <a:gd name="connsiteX12" fmla="*/ 1230 w 34948"/>
                    <a:gd name="connsiteY12" fmla="*/ 378 h 310172"/>
                    <a:gd name="connsiteX13" fmla="*/ 12880 w 34948"/>
                    <a:gd name="connsiteY13" fmla="*/ 19298 h 310172"/>
                    <a:gd name="connsiteX14" fmla="*/ 24530 w 34948"/>
                    <a:gd name="connsiteY14" fmla="*/ 25123 h 310172"/>
                    <a:gd name="connsiteX15" fmla="*/ 24530 w 34948"/>
                    <a:gd name="connsiteY15" fmla="*/ 291631 h 310172"/>
                    <a:gd name="connsiteX16" fmla="*/ 12880 w 34948"/>
                    <a:gd name="connsiteY16" fmla="*/ 285806 h 310172"/>
                    <a:gd name="connsiteX17" fmla="*/ 12880 w 34948"/>
                    <a:gd name="connsiteY17" fmla="*/ 19298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1230" y="378"/>
                      </a:moveTo>
                      <a:lnTo>
                        <a:pt x="1230" y="9838"/>
                      </a:lnTo>
                      <a:lnTo>
                        <a:pt x="1230" y="289441"/>
                      </a:lnTo>
                      <a:lnTo>
                        <a:pt x="1230" y="293075"/>
                      </a:lnTo>
                      <a:lnTo>
                        <a:pt x="4506" y="294543"/>
                      </a:lnTo>
                      <a:lnTo>
                        <a:pt x="27805" y="306193"/>
                      </a:lnTo>
                      <a:lnTo>
                        <a:pt x="36179" y="310551"/>
                      </a:lnTo>
                      <a:lnTo>
                        <a:pt x="36179" y="301091"/>
                      </a:lnTo>
                      <a:lnTo>
                        <a:pt x="36179" y="21488"/>
                      </a:lnTo>
                      <a:lnTo>
                        <a:pt x="36179" y="17854"/>
                      </a:lnTo>
                      <a:lnTo>
                        <a:pt x="32903" y="16386"/>
                      </a:lnTo>
                      <a:lnTo>
                        <a:pt x="9604" y="4736"/>
                      </a:lnTo>
                      <a:lnTo>
                        <a:pt x="1230" y="378"/>
                      </a:lnTo>
                      <a:close/>
                      <a:moveTo>
                        <a:pt x="12880" y="19298"/>
                      </a:moveTo>
                      <a:lnTo>
                        <a:pt x="24530" y="25123"/>
                      </a:lnTo>
                      <a:lnTo>
                        <a:pt x="24530" y="291631"/>
                      </a:lnTo>
                      <a:lnTo>
                        <a:pt x="12880" y="285806"/>
                      </a:lnTo>
                      <a:lnTo>
                        <a:pt x="12880" y="1929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5" name="Freeform 2534">
                  <a:extLst>
                    <a:ext uri="{FF2B5EF4-FFF2-40B4-BE49-F238E27FC236}">
                      <a16:creationId xmlns:a16="http://schemas.microsoft.com/office/drawing/2014/main" id="{54C70A69-B731-7772-9338-8E95DDE21ABC}"/>
                    </a:ext>
                  </a:extLst>
                </p:cNvPr>
                <p:cNvSpPr/>
                <p:nvPr/>
              </p:nvSpPr>
              <p:spPr>
                <a:xfrm>
                  <a:off x="9444350" y="2531728"/>
                  <a:ext cx="34948" cy="310172"/>
                </a:xfrm>
                <a:custGeom>
                  <a:avLst/>
                  <a:gdLst>
                    <a:gd name="connsiteX0" fmla="*/ 1237 w 34948"/>
                    <a:gd name="connsiteY0" fmla="*/ 381 h 310172"/>
                    <a:gd name="connsiteX1" fmla="*/ 1237 w 34948"/>
                    <a:gd name="connsiteY1" fmla="*/ 293078 h 310172"/>
                    <a:gd name="connsiteX2" fmla="*/ 36185 w 34948"/>
                    <a:gd name="connsiteY2" fmla="*/ 310553 h 310172"/>
                    <a:gd name="connsiteX3" fmla="*/ 36185 w 34948"/>
                    <a:gd name="connsiteY3" fmla="*/ 17856 h 310172"/>
                    <a:gd name="connsiteX4" fmla="*/ 1237 w 34948"/>
                    <a:gd name="connsiteY4" fmla="*/ 381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1237" y="381"/>
                      </a:moveTo>
                      <a:lnTo>
                        <a:pt x="1237" y="293078"/>
                      </a:lnTo>
                      <a:lnTo>
                        <a:pt x="36185" y="310553"/>
                      </a:lnTo>
                      <a:lnTo>
                        <a:pt x="36185" y="17856"/>
                      </a:lnTo>
                      <a:lnTo>
                        <a:pt x="1237" y="3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8" name="Freeform 2537">
                  <a:extLst>
                    <a:ext uri="{FF2B5EF4-FFF2-40B4-BE49-F238E27FC236}">
                      <a16:creationId xmlns:a16="http://schemas.microsoft.com/office/drawing/2014/main" id="{650524B7-32B9-3731-72D7-7F6430C1E9BE}"/>
                    </a:ext>
                  </a:extLst>
                </p:cNvPr>
                <p:cNvSpPr/>
                <p:nvPr/>
              </p:nvSpPr>
              <p:spPr>
                <a:xfrm>
                  <a:off x="9496773" y="2549203"/>
                  <a:ext cx="58248" cy="158720"/>
                </a:xfrm>
                <a:custGeom>
                  <a:avLst/>
                  <a:gdLst>
                    <a:gd name="connsiteX0" fmla="*/ 1246 w 58248"/>
                    <a:gd name="connsiteY0" fmla="*/ 372 h 158720"/>
                    <a:gd name="connsiteX1" fmla="*/ 1246 w 58248"/>
                    <a:gd name="connsiteY1" fmla="*/ 9832 h 158720"/>
                    <a:gd name="connsiteX2" fmla="*/ 1246 w 58248"/>
                    <a:gd name="connsiteY2" fmla="*/ 126333 h 158720"/>
                    <a:gd name="connsiteX3" fmla="*/ 1246 w 58248"/>
                    <a:gd name="connsiteY3" fmla="*/ 129968 h 158720"/>
                    <a:gd name="connsiteX4" fmla="*/ 4520 w 58248"/>
                    <a:gd name="connsiteY4" fmla="*/ 131436 h 158720"/>
                    <a:gd name="connsiteX5" fmla="*/ 51118 w 58248"/>
                    <a:gd name="connsiteY5" fmla="*/ 154736 h 158720"/>
                    <a:gd name="connsiteX6" fmla="*/ 59494 w 58248"/>
                    <a:gd name="connsiteY6" fmla="*/ 159093 h 158720"/>
                    <a:gd name="connsiteX7" fmla="*/ 59494 w 58248"/>
                    <a:gd name="connsiteY7" fmla="*/ 149633 h 158720"/>
                    <a:gd name="connsiteX8" fmla="*/ 59494 w 58248"/>
                    <a:gd name="connsiteY8" fmla="*/ 33132 h 158720"/>
                    <a:gd name="connsiteX9" fmla="*/ 59494 w 58248"/>
                    <a:gd name="connsiteY9" fmla="*/ 29497 h 158720"/>
                    <a:gd name="connsiteX10" fmla="*/ 56221 w 58248"/>
                    <a:gd name="connsiteY10" fmla="*/ 28030 h 158720"/>
                    <a:gd name="connsiteX11" fmla="*/ 9622 w 58248"/>
                    <a:gd name="connsiteY11" fmla="*/ 4729 h 158720"/>
                    <a:gd name="connsiteX12" fmla="*/ 1246 w 58248"/>
                    <a:gd name="connsiteY12" fmla="*/ 372 h 158720"/>
                    <a:gd name="connsiteX13" fmla="*/ 12896 w 58248"/>
                    <a:gd name="connsiteY13" fmla="*/ 19292 h 158720"/>
                    <a:gd name="connsiteX14" fmla="*/ 47845 w 58248"/>
                    <a:gd name="connsiteY14" fmla="*/ 36767 h 158720"/>
                    <a:gd name="connsiteX15" fmla="*/ 47845 w 58248"/>
                    <a:gd name="connsiteY15" fmla="*/ 140173 h 158720"/>
                    <a:gd name="connsiteX16" fmla="*/ 12896 w 58248"/>
                    <a:gd name="connsiteY16" fmla="*/ 122698 h 158720"/>
                    <a:gd name="connsiteX17" fmla="*/ 12896 w 58248"/>
                    <a:gd name="connsiteY17" fmla="*/ 19292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1246" y="372"/>
                      </a:moveTo>
                      <a:lnTo>
                        <a:pt x="1246" y="9832"/>
                      </a:lnTo>
                      <a:lnTo>
                        <a:pt x="1246" y="126333"/>
                      </a:lnTo>
                      <a:lnTo>
                        <a:pt x="1246" y="129968"/>
                      </a:lnTo>
                      <a:lnTo>
                        <a:pt x="4520" y="131436"/>
                      </a:lnTo>
                      <a:lnTo>
                        <a:pt x="51118" y="154736"/>
                      </a:lnTo>
                      <a:lnTo>
                        <a:pt x="59494" y="159093"/>
                      </a:lnTo>
                      <a:lnTo>
                        <a:pt x="59494" y="149633"/>
                      </a:lnTo>
                      <a:lnTo>
                        <a:pt x="59494" y="33132"/>
                      </a:lnTo>
                      <a:lnTo>
                        <a:pt x="59494" y="29497"/>
                      </a:lnTo>
                      <a:lnTo>
                        <a:pt x="56221" y="28030"/>
                      </a:lnTo>
                      <a:lnTo>
                        <a:pt x="9622" y="4729"/>
                      </a:lnTo>
                      <a:lnTo>
                        <a:pt x="1246" y="372"/>
                      </a:lnTo>
                      <a:close/>
                      <a:moveTo>
                        <a:pt x="12896" y="19292"/>
                      </a:moveTo>
                      <a:lnTo>
                        <a:pt x="47845" y="36767"/>
                      </a:lnTo>
                      <a:lnTo>
                        <a:pt x="47845" y="140173"/>
                      </a:lnTo>
                      <a:lnTo>
                        <a:pt x="12896" y="122698"/>
                      </a:lnTo>
                      <a:lnTo>
                        <a:pt x="12896" y="1929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9" name="Freeform 2538">
                  <a:extLst>
                    <a:ext uri="{FF2B5EF4-FFF2-40B4-BE49-F238E27FC236}">
                      <a16:creationId xmlns:a16="http://schemas.microsoft.com/office/drawing/2014/main" id="{E616FF8C-580E-991C-8B78-788311F03BCB}"/>
                    </a:ext>
                  </a:extLst>
                </p:cNvPr>
                <p:cNvSpPr/>
                <p:nvPr/>
              </p:nvSpPr>
              <p:spPr>
                <a:xfrm>
                  <a:off x="9566671" y="2584153"/>
                  <a:ext cx="34948" cy="158720"/>
                </a:xfrm>
                <a:custGeom>
                  <a:avLst/>
                  <a:gdLst>
                    <a:gd name="connsiteX0" fmla="*/ 1255 w 34948"/>
                    <a:gd name="connsiteY0" fmla="*/ 378 h 158720"/>
                    <a:gd name="connsiteX1" fmla="*/ 1255 w 34948"/>
                    <a:gd name="connsiteY1" fmla="*/ 9837 h 158720"/>
                    <a:gd name="connsiteX2" fmla="*/ 1255 w 34948"/>
                    <a:gd name="connsiteY2" fmla="*/ 137989 h 158720"/>
                    <a:gd name="connsiteX3" fmla="*/ 1255 w 34948"/>
                    <a:gd name="connsiteY3" fmla="*/ 141623 h 158720"/>
                    <a:gd name="connsiteX4" fmla="*/ 4529 w 34948"/>
                    <a:gd name="connsiteY4" fmla="*/ 143091 h 158720"/>
                    <a:gd name="connsiteX5" fmla="*/ 27828 w 34948"/>
                    <a:gd name="connsiteY5" fmla="*/ 154741 h 158720"/>
                    <a:gd name="connsiteX6" fmla="*/ 36204 w 34948"/>
                    <a:gd name="connsiteY6" fmla="*/ 159098 h 158720"/>
                    <a:gd name="connsiteX7" fmla="*/ 36204 w 34948"/>
                    <a:gd name="connsiteY7" fmla="*/ 149639 h 158720"/>
                    <a:gd name="connsiteX8" fmla="*/ 36204 w 34948"/>
                    <a:gd name="connsiteY8" fmla="*/ 21488 h 158720"/>
                    <a:gd name="connsiteX9" fmla="*/ 36204 w 34948"/>
                    <a:gd name="connsiteY9" fmla="*/ 17853 h 158720"/>
                    <a:gd name="connsiteX10" fmla="*/ 32930 w 34948"/>
                    <a:gd name="connsiteY10" fmla="*/ 16385 h 158720"/>
                    <a:gd name="connsiteX11" fmla="*/ 9631 w 34948"/>
                    <a:gd name="connsiteY11" fmla="*/ 4735 h 158720"/>
                    <a:gd name="connsiteX12" fmla="*/ 1255 w 34948"/>
                    <a:gd name="connsiteY12" fmla="*/ 378 h 158720"/>
                    <a:gd name="connsiteX13" fmla="*/ 12905 w 34948"/>
                    <a:gd name="connsiteY13" fmla="*/ 19297 h 158720"/>
                    <a:gd name="connsiteX14" fmla="*/ 24554 w 34948"/>
                    <a:gd name="connsiteY14" fmla="*/ 25122 h 158720"/>
                    <a:gd name="connsiteX15" fmla="*/ 24554 w 34948"/>
                    <a:gd name="connsiteY15" fmla="*/ 140179 h 158720"/>
                    <a:gd name="connsiteX16" fmla="*/ 12905 w 34948"/>
                    <a:gd name="connsiteY16" fmla="*/ 134354 h 158720"/>
                    <a:gd name="connsiteX17" fmla="*/ 12905 w 34948"/>
                    <a:gd name="connsiteY17" fmla="*/ 19297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1255" y="378"/>
                      </a:moveTo>
                      <a:lnTo>
                        <a:pt x="1255" y="9837"/>
                      </a:lnTo>
                      <a:lnTo>
                        <a:pt x="1255" y="137989"/>
                      </a:lnTo>
                      <a:lnTo>
                        <a:pt x="1255" y="141623"/>
                      </a:lnTo>
                      <a:lnTo>
                        <a:pt x="4529" y="143091"/>
                      </a:lnTo>
                      <a:lnTo>
                        <a:pt x="27828" y="154741"/>
                      </a:lnTo>
                      <a:lnTo>
                        <a:pt x="36204" y="159098"/>
                      </a:lnTo>
                      <a:lnTo>
                        <a:pt x="36204" y="149639"/>
                      </a:lnTo>
                      <a:lnTo>
                        <a:pt x="36204" y="21488"/>
                      </a:lnTo>
                      <a:lnTo>
                        <a:pt x="36204" y="17853"/>
                      </a:lnTo>
                      <a:lnTo>
                        <a:pt x="32930" y="16385"/>
                      </a:lnTo>
                      <a:lnTo>
                        <a:pt x="9631" y="4735"/>
                      </a:lnTo>
                      <a:lnTo>
                        <a:pt x="1255" y="378"/>
                      </a:lnTo>
                      <a:close/>
                      <a:moveTo>
                        <a:pt x="12905" y="19297"/>
                      </a:moveTo>
                      <a:lnTo>
                        <a:pt x="24554" y="25122"/>
                      </a:lnTo>
                      <a:lnTo>
                        <a:pt x="24554" y="140179"/>
                      </a:lnTo>
                      <a:lnTo>
                        <a:pt x="12905" y="134354"/>
                      </a:lnTo>
                      <a:lnTo>
                        <a:pt x="12905" y="1929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0" name="Freeform 2539">
                  <a:extLst>
                    <a:ext uri="{FF2B5EF4-FFF2-40B4-BE49-F238E27FC236}">
                      <a16:creationId xmlns:a16="http://schemas.microsoft.com/office/drawing/2014/main" id="{CBACB35D-F9BD-5527-0F3B-1F0AD3C6326D}"/>
                    </a:ext>
                  </a:extLst>
                </p:cNvPr>
                <p:cNvSpPr/>
                <p:nvPr/>
              </p:nvSpPr>
              <p:spPr>
                <a:xfrm>
                  <a:off x="9380277" y="2342408"/>
                  <a:ext cx="477635" cy="595605"/>
                </a:xfrm>
                <a:custGeom>
                  <a:avLst/>
                  <a:gdLst>
                    <a:gd name="connsiteX0" fmla="*/ 240077 w 477635"/>
                    <a:gd name="connsiteY0" fmla="*/ 374 h 595605"/>
                    <a:gd name="connsiteX1" fmla="*/ 237526 w 477635"/>
                    <a:gd name="connsiteY1" fmla="*/ 1830 h 595605"/>
                    <a:gd name="connsiteX2" fmla="*/ 4534 w 477635"/>
                    <a:gd name="connsiteY2" fmla="*/ 118325 h 595605"/>
                    <a:gd name="connsiteX3" fmla="*/ 1260 w 477635"/>
                    <a:gd name="connsiteY3" fmla="*/ 119793 h 595605"/>
                    <a:gd name="connsiteX4" fmla="*/ 1260 w 477635"/>
                    <a:gd name="connsiteY4" fmla="*/ 123428 h 595605"/>
                    <a:gd name="connsiteX5" fmla="*/ 1260 w 477635"/>
                    <a:gd name="connsiteY5" fmla="*/ 472931 h 595605"/>
                    <a:gd name="connsiteX6" fmla="*/ 1260 w 477635"/>
                    <a:gd name="connsiteY6" fmla="*/ 476566 h 595605"/>
                    <a:gd name="connsiteX7" fmla="*/ 4536 w 477635"/>
                    <a:gd name="connsiteY7" fmla="*/ 478034 h 595605"/>
                    <a:gd name="connsiteX8" fmla="*/ 237528 w 477635"/>
                    <a:gd name="connsiteY8" fmla="*/ 594535 h 595605"/>
                    <a:gd name="connsiteX9" fmla="*/ 240080 w 477635"/>
                    <a:gd name="connsiteY9" fmla="*/ 595979 h 595605"/>
                    <a:gd name="connsiteX10" fmla="*/ 242631 w 477635"/>
                    <a:gd name="connsiteY10" fmla="*/ 594535 h 595605"/>
                    <a:gd name="connsiteX11" fmla="*/ 475623 w 477635"/>
                    <a:gd name="connsiteY11" fmla="*/ 478034 h 595605"/>
                    <a:gd name="connsiteX12" fmla="*/ 478896 w 477635"/>
                    <a:gd name="connsiteY12" fmla="*/ 476566 h 595605"/>
                    <a:gd name="connsiteX13" fmla="*/ 478896 w 477635"/>
                    <a:gd name="connsiteY13" fmla="*/ 472931 h 595605"/>
                    <a:gd name="connsiteX14" fmla="*/ 478896 w 477635"/>
                    <a:gd name="connsiteY14" fmla="*/ 123428 h 595605"/>
                    <a:gd name="connsiteX15" fmla="*/ 478896 w 477635"/>
                    <a:gd name="connsiteY15" fmla="*/ 119793 h 595605"/>
                    <a:gd name="connsiteX16" fmla="*/ 475623 w 477635"/>
                    <a:gd name="connsiteY16" fmla="*/ 118325 h 595605"/>
                    <a:gd name="connsiteX17" fmla="*/ 242631 w 477635"/>
                    <a:gd name="connsiteY17" fmla="*/ 1830 h 595605"/>
                    <a:gd name="connsiteX18" fmla="*/ 240080 w 477635"/>
                    <a:gd name="connsiteY18" fmla="*/ 374 h 595605"/>
                    <a:gd name="connsiteX19" fmla="*/ 240077 w 477635"/>
                    <a:gd name="connsiteY19" fmla="*/ 13480 h 595605"/>
                    <a:gd name="connsiteX20" fmla="*/ 467245 w 477635"/>
                    <a:gd name="connsiteY20" fmla="*/ 127063 h 595605"/>
                    <a:gd name="connsiteX21" fmla="*/ 467245 w 477635"/>
                    <a:gd name="connsiteY21" fmla="*/ 469296 h 595605"/>
                    <a:gd name="connsiteX22" fmla="*/ 240077 w 477635"/>
                    <a:gd name="connsiteY22" fmla="*/ 582885 h 595605"/>
                    <a:gd name="connsiteX23" fmla="*/ 12910 w 477635"/>
                    <a:gd name="connsiteY23" fmla="*/ 469296 h 595605"/>
                    <a:gd name="connsiteX24" fmla="*/ 12910 w 477635"/>
                    <a:gd name="connsiteY24" fmla="*/ 127063 h 595605"/>
                    <a:gd name="connsiteX25" fmla="*/ 240077 w 477635"/>
                    <a:gd name="connsiteY25" fmla="*/ 13480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40077" y="374"/>
                      </a:moveTo>
                      <a:lnTo>
                        <a:pt x="237526" y="1830"/>
                      </a:lnTo>
                      <a:lnTo>
                        <a:pt x="4534" y="118325"/>
                      </a:lnTo>
                      <a:lnTo>
                        <a:pt x="1260" y="119793"/>
                      </a:lnTo>
                      <a:lnTo>
                        <a:pt x="1260" y="123428"/>
                      </a:lnTo>
                      <a:lnTo>
                        <a:pt x="1260" y="472931"/>
                      </a:lnTo>
                      <a:lnTo>
                        <a:pt x="1260" y="476566"/>
                      </a:lnTo>
                      <a:lnTo>
                        <a:pt x="4536" y="478034"/>
                      </a:lnTo>
                      <a:lnTo>
                        <a:pt x="237528" y="594535"/>
                      </a:lnTo>
                      <a:lnTo>
                        <a:pt x="240080" y="595979"/>
                      </a:lnTo>
                      <a:lnTo>
                        <a:pt x="242631" y="594535"/>
                      </a:lnTo>
                      <a:lnTo>
                        <a:pt x="475623" y="478034"/>
                      </a:lnTo>
                      <a:lnTo>
                        <a:pt x="478896" y="476566"/>
                      </a:lnTo>
                      <a:lnTo>
                        <a:pt x="478896" y="472931"/>
                      </a:lnTo>
                      <a:lnTo>
                        <a:pt x="478896" y="123428"/>
                      </a:lnTo>
                      <a:lnTo>
                        <a:pt x="478896" y="119793"/>
                      </a:lnTo>
                      <a:lnTo>
                        <a:pt x="475623" y="118325"/>
                      </a:lnTo>
                      <a:lnTo>
                        <a:pt x="242631" y="1830"/>
                      </a:lnTo>
                      <a:lnTo>
                        <a:pt x="240080" y="374"/>
                      </a:lnTo>
                      <a:close/>
                      <a:moveTo>
                        <a:pt x="240077" y="13480"/>
                      </a:moveTo>
                      <a:lnTo>
                        <a:pt x="467245" y="127063"/>
                      </a:lnTo>
                      <a:lnTo>
                        <a:pt x="467245" y="469296"/>
                      </a:lnTo>
                      <a:lnTo>
                        <a:pt x="240077" y="582885"/>
                      </a:lnTo>
                      <a:lnTo>
                        <a:pt x="12910" y="469296"/>
                      </a:lnTo>
                      <a:lnTo>
                        <a:pt x="12910" y="127063"/>
                      </a:lnTo>
                      <a:lnTo>
                        <a:pt x="240077" y="1348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541" name="Graphic 2503">
                <a:extLst>
                  <a:ext uri="{FF2B5EF4-FFF2-40B4-BE49-F238E27FC236}">
                    <a16:creationId xmlns:a16="http://schemas.microsoft.com/office/drawing/2014/main" id="{74408FCC-C9C5-3097-E411-93EE9B776E72}"/>
                  </a:ext>
                </a:extLst>
              </p:cNvPr>
              <p:cNvGrpSpPr/>
              <p:nvPr/>
            </p:nvGrpSpPr>
            <p:grpSpPr>
              <a:xfrm>
                <a:off x="9674251" y="2601487"/>
                <a:ext cx="123035" cy="253439"/>
                <a:chOff x="9674251" y="2601487"/>
                <a:chExt cx="123035" cy="253439"/>
              </a:xfrm>
              <a:solidFill>
                <a:srgbClr val="00FF00"/>
              </a:solidFill>
            </p:grpSpPr>
            <p:sp>
              <p:nvSpPr>
                <p:cNvPr id="2542" name="Freeform 2541">
                  <a:extLst>
                    <a:ext uri="{FF2B5EF4-FFF2-40B4-BE49-F238E27FC236}">
                      <a16:creationId xmlns:a16="http://schemas.microsoft.com/office/drawing/2014/main" id="{C4E6E99E-6EB7-A098-ED0F-F769374BA276}"/>
                    </a:ext>
                  </a:extLst>
                </p:cNvPr>
                <p:cNvSpPr/>
                <p:nvPr/>
              </p:nvSpPr>
              <p:spPr>
                <a:xfrm>
                  <a:off x="9674251" y="2601487"/>
                  <a:ext cx="123035" cy="253439"/>
                </a:xfrm>
                <a:custGeom>
                  <a:avLst/>
                  <a:gdLst>
                    <a:gd name="connsiteX0" fmla="*/ 61518 w 123035"/>
                    <a:gd name="connsiteY0" fmla="*/ 30761 h 253439"/>
                    <a:gd name="connsiteX1" fmla="*/ 0 w 123035"/>
                    <a:gd name="connsiteY1" fmla="*/ 93518 h 253439"/>
                    <a:gd name="connsiteX2" fmla="*/ 0 w 123035"/>
                    <a:gd name="connsiteY2" fmla="*/ 221456 h 253439"/>
                    <a:gd name="connsiteX3" fmla="*/ 61518 w 123035"/>
                    <a:gd name="connsiteY3" fmla="*/ 222679 h 253439"/>
                    <a:gd name="connsiteX4" fmla="*/ 123036 w 123035"/>
                    <a:gd name="connsiteY4" fmla="*/ 159933 h 253439"/>
                    <a:gd name="connsiteX5" fmla="*/ 123036 w 123035"/>
                    <a:gd name="connsiteY5" fmla="*/ 31995 h 253439"/>
                    <a:gd name="connsiteX6" fmla="*/ 122989 w 123035"/>
                    <a:gd name="connsiteY6" fmla="*/ 32018 h 253439"/>
                    <a:gd name="connsiteX7" fmla="*/ 61518 w 123035"/>
                    <a:gd name="connsiteY7" fmla="*/ 30761 h 253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035" h="253439">
                      <a:moveTo>
                        <a:pt x="61518" y="30761"/>
                      </a:moveTo>
                      <a:cubicBezTo>
                        <a:pt x="27567" y="47738"/>
                        <a:pt x="0" y="75861"/>
                        <a:pt x="0" y="93518"/>
                      </a:cubicBezTo>
                      <a:lnTo>
                        <a:pt x="0" y="221456"/>
                      </a:lnTo>
                      <a:cubicBezTo>
                        <a:pt x="0" y="239112"/>
                        <a:pt x="27567" y="239655"/>
                        <a:pt x="61518" y="222679"/>
                      </a:cubicBezTo>
                      <a:cubicBezTo>
                        <a:pt x="95469" y="205702"/>
                        <a:pt x="123036" y="177590"/>
                        <a:pt x="123036" y="159933"/>
                      </a:cubicBezTo>
                      <a:lnTo>
                        <a:pt x="123036" y="31995"/>
                      </a:lnTo>
                      <a:lnTo>
                        <a:pt x="122989" y="32018"/>
                      </a:lnTo>
                      <a:cubicBezTo>
                        <a:pt x="122989" y="14361"/>
                        <a:pt x="95469" y="13785"/>
                        <a:pt x="61518" y="3076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3" name="Freeform 2542">
                  <a:extLst>
                    <a:ext uri="{FF2B5EF4-FFF2-40B4-BE49-F238E27FC236}">
                      <a16:creationId xmlns:a16="http://schemas.microsoft.com/office/drawing/2014/main" id="{27904D13-B329-351D-5EAB-DCED39D90D40}"/>
                    </a:ext>
                  </a:extLst>
                </p:cNvPr>
                <p:cNvSpPr/>
                <p:nvPr/>
              </p:nvSpPr>
              <p:spPr>
                <a:xfrm>
                  <a:off x="9676425" y="2603408"/>
                  <a:ext cx="118730" cy="121614"/>
                </a:xfrm>
                <a:custGeom>
                  <a:avLst/>
                  <a:gdLst>
                    <a:gd name="connsiteX0" fmla="*/ 118728 w 118730"/>
                    <a:gd name="connsiteY0" fmla="*/ 31123 h 121614"/>
                    <a:gd name="connsiteX1" fmla="*/ 59845 w 118730"/>
                    <a:gd name="connsiteY1" fmla="*/ 91688 h 121614"/>
                    <a:gd name="connsiteX2" fmla="*/ 2 w 118730"/>
                    <a:gd name="connsiteY2" fmla="*/ 90989 h 121614"/>
                    <a:gd name="connsiteX3" fmla="*/ 2 w 118730"/>
                    <a:gd name="connsiteY3" fmla="*/ 90491 h 121614"/>
                    <a:gd name="connsiteX4" fmla="*/ 58885 w 118730"/>
                    <a:gd name="connsiteY4" fmla="*/ 29926 h 121614"/>
                    <a:gd name="connsiteX5" fmla="*/ 118728 w 118730"/>
                    <a:gd name="connsiteY5" fmla="*/ 30625 h 121614"/>
                    <a:gd name="connsiteX6" fmla="*/ 118728 w 118730"/>
                    <a:gd name="connsiteY6" fmla="*/ 31123 h 121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730" h="121614">
                      <a:moveTo>
                        <a:pt x="118728" y="31123"/>
                      </a:moveTo>
                      <a:cubicBezTo>
                        <a:pt x="118994" y="48042"/>
                        <a:pt x="92631" y="75156"/>
                        <a:pt x="59845" y="91688"/>
                      </a:cubicBezTo>
                      <a:cubicBezTo>
                        <a:pt x="27059" y="108220"/>
                        <a:pt x="267" y="107908"/>
                        <a:pt x="2" y="90989"/>
                      </a:cubicBezTo>
                      <a:cubicBezTo>
                        <a:pt x="0" y="90825"/>
                        <a:pt x="0" y="90658"/>
                        <a:pt x="2" y="90491"/>
                      </a:cubicBezTo>
                      <a:cubicBezTo>
                        <a:pt x="-263" y="73574"/>
                        <a:pt x="26100" y="46458"/>
                        <a:pt x="58885" y="29926"/>
                      </a:cubicBezTo>
                      <a:cubicBezTo>
                        <a:pt x="91671" y="13394"/>
                        <a:pt x="118463" y="13706"/>
                        <a:pt x="118728" y="30625"/>
                      </a:cubicBezTo>
                      <a:cubicBezTo>
                        <a:pt x="118730" y="30789"/>
                        <a:pt x="118730" y="30957"/>
                        <a:pt x="118728" y="3112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544" name="Graphic 2503">
              <a:extLst>
                <a:ext uri="{FF2B5EF4-FFF2-40B4-BE49-F238E27FC236}">
                  <a16:creationId xmlns:a16="http://schemas.microsoft.com/office/drawing/2014/main" id="{C5AA3917-024F-EEAD-FE77-22FE2E46BAE8}"/>
                </a:ext>
              </a:extLst>
            </p:cNvPr>
            <p:cNvGrpSpPr/>
            <p:nvPr/>
          </p:nvGrpSpPr>
          <p:grpSpPr>
            <a:xfrm>
              <a:off x="6405355" y="421131"/>
              <a:ext cx="708132" cy="883031"/>
              <a:chOff x="6720133" y="959043"/>
              <a:chExt cx="477635" cy="595605"/>
            </a:xfrm>
          </p:grpSpPr>
          <p:grpSp>
            <p:nvGrpSpPr>
              <p:cNvPr id="2545" name="Graphic 2503">
                <a:extLst>
                  <a:ext uri="{FF2B5EF4-FFF2-40B4-BE49-F238E27FC236}">
                    <a16:creationId xmlns:a16="http://schemas.microsoft.com/office/drawing/2014/main" id="{E21BF894-F482-1ADB-D964-CD5D172EF4E8}"/>
                  </a:ext>
                </a:extLst>
              </p:cNvPr>
              <p:cNvGrpSpPr/>
              <p:nvPr/>
            </p:nvGrpSpPr>
            <p:grpSpPr>
              <a:xfrm>
                <a:off x="6720133" y="959043"/>
                <a:ext cx="477635" cy="595605"/>
                <a:chOff x="6720133" y="959043"/>
                <a:chExt cx="477635" cy="595605"/>
              </a:xfrm>
            </p:grpSpPr>
            <p:sp>
              <p:nvSpPr>
                <p:cNvPr id="2546" name="Freeform 2545">
                  <a:extLst>
                    <a:ext uri="{FF2B5EF4-FFF2-40B4-BE49-F238E27FC236}">
                      <a16:creationId xmlns:a16="http://schemas.microsoft.com/office/drawing/2014/main" id="{665DD752-D119-1181-E4BD-0D4E3F1C85BC}"/>
                    </a:ext>
                  </a:extLst>
                </p:cNvPr>
                <p:cNvSpPr/>
                <p:nvPr/>
              </p:nvSpPr>
              <p:spPr>
                <a:xfrm>
                  <a:off x="6725957" y="965596"/>
                  <a:ext cx="465984" cy="233001"/>
                </a:xfrm>
                <a:custGeom>
                  <a:avLst/>
                  <a:gdLst>
                    <a:gd name="connsiteX0" fmla="*/ 627 w 465984"/>
                    <a:gd name="connsiteY0" fmla="*/ 116519 h 233001"/>
                    <a:gd name="connsiteX1" fmla="*/ 233619 w 465984"/>
                    <a:gd name="connsiteY1" fmla="*/ 18 h 233001"/>
                    <a:gd name="connsiteX2" fmla="*/ 466612 w 465984"/>
                    <a:gd name="connsiteY2" fmla="*/ 116519 h 233001"/>
                    <a:gd name="connsiteX3" fmla="*/ 233619 w 465984"/>
                    <a:gd name="connsiteY3" fmla="*/ 233020 h 233001"/>
                    <a:gd name="connsiteX4" fmla="*/ 627 w 465984"/>
                    <a:gd name="connsiteY4" fmla="*/ 116519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627" y="116519"/>
                      </a:moveTo>
                      <a:lnTo>
                        <a:pt x="233619" y="18"/>
                      </a:lnTo>
                      <a:lnTo>
                        <a:pt x="466612" y="116519"/>
                      </a:lnTo>
                      <a:lnTo>
                        <a:pt x="233619" y="233020"/>
                      </a:lnTo>
                      <a:lnTo>
                        <a:pt x="627" y="116519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7" name="Freeform 2546">
                  <a:extLst>
                    <a:ext uri="{FF2B5EF4-FFF2-40B4-BE49-F238E27FC236}">
                      <a16:creationId xmlns:a16="http://schemas.microsoft.com/office/drawing/2014/main" id="{25D28A15-1253-0595-2074-5A499EF58762}"/>
                    </a:ext>
                  </a:extLst>
                </p:cNvPr>
                <p:cNvSpPr/>
                <p:nvPr/>
              </p:nvSpPr>
              <p:spPr>
                <a:xfrm>
                  <a:off x="6725957" y="1082097"/>
                  <a:ext cx="232992" cy="466003"/>
                </a:xfrm>
                <a:custGeom>
                  <a:avLst/>
                  <a:gdLst>
                    <a:gd name="connsiteX0" fmla="*/ 610 w 232992"/>
                    <a:gd name="connsiteY0" fmla="*/ 54 h 466003"/>
                    <a:gd name="connsiteX1" fmla="*/ 610 w 232992"/>
                    <a:gd name="connsiteY1" fmla="*/ 349557 h 466003"/>
                    <a:gd name="connsiteX2" fmla="*/ 233602 w 232992"/>
                    <a:gd name="connsiteY2" fmla="*/ 466058 h 466003"/>
                    <a:gd name="connsiteX3" fmla="*/ 233602 w 232992"/>
                    <a:gd name="connsiteY3" fmla="*/ 116555 h 466003"/>
                    <a:gd name="connsiteX4" fmla="*/ 610 w 232992"/>
                    <a:gd name="connsiteY4" fmla="*/ 54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610" y="54"/>
                      </a:moveTo>
                      <a:lnTo>
                        <a:pt x="610" y="349557"/>
                      </a:lnTo>
                      <a:lnTo>
                        <a:pt x="233602" y="466058"/>
                      </a:lnTo>
                      <a:lnTo>
                        <a:pt x="233602" y="116555"/>
                      </a:lnTo>
                      <a:lnTo>
                        <a:pt x="610" y="5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8" name="Freeform 2547">
                  <a:extLst>
                    <a:ext uri="{FF2B5EF4-FFF2-40B4-BE49-F238E27FC236}">
                      <a16:creationId xmlns:a16="http://schemas.microsoft.com/office/drawing/2014/main" id="{DB7A28D4-8DCF-675A-7300-E2620BF40624}"/>
                    </a:ext>
                  </a:extLst>
                </p:cNvPr>
                <p:cNvSpPr/>
                <p:nvPr/>
              </p:nvSpPr>
              <p:spPr>
                <a:xfrm>
                  <a:off x="6958949" y="1082097"/>
                  <a:ext cx="232992" cy="466003"/>
                </a:xfrm>
                <a:custGeom>
                  <a:avLst/>
                  <a:gdLst>
                    <a:gd name="connsiteX0" fmla="*/ 645 w 232992"/>
                    <a:gd name="connsiteY0" fmla="*/ 466058 h 466003"/>
                    <a:gd name="connsiteX1" fmla="*/ 233637 w 232992"/>
                    <a:gd name="connsiteY1" fmla="*/ 349557 h 466003"/>
                    <a:gd name="connsiteX2" fmla="*/ 233637 w 232992"/>
                    <a:gd name="connsiteY2" fmla="*/ 54 h 466003"/>
                    <a:gd name="connsiteX3" fmla="*/ 645 w 232992"/>
                    <a:gd name="connsiteY3" fmla="*/ 116555 h 466003"/>
                    <a:gd name="connsiteX4" fmla="*/ 645 w 232992"/>
                    <a:gd name="connsiteY4" fmla="*/ 466058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645" y="466058"/>
                      </a:moveTo>
                      <a:lnTo>
                        <a:pt x="233637" y="349557"/>
                      </a:lnTo>
                      <a:lnTo>
                        <a:pt x="233637" y="54"/>
                      </a:lnTo>
                      <a:lnTo>
                        <a:pt x="645" y="116555"/>
                      </a:lnTo>
                      <a:lnTo>
                        <a:pt x="645" y="46605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1" name="Freeform 2550">
                  <a:extLst>
                    <a:ext uri="{FF2B5EF4-FFF2-40B4-BE49-F238E27FC236}">
                      <a16:creationId xmlns:a16="http://schemas.microsoft.com/office/drawing/2014/main" id="{38453379-FE3A-985F-8E1A-7073F4AF55D9}"/>
                    </a:ext>
                  </a:extLst>
                </p:cNvPr>
                <p:cNvSpPr/>
                <p:nvPr/>
              </p:nvSpPr>
              <p:spPr>
                <a:xfrm>
                  <a:off x="6922544" y="982343"/>
                  <a:ext cx="72810" cy="36406"/>
                </a:xfrm>
                <a:custGeom>
                  <a:avLst/>
                  <a:gdLst>
                    <a:gd name="connsiteX0" fmla="*/ 37032 w 72810"/>
                    <a:gd name="connsiteY0" fmla="*/ 6 h 36406"/>
                    <a:gd name="connsiteX1" fmla="*/ 627 w 72810"/>
                    <a:gd name="connsiteY1" fmla="*/ 18209 h 36406"/>
                    <a:gd name="connsiteX2" fmla="*/ 37032 w 72810"/>
                    <a:gd name="connsiteY2" fmla="*/ 36412 h 36406"/>
                    <a:gd name="connsiteX3" fmla="*/ 73437 w 72810"/>
                    <a:gd name="connsiteY3" fmla="*/ 18209 h 36406"/>
                    <a:gd name="connsiteX4" fmla="*/ 37032 w 72810"/>
                    <a:gd name="connsiteY4" fmla="*/ 6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032" y="6"/>
                      </a:moveTo>
                      <a:lnTo>
                        <a:pt x="627" y="18209"/>
                      </a:lnTo>
                      <a:lnTo>
                        <a:pt x="37032" y="36412"/>
                      </a:lnTo>
                      <a:lnTo>
                        <a:pt x="73437" y="18209"/>
                      </a:lnTo>
                      <a:lnTo>
                        <a:pt x="37032" y="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2" name="Freeform 2551">
                  <a:extLst>
                    <a:ext uri="{FF2B5EF4-FFF2-40B4-BE49-F238E27FC236}">
                      <a16:creationId xmlns:a16="http://schemas.microsoft.com/office/drawing/2014/main" id="{A84D39C2-058A-0281-608E-D8B9BFF5E5FF}"/>
                    </a:ext>
                  </a:extLst>
                </p:cNvPr>
                <p:cNvSpPr/>
                <p:nvPr/>
              </p:nvSpPr>
              <p:spPr>
                <a:xfrm>
                  <a:off x="6969143" y="1005643"/>
                  <a:ext cx="72810" cy="36406"/>
                </a:xfrm>
                <a:custGeom>
                  <a:avLst/>
                  <a:gdLst>
                    <a:gd name="connsiteX0" fmla="*/ 37040 w 72810"/>
                    <a:gd name="connsiteY0" fmla="*/ 9 h 36406"/>
                    <a:gd name="connsiteX1" fmla="*/ 34488 w 72810"/>
                    <a:gd name="connsiteY1" fmla="*/ 1466 h 36406"/>
                    <a:gd name="connsiteX2" fmla="*/ 11189 w 72810"/>
                    <a:gd name="connsiteY2" fmla="*/ 13116 h 36406"/>
                    <a:gd name="connsiteX3" fmla="*/ 635 w 72810"/>
                    <a:gd name="connsiteY3" fmla="*/ 18213 h 36406"/>
                    <a:gd name="connsiteX4" fmla="*/ 11189 w 72810"/>
                    <a:gd name="connsiteY4" fmla="*/ 23310 h 36406"/>
                    <a:gd name="connsiteX5" fmla="*/ 34488 w 72810"/>
                    <a:gd name="connsiteY5" fmla="*/ 34960 h 36406"/>
                    <a:gd name="connsiteX6" fmla="*/ 37040 w 72810"/>
                    <a:gd name="connsiteY6" fmla="*/ 36416 h 36406"/>
                    <a:gd name="connsiteX7" fmla="*/ 39591 w 72810"/>
                    <a:gd name="connsiteY7" fmla="*/ 34960 h 36406"/>
                    <a:gd name="connsiteX8" fmla="*/ 62890 w 72810"/>
                    <a:gd name="connsiteY8" fmla="*/ 23310 h 36406"/>
                    <a:gd name="connsiteX9" fmla="*/ 73445 w 72810"/>
                    <a:gd name="connsiteY9" fmla="*/ 18213 h 36406"/>
                    <a:gd name="connsiteX10" fmla="*/ 62890 w 72810"/>
                    <a:gd name="connsiteY10" fmla="*/ 13116 h 36406"/>
                    <a:gd name="connsiteX11" fmla="*/ 39591 w 72810"/>
                    <a:gd name="connsiteY11" fmla="*/ 1466 h 36406"/>
                    <a:gd name="connsiteX12" fmla="*/ 37040 w 72810"/>
                    <a:gd name="connsiteY12" fmla="*/ 9 h 36406"/>
                    <a:gd name="connsiteX13" fmla="*/ 37040 w 72810"/>
                    <a:gd name="connsiteY13" fmla="*/ 13116 h 36406"/>
                    <a:gd name="connsiteX14" fmla="*/ 47594 w 72810"/>
                    <a:gd name="connsiteY14" fmla="*/ 18213 h 36406"/>
                    <a:gd name="connsiteX15" fmla="*/ 37040 w 72810"/>
                    <a:gd name="connsiteY15" fmla="*/ 23310 h 36406"/>
                    <a:gd name="connsiteX16" fmla="*/ 26485 w 72810"/>
                    <a:gd name="connsiteY16" fmla="*/ 18213 h 36406"/>
                    <a:gd name="connsiteX17" fmla="*/ 37040 w 72810"/>
                    <a:gd name="connsiteY17" fmla="*/ 13116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040" y="9"/>
                      </a:moveTo>
                      <a:lnTo>
                        <a:pt x="34488" y="1466"/>
                      </a:lnTo>
                      <a:lnTo>
                        <a:pt x="11189" y="13116"/>
                      </a:lnTo>
                      <a:lnTo>
                        <a:pt x="635" y="18213"/>
                      </a:lnTo>
                      <a:lnTo>
                        <a:pt x="11189" y="23310"/>
                      </a:lnTo>
                      <a:lnTo>
                        <a:pt x="34488" y="34960"/>
                      </a:lnTo>
                      <a:lnTo>
                        <a:pt x="37040" y="36416"/>
                      </a:lnTo>
                      <a:lnTo>
                        <a:pt x="39591" y="34960"/>
                      </a:lnTo>
                      <a:lnTo>
                        <a:pt x="62890" y="23310"/>
                      </a:lnTo>
                      <a:lnTo>
                        <a:pt x="73445" y="18213"/>
                      </a:lnTo>
                      <a:lnTo>
                        <a:pt x="62890" y="13116"/>
                      </a:lnTo>
                      <a:lnTo>
                        <a:pt x="39591" y="1466"/>
                      </a:lnTo>
                      <a:lnTo>
                        <a:pt x="37040" y="9"/>
                      </a:lnTo>
                      <a:close/>
                      <a:moveTo>
                        <a:pt x="37040" y="13116"/>
                      </a:moveTo>
                      <a:lnTo>
                        <a:pt x="47594" y="18213"/>
                      </a:lnTo>
                      <a:lnTo>
                        <a:pt x="37040" y="23310"/>
                      </a:lnTo>
                      <a:lnTo>
                        <a:pt x="26485" y="18213"/>
                      </a:lnTo>
                      <a:lnTo>
                        <a:pt x="37040" y="1311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3" name="Freeform 2552">
                  <a:extLst>
                    <a:ext uri="{FF2B5EF4-FFF2-40B4-BE49-F238E27FC236}">
                      <a16:creationId xmlns:a16="http://schemas.microsoft.com/office/drawing/2014/main" id="{988F60D4-EA43-86CD-22F6-281773F1074F}"/>
                    </a:ext>
                  </a:extLst>
                </p:cNvPr>
                <p:cNvSpPr/>
                <p:nvPr/>
              </p:nvSpPr>
              <p:spPr>
                <a:xfrm>
                  <a:off x="7015741" y="1028943"/>
                  <a:ext cx="72810" cy="36406"/>
                </a:xfrm>
                <a:custGeom>
                  <a:avLst/>
                  <a:gdLst>
                    <a:gd name="connsiteX0" fmla="*/ 37047 w 72810"/>
                    <a:gd name="connsiteY0" fmla="*/ 13 h 36406"/>
                    <a:gd name="connsiteX1" fmla="*/ 642 w 72810"/>
                    <a:gd name="connsiteY1" fmla="*/ 18216 h 36406"/>
                    <a:gd name="connsiteX2" fmla="*/ 37047 w 72810"/>
                    <a:gd name="connsiteY2" fmla="*/ 36420 h 36406"/>
                    <a:gd name="connsiteX3" fmla="*/ 73452 w 72810"/>
                    <a:gd name="connsiteY3" fmla="*/ 18216 h 36406"/>
                    <a:gd name="connsiteX4" fmla="*/ 37047 w 72810"/>
                    <a:gd name="connsiteY4" fmla="*/ 13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047" y="13"/>
                      </a:moveTo>
                      <a:lnTo>
                        <a:pt x="642" y="18216"/>
                      </a:lnTo>
                      <a:lnTo>
                        <a:pt x="37047" y="36420"/>
                      </a:lnTo>
                      <a:lnTo>
                        <a:pt x="73452" y="18216"/>
                      </a:lnTo>
                      <a:lnTo>
                        <a:pt x="37047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4" name="Freeform 2553">
                  <a:extLst>
                    <a:ext uri="{FF2B5EF4-FFF2-40B4-BE49-F238E27FC236}">
                      <a16:creationId xmlns:a16="http://schemas.microsoft.com/office/drawing/2014/main" id="{130B74EA-4A78-757A-1DF7-A4C02D42D64C}"/>
                    </a:ext>
                  </a:extLst>
                </p:cNvPr>
                <p:cNvSpPr/>
                <p:nvPr/>
              </p:nvSpPr>
              <p:spPr>
                <a:xfrm>
                  <a:off x="7062340" y="1052243"/>
                  <a:ext cx="72810" cy="36400"/>
                </a:xfrm>
                <a:custGeom>
                  <a:avLst/>
                  <a:gdLst>
                    <a:gd name="connsiteX0" fmla="*/ 37054 w 72810"/>
                    <a:gd name="connsiteY0" fmla="*/ 17 h 36400"/>
                    <a:gd name="connsiteX1" fmla="*/ 34502 w 72810"/>
                    <a:gd name="connsiteY1" fmla="*/ 1473 h 36400"/>
                    <a:gd name="connsiteX2" fmla="*/ 11203 w 72810"/>
                    <a:gd name="connsiteY2" fmla="*/ 13123 h 36400"/>
                    <a:gd name="connsiteX3" fmla="*/ 649 w 72810"/>
                    <a:gd name="connsiteY3" fmla="*/ 18220 h 36400"/>
                    <a:gd name="connsiteX4" fmla="*/ 11203 w 72810"/>
                    <a:gd name="connsiteY4" fmla="*/ 23323 h 36400"/>
                    <a:gd name="connsiteX5" fmla="*/ 34502 w 72810"/>
                    <a:gd name="connsiteY5" fmla="*/ 34973 h 36400"/>
                    <a:gd name="connsiteX6" fmla="*/ 37054 w 72810"/>
                    <a:gd name="connsiteY6" fmla="*/ 36417 h 36400"/>
                    <a:gd name="connsiteX7" fmla="*/ 39605 w 72810"/>
                    <a:gd name="connsiteY7" fmla="*/ 34973 h 36400"/>
                    <a:gd name="connsiteX8" fmla="*/ 62904 w 72810"/>
                    <a:gd name="connsiteY8" fmla="*/ 23323 h 36400"/>
                    <a:gd name="connsiteX9" fmla="*/ 73459 w 72810"/>
                    <a:gd name="connsiteY9" fmla="*/ 18220 h 36400"/>
                    <a:gd name="connsiteX10" fmla="*/ 62904 w 72810"/>
                    <a:gd name="connsiteY10" fmla="*/ 13123 h 36400"/>
                    <a:gd name="connsiteX11" fmla="*/ 39605 w 72810"/>
                    <a:gd name="connsiteY11" fmla="*/ 1473 h 36400"/>
                    <a:gd name="connsiteX12" fmla="*/ 37054 w 72810"/>
                    <a:gd name="connsiteY12" fmla="*/ 17 h 36400"/>
                    <a:gd name="connsiteX13" fmla="*/ 37054 w 72810"/>
                    <a:gd name="connsiteY13" fmla="*/ 13123 h 36400"/>
                    <a:gd name="connsiteX14" fmla="*/ 47608 w 72810"/>
                    <a:gd name="connsiteY14" fmla="*/ 18220 h 36400"/>
                    <a:gd name="connsiteX15" fmla="*/ 37054 w 72810"/>
                    <a:gd name="connsiteY15" fmla="*/ 23323 h 36400"/>
                    <a:gd name="connsiteX16" fmla="*/ 26499 w 72810"/>
                    <a:gd name="connsiteY16" fmla="*/ 18220 h 36400"/>
                    <a:gd name="connsiteX17" fmla="*/ 37054 w 72810"/>
                    <a:gd name="connsiteY17" fmla="*/ 13123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054" y="17"/>
                      </a:moveTo>
                      <a:lnTo>
                        <a:pt x="34502" y="1473"/>
                      </a:lnTo>
                      <a:lnTo>
                        <a:pt x="11203" y="13123"/>
                      </a:lnTo>
                      <a:lnTo>
                        <a:pt x="649" y="18220"/>
                      </a:lnTo>
                      <a:lnTo>
                        <a:pt x="11203" y="23323"/>
                      </a:lnTo>
                      <a:lnTo>
                        <a:pt x="34502" y="34973"/>
                      </a:lnTo>
                      <a:lnTo>
                        <a:pt x="37054" y="36417"/>
                      </a:lnTo>
                      <a:lnTo>
                        <a:pt x="39605" y="34973"/>
                      </a:lnTo>
                      <a:lnTo>
                        <a:pt x="62904" y="23323"/>
                      </a:lnTo>
                      <a:lnTo>
                        <a:pt x="73459" y="18220"/>
                      </a:lnTo>
                      <a:lnTo>
                        <a:pt x="62904" y="13123"/>
                      </a:lnTo>
                      <a:lnTo>
                        <a:pt x="39605" y="1473"/>
                      </a:lnTo>
                      <a:lnTo>
                        <a:pt x="37054" y="17"/>
                      </a:lnTo>
                      <a:close/>
                      <a:moveTo>
                        <a:pt x="37054" y="13123"/>
                      </a:moveTo>
                      <a:lnTo>
                        <a:pt x="47608" y="18220"/>
                      </a:lnTo>
                      <a:lnTo>
                        <a:pt x="37054" y="23323"/>
                      </a:lnTo>
                      <a:lnTo>
                        <a:pt x="26499" y="18220"/>
                      </a:lnTo>
                      <a:lnTo>
                        <a:pt x="37054" y="1312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5" name="Freeform 2554">
                  <a:extLst>
                    <a:ext uri="{FF2B5EF4-FFF2-40B4-BE49-F238E27FC236}">
                      <a16:creationId xmlns:a16="http://schemas.microsoft.com/office/drawing/2014/main" id="{EF1935E5-5471-1117-48C2-ED5684567A63}"/>
                    </a:ext>
                  </a:extLst>
                </p:cNvPr>
                <p:cNvSpPr/>
                <p:nvPr/>
              </p:nvSpPr>
              <p:spPr>
                <a:xfrm>
                  <a:off x="6829348" y="1028943"/>
                  <a:ext cx="72810" cy="36406"/>
                </a:xfrm>
                <a:custGeom>
                  <a:avLst/>
                  <a:gdLst>
                    <a:gd name="connsiteX0" fmla="*/ 37018 w 72810"/>
                    <a:gd name="connsiteY0" fmla="*/ 13 h 36406"/>
                    <a:gd name="connsiteX1" fmla="*/ 613 w 72810"/>
                    <a:gd name="connsiteY1" fmla="*/ 18216 h 36406"/>
                    <a:gd name="connsiteX2" fmla="*/ 37018 w 72810"/>
                    <a:gd name="connsiteY2" fmla="*/ 36420 h 36406"/>
                    <a:gd name="connsiteX3" fmla="*/ 73423 w 72810"/>
                    <a:gd name="connsiteY3" fmla="*/ 18216 h 36406"/>
                    <a:gd name="connsiteX4" fmla="*/ 37018 w 72810"/>
                    <a:gd name="connsiteY4" fmla="*/ 13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018" y="13"/>
                      </a:moveTo>
                      <a:lnTo>
                        <a:pt x="613" y="18216"/>
                      </a:lnTo>
                      <a:lnTo>
                        <a:pt x="37018" y="36420"/>
                      </a:lnTo>
                      <a:lnTo>
                        <a:pt x="73423" y="18216"/>
                      </a:lnTo>
                      <a:lnTo>
                        <a:pt x="37018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6" name="Freeform 2555">
                  <a:extLst>
                    <a:ext uri="{FF2B5EF4-FFF2-40B4-BE49-F238E27FC236}">
                      <a16:creationId xmlns:a16="http://schemas.microsoft.com/office/drawing/2014/main" id="{9499AB06-E982-6387-6EE4-F39BB954E771}"/>
                    </a:ext>
                  </a:extLst>
                </p:cNvPr>
                <p:cNvSpPr/>
                <p:nvPr/>
              </p:nvSpPr>
              <p:spPr>
                <a:xfrm>
                  <a:off x="6875946" y="1005643"/>
                  <a:ext cx="72810" cy="36406"/>
                </a:xfrm>
                <a:custGeom>
                  <a:avLst/>
                  <a:gdLst>
                    <a:gd name="connsiteX0" fmla="*/ 37025 w 72810"/>
                    <a:gd name="connsiteY0" fmla="*/ 9 h 36406"/>
                    <a:gd name="connsiteX1" fmla="*/ 34474 w 72810"/>
                    <a:gd name="connsiteY1" fmla="*/ 1466 h 36406"/>
                    <a:gd name="connsiteX2" fmla="*/ 11175 w 72810"/>
                    <a:gd name="connsiteY2" fmla="*/ 13116 h 36406"/>
                    <a:gd name="connsiteX3" fmla="*/ 620 w 72810"/>
                    <a:gd name="connsiteY3" fmla="*/ 18213 h 36406"/>
                    <a:gd name="connsiteX4" fmla="*/ 11175 w 72810"/>
                    <a:gd name="connsiteY4" fmla="*/ 23310 h 36406"/>
                    <a:gd name="connsiteX5" fmla="*/ 34474 w 72810"/>
                    <a:gd name="connsiteY5" fmla="*/ 34960 h 36406"/>
                    <a:gd name="connsiteX6" fmla="*/ 37025 w 72810"/>
                    <a:gd name="connsiteY6" fmla="*/ 36416 h 36406"/>
                    <a:gd name="connsiteX7" fmla="*/ 39577 w 72810"/>
                    <a:gd name="connsiteY7" fmla="*/ 34960 h 36406"/>
                    <a:gd name="connsiteX8" fmla="*/ 62876 w 72810"/>
                    <a:gd name="connsiteY8" fmla="*/ 23310 h 36406"/>
                    <a:gd name="connsiteX9" fmla="*/ 73430 w 72810"/>
                    <a:gd name="connsiteY9" fmla="*/ 18213 h 36406"/>
                    <a:gd name="connsiteX10" fmla="*/ 62876 w 72810"/>
                    <a:gd name="connsiteY10" fmla="*/ 13116 h 36406"/>
                    <a:gd name="connsiteX11" fmla="*/ 39577 w 72810"/>
                    <a:gd name="connsiteY11" fmla="*/ 1466 h 36406"/>
                    <a:gd name="connsiteX12" fmla="*/ 37025 w 72810"/>
                    <a:gd name="connsiteY12" fmla="*/ 9 h 36406"/>
                    <a:gd name="connsiteX13" fmla="*/ 37025 w 72810"/>
                    <a:gd name="connsiteY13" fmla="*/ 13116 h 36406"/>
                    <a:gd name="connsiteX14" fmla="*/ 47580 w 72810"/>
                    <a:gd name="connsiteY14" fmla="*/ 18213 h 36406"/>
                    <a:gd name="connsiteX15" fmla="*/ 37025 w 72810"/>
                    <a:gd name="connsiteY15" fmla="*/ 23310 h 36406"/>
                    <a:gd name="connsiteX16" fmla="*/ 26471 w 72810"/>
                    <a:gd name="connsiteY16" fmla="*/ 18213 h 36406"/>
                    <a:gd name="connsiteX17" fmla="*/ 37025 w 72810"/>
                    <a:gd name="connsiteY17" fmla="*/ 13116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025" y="9"/>
                      </a:moveTo>
                      <a:lnTo>
                        <a:pt x="34474" y="1466"/>
                      </a:lnTo>
                      <a:lnTo>
                        <a:pt x="11175" y="13116"/>
                      </a:lnTo>
                      <a:lnTo>
                        <a:pt x="620" y="18213"/>
                      </a:lnTo>
                      <a:lnTo>
                        <a:pt x="11175" y="23310"/>
                      </a:lnTo>
                      <a:lnTo>
                        <a:pt x="34474" y="34960"/>
                      </a:lnTo>
                      <a:lnTo>
                        <a:pt x="37025" y="36416"/>
                      </a:lnTo>
                      <a:lnTo>
                        <a:pt x="39577" y="34960"/>
                      </a:lnTo>
                      <a:lnTo>
                        <a:pt x="62876" y="23310"/>
                      </a:lnTo>
                      <a:lnTo>
                        <a:pt x="73430" y="18213"/>
                      </a:lnTo>
                      <a:lnTo>
                        <a:pt x="62876" y="13116"/>
                      </a:lnTo>
                      <a:lnTo>
                        <a:pt x="39577" y="1466"/>
                      </a:lnTo>
                      <a:lnTo>
                        <a:pt x="37025" y="9"/>
                      </a:lnTo>
                      <a:close/>
                      <a:moveTo>
                        <a:pt x="37025" y="13116"/>
                      </a:moveTo>
                      <a:lnTo>
                        <a:pt x="47580" y="18213"/>
                      </a:lnTo>
                      <a:lnTo>
                        <a:pt x="37025" y="23310"/>
                      </a:lnTo>
                      <a:lnTo>
                        <a:pt x="26471" y="18213"/>
                      </a:lnTo>
                      <a:lnTo>
                        <a:pt x="37025" y="1311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7" name="Freeform 2556">
                  <a:extLst>
                    <a:ext uri="{FF2B5EF4-FFF2-40B4-BE49-F238E27FC236}">
                      <a16:creationId xmlns:a16="http://schemas.microsoft.com/office/drawing/2014/main" id="{5214F850-CD18-EC42-3B0F-6CBD2F8A7B37}"/>
                    </a:ext>
                  </a:extLst>
                </p:cNvPr>
                <p:cNvSpPr/>
                <p:nvPr/>
              </p:nvSpPr>
              <p:spPr>
                <a:xfrm>
                  <a:off x="6782749" y="1052243"/>
                  <a:ext cx="72810" cy="36400"/>
                </a:xfrm>
                <a:custGeom>
                  <a:avLst/>
                  <a:gdLst>
                    <a:gd name="connsiteX0" fmla="*/ 37011 w 72810"/>
                    <a:gd name="connsiteY0" fmla="*/ 17 h 36400"/>
                    <a:gd name="connsiteX1" fmla="*/ 34462 w 72810"/>
                    <a:gd name="connsiteY1" fmla="*/ 1473 h 36400"/>
                    <a:gd name="connsiteX2" fmla="*/ 11163 w 72810"/>
                    <a:gd name="connsiteY2" fmla="*/ 13123 h 36400"/>
                    <a:gd name="connsiteX3" fmla="*/ 606 w 72810"/>
                    <a:gd name="connsiteY3" fmla="*/ 18220 h 36400"/>
                    <a:gd name="connsiteX4" fmla="*/ 11163 w 72810"/>
                    <a:gd name="connsiteY4" fmla="*/ 23323 h 36400"/>
                    <a:gd name="connsiteX5" fmla="*/ 34462 w 72810"/>
                    <a:gd name="connsiteY5" fmla="*/ 34973 h 36400"/>
                    <a:gd name="connsiteX6" fmla="*/ 37011 w 72810"/>
                    <a:gd name="connsiteY6" fmla="*/ 36417 h 36400"/>
                    <a:gd name="connsiteX7" fmla="*/ 39562 w 72810"/>
                    <a:gd name="connsiteY7" fmla="*/ 34973 h 36400"/>
                    <a:gd name="connsiteX8" fmla="*/ 62862 w 72810"/>
                    <a:gd name="connsiteY8" fmla="*/ 23323 h 36400"/>
                    <a:gd name="connsiteX9" fmla="*/ 73416 w 72810"/>
                    <a:gd name="connsiteY9" fmla="*/ 18220 h 36400"/>
                    <a:gd name="connsiteX10" fmla="*/ 62862 w 72810"/>
                    <a:gd name="connsiteY10" fmla="*/ 13123 h 36400"/>
                    <a:gd name="connsiteX11" fmla="*/ 39562 w 72810"/>
                    <a:gd name="connsiteY11" fmla="*/ 1473 h 36400"/>
                    <a:gd name="connsiteX12" fmla="*/ 37011 w 72810"/>
                    <a:gd name="connsiteY12" fmla="*/ 17 h 36400"/>
                    <a:gd name="connsiteX13" fmla="*/ 37011 w 72810"/>
                    <a:gd name="connsiteY13" fmla="*/ 13123 h 36400"/>
                    <a:gd name="connsiteX14" fmla="*/ 47566 w 72810"/>
                    <a:gd name="connsiteY14" fmla="*/ 18220 h 36400"/>
                    <a:gd name="connsiteX15" fmla="*/ 37011 w 72810"/>
                    <a:gd name="connsiteY15" fmla="*/ 23323 h 36400"/>
                    <a:gd name="connsiteX16" fmla="*/ 26454 w 72810"/>
                    <a:gd name="connsiteY16" fmla="*/ 18220 h 36400"/>
                    <a:gd name="connsiteX17" fmla="*/ 37011 w 72810"/>
                    <a:gd name="connsiteY17" fmla="*/ 13123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011" y="17"/>
                      </a:moveTo>
                      <a:lnTo>
                        <a:pt x="34462" y="1473"/>
                      </a:lnTo>
                      <a:lnTo>
                        <a:pt x="11163" y="13123"/>
                      </a:lnTo>
                      <a:lnTo>
                        <a:pt x="606" y="18220"/>
                      </a:lnTo>
                      <a:lnTo>
                        <a:pt x="11163" y="23323"/>
                      </a:lnTo>
                      <a:lnTo>
                        <a:pt x="34462" y="34973"/>
                      </a:lnTo>
                      <a:lnTo>
                        <a:pt x="37011" y="36417"/>
                      </a:lnTo>
                      <a:lnTo>
                        <a:pt x="39562" y="34973"/>
                      </a:lnTo>
                      <a:lnTo>
                        <a:pt x="62862" y="23323"/>
                      </a:lnTo>
                      <a:lnTo>
                        <a:pt x="73416" y="18220"/>
                      </a:lnTo>
                      <a:lnTo>
                        <a:pt x="62862" y="13123"/>
                      </a:lnTo>
                      <a:lnTo>
                        <a:pt x="39562" y="1473"/>
                      </a:lnTo>
                      <a:lnTo>
                        <a:pt x="37011" y="17"/>
                      </a:lnTo>
                      <a:close/>
                      <a:moveTo>
                        <a:pt x="37011" y="13123"/>
                      </a:moveTo>
                      <a:lnTo>
                        <a:pt x="47566" y="18220"/>
                      </a:lnTo>
                      <a:lnTo>
                        <a:pt x="37011" y="23323"/>
                      </a:lnTo>
                      <a:lnTo>
                        <a:pt x="26454" y="18220"/>
                      </a:lnTo>
                      <a:lnTo>
                        <a:pt x="37011" y="1312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8" name="Freeform 2557">
                  <a:extLst>
                    <a:ext uri="{FF2B5EF4-FFF2-40B4-BE49-F238E27FC236}">
                      <a16:creationId xmlns:a16="http://schemas.microsoft.com/office/drawing/2014/main" id="{DF59009F-CB20-B8FF-A29D-34595CC4E123}"/>
                    </a:ext>
                  </a:extLst>
                </p:cNvPr>
                <p:cNvSpPr/>
                <p:nvPr/>
              </p:nvSpPr>
              <p:spPr>
                <a:xfrm>
                  <a:off x="6841883" y="1326993"/>
                  <a:ext cx="93196" cy="151451"/>
                </a:xfrm>
                <a:custGeom>
                  <a:avLst/>
                  <a:gdLst>
                    <a:gd name="connsiteX0" fmla="*/ 617 w 93196"/>
                    <a:gd name="connsiteY0" fmla="*/ 67 h 151451"/>
                    <a:gd name="connsiteX1" fmla="*/ 93814 w 93196"/>
                    <a:gd name="connsiteY1" fmla="*/ 46667 h 151451"/>
                    <a:gd name="connsiteX2" fmla="*/ 93814 w 93196"/>
                    <a:gd name="connsiteY2" fmla="*/ 151518 h 151451"/>
                    <a:gd name="connsiteX3" fmla="*/ 617 w 93196"/>
                    <a:gd name="connsiteY3" fmla="*/ 104918 h 151451"/>
                    <a:gd name="connsiteX4" fmla="*/ 617 w 93196"/>
                    <a:gd name="connsiteY4" fmla="*/ 67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617" y="67"/>
                      </a:moveTo>
                      <a:lnTo>
                        <a:pt x="93814" y="46667"/>
                      </a:lnTo>
                      <a:lnTo>
                        <a:pt x="93814" y="151518"/>
                      </a:lnTo>
                      <a:lnTo>
                        <a:pt x="617" y="104918"/>
                      </a:lnTo>
                      <a:lnTo>
                        <a:pt x="617" y="6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9" name="Freeform 2558">
                  <a:extLst>
                    <a:ext uri="{FF2B5EF4-FFF2-40B4-BE49-F238E27FC236}">
                      <a16:creationId xmlns:a16="http://schemas.microsoft.com/office/drawing/2014/main" id="{493D47D4-9090-773A-9EE6-082343A5822D}"/>
                    </a:ext>
                  </a:extLst>
                </p:cNvPr>
                <p:cNvSpPr/>
                <p:nvPr/>
              </p:nvSpPr>
              <p:spPr>
                <a:xfrm>
                  <a:off x="6836629" y="1317289"/>
                  <a:ext cx="104846" cy="170371"/>
                </a:xfrm>
                <a:custGeom>
                  <a:avLst/>
                  <a:gdLst>
                    <a:gd name="connsiteX0" fmla="*/ 617 w 104846"/>
                    <a:gd name="connsiteY0" fmla="*/ 67 h 170371"/>
                    <a:gd name="connsiteX1" fmla="*/ 617 w 104846"/>
                    <a:gd name="connsiteY1" fmla="*/ 9527 h 170371"/>
                    <a:gd name="connsiteX2" fmla="*/ 617 w 104846"/>
                    <a:gd name="connsiteY2" fmla="*/ 114378 h 170371"/>
                    <a:gd name="connsiteX3" fmla="*/ 617 w 104846"/>
                    <a:gd name="connsiteY3" fmla="*/ 118013 h 170371"/>
                    <a:gd name="connsiteX4" fmla="*/ 3890 w 104846"/>
                    <a:gd name="connsiteY4" fmla="*/ 119481 h 170371"/>
                    <a:gd name="connsiteX5" fmla="*/ 97087 w 104846"/>
                    <a:gd name="connsiteY5" fmla="*/ 166081 h 170371"/>
                    <a:gd name="connsiteX6" fmla="*/ 105463 w 104846"/>
                    <a:gd name="connsiteY6" fmla="*/ 170438 h 170371"/>
                    <a:gd name="connsiteX7" fmla="*/ 105463 w 104846"/>
                    <a:gd name="connsiteY7" fmla="*/ 160978 h 170371"/>
                    <a:gd name="connsiteX8" fmla="*/ 105463 w 104846"/>
                    <a:gd name="connsiteY8" fmla="*/ 56127 h 170371"/>
                    <a:gd name="connsiteX9" fmla="*/ 105463 w 104846"/>
                    <a:gd name="connsiteY9" fmla="*/ 52492 h 170371"/>
                    <a:gd name="connsiteX10" fmla="*/ 102190 w 104846"/>
                    <a:gd name="connsiteY10" fmla="*/ 51025 h 170371"/>
                    <a:gd name="connsiteX11" fmla="*/ 8993 w 104846"/>
                    <a:gd name="connsiteY11" fmla="*/ 4424 h 170371"/>
                    <a:gd name="connsiteX12" fmla="*/ 617 w 104846"/>
                    <a:gd name="connsiteY12" fmla="*/ 67 h 170371"/>
                    <a:gd name="connsiteX13" fmla="*/ 12266 w 104846"/>
                    <a:gd name="connsiteY13" fmla="*/ 18987 h 170371"/>
                    <a:gd name="connsiteX14" fmla="*/ 93814 w 104846"/>
                    <a:gd name="connsiteY14" fmla="*/ 59762 h 170371"/>
                    <a:gd name="connsiteX15" fmla="*/ 93814 w 104846"/>
                    <a:gd name="connsiteY15" fmla="*/ 151518 h 170371"/>
                    <a:gd name="connsiteX16" fmla="*/ 12266 w 104846"/>
                    <a:gd name="connsiteY16" fmla="*/ 110743 h 170371"/>
                    <a:gd name="connsiteX17" fmla="*/ 12266 w 104846"/>
                    <a:gd name="connsiteY17" fmla="*/ 18987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617" y="67"/>
                      </a:moveTo>
                      <a:lnTo>
                        <a:pt x="617" y="9527"/>
                      </a:lnTo>
                      <a:lnTo>
                        <a:pt x="617" y="114378"/>
                      </a:lnTo>
                      <a:lnTo>
                        <a:pt x="617" y="118013"/>
                      </a:lnTo>
                      <a:lnTo>
                        <a:pt x="3890" y="119481"/>
                      </a:lnTo>
                      <a:lnTo>
                        <a:pt x="97087" y="166081"/>
                      </a:lnTo>
                      <a:lnTo>
                        <a:pt x="105463" y="170438"/>
                      </a:lnTo>
                      <a:lnTo>
                        <a:pt x="105463" y="160978"/>
                      </a:lnTo>
                      <a:lnTo>
                        <a:pt x="105463" y="56127"/>
                      </a:lnTo>
                      <a:lnTo>
                        <a:pt x="105463" y="52492"/>
                      </a:lnTo>
                      <a:lnTo>
                        <a:pt x="102190" y="51025"/>
                      </a:lnTo>
                      <a:lnTo>
                        <a:pt x="8993" y="4424"/>
                      </a:lnTo>
                      <a:lnTo>
                        <a:pt x="617" y="67"/>
                      </a:lnTo>
                      <a:close/>
                      <a:moveTo>
                        <a:pt x="12266" y="18987"/>
                      </a:moveTo>
                      <a:lnTo>
                        <a:pt x="93814" y="59762"/>
                      </a:lnTo>
                      <a:lnTo>
                        <a:pt x="93814" y="151518"/>
                      </a:lnTo>
                      <a:lnTo>
                        <a:pt x="12266" y="110743"/>
                      </a:lnTo>
                      <a:lnTo>
                        <a:pt x="12266" y="189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0" name="Freeform 2559">
                  <a:extLst>
                    <a:ext uri="{FF2B5EF4-FFF2-40B4-BE49-F238E27FC236}">
                      <a16:creationId xmlns:a16="http://schemas.microsoft.com/office/drawing/2014/main" id="{5C56DEF5-2249-1F34-ADCB-9AC1B971F5F3}"/>
                    </a:ext>
                  </a:extLst>
                </p:cNvPr>
                <p:cNvSpPr/>
                <p:nvPr/>
              </p:nvSpPr>
              <p:spPr>
                <a:xfrm>
                  <a:off x="6743432" y="1130887"/>
                  <a:ext cx="34948" cy="310172"/>
                </a:xfrm>
                <a:custGeom>
                  <a:avLst/>
                  <a:gdLst>
                    <a:gd name="connsiteX0" fmla="*/ 597 w 34948"/>
                    <a:gd name="connsiteY0" fmla="*/ 49 h 310172"/>
                    <a:gd name="connsiteX1" fmla="*/ 597 w 34948"/>
                    <a:gd name="connsiteY1" fmla="*/ 9509 h 310172"/>
                    <a:gd name="connsiteX2" fmla="*/ 597 w 34948"/>
                    <a:gd name="connsiteY2" fmla="*/ 289111 h 310172"/>
                    <a:gd name="connsiteX3" fmla="*/ 597 w 34948"/>
                    <a:gd name="connsiteY3" fmla="*/ 292746 h 310172"/>
                    <a:gd name="connsiteX4" fmla="*/ 3873 w 34948"/>
                    <a:gd name="connsiteY4" fmla="*/ 294214 h 310172"/>
                    <a:gd name="connsiteX5" fmla="*/ 27172 w 34948"/>
                    <a:gd name="connsiteY5" fmla="*/ 305864 h 310172"/>
                    <a:gd name="connsiteX6" fmla="*/ 35546 w 34948"/>
                    <a:gd name="connsiteY6" fmla="*/ 310221 h 310172"/>
                    <a:gd name="connsiteX7" fmla="*/ 35546 w 34948"/>
                    <a:gd name="connsiteY7" fmla="*/ 300762 h 310172"/>
                    <a:gd name="connsiteX8" fmla="*/ 35546 w 34948"/>
                    <a:gd name="connsiteY8" fmla="*/ 21159 h 310172"/>
                    <a:gd name="connsiteX9" fmla="*/ 35546 w 34948"/>
                    <a:gd name="connsiteY9" fmla="*/ 17524 h 310172"/>
                    <a:gd name="connsiteX10" fmla="*/ 32270 w 34948"/>
                    <a:gd name="connsiteY10" fmla="*/ 16057 h 310172"/>
                    <a:gd name="connsiteX11" fmla="*/ 8971 w 34948"/>
                    <a:gd name="connsiteY11" fmla="*/ 4406 h 310172"/>
                    <a:gd name="connsiteX12" fmla="*/ 597 w 34948"/>
                    <a:gd name="connsiteY12" fmla="*/ 49 h 310172"/>
                    <a:gd name="connsiteX13" fmla="*/ 12247 w 34948"/>
                    <a:gd name="connsiteY13" fmla="*/ 18969 h 310172"/>
                    <a:gd name="connsiteX14" fmla="*/ 23897 w 34948"/>
                    <a:gd name="connsiteY14" fmla="*/ 24794 h 310172"/>
                    <a:gd name="connsiteX15" fmla="*/ 23897 w 34948"/>
                    <a:gd name="connsiteY15" fmla="*/ 291302 h 310172"/>
                    <a:gd name="connsiteX16" fmla="*/ 12247 w 34948"/>
                    <a:gd name="connsiteY16" fmla="*/ 285477 h 310172"/>
                    <a:gd name="connsiteX17" fmla="*/ 12247 w 34948"/>
                    <a:gd name="connsiteY17" fmla="*/ 18969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597" y="49"/>
                      </a:moveTo>
                      <a:lnTo>
                        <a:pt x="597" y="9509"/>
                      </a:lnTo>
                      <a:lnTo>
                        <a:pt x="597" y="289111"/>
                      </a:lnTo>
                      <a:lnTo>
                        <a:pt x="597" y="292746"/>
                      </a:lnTo>
                      <a:lnTo>
                        <a:pt x="3873" y="294214"/>
                      </a:lnTo>
                      <a:lnTo>
                        <a:pt x="27172" y="305864"/>
                      </a:lnTo>
                      <a:lnTo>
                        <a:pt x="35546" y="310221"/>
                      </a:lnTo>
                      <a:lnTo>
                        <a:pt x="35546" y="300762"/>
                      </a:lnTo>
                      <a:lnTo>
                        <a:pt x="35546" y="21159"/>
                      </a:lnTo>
                      <a:lnTo>
                        <a:pt x="35546" y="17524"/>
                      </a:lnTo>
                      <a:lnTo>
                        <a:pt x="32270" y="16057"/>
                      </a:lnTo>
                      <a:lnTo>
                        <a:pt x="8971" y="4406"/>
                      </a:lnTo>
                      <a:lnTo>
                        <a:pt x="597" y="49"/>
                      </a:lnTo>
                      <a:close/>
                      <a:moveTo>
                        <a:pt x="12247" y="18969"/>
                      </a:moveTo>
                      <a:lnTo>
                        <a:pt x="23897" y="24794"/>
                      </a:lnTo>
                      <a:lnTo>
                        <a:pt x="23897" y="291302"/>
                      </a:lnTo>
                      <a:lnTo>
                        <a:pt x="12247" y="285477"/>
                      </a:lnTo>
                      <a:lnTo>
                        <a:pt x="12247" y="18969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1" name="Freeform 2560">
                  <a:extLst>
                    <a:ext uri="{FF2B5EF4-FFF2-40B4-BE49-F238E27FC236}">
                      <a16:creationId xmlns:a16="http://schemas.microsoft.com/office/drawing/2014/main" id="{C10B4A23-7388-02EC-74BD-5667FCAAF783}"/>
                    </a:ext>
                  </a:extLst>
                </p:cNvPr>
                <p:cNvSpPr/>
                <p:nvPr/>
              </p:nvSpPr>
              <p:spPr>
                <a:xfrm>
                  <a:off x="6784205" y="1148363"/>
                  <a:ext cx="34948" cy="310172"/>
                </a:xfrm>
                <a:custGeom>
                  <a:avLst/>
                  <a:gdLst>
                    <a:gd name="connsiteX0" fmla="*/ 604 w 34948"/>
                    <a:gd name="connsiteY0" fmla="*/ 52 h 310172"/>
                    <a:gd name="connsiteX1" fmla="*/ 604 w 34948"/>
                    <a:gd name="connsiteY1" fmla="*/ 292749 h 310172"/>
                    <a:gd name="connsiteX2" fmla="*/ 35552 w 34948"/>
                    <a:gd name="connsiteY2" fmla="*/ 310224 h 310172"/>
                    <a:gd name="connsiteX3" fmla="*/ 35552 w 34948"/>
                    <a:gd name="connsiteY3" fmla="*/ 17527 h 310172"/>
                    <a:gd name="connsiteX4" fmla="*/ 604 w 34948"/>
                    <a:gd name="connsiteY4" fmla="*/ 52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604" y="52"/>
                      </a:moveTo>
                      <a:lnTo>
                        <a:pt x="604" y="292749"/>
                      </a:lnTo>
                      <a:lnTo>
                        <a:pt x="35552" y="310224"/>
                      </a:lnTo>
                      <a:lnTo>
                        <a:pt x="35552" y="17527"/>
                      </a:lnTo>
                      <a:lnTo>
                        <a:pt x="604" y="5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3" name="Freeform 2562">
                  <a:extLst>
                    <a:ext uri="{FF2B5EF4-FFF2-40B4-BE49-F238E27FC236}">
                      <a16:creationId xmlns:a16="http://schemas.microsoft.com/office/drawing/2014/main" id="{4E578F50-8401-FD1A-72BB-7651260A045F}"/>
                    </a:ext>
                  </a:extLst>
                </p:cNvPr>
                <p:cNvSpPr/>
                <p:nvPr/>
              </p:nvSpPr>
              <p:spPr>
                <a:xfrm>
                  <a:off x="6836629" y="1165838"/>
                  <a:ext cx="58248" cy="158720"/>
                </a:xfrm>
                <a:custGeom>
                  <a:avLst/>
                  <a:gdLst>
                    <a:gd name="connsiteX0" fmla="*/ 613 w 58248"/>
                    <a:gd name="connsiteY0" fmla="*/ 43 h 158720"/>
                    <a:gd name="connsiteX1" fmla="*/ 613 w 58248"/>
                    <a:gd name="connsiteY1" fmla="*/ 9503 h 158720"/>
                    <a:gd name="connsiteX2" fmla="*/ 613 w 58248"/>
                    <a:gd name="connsiteY2" fmla="*/ 126004 h 158720"/>
                    <a:gd name="connsiteX3" fmla="*/ 613 w 58248"/>
                    <a:gd name="connsiteY3" fmla="*/ 129639 h 158720"/>
                    <a:gd name="connsiteX4" fmla="*/ 3887 w 58248"/>
                    <a:gd name="connsiteY4" fmla="*/ 131107 h 158720"/>
                    <a:gd name="connsiteX5" fmla="*/ 50485 w 58248"/>
                    <a:gd name="connsiteY5" fmla="*/ 154407 h 158720"/>
                    <a:gd name="connsiteX6" fmla="*/ 58861 w 58248"/>
                    <a:gd name="connsiteY6" fmla="*/ 158764 h 158720"/>
                    <a:gd name="connsiteX7" fmla="*/ 58861 w 58248"/>
                    <a:gd name="connsiteY7" fmla="*/ 149304 h 158720"/>
                    <a:gd name="connsiteX8" fmla="*/ 58861 w 58248"/>
                    <a:gd name="connsiteY8" fmla="*/ 32803 h 158720"/>
                    <a:gd name="connsiteX9" fmla="*/ 58861 w 58248"/>
                    <a:gd name="connsiteY9" fmla="*/ 29168 h 158720"/>
                    <a:gd name="connsiteX10" fmla="*/ 55588 w 58248"/>
                    <a:gd name="connsiteY10" fmla="*/ 27700 h 158720"/>
                    <a:gd name="connsiteX11" fmla="*/ 8989 w 58248"/>
                    <a:gd name="connsiteY11" fmla="*/ 4400 h 158720"/>
                    <a:gd name="connsiteX12" fmla="*/ 613 w 58248"/>
                    <a:gd name="connsiteY12" fmla="*/ 43 h 158720"/>
                    <a:gd name="connsiteX13" fmla="*/ 12263 w 58248"/>
                    <a:gd name="connsiteY13" fmla="*/ 18963 h 158720"/>
                    <a:gd name="connsiteX14" fmla="*/ 47212 w 58248"/>
                    <a:gd name="connsiteY14" fmla="*/ 36438 h 158720"/>
                    <a:gd name="connsiteX15" fmla="*/ 47212 w 58248"/>
                    <a:gd name="connsiteY15" fmla="*/ 139844 h 158720"/>
                    <a:gd name="connsiteX16" fmla="*/ 12263 w 58248"/>
                    <a:gd name="connsiteY16" fmla="*/ 122369 h 158720"/>
                    <a:gd name="connsiteX17" fmla="*/ 12263 w 58248"/>
                    <a:gd name="connsiteY17" fmla="*/ 18963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613" y="43"/>
                      </a:moveTo>
                      <a:lnTo>
                        <a:pt x="613" y="9503"/>
                      </a:lnTo>
                      <a:lnTo>
                        <a:pt x="613" y="126004"/>
                      </a:lnTo>
                      <a:lnTo>
                        <a:pt x="613" y="129639"/>
                      </a:lnTo>
                      <a:lnTo>
                        <a:pt x="3887" y="131107"/>
                      </a:lnTo>
                      <a:lnTo>
                        <a:pt x="50485" y="154407"/>
                      </a:lnTo>
                      <a:lnTo>
                        <a:pt x="58861" y="158764"/>
                      </a:lnTo>
                      <a:lnTo>
                        <a:pt x="58861" y="149304"/>
                      </a:lnTo>
                      <a:lnTo>
                        <a:pt x="58861" y="32803"/>
                      </a:lnTo>
                      <a:lnTo>
                        <a:pt x="58861" y="29168"/>
                      </a:lnTo>
                      <a:lnTo>
                        <a:pt x="55588" y="27700"/>
                      </a:lnTo>
                      <a:lnTo>
                        <a:pt x="8989" y="4400"/>
                      </a:lnTo>
                      <a:lnTo>
                        <a:pt x="613" y="43"/>
                      </a:lnTo>
                      <a:close/>
                      <a:moveTo>
                        <a:pt x="12263" y="18963"/>
                      </a:moveTo>
                      <a:lnTo>
                        <a:pt x="47212" y="36438"/>
                      </a:lnTo>
                      <a:lnTo>
                        <a:pt x="47212" y="139844"/>
                      </a:lnTo>
                      <a:lnTo>
                        <a:pt x="12263" y="122369"/>
                      </a:lnTo>
                      <a:lnTo>
                        <a:pt x="12263" y="1896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4" name="Freeform 2563">
                  <a:extLst>
                    <a:ext uri="{FF2B5EF4-FFF2-40B4-BE49-F238E27FC236}">
                      <a16:creationId xmlns:a16="http://schemas.microsoft.com/office/drawing/2014/main" id="{6621E807-3CA7-50A8-C9C8-F28A455BAF3B}"/>
                    </a:ext>
                  </a:extLst>
                </p:cNvPr>
                <p:cNvSpPr/>
                <p:nvPr/>
              </p:nvSpPr>
              <p:spPr>
                <a:xfrm>
                  <a:off x="6906526" y="1200788"/>
                  <a:ext cx="34948" cy="158720"/>
                </a:xfrm>
                <a:custGeom>
                  <a:avLst/>
                  <a:gdLst>
                    <a:gd name="connsiteX0" fmla="*/ 622 w 34948"/>
                    <a:gd name="connsiteY0" fmla="*/ 48 h 158720"/>
                    <a:gd name="connsiteX1" fmla="*/ 622 w 34948"/>
                    <a:gd name="connsiteY1" fmla="*/ 9508 h 158720"/>
                    <a:gd name="connsiteX2" fmla="*/ 622 w 34948"/>
                    <a:gd name="connsiteY2" fmla="*/ 137659 h 158720"/>
                    <a:gd name="connsiteX3" fmla="*/ 622 w 34948"/>
                    <a:gd name="connsiteY3" fmla="*/ 141294 h 158720"/>
                    <a:gd name="connsiteX4" fmla="*/ 3896 w 34948"/>
                    <a:gd name="connsiteY4" fmla="*/ 142762 h 158720"/>
                    <a:gd name="connsiteX5" fmla="*/ 27195 w 34948"/>
                    <a:gd name="connsiteY5" fmla="*/ 154412 h 158720"/>
                    <a:gd name="connsiteX6" fmla="*/ 35571 w 34948"/>
                    <a:gd name="connsiteY6" fmla="*/ 158769 h 158720"/>
                    <a:gd name="connsiteX7" fmla="*/ 35571 w 34948"/>
                    <a:gd name="connsiteY7" fmla="*/ 149309 h 158720"/>
                    <a:gd name="connsiteX8" fmla="*/ 35571 w 34948"/>
                    <a:gd name="connsiteY8" fmla="*/ 21158 h 158720"/>
                    <a:gd name="connsiteX9" fmla="*/ 35571 w 34948"/>
                    <a:gd name="connsiteY9" fmla="*/ 17524 h 158720"/>
                    <a:gd name="connsiteX10" fmla="*/ 32297 w 34948"/>
                    <a:gd name="connsiteY10" fmla="*/ 16056 h 158720"/>
                    <a:gd name="connsiteX11" fmla="*/ 8998 w 34948"/>
                    <a:gd name="connsiteY11" fmla="*/ 4406 h 158720"/>
                    <a:gd name="connsiteX12" fmla="*/ 622 w 34948"/>
                    <a:gd name="connsiteY12" fmla="*/ 48 h 158720"/>
                    <a:gd name="connsiteX13" fmla="*/ 12272 w 34948"/>
                    <a:gd name="connsiteY13" fmla="*/ 18968 h 158720"/>
                    <a:gd name="connsiteX14" fmla="*/ 23921 w 34948"/>
                    <a:gd name="connsiteY14" fmla="*/ 24793 h 158720"/>
                    <a:gd name="connsiteX15" fmla="*/ 23921 w 34948"/>
                    <a:gd name="connsiteY15" fmla="*/ 139850 h 158720"/>
                    <a:gd name="connsiteX16" fmla="*/ 12272 w 34948"/>
                    <a:gd name="connsiteY16" fmla="*/ 134025 h 158720"/>
                    <a:gd name="connsiteX17" fmla="*/ 12272 w 34948"/>
                    <a:gd name="connsiteY17" fmla="*/ 18968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622" y="48"/>
                      </a:moveTo>
                      <a:lnTo>
                        <a:pt x="622" y="9508"/>
                      </a:lnTo>
                      <a:lnTo>
                        <a:pt x="622" y="137659"/>
                      </a:lnTo>
                      <a:lnTo>
                        <a:pt x="622" y="141294"/>
                      </a:lnTo>
                      <a:lnTo>
                        <a:pt x="3896" y="142762"/>
                      </a:lnTo>
                      <a:lnTo>
                        <a:pt x="27195" y="154412"/>
                      </a:lnTo>
                      <a:lnTo>
                        <a:pt x="35571" y="158769"/>
                      </a:lnTo>
                      <a:lnTo>
                        <a:pt x="35571" y="149309"/>
                      </a:lnTo>
                      <a:lnTo>
                        <a:pt x="35571" y="21158"/>
                      </a:lnTo>
                      <a:lnTo>
                        <a:pt x="35571" y="17524"/>
                      </a:lnTo>
                      <a:lnTo>
                        <a:pt x="32297" y="16056"/>
                      </a:lnTo>
                      <a:lnTo>
                        <a:pt x="8998" y="4406"/>
                      </a:lnTo>
                      <a:lnTo>
                        <a:pt x="622" y="48"/>
                      </a:lnTo>
                      <a:close/>
                      <a:moveTo>
                        <a:pt x="12272" y="18968"/>
                      </a:moveTo>
                      <a:lnTo>
                        <a:pt x="23921" y="24793"/>
                      </a:lnTo>
                      <a:lnTo>
                        <a:pt x="23921" y="139850"/>
                      </a:lnTo>
                      <a:lnTo>
                        <a:pt x="12272" y="134025"/>
                      </a:lnTo>
                      <a:lnTo>
                        <a:pt x="12272" y="189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5" name="Freeform 2564">
                  <a:extLst>
                    <a:ext uri="{FF2B5EF4-FFF2-40B4-BE49-F238E27FC236}">
                      <a16:creationId xmlns:a16="http://schemas.microsoft.com/office/drawing/2014/main" id="{305C689F-3CEA-CEF5-37F5-7F518AE92B99}"/>
                    </a:ext>
                  </a:extLst>
                </p:cNvPr>
                <p:cNvSpPr/>
                <p:nvPr/>
              </p:nvSpPr>
              <p:spPr>
                <a:xfrm>
                  <a:off x="6720133" y="959043"/>
                  <a:ext cx="477635" cy="595605"/>
                </a:xfrm>
                <a:custGeom>
                  <a:avLst/>
                  <a:gdLst>
                    <a:gd name="connsiteX0" fmla="*/ 239444 w 477635"/>
                    <a:gd name="connsiteY0" fmla="*/ 45 h 595605"/>
                    <a:gd name="connsiteX1" fmla="*/ 236893 w 477635"/>
                    <a:gd name="connsiteY1" fmla="*/ 1501 h 595605"/>
                    <a:gd name="connsiteX2" fmla="*/ 3901 w 477635"/>
                    <a:gd name="connsiteY2" fmla="*/ 117996 h 595605"/>
                    <a:gd name="connsiteX3" fmla="*/ 627 w 477635"/>
                    <a:gd name="connsiteY3" fmla="*/ 119464 h 595605"/>
                    <a:gd name="connsiteX4" fmla="*/ 627 w 477635"/>
                    <a:gd name="connsiteY4" fmla="*/ 123099 h 595605"/>
                    <a:gd name="connsiteX5" fmla="*/ 627 w 477635"/>
                    <a:gd name="connsiteY5" fmla="*/ 472602 h 595605"/>
                    <a:gd name="connsiteX6" fmla="*/ 627 w 477635"/>
                    <a:gd name="connsiteY6" fmla="*/ 476237 h 595605"/>
                    <a:gd name="connsiteX7" fmla="*/ 3903 w 477635"/>
                    <a:gd name="connsiteY7" fmla="*/ 477705 h 595605"/>
                    <a:gd name="connsiteX8" fmla="*/ 236895 w 477635"/>
                    <a:gd name="connsiteY8" fmla="*/ 594206 h 595605"/>
                    <a:gd name="connsiteX9" fmla="*/ 239447 w 477635"/>
                    <a:gd name="connsiteY9" fmla="*/ 595650 h 595605"/>
                    <a:gd name="connsiteX10" fmla="*/ 241998 w 477635"/>
                    <a:gd name="connsiteY10" fmla="*/ 594206 h 595605"/>
                    <a:gd name="connsiteX11" fmla="*/ 474990 w 477635"/>
                    <a:gd name="connsiteY11" fmla="*/ 477705 h 595605"/>
                    <a:gd name="connsiteX12" fmla="*/ 478263 w 477635"/>
                    <a:gd name="connsiteY12" fmla="*/ 476237 h 595605"/>
                    <a:gd name="connsiteX13" fmla="*/ 478263 w 477635"/>
                    <a:gd name="connsiteY13" fmla="*/ 472602 h 595605"/>
                    <a:gd name="connsiteX14" fmla="*/ 478263 w 477635"/>
                    <a:gd name="connsiteY14" fmla="*/ 123099 h 595605"/>
                    <a:gd name="connsiteX15" fmla="*/ 478263 w 477635"/>
                    <a:gd name="connsiteY15" fmla="*/ 119464 h 595605"/>
                    <a:gd name="connsiteX16" fmla="*/ 474990 w 477635"/>
                    <a:gd name="connsiteY16" fmla="*/ 117996 h 595605"/>
                    <a:gd name="connsiteX17" fmla="*/ 241998 w 477635"/>
                    <a:gd name="connsiteY17" fmla="*/ 1501 h 595605"/>
                    <a:gd name="connsiteX18" fmla="*/ 239447 w 477635"/>
                    <a:gd name="connsiteY18" fmla="*/ 45 h 595605"/>
                    <a:gd name="connsiteX19" fmla="*/ 239444 w 477635"/>
                    <a:gd name="connsiteY19" fmla="*/ 13151 h 595605"/>
                    <a:gd name="connsiteX20" fmla="*/ 466612 w 477635"/>
                    <a:gd name="connsiteY20" fmla="*/ 126734 h 595605"/>
                    <a:gd name="connsiteX21" fmla="*/ 466612 w 477635"/>
                    <a:gd name="connsiteY21" fmla="*/ 468967 h 595605"/>
                    <a:gd name="connsiteX22" fmla="*/ 239444 w 477635"/>
                    <a:gd name="connsiteY22" fmla="*/ 582556 h 595605"/>
                    <a:gd name="connsiteX23" fmla="*/ 12277 w 477635"/>
                    <a:gd name="connsiteY23" fmla="*/ 468967 h 595605"/>
                    <a:gd name="connsiteX24" fmla="*/ 12277 w 477635"/>
                    <a:gd name="connsiteY24" fmla="*/ 126734 h 595605"/>
                    <a:gd name="connsiteX25" fmla="*/ 239444 w 477635"/>
                    <a:gd name="connsiteY25" fmla="*/ 13151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39444" y="45"/>
                      </a:moveTo>
                      <a:lnTo>
                        <a:pt x="236893" y="1501"/>
                      </a:lnTo>
                      <a:lnTo>
                        <a:pt x="3901" y="117996"/>
                      </a:lnTo>
                      <a:lnTo>
                        <a:pt x="627" y="119464"/>
                      </a:lnTo>
                      <a:lnTo>
                        <a:pt x="627" y="123099"/>
                      </a:lnTo>
                      <a:lnTo>
                        <a:pt x="627" y="472602"/>
                      </a:lnTo>
                      <a:lnTo>
                        <a:pt x="627" y="476237"/>
                      </a:lnTo>
                      <a:lnTo>
                        <a:pt x="3903" y="477705"/>
                      </a:lnTo>
                      <a:lnTo>
                        <a:pt x="236895" y="594206"/>
                      </a:lnTo>
                      <a:lnTo>
                        <a:pt x="239447" y="595650"/>
                      </a:lnTo>
                      <a:lnTo>
                        <a:pt x="241998" y="594206"/>
                      </a:lnTo>
                      <a:lnTo>
                        <a:pt x="474990" y="477705"/>
                      </a:lnTo>
                      <a:lnTo>
                        <a:pt x="478263" y="476237"/>
                      </a:lnTo>
                      <a:lnTo>
                        <a:pt x="478263" y="472602"/>
                      </a:lnTo>
                      <a:lnTo>
                        <a:pt x="478263" y="123099"/>
                      </a:lnTo>
                      <a:lnTo>
                        <a:pt x="478263" y="119464"/>
                      </a:lnTo>
                      <a:lnTo>
                        <a:pt x="474990" y="117996"/>
                      </a:lnTo>
                      <a:lnTo>
                        <a:pt x="241998" y="1501"/>
                      </a:lnTo>
                      <a:lnTo>
                        <a:pt x="239447" y="45"/>
                      </a:lnTo>
                      <a:close/>
                      <a:moveTo>
                        <a:pt x="239444" y="13151"/>
                      </a:moveTo>
                      <a:lnTo>
                        <a:pt x="466612" y="126734"/>
                      </a:lnTo>
                      <a:lnTo>
                        <a:pt x="466612" y="468967"/>
                      </a:lnTo>
                      <a:lnTo>
                        <a:pt x="239444" y="582556"/>
                      </a:lnTo>
                      <a:lnTo>
                        <a:pt x="12277" y="468967"/>
                      </a:lnTo>
                      <a:lnTo>
                        <a:pt x="12277" y="126734"/>
                      </a:lnTo>
                      <a:lnTo>
                        <a:pt x="239444" y="1315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566" name="Graphic 2503">
                <a:extLst>
                  <a:ext uri="{FF2B5EF4-FFF2-40B4-BE49-F238E27FC236}">
                    <a16:creationId xmlns:a16="http://schemas.microsoft.com/office/drawing/2014/main" id="{54E47DB3-3DDB-C862-8F27-2BC387AA8C11}"/>
                  </a:ext>
                </a:extLst>
              </p:cNvPr>
              <p:cNvGrpSpPr/>
              <p:nvPr/>
            </p:nvGrpSpPr>
            <p:grpSpPr>
              <a:xfrm>
                <a:off x="6999884" y="1223583"/>
                <a:ext cx="137928" cy="219416"/>
                <a:chOff x="6999884" y="1223583"/>
                <a:chExt cx="137928" cy="219416"/>
              </a:xfrm>
            </p:grpSpPr>
            <p:sp>
              <p:nvSpPr>
                <p:cNvPr id="2567" name="Freeform 2566">
                  <a:extLst>
                    <a:ext uri="{FF2B5EF4-FFF2-40B4-BE49-F238E27FC236}">
                      <a16:creationId xmlns:a16="http://schemas.microsoft.com/office/drawing/2014/main" id="{EB85D34F-C532-83BF-917B-F15AE21C9562}"/>
                    </a:ext>
                  </a:extLst>
                </p:cNvPr>
                <p:cNvSpPr/>
                <p:nvPr/>
              </p:nvSpPr>
              <p:spPr>
                <a:xfrm>
                  <a:off x="6999884" y="1223583"/>
                  <a:ext cx="137928" cy="219416"/>
                </a:xfrm>
                <a:custGeom>
                  <a:avLst/>
                  <a:gdLst>
                    <a:gd name="connsiteX0" fmla="*/ 137929 w 137928"/>
                    <a:gd name="connsiteY0" fmla="*/ 0 h 219416"/>
                    <a:gd name="connsiteX1" fmla="*/ 137929 w 137928"/>
                    <a:gd name="connsiteY1" fmla="*/ 37280 h 219416"/>
                    <a:gd name="connsiteX2" fmla="*/ 137929 w 137928"/>
                    <a:gd name="connsiteY2" fmla="*/ 113170 h 219416"/>
                    <a:gd name="connsiteX3" fmla="*/ 137929 w 137928"/>
                    <a:gd name="connsiteY3" fmla="*/ 150450 h 219416"/>
                    <a:gd name="connsiteX4" fmla="*/ 0 w 137928"/>
                    <a:gd name="connsiteY4" fmla="*/ 219416 h 219416"/>
                    <a:gd name="connsiteX5" fmla="*/ 0 w 137928"/>
                    <a:gd name="connsiteY5" fmla="*/ 182137 h 219416"/>
                    <a:gd name="connsiteX6" fmla="*/ 0 w 137928"/>
                    <a:gd name="connsiteY6" fmla="*/ 106246 h 219416"/>
                    <a:gd name="connsiteX7" fmla="*/ 0 w 137928"/>
                    <a:gd name="connsiteY7" fmla="*/ 68967 h 219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7928" h="219416">
                      <a:moveTo>
                        <a:pt x="137929" y="0"/>
                      </a:moveTo>
                      <a:cubicBezTo>
                        <a:pt x="137929" y="0"/>
                        <a:pt x="137929" y="16691"/>
                        <a:pt x="137929" y="37280"/>
                      </a:cubicBezTo>
                      <a:lnTo>
                        <a:pt x="137929" y="113170"/>
                      </a:lnTo>
                      <a:cubicBezTo>
                        <a:pt x="137929" y="133759"/>
                        <a:pt x="137929" y="150450"/>
                        <a:pt x="137929" y="150450"/>
                      </a:cubicBezTo>
                      <a:lnTo>
                        <a:pt x="0" y="219416"/>
                      </a:lnTo>
                      <a:cubicBezTo>
                        <a:pt x="0" y="219416"/>
                        <a:pt x="0" y="202726"/>
                        <a:pt x="0" y="182137"/>
                      </a:cubicBezTo>
                      <a:lnTo>
                        <a:pt x="0" y="106246"/>
                      </a:lnTo>
                      <a:cubicBezTo>
                        <a:pt x="0" y="85657"/>
                        <a:pt x="0" y="68967"/>
                        <a:pt x="0" y="6896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8" name="Freeform 2567">
                  <a:extLst>
                    <a:ext uri="{FF2B5EF4-FFF2-40B4-BE49-F238E27FC236}">
                      <a16:creationId xmlns:a16="http://schemas.microsoft.com/office/drawing/2014/main" id="{C52CC415-703D-3FF0-2EFD-6D04EC2C1B6D}"/>
                    </a:ext>
                  </a:extLst>
                </p:cNvPr>
                <p:cNvSpPr/>
                <p:nvPr/>
              </p:nvSpPr>
              <p:spPr>
                <a:xfrm>
                  <a:off x="7065750" y="1260384"/>
                  <a:ext cx="12019" cy="145873"/>
                </a:xfrm>
                <a:custGeom>
                  <a:avLst/>
                  <a:gdLst>
                    <a:gd name="connsiteX0" fmla="*/ 12323 w 12019"/>
                    <a:gd name="connsiteY0" fmla="*/ -64 h 145873"/>
                    <a:gd name="connsiteX1" fmla="*/ 11734 w 12019"/>
                    <a:gd name="connsiteY1" fmla="*/ 138160 h 145873"/>
                    <a:gd name="connsiteX2" fmla="*/ 303 w 12019"/>
                    <a:gd name="connsiteY2" fmla="*/ 145809 h 145873"/>
                    <a:gd name="connsiteX3" fmla="*/ 303 w 12019"/>
                    <a:gd name="connsiteY3" fmla="*/ 6912 h 145873"/>
                    <a:gd name="connsiteX4" fmla="*/ 12323 w 12019"/>
                    <a:gd name="connsiteY4" fmla="*/ -64 h 145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19" h="145873">
                      <a:moveTo>
                        <a:pt x="12323" y="-64"/>
                      </a:moveTo>
                      <a:lnTo>
                        <a:pt x="11734" y="138160"/>
                      </a:lnTo>
                      <a:lnTo>
                        <a:pt x="303" y="145809"/>
                      </a:lnTo>
                      <a:lnTo>
                        <a:pt x="303" y="6912"/>
                      </a:lnTo>
                      <a:lnTo>
                        <a:pt x="12323" y="-6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9" name="Freeform 2568">
                  <a:extLst>
                    <a:ext uri="{FF2B5EF4-FFF2-40B4-BE49-F238E27FC236}">
                      <a16:creationId xmlns:a16="http://schemas.microsoft.com/office/drawing/2014/main" id="{40A343A9-3CA4-DE00-D74B-C72D701791E3}"/>
                    </a:ext>
                  </a:extLst>
                </p:cNvPr>
                <p:cNvSpPr/>
                <p:nvPr/>
              </p:nvSpPr>
              <p:spPr>
                <a:xfrm>
                  <a:off x="7005739" y="1299973"/>
                  <a:ext cx="126661" cy="81741"/>
                </a:xfrm>
                <a:custGeom>
                  <a:avLst/>
                  <a:gdLst>
                    <a:gd name="connsiteX0" fmla="*/ 126251 w 126661"/>
                    <a:gd name="connsiteY0" fmla="*/ -64 h 81741"/>
                    <a:gd name="connsiteX1" fmla="*/ 126965 w 126661"/>
                    <a:gd name="connsiteY1" fmla="*/ 17503 h 81741"/>
                    <a:gd name="connsiteX2" fmla="*/ 303 w 126661"/>
                    <a:gd name="connsiteY2" fmla="*/ 81677 h 81741"/>
                    <a:gd name="connsiteX3" fmla="*/ 1732 w 126661"/>
                    <a:gd name="connsiteY3" fmla="*/ 62051 h 81741"/>
                    <a:gd name="connsiteX4" fmla="*/ 126251 w 126661"/>
                    <a:gd name="connsiteY4" fmla="*/ -64 h 81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61" h="81741">
                      <a:moveTo>
                        <a:pt x="126251" y="-64"/>
                      </a:moveTo>
                      <a:lnTo>
                        <a:pt x="126965" y="17503"/>
                      </a:lnTo>
                      <a:lnTo>
                        <a:pt x="303" y="81677"/>
                      </a:lnTo>
                      <a:lnTo>
                        <a:pt x="1732" y="62051"/>
                      </a:lnTo>
                      <a:lnTo>
                        <a:pt x="126251" y="-6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70" name="Freeform 2569">
                  <a:extLst>
                    <a:ext uri="{FF2B5EF4-FFF2-40B4-BE49-F238E27FC236}">
                      <a16:creationId xmlns:a16="http://schemas.microsoft.com/office/drawing/2014/main" id="{1D5525CA-1EED-4CE5-4F15-404C251457E1}"/>
                    </a:ext>
                  </a:extLst>
                </p:cNvPr>
                <p:cNvSpPr/>
                <p:nvPr/>
              </p:nvSpPr>
              <p:spPr>
                <a:xfrm>
                  <a:off x="7003427" y="1261771"/>
                  <a:ext cx="128426" cy="135072"/>
                </a:xfrm>
                <a:custGeom>
                  <a:avLst/>
                  <a:gdLst>
                    <a:gd name="connsiteX0" fmla="*/ 81621 w 128426"/>
                    <a:gd name="connsiteY0" fmla="*/ 314 h 135072"/>
                    <a:gd name="connsiteX1" fmla="*/ 82419 w 128426"/>
                    <a:gd name="connsiteY1" fmla="*/ 3887 h 135072"/>
                    <a:gd name="connsiteX2" fmla="*/ 92799 w 128426"/>
                    <a:gd name="connsiteY2" fmla="*/ 48098 h 135072"/>
                    <a:gd name="connsiteX3" fmla="*/ 127806 w 128426"/>
                    <a:gd name="connsiteY3" fmla="*/ 22462 h 135072"/>
                    <a:gd name="connsiteX4" fmla="*/ 128730 w 128426"/>
                    <a:gd name="connsiteY4" fmla="*/ 32632 h 135072"/>
                    <a:gd name="connsiteX5" fmla="*/ 92799 w 128426"/>
                    <a:gd name="connsiteY5" fmla="*/ 60622 h 135072"/>
                    <a:gd name="connsiteX6" fmla="*/ 88807 w 128426"/>
                    <a:gd name="connsiteY6" fmla="*/ 63186 h 135072"/>
                    <a:gd name="connsiteX7" fmla="*/ 87210 w 128426"/>
                    <a:gd name="connsiteY7" fmla="*/ 57176 h 135072"/>
                    <a:gd name="connsiteX8" fmla="*/ 80066 w 128426"/>
                    <a:gd name="connsiteY8" fmla="*/ 26118 h 135072"/>
                    <a:gd name="connsiteX9" fmla="*/ 68929 w 128426"/>
                    <a:gd name="connsiteY9" fmla="*/ 124964 h 135072"/>
                    <a:gd name="connsiteX10" fmla="*/ 68131 w 128426"/>
                    <a:gd name="connsiteY10" fmla="*/ 135008 h 135072"/>
                    <a:gd name="connsiteX11" fmla="*/ 62542 w 128426"/>
                    <a:gd name="connsiteY11" fmla="*/ 125889 h 135072"/>
                    <a:gd name="connsiteX12" fmla="*/ 38672 w 128426"/>
                    <a:gd name="connsiteY12" fmla="*/ 86804 h 135072"/>
                    <a:gd name="connsiteX13" fmla="*/ 303 w 128426"/>
                    <a:gd name="connsiteY13" fmla="*/ 102102 h 135072"/>
                    <a:gd name="connsiteX14" fmla="*/ 1354 w 128426"/>
                    <a:gd name="connsiteY14" fmla="*/ 91175 h 135072"/>
                    <a:gd name="connsiteX15" fmla="*/ 37873 w 128426"/>
                    <a:gd name="connsiteY15" fmla="*/ 76382 h 135072"/>
                    <a:gd name="connsiteX16" fmla="*/ 40269 w 128426"/>
                    <a:gd name="connsiteY16" fmla="*/ 74617 h 135072"/>
                    <a:gd name="connsiteX17" fmla="*/ 42664 w 128426"/>
                    <a:gd name="connsiteY17" fmla="*/ 78525 h 135072"/>
                    <a:gd name="connsiteX18" fmla="*/ 62542 w 128426"/>
                    <a:gd name="connsiteY18" fmla="*/ 111138 h 135072"/>
                    <a:gd name="connsiteX19" fmla="*/ 74477 w 128426"/>
                    <a:gd name="connsiteY19" fmla="*/ 2206 h 135072"/>
                    <a:gd name="connsiteX20" fmla="*/ 74477 w 128426"/>
                    <a:gd name="connsiteY20" fmla="*/ -64 h 135072"/>
                    <a:gd name="connsiteX21" fmla="*/ 81621 w 128426"/>
                    <a:gd name="connsiteY21" fmla="*/ 314 h 135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8426" h="135072">
                      <a:moveTo>
                        <a:pt x="81621" y="314"/>
                      </a:moveTo>
                      <a:lnTo>
                        <a:pt x="82419" y="3887"/>
                      </a:lnTo>
                      <a:lnTo>
                        <a:pt x="92799" y="48098"/>
                      </a:lnTo>
                      <a:lnTo>
                        <a:pt x="127806" y="22462"/>
                      </a:lnTo>
                      <a:lnTo>
                        <a:pt x="128730" y="32632"/>
                      </a:lnTo>
                      <a:lnTo>
                        <a:pt x="92799" y="60622"/>
                      </a:lnTo>
                      <a:lnTo>
                        <a:pt x="88807" y="63186"/>
                      </a:lnTo>
                      <a:lnTo>
                        <a:pt x="87210" y="57176"/>
                      </a:lnTo>
                      <a:lnTo>
                        <a:pt x="80066" y="26118"/>
                      </a:lnTo>
                      <a:lnTo>
                        <a:pt x="68929" y="124964"/>
                      </a:lnTo>
                      <a:lnTo>
                        <a:pt x="68131" y="135008"/>
                      </a:lnTo>
                      <a:lnTo>
                        <a:pt x="62542" y="125889"/>
                      </a:lnTo>
                      <a:lnTo>
                        <a:pt x="38672" y="86804"/>
                      </a:lnTo>
                      <a:lnTo>
                        <a:pt x="303" y="102102"/>
                      </a:lnTo>
                      <a:lnTo>
                        <a:pt x="1354" y="91175"/>
                      </a:lnTo>
                      <a:lnTo>
                        <a:pt x="37873" y="76382"/>
                      </a:lnTo>
                      <a:lnTo>
                        <a:pt x="40269" y="74617"/>
                      </a:lnTo>
                      <a:lnTo>
                        <a:pt x="42664" y="78525"/>
                      </a:lnTo>
                      <a:lnTo>
                        <a:pt x="62542" y="111138"/>
                      </a:lnTo>
                      <a:lnTo>
                        <a:pt x="74477" y="2206"/>
                      </a:lnTo>
                      <a:lnTo>
                        <a:pt x="74477" y="-64"/>
                      </a:lnTo>
                      <a:lnTo>
                        <a:pt x="81621" y="31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728" name="Graphic 2503">
              <a:extLst>
                <a:ext uri="{FF2B5EF4-FFF2-40B4-BE49-F238E27FC236}">
                  <a16:creationId xmlns:a16="http://schemas.microsoft.com/office/drawing/2014/main" id="{A0BD8FB6-B290-C40E-FBEE-F4B8D726AE40}"/>
                </a:ext>
              </a:extLst>
            </p:cNvPr>
            <p:cNvGrpSpPr/>
            <p:nvPr/>
          </p:nvGrpSpPr>
          <p:grpSpPr>
            <a:xfrm>
              <a:off x="7649447" y="1068490"/>
              <a:ext cx="708132" cy="883031"/>
              <a:chOff x="7559273" y="1395687"/>
              <a:chExt cx="477635" cy="595605"/>
            </a:xfrm>
          </p:grpSpPr>
          <p:grpSp>
            <p:nvGrpSpPr>
              <p:cNvPr id="2729" name="Graphic 2503">
                <a:extLst>
                  <a:ext uri="{FF2B5EF4-FFF2-40B4-BE49-F238E27FC236}">
                    <a16:creationId xmlns:a16="http://schemas.microsoft.com/office/drawing/2014/main" id="{41840D28-F5FC-7DDF-728F-98C0586806C6}"/>
                  </a:ext>
                </a:extLst>
              </p:cNvPr>
              <p:cNvGrpSpPr/>
              <p:nvPr/>
            </p:nvGrpSpPr>
            <p:grpSpPr>
              <a:xfrm>
                <a:off x="7559273" y="1395687"/>
                <a:ext cx="477635" cy="595605"/>
                <a:chOff x="7559273" y="1395687"/>
                <a:chExt cx="477635" cy="595605"/>
              </a:xfrm>
            </p:grpSpPr>
            <p:sp>
              <p:nvSpPr>
                <p:cNvPr id="2730" name="Freeform 2729">
                  <a:extLst>
                    <a:ext uri="{FF2B5EF4-FFF2-40B4-BE49-F238E27FC236}">
                      <a16:creationId xmlns:a16="http://schemas.microsoft.com/office/drawing/2014/main" id="{8CBB7510-E268-5F56-57CC-DEF5725799AF}"/>
                    </a:ext>
                  </a:extLst>
                </p:cNvPr>
                <p:cNvSpPr/>
                <p:nvPr/>
              </p:nvSpPr>
              <p:spPr>
                <a:xfrm>
                  <a:off x="7565098" y="1402240"/>
                  <a:ext cx="465984" cy="233001"/>
                </a:xfrm>
                <a:custGeom>
                  <a:avLst/>
                  <a:gdLst>
                    <a:gd name="connsiteX0" fmla="*/ 827 w 465984"/>
                    <a:gd name="connsiteY0" fmla="*/ 116623 h 233001"/>
                    <a:gd name="connsiteX1" fmla="*/ 233819 w 465984"/>
                    <a:gd name="connsiteY1" fmla="*/ 122 h 233001"/>
                    <a:gd name="connsiteX2" fmla="*/ 466811 w 465984"/>
                    <a:gd name="connsiteY2" fmla="*/ 116623 h 233001"/>
                    <a:gd name="connsiteX3" fmla="*/ 233819 w 465984"/>
                    <a:gd name="connsiteY3" fmla="*/ 233124 h 233001"/>
                    <a:gd name="connsiteX4" fmla="*/ 827 w 465984"/>
                    <a:gd name="connsiteY4" fmla="*/ 116623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827" y="116623"/>
                      </a:moveTo>
                      <a:lnTo>
                        <a:pt x="233819" y="122"/>
                      </a:lnTo>
                      <a:lnTo>
                        <a:pt x="466811" y="116623"/>
                      </a:lnTo>
                      <a:lnTo>
                        <a:pt x="233819" y="233124"/>
                      </a:lnTo>
                      <a:lnTo>
                        <a:pt x="827" y="11662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1" name="Freeform 2730">
                  <a:extLst>
                    <a:ext uri="{FF2B5EF4-FFF2-40B4-BE49-F238E27FC236}">
                      <a16:creationId xmlns:a16="http://schemas.microsoft.com/office/drawing/2014/main" id="{1C80E54B-4482-2D07-C7F2-0C2947559633}"/>
                    </a:ext>
                  </a:extLst>
                </p:cNvPr>
                <p:cNvSpPr/>
                <p:nvPr/>
              </p:nvSpPr>
              <p:spPr>
                <a:xfrm>
                  <a:off x="7565098" y="1518741"/>
                  <a:ext cx="232992" cy="466003"/>
                </a:xfrm>
                <a:custGeom>
                  <a:avLst/>
                  <a:gdLst>
                    <a:gd name="connsiteX0" fmla="*/ 809 w 232992"/>
                    <a:gd name="connsiteY0" fmla="*/ 158 h 466003"/>
                    <a:gd name="connsiteX1" fmla="*/ 809 w 232992"/>
                    <a:gd name="connsiteY1" fmla="*/ 349661 h 466003"/>
                    <a:gd name="connsiteX2" fmla="*/ 233801 w 232992"/>
                    <a:gd name="connsiteY2" fmla="*/ 466161 h 466003"/>
                    <a:gd name="connsiteX3" fmla="*/ 233801 w 232992"/>
                    <a:gd name="connsiteY3" fmla="*/ 116659 h 466003"/>
                    <a:gd name="connsiteX4" fmla="*/ 809 w 232992"/>
                    <a:gd name="connsiteY4" fmla="*/ 158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809" y="158"/>
                      </a:moveTo>
                      <a:lnTo>
                        <a:pt x="809" y="349661"/>
                      </a:lnTo>
                      <a:lnTo>
                        <a:pt x="233801" y="466161"/>
                      </a:lnTo>
                      <a:lnTo>
                        <a:pt x="233801" y="116659"/>
                      </a:lnTo>
                      <a:lnTo>
                        <a:pt x="809" y="15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2" name="Freeform 2731">
                  <a:extLst>
                    <a:ext uri="{FF2B5EF4-FFF2-40B4-BE49-F238E27FC236}">
                      <a16:creationId xmlns:a16="http://schemas.microsoft.com/office/drawing/2014/main" id="{EB37CF67-8136-3D91-E881-D2455A568EC0}"/>
                    </a:ext>
                  </a:extLst>
                </p:cNvPr>
                <p:cNvSpPr/>
                <p:nvPr/>
              </p:nvSpPr>
              <p:spPr>
                <a:xfrm>
                  <a:off x="7798090" y="1518741"/>
                  <a:ext cx="232992" cy="466003"/>
                </a:xfrm>
                <a:custGeom>
                  <a:avLst/>
                  <a:gdLst>
                    <a:gd name="connsiteX0" fmla="*/ 845 w 232992"/>
                    <a:gd name="connsiteY0" fmla="*/ 466161 h 466003"/>
                    <a:gd name="connsiteX1" fmla="*/ 233837 w 232992"/>
                    <a:gd name="connsiteY1" fmla="*/ 349661 h 466003"/>
                    <a:gd name="connsiteX2" fmla="*/ 233837 w 232992"/>
                    <a:gd name="connsiteY2" fmla="*/ 158 h 466003"/>
                    <a:gd name="connsiteX3" fmla="*/ 845 w 232992"/>
                    <a:gd name="connsiteY3" fmla="*/ 116659 h 466003"/>
                    <a:gd name="connsiteX4" fmla="*/ 845 w 232992"/>
                    <a:gd name="connsiteY4" fmla="*/ 466161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845" y="466161"/>
                      </a:moveTo>
                      <a:lnTo>
                        <a:pt x="233837" y="349661"/>
                      </a:lnTo>
                      <a:lnTo>
                        <a:pt x="233837" y="158"/>
                      </a:lnTo>
                      <a:lnTo>
                        <a:pt x="845" y="116659"/>
                      </a:lnTo>
                      <a:lnTo>
                        <a:pt x="845" y="46616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3" name="Freeform 2732">
                  <a:extLst>
                    <a:ext uri="{FF2B5EF4-FFF2-40B4-BE49-F238E27FC236}">
                      <a16:creationId xmlns:a16="http://schemas.microsoft.com/office/drawing/2014/main" id="{00C17876-5D14-6397-C38B-9228AABE0186}"/>
                    </a:ext>
                  </a:extLst>
                </p:cNvPr>
                <p:cNvSpPr/>
                <p:nvPr/>
              </p:nvSpPr>
              <p:spPr>
                <a:xfrm>
                  <a:off x="7761685" y="1418987"/>
                  <a:ext cx="72810" cy="36406"/>
                </a:xfrm>
                <a:custGeom>
                  <a:avLst/>
                  <a:gdLst>
                    <a:gd name="connsiteX0" fmla="*/ 37232 w 72810"/>
                    <a:gd name="connsiteY0" fmla="*/ 110 h 36406"/>
                    <a:gd name="connsiteX1" fmla="*/ 827 w 72810"/>
                    <a:gd name="connsiteY1" fmla="*/ 18313 h 36406"/>
                    <a:gd name="connsiteX2" fmla="*/ 37232 w 72810"/>
                    <a:gd name="connsiteY2" fmla="*/ 36516 h 36406"/>
                    <a:gd name="connsiteX3" fmla="*/ 73637 w 72810"/>
                    <a:gd name="connsiteY3" fmla="*/ 18313 h 36406"/>
                    <a:gd name="connsiteX4" fmla="*/ 37232 w 72810"/>
                    <a:gd name="connsiteY4" fmla="*/ 110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232" y="110"/>
                      </a:moveTo>
                      <a:lnTo>
                        <a:pt x="827" y="18313"/>
                      </a:lnTo>
                      <a:lnTo>
                        <a:pt x="37232" y="36516"/>
                      </a:lnTo>
                      <a:lnTo>
                        <a:pt x="73637" y="18313"/>
                      </a:lnTo>
                      <a:lnTo>
                        <a:pt x="37232" y="11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4" name="Freeform 2733">
                  <a:extLst>
                    <a:ext uri="{FF2B5EF4-FFF2-40B4-BE49-F238E27FC236}">
                      <a16:creationId xmlns:a16="http://schemas.microsoft.com/office/drawing/2014/main" id="{8A013869-95AE-A868-2B0A-B4E93F31621C}"/>
                    </a:ext>
                  </a:extLst>
                </p:cNvPr>
                <p:cNvSpPr/>
                <p:nvPr/>
              </p:nvSpPr>
              <p:spPr>
                <a:xfrm>
                  <a:off x="7808283" y="1442287"/>
                  <a:ext cx="72810" cy="36406"/>
                </a:xfrm>
                <a:custGeom>
                  <a:avLst/>
                  <a:gdLst>
                    <a:gd name="connsiteX0" fmla="*/ 37239 w 72810"/>
                    <a:gd name="connsiteY0" fmla="*/ 113 h 36406"/>
                    <a:gd name="connsiteX1" fmla="*/ 34688 w 72810"/>
                    <a:gd name="connsiteY1" fmla="*/ 1570 h 36406"/>
                    <a:gd name="connsiteX2" fmla="*/ 11389 w 72810"/>
                    <a:gd name="connsiteY2" fmla="*/ 13220 h 36406"/>
                    <a:gd name="connsiteX3" fmla="*/ 834 w 72810"/>
                    <a:gd name="connsiteY3" fmla="*/ 18317 h 36406"/>
                    <a:gd name="connsiteX4" fmla="*/ 11389 w 72810"/>
                    <a:gd name="connsiteY4" fmla="*/ 23414 h 36406"/>
                    <a:gd name="connsiteX5" fmla="*/ 34688 w 72810"/>
                    <a:gd name="connsiteY5" fmla="*/ 35064 h 36406"/>
                    <a:gd name="connsiteX6" fmla="*/ 37239 w 72810"/>
                    <a:gd name="connsiteY6" fmla="*/ 36520 h 36406"/>
                    <a:gd name="connsiteX7" fmla="*/ 39790 w 72810"/>
                    <a:gd name="connsiteY7" fmla="*/ 35064 h 36406"/>
                    <a:gd name="connsiteX8" fmla="*/ 63090 w 72810"/>
                    <a:gd name="connsiteY8" fmla="*/ 23414 h 36406"/>
                    <a:gd name="connsiteX9" fmla="*/ 73644 w 72810"/>
                    <a:gd name="connsiteY9" fmla="*/ 18317 h 36406"/>
                    <a:gd name="connsiteX10" fmla="*/ 63090 w 72810"/>
                    <a:gd name="connsiteY10" fmla="*/ 13220 h 36406"/>
                    <a:gd name="connsiteX11" fmla="*/ 39790 w 72810"/>
                    <a:gd name="connsiteY11" fmla="*/ 1570 h 36406"/>
                    <a:gd name="connsiteX12" fmla="*/ 37239 w 72810"/>
                    <a:gd name="connsiteY12" fmla="*/ 113 h 36406"/>
                    <a:gd name="connsiteX13" fmla="*/ 37239 w 72810"/>
                    <a:gd name="connsiteY13" fmla="*/ 13220 h 36406"/>
                    <a:gd name="connsiteX14" fmla="*/ 47794 w 72810"/>
                    <a:gd name="connsiteY14" fmla="*/ 18317 h 36406"/>
                    <a:gd name="connsiteX15" fmla="*/ 37239 w 72810"/>
                    <a:gd name="connsiteY15" fmla="*/ 23414 h 36406"/>
                    <a:gd name="connsiteX16" fmla="*/ 26685 w 72810"/>
                    <a:gd name="connsiteY16" fmla="*/ 18317 h 36406"/>
                    <a:gd name="connsiteX17" fmla="*/ 37239 w 72810"/>
                    <a:gd name="connsiteY17" fmla="*/ 13220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239" y="113"/>
                      </a:moveTo>
                      <a:lnTo>
                        <a:pt x="34688" y="1570"/>
                      </a:lnTo>
                      <a:lnTo>
                        <a:pt x="11389" y="13220"/>
                      </a:lnTo>
                      <a:lnTo>
                        <a:pt x="834" y="18317"/>
                      </a:lnTo>
                      <a:lnTo>
                        <a:pt x="11389" y="23414"/>
                      </a:lnTo>
                      <a:lnTo>
                        <a:pt x="34688" y="35064"/>
                      </a:lnTo>
                      <a:lnTo>
                        <a:pt x="37239" y="36520"/>
                      </a:lnTo>
                      <a:lnTo>
                        <a:pt x="39790" y="35064"/>
                      </a:lnTo>
                      <a:lnTo>
                        <a:pt x="63090" y="23414"/>
                      </a:lnTo>
                      <a:lnTo>
                        <a:pt x="73644" y="18317"/>
                      </a:lnTo>
                      <a:lnTo>
                        <a:pt x="63090" y="13220"/>
                      </a:lnTo>
                      <a:lnTo>
                        <a:pt x="39790" y="1570"/>
                      </a:lnTo>
                      <a:lnTo>
                        <a:pt x="37239" y="113"/>
                      </a:lnTo>
                      <a:close/>
                      <a:moveTo>
                        <a:pt x="37239" y="13220"/>
                      </a:moveTo>
                      <a:lnTo>
                        <a:pt x="47794" y="18317"/>
                      </a:lnTo>
                      <a:lnTo>
                        <a:pt x="37239" y="23414"/>
                      </a:lnTo>
                      <a:lnTo>
                        <a:pt x="26685" y="18317"/>
                      </a:lnTo>
                      <a:lnTo>
                        <a:pt x="37239" y="1322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5" name="Freeform 2734">
                  <a:extLst>
                    <a:ext uri="{FF2B5EF4-FFF2-40B4-BE49-F238E27FC236}">
                      <a16:creationId xmlns:a16="http://schemas.microsoft.com/office/drawing/2014/main" id="{DB9E340F-336A-2264-A533-3F7A9E139F32}"/>
                    </a:ext>
                  </a:extLst>
                </p:cNvPr>
                <p:cNvSpPr/>
                <p:nvPr/>
              </p:nvSpPr>
              <p:spPr>
                <a:xfrm>
                  <a:off x="7854882" y="1465588"/>
                  <a:ext cx="72810" cy="36406"/>
                </a:xfrm>
                <a:custGeom>
                  <a:avLst/>
                  <a:gdLst>
                    <a:gd name="connsiteX0" fmla="*/ 37246 w 72810"/>
                    <a:gd name="connsiteY0" fmla="*/ 117 h 36406"/>
                    <a:gd name="connsiteX1" fmla="*/ 841 w 72810"/>
                    <a:gd name="connsiteY1" fmla="*/ 18320 h 36406"/>
                    <a:gd name="connsiteX2" fmla="*/ 37246 w 72810"/>
                    <a:gd name="connsiteY2" fmla="*/ 36523 h 36406"/>
                    <a:gd name="connsiteX3" fmla="*/ 73651 w 72810"/>
                    <a:gd name="connsiteY3" fmla="*/ 18320 h 36406"/>
                    <a:gd name="connsiteX4" fmla="*/ 37246 w 72810"/>
                    <a:gd name="connsiteY4" fmla="*/ 117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246" y="117"/>
                      </a:moveTo>
                      <a:lnTo>
                        <a:pt x="841" y="18320"/>
                      </a:lnTo>
                      <a:lnTo>
                        <a:pt x="37246" y="36523"/>
                      </a:lnTo>
                      <a:lnTo>
                        <a:pt x="73651" y="18320"/>
                      </a:lnTo>
                      <a:lnTo>
                        <a:pt x="37246" y="11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6" name="Freeform 2735">
                  <a:extLst>
                    <a:ext uri="{FF2B5EF4-FFF2-40B4-BE49-F238E27FC236}">
                      <a16:creationId xmlns:a16="http://schemas.microsoft.com/office/drawing/2014/main" id="{86F5D2C3-58E3-3515-4704-B534E8D7643A}"/>
                    </a:ext>
                  </a:extLst>
                </p:cNvPr>
                <p:cNvSpPr/>
                <p:nvPr/>
              </p:nvSpPr>
              <p:spPr>
                <a:xfrm>
                  <a:off x="7901480" y="1488888"/>
                  <a:ext cx="72810" cy="36400"/>
                </a:xfrm>
                <a:custGeom>
                  <a:avLst/>
                  <a:gdLst>
                    <a:gd name="connsiteX0" fmla="*/ 37253 w 72810"/>
                    <a:gd name="connsiteY0" fmla="*/ 120 h 36400"/>
                    <a:gd name="connsiteX1" fmla="*/ 34702 w 72810"/>
                    <a:gd name="connsiteY1" fmla="*/ 1577 h 36400"/>
                    <a:gd name="connsiteX2" fmla="*/ 11403 w 72810"/>
                    <a:gd name="connsiteY2" fmla="*/ 13227 h 36400"/>
                    <a:gd name="connsiteX3" fmla="*/ 848 w 72810"/>
                    <a:gd name="connsiteY3" fmla="*/ 18324 h 36400"/>
                    <a:gd name="connsiteX4" fmla="*/ 11403 w 72810"/>
                    <a:gd name="connsiteY4" fmla="*/ 23426 h 36400"/>
                    <a:gd name="connsiteX5" fmla="*/ 34702 w 72810"/>
                    <a:gd name="connsiteY5" fmla="*/ 35077 h 36400"/>
                    <a:gd name="connsiteX6" fmla="*/ 37253 w 72810"/>
                    <a:gd name="connsiteY6" fmla="*/ 36521 h 36400"/>
                    <a:gd name="connsiteX7" fmla="*/ 39805 w 72810"/>
                    <a:gd name="connsiteY7" fmla="*/ 35077 h 36400"/>
                    <a:gd name="connsiteX8" fmla="*/ 63104 w 72810"/>
                    <a:gd name="connsiteY8" fmla="*/ 23426 h 36400"/>
                    <a:gd name="connsiteX9" fmla="*/ 73658 w 72810"/>
                    <a:gd name="connsiteY9" fmla="*/ 18324 h 36400"/>
                    <a:gd name="connsiteX10" fmla="*/ 63104 w 72810"/>
                    <a:gd name="connsiteY10" fmla="*/ 13227 h 36400"/>
                    <a:gd name="connsiteX11" fmla="*/ 39805 w 72810"/>
                    <a:gd name="connsiteY11" fmla="*/ 1577 h 36400"/>
                    <a:gd name="connsiteX12" fmla="*/ 37253 w 72810"/>
                    <a:gd name="connsiteY12" fmla="*/ 120 h 36400"/>
                    <a:gd name="connsiteX13" fmla="*/ 37253 w 72810"/>
                    <a:gd name="connsiteY13" fmla="*/ 13227 h 36400"/>
                    <a:gd name="connsiteX14" fmla="*/ 47808 w 72810"/>
                    <a:gd name="connsiteY14" fmla="*/ 18324 h 36400"/>
                    <a:gd name="connsiteX15" fmla="*/ 37253 w 72810"/>
                    <a:gd name="connsiteY15" fmla="*/ 23426 h 36400"/>
                    <a:gd name="connsiteX16" fmla="*/ 26699 w 72810"/>
                    <a:gd name="connsiteY16" fmla="*/ 18324 h 36400"/>
                    <a:gd name="connsiteX17" fmla="*/ 37253 w 72810"/>
                    <a:gd name="connsiteY17" fmla="*/ 13227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253" y="120"/>
                      </a:moveTo>
                      <a:lnTo>
                        <a:pt x="34702" y="1577"/>
                      </a:lnTo>
                      <a:lnTo>
                        <a:pt x="11403" y="13227"/>
                      </a:lnTo>
                      <a:lnTo>
                        <a:pt x="848" y="18324"/>
                      </a:lnTo>
                      <a:lnTo>
                        <a:pt x="11403" y="23426"/>
                      </a:lnTo>
                      <a:lnTo>
                        <a:pt x="34702" y="35077"/>
                      </a:lnTo>
                      <a:lnTo>
                        <a:pt x="37253" y="36521"/>
                      </a:lnTo>
                      <a:lnTo>
                        <a:pt x="39805" y="35077"/>
                      </a:lnTo>
                      <a:lnTo>
                        <a:pt x="63104" y="23426"/>
                      </a:lnTo>
                      <a:lnTo>
                        <a:pt x="73658" y="18324"/>
                      </a:lnTo>
                      <a:lnTo>
                        <a:pt x="63104" y="13227"/>
                      </a:lnTo>
                      <a:lnTo>
                        <a:pt x="39805" y="1577"/>
                      </a:lnTo>
                      <a:lnTo>
                        <a:pt x="37253" y="120"/>
                      </a:lnTo>
                      <a:close/>
                      <a:moveTo>
                        <a:pt x="37253" y="13227"/>
                      </a:moveTo>
                      <a:lnTo>
                        <a:pt x="47808" y="18324"/>
                      </a:lnTo>
                      <a:lnTo>
                        <a:pt x="37253" y="23426"/>
                      </a:lnTo>
                      <a:lnTo>
                        <a:pt x="26699" y="18324"/>
                      </a:lnTo>
                      <a:lnTo>
                        <a:pt x="37253" y="1322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7" name="Freeform 2736">
                  <a:extLst>
                    <a:ext uri="{FF2B5EF4-FFF2-40B4-BE49-F238E27FC236}">
                      <a16:creationId xmlns:a16="http://schemas.microsoft.com/office/drawing/2014/main" id="{4563068E-2747-E6D2-F5BD-D93EB1E26104}"/>
                    </a:ext>
                  </a:extLst>
                </p:cNvPr>
                <p:cNvSpPr/>
                <p:nvPr/>
              </p:nvSpPr>
              <p:spPr>
                <a:xfrm>
                  <a:off x="7668488" y="1465588"/>
                  <a:ext cx="72810" cy="36406"/>
                </a:xfrm>
                <a:custGeom>
                  <a:avLst/>
                  <a:gdLst>
                    <a:gd name="connsiteX0" fmla="*/ 37218 w 72810"/>
                    <a:gd name="connsiteY0" fmla="*/ 117 h 36406"/>
                    <a:gd name="connsiteX1" fmla="*/ 813 w 72810"/>
                    <a:gd name="connsiteY1" fmla="*/ 18320 h 36406"/>
                    <a:gd name="connsiteX2" fmla="*/ 37218 w 72810"/>
                    <a:gd name="connsiteY2" fmla="*/ 36523 h 36406"/>
                    <a:gd name="connsiteX3" fmla="*/ 73623 w 72810"/>
                    <a:gd name="connsiteY3" fmla="*/ 18320 h 36406"/>
                    <a:gd name="connsiteX4" fmla="*/ 37218 w 72810"/>
                    <a:gd name="connsiteY4" fmla="*/ 117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218" y="117"/>
                      </a:moveTo>
                      <a:lnTo>
                        <a:pt x="813" y="18320"/>
                      </a:lnTo>
                      <a:lnTo>
                        <a:pt x="37218" y="36523"/>
                      </a:lnTo>
                      <a:lnTo>
                        <a:pt x="73623" y="18320"/>
                      </a:lnTo>
                      <a:lnTo>
                        <a:pt x="37218" y="11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8" name="Freeform 2737">
                  <a:extLst>
                    <a:ext uri="{FF2B5EF4-FFF2-40B4-BE49-F238E27FC236}">
                      <a16:creationId xmlns:a16="http://schemas.microsoft.com/office/drawing/2014/main" id="{38253957-8628-A194-D4E7-9FC16688D027}"/>
                    </a:ext>
                  </a:extLst>
                </p:cNvPr>
                <p:cNvSpPr/>
                <p:nvPr/>
              </p:nvSpPr>
              <p:spPr>
                <a:xfrm>
                  <a:off x="7715086" y="1442287"/>
                  <a:ext cx="72810" cy="36406"/>
                </a:xfrm>
                <a:custGeom>
                  <a:avLst/>
                  <a:gdLst>
                    <a:gd name="connsiteX0" fmla="*/ 37225 w 72810"/>
                    <a:gd name="connsiteY0" fmla="*/ 113 h 36406"/>
                    <a:gd name="connsiteX1" fmla="*/ 34674 w 72810"/>
                    <a:gd name="connsiteY1" fmla="*/ 1570 h 36406"/>
                    <a:gd name="connsiteX2" fmla="*/ 11375 w 72810"/>
                    <a:gd name="connsiteY2" fmla="*/ 13220 h 36406"/>
                    <a:gd name="connsiteX3" fmla="*/ 820 w 72810"/>
                    <a:gd name="connsiteY3" fmla="*/ 18317 h 36406"/>
                    <a:gd name="connsiteX4" fmla="*/ 11375 w 72810"/>
                    <a:gd name="connsiteY4" fmla="*/ 23414 h 36406"/>
                    <a:gd name="connsiteX5" fmla="*/ 34674 w 72810"/>
                    <a:gd name="connsiteY5" fmla="*/ 35064 h 36406"/>
                    <a:gd name="connsiteX6" fmla="*/ 37225 w 72810"/>
                    <a:gd name="connsiteY6" fmla="*/ 36520 h 36406"/>
                    <a:gd name="connsiteX7" fmla="*/ 39776 w 72810"/>
                    <a:gd name="connsiteY7" fmla="*/ 35064 h 36406"/>
                    <a:gd name="connsiteX8" fmla="*/ 63076 w 72810"/>
                    <a:gd name="connsiteY8" fmla="*/ 23414 h 36406"/>
                    <a:gd name="connsiteX9" fmla="*/ 73630 w 72810"/>
                    <a:gd name="connsiteY9" fmla="*/ 18317 h 36406"/>
                    <a:gd name="connsiteX10" fmla="*/ 63076 w 72810"/>
                    <a:gd name="connsiteY10" fmla="*/ 13220 h 36406"/>
                    <a:gd name="connsiteX11" fmla="*/ 39776 w 72810"/>
                    <a:gd name="connsiteY11" fmla="*/ 1570 h 36406"/>
                    <a:gd name="connsiteX12" fmla="*/ 37225 w 72810"/>
                    <a:gd name="connsiteY12" fmla="*/ 113 h 36406"/>
                    <a:gd name="connsiteX13" fmla="*/ 37225 w 72810"/>
                    <a:gd name="connsiteY13" fmla="*/ 13220 h 36406"/>
                    <a:gd name="connsiteX14" fmla="*/ 47780 w 72810"/>
                    <a:gd name="connsiteY14" fmla="*/ 18317 h 36406"/>
                    <a:gd name="connsiteX15" fmla="*/ 37225 w 72810"/>
                    <a:gd name="connsiteY15" fmla="*/ 23414 h 36406"/>
                    <a:gd name="connsiteX16" fmla="*/ 26671 w 72810"/>
                    <a:gd name="connsiteY16" fmla="*/ 18317 h 36406"/>
                    <a:gd name="connsiteX17" fmla="*/ 37225 w 72810"/>
                    <a:gd name="connsiteY17" fmla="*/ 13220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225" y="113"/>
                      </a:moveTo>
                      <a:lnTo>
                        <a:pt x="34674" y="1570"/>
                      </a:lnTo>
                      <a:lnTo>
                        <a:pt x="11375" y="13220"/>
                      </a:lnTo>
                      <a:lnTo>
                        <a:pt x="820" y="18317"/>
                      </a:lnTo>
                      <a:lnTo>
                        <a:pt x="11375" y="23414"/>
                      </a:lnTo>
                      <a:lnTo>
                        <a:pt x="34674" y="35064"/>
                      </a:lnTo>
                      <a:lnTo>
                        <a:pt x="37225" y="36520"/>
                      </a:lnTo>
                      <a:lnTo>
                        <a:pt x="39776" y="35064"/>
                      </a:lnTo>
                      <a:lnTo>
                        <a:pt x="63076" y="23414"/>
                      </a:lnTo>
                      <a:lnTo>
                        <a:pt x="73630" y="18317"/>
                      </a:lnTo>
                      <a:lnTo>
                        <a:pt x="63076" y="13220"/>
                      </a:lnTo>
                      <a:lnTo>
                        <a:pt x="39776" y="1570"/>
                      </a:lnTo>
                      <a:lnTo>
                        <a:pt x="37225" y="113"/>
                      </a:lnTo>
                      <a:close/>
                      <a:moveTo>
                        <a:pt x="37225" y="13220"/>
                      </a:moveTo>
                      <a:lnTo>
                        <a:pt x="47780" y="18317"/>
                      </a:lnTo>
                      <a:lnTo>
                        <a:pt x="37225" y="23414"/>
                      </a:lnTo>
                      <a:lnTo>
                        <a:pt x="26671" y="18317"/>
                      </a:lnTo>
                      <a:lnTo>
                        <a:pt x="37225" y="1322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9" name="Freeform 2738">
                  <a:extLst>
                    <a:ext uri="{FF2B5EF4-FFF2-40B4-BE49-F238E27FC236}">
                      <a16:creationId xmlns:a16="http://schemas.microsoft.com/office/drawing/2014/main" id="{915588E4-AACB-DFBA-02CC-820BFB4BCC35}"/>
                    </a:ext>
                  </a:extLst>
                </p:cNvPr>
                <p:cNvSpPr/>
                <p:nvPr/>
              </p:nvSpPr>
              <p:spPr>
                <a:xfrm>
                  <a:off x="7621890" y="1488888"/>
                  <a:ext cx="72810" cy="36400"/>
                </a:xfrm>
                <a:custGeom>
                  <a:avLst/>
                  <a:gdLst>
                    <a:gd name="connsiteX0" fmla="*/ 37211 w 72810"/>
                    <a:gd name="connsiteY0" fmla="*/ 120 h 36400"/>
                    <a:gd name="connsiteX1" fmla="*/ 34662 w 72810"/>
                    <a:gd name="connsiteY1" fmla="*/ 1577 h 36400"/>
                    <a:gd name="connsiteX2" fmla="*/ 11363 w 72810"/>
                    <a:gd name="connsiteY2" fmla="*/ 13227 h 36400"/>
                    <a:gd name="connsiteX3" fmla="*/ 806 w 72810"/>
                    <a:gd name="connsiteY3" fmla="*/ 18324 h 36400"/>
                    <a:gd name="connsiteX4" fmla="*/ 11363 w 72810"/>
                    <a:gd name="connsiteY4" fmla="*/ 23426 h 36400"/>
                    <a:gd name="connsiteX5" fmla="*/ 34662 w 72810"/>
                    <a:gd name="connsiteY5" fmla="*/ 35077 h 36400"/>
                    <a:gd name="connsiteX6" fmla="*/ 37211 w 72810"/>
                    <a:gd name="connsiteY6" fmla="*/ 36521 h 36400"/>
                    <a:gd name="connsiteX7" fmla="*/ 39762 w 72810"/>
                    <a:gd name="connsiteY7" fmla="*/ 35077 h 36400"/>
                    <a:gd name="connsiteX8" fmla="*/ 63061 w 72810"/>
                    <a:gd name="connsiteY8" fmla="*/ 23426 h 36400"/>
                    <a:gd name="connsiteX9" fmla="*/ 73616 w 72810"/>
                    <a:gd name="connsiteY9" fmla="*/ 18324 h 36400"/>
                    <a:gd name="connsiteX10" fmla="*/ 63061 w 72810"/>
                    <a:gd name="connsiteY10" fmla="*/ 13227 h 36400"/>
                    <a:gd name="connsiteX11" fmla="*/ 39762 w 72810"/>
                    <a:gd name="connsiteY11" fmla="*/ 1577 h 36400"/>
                    <a:gd name="connsiteX12" fmla="*/ 37211 w 72810"/>
                    <a:gd name="connsiteY12" fmla="*/ 120 h 36400"/>
                    <a:gd name="connsiteX13" fmla="*/ 37211 w 72810"/>
                    <a:gd name="connsiteY13" fmla="*/ 13227 h 36400"/>
                    <a:gd name="connsiteX14" fmla="*/ 47765 w 72810"/>
                    <a:gd name="connsiteY14" fmla="*/ 18324 h 36400"/>
                    <a:gd name="connsiteX15" fmla="*/ 37211 w 72810"/>
                    <a:gd name="connsiteY15" fmla="*/ 23426 h 36400"/>
                    <a:gd name="connsiteX16" fmla="*/ 26654 w 72810"/>
                    <a:gd name="connsiteY16" fmla="*/ 18324 h 36400"/>
                    <a:gd name="connsiteX17" fmla="*/ 37211 w 72810"/>
                    <a:gd name="connsiteY17" fmla="*/ 13227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211" y="120"/>
                      </a:moveTo>
                      <a:lnTo>
                        <a:pt x="34662" y="1577"/>
                      </a:lnTo>
                      <a:lnTo>
                        <a:pt x="11363" y="13227"/>
                      </a:lnTo>
                      <a:lnTo>
                        <a:pt x="806" y="18324"/>
                      </a:lnTo>
                      <a:lnTo>
                        <a:pt x="11363" y="23426"/>
                      </a:lnTo>
                      <a:lnTo>
                        <a:pt x="34662" y="35077"/>
                      </a:lnTo>
                      <a:lnTo>
                        <a:pt x="37211" y="36521"/>
                      </a:lnTo>
                      <a:lnTo>
                        <a:pt x="39762" y="35077"/>
                      </a:lnTo>
                      <a:lnTo>
                        <a:pt x="63061" y="23426"/>
                      </a:lnTo>
                      <a:lnTo>
                        <a:pt x="73616" y="18324"/>
                      </a:lnTo>
                      <a:lnTo>
                        <a:pt x="63061" y="13227"/>
                      </a:lnTo>
                      <a:lnTo>
                        <a:pt x="39762" y="1577"/>
                      </a:lnTo>
                      <a:lnTo>
                        <a:pt x="37211" y="120"/>
                      </a:lnTo>
                      <a:close/>
                      <a:moveTo>
                        <a:pt x="37211" y="13227"/>
                      </a:moveTo>
                      <a:lnTo>
                        <a:pt x="47765" y="18324"/>
                      </a:lnTo>
                      <a:lnTo>
                        <a:pt x="37211" y="23426"/>
                      </a:lnTo>
                      <a:lnTo>
                        <a:pt x="26654" y="18324"/>
                      </a:lnTo>
                      <a:lnTo>
                        <a:pt x="37211" y="1322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0" name="Freeform 2739">
                  <a:extLst>
                    <a:ext uri="{FF2B5EF4-FFF2-40B4-BE49-F238E27FC236}">
                      <a16:creationId xmlns:a16="http://schemas.microsoft.com/office/drawing/2014/main" id="{82E2E20E-1C5F-B473-4539-659D64246323}"/>
                    </a:ext>
                  </a:extLst>
                </p:cNvPr>
                <p:cNvSpPr/>
                <p:nvPr/>
              </p:nvSpPr>
              <p:spPr>
                <a:xfrm>
                  <a:off x="7681023" y="1763638"/>
                  <a:ext cx="93196" cy="151451"/>
                </a:xfrm>
                <a:custGeom>
                  <a:avLst/>
                  <a:gdLst>
                    <a:gd name="connsiteX0" fmla="*/ 816 w 93196"/>
                    <a:gd name="connsiteY0" fmla="*/ 171 h 151451"/>
                    <a:gd name="connsiteX1" fmla="*/ 94013 w 93196"/>
                    <a:gd name="connsiteY1" fmla="*/ 46771 h 151451"/>
                    <a:gd name="connsiteX2" fmla="*/ 94013 w 93196"/>
                    <a:gd name="connsiteY2" fmla="*/ 151622 h 151451"/>
                    <a:gd name="connsiteX3" fmla="*/ 816 w 93196"/>
                    <a:gd name="connsiteY3" fmla="*/ 105022 h 151451"/>
                    <a:gd name="connsiteX4" fmla="*/ 816 w 93196"/>
                    <a:gd name="connsiteY4" fmla="*/ 171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816" y="171"/>
                      </a:moveTo>
                      <a:lnTo>
                        <a:pt x="94013" y="46771"/>
                      </a:lnTo>
                      <a:lnTo>
                        <a:pt x="94013" y="151622"/>
                      </a:lnTo>
                      <a:lnTo>
                        <a:pt x="816" y="105022"/>
                      </a:lnTo>
                      <a:lnTo>
                        <a:pt x="816" y="17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1" name="Freeform 2740">
                  <a:extLst>
                    <a:ext uri="{FF2B5EF4-FFF2-40B4-BE49-F238E27FC236}">
                      <a16:creationId xmlns:a16="http://schemas.microsoft.com/office/drawing/2014/main" id="{0204E9B1-175F-2C37-4505-1A9C55ECD3B8}"/>
                    </a:ext>
                  </a:extLst>
                </p:cNvPr>
                <p:cNvSpPr/>
                <p:nvPr/>
              </p:nvSpPr>
              <p:spPr>
                <a:xfrm>
                  <a:off x="7675769" y="1753933"/>
                  <a:ext cx="104846" cy="170371"/>
                </a:xfrm>
                <a:custGeom>
                  <a:avLst/>
                  <a:gdLst>
                    <a:gd name="connsiteX0" fmla="*/ 816 w 104846"/>
                    <a:gd name="connsiteY0" fmla="*/ 171 h 170371"/>
                    <a:gd name="connsiteX1" fmla="*/ 816 w 104846"/>
                    <a:gd name="connsiteY1" fmla="*/ 9631 h 170371"/>
                    <a:gd name="connsiteX2" fmla="*/ 816 w 104846"/>
                    <a:gd name="connsiteY2" fmla="*/ 114482 h 170371"/>
                    <a:gd name="connsiteX3" fmla="*/ 816 w 104846"/>
                    <a:gd name="connsiteY3" fmla="*/ 118116 h 170371"/>
                    <a:gd name="connsiteX4" fmla="*/ 4090 w 104846"/>
                    <a:gd name="connsiteY4" fmla="*/ 119584 h 170371"/>
                    <a:gd name="connsiteX5" fmla="*/ 97287 w 104846"/>
                    <a:gd name="connsiteY5" fmla="*/ 166185 h 170371"/>
                    <a:gd name="connsiteX6" fmla="*/ 105663 w 104846"/>
                    <a:gd name="connsiteY6" fmla="*/ 170542 h 170371"/>
                    <a:gd name="connsiteX7" fmla="*/ 105663 w 104846"/>
                    <a:gd name="connsiteY7" fmla="*/ 161082 h 170371"/>
                    <a:gd name="connsiteX8" fmla="*/ 105663 w 104846"/>
                    <a:gd name="connsiteY8" fmla="*/ 56231 h 170371"/>
                    <a:gd name="connsiteX9" fmla="*/ 105663 w 104846"/>
                    <a:gd name="connsiteY9" fmla="*/ 52596 h 170371"/>
                    <a:gd name="connsiteX10" fmla="*/ 102389 w 104846"/>
                    <a:gd name="connsiteY10" fmla="*/ 51128 h 170371"/>
                    <a:gd name="connsiteX11" fmla="*/ 9193 w 104846"/>
                    <a:gd name="connsiteY11" fmla="*/ 4528 h 170371"/>
                    <a:gd name="connsiteX12" fmla="*/ 816 w 104846"/>
                    <a:gd name="connsiteY12" fmla="*/ 171 h 170371"/>
                    <a:gd name="connsiteX13" fmla="*/ 12466 w 104846"/>
                    <a:gd name="connsiteY13" fmla="*/ 19091 h 170371"/>
                    <a:gd name="connsiteX14" fmla="*/ 94013 w 104846"/>
                    <a:gd name="connsiteY14" fmla="*/ 59866 h 170371"/>
                    <a:gd name="connsiteX15" fmla="*/ 94013 w 104846"/>
                    <a:gd name="connsiteY15" fmla="*/ 151622 h 170371"/>
                    <a:gd name="connsiteX16" fmla="*/ 12466 w 104846"/>
                    <a:gd name="connsiteY16" fmla="*/ 110847 h 170371"/>
                    <a:gd name="connsiteX17" fmla="*/ 12466 w 104846"/>
                    <a:gd name="connsiteY17" fmla="*/ 19091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816" y="171"/>
                      </a:moveTo>
                      <a:lnTo>
                        <a:pt x="816" y="9631"/>
                      </a:lnTo>
                      <a:lnTo>
                        <a:pt x="816" y="114482"/>
                      </a:lnTo>
                      <a:lnTo>
                        <a:pt x="816" y="118116"/>
                      </a:lnTo>
                      <a:lnTo>
                        <a:pt x="4090" y="119584"/>
                      </a:lnTo>
                      <a:lnTo>
                        <a:pt x="97287" y="166185"/>
                      </a:lnTo>
                      <a:lnTo>
                        <a:pt x="105663" y="170542"/>
                      </a:lnTo>
                      <a:lnTo>
                        <a:pt x="105663" y="161082"/>
                      </a:lnTo>
                      <a:lnTo>
                        <a:pt x="105663" y="56231"/>
                      </a:lnTo>
                      <a:lnTo>
                        <a:pt x="105663" y="52596"/>
                      </a:lnTo>
                      <a:lnTo>
                        <a:pt x="102389" y="51128"/>
                      </a:lnTo>
                      <a:lnTo>
                        <a:pt x="9193" y="4528"/>
                      </a:lnTo>
                      <a:lnTo>
                        <a:pt x="816" y="171"/>
                      </a:lnTo>
                      <a:close/>
                      <a:moveTo>
                        <a:pt x="12466" y="19091"/>
                      </a:moveTo>
                      <a:lnTo>
                        <a:pt x="94013" y="59866"/>
                      </a:lnTo>
                      <a:lnTo>
                        <a:pt x="94013" y="151622"/>
                      </a:lnTo>
                      <a:lnTo>
                        <a:pt x="12466" y="110847"/>
                      </a:lnTo>
                      <a:lnTo>
                        <a:pt x="12466" y="1909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2" name="Freeform 2741">
                  <a:extLst>
                    <a:ext uri="{FF2B5EF4-FFF2-40B4-BE49-F238E27FC236}">
                      <a16:creationId xmlns:a16="http://schemas.microsoft.com/office/drawing/2014/main" id="{1DE24A7D-BB3F-E009-B3B7-4BD7CE512899}"/>
                    </a:ext>
                  </a:extLst>
                </p:cNvPr>
                <p:cNvSpPr/>
                <p:nvPr/>
              </p:nvSpPr>
              <p:spPr>
                <a:xfrm>
                  <a:off x="7582572" y="1567532"/>
                  <a:ext cx="34948" cy="310172"/>
                </a:xfrm>
                <a:custGeom>
                  <a:avLst/>
                  <a:gdLst>
                    <a:gd name="connsiteX0" fmla="*/ 797 w 34948"/>
                    <a:gd name="connsiteY0" fmla="*/ 153 h 310172"/>
                    <a:gd name="connsiteX1" fmla="*/ 797 w 34948"/>
                    <a:gd name="connsiteY1" fmla="*/ 9613 h 310172"/>
                    <a:gd name="connsiteX2" fmla="*/ 797 w 34948"/>
                    <a:gd name="connsiteY2" fmla="*/ 289215 h 310172"/>
                    <a:gd name="connsiteX3" fmla="*/ 797 w 34948"/>
                    <a:gd name="connsiteY3" fmla="*/ 292850 h 310172"/>
                    <a:gd name="connsiteX4" fmla="*/ 4073 w 34948"/>
                    <a:gd name="connsiteY4" fmla="*/ 294318 h 310172"/>
                    <a:gd name="connsiteX5" fmla="*/ 27372 w 34948"/>
                    <a:gd name="connsiteY5" fmla="*/ 305968 h 310172"/>
                    <a:gd name="connsiteX6" fmla="*/ 35746 w 34948"/>
                    <a:gd name="connsiteY6" fmla="*/ 310325 h 310172"/>
                    <a:gd name="connsiteX7" fmla="*/ 35746 w 34948"/>
                    <a:gd name="connsiteY7" fmla="*/ 300865 h 310172"/>
                    <a:gd name="connsiteX8" fmla="*/ 35746 w 34948"/>
                    <a:gd name="connsiteY8" fmla="*/ 21263 h 310172"/>
                    <a:gd name="connsiteX9" fmla="*/ 35746 w 34948"/>
                    <a:gd name="connsiteY9" fmla="*/ 17628 h 310172"/>
                    <a:gd name="connsiteX10" fmla="*/ 32470 w 34948"/>
                    <a:gd name="connsiteY10" fmla="*/ 16160 h 310172"/>
                    <a:gd name="connsiteX11" fmla="*/ 9171 w 34948"/>
                    <a:gd name="connsiteY11" fmla="*/ 4510 h 310172"/>
                    <a:gd name="connsiteX12" fmla="*/ 797 w 34948"/>
                    <a:gd name="connsiteY12" fmla="*/ 153 h 310172"/>
                    <a:gd name="connsiteX13" fmla="*/ 12447 w 34948"/>
                    <a:gd name="connsiteY13" fmla="*/ 19073 h 310172"/>
                    <a:gd name="connsiteX14" fmla="*/ 24096 w 34948"/>
                    <a:gd name="connsiteY14" fmla="*/ 24898 h 310172"/>
                    <a:gd name="connsiteX15" fmla="*/ 24096 w 34948"/>
                    <a:gd name="connsiteY15" fmla="*/ 291406 h 310172"/>
                    <a:gd name="connsiteX16" fmla="*/ 12447 w 34948"/>
                    <a:gd name="connsiteY16" fmla="*/ 285581 h 310172"/>
                    <a:gd name="connsiteX17" fmla="*/ 12447 w 34948"/>
                    <a:gd name="connsiteY17" fmla="*/ 19073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797" y="153"/>
                      </a:moveTo>
                      <a:lnTo>
                        <a:pt x="797" y="9613"/>
                      </a:lnTo>
                      <a:lnTo>
                        <a:pt x="797" y="289215"/>
                      </a:lnTo>
                      <a:lnTo>
                        <a:pt x="797" y="292850"/>
                      </a:lnTo>
                      <a:lnTo>
                        <a:pt x="4073" y="294318"/>
                      </a:lnTo>
                      <a:lnTo>
                        <a:pt x="27372" y="305968"/>
                      </a:lnTo>
                      <a:lnTo>
                        <a:pt x="35746" y="310325"/>
                      </a:lnTo>
                      <a:lnTo>
                        <a:pt x="35746" y="300865"/>
                      </a:lnTo>
                      <a:lnTo>
                        <a:pt x="35746" y="21263"/>
                      </a:lnTo>
                      <a:lnTo>
                        <a:pt x="35746" y="17628"/>
                      </a:lnTo>
                      <a:lnTo>
                        <a:pt x="32470" y="16160"/>
                      </a:lnTo>
                      <a:lnTo>
                        <a:pt x="9171" y="4510"/>
                      </a:lnTo>
                      <a:lnTo>
                        <a:pt x="797" y="153"/>
                      </a:lnTo>
                      <a:close/>
                      <a:moveTo>
                        <a:pt x="12447" y="19073"/>
                      </a:moveTo>
                      <a:lnTo>
                        <a:pt x="24096" y="24898"/>
                      </a:lnTo>
                      <a:lnTo>
                        <a:pt x="24096" y="291406"/>
                      </a:lnTo>
                      <a:lnTo>
                        <a:pt x="12447" y="285581"/>
                      </a:lnTo>
                      <a:lnTo>
                        <a:pt x="12447" y="1907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3" name="Freeform 2742">
                  <a:extLst>
                    <a:ext uri="{FF2B5EF4-FFF2-40B4-BE49-F238E27FC236}">
                      <a16:creationId xmlns:a16="http://schemas.microsoft.com/office/drawing/2014/main" id="{2DBED157-6F8F-8D07-A183-6C33A128C44B}"/>
                    </a:ext>
                  </a:extLst>
                </p:cNvPr>
                <p:cNvSpPr/>
                <p:nvPr/>
              </p:nvSpPr>
              <p:spPr>
                <a:xfrm>
                  <a:off x="7623346" y="1585007"/>
                  <a:ext cx="34948" cy="310172"/>
                </a:xfrm>
                <a:custGeom>
                  <a:avLst/>
                  <a:gdLst>
                    <a:gd name="connsiteX0" fmla="*/ 803 w 34948"/>
                    <a:gd name="connsiteY0" fmla="*/ 156 h 310172"/>
                    <a:gd name="connsiteX1" fmla="*/ 803 w 34948"/>
                    <a:gd name="connsiteY1" fmla="*/ 292853 h 310172"/>
                    <a:gd name="connsiteX2" fmla="*/ 35752 w 34948"/>
                    <a:gd name="connsiteY2" fmla="*/ 310328 h 310172"/>
                    <a:gd name="connsiteX3" fmla="*/ 35752 w 34948"/>
                    <a:gd name="connsiteY3" fmla="*/ 17631 h 310172"/>
                    <a:gd name="connsiteX4" fmla="*/ 803 w 34948"/>
                    <a:gd name="connsiteY4" fmla="*/ 156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803" y="156"/>
                      </a:moveTo>
                      <a:lnTo>
                        <a:pt x="803" y="292853"/>
                      </a:lnTo>
                      <a:lnTo>
                        <a:pt x="35752" y="310328"/>
                      </a:lnTo>
                      <a:lnTo>
                        <a:pt x="35752" y="17631"/>
                      </a:lnTo>
                      <a:lnTo>
                        <a:pt x="803" y="1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4" name="Freeform 2743">
                  <a:extLst>
                    <a:ext uri="{FF2B5EF4-FFF2-40B4-BE49-F238E27FC236}">
                      <a16:creationId xmlns:a16="http://schemas.microsoft.com/office/drawing/2014/main" id="{E58C1D60-9889-4348-2F56-020C9EB5CD38}"/>
                    </a:ext>
                  </a:extLst>
                </p:cNvPr>
                <p:cNvSpPr/>
                <p:nvPr/>
              </p:nvSpPr>
              <p:spPr>
                <a:xfrm>
                  <a:off x="7675769" y="1602482"/>
                  <a:ext cx="58248" cy="158720"/>
                </a:xfrm>
                <a:custGeom>
                  <a:avLst/>
                  <a:gdLst>
                    <a:gd name="connsiteX0" fmla="*/ 813 w 58248"/>
                    <a:gd name="connsiteY0" fmla="*/ 147 h 158720"/>
                    <a:gd name="connsiteX1" fmla="*/ 813 w 58248"/>
                    <a:gd name="connsiteY1" fmla="*/ 9607 h 158720"/>
                    <a:gd name="connsiteX2" fmla="*/ 813 w 58248"/>
                    <a:gd name="connsiteY2" fmla="*/ 126108 h 158720"/>
                    <a:gd name="connsiteX3" fmla="*/ 813 w 58248"/>
                    <a:gd name="connsiteY3" fmla="*/ 129743 h 158720"/>
                    <a:gd name="connsiteX4" fmla="*/ 4086 w 58248"/>
                    <a:gd name="connsiteY4" fmla="*/ 131211 h 158720"/>
                    <a:gd name="connsiteX5" fmla="*/ 50685 w 58248"/>
                    <a:gd name="connsiteY5" fmla="*/ 154511 h 158720"/>
                    <a:gd name="connsiteX6" fmla="*/ 59061 w 58248"/>
                    <a:gd name="connsiteY6" fmla="*/ 158868 h 158720"/>
                    <a:gd name="connsiteX7" fmla="*/ 59061 w 58248"/>
                    <a:gd name="connsiteY7" fmla="*/ 149408 h 158720"/>
                    <a:gd name="connsiteX8" fmla="*/ 59061 w 58248"/>
                    <a:gd name="connsiteY8" fmla="*/ 32907 h 158720"/>
                    <a:gd name="connsiteX9" fmla="*/ 59061 w 58248"/>
                    <a:gd name="connsiteY9" fmla="*/ 29272 h 158720"/>
                    <a:gd name="connsiteX10" fmla="*/ 55787 w 58248"/>
                    <a:gd name="connsiteY10" fmla="*/ 27804 h 158720"/>
                    <a:gd name="connsiteX11" fmla="*/ 9189 w 58248"/>
                    <a:gd name="connsiteY11" fmla="*/ 4504 h 158720"/>
                    <a:gd name="connsiteX12" fmla="*/ 813 w 58248"/>
                    <a:gd name="connsiteY12" fmla="*/ 147 h 158720"/>
                    <a:gd name="connsiteX13" fmla="*/ 12463 w 58248"/>
                    <a:gd name="connsiteY13" fmla="*/ 19067 h 158720"/>
                    <a:gd name="connsiteX14" fmla="*/ 47411 w 58248"/>
                    <a:gd name="connsiteY14" fmla="*/ 36542 h 158720"/>
                    <a:gd name="connsiteX15" fmla="*/ 47411 w 58248"/>
                    <a:gd name="connsiteY15" fmla="*/ 139948 h 158720"/>
                    <a:gd name="connsiteX16" fmla="*/ 12463 w 58248"/>
                    <a:gd name="connsiteY16" fmla="*/ 122473 h 158720"/>
                    <a:gd name="connsiteX17" fmla="*/ 12463 w 58248"/>
                    <a:gd name="connsiteY17" fmla="*/ 19067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813" y="147"/>
                      </a:moveTo>
                      <a:lnTo>
                        <a:pt x="813" y="9607"/>
                      </a:lnTo>
                      <a:lnTo>
                        <a:pt x="813" y="126108"/>
                      </a:lnTo>
                      <a:lnTo>
                        <a:pt x="813" y="129743"/>
                      </a:lnTo>
                      <a:lnTo>
                        <a:pt x="4086" y="131211"/>
                      </a:lnTo>
                      <a:lnTo>
                        <a:pt x="50685" y="154511"/>
                      </a:lnTo>
                      <a:lnTo>
                        <a:pt x="59061" y="158868"/>
                      </a:lnTo>
                      <a:lnTo>
                        <a:pt x="59061" y="149408"/>
                      </a:lnTo>
                      <a:lnTo>
                        <a:pt x="59061" y="32907"/>
                      </a:lnTo>
                      <a:lnTo>
                        <a:pt x="59061" y="29272"/>
                      </a:lnTo>
                      <a:lnTo>
                        <a:pt x="55787" y="27804"/>
                      </a:lnTo>
                      <a:lnTo>
                        <a:pt x="9189" y="4504"/>
                      </a:lnTo>
                      <a:lnTo>
                        <a:pt x="813" y="147"/>
                      </a:lnTo>
                      <a:close/>
                      <a:moveTo>
                        <a:pt x="12463" y="19067"/>
                      </a:moveTo>
                      <a:lnTo>
                        <a:pt x="47411" y="36542"/>
                      </a:lnTo>
                      <a:lnTo>
                        <a:pt x="47411" y="139948"/>
                      </a:lnTo>
                      <a:lnTo>
                        <a:pt x="12463" y="122473"/>
                      </a:lnTo>
                      <a:lnTo>
                        <a:pt x="12463" y="1906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5" name="Freeform 2744">
                  <a:extLst>
                    <a:ext uri="{FF2B5EF4-FFF2-40B4-BE49-F238E27FC236}">
                      <a16:creationId xmlns:a16="http://schemas.microsoft.com/office/drawing/2014/main" id="{E9103F66-78E6-1CB0-E272-7EA522C7C09D}"/>
                    </a:ext>
                  </a:extLst>
                </p:cNvPr>
                <p:cNvSpPr/>
                <p:nvPr/>
              </p:nvSpPr>
              <p:spPr>
                <a:xfrm>
                  <a:off x="7745667" y="1637432"/>
                  <a:ext cx="34948" cy="158720"/>
                </a:xfrm>
                <a:custGeom>
                  <a:avLst/>
                  <a:gdLst>
                    <a:gd name="connsiteX0" fmla="*/ 822 w 34948"/>
                    <a:gd name="connsiteY0" fmla="*/ 152 h 158720"/>
                    <a:gd name="connsiteX1" fmla="*/ 822 w 34948"/>
                    <a:gd name="connsiteY1" fmla="*/ 9612 h 158720"/>
                    <a:gd name="connsiteX2" fmla="*/ 822 w 34948"/>
                    <a:gd name="connsiteY2" fmla="*/ 137763 h 158720"/>
                    <a:gd name="connsiteX3" fmla="*/ 822 w 34948"/>
                    <a:gd name="connsiteY3" fmla="*/ 141398 h 158720"/>
                    <a:gd name="connsiteX4" fmla="*/ 4095 w 34948"/>
                    <a:gd name="connsiteY4" fmla="*/ 142866 h 158720"/>
                    <a:gd name="connsiteX5" fmla="*/ 27395 w 34948"/>
                    <a:gd name="connsiteY5" fmla="*/ 154516 h 158720"/>
                    <a:gd name="connsiteX6" fmla="*/ 35771 w 34948"/>
                    <a:gd name="connsiteY6" fmla="*/ 158873 h 158720"/>
                    <a:gd name="connsiteX7" fmla="*/ 35771 w 34948"/>
                    <a:gd name="connsiteY7" fmla="*/ 149413 h 158720"/>
                    <a:gd name="connsiteX8" fmla="*/ 35771 w 34948"/>
                    <a:gd name="connsiteY8" fmla="*/ 21262 h 158720"/>
                    <a:gd name="connsiteX9" fmla="*/ 35771 w 34948"/>
                    <a:gd name="connsiteY9" fmla="*/ 17627 h 158720"/>
                    <a:gd name="connsiteX10" fmla="*/ 32497 w 34948"/>
                    <a:gd name="connsiteY10" fmla="*/ 16160 h 158720"/>
                    <a:gd name="connsiteX11" fmla="*/ 9198 w 34948"/>
                    <a:gd name="connsiteY11" fmla="*/ 4509 h 158720"/>
                    <a:gd name="connsiteX12" fmla="*/ 822 w 34948"/>
                    <a:gd name="connsiteY12" fmla="*/ 152 h 158720"/>
                    <a:gd name="connsiteX13" fmla="*/ 12471 w 34948"/>
                    <a:gd name="connsiteY13" fmla="*/ 19072 h 158720"/>
                    <a:gd name="connsiteX14" fmla="*/ 24121 w 34948"/>
                    <a:gd name="connsiteY14" fmla="*/ 24897 h 158720"/>
                    <a:gd name="connsiteX15" fmla="*/ 24121 w 34948"/>
                    <a:gd name="connsiteY15" fmla="*/ 139953 h 158720"/>
                    <a:gd name="connsiteX16" fmla="*/ 12471 w 34948"/>
                    <a:gd name="connsiteY16" fmla="*/ 134128 h 158720"/>
                    <a:gd name="connsiteX17" fmla="*/ 12471 w 34948"/>
                    <a:gd name="connsiteY17" fmla="*/ 19072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822" y="152"/>
                      </a:moveTo>
                      <a:lnTo>
                        <a:pt x="822" y="9612"/>
                      </a:lnTo>
                      <a:lnTo>
                        <a:pt x="822" y="137763"/>
                      </a:lnTo>
                      <a:lnTo>
                        <a:pt x="822" y="141398"/>
                      </a:lnTo>
                      <a:lnTo>
                        <a:pt x="4095" y="142866"/>
                      </a:lnTo>
                      <a:lnTo>
                        <a:pt x="27395" y="154516"/>
                      </a:lnTo>
                      <a:lnTo>
                        <a:pt x="35771" y="158873"/>
                      </a:lnTo>
                      <a:lnTo>
                        <a:pt x="35771" y="149413"/>
                      </a:lnTo>
                      <a:lnTo>
                        <a:pt x="35771" y="21262"/>
                      </a:lnTo>
                      <a:lnTo>
                        <a:pt x="35771" y="17627"/>
                      </a:lnTo>
                      <a:lnTo>
                        <a:pt x="32497" y="16160"/>
                      </a:lnTo>
                      <a:lnTo>
                        <a:pt x="9198" y="4509"/>
                      </a:lnTo>
                      <a:lnTo>
                        <a:pt x="822" y="152"/>
                      </a:lnTo>
                      <a:close/>
                      <a:moveTo>
                        <a:pt x="12471" y="19072"/>
                      </a:moveTo>
                      <a:lnTo>
                        <a:pt x="24121" y="24897"/>
                      </a:lnTo>
                      <a:lnTo>
                        <a:pt x="24121" y="139953"/>
                      </a:lnTo>
                      <a:lnTo>
                        <a:pt x="12471" y="134128"/>
                      </a:lnTo>
                      <a:lnTo>
                        <a:pt x="12471" y="1907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6" name="Freeform 2745">
                  <a:extLst>
                    <a:ext uri="{FF2B5EF4-FFF2-40B4-BE49-F238E27FC236}">
                      <a16:creationId xmlns:a16="http://schemas.microsoft.com/office/drawing/2014/main" id="{4ADF789A-CF40-2561-6473-22C44EE617A6}"/>
                    </a:ext>
                  </a:extLst>
                </p:cNvPr>
                <p:cNvSpPr/>
                <p:nvPr/>
              </p:nvSpPr>
              <p:spPr>
                <a:xfrm>
                  <a:off x="7559273" y="1395687"/>
                  <a:ext cx="477635" cy="595605"/>
                </a:xfrm>
                <a:custGeom>
                  <a:avLst/>
                  <a:gdLst>
                    <a:gd name="connsiteX0" fmla="*/ 239644 w 477635"/>
                    <a:gd name="connsiteY0" fmla="*/ 149 h 595605"/>
                    <a:gd name="connsiteX1" fmla="*/ 237093 w 477635"/>
                    <a:gd name="connsiteY1" fmla="*/ 1605 h 595605"/>
                    <a:gd name="connsiteX2" fmla="*/ 4101 w 477635"/>
                    <a:gd name="connsiteY2" fmla="*/ 118100 h 595605"/>
                    <a:gd name="connsiteX3" fmla="*/ 827 w 477635"/>
                    <a:gd name="connsiteY3" fmla="*/ 119568 h 595605"/>
                    <a:gd name="connsiteX4" fmla="*/ 827 w 477635"/>
                    <a:gd name="connsiteY4" fmla="*/ 123203 h 595605"/>
                    <a:gd name="connsiteX5" fmla="*/ 827 w 477635"/>
                    <a:gd name="connsiteY5" fmla="*/ 472706 h 595605"/>
                    <a:gd name="connsiteX6" fmla="*/ 827 w 477635"/>
                    <a:gd name="connsiteY6" fmla="*/ 476341 h 595605"/>
                    <a:gd name="connsiteX7" fmla="*/ 4103 w 477635"/>
                    <a:gd name="connsiteY7" fmla="*/ 477809 h 595605"/>
                    <a:gd name="connsiteX8" fmla="*/ 237095 w 477635"/>
                    <a:gd name="connsiteY8" fmla="*/ 594310 h 595605"/>
                    <a:gd name="connsiteX9" fmla="*/ 239646 w 477635"/>
                    <a:gd name="connsiteY9" fmla="*/ 595754 h 595605"/>
                    <a:gd name="connsiteX10" fmla="*/ 242198 w 477635"/>
                    <a:gd name="connsiteY10" fmla="*/ 594310 h 595605"/>
                    <a:gd name="connsiteX11" fmla="*/ 475190 w 477635"/>
                    <a:gd name="connsiteY11" fmla="*/ 477809 h 595605"/>
                    <a:gd name="connsiteX12" fmla="*/ 478463 w 477635"/>
                    <a:gd name="connsiteY12" fmla="*/ 476341 h 595605"/>
                    <a:gd name="connsiteX13" fmla="*/ 478463 w 477635"/>
                    <a:gd name="connsiteY13" fmla="*/ 472706 h 595605"/>
                    <a:gd name="connsiteX14" fmla="*/ 478463 w 477635"/>
                    <a:gd name="connsiteY14" fmla="*/ 123203 h 595605"/>
                    <a:gd name="connsiteX15" fmla="*/ 478463 w 477635"/>
                    <a:gd name="connsiteY15" fmla="*/ 119568 h 595605"/>
                    <a:gd name="connsiteX16" fmla="*/ 475190 w 477635"/>
                    <a:gd name="connsiteY16" fmla="*/ 118100 h 595605"/>
                    <a:gd name="connsiteX17" fmla="*/ 242198 w 477635"/>
                    <a:gd name="connsiteY17" fmla="*/ 1605 h 595605"/>
                    <a:gd name="connsiteX18" fmla="*/ 239646 w 477635"/>
                    <a:gd name="connsiteY18" fmla="*/ 149 h 595605"/>
                    <a:gd name="connsiteX19" fmla="*/ 239644 w 477635"/>
                    <a:gd name="connsiteY19" fmla="*/ 13255 h 595605"/>
                    <a:gd name="connsiteX20" fmla="*/ 466811 w 477635"/>
                    <a:gd name="connsiteY20" fmla="*/ 126838 h 595605"/>
                    <a:gd name="connsiteX21" fmla="*/ 466811 w 477635"/>
                    <a:gd name="connsiteY21" fmla="*/ 469071 h 595605"/>
                    <a:gd name="connsiteX22" fmla="*/ 239644 w 477635"/>
                    <a:gd name="connsiteY22" fmla="*/ 582659 h 595605"/>
                    <a:gd name="connsiteX23" fmla="*/ 12477 w 477635"/>
                    <a:gd name="connsiteY23" fmla="*/ 469071 h 595605"/>
                    <a:gd name="connsiteX24" fmla="*/ 12477 w 477635"/>
                    <a:gd name="connsiteY24" fmla="*/ 126838 h 595605"/>
                    <a:gd name="connsiteX25" fmla="*/ 239644 w 477635"/>
                    <a:gd name="connsiteY25" fmla="*/ 13255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39644" y="149"/>
                      </a:moveTo>
                      <a:lnTo>
                        <a:pt x="237093" y="1605"/>
                      </a:lnTo>
                      <a:lnTo>
                        <a:pt x="4101" y="118100"/>
                      </a:lnTo>
                      <a:lnTo>
                        <a:pt x="827" y="119568"/>
                      </a:lnTo>
                      <a:lnTo>
                        <a:pt x="827" y="123203"/>
                      </a:lnTo>
                      <a:lnTo>
                        <a:pt x="827" y="472706"/>
                      </a:lnTo>
                      <a:lnTo>
                        <a:pt x="827" y="476341"/>
                      </a:lnTo>
                      <a:lnTo>
                        <a:pt x="4103" y="477809"/>
                      </a:lnTo>
                      <a:lnTo>
                        <a:pt x="237095" y="594310"/>
                      </a:lnTo>
                      <a:lnTo>
                        <a:pt x="239646" y="595754"/>
                      </a:lnTo>
                      <a:lnTo>
                        <a:pt x="242198" y="594310"/>
                      </a:lnTo>
                      <a:lnTo>
                        <a:pt x="475190" y="477809"/>
                      </a:lnTo>
                      <a:lnTo>
                        <a:pt x="478463" y="476341"/>
                      </a:lnTo>
                      <a:lnTo>
                        <a:pt x="478463" y="472706"/>
                      </a:lnTo>
                      <a:lnTo>
                        <a:pt x="478463" y="123203"/>
                      </a:lnTo>
                      <a:lnTo>
                        <a:pt x="478463" y="119568"/>
                      </a:lnTo>
                      <a:lnTo>
                        <a:pt x="475190" y="118100"/>
                      </a:lnTo>
                      <a:lnTo>
                        <a:pt x="242198" y="1605"/>
                      </a:lnTo>
                      <a:lnTo>
                        <a:pt x="239646" y="149"/>
                      </a:lnTo>
                      <a:close/>
                      <a:moveTo>
                        <a:pt x="239644" y="13255"/>
                      </a:moveTo>
                      <a:lnTo>
                        <a:pt x="466811" y="126838"/>
                      </a:lnTo>
                      <a:lnTo>
                        <a:pt x="466811" y="469071"/>
                      </a:lnTo>
                      <a:lnTo>
                        <a:pt x="239644" y="582659"/>
                      </a:lnTo>
                      <a:lnTo>
                        <a:pt x="12477" y="469071"/>
                      </a:lnTo>
                      <a:lnTo>
                        <a:pt x="12477" y="126838"/>
                      </a:lnTo>
                      <a:lnTo>
                        <a:pt x="239644" y="1325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747" name="Graphic 2503">
                <a:extLst>
                  <a:ext uri="{FF2B5EF4-FFF2-40B4-BE49-F238E27FC236}">
                    <a16:creationId xmlns:a16="http://schemas.microsoft.com/office/drawing/2014/main" id="{AC35B777-9178-874E-C3A6-AD51358FCDDD}"/>
                  </a:ext>
                </a:extLst>
              </p:cNvPr>
              <p:cNvGrpSpPr/>
              <p:nvPr/>
            </p:nvGrpSpPr>
            <p:grpSpPr>
              <a:xfrm>
                <a:off x="7844385" y="1613542"/>
                <a:ext cx="158630" cy="305945"/>
                <a:chOff x="7844385" y="1613542"/>
                <a:chExt cx="158630" cy="305945"/>
              </a:xfrm>
            </p:grpSpPr>
            <p:sp>
              <p:nvSpPr>
                <p:cNvPr id="2748" name="Freeform 2747">
                  <a:extLst>
                    <a:ext uri="{FF2B5EF4-FFF2-40B4-BE49-F238E27FC236}">
                      <a16:creationId xmlns:a16="http://schemas.microsoft.com/office/drawing/2014/main" id="{86C0A100-9C6A-02A4-05AD-BF759234415B}"/>
                    </a:ext>
                  </a:extLst>
                </p:cNvPr>
                <p:cNvSpPr/>
                <p:nvPr/>
              </p:nvSpPr>
              <p:spPr>
                <a:xfrm>
                  <a:off x="7844385" y="1653202"/>
                  <a:ext cx="158630" cy="226625"/>
                </a:xfrm>
                <a:custGeom>
                  <a:avLst/>
                  <a:gdLst>
                    <a:gd name="connsiteX0" fmla="*/ 148753 w 158630"/>
                    <a:gd name="connsiteY0" fmla="*/ 64481 h 226625"/>
                    <a:gd name="connsiteX1" fmla="*/ 148753 w 158630"/>
                    <a:gd name="connsiteY1" fmla="*/ 92703 h 226625"/>
                    <a:gd name="connsiteX2" fmla="*/ 89193 w 158630"/>
                    <a:gd name="connsiteY2" fmla="*/ 207576 h 226625"/>
                    <a:gd name="connsiteX3" fmla="*/ 69438 w 158630"/>
                    <a:gd name="connsiteY3" fmla="*/ 217454 h 226625"/>
                    <a:gd name="connsiteX4" fmla="*/ 9877 w 158630"/>
                    <a:gd name="connsiteY4" fmla="*/ 162145 h 226625"/>
                    <a:gd name="connsiteX5" fmla="*/ 9877 w 158630"/>
                    <a:gd name="connsiteY5" fmla="*/ 133923 h 226625"/>
                    <a:gd name="connsiteX6" fmla="*/ 69438 w 158630"/>
                    <a:gd name="connsiteY6" fmla="*/ 19050 h 226625"/>
                    <a:gd name="connsiteX7" fmla="*/ 89193 w 158630"/>
                    <a:gd name="connsiteY7" fmla="*/ 9172 h 22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8630" h="226625">
                      <a:moveTo>
                        <a:pt x="148753" y="64481"/>
                      </a:moveTo>
                      <a:cubicBezTo>
                        <a:pt x="154208" y="69547"/>
                        <a:pt x="154208" y="82182"/>
                        <a:pt x="148753" y="92703"/>
                      </a:cubicBezTo>
                      <a:lnTo>
                        <a:pt x="89193" y="207576"/>
                      </a:lnTo>
                      <a:cubicBezTo>
                        <a:pt x="83737" y="218097"/>
                        <a:pt x="74893" y="222519"/>
                        <a:pt x="69438" y="217454"/>
                      </a:cubicBezTo>
                      <a:lnTo>
                        <a:pt x="9877" y="162145"/>
                      </a:lnTo>
                      <a:cubicBezTo>
                        <a:pt x="4422" y="157079"/>
                        <a:pt x="4422" y="144444"/>
                        <a:pt x="9877" y="133923"/>
                      </a:cubicBezTo>
                      <a:lnTo>
                        <a:pt x="69438" y="19050"/>
                      </a:lnTo>
                      <a:cubicBezTo>
                        <a:pt x="74893" y="8529"/>
                        <a:pt x="83737" y="4107"/>
                        <a:pt x="89193" y="917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9" name="Freeform 2748">
                  <a:extLst>
                    <a:ext uri="{FF2B5EF4-FFF2-40B4-BE49-F238E27FC236}">
                      <a16:creationId xmlns:a16="http://schemas.microsoft.com/office/drawing/2014/main" id="{15596172-ECAE-A5F5-9A66-6434DA19B915}"/>
                    </a:ext>
                  </a:extLst>
                </p:cNvPr>
                <p:cNvSpPr/>
                <p:nvPr/>
              </p:nvSpPr>
              <p:spPr>
                <a:xfrm>
                  <a:off x="7853147" y="1665714"/>
                  <a:ext cx="141104" cy="201587"/>
                </a:xfrm>
                <a:custGeom>
                  <a:avLst/>
                  <a:gdLst>
                    <a:gd name="connsiteX0" fmla="*/ 136166 w 141104"/>
                    <a:gd name="connsiteY0" fmla="*/ 60930 h 201587"/>
                    <a:gd name="connsiteX1" fmla="*/ 136166 w 141104"/>
                    <a:gd name="connsiteY1" fmla="*/ 75041 h 201587"/>
                    <a:gd name="connsiteX2" fmla="*/ 75491 w 141104"/>
                    <a:gd name="connsiteY2" fmla="*/ 192063 h 201587"/>
                    <a:gd name="connsiteX3" fmla="*/ 65614 w 141104"/>
                    <a:gd name="connsiteY3" fmla="*/ 197002 h 201587"/>
                    <a:gd name="connsiteX4" fmla="*/ 4939 w 141104"/>
                    <a:gd name="connsiteY4" fmla="*/ 140658 h 201587"/>
                    <a:gd name="connsiteX5" fmla="*/ 4939 w 141104"/>
                    <a:gd name="connsiteY5" fmla="*/ 126547 h 201587"/>
                    <a:gd name="connsiteX6" fmla="*/ 65614 w 141104"/>
                    <a:gd name="connsiteY6" fmla="*/ 9525 h 201587"/>
                    <a:gd name="connsiteX7" fmla="*/ 75491 w 141104"/>
                    <a:gd name="connsiteY7" fmla="*/ 4586 h 201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1104" h="201587">
                      <a:moveTo>
                        <a:pt x="136166" y="60930"/>
                      </a:moveTo>
                      <a:cubicBezTo>
                        <a:pt x="138893" y="63462"/>
                        <a:pt x="138893" y="69780"/>
                        <a:pt x="136166" y="75041"/>
                      </a:cubicBezTo>
                      <a:lnTo>
                        <a:pt x="75491" y="192063"/>
                      </a:lnTo>
                      <a:cubicBezTo>
                        <a:pt x="72763" y="197323"/>
                        <a:pt x="68341" y="199535"/>
                        <a:pt x="65614" y="197002"/>
                      </a:cubicBezTo>
                      <a:lnTo>
                        <a:pt x="4939" y="140658"/>
                      </a:lnTo>
                      <a:cubicBezTo>
                        <a:pt x="2211" y="138125"/>
                        <a:pt x="2211" y="131808"/>
                        <a:pt x="4939" y="126547"/>
                      </a:cubicBezTo>
                      <a:lnTo>
                        <a:pt x="65614" y="9525"/>
                      </a:lnTo>
                      <a:cubicBezTo>
                        <a:pt x="68341" y="4264"/>
                        <a:pt x="72763" y="2053"/>
                        <a:pt x="75491" y="458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50" name="Freeform 2749">
                  <a:extLst>
                    <a:ext uri="{FF2B5EF4-FFF2-40B4-BE49-F238E27FC236}">
                      <a16:creationId xmlns:a16="http://schemas.microsoft.com/office/drawing/2014/main" id="{6DACE252-E3D5-CB30-DC8E-47DB4BEBC075}"/>
                    </a:ext>
                  </a:extLst>
                </p:cNvPr>
                <p:cNvSpPr/>
                <p:nvPr/>
              </p:nvSpPr>
              <p:spPr>
                <a:xfrm>
                  <a:off x="7910818" y="1705554"/>
                  <a:ext cx="29660" cy="118237"/>
                </a:xfrm>
                <a:custGeom>
                  <a:avLst/>
                  <a:gdLst>
                    <a:gd name="connsiteX0" fmla="*/ 20138 w 29660"/>
                    <a:gd name="connsiteY0" fmla="*/ 31469 h 118237"/>
                    <a:gd name="connsiteX1" fmla="*/ 16367 w 29660"/>
                    <a:gd name="connsiteY1" fmla="*/ 33355 h 118237"/>
                    <a:gd name="connsiteX2" fmla="*/ 93 w 29660"/>
                    <a:gd name="connsiteY2" fmla="*/ 44652 h 118237"/>
                    <a:gd name="connsiteX3" fmla="*/ 93 w 29660"/>
                    <a:gd name="connsiteY3" fmla="*/ 49409 h 118237"/>
                    <a:gd name="connsiteX4" fmla="*/ 2305 w 29660"/>
                    <a:gd name="connsiteY4" fmla="*/ 48602 h 118237"/>
                    <a:gd name="connsiteX5" fmla="*/ 9615 w 29660"/>
                    <a:gd name="connsiteY5" fmla="*/ 58084 h 118237"/>
                    <a:gd name="connsiteX6" fmla="*/ 9615 w 29660"/>
                    <a:gd name="connsiteY6" fmla="*/ 95236 h 118237"/>
                    <a:gd name="connsiteX7" fmla="*/ 2747 w 29660"/>
                    <a:gd name="connsiteY7" fmla="*/ 111808 h 118237"/>
                    <a:gd name="connsiteX8" fmla="*/ 0 w 29660"/>
                    <a:gd name="connsiteY8" fmla="*/ 113481 h 118237"/>
                    <a:gd name="connsiteX9" fmla="*/ 0 w 29660"/>
                    <a:gd name="connsiteY9" fmla="*/ 118238 h 118237"/>
                    <a:gd name="connsiteX10" fmla="*/ 29660 w 29660"/>
                    <a:gd name="connsiteY10" fmla="*/ 103407 h 118237"/>
                    <a:gd name="connsiteX11" fmla="*/ 29660 w 29660"/>
                    <a:gd name="connsiteY11" fmla="*/ 98651 h 118237"/>
                    <a:gd name="connsiteX12" fmla="*/ 27006 w 29660"/>
                    <a:gd name="connsiteY12" fmla="*/ 99678 h 118237"/>
                    <a:gd name="connsiteX13" fmla="*/ 20138 w 29660"/>
                    <a:gd name="connsiteY13" fmla="*/ 89975 h 118237"/>
                    <a:gd name="connsiteX14" fmla="*/ 20138 w 29660"/>
                    <a:gd name="connsiteY14" fmla="*/ 31469 h 118237"/>
                    <a:gd name="connsiteX15" fmla="*/ 15040 w 29660"/>
                    <a:gd name="connsiteY15" fmla="*/ 7311 h 118237"/>
                    <a:gd name="connsiteX16" fmla="*/ 8288 w 29660"/>
                    <a:gd name="connsiteY16" fmla="*/ 20166 h 118237"/>
                    <a:gd name="connsiteX17" fmla="*/ 14923 w 29660"/>
                    <a:gd name="connsiteY17" fmla="*/ 26494 h 118237"/>
                    <a:gd name="connsiteX18" fmla="*/ 21675 w 29660"/>
                    <a:gd name="connsiteY18" fmla="*/ 13639 h 118237"/>
                    <a:gd name="connsiteX19" fmla="*/ 15040 w 29660"/>
                    <a:gd name="connsiteY19" fmla="*/ 7311 h 11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660" h="118237">
                      <a:moveTo>
                        <a:pt x="20138" y="31469"/>
                      </a:moveTo>
                      <a:lnTo>
                        <a:pt x="16367" y="33355"/>
                      </a:lnTo>
                      <a:cubicBezTo>
                        <a:pt x="9615" y="38461"/>
                        <a:pt x="5960" y="41087"/>
                        <a:pt x="93" y="44652"/>
                      </a:cubicBezTo>
                      <a:lnTo>
                        <a:pt x="93" y="49409"/>
                      </a:lnTo>
                      <a:lnTo>
                        <a:pt x="2305" y="48602"/>
                      </a:lnTo>
                      <a:cubicBezTo>
                        <a:pt x="8079" y="46513"/>
                        <a:pt x="9615" y="48605"/>
                        <a:pt x="9615" y="58084"/>
                      </a:cubicBezTo>
                      <a:lnTo>
                        <a:pt x="9615" y="95236"/>
                      </a:lnTo>
                      <a:cubicBezTo>
                        <a:pt x="9615" y="103951"/>
                        <a:pt x="7636" y="108565"/>
                        <a:pt x="2747" y="111808"/>
                      </a:cubicBezTo>
                      <a:lnTo>
                        <a:pt x="0" y="113481"/>
                      </a:lnTo>
                      <a:lnTo>
                        <a:pt x="0" y="118238"/>
                      </a:lnTo>
                      <a:lnTo>
                        <a:pt x="29660" y="103407"/>
                      </a:lnTo>
                      <a:lnTo>
                        <a:pt x="29660" y="98651"/>
                      </a:lnTo>
                      <a:lnTo>
                        <a:pt x="27006" y="99678"/>
                      </a:lnTo>
                      <a:cubicBezTo>
                        <a:pt x="22024" y="101371"/>
                        <a:pt x="20138" y="98689"/>
                        <a:pt x="20138" y="89975"/>
                      </a:cubicBezTo>
                      <a:lnTo>
                        <a:pt x="20138" y="31469"/>
                      </a:lnTo>
                      <a:moveTo>
                        <a:pt x="15040" y="7311"/>
                      </a:moveTo>
                      <a:cubicBezTo>
                        <a:pt x="11268" y="9197"/>
                        <a:pt x="8288" y="14944"/>
                        <a:pt x="8288" y="20166"/>
                      </a:cubicBezTo>
                      <a:cubicBezTo>
                        <a:pt x="8288" y="25554"/>
                        <a:pt x="11268" y="28321"/>
                        <a:pt x="14923" y="26494"/>
                      </a:cubicBezTo>
                      <a:cubicBezTo>
                        <a:pt x="18695" y="24608"/>
                        <a:pt x="21675" y="18860"/>
                        <a:pt x="21675" y="13639"/>
                      </a:cubicBezTo>
                      <a:cubicBezTo>
                        <a:pt x="21675" y="8417"/>
                        <a:pt x="18695" y="5483"/>
                        <a:pt x="15040" y="7311"/>
                      </a:cubicBez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51" name="Freeform 2750">
                  <a:extLst>
                    <a:ext uri="{FF2B5EF4-FFF2-40B4-BE49-F238E27FC236}">
                      <a16:creationId xmlns:a16="http://schemas.microsoft.com/office/drawing/2014/main" id="{90BF0C3B-40DD-E681-5E32-54DA9AEABEB3}"/>
                    </a:ext>
                  </a:extLst>
                </p:cNvPr>
                <p:cNvSpPr/>
                <p:nvPr/>
              </p:nvSpPr>
              <p:spPr>
                <a:xfrm>
                  <a:off x="7856020" y="1652056"/>
                  <a:ext cx="103246" cy="210743"/>
                </a:xfrm>
                <a:custGeom>
                  <a:avLst/>
                  <a:gdLst>
                    <a:gd name="connsiteX0" fmla="*/ 67672 w 103246"/>
                    <a:gd name="connsiteY0" fmla="*/ 17788 h 210743"/>
                    <a:gd name="connsiteX1" fmla="*/ 62737 w 103246"/>
                    <a:gd name="connsiteY1" fmla="*/ 23149 h 210743"/>
                    <a:gd name="connsiteX2" fmla="*/ 2043 w 103246"/>
                    <a:gd name="connsiteY2" fmla="*/ 140175 h 210743"/>
                    <a:gd name="connsiteX3" fmla="*/ 2043 w 103246"/>
                    <a:gd name="connsiteY3" fmla="*/ 154311 h 210743"/>
                    <a:gd name="connsiteX4" fmla="*/ 40829 w 103246"/>
                    <a:gd name="connsiteY4" fmla="*/ 190328 h 210743"/>
                    <a:gd name="connsiteX5" fmla="*/ 103246 w 103246"/>
                    <a:gd name="connsiteY5" fmla="*/ 46664 h 210743"/>
                    <a:gd name="connsiteX6" fmla="*/ 72631 w 103246"/>
                    <a:gd name="connsiteY6" fmla="*/ 18202 h 210743"/>
                    <a:gd name="connsiteX7" fmla="*/ 67672 w 103246"/>
                    <a:gd name="connsiteY7" fmla="*/ 17788 h 210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246" h="210743">
                      <a:moveTo>
                        <a:pt x="67672" y="17788"/>
                      </a:moveTo>
                      <a:cubicBezTo>
                        <a:pt x="65880" y="18684"/>
                        <a:pt x="64087" y="20512"/>
                        <a:pt x="62737" y="23149"/>
                      </a:cubicBezTo>
                      <a:lnTo>
                        <a:pt x="2043" y="140175"/>
                      </a:lnTo>
                      <a:cubicBezTo>
                        <a:pt x="-681" y="145462"/>
                        <a:pt x="-681" y="151781"/>
                        <a:pt x="2043" y="154311"/>
                      </a:cubicBezTo>
                      <a:lnTo>
                        <a:pt x="40829" y="190328"/>
                      </a:lnTo>
                      <a:cubicBezTo>
                        <a:pt x="40922" y="132508"/>
                        <a:pt x="68161" y="71658"/>
                        <a:pt x="103246" y="46664"/>
                      </a:cubicBezTo>
                      <a:lnTo>
                        <a:pt x="72631" y="18202"/>
                      </a:lnTo>
                      <a:cubicBezTo>
                        <a:pt x="71258" y="16926"/>
                        <a:pt x="69465" y="16891"/>
                        <a:pt x="67672" y="1778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799" name="Graphic 2503">
              <a:extLst>
                <a:ext uri="{FF2B5EF4-FFF2-40B4-BE49-F238E27FC236}">
                  <a16:creationId xmlns:a16="http://schemas.microsoft.com/office/drawing/2014/main" id="{C4D9DF8B-7E61-D546-9F2B-2328A539476D}"/>
                </a:ext>
              </a:extLst>
            </p:cNvPr>
            <p:cNvGrpSpPr/>
            <p:nvPr/>
          </p:nvGrpSpPr>
          <p:grpSpPr>
            <a:xfrm>
              <a:off x="8399157" y="1489388"/>
              <a:ext cx="708132" cy="883031"/>
              <a:chOff x="8064953" y="1679583"/>
              <a:chExt cx="477635" cy="595605"/>
            </a:xfrm>
          </p:grpSpPr>
          <p:sp>
            <p:nvSpPr>
              <p:cNvPr id="2800" name="Freeform 2799">
                <a:extLst>
                  <a:ext uri="{FF2B5EF4-FFF2-40B4-BE49-F238E27FC236}">
                    <a16:creationId xmlns:a16="http://schemas.microsoft.com/office/drawing/2014/main" id="{2846301F-FF94-BC91-7566-4938B405B40C}"/>
                  </a:ext>
                </a:extLst>
              </p:cNvPr>
              <p:cNvSpPr/>
              <p:nvPr/>
            </p:nvSpPr>
            <p:spPr>
              <a:xfrm>
                <a:off x="8070778" y="1686136"/>
                <a:ext cx="465984" cy="233001"/>
              </a:xfrm>
              <a:custGeom>
                <a:avLst/>
                <a:gdLst>
                  <a:gd name="connsiteX0" fmla="*/ 947 w 465984"/>
                  <a:gd name="connsiteY0" fmla="*/ 116691 h 233001"/>
                  <a:gd name="connsiteX1" fmla="*/ 233939 w 465984"/>
                  <a:gd name="connsiteY1" fmla="*/ 190 h 233001"/>
                  <a:gd name="connsiteX2" fmla="*/ 466932 w 465984"/>
                  <a:gd name="connsiteY2" fmla="*/ 116691 h 233001"/>
                  <a:gd name="connsiteX3" fmla="*/ 233939 w 465984"/>
                  <a:gd name="connsiteY3" fmla="*/ 233192 h 233001"/>
                  <a:gd name="connsiteX4" fmla="*/ 947 w 465984"/>
                  <a:gd name="connsiteY4" fmla="*/ 116691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947" y="116691"/>
                    </a:moveTo>
                    <a:lnTo>
                      <a:pt x="233939" y="190"/>
                    </a:lnTo>
                    <a:lnTo>
                      <a:pt x="466932" y="116691"/>
                    </a:lnTo>
                    <a:lnTo>
                      <a:pt x="233939" y="233192"/>
                    </a:lnTo>
                    <a:lnTo>
                      <a:pt x="947" y="1166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1" name="Freeform 2800">
                <a:extLst>
                  <a:ext uri="{FF2B5EF4-FFF2-40B4-BE49-F238E27FC236}">
                    <a16:creationId xmlns:a16="http://schemas.microsoft.com/office/drawing/2014/main" id="{7ED4AA07-E62E-0793-8918-AE4B90A5E452}"/>
                  </a:ext>
                </a:extLst>
              </p:cNvPr>
              <p:cNvSpPr/>
              <p:nvPr/>
            </p:nvSpPr>
            <p:spPr>
              <a:xfrm>
                <a:off x="8070778" y="1802637"/>
                <a:ext cx="232992" cy="466003"/>
              </a:xfrm>
              <a:custGeom>
                <a:avLst/>
                <a:gdLst>
                  <a:gd name="connsiteX0" fmla="*/ 930 w 232992"/>
                  <a:gd name="connsiteY0" fmla="*/ 225 h 466003"/>
                  <a:gd name="connsiteX1" fmla="*/ 930 w 232992"/>
                  <a:gd name="connsiteY1" fmla="*/ 349728 h 466003"/>
                  <a:gd name="connsiteX2" fmla="*/ 233922 w 232992"/>
                  <a:gd name="connsiteY2" fmla="*/ 466229 h 466003"/>
                  <a:gd name="connsiteX3" fmla="*/ 233922 w 232992"/>
                  <a:gd name="connsiteY3" fmla="*/ 116726 h 466003"/>
                  <a:gd name="connsiteX4" fmla="*/ 930 w 232992"/>
                  <a:gd name="connsiteY4" fmla="*/ 225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30" y="225"/>
                    </a:moveTo>
                    <a:lnTo>
                      <a:pt x="930" y="349728"/>
                    </a:lnTo>
                    <a:lnTo>
                      <a:pt x="233922" y="466229"/>
                    </a:lnTo>
                    <a:lnTo>
                      <a:pt x="233922" y="116726"/>
                    </a:lnTo>
                    <a:lnTo>
                      <a:pt x="930" y="22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2" name="Freeform 2801">
                <a:extLst>
                  <a:ext uri="{FF2B5EF4-FFF2-40B4-BE49-F238E27FC236}">
                    <a16:creationId xmlns:a16="http://schemas.microsoft.com/office/drawing/2014/main" id="{96BC614A-57D3-C6D5-BE46-4333ECB41286}"/>
                  </a:ext>
                </a:extLst>
              </p:cNvPr>
              <p:cNvSpPr/>
              <p:nvPr/>
            </p:nvSpPr>
            <p:spPr>
              <a:xfrm>
                <a:off x="8303770" y="1802637"/>
                <a:ext cx="232992" cy="466003"/>
              </a:xfrm>
              <a:custGeom>
                <a:avLst/>
                <a:gdLst>
                  <a:gd name="connsiteX0" fmla="*/ 965 w 232992"/>
                  <a:gd name="connsiteY0" fmla="*/ 466229 h 466003"/>
                  <a:gd name="connsiteX1" fmla="*/ 233957 w 232992"/>
                  <a:gd name="connsiteY1" fmla="*/ 349728 h 466003"/>
                  <a:gd name="connsiteX2" fmla="*/ 233957 w 232992"/>
                  <a:gd name="connsiteY2" fmla="*/ 225 h 466003"/>
                  <a:gd name="connsiteX3" fmla="*/ 965 w 232992"/>
                  <a:gd name="connsiteY3" fmla="*/ 116726 h 466003"/>
                  <a:gd name="connsiteX4" fmla="*/ 965 w 232992"/>
                  <a:gd name="connsiteY4" fmla="*/ 466229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65" y="466229"/>
                    </a:moveTo>
                    <a:lnTo>
                      <a:pt x="233957" y="349728"/>
                    </a:lnTo>
                    <a:lnTo>
                      <a:pt x="233957" y="225"/>
                    </a:lnTo>
                    <a:lnTo>
                      <a:pt x="965" y="116726"/>
                    </a:lnTo>
                    <a:lnTo>
                      <a:pt x="965" y="46622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3" name="Freeform 2802">
                <a:extLst>
                  <a:ext uri="{FF2B5EF4-FFF2-40B4-BE49-F238E27FC236}">
                    <a16:creationId xmlns:a16="http://schemas.microsoft.com/office/drawing/2014/main" id="{015991C2-E0DD-2EAE-3747-12C8CCFBFB33}"/>
                  </a:ext>
                </a:extLst>
              </p:cNvPr>
              <p:cNvSpPr/>
              <p:nvPr/>
            </p:nvSpPr>
            <p:spPr>
              <a:xfrm>
                <a:off x="8267365" y="1702883"/>
                <a:ext cx="72810" cy="36406"/>
              </a:xfrm>
              <a:custGeom>
                <a:avLst/>
                <a:gdLst>
                  <a:gd name="connsiteX0" fmla="*/ 37352 w 72810"/>
                  <a:gd name="connsiteY0" fmla="*/ 177 h 36406"/>
                  <a:gd name="connsiteX1" fmla="*/ 947 w 72810"/>
                  <a:gd name="connsiteY1" fmla="*/ 18381 h 36406"/>
                  <a:gd name="connsiteX2" fmla="*/ 37352 w 72810"/>
                  <a:gd name="connsiteY2" fmla="*/ 36584 h 36406"/>
                  <a:gd name="connsiteX3" fmla="*/ 73757 w 72810"/>
                  <a:gd name="connsiteY3" fmla="*/ 18381 h 36406"/>
                  <a:gd name="connsiteX4" fmla="*/ 37352 w 72810"/>
                  <a:gd name="connsiteY4" fmla="*/ 17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352" y="177"/>
                    </a:moveTo>
                    <a:lnTo>
                      <a:pt x="947" y="18381"/>
                    </a:lnTo>
                    <a:lnTo>
                      <a:pt x="37352" y="36584"/>
                    </a:lnTo>
                    <a:lnTo>
                      <a:pt x="73757" y="18381"/>
                    </a:lnTo>
                    <a:lnTo>
                      <a:pt x="37352" y="1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4" name="Freeform 2803">
                <a:extLst>
                  <a:ext uri="{FF2B5EF4-FFF2-40B4-BE49-F238E27FC236}">
                    <a16:creationId xmlns:a16="http://schemas.microsoft.com/office/drawing/2014/main" id="{3CE41E77-28A4-B08B-3703-2C80B1A35BB5}"/>
                  </a:ext>
                </a:extLst>
              </p:cNvPr>
              <p:cNvSpPr/>
              <p:nvPr/>
            </p:nvSpPr>
            <p:spPr>
              <a:xfrm>
                <a:off x="8313963" y="1726183"/>
                <a:ext cx="72810" cy="36406"/>
              </a:xfrm>
              <a:custGeom>
                <a:avLst/>
                <a:gdLst>
                  <a:gd name="connsiteX0" fmla="*/ 37360 w 72810"/>
                  <a:gd name="connsiteY0" fmla="*/ 181 h 36406"/>
                  <a:gd name="connsiteX1" fmla="*/ 34808 w 72810"/>
                  <a:gd name="connsiteY1" fmla="*/ 1637 h 36406"/>
                  <a:gd name="connsiteX2" fmla="*/ 11509 w 72810"/>
                  <a:gd name="connsiteY2" fmla="*/ 13287 h 36406"/>
                  <a:gd name="connsiteX3" fmla="*/ 955 w 72810"/>
                  <a:gd name="connsiteY3" fmla="*/ 18384 h 36406"/>
                  <a:gd name="connsiteX4" fmla="*/ 11509 w 72810"/>
                  <a:gd name="connsiteY4" fmla="*/ 23481 h 36406"/>
                  <a:gd name="connsiteX5" fmla="*/ 34808 w 72810"/>
                  <a:gd name="connsiteY5" fmla="*/ 35131 h 36406"/>
                  <a:gd name="connsiteX6" fmla="*/ 37360 w 72810"/>
                  <a:gd name="connsiteY6" fmla="*/ 36587 h 36406"/>
                  <a:gd name="connsiteX7" fmla="*/ 39911 w 72810"/>
                  <a:gd name="connsiteY7" fmla="*/ 35131 h 36406"/>
                  <a:gd name="connsiteX8" fmla="*/ 63210 w 72810"/>
                  <a:gd name="connsiteY8" fmla="*/ 23481 h 36406"/>
                  <a:gd name="connsiteX9" fmla="*/ 73765 w 72810"/>
                  <a:gd name="connsiteY9" fmla="*/ 18384 h 36406"/>
                  <a:gd name="connsiteX10" fmla="*/ 63210 w 72810"/>
                  <a:gd name="connsiteY10" fmla="*/ 13287 h 36406"/>
                  <a:gd name="connsiteX11" fmla="*/ 39911 w 72810"/>
                  <a:gd name="connsiteY11" fmla="*/ 1637 h 36406"/>
                  <a:gd name="connsiteX12" fmla="*/ 37360 w 72810"/>
                  <a:gd name="connsiteY12" fmla="*/ 181 h 36406"/>
                  <a:gd name="connsiteX13" fmla="*/ 37360 w 72810"/>
                  <a:gd name="connsiteY13" fmla="*/ 13287 h 36406"/>
                  <a:gd name="connsiteX14" fmla="*/ 47914 w 72810"/>
                  <a:gd name="connsiteY14" fmla="*/ 18384 h 36406"/>
                  <a:gd name="connsiteX15" fmla="*/ 37360 w 72810"/>
                  <a:gd name="connsiteY15" fmla="*/ 23481 h 36406"/>
                  <a:gd name="connsiteX16" fmla="*/ 26805 w 72810"/>
                  <a:gd name="connsiteY16" fmla="*/ 18384 h 36406"/>
                  <a:gd name="connsiteX17" fmla="*/ 37360 w 72810"/>
                  <a:gd name="connsiteY17" fmla="*/ 1328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360" y="181"/>
                    </a:moveTo>
                    <a:lnTo>
                      <a:pt x="34808" y="1637"/>
                    </a:lnTo>
                    <a:lnTo>
                      <a:pt x="11509" y="13287"/>
                    </a:lnTo>
                    <a:lnTo>
                      <a:pt x="955" y="18384"/>
                    </a:lnTo>
                    <a:lnTo>
                      <a:pt x="11509" y="23481"/>
                    </a:lnTo>
                    <a:lnTo>
                      <a:pt x="34808" y="35131"/>
                    </a:lnTo>
                    <a:lnTo>
                      <a:pt x="37360" y="36587"/>
                    </a:lnTo>
                    <a:lnTo>
                      <a:pt x="39911" y="35131"/>
                    </a:lnTo>
                    <a:lnTo>
                      <a:pt x="63210" y="23481"/>
                    </a:lnTo>
                    <a:lnTo>
                      <a:pt x="73765" y="18384"/>
                    </a:lnTo>
                    <a:lnTo>
                      <a:pt x="63210" y="13287"/>
                    </a:lnTo>
                    <a:lnTo>
                      <a:pt x="39911" y="1637"/>
                    </a:lnTo>
                    <a:lnTo>
                      <a:pt x="37360" y="181"/>
                    </a:lnTo>
                    <a:close/>
                    <a:moveTo>
                      <a:pt x="37360" y="13287"/>
                    </a:moveTo>
                    <a:lnTo>
                      <a:pt x="47914" y="18384"/>
                    </a:lnTo>
                    <a:lnTo>
                      <a:pt x="37360" y="23481"/>
                    </a:lnTo>
                    <a:lnTo>
                      <a:pt x="26805" y="18384"/>
                    </a:lnTo>
                    <a:lnTo>
                      <a:pt x="37360" y="132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5" name="Freeform 2804">
                <a:extLst>
                  <a:ext uri="{FF2B5EF4-FFF2-40B4-BE49-F238E27FC236}">
                    <a16:creationId xmlns:a16="http://schemas.microsoft.com/office/drawing/2014/main" id="{D8AAD583-9140-FD6A-90D9-B972A4DFD7B6}"/>
                  </a:ext>
                </a:extLst>
              </p:cNvPr>
              <p:cNvSpPr/>
              <p:nvPr/>
            </p:nvSpPr>
            <p:spPr>
              <a:xfrm>
                <a:off x="8360562" y="1749483"/>
                <a:ext cx="72810" cy="36406"/>
              </a:xfrm>
              <a:custGeom>
                <a:avLst/>
                <a:gdLst>
                  <a:gd name="connsiteX0" fmla="*/ 37367 w 72810"/>
                  <a:gd name="connsiteY0" fmla="*/ 184 h 36406"/>
                  <a:gd name="connsiteX1" fmla="*/ 962 w 72810"/>
                  <a:gd name="connsiteY1" fmla="*/ 18388 h 36406"/>
                  <a:gd name="connsiteX2" fmla="*/ 37367 w 72810"/>
                  <a:gd name="connsiteY2" fmla="*/ 36591 h 36406"/>
                  <a:gd name="connsiteX3" fmla="*/ 73772 w 72810"/>
                  <a:gd name="connsiteY3" fmla="*/ 18388 h 36406"/>
                  <a:gd name="connsiteX4" fmla="*/ 37367 w 72810"/>
                  <a:gd name="connsiteY4" fmla="*/ 184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367" y="184"/>
                    </a:moveTo>
                    <a:lnTo>
                      <a:pt x="962" y="18388"/>
                    </a:lnTo>
                    <a:lnTo>
                      <a:pt x="37367" y="36591"/>
                    </a:lnTo>
                    <a:lnTo>
                      <a:pt x="73772" y="18388"/>
                    </a:lnTo>
                    <a:lnTo>
                      <a:pt x="37367" y="1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6" name="Freeform 2805">
                <a:extLst>
                  <a:ext uri="{FF2B5EF4-FFF2-40B4-BE49-F238E27FC236}">
                    <a16:creationId xmlns:a16="http://schemas.microsoft.com/office/drawing/2014/main" id="{83BA8A86-9EBE-5D40-8F96-A606954368B9}"/>
                  </a:ext>
                </a:extLst>
              </p:cNvPr>
              <p:cNvSpPr/>
              <p:nvPr/>
            </p:nvSpPr>
            <p:spPr>
              <a:xfrm>
                <a:off x="8407160" y="1772783"/>
                <a:ext cx="72810" cy="36400"/>
              </a:xfrm>
              <a:custGeom>
                <a:avLst/>
                <a:gdLst>
                  <a:gd name="connsiteX0" fmla="*/ 37374 w 72810"/>
                  <a:gd name="connsiteY0" fmla="*/ 188 h 36400"/>
                  <a:gd name="connsiteX1" fmla="*/ 34822 w 72810"/>
                  <a:gd name="connsiteY1" fmla="*/ 1644 h 36400"/>
                  <a:gd name="connsiteX2" fmla="*/ 11523 w 72810"/>
                  <a:gd name="connsiteY2" fmla="*/ 13294 h 36400"/>
                  <a:gd name="connsiteX3" fmla="*/ 969 w 72810"/>
                  <a:gd name="connsiteY3" fmla="*/ 18391 h 36400"/>
                  <a:gd name="connsiteX4" fmla="*/ 11523 w 72810"/>
                  <a:gd name="connsiteY4" fmla="*/ 23494 h 36400"/>
                  <a:gd name="connsiteX5" fmla="*/ 34822 w 72810"/>
                  <a:gd name="connsiteY5" fmla="*/ 35144 h 36400"/>
                  <a:gd name="connsiteX6" fmla="*/ 37374 w 72810"/>
                  <a:gd name="connsiteY6" fmla="*/ 36589 h 36400"/>
                  <a:gd name="connsiteX7" fmla="*/ 39925 w 72810"/>
                  <a:gd name="connsiteY7" fmla="*/ 35144 h 36400"/>
                  <a:gd name="connsiteX8" fmla="*/ 63224 w 72810"/>
                  <a:gd name="connsiteY8" fmla="*/ 23494 h 36400"/>
                  <a:gd name="connsiteX9" fmla="*/ 73779 w 72810"/>
                  <a:gd name="connsiteY9" fmla="*/ 18391 h 36400"/>
                  <a:gd name="connsiteX10" fmla="*/ 63224 w 72810"/>
                  <a:gd name="connsiteY10" fmla="*/ 13294 h 36400"/>
                  <a:gd name="connsiteX11" fmla="*/ 39925 w 72810"/>
                  <a:gd name="connsiteY11" fmla="*/ 1644 h 36400"/>
                  <a:gd name="connsiteX12" fmla="*/ 37374 w 72810"/>
                  <a:gd name="connsiteY12" fmla="*/ 188 h 36400"/>
                  <a:gd name="connsiteX13" fmla="*/ 37374 w 72810"/>
                  <a:gd name="connsiteY13" fmla="*/ 13294 h 36400"/>
                  <a:gd name="connsiteX14" fmla="*/ 47928 w 72810"/>
                  <a:gd name="connsiteY14" fmla="*/ 18391 h 36400"/>
                  <a:gd name="connsiteX15" fmla="*/ 37374 w 72810"/>
                  <a:gd name="connsiteY15" fmla="*/ 23494 h 36400"/>
                  <a:gd name="connsiteX16" fmla="*/ 26819 w 72810"/>
                  <a:gd name="connsiteY16" fmla="*/ 18391 h 36400"/>
                  <a:gd name="connsiteX17" fmla="*/ 37374 w 72810"/>
                  <a:gd name="connsiteY17" fmla="*/ 13294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74" y="188"/>
                    </a:moveTo>
                    <a:lnTo>
                      <a:pt x="34822" y="1644"/>
                    </a:lnTo>
                    <a:lnTo>
                      <a:pt x="11523" y="13294"/>
                    </a:lnTo>
                    <a:lnTo>
                      <a:pt x="969" y="18391"/>
                    </a:lnTo>
                    <a:lnTo>
                      <a:pt x="11523" y="23494"/>
                    </a:lnTo>
                    <a:lnTo>
                      <a:pt x="34822" y="35144"/>
                    </a:lnTo>
                    <a:lnTo>
                      <a:pt x="37374" y="36589"/>
                    </a:lnTo>
                    <a:lnTo>
                      <a:pt x="39925" y="35144"/>
                    </a:lnTo>
                    <a:lnTo>
                      <a:pt x="63224" y="23494"/>
                    </a:lnTo>
                    <a:lnTo>
                      <a:pt x="73779" y="18391"/>
                    </a:lnTo>
                    <a:lnTo>
                      <a:pt x="63224" y="13294"/>
                    </a:lnTo>
                    <a:lnTo>
                      <a:pt x="39925" y="1644"/>
                    </a:lnTo>
                    <a:lnTo>
                      <a:pt x="37374" y="188"/>
                    </a:lnTo>
                    <a:close/>
                    <a:moveTo>
                      <a:pt x="37374" y="13294"/>
                    </a:moveTo>
                    <a:lnTo>
                      <a:pt x="47928" y="18391"/>
                    </a:lnTo>
                    <a:lnTo>
                      <a:pt x="37374" y="23494"/>
                    </a:lnTo>
                    <a:lnTo>
                      <a:pt x="26819" y="18391"/>
                    </a:lnTo>
                    <a:lnTo>
                      <a:pt x="37374" y="1329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7" name="Freeform 2806">
                <a:extLst>
                  <a:ext uri="{FF2B5EF4-FFF2-40B4-BE49-F238E27FC236}">
                    <a16:creationId xmlns:a16="http://schemas.microsoft.com/office/drawing/2014/main" id="{7C19B721-5C8F-5CFF-C066-19E7BE4ECE59}"/>
                  </a:ext>
                </a:extLst>
              </p:cNvPr>
              <p:cNvSpPr/>
              <p:nvPr/>
            </p:nvSpPr>
            <p:spPr>
              <a:xfrm>
                <a:off x="8174168" y="1749483"/>
                <a:ext cx="72810" cy="36406"/>
              </a:xfrm>
              <a:custGeom>
                <a:avLst/>
                <a:gdLst>
                  <a:gd name="connsiteX0" fmla="*/ 37338 w 72810"/>
                  <a:gd name="connsiteY0" fmla="*/ 184 h 36406"/>
                  <a:gd name="connsiteX1" fmla="*/ 933 w 72810"/>
                  <a:gd name="connsiteY1" fmla="*/ 18388 h 36406"/>
                  <a:gd name="connsiteX2" fmla="*/ 37338 w 72810"/>
                  <a:gd name="connsiteY2" fmla="*/ 36591 h 36406"/>
                  <a:gd name="connsiteX3" fmla="*/ 73743 w 72810"/>
                  <a:gd name="connsiteY3" fmla="*/ 18388 h 36406"/>
                  <a:gd name="connsiteX4" fmla="*/ 37338 w 72810"/>
                  <a:gd name="connsiteY4" fmla="*/ 184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338" y="184"/>
                    </a:moveTo>
                    <a:lnTo>
                      <a:pt x="933" y="18388"/>
                    </a:lnTo>
                    <a:lnTo>
                      <a:pt x="37338" y="36591"/>
                    </a:lnTo>
                    <a:lnTo>
                      <a:pt x="73743" y="18388"/>
                    </a:lnTo>
                    <a:lnTo>
                      <a:pt x="37338" y="1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8" name="Freeform 2807">
                <a:extLst>
                  <a:ext uri="{FF2B5EF4-FFF2-40B4-BE49-F238E27FC236}">
                    <a16:creationId xmlns:a16="http://schemas.microsoft.com/office/drawing/2014/main" id="{C233419D-9308-9BE3-5545-2F1F5576AD68}"/>
                  </a:ext>
                </a:extLst>
              </p:cNvPr>
              <p:cNvSpPr/>
              <p:nvPr/>
            </p:nvSpPr>
            <p:spPr>
              <a:xfrm>
                <a:off x="8220767" y="1726183"/>
                <a:ext cx="72810" cy="36406"/>
              </a:xfrm>
              <a:custGeom>
                <a:avLst/>
                <a:gdLst>
                  <a:gd name="connsiteX0" fmla="*/ 37345 w 72810"/>
                  <a:gd name="connsiteY0" fmla="*/ 181 h 36406"/>
                  <a:gd name="connsiteX1" fmla="*/ 34794 w 72810"/>
                  <a:gd name="connsiteY1" fmla="*/ 1637 h 36406"/>
                  <a:gd name="connsiteX2" fmla="*/ 11495 w 72810"/>
                  <a:gd name="connsiteY2" fmla="*/ 13287 h 36406"/>
                  <a:gd name="connsiteX3" fmla="*/ 940 w 72810"/>
                  <a:gd name="connsiteY3" fmla="*/ 18384 h 36406"/>
                  <a:gd name="connsiteX4" fmla="*/ 11495 w 72810"/>
                  <a:gd name="connsiteY4" fmla="*/ 23481 h 36406"/>
                  <a:gd name="connsiteX5" fmla="*/ 34794 w 72810"/>
                  <a:gd name="connsiteY5" fmla="*/ 35131 h 36406"/>
                  <a:gd name="connsiteX6" fmla="*/ 37345 w 72810"/>
                  <a:gd name="connsiteY6" fmla="*/ 36587 h 36406"/>
                  <a:gd name="connsiteX7" fmla="*/ 39897 w 72810"/>
                  <a:gd name="connsiteY7" fmla="*/ 35131 h 36406"/>
                  <a:gd name="connsiteX8" fmla="*/ 63196 w 72810"/>
                  <a:gd name="connsiteY8" fmla="*/ 23481 h 36406"/>
                  <a:gd name="connsiteX9" fmla="*/ 73750 w 72810"/>
                  <a:gd name="connsiteY9" fmla="*/ 18384 h 36406"/>
                  <a:gd name="connsiteX10" fmla="*/ 63196 w 72810"/>
                  <a:gd name="connsiteY10" fmla="*/ 13287 h 36406"/>
                  <a:gd name="connsiteX11" fmla="*/ 39897 w 72810"/>
                  <a:gd name="connsiteY11" fmla="*/ 1637 h 36406"/>
                  <a:gd name="connsiteX12" fmla="*/ 37345 w 72810"/>
                  <a:gd name="connsiteY12" fmla="*/ 181 h 36406"/>
                  <a:gd name="connsiteX13" fmla="*/ 37345 w 72810"/>
                  <a:gd name="connsiteY13" fmla="*/ 13287 h 36406"/>
                  <a:gd name="connsiteX14" fmla="*/ 47900 w 72810"/>
                  <a:gd name="connsiteY14" fmla="*/ 18384 h 36406"/>
                  <a:gd name="connsiteX15" fmla="*/ 37345 w 72810"/>
                  <a:gd name="connsiteY15" fmla="*/ 23481 h 36406"/>
                  <a:gd name="connsiteX16" fmla="*/ 26791 w 72810"/>
                  <a:gd name="connsiteY16" fmla="*/ 18384 h 36406"/>
                  <a:gd name="connsiteX17" fmla="*/ 37345 w 72810"/>
                  <a:gd name="connsiteY17" fmla="*/ 1328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345" y="181"/>
                    </a:moveTo>
                    <a:lnTo>
                      <a:pt x="34794" y="1637"/>
                    </a:lnTo>
                    <a:lnTo>
                      <a:pt x="11495" y="13287"/>
                    </a:lnTo>
                    <a:lnTo>
                      <a:pt x="940" y="18384"/>
                    </a:lnTo>
                    <a:lnTo>
                      <a:pt x="11495" y="23481"/>
                    </a:lnTo>
                    <a:lnTo>
                      <a:pt x="34794" y="35131"/>
                    </a:lnTo>
                    <a:lnTo>
                      <a:pt x="37345" y="36587"/>
                    </a:lnTo>
                    <a:lnTo>
                      <a:pt x="39897" y="35131"/>
                    </a:lnTo>
                    <a:lnTo>
                      <a:pt x="63196" y="23481"/>
                    </a:lnTo>
                    <a:lnTo>
                      <a:pt x="73750" y="18384"/>
                    </a:lnTo>
                    <a:lnTo>
                      <a:pt x="63196" y="13287"/>
                    </a:lnTo>
                    <a:lnTo>
                      <a:pt x="39897" y="1637"/>
                    </a:lnTo>
                    <a:lnTo>
                      <a:pt x="37345" y="181"/>
                    </a:lnTo>
                    <a:close/>
                    <a:moveTo>
                      <a:pt x="37345" y="13287"/>
                    </a:moveTo>
                    <a:lnTo>
                      <a:pt x="47900" y="18384"/>
                    </a:lnTo>
                    <a:lnTo>
                      <a:pt x="37345" y="23481"/>
                    </a:lnTo>
                    <a:lnTo>
                      <a:pt x="26791" y="18384"/>
                    </a:lnTo>
                    <a:lnTo>
                      <a:pt x="37345" y="132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9" name="Freeform 2808">
                <a:extLst>
                  <a:ext uri="{FF2B5EF4-FFF2-40B4-BE49-F238E27FC236}">
                    <a16:creationId xmlns:a16="http://schemas.microsoft.com/office/drawing/2014/main" id="{81F48312-08BE-6FCA-D70B-7BCDD3EDC6C5}"/>
                  </a:ext>
                </a:extLst>
              </p:cNvPr>
              <p:cNvSpPr/>
              <p:nvPr/>
            </p:nvSpPr>
            <p:spPr>
              <a:xfrm>
                <a:off x="8127570" y="1772783"/>
                <a:ext cx="72810" cy="36400"/>
              </a:xfrm>
              <a:custGeom>
                <a:avLst/>
                <a:gdLst>
                  <a:gd name="connsiteX0" fmla="*/ 37331 w 72810"/>
                  <a:gd name="connsiteY0" fmla="*/ 188 h 36400"/>
                  <a:gd name="connsiteX1" fmla="*/ 34782 w 72810"/>
                  <a:gd name="connsiteY1" fmla="*/ 1644 h 36400"/>
                  <a:gd name="connsiteX2" fmla="*/ 11483 w 72810"/>
                  <a:gd name="connsiteY2" fmla="*/ 13294 h 36400"/>
                  <a:gd name="connsiteX3" fmla="*/ 926 w 72810"/>
                  <a:gd name="connsiteY3" fmla="*/ 18391 h 36400"/>
                  <a:gd name="connsiteX4" fmla="*/ 11483 w 72810"/>
                  <a:gd name="connsiteY4" fmla="*/ 23494 h 36400"/>
                  <a:gd name="connsiteX5" fmla="*/ 34782 w 72810"/>
                  <a:gd name="connsiteY5" fmla="*/ 35144 h 36400"/>
                  <a:gd name="connsiteX6" fmla="*/ 37331 w 72810"/>
                  <a:gd name="connsiteY6" fmla="*/ 36589 h 36400"/>
                  <a:gd name="connsiteX7" fmla="*/ 39882 w 72810"/>
                  <a:gd name="connsiteY7" fmla="*/ 35144 h 36400"/>
                  <a:gd name="connsiteX8" fmla="*/ 63182 w 72810"/>
                  <a:gd name="connsiteY8" fmla="*/ 23494 h 36400"/>
                  <a:gd name="connsiteX9" fmla="*/ 73736 w 72810"/>
                  <a:gd name="connsiteY9" fmla="*/ 18391 h 36400"/>
                  <a:gd name="connsiteX10" fmla="*/ 63182 w 72810"/>
                  <a:gd name="connsiteY10" fmla="*/ 13294 h 36400"/>
                  <a:gd name="connsiteX11" fmla="*/ 39882 w 72810"/>
                  <a:gd name="connsiteY11" fmla="*/ 1644 h 36400"/>
                  <a:gd name="connsiteX12" fmla="*/ 37331 w 72810"/>
                  <a:gd name="connsiteY12" fmla="*/ 188 h 36400"/>
                  <a:gd name="connsiteX13" fmla="*/ 37331 w 72810"/>
                  <a:gd name="connsiteY13" fmla="*/ 13294 h 36400"/>
                  <a:gd name="connsiteX14" fmla="*/ 47886 w 72810"/>
                  <a:gd name="connsiteY14" fmla="*/ 18391 h 36400"/>
                  <a:gd name="connsiteX15" fmla="*/ 37331 w 72810"/>
                  <a:gd name="connsiteY15" fmla="*/ 23494 h 36400"/>
                  <a:gd name="connsiteX16" fmla="*/ 26774 w 72810"/>
                  <a:gd name="connsiteY16" fmla="*/ 18391 h 36400"/>
                  <a:gd name="connsiteX17" fmla="*/ 37331 w 72810"/>
                  <a:gd name="connsiteY17" fmla="*/ 13294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31" y="188"/>
                    </a:moveTo>
                    <a:lnTo>
                      <a:pt x="34782" y="1644"/>
                    </a:lnTo>
                    <a:lnTo>
                      <a:pt x="11483" y="13294"/>
                    </a:lnTo>
                    <a:lnTo>
                      <a:pt x="926" y="18391"/>
                    </a:lnTo>
                    <a:lnTo>
                      <a:pt x="11483" y="23494"/>
                    </a:lnTo>
                    <a:lnTo>
                      <a:pt x="34782" y="35144"/>
                    </a:lnTo>
                    <a:lnTo>
                      <a:pt x="37331" y="36589"/>
                    </a:lnTo>
                    <a:lnTo>
                      <a:pt x="39882" y="35144"/>
                    </a:lnTo>
                    <a:lnTo>
                      <a:pt x="63182" y="23494"/>
                    </a:lnTo>
                    <a:lnTo>
                      <a:pt x="73736" y="18391"/>
                    </a:lnTo>
                    <a:lnTo>
                      <a:pt x="63182" y="13294"/>
                    </a:lnTo>
                    <a:lnTo>
                      <a:pt x="39882" y="1644"/>
                    </a:lnTo>
                    <a:lnTo>
                      <a:pt x="37331" y="188"/>
                    </a:lnTo>
                    <a:close/>
                    <a:moveTo>
                      <a:pt x="37331" y="13294"/>
                    </a:moveTo>
                    <a:lnTo>
                      <a:pt x="47886" y="18391"/>
                    </a:lnTo>
                    <a:lnTo>
                      <a:pt x="37331" y="23494"/>
                    </a:lnTo>
                    <a:lnTo>
                      <a:pt x="26774" y="18391"/>
                    </a:lnTo>
                    <a:lnTo>
                      <a:pt x="37331" y="1329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0" name="Freeform 2809">
                <a:extLst>
                  <a:ext uri="{FF2B5EF4-FFF2-40B4-BE49-F238E27FC236}">
                    <a16:creationId xmlns:a16="http://schemas.microsoft.com/office/drawing/2014/main" id="{D66304D7-5274-F9D6-0E0C-695911FF3743}"/>
                  </a:ext>
                </a:extLst>
              </p:cNvPr>
              <p:cNvSpPr/>
              <p:nvPr/>
            </p:nvSpPr>
            <p:spPr>
              <a:xfrm>
                <a:off x="8186703" y="2047533"/>
                <a:ext cx="93196" cy="151451"/>
              </a:xfrm>
              <a:custGeom>
                <a:avLst/>
                <a:gdLst>
                  <a:gd name="connsiteX0" fmla="*/ 937 w 93196"/>
                  <a:gd name="connsiteY0" fmla="*/ 239 h 151451"/>
                  <a:gd name="connsiteX1" fmla="*/ 94134 w 93196"/>
                  <a:gd name="connsiteY1" fmla="*/ 46839 h 151451"/>
                  <a:gd name="connsiteX2" fmla="*/ 94134 w 93196"/>
                  <a:gd name="connsiteY2" fmla="*/ 151690 h 151451"/>
                  <a:gd name="connsiteX3" fmla="*/ 937 w 93196"/>
                  <a:gd name="connsiteY3" fmla="*/ 105089 h 151451"/>
                  <a:gd name="connsiteX4" fmla="*/ 937 w 93196"/>
                  <a:gd name="connsiteY4" fmla="*/ 239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937" y="239"/>
                    </a:moveTo>
                    <a:lnTo>
                      <a:pt x="94134" y="46839"/>
                    </a:lnTo>
                    <a:lnTo>
                      <a:pt x="94134" y="151690"/>
                    </a:lnTo>
                    <a:lnTo>
                      <a:pt x="937" y="105089"/>
                    </a:lnTo>
                    <a:lnTo>
                      <a:pt x="937" y="2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1" name="Freeform 2810">
                <a:extLst>
                  <a:ext uri="{FF2B5EF4-FFF2-40B4-BE49-F238E27FC236}">
                    <a16:creationId xmlns:a16="http://schemas.microsoft.com/office/drawing/2014/main" id="{493641CF-1422-F949-64CA-238220F9A4AC}"/>
                  </a:ext>
                </a:extLst>
              </p:cNvPr>
              <p:cNvSpPr/>
              <p:nvPr/>
            </p:nvSpPr>
            <p:spPr>
              <a:xfrm>
                <a:off x="8181449" y="2037829"/>
                <a:ext cx="104846" cy="170371"/>
              </a:xfrm>
              <a:custGeom>
                <a:avLst/>
                <a:gdLst>
                  <a:gd name="connsiteX0" fmla="*/ 937 w 104846"/>
                  <a:gd name="connsiteY0" fmla="*/ 238 h 170371"/>
                  <a:gd name="connsiteX1" fmla="*/ 937 w 104846"/>
                  <a:gd name="connsiteY1" fmla="*/ 9698 h 170371"/>
                  <a:gd name="connsiteX2" fmla="*/ 937 w 104846"/>
                  <a:gd name="connsiteY2" fmla="*/ 114549 h 170371"/>
                  <a:gd name="connsiteX3" fmla="*/ 937 w 104846"/>
                  <a:gd name="connsiteY3" fmla="*/ 118184 h 170371"/>
                  <a:gd name="connsiteX4" fmla="*/ 4210 w 104846"/>
                  <a:gd name="connsiteY4" fmla="*/ 119652 h 170371"/>
                  <a:gd name="connsiteX5" fmla="*/ 97407 w 104846"/>
                  <a:gd name="connsiteY5" fmla="*/ 166252 h 170371"/>
                  <a:gd name="connsiteX6" fmla="*/ 105783 w 104846"/>
                  <a:gd name="connsiteY6" fmla="*/ 170609 h 170371"/>
                  <a:gd name="connsiteX7" fmla="*/ 105783 w 104846"/>
                  <a:gd name="connsiteY7" fmla="*/ 161150 h 170371"/>
                  <a:gd name="connsiteX8" fmla="*/ 105783 w 104846"/>
                  <a:gd name="connsiteY8" fmla="*/ 56299 h 170371"/>
                  <a:gd name="connsiteX9" fmla="*/ 105783 w 104846"/>
                  <a:gd name="connsiteY9" fmla="*/ 52664 h 170371"/>
                  <a:gd name="connsiteX10" fmla="*/ 102510 w 104846"/>
                  <a:gd name="connsiteY10" fmla="*/ 51196 h 170371"/>
                  <a:gd name="connsiteX11" fmla="*/ 9313 w 104846"/>
                  <a:gd name="connsiteY11" fmla="*/ 4596 h 170371"/>
                  <a:gd name="connsiteX12" fmla="*/ 937 w 104846"/>
                  <a:gd name="connsiteY12" fmla="*/ 238 h 170371"/>
                  <a:gd name="connsiteX13" fmla="*/ 12586 w 104846"/>
                  <a:gd name="connsiteY13" fmla="*/ 19158 h 170371"/>
                  <a:gd name="connsiteX14" fmla="*/ 94134 w 104846"/>
                  <a:gd name="connsiteY14" fmla="*/ 59934 h 170371"/>
                  <a:gd name="connsiteX15" fmla="*/ 94134 w 104846"/>
                  <a:gd name="connsiteY15" fmla="*/ 151690 h 170371"/>
                  <a:gd name="connsiteX16" fmla="*/ 12586 w 104846"/>
                  <a:gd name="connsiteY16" fmla="*/ 110914 h 170371"/>
                  <a:gd name="connsiteX17" fmla="*/ 12586 w 104846"/>
                  <a:gd name="connsiteY17" fmla="*/ 19158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937" y="238"/>
                    </a:moveTo>
                    <a:lnTo>
                      <a:pt x="937" y="9698"/>
                    </a:lnTo>
                    <a:lnTo>
                      <a:pt x="937" y="114549"/>
                    </a:lnTo>
                    <a:lnTo>
                      <a:pt x="937" y="118184"/>
                    </a:lnTo>
                    <a:lnTo>
                      <a:pt x="4210" y="119652"/>
                    </a:lnTo>
                    <a:lnTo>
                      <a:pt x="97407" y="166252"/>
                    </a:lnTo>
                    <a:lnTo>
                      <a:pt x="105783" y="170609"/>
                    </a:lnTo>
                    <a:lnTo>
                      <a:pt x="105783" y="161150"/>
                    </a:lnTo>
                    <a:lnTo>
                      <a:pt x="105783" y="56299"/>
                    </a:lnTo>
                    <a:lnTo>
                      <a:pt x="105783" y="52664"/>
                    </a:lnTo>
                    <a:lnTo>
                      <a:pt x="102510" y="51196"/>
                    </a:lnTo>
                    <a:lnTo>
                      <a:pt x="9313" y="4596"/>
                    </a:lnTo>
                    <a:lnTo>
                      <a:pt x="937" y="238"/>
                    </a:lnTo>
                    <a:close/>
                    <a:moveTo>
                      <a:pt x="12586" y="19158"/>
                    </a:moveTo>
                    <a:lnTo>
                      <a:pt x="94134" y="59934"/>
                    </a:lnTo>
                    <a:lnTo>
                      <a:pt x="94134" y="151690"/>
                    </a:lnTo>
                    <a:lnTo>
                      <a:pt x="12586" y="110914"/>
                    </a:lnTo>
                    <a:lnTo>
                      <a:pt x="12586" y="19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2" name="Freeform 2811">
                <a:extLst>
                  <a:ext uri="{FF2B5EF4-FFF2-40B4-BE49-F238E27FC236}">
                    <a16:creationId xmlns:a16="http://schemas.microsoft.com/office/drawing/2014/main" id="{C6110264-F3B4-BD57-52E8-791D6AD0CD0C}"/>
                  </a:ext>
                </a:extLst>
              </p:cNvPr>
              <p:cNvSpPr/>
              <p:nvPr/>
            </p:nvSpPr>
            <p:spPr>
              <a:xfrm>
                <a:off x="8088252" y="1851427"/>
                <a:ext cx="34948" cy="310172"/>
              </a:xfrm>
              <a:custGeom>
                <a:avLst/>
                <a:gdLst>
                  <a:gd name="connsiteX0" fmla="*/ 917 w 34948"/>
                  <a:gd name="connsiteY0" fmla="*/ 221 h 310172"/>
                  <a:gd name="connsiteX1" fmla="*/ 917 w 34948"/>
                  <a:gd name="connsiteY1" fmla="*/ 9681 h 310172"/>
                  <a:gd name="connsiteX2" fmla="*/ 917 w 34948"/>
                  <a:gd name="connsiteY2" fmla="*/ 289283 h 310172"/>
                  <a:gd name="connsiteX3" fmla="*/ 917 w 34948"/>
                  <a:gd name="connsiteY3" fmla="*/ 292918 h 310172"/>
                  <a:gd name="connsiteX4" fmla="*/ 4193 w 34948"/>
                  <a:gd name="connsiteY4" fmla="*/ 294386 h 310172"/>
                  <a:gd name="connsiteX5" fmla="*/ 27492 w 34948"/>
                  <a:gd name="connsiteY5" fmla="*/ 306036 h 310172"/>
                  <a:gd name="connsiteX6" fmla="*/ 35866 w 34948"/>
                  <a:gd name="connsiteY6" fmla="*/ 310393 h 310172"/>
                  <a:gd name="connsiteX7" fmla="*/ 35866 w 34948"/>
                  <a:gd name="connsiteY7" fmla="*/ 300933 h 310172"/>
                  <a:gd name="connsiteX8" fmla="*/ 35866 w 34948"/>
                  <a:gd name="connsiteY8" fmla="*/ 21331 h 310172"/>
                  <a:gd name="connsiteX9" fmla="*/ 35866 w 34948"/>
                  <a:gd name="connsiteY9" fmla="*/ 17696 h 310172"/>
                  <a:gd name="connsiteX10" fmla="*/ 32590 w 34948"/>
                  <a:gd name="connsiteY10" fmla="*/ 16228 h 310172"/>
                  <a:gd name="connsiteX11" fmla="*/ 9291 w 34948"/>
                  <a:gd name="connsiteY11" fmla="*/ 4578 h 310172"/>
                  <a:gd name="connsiteX12" fmla="*/ 917 w 34948"/>
                  <a:gd name="connsiteY12" fmla="*/ 221 h 310172"/>
                  <a:gd name="connsiteX13" fmla="*/ 12567 w 34948"/>
                  <a:gd name="connsiteY13" fmla="*/ 19141 h 310172"/>
                  <a:gd name="connsiteX14" fmla="*/ 24217 w 34948"/>
                  <a:gd name="connsiteY14" fmla="*/ 24966 h 310172"/>
                  <a:gd name="connsiteX15" fmla="*/ 24217 w 34948"/>
                  <a:gd name="connsiteY15" fmla="*/ 291473 h 310172"/>
                  <a:gd name="connsiteX16" fmla="*/ 12567 w 34948"/>
                  <a:gd name="connsiteY16" fmla="*/ 285648 h 310172"/>
                  <a:gd name="connsiteX17" fmla="*/ 12567 w 34948"/>
                  <a:gd name="connsiteY17" fmla="*/ 1914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17" y="221"/>
                    </a:moveTo>
                    <a:lnTo>
                      <a:pt x="917" y="9681"/>
                    </a:lnTo>
                    <a:lnTo>
                      <a:pt x="917" y="289283"/>
                    </a:lnTo>
                    <a:lnTo>
                      <a:pt x="917" y="292918"/>
                    </a:lnTo>
                    <a:lnTo>
                      <a:pt x="4193" y="294386"/>
                    </a:lnTo>
                    <a:lnTo>
                      <a:pt x="27492" y="306036"/>
                    </a:lnTo>
                    <a:lnTo>
                      <a:pt x="35866" y="310393"/>
                    </a:lnTo>
                    <a:lnTo>
                      <a:pt x="35866" y="300933"/>
                    </a:lnTo>
                    <a:lnTo>
                      <a:pt x="35866" y="21331"/>
                    </a:lnTo>
                    <a:lnTo>
                      <a:pt x="35866" y="17696"/>
                    </a:lnTo>
                    <a:lnTo>
                      <a:pt x="32590" y="16228"/>
                    </a:lnTo>
                    <a:lnTo>
                      <a:pt x="9291" y="4578"/>
                    </a:lnTo>
                    <a:lnTo>
                      <a:pt x="917" y="221"/>
                    </a:lnTo>
                    <a:close/>
                    <a:moveTo>
                      <a:pt x="12567" y="19141"/>
                    </a:moveTo>
                    <a:lnTo>
                      <a:pt x="24217" y="24966"/>
                    </a:lnTo>
                    <a:lnTo>
                      <a:pt x="24217" y="291473"/>
                    </a:lnTo>
                    <a:lnTo>
                      <a:pt x="12567" y="285648"/>
                    </a:lnTo>
                    <a:lnTo>
                      <a:pt x="12567" y="191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3" name="Freeform 2812">
                <a:extLst>
                  <a:ext uri="{FF2B5EF4-FFF2-40B4-BE49-F238E27FC236}">
                    <a16:creationId xmlns:a16="http://schemas.microsoft.com/office/drawing/2014/main" id="{1A63E59C-EB76-2741-2B71-DEFB0FA5F46A}"/>
                  </a:ext>
                </a:extLst>
              </p:cNvPr>
              <p:cNvSpPr/>
              <p:nvPr/>
            </p:nvSpPr>
            <p:spPr>
              <a:xfrm>
                <a:off x="8129026" y="1868903"/>
                <a:ext cx="34948" cy="310172"/>
              </a:xfrm>
              <a:custGeom>
                <a:avLst/>
                <a:gdLst>
                  <a:gd name="connsiteX0" fmla="*/ 924 w 34948"/>
                  <a:gd name="connsiteY0" fmla="*/ 223 h 310172"/>
                  <a:gd name="connsiteX1" fmla="*/ 924 w 34948"/>
                  <a:gd name="connsiteY1" fmla="*/ 292920 h 310172"/>
                  <a:gd name="connsiteX2" fmla="*/ 35872 w 34948"/>
                  <a:gd name="connsiteY2" fmla="*/ 310396 h 310172"/>
                  <a:gd name="connsiteX3" fmla="*/ 35872 w 34948"/>
                  <a:gd name="connsiteY3" fmla="*/ 17699 h 310172"/>
                  <a:gd name="connsiteX4" fmla="*/ 924 w 34948"/>
                  <a:gd name="connsiteY4" fmla="*/ 22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24" y="223"/>
                    </a:moveTo>
                    <a:lnTo>
                      <a:pt x="924" y="292920"/>
                    </a:lnTo>
                    <a:lnTo>
                      <a:pt x="35872" y="310396"/>
                    </a:lnTo>
                    <a:lnTo>
                      <a:pt x="35872" y="17699"/>
                    </a:lnTo>
                    <a:lnTo>
                      <a:pt x="924" y="2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4" name="Freeform 2813">
                <a:extLst>
                  <a:ext uri="{FF2B5EF4-FFF2-40B4-BE49-F238E27FC236}">
                    <a16:creationId xmlns:a16="http://schemas.microsoft.com/office/drawing/2014/main" id="{AFD6A573-793A-4053-6520-6AE032CDBE85}"/>
                  </a:ext>
                </a:extLst>
              </p:cNvPr>
              <p:cNvSpPr/>
              <p:nvPr/>
            </p:nvSpPr>
            <p:spPr>
              <a:xfrm>
                <a:off x="8181449" y="1886378"/>
                <a:ext cx="58248" cy="158720"/>
              </a:xfrm>
              <a:custGeom>
                <a:avLst/>
                <a:gdLst>
                  <a:gd name="connsiteX0" fmla="*/ 933 w 58248"/>
                  <a:gd name="connsiteY0" fmla="*/ 215 h 158720"/>
                  <a:gd name="connsiteX1" fmla="*/ 933 w 58248"/>
                  <a:gd name="connsiteY1" fmla="*/ 9674 h 158720"/>
                  <a:gd name="connsiteX2" fmla="*/ 933 w 58248"/>
                  <a:gd name="connsiteY2" fmla="*/ 126175 h 158720"/>
                  <a:gd name="connsiteX3" fmla="*/ 933 w 58248"/>
                  <a:gd name="connsiteY3" fmla="*/ 129810 h 158720"/>
                  <a:gd name="connsiteX4" fmla="*/ 4207 w 58248"/>
                  <a:gd name="connsiteY4" fmla="*/ 131278 h 158720"/>
                  <a:gd name="connsiteX5" fmla="*/ 50805 w 58248"/>
                  <a:gd name="connsiteY5" fmla="*/ 154578 h 158720"/>
                  <a:gd name="connsiteX6" fmla="*/ 59181 w 58248"/>
                  <a:gd name="connsiteY6" fmla="*/ 158935 h 158720"/>
                  <a:gd name="connsiteX7" fmla="*/ 59181 w 58248"/>
                  <a:gd name="connsiteY7" fmla="*/ 149476 h 158720"/>
                  <a:gd name="connsiteX8" fmla="*/ 59181 w 58248"/>
                  <a:gd name="connsiteY8" fmla="*/ 32975 h 158720"/>
                  <a:gd name="connsiteX9" fmla="*/ 59181 w 58248"/>
                  <a:gd name="connsiteY9" fmla="*/ 29340 h 158720"/>
                  <a:gd name="connsiteX10" fmla="*/ 55908 w 58248"/>
                  <a:gd name="connsiteY10" fmla="*/ 27872 h 158720"/>
                  <a:gd name="connsiteX11" fmla="*/ 9309 w 58248"/>
                  <a:gd name="connsiteY11" fmla="*/ 4572 h 158720"/>
                  <a:gd name="connsiteX12" fmla="*/ 933 w 58248"/>
                  <a:gd name="connsiteY12" fmla="*/ 215 h 158720"/>
                  <a:gd name="connsiteX13" fmla="*/ 12583 w 58248"/>
                  <a:gd name="connsiteY13" fmla="*/ 19134 h 158720"/>
                  <a:gd name="connsiteX14" fmla="*/ 47532 w 58248"/>
                  <a:gd name="connsiteY14" fmla="*/ 36609 h 158720"/>
                  <a:gd name="connsiteX15" fmla="*/ 47532 w 58248"/>
                  <a:gd name="connsiteY15" fmla="*/ 140016 h 158720"/>
                  <a:gd name="connsiteX16" fmla="*/ 12583 w 58248"/>
                  <a:gd name="connsiteY16" fmla="*/ 122541 h 158720"/>
                  <a:gd name="connsiteX17" fmla="*/ 12583 w 58248"/>
                  <a:gd name="connsiteY17" fmla="*/ 19134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33" y="215"/>
                    </a:moveTo>
                    <a:lnTo>
                      <a:pt x="933" y="9674"/>
                    </a:lnTo>
                    <a:lnTo>
                      <a:pt x="933" y="126175"/>
                    </a:lnTo>
                    <a:lnTo>
                      <a:pt x="933" y="129810"/>
                    </a:lnTo>
                    <a:lnTo>
                      <a:pt x="4207" y="131278"/>
                    </a:lnTo>
                    <a:lnTo>
                      <a:pt x="50805" y="154578"/>
                    </a:lnTo>
                    <a:lnTo>
                      <a:pt x="59181" y="158935"/>
                    </a:lnTo>
                    <a:lnTo>
                      <a:pt x="59181" y="149476"/>
                    </a:lnTo>
                    <a:lnTo>
                      <a:pt x="59181" y="32975"/>
                    </a:lnTo>
                    <a:lnTo>
                      <a:pt x="59181" y="29340"/>
                    </a:lnTo>
                    <a:lnTo>
                      <a:pt x="55908" y="27872"/>
                    </a:lnTo>
                    <a:lnTo>
                      <a:pt x="9309" y="4572"/>
                    </a:lnTo>
                    <a:lnTo>
                      <a:pt x="933" y="215"/>
                    </a:lnTo>
                    <a:close/>
                    <a:moveTo>
                      <a:pt x="12583" y="19134"/>
                    </a:moveTo>
                    <a:lnTo>
                      <a:pt x="47532" y="36609"/>
                    </a:lnTo>
                    <a:lnTo>
                      <a:pt x="47532" y="140016"/>
                    </a:lnTo>
                    <a:lnTo>
                      <a:pt x="12583" y="122541"/>
                    </a:lnTo>
                    <a:lnTo>
                      <a:pt x="12583" y="191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5" name="Freeform 2814">
                <a:extLst>
                  <a:ext uri="{FF2B5EF4-FFF2-40B4-BE49-F238E27FC236}">
                    <a16:creationId xmlns:a16="http://schemas.microsoft.com/office/drawing/2014/main" id="{C93AB872-C7C1-6702-14C4-5E055C24E413}"/>
                  </a:ext>
                </a:extLst>
              </p:cNvPr>
              <p:cNvSpPr/>
              <p:nvPr/>
            </p:nvSpPr>
            <p:spPr>
              <a:xfrm>
                <a:off x="8251347" y="1921328"/>
                <a:ext cx="34948" cy="158720"/>
              </a:xfrm>
              <a:custGeom>
                <a:avLst/>
                <a:gdLst>
                  <a:gd name="connsiteX0" fmla="*/ 942 w 34948"/>
                  <a:gd name="connsiteY0" fmla="*/ 220 h 158720"/>
                  <a:gd name="connsiteX1" fmla="*/ 942 w 34948"/>
                  <a:gd name="connsiteY1" fmla="*/ 9680 h 158720"/>
                  <a:gd name="connsiteX2" fmla="*/ 942 w 34948"/>
                  <a:gd name="connsiteY2" fmla="*/ 137831 h 158720"/>
                  <a:gd name="connsiteX3" fmla="*/ 942 w 34948"/>
                  <a:gd name="connsiteY3" fmla="*/ 141466 h 158720"/>
                  <a:gd name="connsiteX4" fmla="*/ 4216 w 34948"/>
                  <a:gd name="connsiteY4" fmla="*/ 142934 h 158720"/>
                  <a:gd name="connsiteX5" fmla="*/ 27515 w 34948"/>
                  <a:gd name="connsiteY5" fmla="*/ 154584 h 158720"/>
                  <a:gd name="connsiteX6" fmla="*/ 35891 w 34948"/>
                  <a:gd name="connsiteY6" fmla="*/ 158941 h 158720"/>
                  <a:gd name="connsiteX7" fmla="*/ 35891 w 34948"/>
                  <a:gd name="connsiteY7" fmla="*/ 149481 h 158720"/>
                  <a:gd name="connsiteX8" fmla="*/ 35891 w 34948"/>
                  <a:gd name="connsiteY8" fmla="*/ 21330 h 158720"/>
                  <a:gd name="connsiteX9" fmla="*/ 35891 w 34948"/>
                  <a:gd name="connsiteY9" fmla="*/ 17695 h 158720"/>
                  <a:gd name="connsiteX10" fmla="*/ 32617 w 34948"/>
                  <a:gd name="connsiteY10" fmla="*/ 16227 h 158720"/>
                  <a:gd name="connsiteX11" fmla="*/ 9318 w 34948"/>
                  <a:gd name="connsiteY11" fmla="*/ 4577 h 158720"/>
                  <a:gd name="connsiteX12" fmla="*/ 942 w 34948"/>
                  <a:gd name="connsiteY12" fmla="*/ 220 h 158720"/>
                  <a:gd name="connsiteX13" fmla="*/ 12592 w 34948"/>
                  <a:gd name="connsiteY13" fmla="*/ 19140 h 158720"/>
                  <a:gd name="connsiteX14" fmla="*/ 24241 w 34948"/>
                  <a:gd name="connsiteY14" fmla="*/ 24965 h 158720"/>
                  <a:gd name="connsiteX15" fmla="*/ 24241 w 34948"/>
                  <a:gd name="connsiteY15" fmla="*/ 140021 h 158720"/>
                  <a:gd name="connsiteX16" fmla="*/ 12592 w 34948"/>
                  <a:gd name="connsiteY16" fmla="*/ 134196 h 158720"/>
                  <a:gd name="connsiteX17" fmla="*/ 12592 w 34948"/>
                  <a:gd name="connsiteY17" fmla="*/ 19140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942" y="220"/>
                    </a:moveTo>
                    <a:lnTo>
                      <a:pt x="942" y="9680"/>
                    </a:lnTo>
                    <a:lnTo>
                      <a:pt x="942" y="137831"/>
                    </a:lnTo>
                    <a:lnTo>
                      <a:pt x="942" y="141466"/>
                    </a:lnTo>
                    <a:lnTo>
                      <a:pt x="4216" y="142934"/>
                    </a:lnTo>
                    <a:lnTo>
                      <a:pt x="27515" y="154584"/>
                    </a:lnTo>
                    <a:lnTo>
                      <a:pt x="35891" y="158941"/>
                    </a:lnTo>
                    <a:lnTo>
                      <a:pt x="35891" y="149481"/>
                    </a:lnTo>
                    <a:lnTo>
                      <a:pt x="35891" y="21330"/>
                    </a:lnTo>
                    <a:lnTo>
                      <a:pt x="35891" y="17695"/>
                    </a:lnTo>
                    <a:lnTo>
                      <a:pt x="32617" y="16227"/>
                    </a:lnTo>
                    <a:lnTo>
                      <a:pt x="9318" y="4577"/>
                    </a:lnTo>
                    <a:lnTo>
                      <a:pt x="942" y="220"/>
                    </a:lnTo>
                    <a:close/>
                    <a:moveTo>
                      <a:pt x="12592" y="19140"/>
                    </a:moveTo>
                    <a:lnTo>
                      <a:pt x="24241" y="24965"/>
                    </a:lnTo>
                    <a:lnTo>
                      <a:pt x="24241" y="140021"/>
                    </a:lnTo>
                    <a:lnTo>
                      <a:pt x="12592" y="134196"/>
                    </a:lnTo>
                    <a:lnTo>
                      <a:pt x="12592" y="1914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6" name="Freeform 2815">
                <a:extLst>
                  <a:ext uri="{FF2B5EF4-FFF2-40B4-BE49-F238E27FC236}">
                    <a16:creationId xmlns:a16="http://schemas.microsoft.com/office/drawing/2014/main" id="{C387458A-73DB-7B3F-B935-5F3A265C5FD0}"/>
                  </a:ext>
                </a:extLst>
              </p:cNvPr>
              <p:cNvSpPr/>
              <p:nvPr/>
            </p:nvSpPr>
            <p:spPr>
              <a:xfrm>
                <a:off x="8064953" y="1679583"/>
                <a:ext cx="477635" cy="595605"/>
              </a:xfrm>
              <a:custGeom>
                <a:avLst/>
                <a:gdLst>
                  <a:gd name="connsiteX0" fmla="*/ 239764 w 477635"/>
                  <a:gd name="connsiteY0" fmla="*/ 216 h 595605"/>
                  <a:gd name="connsiteX1" fmla="*/ 237213 w 477635"/>
                  <a:gd name="connsiteY1" fmla="*/ 1673 h 595605"/>
                  <a:gd name="connsiteX2" fmla="*/ 4221 w 477635"/>
                  <a:gd name="connsiteY2" fmla="*/ 118168 h 595605"/>
                  <a:gd name="connsiteX3" fmla="*/ 947 w 477635"/>
                  <a:gd name="connsiteY3" fmla="*/ 119636 h 595605"/>
                  <a:gd name="connsiteX4" fmla="*/ 947 w 477635"/>
                  <a:gd name="connsiteY4" fmla="*/ 123270 h 595605"/>
                  <a:gd name="connsiteX5" fmla="*/ 947 w 477635"/>
                  <a:gd name="connsiteY5" fmla="*/ 472773 h 595605"/>
                  <a:gd name="connsiteX6" fmla="*/ 947 w 477635"/>
                  <a:gd name="connsiteY6" fmla="*/ 476408 h 595605"/>
                  <a:gd name="connsiteX7" fmla="*/ 4223 w 477635"/>
                  <a:gd name="connsiteY7" fmla="*/ 477876 h 595605"/>
                  <a:gd name="connsiteX8" fmla="*/ 237215 w 477635"/>
                  <a:gd name="connsiteY8" fmla="*/ 594377 h 595605"/>
                  <a:gd name="connsiteX9" fmla="*/ 239767 w 477635"/>
                  <a:gd name="connsiteY9" fmla="*/ 595822 h 595605"/>
                  <a:gd name="connsiteX10" fmla="*/ 242318 w 477635"/>
                  <a:gd name="connsiteY10" fmla="*/ 594377 h 595605"/>
                  <a:gd name="connsiteX11" fmla="*/ 475310 w 477635"/>
                  <a:gd name="connsiteY11" fmla="*/ 477876 h 595605"/>
                  <a:gd name="connsiteX12" fmla="*/ 478583 w 477635"/>
                  <a:gd name="connsiteY12" fmla="*/ 476408 h 595605"/>
                  <a:gd name="connsiteX13" fmla="*/ 478583 w 477635"/>
                  <a:gd name="connsiteY13" fmla="*/ 472773 h 595605"/>
                  <a:gd name="connsiteX14" fmla="*/ 478583 w 477635"/>
                  <a:gd name="connsiteY14" fmla="*/ 123270 h 595605"/>
                  <a:gd name="connsiteX15" fmla="*/ 478583 w 477635"/>
                  <a:gd name="connsiteY15" fmla="*/ 119636 h 595605"/>
                  <a:gd name="connsiteX16" fmla="*/ 475310 w 477635"/>
                  <a:gd name="connsiteY16" fmla="*/ 118168 h 595605"/>
                  <a:gd name="connsiteX17" fmla="*/ 242318 w 477635"/>
                  <a:gd name="connsiteY17" fmla="*/ 1673 h 595605"/>
                  <a:gd name="connsiteX18" fmla="*/ 239767 w 477635"/>
                  <a:gd name="connsiteY18" fmla="*/ 216 h 595605"/>
                  <a:gd name="connsiteX19" fmla="*/ 239764 w 477635"/>
                  <a:gd name="connsiteY19" fmla="*/ 13323 h 595605"/>
                  <a:gd name="connsiteX20" fmla="*/ 466932 w 477635"/>
                  <a:gd name="connsiteY20" fmla="*/ 126905 h 595605"/>
                  <a:gd name="connsiteX21" fmla="*/ 466932 w 477635"/>
                  <a:gd name="connsiteY21" fmla="*/ 469139 h 595605"/>
                  <a:gd name="connsiteX22" fmla="*/ 239764 w 477635"/>
                  <a:gd name="connsiteY22" fmla="*/ 582727 h 595605"/>
                  <a:gd name="connsiteX23" fmla="*/ 12597 w 477635"/>
                  <a:gd name="connsiteY23" fmla="*/ 469139 h 595605"/>
                  <a:gd name="connsiteX24" fmla="*/ 12597 w 477635"/>
                  <a:gd name="connsiteY24" fmla="*/ 126905 h 595605"/>
                  <a:gd name="connsiteX25" fmla="*/ 239764 w 477635"/>
                  <a:gd name="connsiteY25" fmla="*/ 13323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764" y="216"/>
                    </a:moveTo>
                    <a:lnTo>
                      <a:pt x="237213" y="1673"/>
                    </a:lnTo>
                    <a:lnTo>
                      <a:pt x="4221" y="118168"/>
                    </a:lnTo>
                    <a:lnTo>
                      <a:pt x="947" y="119636"/>
                    </a:lnTo>
                    <a:lnTo>
                      <a:pt x="947" y="123270"/>
                    </a:lnTo>
                    <a:lnTo>
                      <a:pt x="947" y="472773"/>
                    </a:lnTo>
                    <a:lnTo>
                      <a:pt x="947" y="476408"/>
                    </a:lnTo>
                    <a:lnTo>
                      <a:pt x="4223" y="477876"/>
                    </a:lnTo>
                    <a:lnTo>
                      <a:pt x="237215" y="594377"/>
                    </a:lnTo>
                    <a:lnTo>
                      <a:pt x="239767" y="595822"/>
                    </a:lnTo>
                    <a:lnTo>
                      <a:pt x="242318" y="594377"/>
                    </a:lnTo>
                    <a:lnTo>
                      <a:pt x="475310" y="477876"/>
                    </a:lnTo>
                    <a:lnTo>
                      <a:pt x="478583" y="476408"/>
                    </a:lnTo>
                    <a:lnTo>
                      <a:pt x="478583" y="472773"/>
                    </a:lnTo>
                    <a:lnTo>
                      <a:pt x="478583" y="123270"/>
                    </a:lnTo>
                    <a:lnTo>
                      <a:pt x="478583" y="119636"/>
                    </a:lnTo>
                    <a:lnTo>
                      <a:pt x="475310" y="118168"/>
                    </a:lnTo>
                    <a:lnTo>
                      <a:pt x="242318" y="1673"/>
                    </a:lnTo>
                    <a:lnTo>
                      <a:pt x="239767" y="216"/>
                    </a:lnTo>
                    <a:close/>
                    <a:moveTo>
                      <a:pt x="239764" y="13323"/>
                    </a:moveTo>
                    <a:lnTo>
                      <a:pt x="466932" y="126905"/>
                    </a:lnTo>
                    <a:lnTo>
                      <a:pt x="466932" y="469139"/>
                    </a:lnTo>
                    <a:lnTo>
                      <a:pt x="239764" y="582727"/>
                    </a:lnTo>
                    <a:lnTo>
                      <a:pt x="12597" y="469139"/>
                    </a:lnTo>
                    <a:lnTo>
                      <a:pt x="12597" y="126905"/>
                    </a:lnTo>
                    <a:lnTo>
                      <a:pt x="239764" y="133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35" name="Graphic 2503">
              <a:extLst>
                <a:ext uri="{FF2B5EF4-FFF2-40B4-BE49-F238E27FC236}">
                  <a16:creationId xmlns:a16="http://schemas.microsoft.com/office/drawing/2014/main" id="{B435FCB0-00AA-43CB-6507-E1879FFBC90D}"/>
                </a:ext>
              </a:extLst>
            </p:cNvPr>
            <p:cNvGrpSpPr/>
            <p:nvPr/>
          </p:nvGrpSpPr>
          <p:grpSpPr>
            <a:xfrm>
              <a:off x="8804199" y="1696721"/>
              <a:ext cx="708132" cy="883031"/>
              <a:chOff x="8338154" y="1819429"/>
              <a:chExt cx="477635" cy="595605"/>
            </a:xfrm>
          </p:grpSpPr>
          <p:grpSp>
            <p:nvGrpSpPr>
              <p:cNvPr id="2836" name="Graphic 2503">
                <a:extLst>
                  <a:ext uri="{FF2B5EF4-FFF2-40B4-BE49-F238E27FC236}">
                    <a16:creationId xmlns:a16="http://schemas.microsoft.com/office/drawing/2014/main" id="{573746C7-0837-4750-F156-AE40EDACC1B0}"/>
                  </a:ext>
                </a:extLst>
              </p:cNvPr>
              <p:cNvGrpSpPr/>
              <p:nvPr/>
            </p:nvGrpSpPr>
            <p:grpSpPr>
              <a:xfrm>
                <a:off x="8338154" y="1819429"/>
                <a:ext cx="477635" cy="595605"/>
                <a:chOff x="8338154" y="1819429"/>
                <a:chExt cx="477635" cy="595605"/>
              </a:xfrm>
            </p:grpSpPr>
            <p:sp>
              <p:nvSpPr>
                <p:cNvPr id="2837" name="Freeform 2836">
                  <a:extLst>
                    <a:ext uri="{FF2B5EF4-FFF2-40B4-BE49-F238E27FC236}">
                      <a16:creationId xmlns:a16="http://schemas.microsoft.com/office/drawing/2014/main" id="{DDC2DD55-8ACE-7AAB-377D-7E6801D048E8}"/>
                    </a:ext>
                  </a:extLst>
                </p:cNvPr>
                <p:cNvSpPr/>
                <p:nvPr/>
              </p:nvSpPr>
              <p:spPr>
                <a:xfrm>
                  <a:off x="8343979" y="1825982"/>
                  <a:ext cx="465984" cy="233001"/>
                </a:xfrm>
                <a:custGeom>
                  <a:avLst/>
                  <a:gdLst>
                    <a:gd name="connsiteX0" fmla="*/ 1012 w 465984"/>
                    <a:gd name="connsiteY0" fmla="*/ 116724 h 233001"/>
                    <a:gd name="connsiteX1" fmla="*/ 234004 w 465984"/>
                    <a:gd name="connsiteY1" fmla="*/ 223 h 233001"/>
                    <a:gd name="connsiteX2" fmla="*/ 466997 w 465984"/>
                    <a:gd name="connsiteY2" fmla="*/ 116724 h 233001"/>
                    <a:gd name="connsiteX3" fmla="*/ 234004 w 465984"/>
                    <a:gd name="connsiteY3" fmla="*/ 233225 h 233001"/>
                    <a:gd name="connsiteX4" fmla="*/ 1012 w 465984"/>
                    <a:gd name="connsiteY4" fmla="*/ 116724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1012" y="116724"/>
                      </a:moveTo>
                      <a:lnTo>
                        <a:pt x="234004" y="223"/>
                      </a:lnTo>
                      <a:lnTo>
                        <a:pt x="466997" y="116724"/>
                      </a:lnTo>
                      <a:lnTo>
                        <a:pt x="234004" y="233225"/>
                      </a:lnTo>
                      <a:lnTo>
                        <a:pt x="1012" y="11672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38" name="Freeform 2837">
                  <a:extLst>
                    <a:ext uri="{FF2B5EF4-FFF2-40B4-BE49-F238E27FC236}">
                      <a16:creationId xmlns:a16="http://schemas.microsoft.com/office/drawing/2014/main" id="{6B6930CE-C880-03A6-9085-D0EC11750BE4}"/>
                    </a:ext>
                  </a:extLst>
                </p:cNvPr>
                <p:cNvSpPr/>
                <p:nvPr/>
              </p:nvSpPr>
              <p:spPr>
                <a:xfrm>
                  <a:off x="8343979" y="1942483"/>
                  <a:ext cx="232992" cy="466003"/>
                </a:xfrm>
                <a:custGeom>
                  <a:avLst/>
                  <a:gdLst>
                    <a:gd name="connsiteX0" fmla="*/ 995 w 232992"/>
                    <a:gd name="connsiteY0" fmla="*/ 258 h 466003"/>
                    <a:gd name="connsiteX1" fmla="*/ 995 w 232992"/>
                    <a:gd name="connsiteY1" fmla="*/ 349761 h 466003"/>
                    <a:gd name="connsiteX2" fmla="*/ 233987 w 232992"/>
                    <a:gd name="connsiteY2" fmla="*/ 466262 h 466003"/>
                    <a:gd name="connsiteX3" fmla="*/ 233987 w 232992"/>
                    <a:gd name="connsiteY3" fmla="*/ 116759 h 466003"/>
                    <a:gd name="connsiteX4" fmla="*/ 995 w 232992"/>
                    <a:gd name="connsiteY4" fmla="*/ 258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995" y="258"/>
                      </a:moveTo>
                      <a:lnTo>
                        <a:pt x="995" y="349761"/>
                      </a:lnTo>
                      <a:lnTo>
                        <a:pt x="233987" y="466262"/>
                      </a:lnTo>
                      <a:lnTo>
                        <a:pt x="233987" y="116759"/>
                      </a:lnTo>
                      <a:lnTo>
                        <a:pt x="995" y="25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39" name="Freeform 2838">
                  <a:extLst>
                    <a:ext uri="{FF2B5EF4-FFF2-40B4-BE49-F238E27FC236}">
                      <a16:creationId xmlns:a16="http://schemas.microsoft.com/office/drawing/2014/main" id="{2004C915-B6C7-2F59-2EAD-EA774745CF32}"/>
                    </a:ext>
                  </a:extLst>
                </p:cNvPr>
                <p:cNvSpPr/>
                <p:nvPr/>
              </p:nvSpPr>
              <p:spPr>
                <a:xfrm>
                  <a:off x="8576971" y="1942483"/>
                  <a:ext cx="232992" cy="466003"/>
                </a:xfrm>
                <a:custGeom>
                  <a:avLst/>
                  <a:gdLst>
                    <a:gd name="connsiteX0" fmla="*/ 1030 w 232992"/>
                    <a:gd name="connsiteY0" fmla="*/ 466262 h 466003"/>
                    <a:gd name="connsiteX1" fmla="*/ 234022 w 232992"/>
                    <a:gd name="connsiteY1" fmla="*/ 349761 h 466003"/>
                    <a:gd name="connsiteX2" fmla="*/ 234022 w 232992"/>
                    <a:gd name="connsiteY2" fmla="*/ 258 h 466003"/>
                    <a:gd name="connsiteX3" fmla="*/ 1030 w 232992"/>
                    <a:gd name="connsiteY3" fmla="*/ 116759 h 466003"/>
                    <a:gd name="connsiteX4" fmla="*/ 1030 w 232992"/>
                    <a:gd name="connsiteY4" fmla="*/ 466262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1030" y="466262"/>
                      </a:moveTo>
                      <a:lnTo>
                        <a:pt x="234022" y="349761"/>
                      </a:lnTo>
                      <a:lnTo>
                        <a:pt x="234022" y="258"/>
                      </a:lnTo>
                      <a:lnTo>
                        <a:pt x="1030" y="116759"/>
                      </a:lnTo>
                      <a:lnTo>
                        <a:pt x="1030" y="46626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0" name="Freeform 2839">
                  <a:extLst>
                    <a:ext uri="{FF2B5EF4-FFF2-40B4-BE49-F238E27FC236}">
                      <a16:creationId xmlns:a16="http://schemas.microsoft.com/office/drawing/2014/main" id="{33138F1D-36B3-A9FA-1042-470CBC361693}"/>
                    </a:ext>
                  </a:extLst>
                </p:cNvPr>
                <p:cNvSpPr/>
                <p:nvPr/>
              </p:nvSpPr>
              <p:spPr>
                <a:xfrm>
                  <a:off x="8540566" y="1842729"/>
                  <a:ext cx="72810" cy="36406"/>
                </a:xfrm>
                <a:custGeom>
                  <a:avLst/>
                  <a:gdLst>
                    <a:gd name="connsiteX0" fmla="*/ 37417 w 72810"/>
                    <a:gd name="connsiteY0" fmla="*/ 211 h 36406"/>
                    <a:gd name="connsiteX1" fmla="*/ 1012 w 72810"/>
                    <a:gd name="connsiteY1" fmla="*/ 18414 h 36406"/>
                    <a:gd name="connsiteX2" fmla="*/ 37417 w 72810"/>
                    <a:gd name="connsiteY2" fmla="*/ 36617 h 36406"/>
                    <a:gd name="connsiteX3" fmla="*/ 73822 w 72810"/>
                    <a:gd name="connsiteY3" fmla="*/ 18414 h 36406"/>
                    <a:gd name="connsiteX4" fmla="*/ 37417 w 72810"/>
                    <a:gd name="connsiteY4" fmla="*/ 21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417" y="211"/>
                      </a:moveTo>
                      <a:lnTo>
                        <a:pt x="1012" y="18414"/>
                      </a:lnTo>
                      <a:lnTo>
                        <a:pt x="37417" y="36617"/>
                      </a:lnTo>
                      <a:lnTo>
                        <a:pt x="73822" y="18414"/>
                      </a:lnTo>
                      <a:lnTo>
                        <a:pt x="37417" y="21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1" name="Freeform 2840">
                  <a:extLst>
                    <a:ext uri="{FF2B5EF4-FFF2-40B4-BE49-F238E27FC236}">
                      <a16:creationId xmlns:a16="http://schemas.microsoft.com/office/drawing/2014/main" id="{8A395A29-7638-F32C-8407-B316BCEA49E0}"/>
                    </a:ext>
                  </a:extLst>
                </p:cNvPr>
                <p:cNvSpPr/>
                <p:nvPr/>
              </p:nvSpPr>
              <p:spPr>
                <a:xfrm>
                  <a:off x="8587165" y="1866030"/>
                  <a:ext cx="72810" cy="36406"/>
                </a:xfrm>
                <a:custGeom>
                  <a:avLst/>
                  <a:gdLst>
                    <a:gd name="connsiteX0" fmla="*/ 37425 w 72810"/>
                    <a:gd name="connsiteY0" fmla="*/ 214 h 36406"/>
                    <a:gd name="connsiteX1" fmla="*/ 34873 w 72810"/>
                    <a:gd name="connsiteY1" fmla="*/ 1670 h 36406"/>
                    <a:gd name="connsiteX2" fmla="*/ 11574 w 72810"/>
                    <a:gd name="connsiteY2" fmla="*/ 13321 h 36406"/>
                    <a:gd name="connsiteX3" fmla="*/ 1020 w 72810"/>
                    <a:gd name="connsiteY3" fmla="*/ 18417 h 36406"/>
                    <a:gd name="connsiteX4" fmla="*/ 11574 w 72810"/>
                    <a:gd name="connsiteY4" fmla="*/ 23514 h 36406"/>
                    <a:gd name="connsiteX5" fmla="*/ 34873 w 72810"/>
                    <a:gd name="connsiteY5" fmla="*/ 35164 h 36406"/>
                    <a:gd name="connsiteX6" fmla="*/ 37425 w 72810"/>
                    <a:gd name="connsiteY6" fmla="*/ 36621 h 36406"/>
                    <a:gd name="connsiteX7" fmla="*/ 39976 w 72810"/>
                    <a:gd name="connsiteY7" fmla="*/ 35164 h 36406"/>
                    <a:gd name="connsiteX8" fmla="*/ 63275 w 72810"/>
                    <a:gd name="connsiteY8" fmla="*/ 23514 h 36406"/>
                    <a:gd name="connsiteX9" fmla="*/ 73830 w 72810"/>
                    <a:gd name="connsiteY9" fmla="*/ 18417 h 36406"/>
                    <a:gd name="connsiteX10" fmla="*/ 63275 w 72810"/>
                    <a:gd name="connsiteY10" fmla="*/ 13321 h 36406"/>
                    <a:gd name="connsiteX11" fmla="*/ 39976 w 72810"/>
                    <a:gd name="connsiteY11" fmla="*/ 1670 h 36406"/>
                    <a:gd name="connsiteX12" fmla="*/ 37425 w 72810"/>
                    <a:gd name="connsiteY12" fmla="*/ 214 h 36406"/>
                    <a:gd name="connsiteX13" fmla="*/ 37425 w 72810"/>
                    <a:gd name="connsiteY13" fmla="*/ 13321 h 36406"/>
                    <a:gd name="connsiteX14" fmla="*/ 47979 w 72810"/>
                    <a:gd name="connsiteY14" fmla="*/ 18417 h 36406"/>
                    <a:gd name="connsiteX15" fmla="*/ 37425 w 72810"/>
                    <a:gd name="connsiteY15" fmla="*/ 23514 h 36406"/>
                    <a:gd name="connsiteX16" fmla="*/ 26870 w 72810"/>
                    <a:gd name="connsiteY16" fmla="*/ 18417 h 36406"/>
                    <a:gd name="connsiteX17" fmla="*/ 37425 w 72810"/>
                    <a:gd name="connsiteY17" fmla="*/ 1332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425" y="214"/>
                      </a:moveTo>
                      <a:lnTo>
                        <a:pt x="34873" y="1670"/>
                      </a:lnTo>
                      <a:lnTo>
                        <a:pt x="11574" y="13321"/>
                      </a:lnTo>
                      <a:lnTo>
                        <a:pt x="1020" y="18417"/>
                      </a:lnTo>
                      <a:lnTo>
                        <a:pt x="11574" y="23514"/>
                      </a:lnTo>
                      <a:lnTo>
                        <a:pt x="34873" y="35164"/>
                      </a:lnTo>
                      <a:lnTo>
                        <a:pt x="37425" y="36621"/>
                      </a:lnTo>
                      <a:lnTo>
                        <a:pt x="39976" y="35164"/>
                      </a:lnTo>
                      <a:lnTo>
                        <a:pt x="63275" y="23514"/>
                      </a:lnTo>
                      <a:lnTo>
                        <a:pt x="73830" y="18417"/>
                      </a:lnTo>
                      <a:lnTo>
                        <a:pt x="63275" y="13321"/>
                      </a:lnTo>
                      <a:lnTo>
                        <a:pt x="39976" y="1670"/>
                      </a:lnTo>
                      <a:lnTo>
                        <a:pt x="37425" y="214"/>
                      </a:lnTo>
                      <a:close/>
                      <a:moveTo>
                        <a:pt x="37425" y="13321"/>
                      </a:moveTo>
                      <a:lnTo>
                        <a:pt x="47979" y="18417"/>
                      </a:lnTo>
                      <a:lnTo>
                        <a:pt x="37425" y="23514"/>
                      </a:lnTo>
                      <a:lnTo>
                        <a:pt x="26870" y="18417"/>
                      </a:lnTo>
                      <a:lnTo>
                        <a:pt x="37425" y="1332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2" name="Freeform 2841">
                  <a:extLst>
                    <a:ext uri="{FF2B5EF4-FFF2-40B4-BE49-F238E27FC236}">
                      <a16:creationId xmlns:a16="http://schemas.microsoft.com/office/drawing/2014/main" id="{EA9DA427-8FA1-C819-DA43-EABB2E8B2C74}"/>
                    </a:ext>
                  </a:extLst>
                </p:cNvPr>
                <p:cNvSpPr/>
                <p:nvPr/>
              </p:nvSpPr>
              <p:spPr>
                <a:xfrm>
                  <a:off x="8633763" y="1889330"/>
                  <a:ext cx="72810" cy="36406"/>
                </a:xfrm>
                <a:custGeom>
                  <a:avLst/>
                  <a:gdLst>
                    <a:gd name="connsiteX0" fmla="*/ 37432 w 72810"/>
                    <a:gd name="connsiteY0" fmla="*/ 218 h 36406"/>
                    <a:gd name="connsiteX1" fmla="*/ 1027 w 72810"/>
                    <a:gd name="connsiteY1" fmla="*/ 18421 h 36406"/>
                    <a:gd name="connsiteX2" fmla="*/ 37432 w 72810"/>
                    <a:gd name="connsiteY2" fmla="*/ 36624 h 36406"/>
                    <a:gd name="connsiteX3" fmla="*/ 73837 w 72810"/>
                    <a:gd name="connsiteY3" fmla="*/ 18421 h 36406"/>
                    <a:gd name="connsiteX4" fmla="*/ 37432 w 72810"/>
                    <a:gd name="connsiteY4" fmla="*/ 218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432" y="218"/>
                      </a:moveTo>
                      <a:lnTo>
                        <a:pt x="1027" y="18421"/>
                      </a:lnTo>
                      <a:lnTo>
                        <a:pt x="37432" y="36624"/>
                      </a:lnTo>
                      <a:lnTo>
                        <a:pt x="73837" y="18421"/>
                      </a:lnTo>
                      <a:lnTo>
                        <a:pt x="37432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3" name="Freeform 2842">
                  <a:extLst>
                    <a:ext uri="{FF2B5EF4-FFF2-40B4-BE49-F238E27FC236}">
                      <a16:creationId xmlns:a16="http://schemas.microsoft.com/office/drawing/2014/main" id="{7926532D-5732-7650-4DA2-7727C42D12A4}"/>
                    </a:ext>
                  </a:extLst>
                </p:cNvPr>
                <p:cNvSpPr/>
                <p:nvPr/>
              </p:nvSpPr>
              <p:spPr>
                <a:xfrm>
                  <a:off x="8680361" y="1912630"/>
                  <a:ext cx="72810" cy="36400"/>
                </a:xfrm>
                <a:custGeom>
                  <a:avLst/>
                  <a:gdLst>
                    <a:gd name="connsiteX0" fmla="*/ 37439 w 72810"/>
                    <a:gd name="connsiteY0" fmla="*/ 221 h 36400"/>
                    <a:gd name="connsiteX1" fmla="*/ 34887 w 72810"/>
                    <a:gd name="connsiteY1" fmla="*/ 1677 h 36400"/>
                    <a:gd name="connsiteX2" fmla="*/ 11588 w 72810"/>
                    <a:gd name="connsiteY2" fmla="*/ 13328 h 36400"/>
                    <a:gd name="connsiteX3" fmla="*/ 1034 w 72810"/>
                    <a:gd name="connsiteY3" fmla="*/ 18425 h 36400"/>
                    <a:gd name="connsiteX4" fmla="*/ 11588 w 72810"/>
                    <a:gd name="connsiteY4" fmla="*/ 23527 h 36400"/>
                    <a:gd name="connsiteX5" fmla="*/ 34887 w 72810"/>
                    <a:gd name="connsiteY5" fmla="*/ 35177 h 36400"/>
                    <a:gd name="connsiteX6" fmla="*/ 37439 w 72810"/>
                    <a:gd name="connsiteY6" fmla="*/ 36622 h 36400"/>
                    <a:gd name="connsiteX7" fmla="*/ 39990 w 72810"/>
                    <a:gd name="connsiteY7" fmla="*/ 35177 h 36400"/>
                    <a:gd name="connsiteX8" fmla="*/ 63289 w 72810"/>
                    <a:gd name="connsiteY8" fmla="*/ 23527 h 36400"/>
                    <a:gd name="connsiteX9" fmla="*/ 73844 w 72810"/>
                    <a:gd name="connsiteY9" fmla="*/ 18425 h 36400"/>
                    <a:gd name="connsiteX10" fmla="*/ 63289 w 72810"/>
                    <a:gd name="connsiteY10" fmla="*/ 13328 h 36400"/>
                    <a:gd name="connsiteX11" fmla="*/ 39990 w 72810"/>
                    <a:gd name="connsiteY11" fmla="*/ 1677 h 36400"/>
                    <a:gd name="connsiteX12" fmla="*/ 37439 w 72810"/>
                    <a:gd name="connsiteY12" fmla="*/ 221 h 36400"/>
                    <a:gd name="connsiteX13" fmla="*/ 37439 w 72810"/>
                    <a:gd name="connsiteY13" fmla="*/ 13328 h 36400"/>
                    <a:gd name="connsiteX14" fmla="*/ 47993 w 72810"/>
                    <a:gd name="connsiteY14" fmla="*/ 18425 h 36400"/>
                    <a:gd name="connsiteX15" fmla="*/ 37439 w 72810"/>
                    <a:gd name="connsiteY15" fmla="*/ 23527 h 36400"/>
                    <a:gd name="connsiteX16" fmla="*/ 26884 w 72810"/>
                    <a:gd name="connsiteY16" fmla="*/ 18425 h 36400"/>
                    <a:gd name="connsiteX17" fmla="*/ 37439 w 72810"/>
                    <a:gd name="connsiteY17" fmla="*/ 13328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439" y="221"/>
                      </a:moveTo>
                      <a:lnTo>
                        <a:pt x="34887" y="1677"/>
                      </a:lnTo>
                      <a:lnTo>
                        <a:pt x="11588" y="13328"/>
                      </a:lnTo>
                      <a:lnTo>
                        <a:pt x="1034" y="18425"/>
                      </a:lnTo>
                      <a:lnTo>
                        <a:pt x="11588" y="23527"/>
                      </a:lnTo>
                      <a:lnTo>
                        <a:pt x="34887" y="35177"/>
                      </a:lnTo>
                      <a:lnTo>
                        <a:pt x="37439" y="36622"/>
                      </a:lnTo>
                      <a:lnTo>
                        <a:pt x="39990" y="35177"/>
                      </a:lnTo>
                      <a:lnTo>
                        <a:pt x="63289" y="23527"/>
                      </a:lnTo>
                      <a:lnTo>
                        <a:pt x="73844" y="18425"/>
                      </a:lnTo>
                      <a:lnTo>
                        <a:pt x="63289" y="13328"/>
                      </a:lnTo>
                      <a:lnTo>
                        <a:pt x="39990" y="1677"/>
                      </a:lnTo>
                      <a:lnTo>
                        <a:pt x="37439" y="221"/>
                      </a:lnTo>
                      <a:close/>
                      <a:moveTo>
                        <a:pt x="37439" y="13328"/>
                      </a:moveTo>
                      <a:lnTo>
                        <a:pt x="47993" y="18425"/>
                      </a:lnTo>
                      <a:lnTo>
                        <a:pt x="37439" y="23527"/>
                      </a:lnTo>
                      <a:lnTo>
                        <a:pt x="26884" y="18425"/>
                      </a:lnTo>
                      <a:lnTo>
                        <a:pt x="37439" y="1332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4" name="Freeform 2843">
                  <a:extLst>
                    <a:ext uri="{FF2B5EF4-FFF2-40B4-BE49-F238E27FC236}">
                      <a16:creationId xmlns:a16="http://schemas.microsoft.com/office/drawing/2014/main" id="{BFB974C6-6C13-9876-2A41-30DD8737EAF0}"/>
                    </a:ext>
                  </a:extLst>
                </p:cNvPr>
                <p:cNvSpPr/>
                <p:nvPr/>
              </p:nvSpPr>
              <p:spPr>
                <a:xfrm>
                  <a:off x="8447369" y="1889330"/>
                  <a:ext cx="72810" cy="36406"/>
                </a:xfrm>
                <a:custGeom>
                  <a:avLst/>
                  <a:gdLst>
                    <a:gd name="connsiteX0" fmla="*/ 37403 w 72810"/>
                    <a:gd name="connsiteY0" fmla="*/ 218 h 36406"/>
                    <a:gd name="connsiteX1" fmla="*/ 998 w 72810"/>
                    <a:gd name="connsiteY1" fmla="*/ 18421 h 36406"/>
                    <a:gd name="connsiteX2" fmla="*/ 37403 w 72810"/>
                    <a:gd name="connsiteY2" fmla="*/ 36624 h 36406"/>
                    <a:gd name="connsiteX3" fmla="*/ 73808 w 72810"/>
                    <a:gd name="connsiteY3" fmla="*/ 18421 h 36406"/>
                    <a:gd name="connsiteX4" fmla="*/ 37403 w 72810"/>
                    <a:gd name="connsiteY4" fmla="*/ 218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403" y="218"/>
                      </a:moveTo>
                      <a:lnTo>
                        <a:pt x="998" y="18421"/>
                      </a:lnTo>
                      <a:lnTo>
                        <a:pt x="37403" y="36624"/>
                      </a:lnTo>
                      <a:lnTo>
                        <a:pt x="73808" y="18421"/>
                      </a:lnTo>
                      <a:lnTo>
                        <a:pt x="37403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5" name="Freeform 2844">
                  <a:extLst>
                    <a:ext uri="{FF2B5EF4-FFF2-40B4-BE49-F238E27FC236}">
                      <a16:creationId xmlns:a16="http://schemas.microsoft.com/office/drawing/2014/main" id="{CFF2C3D0-98E7-3090-752E-580C2160A1C6}"/>
                    </a:ext>
                  </a:extLst>
                </p:cNvPr>
                <p:cNvSpPr/>
                <p:nvPr/>
              </p:nvSpPr>
              <p:spPr>
                <a:xfrm>
                  <a:off x="8493968" y="1866030"/>
                  <a:ext cx="72810" cy="36406"/>
                </a:xfrm>
                <a:custGeom>
                  <a:avLst/>
                  <a:gdLst>
                    <a:gd name="connsiteX0" fmla="*/ 37410 w 72810"/>
                    <a:gd name="connsiteY0" fmla="*/ 214 h 36406"/>
                    <a:gd name="connsiteX1" fmla="*/ 34859 w 72810"/>
                    <a:gd name="connsiteY1" fmla="*/ 1670 h 36406"/>
                    <a:gd name="connsiteX2" fmla="*/ 11560 w 72810"/>
                    <a:gd name="connsiteY2" fmla="*/ 13321 h 36406"/>
                    <a:gd name="connsiteX3" fmla="*/ 1005 w 72810"/>
                    <a:gd name="connsiteY3" fmla="*/ 18417 h 36406"/>
                    <a:gd name="connsiteX4" fmla="*/ 11560 w 72810"/>
                    <a:gd name="connsiteY4" fmla="*/ 23514 h 36406"/>
                    <a:gd name="connsiteX5" fmla="*/ 34859 w 72810"/>
                    <a:gd name="connsiteY5" fmla="*/ 35164 h 36406"/>
                    <a:gd name="connsiteX6" fmla="*/ 37410 w 72810"/>
                    <a:gd name="connsiteY6" fmla="*/ 36621 h 36406"/>
                    <a:gd name="connsiteX7" fmla="*/ 39962 w 72810"/>
                    <a:gd name="connsiteY7" fmla="*/ 35164 h 36406"/>
                    <a:gd name="connsiteX8" fmla="*/ 63261 w 72810"/>
                    <a:gd name="connsiteY8" fmla="*/ 23514 h 36406"/>
                    <a:gd name="connsiteX9" fmla="*/ 73815 w 72810"/>
                    <a:gd name="connsiteY9" fmla="*/ 18417 h 36406"/>
                    <a:gd name="connsiteX10" fmla="*/ 63261 w 72810"/>
                    <a:gd name="connsiteY10" fmla="*/ 13321 h 36406"/>
                    <a:gd name="connsiteX11" fmla="*/ 39962 w 72810"/>
                    <a:gd name="connsiteY11" fmla="*/ 1670 h 36406"/>
                    <a:gd name="connsiteX12" fmla="*/ 37410 w 72810"/>
                    <a:gd name="connsiteY12" fmla="*/ 214 h 36406"/>
                    <a:gd name="connsiteX13" fmla="*/ 37410 w 72810"/>
                    <a:gd name="connsiteY13" fmla="*/ 13321 h 36406"/>
                    <a:gd name="connsiteX14" fmla="*/ 47965 w 72810"/>
                    <a:gd name="connsiteY14" fmla="*/ 18417 h 36406"/>
                    <a:gd name="connsiteX15" fmla="*/ 37410 w 72810"/>
                    <a:gd name="connsiteY15" fmla="*/ 23514 h 36406"/>
                    <a:gd name="connsiteX16" fmla="*/ 26856 w 72810"/>
                    <a:gd name="connsiteY16" fmla="*/ 18417 h 36406"/>
                    <a:gd name="connsiteX17" fmla="*/ 37410 w 72810"/>
                    <a:gd name="connsiteY17" fmla="*/ 1332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410" y="214"/>
                      </a:moveTo>
                      <a:lnTo>
                        <a:pt x="34859" y="1670"/>
                      </a:lnTo>
                      <a:lnTo>
                        <a:pt x="11560" y="13321"/>
                      </a:lnTo>
                      <a:lnTo>
                        <a:pt x="1005" y="18417"/>
                      </a:lnTo>
                      <a:lnTo>
                        <a:pt x="11560" y="23514"/>
                      </a:lnTo>
                      <a:lnTo>
                        <a:pt x="34859" y="35164"/>
                      </a:lnTo>
                      <a:lnTo>
                        <a:pt x="37410" y="36621"/>
                      </a:lnTo>
                      <a:lnTo>
                        <a:pt x="39962" y="35164"/>
                      </a:lnTo>
                      <a:lnTo>
                        <a:pt x="63261" y="23514"/>
                      </a:lnTo>
                      <a:lnTo>
                        <a:pt x="73815" y="18417"/>
                      </a:lnTo>
                      <a:lnTo>
                        <a:pt x="63261" y="13321"/>
                      </a:lnTo>
                      <a:lnTo>
                        <a:pt x="39962" y="1670"/>
                      </a:lnTo>
                      <a:lnTo>
                        <a:pt x="37410" y="214"/>
                      </a:lnTo>
                      <a:close/>
                      <a:moveTo>
                        <a:pt x="37410" y="13321"/>
                      </a:moveTo>
                      <a:lnTo>
                        <a:pt x="47965" y="18417"/>
                      </a:lnTo>
                      <a:lnTo>
                        <a:pt x="37410" y="23514"/>
                      </a:lnTo>
                      <a:lnTo>
                        <a:pt x="26856" y="18417"/>
                      </a:lnTo>
                      <a:lnTo>
                        <a:pt x="37410" y="1332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6" name="Freeform 2845">
                  <a:extLst>
                    <a:ext uri="{FF2B5EF4-FFF2-40B4-BE49-F238E27FC236}">
                      <a16:creationId xmlns:a16="http://schemas.microsoft.com/office/drawing/2014/main" id="{B1FE932F-79D7-D662-2D6E-205B9AFF07EE}"/>
                    </a:ext>
                  </a:extLst>
                </p:cNvPr>
                <p:cNvSpPr/>
                <p:nvPr/>
              </p:nvSpPr>
              <p:spPr>
                <a:xfrm>
                  <a:off x="8400771" y="1912630"/>
                  <a:ext cx="72810" cy="36400"/>
                </a:xfrm>
                <a:custGeom>
                  <a:avLst/>
                  <a:gdLst>
                    <a:gd name="connsiteX0" fmla="*/ 37396 w 72810"/>
                    <a:gd name="connsiteY0" fmla="*/ 221 h 36400"/>
                    <a:gd name="connsiteX1" fmla="*/ 34847 w 72810"/>
                    <a:gd name="connsiteY1" fmla="*/ 1677 h 36400"/>
                    <a:gd name="connsiteX2" fmla="*/ 11548 w 72810"/>
                    <a:gd name="connsiteY2" fmla="*/ 13328 h 36400"/>
                    <a:gd name="connsiteX3" fmla="*/ 991 w 72810"/>
                    <a:gd name="connsiteY3" fmla="*/ 18425 h 36400"/>
                    <a:gd name="connsiteX4" fmla="*/ 11548 w 72810"/>
                    <a:gd name="connsiteY4" fmla="*/ 23527 h 36400"/>
                    <a:gd name="connsiteX5" fmla="*/ 34847 w 72810"/>
                    <a:gd name="connsiteY5" fmla="*/ 35177 h 36400"/>
                    <a:gd name="connsiteX6" fmla="*/ 37396 w 72810"/>
                    <a:gd name="connsiteY6" fmla="*/ 36622 h 36400"/>
                    <a:gd name="connsiteX7" fmla="*/ 39947 w 72810"/>
                    <a:gd name="connsiteY7" fmla="*/ 35177 h 36400"/>
                    <a:gd name="connsiteX8" fmla="*/ 63247 w 72810"/>
                    <a:gd name="connsiteY8" fmla="*/ 23527 h 36400"/>
                    <a:gd name="connsiteX9" fmla="*/ 73801 w 72810"/>
                    <a:gd name="connsiteY9" fmla="*/ 18425 h 36400"/>
                    <a:gd name="connsiteX10" fmla="*/ 63247 w 72810"/>
                    <a:gd name="connsiteY10" fmla="*/ 13328 h 36400"/>
                    <a:gd name="connsiteX11" fmla="*/ 39947 w 72810"/>
                    <a:gd name="connsiteY11" fmla="*/ 1677 h 36400"/>
                    <a:gd name="connsiteX12" fmla="*/ 37396 w 72810"/>
                    <a:gd name="connsiteY12" fmla="*/ 221 h 36400"/>
                    <a:gd name="connsiteX13" fmla="*/ 37396 w 72810"/>
                    <a:gd name="connsiteY13" fmla="*/ 13328 h 36400"/>
                    <a:gd name="connsiteX14" fmla="*/ 47951 w 72810"/>
                    <a:gd name="connsiteY14" fmla="*/ 18425 h 36400"/>
                    <a:gd name="connsiteX15" fmla="*/ 37396 w 72810"/>
                    <a:gd name="connsiteY15" fmla="*/ 23527 h 36400"/>
                    <a:gd name="connsiteX16" fmla="*/ 26839 w 72810"/>
                    <a:gd name="connsiteY16" fmla="*/ 18425 h 36400"/>
                    <a:gd name="connsiteX17" fmla="*/ 37396 w 72810"/>
                    <a:gd name="connsiteY17" fmla="*/ 13328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396" y="221"/>
                      </a:moveTo>
                      <a:lnTo>
                        <a:pt x="34847" y="1677"/>
                      </a:lnTo>
                      <a:lnTo>
                        <a:pt x="11548" y="13328"/>
                      </a:lnTo>
                      <a:lnTo>
                        <a:pt x="991" y="18425"/>
                      </a:lnTo>
                      <a:lnTo>
                        <a:pt x="11548" y="23527"/>
                      </a:lnTo>
                      <a:lnTo>
                        <a:pt x="34847" y="35177"/>
                      </a:lnTo>
                      <a:lnTo>
                        <a:pt x="37396" y="36622"/>
                      </a:lnTo>
                      <a:lnTo>
                        <a:pt x="39947" y="35177"/>
                      </a:lnTo>
                      <a:lnTo>
                        <a:pt x="63247" y="23527"/>
                      </a:lnTo>
                      <a:lnTo>
                        <a:pt x="73801" y="18425"/>
                      </a:lnTo>
                      <a:lnTo>
                        <a:pt x="63247" y="13328"/>
                      </a:lnTo>
                      <a:lnTo>
                        <a:pt x="39947" y="1677"/>
                      </a:lnTo>
                      <a:lnTo>
                        <a:pt x="37396" y="221"/>
                      </a:lnTo>
                      <a:close/>
                      <a:moveTo>
                        <a:pt x="37396" y="13328"/>
                      </a:moveTo>
                      <a:lnTo>
                        <a:pt x="47951" y="18425"/>
                      </a:lnTo>
                      <a:lnTo>
                        <a:pt x="37396" y="23527"/>
                      </a:lnTo>
                      <a:lnTo>
                        <a:pt x="26839" y="18425"/>
                      </a:lnTo>
                      <a:lnTo>
                        <a:pt x="37396" y="1332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7" name="Freeform 2846">
                  <a:extLst>
                    <a:ext uri="{FF2B5EF4-FFF2-40B4-BE49-F238E27FC236}">
                      <a16:creationId xmlns:a16="http://schemas.microsoft.com/office/drawing/2014/main" id="{0B573968-A77B-88F9-7C60-6391FFED0735}"/>
                    </a:ext>
                  </a:extLst>
                </p:cNvPr>
                <p:cNvSpPr/>
                <p:nvPr/>
              </p:nvSpPr>
              <p:spPr>
                <a:xfrm>
                  <a:off x="8459904" y="2187380"/>
                  <a:ext cx="93196" cy="151451"/>
                </a:xfrm>
                <a:custGeom>
                  <a:avLst/>
                  <a:gdLst>
                    <a:gd name="connsiteX0" fmla="*/ 1002 w 93196"/>
                    <a:gd name="connsiteY0" fmla="*/ 272 h 151451"/>
                    <a:gd name="connsiteX1" fmla="*/ 94199 w 93196"/>
                    <a:gd name="connsiteY1" fmla="*/ 46872 h 151451"/>
                    <a:gd name="connsiteX2" fmla="*/ 94199 w 93196"/>
                    <a:gd name="connsiteY2" fmla="*/ 151723 h 151451"/>
                    <a:gd name="connsiteX3" fmla="*/ 1002 w 93196"/>
                    <a:gd name="connsiteY3" fmla="*/ 105123 h 151451"/>
                    <a:gd name="connsiteX4" fmla="*/ 1002 w 93196"/>
                    <a:gd name="connsiteY4" fmla="*/ 272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1002" y="272"/>
                      </a:moveTo>
                      <a:lnTo>
                        <a:pt x="94199" y="46872"/>
                      </a:lnTo>
                      <a:lnTo>
                        <a:pt x="94199" y="151723"/>
                      </a:lnTo>
                      <a:lnTo>
                        <a:pt x="1002" y="105123"/>
                      </a:lnTo>
                      <a:lnTo>
                        <a:pt x="1002" y="27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8" name="Freeform 2847">
                  <a:extLst>
                    <a:ext uri="{FF2B5EF4-FFF2-40B4-BE49-F238E27FC236}">
                      <a16:creationId xmlns:a16="http://schemas.microsoft.com/office/drawing/2014/main" id="{964DE91C-82E9-E88C-F2A6-C78116E76F42}"/>
                    </a:ext>
                  </a:extLst>
                </p:cNvPr>
                <p:cNvSpPr/>
                <p:nvPr/>
              </p:nvSpPr>
              <p:spPr>
                <a:xfrm>
                  <a:off x="8454650" y="2177675"/>
                  <a:ext cx="104846" cy="170371"/>
                </a:xfrm>
                <a:custGeom>
                  <a:avLst/>
                  <a:gdLst>
                    <a:gd name="connsiteX0" fmla="*/ 1002 w 104846"/>
                    <a:gd name="connsiteY0" fmla="*/ 272 h 170371"/>
                    <a:gd name="connsiteX1" fmla="*/ 1002 w 104846"/>
                    <a:gd name="connsiteY1" fmla="*/ 9732 h 170371"/>
                    <a:gd name="connsiteX2" fmla="*/ 1002 w 104846"/>
                    <a:gd name="connsiteY2" fmla="*/ 114582 h 170371"/>
                    <a:gd name="connsiteX3" fmla="*/ 1002 w 104846"/>
                    <a:gd name="connsiteY3" fmla="*/ 118217 h 170371"/>
                    <a:gd name="connsiteX4" fmla="*/ 4275 w 104846"/>
                    <a:gd name="connsiteY4" fmla="*/ 119685 h 170371"/>
                    <a:gd name="connsiteX5" fmla="*/ 97472 w 104846"/>
                    <a:gd name="connsiteY5" fmla="*/ 166286 h 170371"/>
                    <a:gd name="connsiteX6" fmla="*/ 105848 w 104846"/>
                    <a:gd name="connsiteY6" fmla="*/ 170643 h 170371"/>
                    <a:gd name="connsiteX7" fmla="*/ 105848 w 104846"/>
                    <a:gd name="connsiteY7" fmla="*/ 161183 h 170371"/>
                    <a:gd name="connsiteX8" fmla="*/ 105848 w 104846"/>
                    <a:gd name="connsiteY8" fmla="*/ 56332 h 170371"/>
                    <a:gd name="connsiteX9" fmla="*/ 105848 w 104846"/>
                    <a:gd name="connsiteY9" fmla="*/ 52697 h 170371"/>
                    <a:gd name="connsiteX10" fmla="*/ 102575 w 104846"/>
                    <a:gd name="connsiteY10" fmla="*/ 51229 h 170371"/>
                    <a:gd name="connsiteX11" fmla="*/ 9378 w 104846"/>
                    <a:gd name="connsiteY11" fmla="*/ 4629 h 170371"/>
                    <a:gd name="connsiteX12" fmla="*/ 1002 w 104846"/>
                    <a:gd name="connsiteY12" fmla="*/ 272 h 170371"/>
                    <a:gd name="connsiteX13" fmla="*/ 12651 w 104846"/>
                    <a:gd name="connsiteY13" fmla="*/ 19192 h 170371"/>
                    <a:gd name="connsiteX14" fmla="*/ 94199 w 104846"/>
                    <a:gd name="connsiteY14" fmla="*/ 59967 h 170371"/>
                    <a:gd name="connsiteX15" fmla="*/ 94199 w 104846"/>
                    <a:gd name="connsiteY15" fmla="*/ 151723 h 170371"/>
                    <a:gd name="connsiteX16" fmla="*/ 12651 w 104846"/>
                    <a:gd name="connsiteY16" fmla="*/ 110948 h 170371"/>
                    <a:gd name="connsiteX17" fmla="*/ 12651 w 104846"/>
                    <a:gd name="connsiteY17" fmla="*/ 19192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1002" y="272"/>
                      </a:moveTo>
                      <a:lnTo>
                        <a:pt x="1002" y="9732"/>
                      </a:lnTo>
                      <a:lnTo>
                        <a:pt x="1002" y="114582"/>
                      </a:lnTo>
                      <a:lnTo>
                        <a:pt x="1002" y="118217"/>
                      </a:lnTo>
                      <a:lnTo>
                        <a:pt x="4275" y="119685"/>
                      </a:lnTo>
                      <a:lnTo>
                        <a:pt x="97472" y="166286"/>
                      </a:lnTo>
                      <a:lnTo>
                        <a:pt x="105848" y="170643"/>
                      </a:lnTo>
                      <a:lnTo>
                        <a:pt x="105848" y="161183"/>
                      </a:lnTo>
                      <a:lnTo>
                        <a:pt x="105848" y="56332"/>
                      </a:lnTo>
                      <a:lnTo>
                        <a:pt x="105848" y="52697"/>
                      </a:lnTo>
                      <a:lnTo>
                        <a:pt x="102575" y="51229"/>
                      </a:lnTo>
                      <a:lnTo>
                        <a:pt x="9378" y="4629"/>
                      </a:lnTo>
                      <a:lnTo>
                        <a:pt x="1002" y="272"/>
                      </a:lnTo>
                      <a:close/>
                      <a:moveTo>
                        <a:pt x="12651" y="19192"/>
                      </a:moveTo>
                      <a:lnTo>
                        <a:pt x="94199" y="59967"/>
                      </a:lnTo>
                      <a:lnTo>
                        <a:pt x="94199" y="151723"/>
                      </a:lnTo>
                      <a:lnTo>
                        <a:pt x="12651" y="110948"/>
                      </a:lnTo>
                      <a:lnTo>
                        <a:pt x="12651" y="1919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9" name="Freeform 2848">
                  <a:extLst>
                    <a:ext uri="{FF2B5EF4-FFF2-40B4-BE49-F238E27FC236}">
                      <a16:creationId xmlns:a16="http://schemas.microsoft.com/office/drawing/2014/main" id="{3AB16025-14F1-D5A2-6EEA-B2CF8A09F020}"/>
                    </a:ext>
                  </a:extLst>
                </p:cNvPr>
                <p:cNvSpPr/>
                <p:nvPr/>
              </p:nvSpPr>
              <p:spPr>
                <a:xfrm>
                  <a:off x="8361453" y="1991274"/>
                  <a:ext cx="34948" cy="310172"/>
                </a:xfrm>
                <a:custGeom>
                  <a:avLst/>
                  <a:gdLst>
                    <a:gd name="connsiteX0" fmla="*/ 982 w 34948"/>
                    <a:gd name="connsiteY0" fmla="*/ 254 h 310172"/>
                    <a:gd name="connsiteX1" fmla="*/ 982 w 34948"/>
                    <a:gd name="connsiteY1" fmla="*/ 9714 h 310172"/>
                    <a:gd name="connsiteX2" fmla="*/ 982 w 34948"/>
                    <a:gd name="connsiteY2" fmla="*/ 289316 h 310172"/>
                    <a:gd name="connsiteX3" fmla="*/ 982 w 34948"/>
                    <a:gd name="connsiteY3" fmla="*/ 292951 h 310172"/>
                    <a:gd name="connsiteX4" fmla="*/ 4258 w 34948"/>
                    <a:gd name="connsiteY4" fmla="*/ 294419 h 310172"/>
                    <a:gd name="connsiteX5" fmla="*/ 27557 w 34948"/>
                    <a:gd name="connsiteY5" fmla="*/ 306069 h 310172"/>
                    <a:gd name="connsiteX6" fmla="*/ 35931 w 34948"/>
                    <a:gd name="connsiteY6" fmla="*/ 310426 h 310172"/>
                    <a:gd name="connsiteX7" fmla="*/ 35931 w 34948"/>
                    <a:gd name="connsiteY7" fmla="*/ 300966 h 310172"/>
                    <a:gd name="connsiteX8" fmla="*/ 35931 w 34948"/>
                    <a:gd name="connsiteY8" fmla="*/ 21364 h 310172"/>
                    <a:gd name="connsiteX9" fmla="*/ 35931 w 34948"/>
                    <a:gd name="connsiteY9" fmla="*/ 17729 h 310172"/>
                    <a:gd name="connsiteX10" fmla="*/ 32655 w 34948"/>
                    <a:gd name="connsiteY10" fmla="*/ 16261 h 310172"/>
                    <a:gd name="connsiteX11" fmla="*/ 9356 w 34948"/>
                    <a:gd name="connsiteY11" fmla="*/ 4611 h 310172"/>
                    <a:gd name="connsiteX12" fmla="*/ 982 w 34948"/>
                    <a:gd name="connsiteY12" fmla="*/ 254 h 310172"/>
                    <a:gd name="connsiteX13" fmla="*/ 12632 w 34948"/>
                    <a:gd name="connsiteY13" fmla="*/ 19174 h 310172"/>
                    <a:gd name="connsiteX14" fmla="*/ 24282 w 34948"/>
                    <a:gd name="connsiteY14" fmla="*/ 24999 h 310172"/>
                    <a:gd name="connsiteX15" fmla="*/ 24282 w 34948"/>
                    <a:gd name="connsiteY15" fmla="*/ 291506 h 310172"/>
                    <a:gd name="connsiteX16" fmla="*/ 12632 w 34948"/>
                    <a:gd name="connsiteY16" fmla="*/ 285681 h 310172"/>
                    <a:gd name="connsiteX17" fmla="*/ 12632 w 34948"/>
                    <a:gd name="connsiteY17" fmla="*/ 19174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982" y="254"/>
                      </a:moveTo>
                      <a:lnTo>
                        <a:pt x="982" y="9714"/>
                      </a:lnTo>
                      <a:lnTo>
                        <a:pt x="982" y="289316"/>
                      </a:lnTo>
                      <a:lnTo>
                        <a:pt x="982" y="292951"/>
                      </a:lnTo>
                      <a:lnTo>
                        <a:pt x="4258" y="294419"/>
                      </a:lnTo>
                      <a:lnTo>
                        <a:pt x="27557" y="306069"/>
                      </a:lnTo>
                      <a:lnTo>
                        <a:pt x="35931" y="310426"/>
                      </a:lnTo>
                      <a:lnTo>
                        <a:pt x="35931" y="300966"/>
                      </a:lnTo>
                      <a:lnTo>
                        <a:pt x="35931" y="21364"/>
                      </a:lnTo>
                      <a:lnTo>
                        <a:pt x="35931" y="17729"/>
                      </a:lnTo>
                      <a:lnTo>
                        <a:pt x="32655" y="16261"/>
                      </a:lnTo>
                      <a:lnTo>
                        <a:pt x="9356" y="4611"/>
                      </a:lnTo>
                      <a:lnTo>
                        <a:pt x="982" y="254"/>
                      </a:lnTo>
                      <a:close/>
                      <a:moveTo>
                        <a:pt x="12632" y="19174"/>
                      </a:moveTo>
                      <a:lnTo>
                        <a:pt x="24282" y="24999"/>
                      </a:lnTo>
                      <a:lnTo>
                        <a:pt x="24282" y="291506"/>
                      </a:lnTo>
                      <a:lnTo>
                        <a:pt x="12632" y="285681"/>
                      </a:lnTo>
                      <a:lnTo>
                        <a:pt x="12632" y="1917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0" name="Freeform 2849">
                  <a:extLst>
                    <a:ext uri="{FF2B5EF4-FFF2-40B4-BE49-F238E27FC236}">
                      <a16:creationId xmlns:a16="http://schemas.microsoft.com/office/drawing/2014/main" id="{E0E6DB5A-DF5A-AEE5-AC13-E8559BAE5B7E}"/>
                    </a:ext>
                  </a:extLst>
                </p:cNvPr>
                <p:cNvSpPr/>
                <p:nvPr/>
              </p:nvSpPr>
              <p:spPr>
                <a:xfrm>
                  <a:off x="8402227" y="2008749"/>
                  <a:ext cx="34948" cy="310172"/>
                </a:xfrm>
                <a:custGeom>
                  <a:avLst/>
                  <a:gdLst>
                    <a:gd name="connsiteX0" fmla="*/ 989 w 34948"/>
                    <a:gd name="connsiteY0" fmla="*/ 257 h 310172"/>
                    <a:gd name="connsiteX1" fmla="*/ 989 w 34948"/>
                    <a:gd name="connsiteY1" fmla="*/ 292954 h 310172"/>
                    <a:gd name="connsiteX2" fmla="*/ 35937 w 34948"/>
                    <a:gd name="connsiteY2" fmla="*/ 310429 h 310172"/>
                    <a:gd name="connsiteX3" fmla="*/ 35937 w 34948"/>
                    <a:gd name="connsiteY3" fmla="*/ 17732 h 310172"/>
                    <a:gd name="connsiteX4" fmla="*/ 989 w 34948"/>
                    <a:gd name="connsiteY4" fmla="*/ 257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989" y="257"/>
                      </a:moveTo>
                      <a:lnTo>
                        <a:pt x="989" y="292954"/>
                      </a:lnTo>
                      <a:lnTo>
                        <a:pt x="35937" y="310429"/>
                      </a:lnTo>
                      <a:lnTo>
                        <a:pt x="35937" y="17732"/>
                      </a:lnTo>
                      <a:lnTo>
                        <a:pt x="989" y="25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1" name="Freeform 2850">
                  <a:extLst>
                    <a:ext uri="{FF2B5EF4-FFF2-40B4-BE49-F238E27FC236}">
                      <a16:creationId xmlns:a16="http://schemas.microsoft.com/office/drawing/2014/main" id="{1FA2A1FD-C421-CB64-449B-F0CDA7DE6159}"/>
                    </a:ext>
                  </a:extLst>
                </p:cNvPr>
                <p:cNvSpPr/>
                <p:nvPr/>
              </p:nvSpPr>
              <p:spPr>
                <a:xfrm>
                  <a:off x="8454650" y="2026224"/>
                  <a:ext cx="58248" cy="158720"/>
                </a:xfrm>
                <a:custGeom>
                  <a:avLst/>
                  <a:gdLst>
                    <a:gd name="connsiteX0" fmla="*/ 998 w 58248"/>
                    <a:gd name="connsiteY0" fmla="*/ 248 h 158720"/>
                    <a:gd name="connsiteX1" fmla="*/ 998 w 58248"/>
                    <a:gd name="connsiteY1" fmla="*/ 9708 h 158720"/>
                    <a:gd name="connsiteX2" fmla="*/ 998 w 58248"/>
                    <a:gd name="connsiteY2" fmla="*/ 126209 h 158720"/>
                    <a:gd name="connsiteX3" fmla="*/ 998 w 58248"/>
                    <a:gd name="connsiteY3" fmla="*/ 129843 h 158720"/>
                    <a:gd name="connsiteX4" fmla="*/ 4272 w 58248"/>
                    <a:gd name="connsiteY4" fmla="*/ 131311 h 158720"/>
                    <a:gd name="connsiteX5" fmla="*/ 50870 w 58248"/>
                    <a:gd name="connsiteY5" fmla="*/ 154612 h 158720"/>
                    <a:gd name="connsiteX6" fmla="*/ 59246 w 58248"/>
                    <a:gd name="connsiteY6" fmla="*/ 158969 h 158720"/>
                    <a:gd name="connsiteX7" fmla="*/ 59246 w 58248"/>
                    <a:gd name="connsiteY7" fmla="*/ 149509 h 158720"/>
                    <a:gd name="connsiteX8" fmla="*/ 59246 w 58248"/>
                    <a:gd name="connsiteY8" fmla="*/ 33008 h 158720"/>
                    <a:gd name="connsiteX9" fmla="*/ 59246 w 58248"/>
                    <a:gd name="connsiteY9" fmla="*/ 29373 h 158720"/>
                    <a:gd name="connsiteX10" fmla="*/ 55973 w 58248"/>
                    <a:gd name="connsiteY10" fmla="*/ 27905 h 158720"/>
                    <a:gd name="connsiteX11" fmla="*/ 9374 w 58248"/>
                    <a:gd name="connsiteY11" fmla="*/ 4605 h 158720"/>
                    <a:gd name="connsiteX12" fmla="*/ 998 w 58248"/>
                    <a:gd name="connsiteY12" fmla="*/ 248 h 158720"/>
                    <a:gd name="connsiteX13" fmla="*/ 12648 w 58248"/>
                    <a:gd name="connsiteY13" fmla="*/ 19168 h 158720"/>
                    <a:gd name="connsiteX14" fmla="*/ 47597 w 58248"/>
                    <a:gd name="connsiteY14" fmla="*/ 36643 h 158720"/>
                    <a:gd name="connsiteX15" fmla="*/ 47597 w 58248"/>
                    <a:gd name="connsiteY15" fmla="*/ 140049 h 158720"/>
                    <a:gd name="connsiteX16" fmla="*/ 12648 w 58248"/>
                    <a:gd name="connsiteY16" fmla="*/ 122574 h 158720"/>
                    <a:gd name="connsiteX17" fmla="*/ 12648 w 58248"/>
                    <a:gd name="connsiteY17" fmla="*/ 19168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998" y="248"/>
                      </a:moveTo>
                      <a:lnTo>
                        <a:pt x="998" y="9708"/>
                      </a:lnTo>
                      <a:lnTo>
                        <a:pt x="998" y="126209"/>
                      </a:lnTo>
                      <a:lnTo>
                        <a:pt x="998" y="129843"/>
                      </a:lnTo>
                      <a:lnTo>
                        <a:pt x="4272" y="131311"/>
                      </a:lnTo>
                      <a:lnTo>
                        <a:pt x="50870" y="154612"/>
                      </a:lnTo>
                      <a:lnTo>
                        <a:pt x="59246" y="158969"/>
                      </a:lnTo>
                      <a:lnTo>
                        <a:pt x="59246" y="149509"/>
                      </a:lnTo>
                      <a:lnTo>
                        <a:pt x="59246" y="33008"/>
                      </a:lnTo>
                      <a:lnTo>
                        <a:pt x="59246" y="29373"/>
                      </a:lnTo>
                      <a:lnTo>
                        <a:pt x="55973" y="27905"/>
                      </a:lnTo>
                      <a:lnTo>
                        <a:pt x="9374" y="4605"/>
                      </a:lnTo>
                      <a:lnTo>
                        <a:pt x="998" y="248"/>
                      </a:lnTo>
                      <a:close/>
                      <a:moveTo>
                        <a:pt x="12648" y="19168"/>
                      </a:moveTo>
                      <a:lnTo>
                        <a:pt x="47597" y="36643"/>
                      </a:lnTo>
                      <a:lnTo>
                        <a:pt x="47597" y="140049"/>
                      </a:lnTo>
                      <a:lnTo>
                        <a:pt x="12648" y="122574"/>
                      </a:lnTo>
                      <a:lnTo>
                        <a:pt x="12648" y="191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2" name="Freeform 2851">
                  <a:extLst>
                    <a:ext uri="{FF2B5EF4-FFF2-40B4-BE49-F238E27FC236}">
                      <a16:creationId xmlns:a16="http://schemas.microsoft.com/office/drawing/2014/main" id="{2AE69BEC-582A-8264-0D7A-09719154E6D8}"/>
                    </a:ext>
                  </a:extLst>
                </p:cNvPr>
                <p:cNvSpPr/>
                <p:nvPr/>
              </p:nvSpPr>
              <p:spPr>
                <a:xfrm>
                  <a:off x="8524548" y="2061174"/>
                  <a:ext cx="34948" cy="158720"/>
                </a:xfrm>
                <a:custGeom>
                  <a:avLst/>
                  <a:gdLst>
                    <a:gd name="connsiteX0" fmla="*/ 1007 w 34948"/>
                    <a:gd name="connsiteY0" fmla="*/ 253 h 158720"/>
                    <a:gd name="connsiteX1" fmla="*/ 1007 w 34948"/>
                    <a:gd name="connsiteY1" fmla="*/ 9713 h 158720"/>
                    <a:gd name="connsiteX2" fmla="*/ 1007 w 34948"/>
                    <a:gd name="connsiteY2" fmla="*/ 137864 h 158720"/>
                    <a:gd name="connsiteX3" fmla="*/ 1007 w 34948"/>
                    <a:gd name="connsiteY3" fmla="*/ 141499 h 158720"/>
                    <a:gd name="connsiteX4" fmla="*/ 4281 w 34948"/>
                    <a:gd name="connsiteY4" fmla="*/ 142967 h 158720"/>
                    <a:gd name="connsiteX5" fmla="*/ 27580 w 34948"/>
                    <a:gd name="connsiteY5" fmla="*/ 154617 h 158720"/>
                    <a:gd name="connsiteX6" fmla="*/ 35956 w 34948"/>
                    <a:gd name="connsiteY6" fmla="*/ 158974 h 158720"/>
                    <a:gd name="connsiteX7" fmla="*/ 35956 w 34948"/>
                    <a:gd name="connsiteY7" fmla="*/ 149514 h 158720"/>
                    <a:gd name="connsiteX8" fmla="*/ 35956 w 34948"/>
                    <a:gd name="connsiteY8" fmla="*/ 21363 h 158720"/>
                    <a:gd name="connsiteX9" fmla="*/ 35956 w 34948"/>
                    <a:gd name="connsiteY9" fmla="*/ 17728 h 158720"/>
                    <a:gd name="connsiteX10" fmla="*/ 32682 w 34948"/>
                    <a:gd name="connsiteY10" fmla="*/ 16260 h 158720"/>
                    <a:gd name="connsiteX11" fmla="*/ 9383 w 34948"/>
                    <a:gd name="connsiteY11" fmla="*/ 4610 h 158720"/>
                    <a:gd name="connsiteX12" fmla="*/ 1007 w 34948"/>
                    <a:gd name="connsiteY12" fmla="*/ 253 h 158720"/>
                    <a:gd name="connsiteX13" fmla="*/ 12657 w 34948"/>
                    <a:gd name="connsiteY13" fmla="*/ 19173 h 158720"/>
                    <a:gd name="connsiteX14" fmla="*/ 24306 w 34948"/>
                    <a:gd name="connsiteY14" fmla="*/ 24998 h 158720"/>
                    <a:gd name="connsiteX15" fmla="*/ 24306 w 34948"/>
                    <a:gd name="connsiteY15" fmla="*/ 140054 h 158720"/>
                    <a:gd name="connsiteX16" fmla="*/ 12657 w 34948"/>
                    <a:gd name="connsiteY16" fmla="*/ 134229 h 158720"/>
                    <a:gd name="connsiteX17" fmla="*/ 12657 w 34948"/>
                    <a:gd name="connsiteY17" fmla="*/ 19173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1007" y="253"/>
                      </a:moveTo>
                      <a:lnTo>
                        <a:pt x="1007" y="9713"/>
                      </a:lnTo>
                      <a:lnTo>
                        <a:pt x="1007" y="137864"/>
                      </a:lnTo>
                      <a:lnTo>
                        <a:pt x="1007" y="141499"/>
                      </a:lnTo>
                      <a:lnTo>
                        <a:pt x="4281" y="142967"/>
                      </a:lnTo>
                      <a:lnTo>
                        <a:pt x="27580" y="154617"/>
                      </a:lnTo>
                      <a:lnTo>
                        <a:pt x="35956" y="158974"/>
                      </a:lnTo>
                      <a:lnTo>
                        <a:pt x="35956" y="149514"/>
                      </a:lnTo>
                      <a:lnTo>
                        <a:pt x="35956" y="21363"/>
                      </a:lnTo>
                      <a:lnTo>
                        <a:pt x="35956" y="17728"/>
                      </a:lnTo>
                      <a:lnTo>
                        <a:pt x="32682" y="16260"/>
                      </a:lnTo>
                      <a:lnTo>
                        <a:pt x="9383" y="4610"/>
                      </a:lnTo>
                      <a:lnTo>
                        <a:pt x="1007" y="253"/>
                      </a:lnTo>
                      <a:close/>
                      <a:moveTo>
                        <a:pt x="12657" y="19173"/>
                      </a:moveTo>
                      <a:lnTo>
                        <a:pt x="24306" y="24998"/>
                      </a:lnTo>
                      <a:lnTo>
                        <a:pt x="24306" y="140054"/>
                      </a:lnTo>
                      <a:lnTo>
                        <a:pt x="12657" y="134229"/>
                      </a:lnTo>
                      <a:lnTo>
                        <a:pt x="12657" y="1917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3" name="Freeform 2852">
                  <a:extLst>
                    <a:ext uri="{FF2B5EF4-FFF2-40B4-BE49-F238E27FC236}">
                      <a16:creationId xmlns:a16="http://schemas.microsoft.com/office/drawing/2014/main" id="{337A4674-7004-7ED4-6540-36D191EC5CC4}"/>
                    </a:ext>
                  </a:extLst>
                </p:cNvPr>
                <p:cNvSpPr/>
                <p:nvPr/>
              </p:nvSpPr>
              <p:spPr>
                <a:xfrm>
                  <a:off x="8338154" y="1819429"/>
                  <a:ext cx="477635" cy="595605"/>
                </a:xfrm>
                <a:custGeom>
                  <a:avLst/>
                  <a:gdLst>
                    <a:gd name="connsiteX0" fmla="*/ 239829 w 477635"/>
                    <a:gd name="connsiteY0" fmla="*/ 250 h 595605"/>
                    <a:gd name="connsiteX1" fmla="*/ 237278 w 477635"/>
                    <a:gd name="connsiteY1" fmla="*/ 1706 h 595605"/>
                    <a:gd name="connsiteX2" fmla="*/ 4286 w 477635"/>
                    <a:gd name="connsiteY2" fmla="*/ 118201 h 595605"/>
                    <a:gd name="connsiteX3" fmla="*/ 1012 w 477635"/>
                    <a:gd name="connsiteY3" fmla="*/ 119669 h 595605"/>
                    <a:gd name="connsiteX4" fmla="*/ 1012 w 477635"/>
                    <a:gd name="connsiteY4" fmla="*/ 123304 h 595605"/>
                    <a:gd name="connsiteX5" fmla="*/ 1012 w 477635"/>
                    <a:gd name="connsiteY5" fmla="*/ 472807 h 595605"/>
                    <a:gd name="connsiteX6" fmla="*/ 1012 w 477635"/>
                    <a:gd name="connsiteY6" fmla="*/ 476441 h 595605"/>
                    <a:gd name="connsiteX7" fmla="*/ 4288 w 477635"/>
                    <a:gd name="connsiteY7" fmla="*/ 477909 h 595605"/>
                    <a:gd name="connsiteX8" fmla="*/ 237280 w 477635"/>
                    <a:gd name="connsiteY8" fmla="*/ 594410 h 595605"/>
                    <a:gd name="connsiteX9" fmla="*/ 239832 w 477635"/>
                    <a:gd name="connsiteY9" fmla="*/ 595855 h 595605"/>
                    <a:gd name="connsiteX10" fmla="*/ 242383 w 477635"/>
                    <a:gd name="connsiteY10" fmla="*/ 594410 h 595605"/>
                    <a:gd name="connsiteX11" fmla="*/ 475375 w 477635"/>
                    <a:gd name="connsiteY11" fmla="*/ 477909 h 595605"/>
                    <a:gd name="connsiteX12" fmla="*/ 478648 w 477635"/>
                    <a:gd name="connsiteY12" fmla="*/ 476441 h 595605"/>
                    <a:gd name="connsiteX13" fmla="*/ 478648 w 477635"/>
                    <a:gd name="connsiteY13" fmla="*/ 472807 h 595605"/>
                    <a:gd name="connsiteX14" fmla="*/ 478648 w 477635"/>
                    <a:gd name="connsiteY14" fmla="*/ 123304 h 595605"/>
                    <a:gd name="connsiteX15" fmla="*/ 478648 w 477635"/>
                    <a:gd name="connsiteY15" fmla="*/ 119669 h 595605"/>
                    <a:gd name="connsiteX16" fmla="*/ 475375 w 477635"/>
                    <a:gd name="connsiteY16" fmla="*/ 118201 h 595605"/>
                    <a:gd name="connsiteX17" fmla="*/ 242383 w 477635"/>
                    <a:gd name="connsiteY17" fmla="*/ 1706 h 595605"/>
                    <a:gd name="connsiteX18" fmla="*/ 239832 w 477635"/>
                    <a:gd name="connsiteY18" fmla="*/ 250 h 595605"/>
                    <a:gd name="connsiteX19" fmla="*/ 239829 w 477635"/>
                    <a:gd name="connsiteY19" fmla="*/ 13356 h 595605"/>
                    <a:gd name="connsiteX20" fmla="*/ 466997 w 477635"/>
                    <a:gd name="connsiteY20" fmla="*/ 126939 h 595605"/>
                    <a:gd name="connsiteX21" fmla="*/ 466997 w 477635"/>
                    <a:gd name="connsiteY21" fmla="*/ 469172 h 595605"/>
                    <a:gd name="connsiteX22" fmla="*/ 239829 w 477635"/>
                    <a:gd name="connsiteY22" fmla="*/ 582760 h 595605"/>
                    <a:gd name="connsiteX23" fmla="*/ 12662 w 477635"/>
                    <a:gd name="connsiteY23" fmla="*/ 469172 h 595605"/>
                    <a:gd name="connsiteX24" fmla="*/ 12662 w 477635"/>
                    <a:gd name="connsiteY24" fmla="*/ 126939 h 595605"/>
                    <a:gd name="connsiteX25" fmla="*/ 239829 w 477635"/>
                    <a:gd name="connsiteY25" fmla="*/ 13356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39829" y="250"/>
                      </a:moveTo>
                      <a:lnTo>
                        <a:pt x="237278" y="1706"/>
                      </a:lnTo>
                      <a:lnTo>
                        <a:pt x="4286" y="118201"/>
                      </a:lnTo>
                      <a:lnTo>
                        <a:pt x="1012" y="119669"/>
                      </a:lnTo>
                      <a:lnTo>
                        <a:pt x="1012" y="123304"/>
                      </a:lnTo>
                      <a:lnTo>
                        <a:pt x="1012" y="472807"/>
                      </a:lnTo>
                      <a:lnTo>
                        <a:pt x="1012" y="476441"/>
                      </a:lnTo>
                      <a:lnTo>
                        <a:pt x="4288" y="477909"/>
                      </a:lnTo>
                      <a:lnTo>
                        <a:pt x="237280" y="594410"/>
                      </a:lnTo>
                      <a:lnTo>
                        <a:pt x="239832" y="595855"/>
                      </a:lnTo>
                      <a:lnTo>
                        <a:pt x="242383" y="594410"/>
                      </a:lnTo>
                      <a:lnTo>
                        <a:pt x="475375" y="477909"/>
                      </a:lnTo>
                      <a:lnTo>
                        <a:pt x="478648" y="476441"/>
                      </a:lnTo>
                      <a:lnTo>
                        <a:pt x="478648" y="472807"/>
                      </a:lnTo>
                      <a:lnTo>
                        <a:pt x="478648" y="123304"/>
                      </a:lnTo>
                      <a:lnTo>
                        <a:pt x="478648" y="119669"/>
                      </a:lnTo>
                      <a:lnTo>
                        <a:pt x="475375" y="118201"/>
                      </a:lnTo>
                      <a:lnTo>
                        <a:pt x="242383" y="1706"/>
                      </a:lnTo>
                      <a:lnTo>
                        <a:pt x="239832" y="250"/>
                      </a:lnTo>
                      <a:close/>
                      <a:moveTo>
                        <a:pt x="239829" y="13356"/>
                      </a:moveTo>
                      <a:lnTo>
                        <a:pt x="466997" y="126939"/>
                      </a:lnTo>
                      <a:lnTo>
                        <a:pt x="466997" y="469172"/>
                      </a:lnTo>
                      <a:lnTo>
                        <a:pt x="239829" y="582760"/>
                      </a:lnTo>
                      <a:lnTo>
                        <a:pt x="12662" y="469172"/>
                      </a:lnTo>
                      <a:lnTo>
                        <a:pt x="12662" y="126939"/>
                      </a:lnTo>
                      <a:lnTo>
                        <a:pt x="239829" y="133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854" name="Graphic 2503">
                <a:extLst>
                  <a:ext uri="{FF2B5EF4-FFF2-40B4-BE49-F238E27FC236}">
                    <a16:creationId xmlns:a16="http://schemas.microsoft.com/office/drawing/2014/main" id="{E1C9D7B1-BAEE-9F69-DF9E-56130F20D74E}"/>
                  </a:ext>
                </a:extLst>
              </p:cNvPr>
              <p:cNvGrpSpPr/>
              <p:nvPr/>
            </p:nvGrpSpPr>
            <p:grpSpPr>
              <a:xfrm>
                <a:off x="8611319" y="2114978"/>
                <a:ext cx="146707" cy="200382"/>
                <a:chOff x="8611319" y="2114978"/>
                <a:chExt cx="146707" cy="200382"/>
              </a:xfrm>
            </p:grpSpPr>
            <p:sp>
              <p:nvSpPr>
                <p:cNvPr id="2855" name="Freeform 2854">
                  <a:extLst>
                    <a:ext uri="{FF2B5EF4-FFF2-40B4-BE49-F238E27FC236}">
                      <a16:creationId xmlns:a16="http://schemas.microsoft.com/office/drawing/2014/main" id="{A24F349C-4352-4D3A-40F4-312114B00D82}"/>
                    </a:ext>
                  </a:extLst>
                </p:cNvPr>
                <p:cNvSpPr/>
                <p:nvPr/>
              </p:nvSpPr>
              <p:spPr>
                <a:xfrm>
                  <a:off x="8611319" y="2114978"/>
                  <a:ext cx="146707" cy="200382"/>
                </a:xfrm>
                <a:custGeom>
                  <a:avLst/>
                  <a:gdLst>
                    <a:gd name="connsiteX0" fmla="*/ 0 w 146707"/>
                    <a:gd name="connsiteY0" fmla="*/ 200383 h 200382"/>
                    <a:gd name="connsiteX1" fmla="*/ 146708 w 146707"/>
                    <a:gd name="connsiteY1" fmla="*/ 127024 h 200382"/>
                    <a:gd name="connsiteX2" fmla="*/ 146708 w 146707"/>
                    <a:gd name="connsiteY2" fmla="*/ 0 h 200382"/>
                    <a:gd name="connsiteX3" fmla="*/ 29345 w 146707"/>
                    <a:gd name="connsiteY3" fmla="*/ 58686 h 200382"/>
                    <a:gd name="connsiteX4" fmla="*/ 0 w 146707"/>
                    <a:gd name="connsiteY4" fmla="*/ 117814 h 200382"/>
                    <a:gd name="connsiteX5" fmla="*/ 0 w 146707"/>
                    <a:gd name="connsiteY5" fmla="*/ 200383 h 20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707" h="200382">
                      <a:moveTo>
                        <a:pt x="0" y="200383"/>
                      </a:moveTo>
                      <a:lnTo>
                        <a:pt x="146708" y="127024"/>
                      </a:lnTo>
                      <a:lnTo>
                        <a:pt x="146708" y="0"/>
                      </a:lnTo>
                      <a:lnTo>
                        <a:pt x="29345" y="58686"/>
                      </a:lnTo>
                      <a:lnTo>
                        <a:pt x="0" y="117814"/>
                      </a:lnTo>
                      <a:lnTo>
                        <a:pt x="0" y="20038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856" name="Graphic 2503">
                  <a:extLst>
                    <a:ext uri="{FF2B5EF4-FFF2-40B4-BE49-F238E27FC236}">
                      <a16:creationId xmlns:a16="http://schemas.microsoft.com/office/drawing/2014/main" id="{90A8F3A8-3C16-D905-126E-09DAB5DAB119}"/>
                    </a:ext>
                  </a:extLst>
                </p:cNvPr>
                <p:cNvGrpSpPr/>
                <p:nvPr/>
              </p:nvGrpSpPr>
              <p:grpSpPr>
                <a:xfrm>
                  <a:off x="8660223" y="2140102"/>
                  <a:ext cx="80032" cy="134566"/>
                  <a:chOff x="8660223" y="2140102"/>
                  <a:chExt cx="80032" cy="134566"/>
                </a:xfrm>
              </p:grpSpPr>
              <p:sp>
                <p:nvSpPr>
                  <p:cNvPr id="2857" name="Freeform 2856">
                    <a:extLst>
                      <a:ext uri="{FF2B5EF4-FFF2-40B4-BE49-F238E27FC236}">
                        <a16:creationId xmlns:a16="http://schemas.microsoft.com/office/drawing/2014/main" id="{280815F3-75E9-F15F-23D1-41BEE6F1A37E}"/>
                      </a:ext>
                    </a:extLst>
                  </p:cNvPr>
                  <p:cNvSpPr/>
                  <p:nvPr/>
                </p:nvSpPr>
                <p:spPr>
                  <a:xfrm>
                    <a:off x="8660223" y="2188923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58" name="Freeform 2857">
                    <a:extLst>
                      <a:ext uri="{FF2B5EF4-FFF2-40B4-BE49-F238E27FC236}">
                        <a16:creationId xmlns:a16="http://schemas.microsoft.com/office/drawing/2014/main" id="{6F074A21-4490-72EE-B2DC-36E6930BEEB1}"/>
                      </a:ext>
                    </a:extLst>
                  </p:cNvPr>
                  <p:cNvSpPr/>
                  <p:nvPr/>
                </p:nvSpPr>
                <p:spPr>
                  <a:xfrm>
                    <a:off x="8660223" y="2213107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59" name="Freeform 2858">
                    <a:extLst>
                      <a:ext uri="{FF2B5EF4-FFF2-40B4-BE49-F238E27FC236}">
                        <a16:creationId xmlns:a16="http://schemas.microsoft.com/office/drawing/2014/main" id="{ECFCF67C-AFA9-0628-E000-5C518153BB9A}"/>
                      </a:ext>
                    </a:extLst>
                  </p:cNvPr>
                  <p:cNvSpPr/>
                  <p:nvPr/>
                </p:nvSpPr>
                <p:spPr>
                  <a:xfrm>
                    <a:off x="8660223" y="2164741"/>
                    <a:ext cx="30771" cy="37368"/>
                  </a:xfrm>
                  <a:custGeom>
                    <a:avLst/>
                    <a:gdLst>
                      <a:gd name="connsiteX0" fmla="*/ 0 w 30771"/>
                      <a:gd name="connsiteY0" fmla="*/ 37368 h 37368"/>
                      <a:gd name="connsiteX1" fmla="*/ 30772 w 30771"/>
                      <a:gd name="connsiteY1" fmla="*/ 21981 h 37368"/>
                      <a:gd name="connsiteX2" fmla="*/ 30772 w 30771"/>
                      <a:gd name="connsiteY2" fmla="*/ 0 h 37368"/>
                      <a:gd name="connsiteX3" fmla="*/ 6148 w 30771"/>
                      <a:gd name="connsiteY3" fmla="*/ 12313 h 37368"/>
                      <a:gd name="connsiteX4" fmla="*/ 0 w 30771"/>
                      <a:gd name="connsiteY4" fmla="*/ 23073 h 37368"/>
                      <a:gd name="connsiteX5" fmla="*/ 0 w 30771"/>
                      <a:gd name="connsiteY5" fmla="*/ 37368 h 37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771" h="37368">
                        <a:moveTo>
                          <a:pt x="0" y="37368"/>
                        </a:moveTo>
                        <a:lnTo>
                          <a:pt x="30772" y="21981"/>
                        </a:lnTo>
                        <a:lnTo>
                          <a:pt x="30772" y="0"/>
                        </a:lnTo>
                        <a:lnTo>
                          <a:pt x="6148" y="12313"/>
                        </a:lnTo>
                        <a:lnTo>
                          <a:pt x="0" y="23073"/>
                        </a:lnTo>
                        <a:lnTo>
                          <a:pt x="0" y="3736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0" name="Freeform 2859">
                    <a:extLst>
                      <a:ext uri="{FF2B5EF4-FFF2-40B4-BE49-F238E27FC236}">
                        <a16:creationId xmlns:a16="http://schemas.microsoft.com/office/drawing/2014/main" id="{4C018F6B-063A-40C7-CAB8-491A5C6A2CCC}"/>
                      </a:ext>
                    </a:extLst>
                  </p:cNvPr>
                  <p:cNvSpPr/>
                  <p:nvPr/>
                </p:nvSpPr>
                <p:spPr>
                  <a:xfrm>
                    <a:off x="8660223" y="2237294"/>
                    <a:ext cx="30771" cy="37368"/>
                  </a:xfrm>
                  <a:custGeom>
                    <a:avLst/>
                    <a:gdLst>
                      <a:gd name="connsiteX0" fmla="*/ 0 w 30771"/>
                      <a:gd name="connsiteY0" fmla="*/ 15387 h 37368"/>
                      <a:gd name="connsiteX1" fmla="*/ 30772 w 30771"/>
                      <a:gd name="connsiteY1" fmla="*/ 0 h 37368"/>
                      <a:gd name="connsiteX2" fmla="*/ 30772 w 30771"/>
                      <a:gd name="connsiteY2" fmla="*/ 21981 h 37368"/>
                      <a:gd name="connsiteX3" fmla="*/ 6148 w 30771"/>
                      <a:gd name="connsiteY3" fmla="*/ 34294 h 37368"/>
                      <a:gd name="connsiteX4" fmla="*/ 0 w 30771"/>
                      <a:gd name="connsiteY4" fmla="*/ 29682 h 37368"/>
                      <a:gd name="connsiteX5" fmla="*/ 0 w 30771"/>
                      <a:gd name="connsiteY5" fmla="*/ 15387 h 37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771" h="37368">
                        <a:moveTo>
                          <a:pt x="0" y="15387"/>
                        </a:moveTo>
                        <a:lnTo>
                          <a:pt x="30772" y="0"/>
                        </a:lnTo>
                        <a:lnTo>
                          <a:pt x="30772" y="21981"/>
                        </a:lnTo>
                        <a:lnTo>
                          <a:pt x="6148" y="34294"/>
                        </a:lnTo>
                        <a:lnTo>
                          <a:pt x="0" y="29682"/>
                        </a:lnTo>
                        <a:lnTo>
                          <a:pt x="0" y="15387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1" name="Freeform 2860">
                    <a:extLst>
                      <a:ext uri="{FF2B5EF4-FFF2-40B4-BE49-F238E27FC236}">
                        <a16:creationId xmlns:a16="http://schemas.microsoft.com/office/drawing/2014/main" id="{C0B1BB1F-520F-C273-447B-09130229B91F}"/>
                      </a:ext>
                    </a:extLst>
                  </p:cNvPr>
                  <p:cNvSpPr/>
                  <p:nvPr/>
                </p:nvSpPr>
                <p:spPr>
                  <a:xfrm>
                    <a:off x="8692542" y="2156272"/>
                    <a:ext cx="15389" cy="102235"/>
                  </a:xfrm>
                  <a:custGeom>
                    <a:avLst/>
                    <a:gdLst>
                      <a:gd name="connsiteX0" fmla="*/ 0 w 15389"/>
                      <a:gd name="connsiteY0" fmla="*/ 7695 h 102235"/>
                      <a:gd name="connsiteX1" fmla="*/ 15389 w 15389"/>
                      <a:gd name="connsiteY1" fmla="*/ 0 h 102235"/>
                      <a:gd name="connsiteX2" fmla="*/ 15389 w 15389"/>
                      <a:gd name="connsiteY2" fmla="*/ 94541 h 102235"/>
                      <a:gd name="connsiteX3" fmla="*/ 0 w 15389"/>
                      <a:gd name="connsiteY3" fmla="*/ 102236 h 102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89" h="102235">
                        <a:moveTo>
                          <a:pt x="0" y="7695"/>
                        </a:moveTo>
                        <a:lnTo>
                          <a:pt x="15389" y="0"/>
                        </a:lnTo>
                        <a:lnTo>
                          <a:pt x="15389" y="94541"/>
                        </a:lnTo>
                        <a:lnTo>
                          <a:pt x="0" y="1022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2" name="Freeform 2861">
                    <a:extLst>
                      <a:ext uri="{FF2B5EF4-FFF2-40B4-BE49-F238E27FC236}">
                        <a16:creationId xmlns:a16="http://schemas.microsoft.com/office/drawing/2014/main" id="{5E78371A-8018-357D-CB26-D9704A780BDD}"/>
                      </a:ext>
                    </a:extLst>
                  </p:cNvPr>
                  <p:cNvSpPr/>
                  <p:nvPr/>
                </p:nvSpPr>
                <p:spPr>
                  <a:xfrm>
                    <a:off x="8709477" y="2212665"/>
                    <a:ext cx="30771" cy="37368"/>
                  </a:xfrm>
                  <a:custGeom>
                    <a:avLst/>
                    <a:gdLst>
                      <a:gd name="connsiteX0" fmla="*/ 30772 w 30771"/>
                      <a:gd name="connsiteY0" fmla="*/ 0 h 37368"/>
                      <a:gd name="connsiteX1" fmla="*/ 0 w 30771"/>
                      <a:gd name="connsiteY1" fmla="*/ 15387 h 37368"/>
                      <a:gd name="connsiteX2" fmla="*/ 0 w 30771"/>
                      <a:gd name="connsiteY2" fmla="*/ 37368 h 37368"/>
                      <a:gd name="connsiteX3" fmla="*/ 24624 w 30771"/>
                      <a:gd name="connsiteY3" fmla="*/ 25055 h 37368"/>
                      <a:gd name="connsiteX4" fmla="*/ 30772 w 30771"/>
                      <a:gd name="connsiteY4" fmla="*/ 14295 h 37368"/>
                      <a:gd name="connsiteX5" fmla="*/ 30772 w 30771"/>
                      <a:gd name="connsiteY5" fmla="*/ 0 h 37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771" h="37368">
                        <a:moveTo>
                          <a:pt x="30772" y="0"/>
                        </a:moveTo>
                        <a:lnTo>
                          <a:pt x="0" y="15387"/>
                        </a:lnTo>
                        <a:lnTo>
                          <a:pt x="0" y="37368"/>
                        </a:lnTo>
                        <a:lnTo>
                          <a:pt x="24624" y="25055"/>
                        </a:lnTo>
                        <a:lnTo>
                          <a:pt x="30772" y="14295"/>
                        </a:lnTo>
                        <a:lnTo>
                          <a:pt x="3077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3" name="Freeform 2862">
                    <a:extLst>
                      <a:ext uri="{FF2B5EF4-FFF2-40B4-BE49-F238E27FC236}">
                        <a16:creationId xmlns:a16="http://schemas.microsoft.com/office/drawing/2014/main" id="{6C5C143D-1A25-2036-E1C6-0C6811705C62}"/>
                      </a:ext>
                    </a:extLst>
                  </p:cNvPr>
                  <p:cNvSpPr/>
                  <p:nvPr/>
                </p:nvSpPr>
                <p:spPr>
                  <a:xfrm>
                    <a:off x="8707925" y="2140112"/>
                    <a:ext cx="32324" cy="38144"/>
                  </a:xfrm>
                  <a:custGeom>
                    <a:avLst/>
                    <a:gdLst>
                      <a:gd name="connsiteX0" fmla="*/ 32325 w 32324"/>
                      <a:gd name="connsiteY0" fmla="*/ 21981 h 38144"/>
                      <a:gd name="connsiteX1" fmla="*/ 0 w 32324"/>
                      <a:gd name="connsiteY1" fmla="*/ 38144 h 38144"/>
                      <a:gd name="connsiteX2" fmla="*/ 0 w 32324"/>
                      <a:gd name="connsiteY2" fmla="*/ 16163 h 38144"/>
                      <a:gd name="connsiteX3" fmla="*/ 25863 w 32324"/>
                      <a:gd name="connsiteY3" fmla="*/ 3231 h 38144"/>
                      <a:gd name="connsiteX4" fmla="*/ 32325 w 32324"/>
                      <a:gd name="connsiteY4" fmla="*/ 7686 h 38144"/>
                      <a:gd name="connsiteX5" fmla="*/ 32325 w 32324"/>
                      <a:gd name="connsiteY5" fmla="*/ 21981 h 38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324" h="38144">
                        <a:moveTo>
                          <a:pt x="32325" y="21981"/>
                        </a:moveTo>
                        <a:lnTo>
                          <a:pt x="0" y="38144"/>
                        </a:lnTo>
                        <a:lnTo>
                          <a:pt x="0" y="16163"/>
                        </a:lnTo>
                        <a:lnTo>
                          <a:pt x="25863" y="3231"/>
                        </a:lnTo>
                        <a:lnTo>
                          <a:pt x="32325" y="7686"/>
                        </a:lnTo>
                        <a:lnTo>
                          <a:pt x="32325" y="21981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4" name="Freeform 2863">
                    <a:extLst>
                      <a:ext uri="{FF2B5EF4-FFF2-40B4-BE49-F238E27FC236}">
                        <a16:creationId xmlns:a16="http://schemas.microsoft.com/office/drawing/2014/main" id="{6D9C85E8-590B-12BD-D54F-CF39A63E5E5F}"/>
                      </a:ext>
                    </a:extLst>
                  </p:cNvPr>
                  <p:cNvSpPr/>
                  <p:nvPr/>
                </p:nvSpPr>
                <p:spPr>
                  <a:xfrm>
                    <a:off x="8709469" y="2188482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5" name="Freeform 2864">
                    <a:extLst>
                      <a:ext uri="{FF2B5EF4-FFF2-40B4-BE49-F238E27FC236}">
                        <a16:creationId xmlns:a16="http://schemas.microsoft.com/office/drawing/2014/main" id="{B2471C00-760C-C340-1862-DDB6DC9821F2}"/>
                      </a:ext>
                    </a:extLst>
                  </p:cNvPr>
                  <p:cNvSpPr/>
                  <p:nvPr/>
                </p:nvSpPr>
                <p:spPr>
                  <a:xfrm>
                    <a:off x="8709469" y="2164299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6" name="Freeform 2865">
                    <a:extLst>
                      <a:ext uri="{FF2B5EF4-FFF2-40B4-BE49-F238E27FC236}">
                        <a16:creationId xmlns:a16="http://schemas.microsoft.com/office/drawing/2014/main" id="{73BF4DE0-AC08-DC71-43E7-44663911CE61}"/>
                      </a:ext>
                    </a:extLst>
                  </p:cNvPr>
                  <p:cNvSpPr/>
                  <p:nvPr/>
                </p:nvSpPr>
                <p:spPr>
                  <a:xfrm>
                    <a:off x="8698698" y="2153966"/>
                    <a:ext cx="13850" cy="28911"/>
                  </a:xfrm>
                  <a:custGeom>
                    <a:avLst/>
                    <a:gdLst>
                      <a:gd name="connsiteX0" fmla="*/ 0 w 13850"/>
                      <a:gd name="connsiteY0" fmla="*/ 6926 h 28911"/>
                      <a:gd name="connsiteX1" fmla="*/ 13850 w 13850"/>
                      <a:gd name="connsiteY1" fmla="*/ 0 h 28911"/>
                      <a:gd name="connsiteX2" fmla="*/ 13850 w 13850"/>
                      <a:gd name="connsiteY2" fmla="*/ 21986 h 28911"/>
                      <a:gd name="connsiteX3" fmla="*/ 0 w 13850"/>
                      <a:gd name="connsiteY3" fmla="*/ 28912 h 289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50" h="28911">
                        <a:moveTo>
                          <a:pt x="0" y="6926"/>
                        </a:moveTo>
                        <a:lnTo>
                          <a:pt x="13850" y="0"/>
                        </a:lnTo>
                        <a:lnTo>
                          <a:pt x="13850" y="21986"/>
                        </a:lnTo>
                        <a:lnTo>
                          <a:pt x="0" y="2891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7" name="Freeform 2866">
                    <a:extLst>
                      <a:ext uri="{FF2B5EF4-FFF2-40B4-BE49-F238E27FC236}">
                        <a16:creationId xmlns:a16="http://schemas.microsoft.com/office/drawing/2014/main" id="{D43CC7FE-7574-220E-F236-F30C38826CB2}"/>
                      </a:ext>
                    </a:extLst>
                  </p:cNvPr>
                  <p:cNvSpPr/>
                  <p:nvPr/>
                </p:nvSpPr>
                <p:spPr>
                  <a:xfrm>
                    <a:off x="8692542" y="2153954"/>
                    <a:ext cx="20012" cy="10007"/>
                  </a:xfrm>
                  <a:custGeom>
                    <a:avLst/>
                    <a:gdLst>
                      <a:gd name="connsiteX0" fmla="*/ 0 w 20012"/>
                      <a:gd name="connsiteY0" fmla="*/ 10007 h 10007"/>
                      <a:gd name="connsiteX1" fmla="*/ 20013 w 20012"/>
                      <a:gd name="connsiteY1" fmla="*/ 0 h 10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012" h="10007">
                        <a:moveTo>
                          <a:pt x="0" y="10007"/>
                        </a:moveTo>
                        <a:lnTo>
                          <a:pt x="20013" y="0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8" name="Freeform 2867">
                    <a:extLst>
                      <a:ext uri="{FF2B5EF4-FFF2-40B4-BE49-F238E27FC236}">
                        <a16:creationId xmlns:a16="http://schemas.microsoft.com/office/drawing/2014/main" id="{66673FC8-E9C7-3C40-B6D2-EBBB952C8DB9}"/>
                      </a:ext>
                    </a:extLst>
                  </p:cNvPr>
                  <p:cNvSpPr/>
                  <p:nvPr/>
                </p:nvSpPr>
                <p:spPr>
                  <a:xfrm>
                    <a:off x="8707931" y="2162090"/>
                    <a:ext cx="32324" cy="16163"/>
                  </a:xfrm>
                  <a:custGeom>
                    <a:avLst/>
                    <a:gdLst>
                      <a:gd name="connsiteX0" fmla="*/ 0 w 32324"/>
                      <a:gd name="connsiteY0" fmla="*/ 16163 h 16163"/>
                      <a:gd name="connsiteX1" fmla="*/ 32325 w 32324"/>
                      <a:gd name="connsiteY1" fmla="*/ 0 h 16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324" h="16163">
                        <a:moveTo>
                          <a:pt x="0" y="16163"/>
                        </a:moveTo>
                        <a:lnTo>
                          <a:pt x="32325" y="0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2903" name="Group 2902">
            <a:extLst>
              <a:ext uri="{FF2B5EF4-FFF2-40B4-BE49-F238E27FC236}">
                <a16:creationId xmlns:a16="http://schemas.microsoft.com/office/drawing/2014/main" id="{59C5C948-BBC4-F1C6-48ED-77DA640C76EA}"/>
              </a:ext>
            </a:extLst>
          </p:cNvPr>
          <p:cNvGrpSpPr/>
          <p:nvPr/>
        </p:nvGrpSpPr>
        <p:grpSpPr>
          <a:xfrm>
            <a:off x="839435" y="3442466"/>
            <a:ext cx="1150924" cy="2013721"/>
            <a:chOff x="2624688" y="3817245"/>
            <a:chExt cx="1150924" cy="2013721"/>
          </a:xfrm>
        </p:grpSpPr>
        <p:sp>
          <p:nvSpPr>
            <p:cNvPr id="2920" name="Diamond 2919">
              <a:extLst>
                <a:ext uri="{FF2B5EF4-FFF2-40B4-BE49-F238E27FC236}">
                  <a16:creationId xmlns:a16="http://schemas.microsoft.com/office/drawing/2014/main" id="{567436FA-B516-B6F8-AE74-9D8C765A4BB8}"/>
                </a:ext>
              </a:extLst>
            </p:cNvPr>
            <p:cNvSpPr/>
            <p:nvPr/>
          </p:nvSpPr>
          <p:spPr>
            <a:xfrm>
              <a:off x="2624688" y="3817245"/>
              <a:ext cx="1150924" cy="576441"/>
            </a:xfrm>
            <a:prstGeom prst="diamond">
              <a:avLst/>
            </a:pr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grpSp>
          <p:nvGrpSpPr>
            <p:cNvPr id="2869" name="Graphic 2503">
              <a:extLst>
                <a:ext uri="{FF2B5EF4-FFF2-40B4-BE49-F238E27FC236}">
                  <a16:creationId xmlns:a16="http://schemas.microsoft.com/office/drawing/2014/main" id="{D9A8F208-0FF8-6499-5EED-EF0725D3AD26}"/>
                </a:ext>
              </a:extLst>
            </p:cNvPr>
            <p:cNvGrpSpPr/>
            <p:nvPr/>
          </p:nvGrpSpPr>
          <p:grpSpPr>
            <a:xfrm>
              <a:off x="2624688" y="4104512"/>
              <a:ext cx="1150923" cy="1726454"/>
              <a:chOff x="4238697" y="4150933"/>
              <a:chExt cx="360990" cy="541508"/>
            </a:xfrm>
          </p:grpSpPr>
          <p:sp>
            <p:nvSpPr>
              <p:cNvPr id="2870" name="Freeform 2869">
                <a:extLst>
                  <a:ext uri="{FF2B5EF4-FFF2-40B4-BE49-F238E27FC236}">
                    <a16:creationId xmlns:a16="http://schemas.microsoft.com/office/drawing/2014/main" id="{BE3F10C6-8F7E-2D95-3B12-23933B3B806F}"/>
                  </a:ext>
                </a:extLst>
              </p:cNvPr>
              <p:cNvSpPr/>
              <p:nvPr/>
            </p:nvSpPr>
            <p:spPr>
              <a:xfrm>
                <a:off x="4238697" y="4150933"/>
                <a:ext cx="180495" cy="541508"/>
              </a:xfrm>
              <a:custGeom>
                <a:avLst/>
                <a:gdLst>
                  <a:gd name="connsiteX0" fmla="*/ 4 w 180495"/>
                  <a:gd name="connsiteY0" fmla="*/ 451503 h 541508"/>
                  <a:gd name="connsiteX1" fmla="*/ 180499 w 180495"/>
                  <a:gd name="connsiteY1" fmla="*/ 541755 h 541508"/>
                  <a:gd name="connsiteX2" fmla="*/ 180499 w 180495"/>
                  <a:gd name="connsiteY2" fmla="*/ 90498 h 541508"/>
                  <a:gd name="connsiteX3" fmla="*/ 4 w 180495"/>
                  <a:gd name="connsiteY3" fmla="*/ 247 h 541508"/>
                  <a:gd name="connsiteX4" fmla="*/ 4 w 180495"/>
                  <a:gd name="connsiteY4" fmla="*/ 451503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4" y="451503"/>
                    </a:moveTo>
                    <a:lnTo>
                      <a:pt x="180499" y="541755"/>
                    </a:lnTo>
                    <a:lnTo>
                      <a:pt x="180499" y="90498"/>
                    </a:lnTo>
                    <a:lnTo>
                      <a:pt x="4" y="247"/>
                    </a:lnTo>
                    <a:lnTo>
                      <a:pt x="4" y="4515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1" name="Freeform 2870">
                <a:extLst>
                  <a:ext uri="{FF2B5EF4-FFF2-40B4-BE49-F238E27FC236}">
                    <a16:creationId xmlns:a16="http://schemas.microsoft.com/office/drawing/2014/main" id="{BDD75C7C-C2AC-02E8-21D1-B5AA4FBBBB0D}"/>
                  </a:ext>
                </a:extLst>
              </p:cNvPr>
              <p:cNvSpPr/>
              <p:nvPr/>
            </p:nvSpPr>
            <p:spPr>
              <a:xfrm>
                <a:off x="4419192" y="4150933"/>
                <a:ext cx="180495" cy="541508"/>
              </a:xfrm>
              <a:custGeom>
                <a:avLst/>
                <a:gdLst>
                  <a:gd name="connsiteX0" fmla="*/ 37 w 180495"/>
                  <a:gd name="connsiteY0" fmla="*/ 541755 h 541508"/>
                  <a:gd name="connsiteX1" fmla="*/ 180532 w 180495"/>
                  <a:gd name="connsiteY1" fmla="*/ 451503 h 541508"/>
                  <a:gd name="connsiteX2" fmla="*/ 180532 w 180495"/>
                  <a:gd name="connsiteY2" fmla="*/ 247 h 541508"/>
                  <a:gd name="connsiteX3" fmla="*/ 37 w 180495"/>
                  <a:gd name="connsiteY3" fmla="*/ 90498 h 541508"/>
                  <a:gd name="connsiteX4" fmla="*/ 37 w 180495"/>
                  <a:gd name="connsiteY4" fmla="*/ 541755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37" y="541755"/>
                    </a:moveTo>
                    <a:lnTo>
                      <a:pt x="180532" y="451503"/>
                    </a:lnTo>
                    <a:lnTo>
                      <a:pt x="180532" y="247"/>
                    </a:lnTo>
                    <a:lnTo>
                      <a:pt x="37" y="90498"/>
                    </a:lnTo>
                    <a:lnTo>
                      <a:pt x="37" y="5417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5" name="Freeform 2874">
                <a:extLst>
                  <a:ext uri="{FF2B5EF4-FFF2-40B4-BE49-F238E27FC236}">
                    <a16:creationId xmlns:a16="http://schemas.microsoft.com/office/drawing/2014/main" id="{BEB87EF3-217B-8F71-A4FA-1471A2EFEE60}"/>
                  </a:ext>
                </a:extLst>
              </p:cNvPr>
              <p:cNvSpPr/>
              <p:nvPr/>
            </p:nvSpPr>
            <p:spPr>
              <a:xfrm>
                <a:off x="4291424" y="4536504"/>
                <a:ext cx="90247" cy="137181"/>
              </a:xfrm>
              <a:custGeom>
                <a:avLst/>
                <a:gdLst>
                  <a:gd name="connsiteX0" fmla="*/ 5 w 90247"/>
                  <a:gd name="connsiteY0" fmla="*/ 281 h 137181"/>
                  <a:gd name="connsiteX1" fmla="*/ 5 w 90247"/>
                  <a:gd name="connsiteY1" fmla="*/ 15083 h 137181"/>
                  <a:gd name="connsiteX2" fmla="*/ 5 w 90247"/>
                  <a:gd name="connsiteY2" fmla="*/ 87284 h 137181"/>
                  <a:gd name="connsiteX3" fmla="*/ 5 w 90247"/>
                  <a:gd name="connsiteY3" fmla="*/ 92337 h 137181"/>
                  <a:gd name="connsiteX4" fmla="*/ 5077 w 90247"/>
                  <a:gd name="connsiteY4" fmla="*/ 95045 h 137181"/>
                  <a:gd name="connsiteX5" fmla="*/ 77275 w 90247"/>
                  <a:gd name="connsiteY5" fmla="*/ 131146 h 137181"/>
                  <a:gd name="connsiteX6" fmla="*/ 90253 w 90247"/>
                  <a:gd name="connsiteY6" fmla="*/ 137463 h 137181"/>
                  <a:gd name="connsiteX7" fmla="*/ 90253 w 90247"/>
                  <a:gd name="connsiteY7" fmla="*/ 123384 h 137181"/>
                  <a:gd name="connsiteX8" fmla="*/ 90253 w 90247"/>
                  <a:gd name="connsiteY8" fmla="*/ 51183 h 137181"/>
                  <a:gd name="connsiteX9" fmla="*/ 90253 w 90247"/>
                  <a:gd name="connsiteY9" fmla="*/ 45407 h 137181"/>
                  <a:gd name="connsiteX10" fmla="*/ 85181 w 90247"/>
                  <a:gd name="connsiteY10" fmla="*/ 42699 h 137181"/>
                  <a:gd name="connsiteX11" fmla="*/ 12983 w 90247"/>
                  <a:gd name="connsiteY11" fmla="*/ 6598 h 137181"/>
                  <a:gd name="connsiteX12" fmla="*/ 5 w 90247"/>
                  <a:gd name="connsiteY12" fmla="*/ 281 h 137181"/>
                  <a:gd name="connsiteX13" fmla="*/ 18055 w 90247"/>
                  <a:gd name="connsiteY13" fmla="*/ 29703 h 137181"/>
                  <a:gd name="connsiteX14" fmla="*/ 72203 w 90247"/>
                  <a:gd name="connsiteY14" fmla="*/ 56779 h 137181"/>
                  <a:gd name="connsiteX15" fmla="*/ 72203 w 90247"/>
                  <a:gd name="connsiteY15" fmla="*/ 108583 h 137181"/>
                  <a:gd name="connsiteX16" fmla="*/ 18055 w 90247"/>
                  <a:gd name="connsiteY16" fmla="*/ 81507 h 137181"/>
                  <a:gd name="connsiteX17" fmla="*/ 18055 w 90247"/>
                  <a:gd name="connsiteY17" fmla="*/ 29703 h 13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247" h="137181">
                    <a:moveTo>
                      <a:pt x="5" y="281"/>
                    </a:moveTo>
                    <a:lnTo>
                      <a:pt x="5" y="15083"/>
                    </a:lnTo>
                    <a:lnTo>
                      <a:pt x="5" y="87284"/>
                    </a:lnTo>
                    <a:lnTo>
                      <a:pt x="5" y="92337"/>
                    </a:lnTo>
                    <a:lnTo>
                      <a:pt x="5077" y="95045"/>
                    </a:lnTo>
                    <a:lnTo>
                      <a:pt x="77275" y="131146"/>
                    </a:lnTo>
                    <a:lnTo>
                      <a:pt x="90253" y="137463"/>
                    </a:lnTo>
                    <a:lnTo>
                      <a:pt x="90253" y="123384"/>
                    </a:lnTo>
                    <a:lnTo>
                      <a:pt x="90253" y="51183"/>
                    </a:lnTo>
                    <a:lnTo>
                      <a:pt x="90253" y="45407"/>
                    </a:lnTo>
                    <a:lnTo>
                      <a:pt x="85181" y="42699"/>
                    </a:lnTo>
                    <a:lnTo>
                      <a:pt x="12983" y="6598"/>
                    </a:lnTo>
                    <a:lnTo>
                      <a:pt x="5" y="281"/>
                    </a:lnTo>
                    <a:close/>
                    <a:moveTo>
                      <a:pt x="18055" y="29703"/>
                    </a:moveTo>
                    <a:lnTo>
                      <a:pt x="72203" y="56779"/>
                    </a:lnTo>
                    <a:lnTo>
                      <a:pt x="72203" y="108583"/>
                    </a:lnTo>
                    <a:lnTo>
                      <a:pt x="18055" y="81507"/>
                    </a:lnTo>
                    <a:lnTo>
                      <a:pt x="18055" y="297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6" name="Freeform 2875">
                <a:extLst>
                  <a:ext uri="{FF2B5EF4-FFF2-40B4-BE49-F238E27FC236}">
                    <a16:creationId xmlns:a16="http://schemas.microsoft.com/office/drawing/2014/main" id="{BFF6DEF4-B2B1-C40C-514F-2A867064D580}"/>
                  </a:ext>
                </a:extLst>
              </p:cNvPr>
              <p:cNvSpPr/>
              <p:nvPr/>
            </p:nvSpPr>
            <p:spPr>
              <a:xfrm>
                <a:off x="4428217" y="4461398"/>
                <a:ext cx="54148" cy="101081"/>
              </a:xfrm>
              <a:custGeom>
                <a:avLst/>
                <a:gdLst>
                  <a:gd name="connsiteX0" fmla="*/ 54175 w 54148"/>
                  <a:gd name="connsiteY0" fmla="*/ 263 h 101081"/>
                  <a:gd name="connsiteX1" fmla="*/ 41198 w 54148"/>
                  <a:gd name="connsiteY1" fmla="*/ 6580 h 101081"/>
                  <a:gd name="connsiteX2" fmla="*/ 5099 w 54148"/>
                  <a:gd name="connsiteY2" fmla="*/ 24630 h 101081"/>
                  <a:gd name="connsiteX3" fmla="*/ 27 w 54148"/>
                  <a:gd name="connsiteY3" fmla="*/ 27338 h 101081"/>
                  <a:gd name="connsiteX4" fmla="*/ 27 w 54148"/>
                  <a:gd name="connsiteY4" fmla="*/ 33115 h 101081"/>
                  <a:gd name="connsiteX5" fmla="*/ 27 w 54148"/>
                  <a:gd name="connsiteY5" fmla="*/ 87265 h 101081"/>
                  <a:gd name="connsiteX6" fmla="*/ 27 w 54148"/>
                  <a:gd name="connsiteY6" fmla="*/ 101344 h 101081"/>
                  <a:gd name="connsiteX7" fmla="*/ 13004 w 54148"/>
                  <a:gd name="connsiteY7" fmla="*/ 95027 h 101081"/>
                  <a:gd name="connsiteX8" fmla="*/ 49103 w 54148"/>
                  <a:gd name="connsiteY8" fmla="*/ 76977 h 101081"/>
                  <a:gd name="connsiteX9" fmla="*/ 54175 w 54148"/>
                  <a:gd name="connsiteY9" fmla="*/ 74269 h 101081"/>
                  <a:gd name="connsiteX10" fmla="*/ 54175 w 54148"/>
                  <a:gd name="connsiteY10" fmla="*/ 69215 h 101081"/>
                  <a:gd name="connsiteX11" fmla="*/ 54175 w 54148"/>
                  <a:gd name="connsiteY11" fmla="*/ 15064 h 101081"/>
                  <a:gd name="connsiteX12" fmla="*/ 54175 w 54148"/>
                  <a:gd name="connsiteY12" fmla="*/ 263 h 101081"/>
                  <a:gd name="connsiteX13" fmla="*/ 36126 w 54148"/>
                  <a:gd name="connsiteY13" fmla="*/ 29685 h 101081"/>
                  <a:gd name="connsiteX14" fmla="*/ 36126 w 54148"/>
                  <a:gd name="connsiteY14" fmla="*/ 63439 h 101081"/>
                  <a:gd name="connsiteX15" fmla="*/ 18076 w 54148"/>
                  <a:gd name="connsiteY15" fmla="*/ 72464 h 101081"/>
                  <a:gd name="connsiteX16" fmla="*/ 18076 w 54148"/>
                  <a:gd name="connsiteY16" fmla="*/ 38710 h 101081"/>
                  <a:gd name="connsiteX17" fmla="*/ 36126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63"/>
                    </a:moveTo>
                    <a:lnTo>
                      <a:pt x="41198" y="6580"/>
                    </a:lnTo>
                    <a:lnTo>
                      <a:pt x="5099" y="24630"/>
                    </a:lnTo>
                    <a:lnTo>
                      <a:pt x="27" y="27338"/>
                    </a:lnTo>
                    <a:lnTo>
                      <a:pt x="27" y="33115"/>
                    </a:lnTo>
                    <a:lnTo>
                      <a:pt x="27" y="87265"/>
                    </a:lnTo>
                    <a:lnTo>
                      <a:pt x="27" y="101344"/>
                    </a:lnTo>
                    <a:lnTo>
                      <a:pt x="13004" y="95027"/>
                    </a:lnTo>
                    <a:lnTo>
                      <a:pt x="49103" y="76977"/>
                    </a:lnTo>
                    <a:lnTo>
                      <a:pt x="54175" y="74269"/>
                    </a:lnTo>
                    <a:lnTo>
                      <a:pt x="54175" y="69215"/>
                    </a:lnTo>
                    <a:lnTo>
                      <a:pt x="54175" y="15064"/>
                    </a:lnTo>
                    <a:lnTo>
                      <a:pt x="54175" y="263"/>
                    </a:lnTo>
                    <a:close/>
                    <a:moveTo>
                      <a:pt x="36126" y="29685"/>
                    </a:moveTo>
                    <a:lnTo>
                      <a:pt x="36126" y="63439"/>
                    </a:lnTo>
                    <a:lnTo>
                      <a:pt x="18076" y="72464"/>
                    </a:lnTo>
                    <a:lnTo>
                      <a:pt x="18076" y="38710"/>
                    </a:lnTo>
                    <a:lnTo>
                      <a:pt x="36126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7" name="Freeform 2876">
                <a:extLst>
                  <a:ext uri="{FF2B5EF4-FFF2-40B4-BE49-F238E27FC236}">
                    <a16:creationId xmlns:a16="http://schemas.microsoft.com/office/drawing/2014/main" id="{F0C0E372-054C-8A3E-DDD4-91E06D9E7465}"/>
                  </a:ext>
                </a:extLst>
              </p:cNvPr>
              <p:cNvSpPr/>
              <p:nvPr/>
            </p:nvSpPr>
            <p:spPr>
              <a:xfrm>
                <a:off x="4428217" y="4353097"/>
                <a:ext cx="54148" cy="101081"/>
              </a:xfrm>
              <a:custGeom>
                <a:avLst/>
                <a:gdLst>
                  <a:gd name="connsiteX0" fmla="*/ 54175 w 54148"/>
                  <a:gd name="connsiteY0" fmla="*/ 243 h 101081"/>
                  <a:gd name="connsiteX1" fmla="*/ 41198 w 54148"/>
                  <a:gd name="connsiteY1" fmla="*/ 6560 h 101081"/>
                  <a:gd name="connsiteX2" fmla="*/ 5099 w 54148"/>
                  <a:gd name="connsiteY2" fmla="*/ 24611 h 101081"/>
                  <a:gd name="connsiteX3" fmla="*/ 27 w 54148"/>
                  <a:gd name="connsiteY3" fmla="*/ 27319 h 101081"/>
                  <a:gd name="connsiteX4" fmla="*/ 27 w 54148"/>
                  <a:gd name="connsiteY4" fmla="*/ 33095 h 101081"/>
                  <a:gd name="connsiteX5" fmla="*/ 27 w 54148"/>
                  <a:gd name="connsiteY5" fmla="*/ 87246 h 101081"/>
                  <a:gd name="connsiteX6" fmla="*/ 27 w 54148"/>
                  <a:gd name="connsiteY6" fmla="*/ 101324 h 101081"/>
                  <a:gd name="connsiteX7" fmla="*/ 13004 w 54148"/>
                  <a:gd name="connsiteY7" fmla="*/ 95007 h 101081"/>
                  <a:gd name="connsiteX8" fmla="*/ 49103 w 54148"/>
                  <a:gd name="connsiteY8" fmla="*/ 76957 h 101081"/>
                  <a:gd name="connsiteX9" fmla="*/ 54175 w 54148"/>
                  <a:gd name="connsiteY9" fmla="*/ 74249 h 101081"/>
                  <a:gd name="connsiteX10" fmla="*/ 54175 w 54148"/>
                  <a:gd name="connsiteY10" fmla="*/ 69195 h 101081"/>
                  <a:gd name="connsiteX11" fmla="*/ 54175 w 54148"/>
                  <a:gd name="connsiteY11" fmla="*/ 15045 h 101081"/>
                  <a:gd name="connsiteX12" fmla="*/ 54175 w 54148"/>
                  <a:gd name="connsiteY12" fmla="*/ 243 h 101081"/>
                  <a:gd name="connsiteX13" fmla="*/ 36126 w 54148"/>
                  <a:gd name="connsiteY13" fmla="*/ 29665 h 101081"/>
                  <a:gd name="connsiteX14" fmla="*/ 36126 w 54148"/>
                  <a:gd name="connsiteY14" fmla="*/ 63419 h 101081"/>
                  <a:gd name="connsiteX15" fmla="*/ 18076 w 54148"/>
                  <a:gd name="connsiteY15" fmla="*/ 72444 h 101081"/>
                  <a:gd name="connsiteX16" fmla="*/ 18076 w 54148"/>
                  <a:gd name="connsiteY16" fmla="*/ 38690 h 101081"/>
                  <a:gd name="connsiteX17" fmla="*/ 36126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43"/>
                    </a:moveTo>
                    <a:lnTo>
                      <a:pt x="41198" y="6560"/>
                    </a:lnTo>
                    <a:lnTo>
                      <a:pt x="5099" y="24611"/>
                    </a:lnTo>
                    <a:lnTo>
                      <a:pt x="27" y="27319"/>
                    </a:lnTo>
                    <a:lnTo>
                      <a:pt x="27" y="33095"/>
                    </a:lnTo>
                    <a:lnTo>
                      <a:pt x="27" y="87246"/>
                    </a:lnTo>
                    <a:lnTo>
                      <a:pt x="27" y="101324"/>
                    </a:lnTo>
                    <a:lnTo>
                      <a:pt x="13004" y="95007"/>
                    </a:lnTo>
                    <a:lnTo>
                      <a:pt x="49103" y="76957"/>
                    </a:lnTo>
                    <a:lnTo>
                      <a:pt x="54175" y="74249"/>
                    </a:lnTo>
                    <a:lnTo>
                      <a:pt x="54175" y="69195"/>
                    </a:lnTo>
                    <a:lnTo>
                      <a:pt x="54175" y="15045"/>
                    </a:lnTo>
                    <a:lnTo>
                      <a:pt x="54175" y="243"/>
                    </a:lnTo>
                    <a:close/>
                    <a:moveTo>
                      <a:pt x="36126" y="29665"/>
                    </a:moveTo>
                    <a:lnTo>
                      <a:pt x="36126" y="63419"/>
                    </a:lnTo>
                    <a:lnTo>
                      <a:pt x="18076" y="72444"/>
                    </a:lnTo>
                    <a:lnTo>
                      <a:pt x="18076" y="38690"/>
                    </a:lnTo>
                    <a:lnTo>
                      <a:pt x="36126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8" name="Freeform 2877">
                <a:extLst>
                  <a:ext uri="{FF2B5EF4-FFF2-40B4-BE49-F238E27FC236}">
                    <a16:creationId xmlns:a16="http://schemas.microsoft.com/office/drawing/2014/main" id="{3BBAE5A6-6C38-3416-3127-9162EC67CF05}"/>
                  </a:ext>
                </a:extLst>
              </p:cNvPr>
              <p:cNvSpPr/>
              <p:nvPr/>
            </p:nvSpPr>
            <p:spPr>
              <a:xfrm>
                <a:off x="4428217" y="4244795"/>
                <a:ext cx="54148" cy="101081"/>
              </a:xfrm>
              <a:custGeom>
                <a:avLst/>
                <a:gdLst>
                  <a:gd name="connsiteX0" fmla="*/ 54175 w 54148"/>
                  <a:gd name="connsiteY0" fmla="*/ 223 h 101081"/>
                  <a:gd name="connsiteX1" fmla="*/ 41198 w 54148"/>
                  <a:gd name="connsiteY1" fmla="*/ 6541 h 101081"/>
                  <a:gd name="connsiteX2" fmla="*/ 5099 w 54148"/>
                  <a:gd name="connsiteY2" fmla="*/ 24591 h 101081"/>
                  <a:gd name="connsiteX3" fmla="*/ 27 w 54148"/>
                  <a:gd name="connsiteY3" fmla="*/ 27299 h 101081"/>
                  <a:gd name="connsiteX4" fmla="*/ 27 w 54148"/>
                  <a:gd name="connsiteY4" fmla="*/ 33075 h 101081"/>
                  <a:gd name="connsiteX5" fmla="*/ 27 w 54148"/>
                  <a:gd name="connsiteY5" fmla="*/ 87226 h 101081"/>
                  <a:gd name="connsiteX6" fmla="*/ 27 w 54148"/>
                  <a:gd name="connsiteY6" fmla="*/ 101305 h 101081"/>
                  <a:gd name="connsiteX7" fmla="*/ 13004 w 54148"/>
                  <a:gd name="connsiteY7" fmla="*/ 94987 h 101081"/>
                  <a:gd name="connsiteX8" fmla="*/ 49103 w 54148"/>
                  <a:gd name="connsiteY8" fmla="*/ 76937 h 101081"/>
                  <a:gd name="connsiteX9" fmla="*/ 54175 w 54148"/>
                  <a:gd name="connsiteY9" fmla="*/ 74229 h 101081"/>
                  <a:gd name="connsiteX10" fmla="*/ 54175 w 54148"/>
                  <a:gd name="connsiteY10" fmla="*/ 69176 h 101081"/>
                  <a:gd name="connsiteX11" fmla="*/ 54175 w 54148"/>
                  <a:gd name="connsiteY11" fmla="*/ 15025 h 101081"/>
                  <a:gd name="connsiteX12" fmla="*/ 54175 w 54148"/>
                  <a:gd name="connsiteY12" fmla="*/ 223 h 101081"/>
                  <a:gd name="connsiteX13" fmla="*/ 36126 w 54148"/>
                  <a:gd name="connsiteY13" fmla="*/ 29646 h 101081"/>
                  <a:gd name="connsiteX14" fmla="*/ 36126 w 54148"/>
                  <a:gd name="connsiteY14" fmla="*/ 63399 h 101081"/>
                  <a:gd name="connsiteX15" fmla="*/ 18076 w 54148"/>
                  <a:gd name="connsiteY15" fmla="*/ 72425 h 101081"/>
                  <a:gd name="connsiteX16" fmla="*/ 18076 w 54148"/>
                  <a:gd name="connsiteY16" fmla="*/ 38671 h 101081"/>
                  <a:gd name="connsiteX17" fmla="*/ 36126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23"/>
                    </a:moveTo>
                    <a:lnTo>
                      <a:pt x="41198" y="6541"/>
                    </a:lnTo>
                    <a:lnTo>
                      <a:pt x="5099" y="24591"/>
                    </a:lnTo>
                    <a:lnTo>
                      <a:pt x="27" y="27299"/>
                    </a:lnTo>
                    <a:lnTo>
                      <a:pt x="27" y="33075"/>
                    </a:lnTo>
                    <a:lnTo>
                      <a:pt x="27" y="87226"/>
                    </a:lnTo>
                    <a:lnTo>
                      <a:pt x="27" y="101305"/>
                    </a:lnTo>
                    <a:lnTo>
                      <a:pt x="13004" y="94987"/>
                    </a:lnTo>
                    <a:lnTo>
                      <a:pt x="49103" y="76937"/>
                    </a:lnTo>
                    <a:lnTo>
                      <a:pt x="54175" y="74229"/>
                    </a:lnTo>
                    <a:lnTo>
                      <a:pt x="54175" y="69176"/>
                    </a:lnTo>
                    <a:lnTo>
                      <a:pt x="54175" y="15025"/>
                    </a:lnTo>
                    <a:lnTo>
                      <a:pt x="54175" y="223"/>
                    </a:lnTo>
                    <a:close/>
                    <a:moveTo>
                      <a:pt x="36126" y="29646"/>
                    </a:moveTo>
                    <a:lnTo>
                      <a:pt x="36126" y="63399"/>
                    </a:lnTo>
                    <a:lnTo>
                      <a:pt x="18076" y="72425"/>
                    </a:lnTo>
                    <a:lnTo>
                      <a:pt x="18076" y="38671"/>
                    </a:lnTo>
                    <a:lnTo>
                      <a:pt x="36126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9" name="Freeform 2878">
                <a:extLst>
                  <a:ext uri="{FF2B5EF4-FFF2-40B4-BE49-F238E27FC236}">
                    <a16:creationId xmlns:a16="http://schemas.microsoft.com/office/drawing/2014/main" id="{346C5DD5-10ED-F9BC-777F-41B8051273F0}"/>
                  </a:ext>
                </a:extLst>
              </p:cNvPr>
              <p:cNvSpPr/>
              <p:nvPr/>
            </p:nvSpPr>
            <p:spPr>
              <a:xfrm>
                <a:off x="4518464" y="4416273"/>
                <a:ext cx="54148" cy="101081"/>
              </a:xfrm>
              <a:custGeom>
                <a:avLst/>
                <a:gdLst>
                  <a:gd name="connsiteX0" fmla="*/ 54192 w 54148"/>
                  <a:gd name="connsiteY0" fmla="*/ 255 h 101081"/>
                  <a:gd name="connsiteX1" fmla="*/ 41214 w 54148"/>
                  <a:gd name="connsiteY1" fmla="*/ 6572 h 101081"/>
                  <a:gd name="connsiteX2" fmla="*/ 5115 w 54148"/>
                  <a:gd name="connsiteY2" fmla="*/ 24622 h 101081"/>
                  <a:gd name="connsiteX3" fmla="*/ 43 w 54148"/>
                  <a:gd name="connsiteY3" fmla="*/ 27330 h 101081"/>
                  <a:gd name="connsiteX4" fmla="*/ 43 w 54148"/>
                  <a:gd name="connsiteY4" fmla="*/ 33106 h 101081"/>
                  <a:gd name="connsiteX5" fmla="*/ 43 w 54148"/>
                  <a:gd name="connsiteY5" fmla="*/ 87257 h 101081"/>
                  <a:gd name="connsiteX6" fmla="*/ 43 w 54148"/>
                  <a:gd name="connsiteY6" fmla="*/ 101336 h 101081"/>
                  <a:gd name="connsiteX7" fmla="*/ 13021 w 54148"/>
                  <a:gd name="connsiteY7" fmla="*/ 95019 h 101081"/>
                  <a:gd name="connsiteX8" fmla="*/ 49120 w 54148"/>
                  <a:gd name="connsiteY8" fmla="*/ 76968 h 101081"/>
                  <a:gd name="connsiteX9" fmla="*/ 54192 w 54148"/>
                  <a:gd name="connsiteY9" fmla="*/ 74260 h 101081"/>
                  <a:gd name="connsiteX10" fmla="*/ 54192 w 54148"/>
                  <a:gd name="connsiteY10" fmla="*/ 69207 h 101081"/>
                  <a:gd name="connsiteX11" fmla="*/ 54192 w 54148"/>
                  <a:gd name="connsiteY11" fmla="*/ 15056 h 101081"/>
                  <a:gd name="connsiteX12" fmla="*/ 54192 w 54148"/>
                  <a:gd name="connsiteY12" fmla="*/ 255 h 101081"/>
                  <a:gd name="connsiteX13" fmla="*/ 36142 w 54148"/>
                  <a:gd name="connsiteY13" fmla="*/ 29677 h 101081"/>
                  <a:gd name="connsiteX14" fmla="*/ 36142 w 54148"/>
                  <a:gd name="connsiteY14" fmla="*/ 63431 h 101081"/>
                  <a:gd name="connsiteX15" fmla="*/ 18093 w 54148"/>
                  <a:gd name="connsiteY15" fmla="*/ 72456 h 101081"/>
                  <a:gd name="connsiteX16" fmla="*/ 18093 w 54148"/>
                  <a:gd name="connsiteY16" fmla="*/ 38702 h 101081"/>
                  <a:gd name="connsiteX17" fmla="*/ 36142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55"/>
                    </a:moveTo>
                    <a:lnTo>
                      <a:pt x="41214" y="6572"/>
                    </a:lnTo>
                    <a:lnTo>
                      <a:pt x="5115" y="24622"/>
                    </a:lnTo>
                    <a:lnTo>
                      <a:pt x="43" y="27330"/>
                    </a:lnTo>
                    <a:lnTo>
                      <a:pt x="43" y="33106"/>
                    </a:lnTo>
                    <a:lnTo>
                      <a:pt x="43" y="87257"/>
                    </a:lnTo>
                    <a:lnTo>
                      <a:pt x="43" y="101336"/>
                    </a:lnTo>
                    <a:lnTo>
                      <a:pt x="13021" y="95019"/>
                    </a:lnTo>
                    <a:lnTo>
                      <a:pt x="49120" y="76968"/>
                    </a:lnTo>
                    <a:lnTo>
                      <a:pt x="54192" y="74260"/>
                    </a:lnTo>
                    <a:lnTo>
                      <a:pt x="54192" y="69207"/>
                    </a:lnTo>
                    <a:lnTo>
                      <a:pt x="54192" y="15056"/>
                    </a:lnTo>
                    <a:lnTo>
                      <a:pt x="54192" y="255"/>
                    </a:lnTo>
                    <a:close/>
                    <a:moveTo>
                      <a:pt x="36142" y="29677"/>
                    </a:moveTo>
                    <a:lnTo>
                      <a:pt x="36142" y="63431"/>
                    </a:lnTo>
                    <a:lnTo>
                      <a:pt x="18093" y="72456"/>
                    </a:lnTo>
                    <a:lnTo>
                      <a:pt x="18093" y="38702"/>
                    </a:lnTo>
                    <a:lnTo>
                      <a:pt x="36142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0" name="Freeform 2879">
                <a:extLst>
                  <a:ext uri="{FF2B5EF4-FFF2-40B4-BE49-F238E27FC236}">
                    <a16:creationId xmlns:a16="http://schemas.microsoft.com/office/drawing/2014/main" id="{0B483774-32E4-231C-F0BB-D137836F8E89}"/>
                  </a:ext>
                </a:extLst>
              </p:cNvPr>
              <p:cNvSpPr/>
              <p:nvPr/>
            </p:nvSpPr>
            <p:spPr>
              <a:xfrm>
                <a:off x="4518464" y="4307971"/>
                <a:ext cx="54148" cy="101081"/>
              </a:xfrm>
              <a:custGeom>
                <a:avLst/>
                <a:gdLst>
                  <a:gd name="connsiteX0" fmla="*/ 54192 w 54148"/>
                  <a:gd name="connsiteY0" fmla="*/ 235 h 101081"/>
                  <a:gd name="connsiteX1" fmla="*/ 41214 w 54148"/>
                  <a:gd name="connsiteY1" fmla="*/ 6552 h 101081"/>
                  <a:gd name="connsiteX2" fmla="*/ 5115 w 54148"/>
                  <a:gd name="connsiteY2" fmla="*/ 24602 h 101081"/>
                  <a:gd name="connsiteX3" fmla="*/ 43 w 54148"/>
                  <a:gd name="connsiteY3" fmla="*/ 27310 h 101081"/>
                  <a:gd name="connsiteX4" fmla="*/ 43 w 54148"/>
                  <a:gd name="connsiteY4" fmla="*/ 33087 h 101081"/>
                  <a:gd name="connsiteX5" fmla="*/ 43 w 54148"/>
                  <a:gd name="connsiteY5" fmla="*/ 87237 h 101081"/>
                  <a:gd name="connsiteX6" fmla="*/ 43 w 54148"/>
                  <a:gd name="connsiteY6" fmla="*/ 101316 h 101081"/>
                  <a:gd name="connsiteX7" fmla="*/ 13021 w 54148"/>
                  <a:gd name="connsiteY7" fmla="*/ 94999 h 101081"/>
                  <a:gd name="connsiteX8" fmla="*/ 49120 w 54148"/>
                  <a:gd name="connsiteY8" fmla="*/ 76949 h 101081"/>
                  <a:gd name="connsiteX9" fmla="*/ 54192 w 54148"/>
                  <a:gd name="connsiteY9" fmla="*/ 74241 h 101081"/>
                  <a:gd name="connsiteX10" fmla="*/ 54192 w 54148"/>
                  <a:gd name="connsiteY10" fmla="*/ 69187 h 101081"/>
                  <a:gd name="connsiteX11" fmla="*/ 54192 w 54148"/>
                  <a:gd name="connsiteY11" fmla="*/ 15036 h 101081"/>
                  <a:gd name="connsiteX12" fmla="*/ 54192 w 54148"/>
                  <a:gd name="connsiteY12" fmla="*/ 235 h 101081"/>
                  <a:gd name="connsiteX13" fmla="*/ 36142 w 54148"/>
                  <a:gd name="connsiteY13" fmla="*/ 29657 h 101081"/>
                  <a:gd name="connsiteX14" fmla="*/ 36142 w 54148"/>
                  <a:gd name="connsiteY14" fmla="*/ 63411 h 101081"/>
                  <a:gd name="connsiteX15" fmla="*/ 18093 w 54148"/>
                  <a:gd name="connsiteY15" fmla="*/ 72436 h 101081"/>
                  <a:gd name="connsiteX16" fmla="*/ 18093 w 54148"/>
                  <a:gd name="connsiteY16" fmla="*/ 38682 h 101081"/>
                  <a:gd name="connsiteX17" fmla="*/ 36142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35"/>
                    </a:moveTo>
                    <a:lnTo>
                      <a:pt x="41214" y="6552"/>
                    </a:lnTo>
                    <a:lnTo>
                      <a:pt x="5115" y="24602"/>
                    </a:lnTo>
                    <a:lnTo>
                      <a:pt x="43" y="27310"/>
                    </a:lnTo>
                    <a:lnTo>
                      <a:pt x="43" y="33087"/>
                    </a:lnTo>
                    <a:lnTo>
                      <a:pt x="43" y="87237"/>
                    </a:lnTo>
                    <a:lnTo>
                      <a:pt x="43" y="101316"/>
                    </a:lnTo>
                    <a:lnTo>
                      <a:pt x="13021" y="94999"/>
                    </a:lnTo>
                    <a:lnTo>
                      <a:pt x="49120" y="76949"/>
                    </a:lnTo>
                    <a:lnTo>
                      <a:pt x="54192" y="74241"/>
                    </a:lnTo>
                    <a:lnTo>
                      <a:pt x="54192" y="69187"/>
                    </a:lnTo>
                    <a:lnTo>
                      <a:pt x="54192" y="15036"/>
                    </a:lnTo>
                    <a:lnTo>
                      <a:pt x="54192" y="235"/>
                    </a:lnTo>
                    <a:close/>
                    <a:moveTo>
                      <a:pt x="36142" y="29657"/>
                    </a:moveTo>
                    <a:lnTo>
                      <a:pt x="36142" y="63411"/>
                    </a:lnTo>
                    <a:lnTo>
                      <a:pt x="18093" y="72436"/>
                    </a:lnTo>
                    <a:lnTo>
                      <a:pt x="18093" y="38682"/>
                    </a:lnTo>
                    <a:lnTo>
                      <a:pt x="36142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1" name="Freeform 2880">
                <a:extLst>
                  <a:ext uri="{FF2B5EF4-FFF2-40B4-BE49-F238E27FC236}">
                    <a16:creationId xmlns:a16="http://schemas.microsoft.com/office/drawing/2014/main" id="{6D82C5E6-E057-CD4E-B058-1B2F0B750DD5}"/>
                  </a:ext>
                </a:extLst>
              </p:cNvPr>
              <p:cNvSpPr/>
              <p:nvPr/>
            </p:nvSpPr>
            <p:spPr>
              <a:xfrm>
                <a:off x="4518464" y="4199669"/>
                <a:ext cx="54148" cy="101081"/>
              </a:xfrm>
              <a:custGeom>
                <a:avLst/>
                <a:gdLst>
                  <a:gd name="connsiteX0" fmla="*/ 54192 w 54148"/>
                  <a:gd name="connsiteY0" fmla="*/ 215 h 101081"/>
                  <a:gd name="connsiteX1" fmla="*/ 41214 w 54148"/>
                  <a:gd name="connsiteY1" fmla="*/ 6532 h 101081"/>
                  <a:gd name="connsiteX2" fmla="*/ 5115 w 54148"/>
                  <a:gd name="connsiteY2" fmla="*/ 24583 h 101081"/>
                  <a:gd name="connsiteX3" fmla="*/ 43 w 54148"/>
                  <a:gd name="connsiteY3" fmla="*/ 27291 h 101081"/>
                  <a:gd name="connsiteX4" fmla="*/ 43 w 54148"/>
                  <a:gd name="connsiteY4" fmla="*/ 33067 h 101081"/>
                  <a:gd name="connsiteX5" fmla="*/ 43 w 54148"/>
                  <a:gd name="connsiteY5" fmla="*/ 87218 h 101081"/>
                  <a:gd name="connsiteX6" fmla="*/ 43 w 54148"/>
                  <a:gd name="connsiteY6" fmla="*/ 101296 h 101081"/>
                  <a:gd name="connsiteX7" fmla="*/ 13021 w 54148"/>
                  <a:gd name="connsiteY7" fmla="*/ 94979 h 101081"/>
                  <a:gd name="connsiteX8" fmla="*/ 49120 w 54148"/>
                  <a:gd name="connsiteY8" fmla="*/ 76929 h 101081"/>
                  <a:gd name="connsiteX9" fmla="*/ 54192 w 54148"/>
                  <a:gd name="connsiteY9" fmla="*/ 74221 h 101081"/>
                  <a:gd name="connsiteX10" fmla="*/ 54192 w 54148"/>
                  <a:gd name="connsiteY10" fmla="*/ 69167 h 101081"/>
                  <a:gd name="connsiteX11" fmla="*/ 54192 w 54148"/>
                  <a:gd name="connsiteY11" fmla="*/ 15017 h 101081"/>
                  <a:gd name="connsiteX12" fmla="*/ 54192 w 54148"/>
                  <a:gd name="connsiteY12" fmla="*/ 215 h 101081"/>
                  <a:gd name="connsiteX13" fmla="*/ 36142 w 54148"/>
                  <a:gd name="connsiteY13" fmla="*/ 29637 h 101081"/>
                  <a:gd name="connsiteX14" fmla="*/ 36142 w 54148"/>
                  <a:gd name="connsiteY14" fmla="*/ 63391 h 101081"/>
                  <a:gd name="connsiteX15" fmla="*/ 18093 w 54148"/>
                  <a:gd name="connsiteY15" fmla="*/ 72416 h 101081"/>
                  <a:gd name="connsiteX16" fmla="*/ 18093 w 54148"/>
                  <a:gd name="connsiteY16" fmla="*/ 38662 h 101081"/>
                  <a:gd name="connsiteX17" fmla="*/ 36142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15"/>
                    </a:moveTo>
                    <a:lnTo>
                      <a:pt x="41214" y="6532"/>
                    </a:lnTo>
                    <a:lnTo>
                      <a:pt x="5115" y="24583"/>
                    </a:lnTo>
                    <a:lnTo>
                      <a:pt x="43" y="27291"/>
                    </a:lnTo>
                    <a:lnTo>
                      <a:pt x="43" y="33067"/>
                    </a:lnTo>
                    <a:lnTo>
                      <a:pt x="43" y="87218"/>
                    </a:lnTo>
                    <a:lnTo>
                      <a:pt x="43" y="101296"/>
                    </a:lnTo>
                    <a:lnTo>
                      <a:pt x="13021" y="94979"/>
                    </a:lnTo>
                    <a:lnTo>
                      <a:pt x="49120" y="76929"/>
                    </a:lnTo>
                    <a:lnTo>
                      <a:pt x="54192" y="74221"/>
                    </a:lnTo>
                    <a:lnTo>
                      <a:pt x="54192" y="69167"/>
                    </a:lnTo>
                    <a:lnTo>
                      <a:pt x="54192" y="15017"/>
                    </a:lnTo>
                    <a:lnTo>
                      <a:pt x="54192" y="215"/>
                    </a:lnTo>
                    <a:close/>
                    <a:moveTo>
                      <a:pt x="36142" y="29637"/>
                    </a:moveTo>
                    <a:lnTo>
                      <a:pt x="36142" y="63391"/>
                    </a:lnTo>
                    <a:lnTo>
                      <a:pt x="18093" y="72416"/>
                    </a:lnTo>
                    <a:lnTo>
                      <a:pt x="18093" y="38662"/>
                    </a:lnTo>
                    <a:lnTo>
                      <a:pt x="36142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2" name="Freeform 2881">
                <a:extLst>
                  <a:ext uri="{FF2B5EF4-FFF2-40B4-BE49-F238E27FC236}">
                    <a16:creationId xmlns:a16="http://schemas.microsoft.com/office/drawing/2014/main" id="{86437331-9B81-87D6-0033-4015C90E02D0}"/>
                  </a:ext>
                </a:extLst>
              </p:cNvPr>
              <p:cNvSpPr/>
              <p:nvPr/>
            </p:nvSpPr>
            <p:spPr>
              <a:xfrm>
                <a:off x="4356019" y="4461398"/>
                <a:ext cx="54148" cy="101081"/>
              </a:xfrm>
              <a:custGeom>
                <a:avLst/>
                <a:gdLst>
                  <a:gd name="connsiteX0" fmla="*/ 14 w 54148"/>
                  <a:gd name="connsiteY0" fmla="*/ 263 h 101081"/>
                  <a:gd name="connsiteX1" fmla="*/ 14 w 54148"/>
                  <a:gd name="connsiteY1" fmla="*/ 15064 h 101081"/>
                  <a:gd name="connsiteX2" fmla="*/ 14 w 54148"/>
                  <a:gd name="connsiteY2" fmla="*/ 69215 h 101081"/>
                  <a:gd name="connsiteX3" fmla="*/ 14 w 54148"/>
                  <a:gd name="connsiteY3" fmla="*/ 74269 h 101081"/>
                  <a:gd name="connsiteX4" fmla="*/ 5085 w 54148"/>
                  <a:gd name="connsiteY4" fmla="*/ 76977 h 101081"/>
                  <a:gd name="connsiteX5" fmla="*/ 41184 w 54148"/>
                  <a:gd name="connsiteY5" fmla="*/ 95027 h 101081"/>
                  <a:gd name="connsiteX6" fmla="*/ 54162 w 54148"/>
                  <a:gd name="connsiteY6" fmla="*/ 101344 h 101081"/>
                  <a:gd name="connsiteX7" fmla="*/ 54162 w 54148"/>
                  <a:gd name="connsiteY7" fmla="*/ 87265 h 101081"/>
                  <a:gd name="connsiteX8" fmla="*/ 54162 w 54148"/>
                  <a:gd name="connsiteY8" fmla="*/ 33115 h 101081"/>
                  <a:gd name="connsiteX9" fmla="*/ 54162 w 54148"/>
                  <a:gd name="connsiteY9" fmla="*/ 27338 h 101081"/>
                  <a:gd name="connsiteX10" fmla="*/ 49090 w 54148"/>
                  <a:gd name="connsiteY10" fmla="*/ 24630 h 101081"/>
                  <a:gd name="connsiteX11" fmla="*/ 12991 w 54148"/>
                  <a:gd name="connsiteY11" fmla="*/ 6580 h 101081"/>
                  <a:gd name="connsiteX12" fmla="*/ 14 w 54148"/>
                  <a:gd name="connsiteY12" fmla="*/ 263 h 101081"/>
                  <a:gd name="connsiteX13" fmla="*/ 18063 w 54148"/>
                  <a:gd name="connsiteY13" fmla="*/ 29685 h 101081"/>
                  <a:gd name="connsiteX14" fmla="*/ 36113 w 54148"/>
                  <a:gd name="connsiteY14" fmla="*/ 38710 h 101081"/>
                  <a:gd name="connsiteX15" fmla="*/ 36113 w 54148"/>
                  <a:gd name="connsiteY15" fmla="*/ 72464 h 101081"/>
                  <a:gd name="connsiteX16" fmla="*/ 18063 w 54148"/>
                  <a:gd name="connsiteY16" fmla="*/ 63439 h 101081"/>
                  <a:gd name="connsiteX17" fmla="*/ 18063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63"/>
                    </a:moveTo>
                    <a:lnTo>
                      <a:pt x="14" y="15064"/>
                    </a:lnTo>
                    <a:lnTo>
                      <a:pt x="14" y="69215"/>
                    </a:lnTo>
                    <a:lnTo>
                      <a:pt x="14" y="74269"/>
                    </a:lnTo>
                    <a:lnTo>
                      <a:pt x="5085" y="76977"/>
                    </a:lnTo>
                    <a:lnTo>
                      <a:pt x="41184" y="95027"/>
                    </a:lnTo>
                    <a:lnTo>
                      <a:pt x="54162" y="101344"/>
                    </a:lnTo>
                    <a:lnTo>
                      <a:pt x="54162" y="87265"/>
                    </a:lnTo>
                    <a:lnTo>
                      <a:pt x="54162" y="33115"/>
                    </a:lnTo>
                    <a:lnTo>
                      <a:pt x="54162" y="27338"/>
                    </a:lnTo>
                    <a:lnTo>
                      <a:pt x="49090" y="24630"/>
                    </a:lnTo>
                    <a:lnTo>
                      <a:pt x="12991" y="6580"/>
                    </a:lnTo>
                    <a:lnTo>
                      <a:pt x="14" y="263"/>
                    </a:lnTo>
                    <a:close/>
                    <a:moveTo>
                      <a:pt x="18063" y="29685"/>
                    </a:moveTo>
                    <a:lnTo>
                      <a:pt x="36113" y="38710"/>
                    </a:lnTo>
                    <a:lnTo>
                      <a:pt x="36113" y="72464"/>
                    </a:lnTo>
                    <a:lnTo>
                      <a:pt x="18063" y="63439"/>
                    </a:lnTo>
                    <a:lnTo>
                      <a:pt x="18063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3" name="Freeform 2882">
                <a:extLst>
                  <a:ext uri="{FF2B5EF4-FFF2-40B4-BE49-F238E27FC236}">
                    <a16:creationId xmlns:a16="http://schemas.microsoft.com/office/drawing/2014/main" id="{B4E221FD-608B-EAE4-1583-FFFE975EC606}"/>
                  </a:ext>
                </a:extLst>
              </p:cNvPr>
              <p:cNvSpPr/>
              <p:nvPr/>
            </p:nvSpPr>
            <p:spPr>
              <a:xfrm>
                <a:off x="4356019" y="4353097"/>
                <a:ext cx="54148" cy="101081"/>
              </a:xfrm>
              <a:custGeom>
                <a:avLst/>
                <a:gdLst>
                  <a:gd name="connsiteX0" fmla="*/ 14 w 54148"/>
                  <a:gd name="connsiteY0" fmla="*/ 243 h 101081"/>
                  <a:gd name="connsiteX1" fmla="*/ 14 w 54148"/>
                  <a:gd name="connsiteY1" fmla="*/ 15045 h 101081"/>
                  <a:gd name="connsiteX2" fmla="*/ 14 w 54148"/>
                  <a:gd name="connsiteY2" fmla="*/ 69195 h 101081"/>
                  <a:gd name="connsiteX3" fmla="*/ 14 w 54148"/>
                  <a:gd name="connsiteY3" fmla="*/ 74249 h 101081"/>
                  <a:gd name="connsiteX4" fmla="*/ 5085 w 54148"/>
                  <a:gd name="connsiteY4" fmla="*/ 76957 h 101081"/>
                  <a:gd name="connsiteX5" fmla="*/ 41184 w 54148"/>
                  <a:gd name="connsiteY5" fmla="*/ 95007 h 101081"/>
                  <a:gd name="connsiteX6" fmla="*/ 54162 w 54148"/>
                  <a:gd name="connsiteY6" fmla="*/ 101324 h 101081"/>
                  <a:gd name="connsiteX7" fmla="*/ 54162 w 54148"/>
                  <a:gd name="connsiteY7" fmla="*/ 87246 h 101081"/>
                  <a:gd name="connsiteX8" fmla="*/ 54162 w 54148"/>
                  <a:gd name="connsiteY8" fmla="*/ 33095 h 101081"/>
                  <a:gd name="connsiteX9" fmla="*/ 54162 w 54148"/>
                  <a:gd name="connsiteY9" fmla="*/ 27319 h 101081"/>
                  <a:gd name="connsiteX10" fmla="*/ 49090 w 54148"/>
                  <a:gd name="connsiteY10" fmla="*/ 24611 h 101081"/>
                  <a:gd name="connsiteX11" fmla="*/ 12991 w 54148"/>
                  <a:gd name="connsiteY11" fmla="*/ 6560 h 101081"/>
                  <a:gd name="connsiteX12" fmla="*/ 14 w 54148"/>
                  <a:gd name="connsiteY12" fmla="*/ 243 h 101081"/>
                  <a:gd name="connsiteX13" fmla="*/ 18063 w 54148"/>
                  <a:gd name="connsiteY13" fmla="*/ 29665 h 101081"/>
                  <a:gd name="connsiteX14" fmla="*/ 36113 w 54148"/>
                  <a:gd name="connsiteY14" fmla="*/ 38690 h 101081"/>
                  <a:gd name="connsiteX15" fmla="*/ 36113 w 54148"/>
                  <a:gd name="connsiteY15" fmla="*/ 72444 h 101081"/>
                  <a:gd name="connsiteX16" fmla="*/ 18063 w 54148"/>
                  <a:gd name="connsiteY16" fmla="*/ 63419 h 101081"/>
                  <a:gd name="connsiteX17" fmla="*/ 18063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43"/>
                    </a:moveTo>
                    <a:lnTo>
                      <a:pt x="14" y="15045"/>
                    </a:lnTo>
                    <a:lnTo>
                      <a:pt x="14" y="69195"/>
                    </a:lnTo>
                    <a:lnTo>
                      <a:pt x="14" y="74249"/>
                    </a:lnTo>
                    <a:lnTo>
                      <a:pt x="5085" y="76957"/>
                    </a:lnTo>
                    <a:lnTo>
                      <a:pt x="41184" y="95007"/>
                    </a:lnTo>
                    <a:lnTo>
                      <a:pt x="54162" y="101324"/>
                    </a:lnTo>
                    <a:lnTo>
                      <a:pt x="54162" y="87246"/>
                    </a:lnTo>
                    <a:lnTo>
                      <a:pt x="54162" y="33095"/>
                    </a:lnTo>
                    <a:lnTo>
                      <a:pt x="54162" y="27319"/>
                    </a:lnTo>
                    <a:lnTo>
                      <a:pt x="49090" y="24611"/>
                    </a:lnTo>
                    <a:lnTo>
                      <a:pt x="12991" y="6560"/>
                    </a:lnTo>
                    <a:lnTo>
                      <a:pt x="14" y="243"/>
                    </a:lnTo>
                    <a:close/>
                    <a:moveTo>
                      <a:pt x="18063" y="29665"/>
                    </a:moveTo>
                    <a:lnTo>
                      <a:pt x="36113" y="38690"/>
                    </a:lnTo>
                    <a:lnTo>
                      <a:pt x="36113" y="72444"/>
                    </a:lnTo>
                    <a:lnTo>
                      <a:pt x="18063" y="63419"/>
                    </a:lnTo>
                    <a:lnTo>
                      <a:pt x="18063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4" name="Freeform 2883">
                <a:extLst>
                  <a:ext uri="{FF2B5EF4-FFF2-40B4-BE49-F238E27FC236}">
                    <a16:creationId xmlns:a16="http://schemas.microsoft.com/office/drawing/2014/main" id="{D2F08F0B-D129-B608-8B2E-DEE2D4B6D422}"/>
                  </a:ext>
                </a:extLst>
              </p:cNvPr>
              <p:cNvSpPr/>
              <p:nvPr/>
            </p:nvSpPr>
            <p:spPr>
              <a:xfrm>
                <a:off x="4356019" y="4244795"/>
                <a:ext cx="54148" cy="101081"/>
              </a:xfrm>
              <a:custGeom>
                <a:avLst/>
                <a:gdLst>
                  <a:gd name="connsiteX0" fmla="*/ 14 w 54148"/>
                  <a:gd name="connsiteY0" fmla="*/ 223 h 101081"/>
                  <a:gd name="connsiteX1" fmla="*/ 14 w 54148"/>
                  <a:gd name="connsiteY1" fmla="*/ 15025 h 101081"/>
                  <a:gd name="connsiteX2" fmla="*/ 14 w 54148"/>
                  <a:gd name="connsiteY2" fmla="*/ 69176 h 101081"/>
                  <a:gd name="connsiteX3" fmla="*/ 14 w 54148"/>
                  <a:gd name="connsiteY3" fmla="*/ 74229 h 101081"/>
                  <a:gd name="connsiteX4" fmla="*/ 5085 w 54148"/>
                  <a:gd name="connsiteY4" fmla="*/ 76937 h 101081"/>
                  <a:gd name="connsiteX5" fmla="*/ 41184 w 54148"/>
                  <a:gd name="connsiteY5" fmla="*/ 94987 h 101081"/>
                  <a:gd name="connsiteX6" fmla="*/ 54162 w 54148"/>
                  <a:gd name="connsiteY6" fmla="*/ 101305 h 101081"/>
                  <a:gd name="connsiteX7" fmla="*/ 54162 w 54148"/>
                  <a:gd name="connsiteY7" fmla="*/ 87226 h 101081"/>
                  <a:gd name="connsiteX8" fmla="*/ 54162 w 54148"/>
                  <a:gd name="connsiteY8" fmla="*/ 33075 h 101081"/>
                  <a:gd name="connsiteX9" fmla="*/ 54162 w 54148"/>
                  <a:gd name="connsiteY9" fmla="*/ 27299 h 101081"/>
                  <a:gd name="connsiteX10" fmla="*/ 49090 w 54148"/>
                  <a:gd name="connsiteY10" fmla="*/ 24591 h 101081"/>
                  <a:gd name="connsiteX11" fmla="*/ 12991 w 54148"/>
                  <a:gd name="connsiteY11" fmla="*/ 6541 h 101081"/>
                  <a:gd name="connsiteX12" fmla="*/ 14 w 54148"/>
                  <a:gd name="connsiteY12" fmla="*/ 223 h 101081"/>
                  <a:gd name="connsiteX13" fmla="*/ 18063 w 54148"/>
                  <a:gd name="connsiteY13" fmla="*/ 29646 h 101081"/>
                  <a:gd name="connsiteX14" fmla="*/ 36113 w 54148"/>
                  <a:gd name="connsiteY14" fmla="*/ 38671 h 101081"/>
                  <a:gd name="connsiteX15" fmla="*/ 36113 w 54148"/>
                  <a:gd name="connsiteY15" fmla="*/ 72425 h 101081"/>
                  <a:gd name="connsiteX16" fmla="*/ 18063 w 54148"/>
                  <a:gd name="connsiteY16" fmla="*/ 63399 h 101081"/>
                  <a:gd name="connsiteX17" fmla="*/ 18063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23"/>
                    </a:moveTo>
                    <a:lnTo>
                      <a:pt x="14" y="15025"/>
                    </a:lnTo>
                    <a:lnTo>
                      <a:pt x="14" y="69176"/>
                    </a:lnTo>
                    <a:lnTo>
                      <a:pt x="14" y="74229"/>
                    </a:lnTo>
                    <a:lnTo>
                      <a:pt x="5085" y="76937"/>
                    </a:lnTo>
                    <a:lnTo>
                      <a:pt x="41184" y="94987"/>
                    </a:lnTo>
                    <a:lnTo>
                      <a:pt x="54162" y="101305"/>
                    </a:lnTo>
                    <a:lnTo>
                      <a:pt x="54162" y="87226"/>
                    </a:lnTo>
                    <a:lnTo>
                      <a:pt x="54162" y="33075"/>
                    </a:lnTo>
                    <a:lnTo>
                      <a:pt x="54162" y="27299"/>
                    </a:lnTo>
                    <a:lnTo>
                      <a:pt x="49090" y="24591"/>
                    </a:lnTo>
                    <a:lnTo>
                      <a:pt x="12991" y="6541"/>
                    </a:lnTo>
                    <a:lnTo>
                      <a:pt x="14" y="223"/>
                    </a:lnTo>
                    <a:close/>
                    <a:moveTo>
                      <a:pt x="18063" y="29646"/>
                    </a:moveTo>
                    <a:lnTo>
                      <a:pt x="36113" y="38671"/>
                    </a:lnTo>
                    <a:lnTo>
                      <a:pt x="36113" y="72425"/>
                    </a:lnTo>
                    <a:lnTo>
                      <a:pt x="18063" y="63399"/>
                    </a:lnTo>
                    <a:lnTo>
                      <a:pt x="18063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5" name="Freeform 2884">
                <a:extLst>
                  <a:ext uri="{FF2B5EF4-FFF2-40B4-BE49-F238E27FC236}">
                    <a16:creationId xmlns:a16="http://schemas.microsoft.com/office/drawing/2014/main" id="{F10341FA-098D-7DFA-7841-D417C9B2B2BA}"/>
                  </a:ext>
                </a:extLst>
              </p:cNvPr>
              <p:cNvSpPr/>
              <p:nvPr/>
            </p:nvSpPr>
            <p:spPr>
              <a:xfrm>
                <a:off x="4265771" y="4416273"/>
                <a:ext cx="54148" cy="101081"/>
              </a:xfrm>
              <a:custGeom>
                <a:avLst/>
                <a:gdLst>
                  <a:gd name="connsiteX0" fmla="*/ -3 w 54148"/>
                  <a:gd name="connsiteY0" fmla="*/ 255 h 101081"/>
                  <a:gd name="connsiteX1" fmla="*/ -3 w 54148"/>
                  <a:gd name="connsiteY1" fmla="*/ 15056 h 101081"/>
                  <a:gd name="connsiteX2" fmla="*/ -3 w 54148"/>
                  <a:gd name="connsiteY2" fmla="*/ 69207 h 101081"/>
                  <a:gd name="connsiteX3" fmla="*/ -3 w 54148"/>
                  <a:gd name="connsiteY3" fmla="*/ 74260 h 101081"/>
                  <a:gd name="connsiteX4" fmla="*/ 5069 w 54148"/>
                  <a:gd name="connsiteY4" fmla="*/ 76968 h 101081"/>
                  <a:gd name="connsiteX5" fmla="*/ 41168 w 54148"/>
                  <a:gd name="connsiteY5" fmla="*/ 95019 h 101081"/>
                  <a:gd name="connsiteX6" fmla="*/ 54146 w 54148"/>
                  <a:gd name="connsiteY6" fmla="*/ 101336 h 101081"/>
                  <a:gd name="connsiteX7" fmla="*/ 54146 w 54148"/>
                  <a:gd name="connsiteY7" fmla="*/ 87257 h 101081"/>
                  <a:gd name="connsiteX8" fmla="*/ 54146 w 54148"/>
                  <a:gd name="connsiteY8" fmla="*/ 33106 h 101081"/>
                  <a:gd name="connsiteX9" fmla="*/ 54146 w 54148"/>
                  <a:gd name="connsiteY9" fmla="*/ 27330 h 101081"/>
                  <a:gd name="connsiteX10" fmla="*/ 49074 w 54148"/>
                  <a:gd name="connsiteY10" fmla="*/ 24622 h 101081"/>
                  <a:gd name="connsiteX11" fmla="*/ 12975 w 54148"/>
                  <a:gd name="connsiteY11" fmla="*/ 6572 h 101081"/>
                  <a:gd name="connsiteX12" fmla="*/ -3 w 54148"/>
                  <a:gd name="connsiteY12" fmla="*/ 255 h 101081"/>
                  <a:gd name="connsiteX13" fmla="*/ 18047 w 54148"/>
                  <a:gd name="connsiteY13" fmla="*/ 29677 h 101081"/>
                  <a:gd name="connsiteX14" fmla="*/ 36096 w 54148"/>
                  <a:gd name="connsiteY14" fmla="*/ 38702 h 101081"/>
                  <a:gd name="connsiteX15" fmla="*/ 36096 w 54148"/>
                  <a:gd name="connsiteY15" fmla="*/ 72456 h 101081"/>
                  <a:gd name="connsiteX16" fmla="*/ 18047 w 54148"/>
                  <a:gd name="connsiteY16" fmla="*/ 63431 h 101081"/>
                  <a:gd name="connsiteX17" fmla="*/ 18047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55"/>
                    </a:moveTo>
                    <a:lnTo>
                      <a:pt x="-3" y="15056"/>
                    </a:lnTo>
                    <a:lnTo>
                      <a:pt x="-3" y="69207"/>
                    </a:lnTo>
                    <a:lnTo>
                      <a:pt x="-3" y="74260"/>
                    </a:lnTo>
                    <a:lnTo>
                      <a:pt x="5069" y="76968"/>
                    </a:lnTo>
                    <a:lnTo>
                      <a:pt x="41168" y="95019"/>
                    </a:lnTo>
                    <a:lnTo>
                      <a:pt x="54146" y="101336"/>
                    </a:lnTo>
                    <a:lnTo>
                      <a:pt x="54146" y="87257"/>
                    </a:lnTo>
                    <a:lnTo>
                      <a:pt x="54146" y="33106"/>
                    </a:lnTo>
                    <a:lnTo>
                      <a:pt x="54146" y="27330"/>
                    </a:lnTo>
                    <a:lnTo>
                      <a:pt x="49074" y="24622"/>
                    </a:lnTo>
                    <a:lnTo>
                      <a:pt x="12975" y="6572"/>
                    </a:lnTo>
                    <a:lnTo>
                      <a:pt x="-3" y="255"/>
                    </a:lnTo>
                    <a:close/>
                    <a:moveTo>
                      <a:pt x="18047" y="29677"/>
                    </a:moveTo>
                    <a:lnTo>
                      <a:pt x="36096" y="38702"/>
                    </a:lnTo>
                    <a:lnTo>
                      <a:pt x="36096" y="72456"/>
                    </a:lnTo>
                    <a:lnTo>
                      <a:pt x="18047" y="63431"/>
                    </a:lnTo>
                    <a:lnTo>
                      <a:pt x="18047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6" name="Freeform 2885">
                <a:extLst>
                  <a:ext uri="{FF2B5EF4-FFF2-40B4-BE49-F238E27FC236}">
                    <a16:creationId xmlns:a16="http://schemas.microsoft.com/office/drawing/2014/main" id="{35112BC4-157B-EF37-660C-BAF12663C8B4}"/>
                  </a:ext>
                </a:extLst>
              </p:cNvPr>
              <p:cNvSpPr/>
              <p:nvPr/>
            </p:nvSpPr>
            <p:spPr>
              <a:xfrm>
                <a:off x="4265771" y="4307971"/>
                <a:ext cx="54148" cy="101081"/>
              </a:xfrm>
              <a:custGeom>
                <a:avLst/>
                <a:gdLst>
                  <a:gd name="connsiteX0" fmla="*/ -3 w 54148"/>
                  <a:gd name="connsiteY0" fmla="*/ 235 h 101081"/>
                  <a:gd name="connsiteX1" fmla="*/ -3 w 54148"/>
                  <a:gd name="connsiteY1" fmla="*/ 15036 h 101081"/>
                  <a:gd name="connsiteX2" fmla="*/ -3 w 54148"/>
                  <a:gd name="connsiteY2" fmla="*/ 69187 h 101081"/>
                  <a:gd name="connsiteX3" fmla="*/ -3 w 54148"/>
                  <a:gd name="connsiteY3" fmla="*/ 74241 h 101081"/>
                  <a:gd name="connsiteX4" fmla="*/ 5069 w 54148"/>
                  <a:gd name="connsiteY4" fmla="*/ 76949 h 101081"/>
                  <a:gd name="connsiteX5" fmla="*/ 41168 w 54148"/>
                  <a:gd name="connsiteY5" fmla="*/ 94999 h 101081"/>
                  <a:gd name="connsiteX6" fmla="*/ 54146 w 54148"/>
                  <a:gd name="connsiteY6" fmla="*/ 101316 h 101081"/>
                  <a:gd name="connsiteX7" fmla="*/ 54146 w 54148"/>
                  <a:gd name="connsiteY7" fmla="*/ 87237 h 101081"/>
                  <a:gd name="connsiteX8" fmla="*/ 54146 w 54148"/>
                  <a:gd name="connsiteY8" fmla="*/ 33087 h 101081"/>
                  <a:gd name="connsiteX9" fmla="*/ 54146 w 54148"/>
                  <a:gd name="connsiteY9" fmla="*/ 27310 h 101081"/>
                  <a:gd name="connsiteX10" fmla="*/ 49074 w 54148"/>
                  <a:gd name="connsiteY10" fmla="*/ 24602 h 101081"/>
                  <a:gd name="connsiteX11" fmla="*/ 12975 w 54148"/>
                  <a:gd name="connsiteY11" fmla="*/ 6552 h 101081"/>
                  <a:gd name="connsiteX12" fmla="*/ -3 w 54148"/>
                  <a:gd name="connsiteY12" fmla="*/ 235 h 101081"/>
                  <a:gd name="connsiteX13" fmla="*/ 18047 w 54148"/>
                  <a:gd name="connsiteY13" fmla="*/ 29657 h 101081"/>
                  <a:gd name="connsiteX14" fmla="*/ 36096 w 54148"/>
                  <a:gd name="connsiteY14" fmla="*/ 38682 h 101081"/>
                  <a:gd name="connsiteX15" fmla="*/ 36096 w 54148"/>
                  <a:gd name="connsiteY15" fmla="*/ 72436 h 101081"/>
                  <a:gd name="connsiteX16" fmla="*/ 18047 w 54148"/>
                  <a:gd name="connsiteY16" fmla="*/ 63411 h 101081"/>
                  <a:gd name="connsiteX17" fmla="*/ 18047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35"/>
                    </a:moveTo>
                    <a:lnTo>
                      <a:pt x="-3" y="15036"/>
                    </a:lnTo>
                    <a:lnTo>
                      <a:pt x="-3" y="69187"/>
                    </a:lnTo>
                    <a:lnTo>
                      <a:pt x="-3" y="74241"/>
                    </a:lnTo>
                    <a:lnTo>
                      <a:pt x="5069" y="76949"/>
                    </a:lnTo>
                    <a:lnTo>
                      <a:pt x="41168" y="94999"/>
                    </a:lnTo>
                    <a:lnTo>
                      <a:pt x="54146" y="101316"/>
                    </a:lnTo>
                    <a:lnTo>
                      <a:pt x="54146" y="87237"/>
                    </a:lnTo>
                    <a:lnTo>
                      <a:pt x="54146" y="33087"/>
                    </a:lnTo>
                    <a:lnTo>
                      <a:pt x="54146" y="27310"/>
                    </a:lnTo>
                    <a:lnTo>
                      <a:pt x="49074" y="24602"/>
                    </a:lnTo>
                    <a:lnTo>
                      <a:pt x="12975" y="6552"/>
                    </a:lnTo>
                    <a:lnTo>
                      <a:pt x="-3" y="235"/>
                    </a:lnTo>
                    <a:close/>
                    <a:moveTo>
                      <a:pt x="18047" y="29657"/>
                    </a:moveTo>
                    <a:lnTo>
                      <a:pt x="36096" y="38682"/>
                    </a:lnTo>
                    <a:lnTo>
                      <a:pt x="36096" y="72436"/>
                    </a:lnTo>
                    <a:lnTo>
                      <a:pt x="18047" y="63411"/>
                    </a:lnTo>
                    <a:lnTo>
                      <a:pt x="18047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7" name="Freeform 2886">
                <a:extLst>
                  <a:ext uri="{FF2B5EF4-FFF2-40B4-BE49-F238E27FC236}">
                    <a16:creationId xmlns:a16="http://schemas.microsoft.com/office/drawing/2014/main" id="{DC45C613-D901-EC34-0B00-7E99C1C468A1}"/>
                  </a:ext>
                </a:extLst>
              </p:cNvPr>
              <p:cNvSpPr/>
              <p:nvPr/>
            </p:nvSpPr>
            <p:spPr>
              <a:xfrm>
                <a:off x="4265771" y="4199669"/>
                <a:ext cx="54148" cy="101081"/>
              </a:xfrm>
              <a:custGeom>
                <a:avLst/>
                <a:gdLst>
                  <a:gd name="connsiteX0" fmla="*/ -3 w 54148"/>
                  <a:gd name="connsiteY0" fmla="*/ 215 h 101081"/>
                  <a:gd name="connsiteX1" fmla="*/ -3 w 54148"/>
                  <a:gd name="connsiteY1" fmla="*/ 15017 h 101081"/>
                  <a:gd name="connsiteX2" fmla="*/ -3 w 54148"/>
                  <a:gd name="connsiteY2" fmla="*/ 69167 h 101081"/>
                  <a:gd name="connsiteX3" fmla="*/ -3 w 54148"/>
                  <a:gd name="connsiteY3" fmla="*/ 74221 h 101081"/>
                  <a:gd name="connsiteX4" fmla="*/ 5069 w 54148"/>
                  <a:gd name="connsiteY4" fmla="*/ 76929 h 101081"/>
                  <a:gd name="connsiteX5" fmla="*/ 41168 w 54148"/>
                  <a:gd name="connsiteY5" fmla="*/ 94979 h 101081"/>
                  <a:gd name="connsiteX6" fmla="*/ 54146 w 54148"/>
                  <a:gd name="connsiteY6" fmla="*/ 101296 h 101081"/>
                  <a:gd name="connsiteX7" fmla="*/ 54146 w 54148"/>
                  <a:gd name="connsiteY7" fmla="*/ 87218 h 101081"/>
                  <a:gd name="connsiteX8" fmla="*/ 54146 w 54148"/>
                  <a:gd name="connsiteY8" fmla="*/ 33067 h 101081"/>
                  <a:gd name="connsiteX9" fmla="*/ 54146 w 54148"/>
                  <a:gd name="connsiteY9" fmla="*/ 27291 h 101081"/>
                  <a:gd name="connsiteX10" fmla="*/ 49074 w 54148"/>
                  <a:gd name="connsiteY10" fmla="*/ 24583 h 101081"/>
                  <a:gd name="connsiteX11" fmla="*/ 12975 w 54148"/>
                  <a:gd name="connsiteY11" fmla="*/ 6532 h 101081"/>
                  <a:gd name="connsiteX12" fmla="*/ -3 w 54148"/>
                  <a:gd name="connsiteY12" fmla="*/ 215 h 101081"/>
                  <a:gd name="connsiteX13" fmla="*/ 18047 w 54148"/>
                  <a:gd name="connsiteY13" fmla="*/ 29637 h 101081"/>
                  <a:gd name="connsiteX14" fmla="*/ 36096 w 54148"/>
                  <a:gd name="connsiteY14" fmla="*/ 38662 h 101081"/>
                  <a:gd name="connsiteX15" fmla="*/ 36096 w 54148"/>
                  <a:gd name="connsiteY15" fmla="*/ 72416 h 101081"/>
                  <a:gd name="connsiteX16" fmla="*/ 18047 w 54148"/>
                  <a:gd name="connsiteY16" fmla="*/ 63391 h 101081"/>
                  <a:gd name="connsiteX17" fmla="*/ 18047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15"/>
                    </a:moveTo>
                    <a:lnTo>
                      <a:pt x="-3" y="15017"/>
                    </a:lnTo>
                    <a:lnTo>
                      <a:pt x="-3" y="69167"/>
                    </a:lnTo>
                    <a:lnTo>
                      <a:pt x="-3" y="74221"/>
                    </a:lnTo>
                    <a:lnTo>
                      <a:pt x="5069" y="76929"/>
                    </a:lnTo>
                    <a:lnTo>
                      <a:pt x="41168" y="94979"/>
                    </a:lnTo>
                    <a:lnTo>
                      <a:pt x="54146" y="101296"/>
                    </a:lnTo>
                    <a:lnTo>
                      <a:pt x="54146" y="87218"/>
                    </a:lnTo>
                    <a:lnTo>
                      <a:pt x="54146" y="33067"/>
                    </a:lnTo>
                    <a:lnTo>
                      <a:pt x="54146" y="27291"/>
                    </a:lnTo>
                    <a:lnTo>
                      <a:pt x="49074" y="24583"/>
                    </a:lnTo>
                    <a:lnTo>
                      <a:pt x="12975" y="6532"/>
                    </a:lnTo>
                    <a:lnTo>
                      <a:pt x="-3" y="215"/>
                    </a:lnTo>
                    <a:close/>
                    <a:moveTo>
                      <a:pt x="18047" y="29637"/>
                    </a:moveTo>
                    <a:lnTo>
                      <a:pt x="36096" y="38662"/>
                    </a:lnTo>
                    <a:lnTo>
                      <a:pt x="36096" y="72416"/>
                    </a:lnTo>
                    <a:lnTo>
                      <a:pt x="18047" y="63391"/>
                    </a:lnTo>
                    <a:lnTo>
                      <a:pt x="18047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04A800-DBF7-9E47-9832-515981F1994F}"/>
              </a:ext>
            </a:extLst>
          </p:cNvPr>
          <p:cNvSpPr txBox="1"/>
          <p:nvPr/>
        </p:nvSpPr>
        <p:spPr>
          <a:xfrm>
            <a:off x="817762" y="2641586"/>
            <a:ext cx="119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78D1-43AE-9D52-2B93-C276E7C12B19}"/>
              </a:ext>
            </a:extLst>
          </p:cNvPr>
          <p:cNvSpPr txBox="1"/>
          <p:nvPr/>
        </p:nvSpPr>
        <p:spPr>
          <a:xfrm>
            <a:off x="2416678" y="3198629"/>
            <a:ext cx="1311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Import to R</a:t>
            </a:r>
          </a:p>
        </p:txBody>
      </p: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5232945" y="4239162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752" name="TextBox 2751">
            <a:extLst>
              <a:ext uri="{FF2B5EF4-FFF2-40B4-BE49-F238E27FC236}">
                <a16:creationId xmlns:a16="http://schemas.microsoft.com/office/drawing/2014/main" id="{4025C635-16FB-FC42-0D42-97AAD5478BC4}"/>
              </a:ext>
            </a:extLst>
          </p:cNvPr>
          <p:cNvSpPr txBox="1"/>
          <p:nvPr/>
        </p:nvSpPr>
        <p:spPr>
          <a:xfrm>
            <a:off x="3541025" y="2722122"/>
            <a:ext cx="13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Clean</a:t>
            </a:r>
          </a:p>
        </p:txBody>
      </p:sp>
      <p:sp>
        <p:nvSpPr>
          <p:cNvPr id="2753" name="TextBox 2752">
            <a:extLst>
              <a:ext uri="{FF2B5EF4-FFF2-40B4-BE49-F238E27FC236}">
                <a16:creationId xmlns:a16="http://schemas.microsoft.com/office/drawing/2014/main" id="{D148CB16-D1B1-F734-8856-8C0509927852}"/>
              </a:ext>
            </a:extLst>
          </p:cNvPr>
          <p:cNvSpPr txBox="1"/>
          <p:nvPr/>
        </p:nvSpPr>
        <p:spPr>
          <a:xfrm>
            <a:off x="5479709" y="4830831"/>
            <a:ext cx="1311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Dump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+ Justification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754" name="TextBox 2753">
            <a:extLst>
              <a:ext uri="{FF2B5EF4-FFF2-40B4-BE49-F238E27FC236}">
                <a16:creationId xmlns:a16="http://schemas.microsoft.com/office/drawing/2014/main" id="{6DDBF150-4888-5FC9-C026-2296EEB1624F}"/>
              </a:ext>
            </a:extLst>
          </p:cNvPr>
          <p:cNvSpPr txBox="1"/>
          <p:nvPr/>
        </p:nvSpPr>
        <p:spPr>
          <a:xfrm>
            <a:off x="4445086" y="2282819"/>
            <a:ext cx="1311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Add more data</a:t>
            </a:r>
          </a:p>
        </p:txBody>
      </p:sp>
      <p:sp>
        <p:nvSpPr>
          <p:cNvPr id="2757" name="TextBox 2756">
            <a:extLst>
              <a:ext uri="{FF2B5EF4-FFF2-40B4-BE49-F238E27FC236}">
                <a16:creationId xmlns:a16="http://schemas.microsoft.com/office/drawing/2014/main" id="{25D7E331-6F73-7E25-3931-EFF383EB33F0}"/>
              </a:ext>
            </a:extLst>
          </p:cNvPr>
          <p:cNvSpPr txBox="1"/>
          <p:nvPr/>
        </p:nvSpPr>
        <p:spPr>
          <a:xfrm>
            <a:off x="8141514" y="3510007"/>
            <a:ext cx="196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Coordinates DB</a:t>
            </a:r>
          </a:p>
        </p:txBody>
      </p:sp>
      <p:sp>
        <p:nvSpPr>
          <p:cNvPr id="2760" name="TextBox 2759">
            <a:extLst>
              <a:ext uri="{FF2B5EF4-FFF2-40B4-BE49-F238E27FC236}">
                <a16:creationId xmlns:a16="http://schemas.microsoft.com/office/drawing/2014/main" id="{83EC2EC8-60FC-61EE-26B6-9FDBD64AEBF8}"/>
              </a:ext>
            </a:extLst>
          </p:cNvPr>
          <p:cNvSpPr txBox="1"/>
          <p:nvPr/>
        </p:nvSpPr>
        <p:spPr>
          <a:xfrm>
            <a:off x="6643454" y="2615883"/>
            <a:ext cx="196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XL Analysis</a:t>
            </a:r>
          </a:p>
        </p:txBody>
      </p:sp>
      <p:sp>
        <p:nvSpPr>
          <p:cNvPr id="2761" name="TextBox 2760">
            <a:extLst>
              <a:ext uri="{FF2B5EF4-FFF2-40B4-BE49-F238E27FC236}">
                <a16:creationId xmlns:a16="http://schemas.microsoft.com/office/drawing/2014/main" id="{11AEBF6C-123F-5134-98B0-08405C21BF9A}"/>
              </a:ext>
            </a:extLst>
          </p:cNvPr>
          <p:cNvSpPr txBox="1"/>
          <p:nvPr/>
        </p:nvSpPr>
        <p:spPr>
          <a:xfrm>
            <a:off x="5245571" y="1799782"/>
            <a:ext cx="13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2770" name="TextBox 2769">
            <a:extLst>
              <a:ext uri="{FF2B5EF4-FFF2-40B4-BE49-F238E27FC236}">
                <a16:creationId xmlns:a16="http://schemas.microsoft.com/office/drawing/2014/main" id="{8A78BBFD-16EC-7CB4-02CC-2E9A4B13C308}"/>
              </a:ext>
            </a:extLst>
          </p:cNvPr>
          <p:cNvSpPr txBox="1"/>
          <p:nvPr/>
        </p:nvSpPr>
        <p:spPr>
          <a:xfrm>
            <a:off x="4834008" y="1548898"/>
            <a:ext cx="2185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Generate Models</a:t>
            </a:r>
          </a:p>
        </p:txBody>
      </p:sp>
    </p:spTree>
    <p:extLst>
      <p:ext uri="{BB962C8B-B14F-4D97-AF65-F5344CB8AC3E}">
        <p14:creationId xmlns:p14="http://schemas.microsoft.com/office/powerpoint/2010/main" val="30773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/>
      <p:bldP spid="2899" grpId="0" animBg="1"/>
      <p:bldP spid="2900" grpId="0" animBg="1"/>
      <p:bldP spid="2901" grpId="0" animBg="1"/>
      <p:bldP spid="2902" grpId="0" animBg="1"/>
      <p:bldP spid="49" grpId="0" animBg="1"/>
      <p:bldP spid="14" grpId="0" animBg="1"/>
      <p:bldP spid="4" grpId="0" animBg="1"/>
      <p:bldP spid="18" grpId="0" animBg="1"/>
      <p:bldP spid="48" grpId="0" animBg="1"/>
      <p:bldP spid="3" grpId="0"/>
      <p:bldP spid="19" grpId="0"/>
      <p:bldP spid="2752" grpId="0"/>
      <p:bldP spid="2753" grpId="0"/>
      <p:bldP spid="2754" grpId="0"/>
      <p:bldP spid="2757" grpId="0"/>
      <p:bldP spid="2760" grpId="0"/>
      <p:bldP spid="2761" grpId="0"/>
      <p:bldP spid="27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8533686" y="2925133"/>
            <a:ext cx="2378390" cy="1447824"/>
            <a:chOff x="9432004" y="3036228"/>
            <a:chExt cx="1789622" cy="1135006"/>
          </a:xfrm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4382615" y="2864918"/>
            <a:ext cx="2390847" cy="1568254"/>
            <a:chOff x="4405718" y="2629518"/>
            <a:chExt cx="3332249" cy="218576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1279925" y="2741914"/>
            <a:ext cx="1342466" cy="1814263"/>
            <a:chOff x="1584267" y="3008029"/>
            <a:chExt cx="1147710" cy="1353409"/>
          </a:xfrm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8533686" y="2925133"/>
            <a:ext cx="2378390" cy="1447824"/>
            <a:chOff x="9432004" y="3036228"/>
            <a:chExt cx="1789622" cy="113500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4382615" y="2864918"/>
            <a:ext cx="2390847" cy="1568254"/>
            <a:chOff x="4405718" y="2629518"/>
            <a:chExt cx="3332249" cy="218576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1279925" y="2741914"/>
            <a:ext cx="1342466" cy="1814263"/>
            <a:chOff x="1584267" y="3008029"/>
            <a:chExt cx="1147710" cy="1353409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  <a:grpFill/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  <a:grpFill/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80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5253762" cy="265710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11074872" y="420296"/>
            <a:ext cx="655818" cy="399223"/>
            <a:chOff x="9432004" y="3036228"/>
            <a:chExt cx="1789622" cy="113500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9930255" y="403692"/>
            <a:ext cx="659253" cy="432430"/>
            <a:chOff x="4405718" y="2629518"/>
            <a:chExt cx="3332249" cy="218576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9074718" y="369775"/>
            <a:ext cx="370172" cy="500265"/>
            <a:chOff x="1584267" y="3008029"/>
            <a:chExt cx="1147710" cy="1353409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  <a:grpFill/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  <a:grpFill/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8873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1697988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1542042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386096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230150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1074204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18258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4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2753064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2222030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690995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159960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628925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7890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9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Organizational Chart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D27EF5-3CCC-D6F3-D247-97756F0FD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595032"/>
              </p:ext>
            </p:extLst>
          </p:nvPr>
        </p:nvGraphicFramePr>
        <p:xfrm>
          <a:off x="302942" y="1425999"/>
          <a:ext cx="11586116" cy="4685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95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304</Words>
  <Application>Microsoft Macintosh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Gotham Light</vt:lpstr>
      <vt:lpstr>Gotham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ALWALEED AHMED ALJAALI</dc:creator>
  <cp:lastModifiedBy>MUHAMMAD ALWALEED AHMED ALJAALI</cp:lastModifiedBy>
  <cp:revision>20</cp:revision>
  <dcterms:created xsi:type="dcterms:W3CDTF">2022-10-27T13:18:24Z</dcterms:created>
  <dcterms:modified xsi:type="dcterms:W3CDTF">2022-10-30T19:51:37Z</dcterms:modified>
</cp:coreProperties>
</file>