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4" r:id="rId2"/>
    <p:sldId id="276" r:id="rId3"/>
    <p:sldId id="293" r:id="rId4"/>
    <p:sldId id="283" r:id="rId5"/>
    <p:sldId id="286" r:id="rId6"/>
    <p:sldId id="284" r:id="rId7"/>
    <p:sldId id="288" r:id="rId8"/>
    <p:sldId id="289" r:id="rId9"/>
    <p:sldId id="294" r:id="rId10"/>
    <p:sldId id="295" r:id="rId11"/>
    <p:sldId id="296" r:id="rId12"/>
    <p:sldId id="272" r:id="rId13"/>
    <p:sldId id="297" r:id="rId14"/>
    <p:sldId id="302" r:id="rId15"/>
    <p:sldId id="298" r:id="rId16"/>
    <p:sldId id="303" r:id="rId17"/>
    <p:sldId id="300" r:id="rId18"/>
    <p:sldId id="299" r:id="rId19"/>
    <p:sldId id="304" r:id="rId20"/>
    <p:sldId id="275" r:id="rId21"/>
    <p:sldId id="285" r:id="rId22"/>
    <p:sldId id="290" r:id="rId23"/>
    <p:sldId id="291" r:id="rId24"/>
    <p:sldId id="287" r:id="rId25"/>
    <p:sldId id="292" r:id="rId26"/>
  </p:sldIdLst>
  <p:sldSz cx="12192000" cy="6858000"/>
  <p:notesSz cx="6858000" cy="9144000"/>
  <p:defaultText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F38456B-81D0-CA44-A8C8-7B2FEB5AC765}">
          <p14:sldIdLst>
            <p14:sldId id="274"/>
            <p14:sldId id="276"/>
            <p14:sldId id="293"/>
            <p14:sldId id="283"/>
            <p14:sldId id="286"/>
            <p14:sldId id="284"/>
            <p14:sldId id="288"/>
            <p14:sldId id="289"/>
            <p14:sldId id="294"/>
            <p14:sldId id="295"/>
            <p14:sldId id="296"/>
            <p14:sldId id="272"/>
            <p14:sldId id="297"/>
            <p14:sldId id="302"/>
            <p14:sldId id="298"/>
            <p14:sldId id="303"/>
            <p14:sldId id="300"/>
            <p14:sldId id="299"/>
            <p14:sldId id="304"/>
          </p14:sldIdLst>
        </p14:section>
        <p14:section name="mls" id="{981F7C4C-0DD7-8543-B056-0DA4F469E1CF}">
          <p14:sldIdLst>
            <p14:sldId id="275"/>
            <p14:sldId id="285"/>
            <p14:sldId id="290"/>
            <p14:sldId id="291"/>
            <p14:sldId id="287"/>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EEE0"/>
    <a:srgbClr val="BE9B29"/>
    <a:srgbClr val="30EEE2"/>
    <a:srgbClr val="698180"/>
    <a:srgbClr val="0A2B2B"/>
    <a:srgbClr val="322606"/>
    <a:srgbClr val="98D3D3"/>
    <a:srgbClr val="9C7927"/>
    <a:srgbClr val="48D5B6"/>
    <a:srgbClr val="4AB3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70"/>
    <p:restoredTop sz="94694"/>
  </p:normalViewPr>
  <p:slideViewPr>
    <p:cSldViewPr snapToGrid="0">
      <p:cViewPr varScale="1">
        <p:scale>
          <a:sx n="121" d="100"/>
          <a:sy n="121" d="100"/>
        </p:scale>
        <p:origin x="1200" y="17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mjaali/webapps/R-Squad/Assets/MJ%20Version%20-%20AbsEmploye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mjaali/webapps/R-Squad/Assets/MJ%20Version%20-%20AbsEmployee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'Gender Analysis'!$N$2</c:f>
              <c:strCache>
                <c:ptCount val="1"/>
                <c:pt idx="0">
                  <c:v>M</c:v>
                </c:pt>
              </c:strCache>
            </c:strRef>
          </c:tx>
          <c:spPr>
            <a:ln w="28575" cap="rnd">
              <a:solidFill>
                <a:srgbClr val="00A4FF"/>
              </a:solidFill>
              <a:round/>
            </a:ln>
            <a:effectLst/>
          </c:spPr>
          <c:marker>
            <c:symbol val="none"/>
          </c:marker>
          <c:cat>
            <c:numRef>
              <c:f>'Gender Analysis'!$M$3:$M$50</c:f>
              <c:numCache>
                <c:formatCode>General</c:formatCode>
                <c:ptCount val="48"/>
                <c:pt idx="0">
                  <c:v>18</c:v>
                </c:pt>
                <c:pt idx="1">
                  <c:v>19</c:v>
                </c:pt>
                <c:pt idx="2">
                  <c:v>20</c:v>
                </c:pt>
                <c:pt idx="3">
                  <c:v>21</c:v>
                </c:pt>
                <c:pt idx="4">
                  <c:v>22</c:v>
                </c:pt>
                <c:pt idx="5">
                  <c:v>23</c:v>
                </c:pt>
                <c:pt idx="6">
                  <c:v>24</c:v>
                </c:pt>
                <c:pt idx="7">
                  <c:v>25</c:v>
                </c:pt>
                <c:pt idx="8">
                  <c:v>26</c:v>
                </c:pt>
                <c:pt idx="9">
                  <c:v>27</c:v>
                </c:pt>
                <c:pt idx="10">
                  <c:v>28</c:v>
                </c:pt>
                <c:pt idx="11">
                  <c:v>29</c:v>
                </c:pt>
                <c:pt idx="12">
                  <c:v>30</c:v>
                </c:pt>
                <c:pt idx="13">
                  <c:v>31</c:v>
                </c:pt>
                <c:pt idx="14">
                  <c:v>32</c:v>
                </c:pt>
                <c:pt idx="15">
                  <c:v>33</c:v>
                </c:pt>
                <c:pt idx="16">
                  <c:v>34</c:v>
                </c:pt>
                <c:pt idx="17">
                  <c:v>35</c:v>
                </c:pt>
                <c:pt idx="18">
                  <c:v>36</c:v>
                </c:pt>
                <c:pt idx="19">
                  <c:v>37</c:v>
                </c:pt>
                <c:pt idx="20">
                  <c:v>38</c:v>
                </c:pt>
                <c:pt idx="21">
                  <c:v>39</c:v>
                </c:pt>
                <c:pt idx="22">
                  <c:v>40</c:v>
                </c:pt>
                <c:pt idx="23">
                  <c:v>41</c:v>
                </c:pt>
                <c:pt idx="24">
                  <c:v>42</c:v>
                </c:pt>
                <c:pt idx="25">
                  <c:v>43</c:v>
                </c:pt>
                <c:pt idx="26">
                  <c:v>44</c:v>
                </c:pt>
                <c:pt idx="27">
                  <c:v>45</c:v>
                </c:pt>
                <c:pt idx="28">
                  <c:v>46</c:v>
                </c:pt>
                <c:pt idx="29">
                  <c:v>47</c:v>
                </c:pt>
                <c:pt idx="30">
                  <c:v>48</c:v>
                </c:pt>
                <c:pt idx="31">
                  <c:v>49</c:v>
                </c:pt>
                <c:pt idx="32">
                  <c:v>50</c:v>
                </c:pt>
                <c:pt idx="33">
                  <c:v>51</c:v>
                </c:pt>
                <c:pt idx="34">
                  <c:v>52</c:v>
                </c:pt>
                <c:pt idx="35">
                  <c:v>53</c:v>
                </c:pt>
                <c:pt idx="36">
                  <c:v>54</c:v>
                </c:pt>
                <c:pt idx="37">
                  <c:v>55</c:v>
                </c:pt>
                <c:pt idx="38">
                  <c:v>56</c:v>
                </c:pt>
                <c:pt idx="39">
                  <c:v>57</c:v>
                </c:pt>
                <c:pt idx="40">
                  <c:v>58</c:v>
                </c:pt>
                <c:pt idx="41">
                  <c:v>59</c:v>
                </c:pt>
                <c:pt idx="42">
                  <c:v>60</c:v>
                </c:pt>
                <c:pt idx="43">
                  <c:v>61</c:v>
                </c:pt>
                <c:pt idx="44">
                  <c:v>62</c:v>
                </c:pt>
                <c:pt idx="45">
                  <c:v>63</c:v>
                </c:pt>
                <c:pt idx="46">
                  <c:v>64</c:v>
                </c:pt>
                <c:pt idx="47">
                  <c:v>65</c:v>
                </c:pt>
              </c:numCache>
            </c:numRef>
          </c:cat>
          <c:val>
            <c:numRef>
              <c:f>'Gender Analysis'!$N$3:$N$50</c:f>
              <c:numCache>
                <c:formatCode>General</c:formatCode>
                <c:ptCount val="48"/>
                <c:pt idx="0">
                  <c:v>11</c:v>
                </c:pt>
                <c:pt idx="1">
                  <c:v>5</c:v>
                </c:pt>
                <c:pt idx="2">
                  <c:v>13</c:v>
                </c:pt>
                <c:pt idx="3">
                  <c:v>11</c:v>
                </c:pt>
                <c:pt idx="4">
                  <c:v>16</c:v>
                </c:pt>
                <c:pt idx="5">
                  <c:v>18</c:v>
                </c:pt>
                <c:pt idx="6">
                  <c:v>29</c:v>
                </c:pt>
                <c:pt idx="7">
                  <c:v>31</c:v>
                </c:pt>
                <c:pt idx="8">
                  <c:v>43</c:v>
                </c:pt>
                <c:pt idx="9">
                  <c:v>41</c:v>
                </c:pt>
                <c:pt idx="10">
                  <c:v>48</c:v>
                </c:pt>
                <c:pt idx="11">
                  <c:v>62</c:v>
                </c:pt>
                <c:pt idx="12">
                  <c:v>66</c:v>
                </c:pt>
                <c:pt idx="13">
                  <c:v>98</c:v>
                </c:pt>
                <c:pt idx="14">
                  <c:v>94</c:v>
                </c:pt>
                <c:pt idx="15">
                  <c:v>108</c:v>
                </c:pt>
                <c:pt idx="16">
                  <c:v>127</c:v>
                </c:pt>
                <c:pt idx="17">
                  <c:v>139</c:v>
                </c:pt>
                <c:pt idx="18">
                  <c:v>132</c:v>
                </c:pt>
                <c:pt idx="19">
                  <c:v>142</c:v>
                </c:pt>
                <c:pt idx="20">
                  <c:v>167</c:v>
                </c:pt>
                <c:pt idx="21">
                  <c:v>157</c:v>
                </c:pt>
                <c:pt idx="22">
                  <c:v>146</c:v>
                </c:pt>
                <c:pt idx="23">
                  <c:v>157</c:v>
                </c:pt>
                <c:pt idx="24">
                  <c:v>157</c:v>
                </c:pt>
                <c:pt idx="25">
                  <c:v>176</c:v>
                </c:pt>
                <c:pt idx="26">
                  <c:v>189</c:v>
                </c:pt>
                <c:pt idx="27">
                  <c:v>170</c:v>
                </c:pt>
                <c:pt idx="28">
                  <c:v>171</c:v>
                </c:pt>
                <c:pt idx="29">
                  <c:v>148</c:v>
                </c:pt>
                <c:pt idx="30">
                  <c:v>147</c:v>
                </c:pt>
                <c:pt idx="31">
                  <c:v>142</c:v>
                </c:pt>
                <c:pt idx="32">
                  <c:v>146</c:v>
                </c:pt>
                <c:pt idx="33">
                  <c:v>120</c:v>
                </c:pt>
                <c:pt idx="34">
                  <c:v>107</c:v>
                </c:pt>
                <c:pt idx="35">
                  <c:v>102</c:v>
                </c:pt>
                <c:pt idx="36">
                  <c:v>101</c:v>
                </c:pt>
                <c:pt idx="37">
                  <c:v>60</c:v>
                </c:pt>
                <c:pt idx="38">
                  <c:v>69</c:v>
                </c:pt>
                <c:pt idx="39">
                  <c:v>67</c:v>
                </c:pt>
                <c:pt idx="40">
                  <c:v>53</c:v>
                </c:pt>
                <c:pt idx="41">
                  <c:v>29</c:v>
                </c:pt>
                <c:pt idx="42">
                  <c:v>35</c:v>
                </c:pt>
                <c:pt idx="43">
                  <c:v>33</c:v>
                </c:pt>
                <c:pt idx="44">
                  <c:v>20</c:v>
                </c:pt>
                <c:pt idx="45">
                  <c:v>20</c:v>
                </c:pt>
                <c:pt idx="46">
                  <c:v>20</c:v>
                </c:pt>
                <c:pt idx="47">
                  <c:v>17</c:v>
                </c:pt>
              </c:numCache>
            </c:numRef>
          </c:val>
          <c:smooth val="1"/>
          <c:extLst>
            <c:ext xmlns:c16="http://schemas.microsoft.com/office/drawing/2014/chart" uri="{C3380CC4-5D6E-409C-BE32-E72D297353CC}">
              <c16:uniqueId val="{00000000-E5C0-D445-9710-FAC15F59188D}"/>
            </c:ext>
          </c:extLst>
        </c:ser>
        <c:ser>
          <c:idx val="1"/>
          <c:order val="1"/>
          <c:tx>
            <c:strRef>
              <c:f>'Gender Analysis'!$O$2</c:f>
              <c:strCache>
                <c:ptCount val="1"/>
                <c:pt idx="0">
                  <c:v>F</c:v>
                </c:pt>
              </c:strCache>
            </c:strRef>
          </c:tx>
          <c:spPr>
            <a:ln w="28575" cap="rnd">
              <a:solidFill>
                <a:srgbClr val="FF00E3"/>
              </a:solidFill>
              <a:round/>
            </a:ln>
            <a:effectLst/>
          </c:spPr>
          <c:marker>
            <c:symbol val="none"/>
          </c:marker>
          <c:cat>
            <c:numRef>
              <c:f>'Gender Analysis'!$M$3:$M$50</c:f>
              <c:numCache>
                <c:formatCode>General</c:formatCode>
                <c:ptCount val="48"/>
                <c:pt idx="0">
                  <c:v>18</c:v>
                </c:pt>
                <c:pt idx="1">
                  <c:v>19</c:v>
                </c:pt>
                <c:pt idx="2">
                  <c:v>20</c:v>
                </c:pt>
                <c:pt idx="3">
                  <c:v>21</c:v>
                </c:pt>
                <c:pt idx="4">
                  <c:v>22</c:v>
                </c:pt>
                <c:pt idx="5">
                  <c:v>23</c:v>
                </c:pt>
                <c:pt idx="6">
                  <c:v>24</c:v>
                </c:pt>
                <c:pt idx="7">
                  <c:v>25</c:v>
                </c:pt>
                <c:pt idx="8">
                  <c:v>26</c:v>
                </c:pt>
                <c:pt idx="9">
                  <c:v>27</c:v>
                </c:pt>
                <c:pt idx="10">
                  <c:v>28</c:v>
                </c:pt>
                <c:pt idx="11">
                  <c:v>29</c:v>
                </c:pt>
                <c:pt idx="12">
                  <c:v>30</c:v>
                </c:pt>
                <c:pt idx="13">
                  <c:v>31</c:v>
                </c:pt>
                <c:pt idx="14">
                  <c:v>32</c:v>
                </c:pt>
                <c:pt idx="15">
                  <c:v>33</c:v>
                </c:pt>
                <c:pt idx="16">
                  <c:v>34</c:v>
                </c:pt>
                <c:pt idx="17">
                  <c:v>35</c:v>
                </c:pt>
                <c:pt idx="18">
                  <c:v>36</c:v>
                </c:pt>
                <c:pt idx="19">
                  <c:v>37</c:v>
                </c:pt>
                <c:pt idx="20">
                  <c:v>38</c:v>
                </c:pt>
                <c:pt idx="21">
                  <c:v>39</c:v>
                </c:pt>
                <c:pt idx="22">
                  <c:v>40</c:v>
                </c:pt>
                <c:pt idx="23">
                  <c:v>41</c:v>
                </c:pt>
                <c:pt idx="24">
                  <c:v>42</c:v>
                </c:pt>
                <c:pt idx="25">
                  <c:v>43</c:v>
                </c:pt>
                <c:pt idx="26">
                  <c:v>44</c:v>
                </c:pt>
                <c:pt idx="27">
                  <c:v>45</c:v>
                </c:pt>
                <c:pt idx="28">
                  <c:v>46</c:v>
                </c:pt>
                <c:pt idx="29">
                  <c:v>47</c:v>
                </c:pt>
                <c:pt idx="30">
                  <c:v>48</c:v>
                </c:pt>
                <c:pt idx="31">
                  <c:v>49</c:v>
                </c:pt>
                <c:pt idx="32">
                  <c:v>50</c:v>
                </c:pt>
                <c:pt idx="33">
                  <c:v>51</c:v>
                </c:pt>
                <c:pt idx="34">
                  <c:v>52</c:v>
                </c:pt>
                <c:pt idx="35">
                  <c:v>53</c:v>
                </c:pt>
                <c:pt idx="36">
                  <c:v>54</c:v>
                </c:pt>
                <c:pt idx="37">
                  <c:v>55</c:v>
                </c:pt>
                <c:pt idx="38">
                  <c:v>56</c:v>
                </c:pt>
                <c:pt idx="39">
                  <c:v>57</c:v>
                </c:pt>
                <c:pt idx="40">
                  <c:v>58</c:v>
                </c:pt>
                <c:pt idx="41">
                  <c:v>59</c:v>
                </c:pt>
                <c:pt idx="42">
                  <c:v>60</c:v>
                </c:pt>
                <c:pt idx="43">
                  <c:v>61</c:v>
                </c:pt>
                <c:pt idx="44">
                  <c:v>62</c:v>
                </c:pt>
                <c:pt idx="45">
                  <c:v>63</c:v>
                </c:pt>
                <c:pt idx="46">
                  <c:v>64</c:v>
                </c:pt>
                <c:pt idx="47">
                  <c:v>65</c:v>
                </c:pt>
              </c:numCache>
            </c:numRef>
          </c:cat>
          <c:val>
            <c:numRef>
              <c:f>'Gender Analysis'!$O$3:$O$50</c:f>
              <c:numCache>
                <c:formatCode>General</c:formatCode>
                <c:ptCount val="48"/>
                <c:pt idx="0">
                  <c:v>11</c:v>
                </c:pt>
                <c:pt idx="1">
                  <c:v>14</c:v>
                </c:pt>
                <c:pt idx="2">
                  <c:v>14</c:v>
                </c:pt>
                <c:pt idx="3">
                  <c:v>20</c:v>
                </c:pt>
                <c:pt idx="4">
                  <c:v>28</c:v>
                </c:pt>
                <c:pt idx="5">
                  <c:v>33</c:v>
                </c:pt>
                <c:pt idx="6">
                  <c:v>39</c:v>
                </c:pt>
                <c:pt idx="7">
                  <c:v>38</c:v>
                </c:pt>
                <c:pt idx="8">
                  <c:v>48</c:v>
                </c:pt>
                <c:pt idx="9">
                  <c:v>70</c:v>
                </c:pt>
                <c:pt idx="10">
                  <c:v>61</c:v>
                </c:pt>
                <c:pt idx="11">
                  <c:v>96</c:v>
                </c:pt>
                <c:pt idx="12">
                  <c:v>83</c:v>
                </c:pt>
                <c:pt idx="13">
                  <c:v>90</c:v>
                </c:pt>
                <c:pt idx="14">
                  <c:v>93</c:v>
                </c:pt>
                <c:pt idx="15">
                  <c:v>119</c:v>
                </c:pt>
                <c:pt idx="16">
                  <c:v>119</c:v>
                </c:pt>
                <c:pt idx="17">
                  <c:v>132</c:v>
                </c:pt>
                <c:pt idx="18">
                  <c:v>131</c:v>
                </c:pt>
                <c:pt idx="19">
                  <c:v>146</c:v>
                </c:pt>
                <c:pt idx="20">
                  <c:v>143</c:v>
                </c:pt>
                <c:pt idx="21">
                  <c:v>175</c:v>
                </c:pt>
                <c:pt idx="22">
                  <c:v>188</c:v>
                </c:pt>
                <c:pt idx="23">
                  <c:v>148</c:v>
                </c:pt>
                <c:pt idx="24">
                  <c:v>163</c:v>
                </c:pt>
                <c:pt idx="25">
                  <c:v>176</c:v>
                </c:pt>
                <c:pt idx="26">
                  <c:v>171</c:v>
                </c:pt>
                <c:pt idx="27">
                  <c:v>147</c:v>
                </c:pt>
                <c:pt idx="28">
                  <c:v>148</c:v>
                </c:pt>
                <c:pt idx="29">
                  <c:v>139</c:v>
                </c:pt>
                <c:pt idx="30">
                  <c:v>131</c:v>
                </c:pt>
                <c:pt idx="31">
                  <c:v>131</c:v>
                </c:pt>
                <c:pt idx="32">
                  <c:v>109</c:v>
                </c:pt>
                <c:pt idx="33">
                  <c:v>85</c:v>
                </c:pt>
                <c:pt idx="34">
                  <c:v>90</c:v>
                </c:pt>
                <c:pt idx="35">
                  <c:v>77</c:v>
                </c:pt>
                <c:pt idx="36">
                  <c:v>78</c:v>
                </c:pt>
                <c:pt idx="37">
                  <c:v>64</c:v>
                </c:pt>
                <c:pt idx="38">
                  <c:v>48</c:v>
                </c:pt>
                <c:pt idx="39">
                  <c:v>45</c:v>
                </c:pt>
                <c:pt idx="40">
                  <c:v>38</c:v>
                </c:pt>
                <c:pt idx="41">
                  <c:v>35</c:v>
                </c:pt>
                <c:pt idx="42">
                  <c:v>25</c:v>
                </c:pt>
                <c:pt idx="43">
                  <c:v>25</c:v>
                </c:pt>
                <c:pt idx="44">
                  <c:v>23</c:v>
                </c:pt>
                <c:pt idx="45">
                  <c:v>18</c:v>
                </c:pt>
                <c:pt idx="46">
                  <c:v>12</c:v>
                </c:pt>
                <c:pt idx="47">
                  <c:v>16</c:v>
                </c:pt>
              </c:numCache>
            </c:numRef>
          </c:val>
          <c:smooth val="1"/>
          <c:extLst>
            <c:ext xmlns:c16="http://schemas.microsoft.com/office/drawing/2014/chart" uri="{C3380CC4-5D6E-409C-BE32-E72D297353CC}">
              <c16:uniqueId val="{00000001-E5C0-D445-9710-FAC15F59188D}"/>
            </c:ext>
          </c:extLst>
        </c:ser>
        <c:dLbls>
          <c:showLegendKey val="0"/>
          <c:showVal val="0"/>
          <c:showCatName val="0"/>
          <c:showSerName val="0"/>
          <c:showPercent val="0"/>
          <c:showBubbleSize val="0"/>
        </c:dLbls>
        <c:marker val="1"/>
        <c:smooth val="0"/>
        <c:axId val="1861534800"/>
        <c:axId val="1606867568"/>
      </c:lineChart>
      <c:lineChart>
        <c:grouping val="standard"/>
        <c:varyColors val="0"/>
        <c:ser>
          <c:idx val="2"/>
          <c:order val="2"/>
          <c:tx>
            <c:strRef>
              <c:f>'Gender Analysis'!$P$2</c:f>
              <c:strCache>
                <c:ptCount val="1"/>
                <c:pt idx="0">
                  <c:v>SUM</c:v>
                </c:pt>
              </c:strCache>
            </c:strRef>
          </c:tx>
          <c:spPr>
            <a:ln w="28575" cap="rnd">
              <a:solidFill>
                <a:schemeClr val="bg1"/>
              </a:solidFill>
              <a:prstDash val="dash"/>
              <a:round/>
            </a:ln>
            <a:effectLst/>
          </c:spPr>
          <c:marker>
            <c:symbol val="none"/>
          </c:marker>
          <c:val>
            <c:numRef>
              <c:f>'Gender Analysis'!$P$3:$P$50</c:f>
              <c:numCache>
                <c:formatCode>General</c:formatCode>
                <c:ptCount val="48"/>
                <c:pt idx="0">
                  <c:v>22</c:v>
                </c:pt>
                <c:pt idx="1">
                  <c:v>19</c:v>
                </c:pt>
                <c:pt idx="2">
                  <c:v>27</c:v>
                </c:pt>
                <c:pt idx="3">
                  <c:v>31</c:v>
                </c:pt>
                <c:pt idx="4">
                  <c:v>44</c:v>
                </c:pt>
                <c:pt idx="5">
                  <c:v>51</c:v>
                </c:pt>
                <c:pt idx="6">
                  <c:v>68</c:v>
                </c:pt>
                <c:pt idx="7">
                  <c:v>69</c:v>
                </c:pt>
                <c:pt idx="8">
                  <c:v>91</c:v>
                </c:pt>
                <c:pt idx="9">
                  <c:v>111</c:v>
                </c:pt>
                <c:pt idx="10">
                  <c:v>109</c:v>
                </c:pt>
                <c:pt idx="11">
                  <c:v>158</c:v>
                </c:pt>
                <c:pt idx="12">
                  <c:v>149</c:v>
                </c:pt>
                <c:pt idx="13">
                  <c:v>188</c:v>
                </c:pt>
                <c:pt idx="14">
                  <c:v>187</c:v>
                </c:pt>
                <c:pt idx="15">
                  <c:v>227</c:v>
                </c:pt>
                <c:pt idx="16">
                  <c:v>246</c:v>
                </c:pt>
                <c:pt idx="17">
                  <c:v>271</c:v>
                </c:pt>
                <c:pt idx="18">
                  <c:v>263</c:v>
                </c:pt>
                <c:pt idx="19">
                  <c:v>288</c:v>
                </c:pt>
                <c:pt idx="20">
                  <c:v>310</c:v>
                </c:pt>
                <c:pt idx="21">
                  <c:v>332</c:v>
                </c:pt>
                <c:pt idx="22">
                  <c:v>334</c:v>
                </c:pt>
                <c:pt idx="23">
                  <c:v>305</c:v>
                </c:pt>
                <c:pt idx="24">
                  <c:v>320</c:v>
                </c:pt>
                <c:pt idx="25">
                  <c:v>352</c:v>
                </c:pt>
                <c:pt idx="26">
                  <c:v>360</c:v>
                </c:pt>
                <c:pt idx="27">
                  <c:v>317</c:v>
                </c:pt>
                <c:pt idx="28">
                  <c:v>319</c:v>
                </c:pt>
                <c:pt idx="29">
                  <c:v>287</c:v>
                </c:pt>
                <c:pt idx="30">
                  <c:v>278</c:v>
                </c:pt>
                <c:pt idx="31">
                  <c:v>273</c:v>
                </c:pt>
                <c:pt idx="32">
                  <c:v>255</c:v>
                </c:pt>
                <c:pt idx="33">
                  <c:v>205</c:v>
                </c:pt>
                <c:pt idx="34">
                  <c:v>197</c:v>
                </c:pt>
                <c:pt idx="35">
                  <c:v>179</c:v>
                </c:pt>
                <c:pt idx="36">
                  <c:v>179</c:v>
                </c:pt>
                <c:pt idx="37">
                  <c:v>124</c:v>
                </c:pt>
                <c:pt idx="38">
                  <c:v>117</c:v>
                </c:pt>
                <c:pt idx="39">
                  <c:v>112</c:v>
                </c:pt>
                <c:pt idx="40">
                  <c:v>91</c:v>
                </c:pt>
                <c:pt idx="41">
                  <c:v>64</c:v>
                </c:pt>
                <c:pt idx="42">
                  <c:v>60</c:v>
                </c:pt>
                <c:pt idx="43">
                  <c:v>58</c:v>
                </c:pt>
                <c:pt idx="44">
                  <c:v>43</c:v>
                </c:pt>
                <c:pt idx="45">
                  <c:v>38</c:v>
                </c:pt>
                <c:pt idx="46">
                  <c:v>32</c:v>
                </c:pt>
                <c:pt idx="47">
                  <c:v>33</c:v>
                </c:pt>
              </c:numCache>
            </c:numRef>
          </c:val>
          <c:smooth val="1"/>
          <c:extLst>
            <c:ext xmlns:c16="http://schemas.microsoft.com/office/drawing/2014/chart" uri="{C3380CC4-5D6E-409C-BE32-E72D297353CC}">
              <c16:uniqueId val="{00000002-E5C0-D445-9710-FAC15F59188D}"/>
            </c:ext>
          </c:extLst>
        </c:ser>
        <c:dLbls>
          <c:showLegendKey val="0"/>
          <c:showVal val="0"/>
          <c:showCatName val="0"/>
          <c:showSerName val="0"/>
          <c:showPercent val="0"/>
          <c:showBubbleSize val="0"/>
        </c:dLbls>
        <c:marker val="1"/>
        <c:smooth val="0"/>
        <c:axId val="1855327264"/>
        <c:axId val="1272465472"/>
      </c:lineChart>
      <c:catAx>
        <c:axId val="1861534800"/>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bg1">
                    <a:lumMod val="85000"/>
                  </a:schemeClr>
                </a:solidFill>
                <a:latin typeface="Times" pitchFamily="2" charset="0"/>
                <a:ea typeface="+mn-ea"/>
                <a:cs typeface="+mn-cs"/>
              </a:defRPr>
            </a:pPr>
            <a:endParaRPr lang="en-SA"/>
          </a:p>
        </c:txPr>
        <c:crossAx val="1606867568"/>
        <c:crosses val="autoZero"/>
        <c:auto val="1"/>
        <c:lblAlgn val="ctr"/>
        <c:lblOffset val="100"/>
        <c:noMultiLvlLbl val="0"/>
      </c:catAx>
      <c:valAx>
        <c:axId val="160686756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noFill/>
                <a:latin typeface="Times" pitchFamily="2" charset="0"/>
                <a:ea typeface="+mn-ea"/>
                <a:cs typeface="+mn-cs"/>
              </a:defRPr>
            </a:pPr>
            <a:endParaRPr lang="en-SA"/>
          </a:p>
        </c:txPr>
        <c:crossAx val="1861534800"/>
        <c:crosses val="autoZero"/>
        <c:crossBetween val="between"/>
        <c:majorUnit val="25"/>
      </c:valAx>
      <c:valAx>
        <c:axId val="1272465472"/>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800" b="0" i="0" u="none" strike="noStrike" kern="1200" baseline="0">
                <a:noFill/>
                <a:latin typeface="Times" pitchFamily="2" charset="0"/>
                <a:ea typeface="+mn-ea"/>
                <a:cs typeface="+mn-cs"/>
              </a:defRPr>
            </a:pPr>
            <a:endParaRPr lang="en-SA"/>
          </a:p>
        </c:txPr>
        <c:crossAx val="1855327264"/>
        <c:crosses val="max"/>
        <c:crossBetween val="between"/>
      </c:valAx>
      <c:catAx>
        <c:axId val="1855327264"/>
        <c:scaling>
          <c:orientation val="minMax"/>
        </c:scaling>
        <c:delete val="1"/>
        <c:axPos val="b"/>
        <c:majorTickMark val="out"/>
        <c:minorTickMark val="none"/>
        <c:tickLblPos val="nextTo"/>
        <c:crossAx val="1272465472"/>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latin typeface="Times" pitchFamily="2" charset="0"/>
        </a:defRPr>
      </a:pPr>
      <a:endParaRPr lang="en-SA"/>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'Job Title'!$O$2</c:f>
              <c:strCache>
                <c:ptCount val="1"/>
                <c:pt idx="0">
                  <c:v>M</c:v>
                </c:pt>
              </c:strCache>
            </c:strRef>
          </c:tx>
          <c:spPr>
            <a:solidFill>
              <a:srgbClr val="00A4FF"/>
            </a:solidFill>
            <a:ln>
              <a:noFill/>
            </a:ln>
            <a:effectLst/>
          </c:spPr>
          <c:invertIfNegative val="0"/>
          <c:dLbls>
            <c:delete val="1"/>
          </c:dLbls>
          <c:cat>
            <c:strRef>
              <c:f>'Job Title'!$M$3:$M$26</c:f>
              <c:strCache>
                <c:ptCount val="24"/>
                <c:pt idx="0">
                  <c:v>VP Stores</c:v>
                </c:pt>
                <c:pt idx="1">
                  <c:v>VP Human Resources</c:v>
                </c:pt>
                <c:pt idx="2">
                  <c:v>VP Finance</c:v>
                </c:pt>
                <c:pt idx="3">
                  <c:v>Trainer</c:v>
                </c:pt>
                <c:pt idx="4">
                  <c:v>Systems Analyst</c:v>
                </c:pt>
                <c:pt idx="5">
                  <c:v>Store Manager</c:v>
                </c:pt>
                <c:pt idx="6">
                  <c:v>Shelf Stocker</c:v>
                </c:pt>
                <c:pt idx="7">
                  <c:v>Recruiter</c:v>
                </c:pt>
                <c:pt idx="8">
                  <c:v>Produce Manager</c:v>
                </c:pt>
                <c:pt idx="9">
                  <c:v>Produce Clerk</c:v>
                </c:pt>
                <c:pt idx="10">
                  <c:v>Processed Foods Manager</c:v>
                </c:pt>
                <c:pt idx="11">
                  <c:v>Meats Manager</c:v>
                </c:pt>
                <c:pt idx="12">
                  <c:v>Meat Cutter</c:v>
                </c:pt>
                <c:pt idx="13">
                  <c:v>Legal Counsel</c:v>
                </c:pt>
                <c:pt idx="14">
                  <c:v>Labor Relations Analyst</c:v>
                </c:pt>
                <c:pt idx="15">
                  <c:v>Investment Analyst</c:v>
                </c:pt>
                <c:pt idx="16">
                  <c:v>HRIS Analyst</c:v>
                </c:pt>
                <c:pt idx="17">
                  <c:v>Exec Assistant, VP Stores</c:v>
                </c:pt>
                <c:pt idx="18">
                  <c:v>Exec Assistant, Legal Counsel</c:v>
                </c:pt>
                <c:pt idx="19">
                  <c:v>Exec Assistant, Human Resources</c:v>
                </c:pt>
                <c:pt idx="20">
                  <c:v>Exec Assistant, Finance</c:v>
                </c:pt>
                <c:pt idx="21">
                  <c:v>Director, Training</c:v>
                </c:pt>
                <c:pt idx="22">
                  <c:v>Director, Recruitment</c:v>
                </c:pt>
                <c:pt idx="23">
                  <c:v>Director, Labor Relations</c:v>
                </c:pt>
              </c:strCache>
            </c:strRef>
          </c:cat>
          <c:val>
            <c:numRef>
              <c:f>'Job Title'!$O$3:$O$26</c:f>
              <c:numCache>
                <c:formatCode>0</c:formatCode>
                <c:ptCount val="24"/>
                <c:pt idx="0">
                  <c:v>0</c:v>
                </c:pt>
                <c:pt idx="1">
                  <c:v>1</c:v>
                </c:pt>
                <c:pt idx="2">
                  <c:v>1</c:v>
                </c:pt>
                <c:pt idx="3">
                  <c:v>7</c:v>
                </c:pt>
                <c:pt idx="4">
                  <c:v>9</c:v>
                </c:pt>
                <c:pt idx="5">
                  <c:v>20</c:v>
                </c:pt>
                <c:pt idx="6">
                  <c:v>368</c:v>
                </c:pt>
                <c:pt idx="7">
                  <c:v>4</c:v>
                </c:pt>
                <c:pt idx="8">
                  <c:v>17</c:v>
                </c:pt>
                <c:pt idx="9">
                  <c:v>586</c:v>
                </c:pt>
                <c:pt idx="10">
                  <c:v>18</c:v>
                </c:pt>
                <c:pt idx="11">
                  <c:v>16</c:v>
                </c:pt>
                <c:pt idx="12">
                  <c:v>711</c:v>
                </c:pt>
                <c:pt idx="13">
                  <c:v>0</c:v>
                </c:pt>
                <c:pt idx="14">
                  <c:v>6</c:v>
                </c:pt>
                <c:pt idx="15">
                  <c:v>5</c:v>
                </c:pt>
                <c:pt idx="16">
                  <c:v>5</c:v>
                </c:pt>
                <c:pt idx="17">
                  <c:v>1</c:v>
                </c:pt>
                <c:pt idx="18">
                  <c:v>0</c:v>
                </c:pt>
                <c:pt idx="19">
                  <c:v>1</c:v>
                </c:pt>
                <c:pt idx="20">
                  <c:v>1</c:v>
                </c:pt>
                <c:pt idx="21">
                  <c:v>1</c:v>
                </c:pt>
                <c:pt idx="22">
                  <c:v>0</c:v>
                </c:pt>
                <c:pt idx="23">
                  <c:v>1</c:v>
                </c:pt>
              </c:numCache>
            </c:numRef>
          </c:val>
          <c:extLst>
            <c:ext xmlns:c16="http://schemas.microsoft.com/office/drawing/2014/chart" uri="{C3380CC4-5D6E-409C-BE32-E72D297353CC}">
              <c16:uniqueId val="{00000000-B32B-7643-9624-D89B87EAB74F}"/>
            </c:ext>
          </c:extLst>
        </c:ser>
        <c:ser>
          <c:idx val="1"/>
          <c:order val="1"/>
          <c:tx>
            <c:strRef>
              <c:f>'Job Title'!$P$2</c:f>
              <c:strCache>
                <c:ptCount val="1"/>
                <c:pt idx="0">
                  <c:v>F</c:v>
                </c:pt>
              </c:strCache>
            </c:strRef>
          </c:tx>
          <c:spPr>
            <a:solidFill>
              <a:srgbClr val="FF00E3"/>
            </a:solidFill>
            <a:ln>
              <a:noFill/>
            </a:ln>
            <a:effectLst/>
          </c:spPr>
          <c:invertIfNegative val="0"/>
          <c:dLbls>
            <c:delete val="1"/>
          </c:dLbls>
          <c:cat>
            <c:strRef>
              <c:f>'Job Title'!$M$3:$M$26</c:f>
              <c:strCache>
                <c:ptCount val="24"/>
                <c:pt idx="0">
                  <c:v>VP Stores</c:v>
                </c:pt>
                <c:pt idx="1">
                  <c:v>VP Human Resources</c:v>
                </c:pt>
                <c:pt idx="2">
                  <c:v>VP Finance</c:v>
                </c:pt>
                <c:pt idx="3">
                  <c:v>Trainer</c:v>
                </c:pt>
                <c:pt idx="4">
                  <c:v>Systems Analyst</c:v>
                </c:pt>
                <c:pt idx="5">
                  <c:v>Store Manager</c:v>
                </c:pt>
                <c:pt idx="6">
                  <c:v>Shelf Stocker</c:v>
                </c:pt>
                <c:pt idx="7">
                  <c:v>Recruiter</c:v>
                </c:pt>
                <c:pt idx="8">
                  <c:v>Produce Manager</c:v>
                </c:pt>
                <c:pt idx="9">
                  <c:v>Produce Clerk</c:v>
                </c:pt>
                <c:pt idx="10">
                  <c:v>Processed Foods Manager</c:v>
                </c:pt>
                <c:pt idx="11">
                  <c:v>Meats Manager</c:v>
                </c:pt>
                <c:pt idx="12">
                  <c:v>Meat Cutter</c:v>
                </c:pt>
                <c:pt idx="13">
                  <c:v>Legal Counsel</c:v>
                </c:pt>
                <c:pt idx="14">
                  <c:v>Labor Relations Analyst</c:v>
                </c:pt>
                <c:pt idx="15">
                  <c:v>Investment Analyst</c:v>
                </c:pt>
                <c:pt idx="16">
                  <c:v>HRIS Analyst</c:v>
                </c:pt>
                <c:pt idx="17">
                  <c:v>Exec Assistant, VP Stores</c:v>
                </c:pt>
                <c:pt idx="18">
                  <c:v>Exec Assistant, Legal Counsel</c:v>
                </c:pt>
                <c:pt idx="19">
                  <c:v>Exec Assistant, Human Resources</c:v>
                </c:pt>
                <c:pt idx="20">
                  <c:v>Exec Assistant, Finance</c:v>
                </c:pt>
                <c:pt idx="21">
                  <c:v>Director, Training</c:v>
                </c:pt>
                <c:pt idx="22">
                  <c:v>Director, Recruitment</c:v>
                </c:pt>
                <c:pt idx="23">
                  <c:v>Director, Labor Relations</c:v>
                </c:pt>
              </c:strCache>
            </c:strRef>
          </c:cat>
          <c:val>
            <c:numRef>
              <c:f>'Job Title'!$P$3:$P$26</c:f>
              <c:numCache>
                <c:formatCode>0</c:formatCode>
                <c:ptCount val="24"/>
                <c:pt idx="0">
                  <c:v>1</c:v>
                </c:pt>
                <c:pt idx="1">
                  <c:v>0</c:v>
                </c:pt>
                <c:pt idx="2">
                  <c:v>0</c:v>
                </c:pt>
                <c:pt idx="3">
                  <c:v>7</c:v>
                </c:pt>
                <c:pt idx="4">
                  <c:v>1</c:v>
                </c:pt>
                <c:pt idx="5">
                  <c:v>19</c:v>
                </c:pt>
                <c:pt idx="6">
                  <c:v>344</c:v>
                </c:pt>
                <c:pt idx="7">
                  <c:v>9</c:v>
                </c:pt>
                <c:pt idx="8">
                  <c:v>17</c:v>
                </c:pt>
                <c:pt idx="9">
                  <c:v>543</c:v>
                </c:pt>
                <c:pt idx="10">
                  <c:v>16</c:v>
                </c:pt>
                <c:pt idx="11">
                  <c:v>18</c:v>
                </c:pt>
                <c:pt idx="12">
                  <c:v>769</c:v>
                </c:pt>
                <c:pt idx="13">
                  <c:v>1</c:v>
                </c:pt>
                <c:pt idx="14">
                  <c:v>5</c:v>
                </c:pt>
                <c:pt idx="15">
                  <c:v>3</c:v>
                </c:pt>
                <c:pt idx="16">
                  <c:v>8</c:v>
                </c:pt>
                <c:pt idx="17">
                  <c:v>0</c:v>
                </c:pt>
                <c:pt idx="18">
                  <c:v>1</c:v>
                </c:pt>
                <c:pt idx="19">
                  <c:v>1</c:v>
                </c:pt>
                <c:pt idx="20">
                  <c:v>0</c:v>
                </c:pt>
                <c:pt idx="21">
                  <c:v>0</c:v>
                </c:pt>
                <c:pt idx="22">
                  <c:v>1</c:v>
                </c:pt>
                <c:pt idx="23">
                  <c:v>0</c:v>
                </c:pt>
              </c:numCache>
            </c:numRef>
          </c:val>
          <c:extLst>
            <c:ext xmlns:c16="http://schemas.microsoft.com/office/drawing/2014/chart" uri="{C3380CC4-5D6E-409C-BE32-E72D297353CC}">
              <c16:uniqueId val="{00000001-B32B-7643-9624-D89B87EAB74F}"/>
            </c:ext>
          </c:extLst>
        </c:ser>
        <c:dLbls>
          <c:dLblPos val="inEnd"/>
          <c:showLegendKey val="0"/>
          <c:showVal val="1"/>
          <c:showCatName val="0"/>
          <c:showSerName val="0"/>
          <c:showPercent val="0"/>
          <c:showBubbleSize val="0"/>
        </c:dLbls>
        <c:gapWidth val="25"/>
        <c:axId val="1267515184"/>
        <c:axId val="1267516832"/>
      </c:barChart>
      <c:catAx>
        <c:axId val="1267515184"/>
        <c:scaling>
          <c:orientation val="minMax"/>
        </c:scaling>
        <c:delete val="0"/>
        <c:axPos val="l"/>
        <c:numFmt formatCode="General" sourceLinked="1"/>
        <c:majorTickMark val="in"/>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SA"/>
          </a:p>
        </c:txPr>
        <c:crossAx val="1267516832"/>
        <c:crosses val="autoZero"/>
        <c:auto val="1"/>
        <c:lblAlgn val="ctr"/>
        <c:lblOffset val="100"/>
        <c:tickMarkSkip val="10"/>
        <c:noMultiLvlLbl val="0"/>
      </c:catAx>
      <c:valAx>
        <c:axId val="1267516832"/>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SA"/>
          </a:p>
        </c:txPr>
        <c:crossAx val="12675151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1600">
          <a:solidFill>
            <a:schemeClr val="bg1"/>
          </a:solidFill>
          <a:latin typeface="Times New Roman" panose="02020603050405020304" pitchFamily="18" charset="0"/>
          <a:cs typeface="Times New Roman" panose="02020603050405020304" pitchFamily="18" charset="0"/>
        </a:defRPr>
      </a:pPr>
      <a:endParaRPr lang="en-SA"/>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80905A-8D0B-594B-8E06-E8F80DEE45F1}" type="doc">
      <dgm:prSet loTypeId="urn:microsoft.com/office/officeart/2005/8/layout/orgChart1" loCatId="" qsTypeId="urn:microsoft.com/office/officeart/2005/8/quickstyle/simple1" qsCatId="simple" csTypeId="urn:microsoft.com/office/officeart/2005/8/colors/accent1_2" csCatId="accent1" phldr="1"/>
      <dgm:spPr/>
      <dgm:t>
        <a:bodyPr/>
        <a:lstStyle/>
        <a:p>
          <a:endParaRPr lang="en-US"/>
        </a:p>
      </dgm:t>
    </dgm:pt>
    <dgm:pt modelId="{8BF9ABCC-B70E-CC4A-8B22-3966E5112257}">
      <dgm:prSet phldrT="[Text]"/>
      <dgm:spPr/>
      <dgm:t>
        <a:bodyPr/>
        <a:lstStyle/>
        <a:p>
          <a:r>
            <a:rPr lang="en-US" dirty="0"/>
            <a:t>CEO</a:t>
          </a:r>
        </a:p>
      </dgm:t>
    </dgm:pt>
    <dgm:pt modelId="{6750B0CD-5586-5944-AACE-77E510F2CC05}" type="parTrans" cxnId="{DDDF5F9A-8B70-0F42-9AEE-940E000789D7}">
      <dgm:prSet/>
      <dgm:spPr/>
      <dgm:t>
        <a:bodyPr/>
        <a:lstStyle/>
        <a:p>
          <a:endParaRPr lang="en-US"/>
        </a:p>
      </dgm:t>
    </dgm:pt>
    <dgm:pt modelId="{28D602D6-D1FE-6C41-9764-66FF39F08CB1}" type="sibTrans" cxnId="{DDDF5F9A-8B70-0F42-9AEE-940E000789D7}">
      <dgm:prSet/>
      <dgm:spPr/>
      <dgm:t>
        <a:bodyPr/>
        <a:lstStyle/>
        <a:p>
          <a:endParaRPr lang="en-US"/>
        </a:p>
      </dgm:t>
    </dgm:pt>
    <dgm:pt modelId="{1EEEFB8F-B7FE-BF4F-A93F-3B4005865003}" type="asst">
      <dgm:prSet phldrT="[Text]"/>
      <dgm:spPr/>
      <dgm:t>
        <a:bodyPr/>
        <a:lstStyle/>
        <a:p>
          <a:r>
            <a:rPr lang="en-US" dirty="0"/>
            <a:t>CIO</a:t>
          </a:r>
        </a:p>
      </dgm:t>
    </dgm:pt>
    <dgm:pt modelId="{ABA01A42-C2E9-894F-BCEB-73DBAB131476}" type="parTrans" cxnId="{4E62D331-FB87-794D-A196-4EB0F7965574}">
      <dgm:prSet/>
      <dgm:spPr/>
      <dgm:t>
        <a:bodyPr/>
        <a:lstStyle/>
        <a:p>
          <a:endParaRPr lang="en-US"/>
        </a:p>
      </dgm:t>
    </dgm:pt>
    <dgm:pt modelId="{D8500AD5-8E1D-D44A-A418-E53F98DE0D31}" type="sibTrans" cxnId="{4E62D331-FB87-794D-A196-4EB0F7965574}">
      <dgm:prSet/>
      <dgm:spPr/>
      <dgm:t>
        <a:bodyPr/>
        <a:lstStyle/>
        <a:p>
          <a:endParaRPr lang="en-US"/>
        </a:p>
      </dgm:t>
    </dgm:pt>
    <dgm:pt modelId="{84269705-9926-1243-903F-EF39C5681CFA}">
      <dgm:prSet phldrT="[Text]"/>
      <dgm:spPr/>
      <dgm:t>
        <a:bodyPr/>
        <a:lstStyle/>
        <a:p>
          <a:pPr rtl="0"/>
          <a:r>
            <a:rPr lang="en-US" dirty="0"/>
            <a:t>VP Finance</a:t>
          </a:r>
        </a:p>
      </dgm:t>
    </dgm:pt>
    <dgm:pt modelId="{91DEC88E-5842-A943-B8C1-15D779B148A7}" type="parTrans" cxnId="{D0BC8CE4-9D8D-664C-A4D8-FB5CAF30796A}">
      <dgm:prSet/>
      <dgm:spPr/>
      <dgm:t>
        <a:bodyPr/>
        <a:lstStyle/>
        <a:p>
          <a:endParaRPr lang="en-US"/>
        </a:p>
      </dgm:t>
    </dgm:pt>
    <dgm:pt modelId="{8FFE1FD6-FEBC-A34A-8733-A04BC941BDCE}" type="sibTrans" cxnId="{D0BC8CE4-9D8D-664C-A4D8-FB5CAF30796A}">
      <dgm:prSet/>
      <dgm:spPr/>
      <dgm:t>
        <a:bodyPr/>
        <a:lstStyle/>
        <a:p>
          <a:endParaRPr lang="en-US"/>
        </a:p>
      </dgm:t>
    </dgm:pt>
    <dgm:pt modelId="{B6EBF4BF-F812-E243-B52E-842FEA26D63C}">
      <dgm:prSet phldrT="[Text]"/>
      <dgm:spPr/>
      <dgm:t>
        <a:bodyPr/>
        <a:lstStyle/>
        <a:p>
          <a:r>
            <a:rPr lang="en-US" b="0" i="0" u="none" dirty="0"/>
            <a:t>VP Human Resources</a:t>
          </a:r>
          <a:endParaRPr lang="en-US" dirty="0"/>
        </a:p>
      </dgm:t>
    </dgm:pt>
    <dgm:pt modelId="{AD98B1E0-2760-E345-8C16-A49A6156BF04}" type="parTrans" cxnId="{F5077096-32A2-3B4B-B933-6A91A121A677}">
      <dgm:prSet/>
      <dgm:spPr/>
      <dgm:t>
        <a:bodyPr/>
        <a:lstStyle/>
        <a:p>
          <a:endParaRPr lang="en-US"/>
        </a:p>
      </dgm:t>
    </dgm:pt>
    <dgm:pt modelId="{16C04601-DE1D-6D4D-A7F6-64DE231FB693}" type="sibTrans" cxnId="{F5077096-32A2-3B4B-B933-6A91A121A677}">
      <dgm:prSet/>
      <dgm:spPr/>
      <dgm:t>
        <a:bodyPr/>
        <a:lstStyle/>
        <a:p>
          <a:endParaRPr lang="en-US"/>
        </a:p>
      </dgm:t>
    </dgm:pt>
    <dgm:pt modelId="{12ACE07B-1499-9344-8D8C-C1F2747F62E3}">
      <dgm:prSet phldrT="[Text]"/>
      <dgm:spPr/>
      <dgm:t>
        <a:bodyPr/>
        <a:lstStyle/>
        <a:p>
          <a:r>
            <a:rPr lang="en-US" b="0" i="0" u="none" dirty="0"/>
            <a:t>VP Stores</a:t>
          </a:r>
          <a:endParaRPr lang="en-US" dirty="0"/>
        </a:p>
      </dgm:t>
    </dgm:pt>
    <dgm:pt modelId="{5A6DFFDA-B624-4447-A96E-9958F766D0A5}" type="parTrans" cxnId="{87AF86F2-2FB1-DE4E-86F2-C8A35F3D3233}">
      <dgm:prSet/>
      <dgm:spPr/>
      <dgm:t>
        <a:bodyPr/>
        <a:lstStyle/>
        <a:p>
          <a:endParaRPr lang="en-US"/>
        </a:p>
      </dgm:t>
    </dgm:pt>
    <dgm:pt modelId="{3D934FCA-90A9-5F47-8052-EB62D5FA23E6}" type="sibTrans" cxnId="{87AF86F2-2FB1-DE4E-86F2-C8A35F3D3233}">
      <dgm:prSet/>
      <dgm:spPr/>
      <dgm:t>
        <a:bodyPr/>
        <a:lstStyle/>
        <a:p>
          <a:endParaRPr lang="en-US"/>
        </a:p>
      </dgm:t>
    </dgm:pt>
    <dgm:pt modelId="{F509520C-0D8B-B842-A3FF-1D5DE79BAEF6}">
      <dgm:prSet phldrT="[Text]"/>
      <dgm:spPr/>
      <dgm:t>
        <a:bodyPr/>
        <a:lstStyle/>
        <a:p>
          <a:r>
            <a:rPr lang="en-US" b="0" i="0" u="none" dirty="0"/>
            <a:t>Exec Assistant, Finance</a:t>
          </a:r>
          <a:endParaRPr lang="en-US" dirty="0"/>
        </a:p>
      </dgm:t>
    </dgm:pt>
    <dgm:pt modelId="{DB770A37-CBB2-0F48-9C4B-7792865975E0}" type="parTrans" cxnId="{228977B5-D4BE-0049-A5CA-C94991B2C7C0}">
      <dgm:prSet/>
      <dgm:spPr/>
      <dgm:t>
        <a:bodyPr/>
        <a:lstStyle/>
        <a:p>
          <a:endParaRPr lang="en-US"/>
        </a:p>
      </dgm:t>
    </dgm:pt>
    <dgm:pt modelId="{8F47B627-E035-C143-830A-5BE031F5E08D}" type="sibTrans" cxnId="{228977B5-D4BE-0049-A5CA-C94991B2C7C0}">
      <dgm:prSet/>
      <dgm:spPr/>
      <dgm:t>
        <a:bodyPr/>
        <a:lstStyle/>
        <a:p>
          <a:endParaRPr lang="en-US"/>
        </a:p>
      </dgm:t>
    </dgm:pt>
    <dgm:pt modelId="{1A11F91D-C82E-7149-844E-DED099C9557F}">
      <dgm:prSet phldrT="[Text]"/>
      <dgm:spPr/>
      <dgm:t>
        <a:bodyPr/>
        <a:lstStyle/>
        <a:p>
          <a:r>
            <a:rPr lang="en-US" b="0" i="0" u="none" dirty="0"/>
            <a:t>Exec Assistant, Human Resources</a:t>
          </a:r>
          <a:endParaRPr lang="en-US" dirty="0"/>
        </a:p>
      </dgm:t>
    </dgm:pt>
    <dgm:pt modelId="{156CB5D4-1706-1444-AF45-6AA3D445051E}" type="parTrans" cxnId="{26BA1517-D252-A944-9BD6-A8E4F02B72CA}">
      <dgm:prSet/>
      <dgm:spPr/>
      <dgm:t>
        <a:bodyPr/>
        <a:lstStyle/>
        <a:p>
          <a:endParaRPr lang="en-US"/>
        </a:p>
      </dgm:t>
    </dgm:pt>
    <dgm:pt modelId="{FCE249C7-957F-E941-BBD8-F5428A87D518}" type="sibTrans" cxnId="{26BA1517-D252-A944-9BD6-A8E4F02B72CA}">
      <dgm:prSet/>
      <dgm:spPr/>
      <dgm:t>
        <a:bodyPr/>
        <a:lstStyle/>
        <a:p>
          <a:endParaRPr lang="en-US"/>
        </a:p>
      </dgm:t>
    </dgm:pt>
    <dgm:pt modelId="{3B0E1E70-F123-3D42-BE39-62986E8A8944}">
      <dgm:prSet phldrT="[Text]"/>
      <dgm:spPr/>
      <dgm:t>
        <a:bodyPr/>
        <a:lstStyle/>
        <a:p>
          <a:r>
            <a:rPr lang="en-US" b="0" i="0" u="none" dirty="0"/>
            <a:t>Exec Assistant, VP Stores</a:t>
          </a:r>
          <a:endParaRPr lang="en-US" dirty="0"/>
        </a:p>
      </dgm:t>
    </dgm:pt>
    <dgm:pt modelId="{F89F2AF1-A82E-1A40-8E0E-739DF6C36887}" type="parTrans" cxnId="{DEBE1975-7DA8-794A-84B5-0786ADFF1391}">
      <dgm:prSet/>
      <dgm:spPr/>
      <dgm:t>
        <a:bodyPr/>
        <a:lstStyle/>
        <a:p>
          <a:endParaRPr lang="en-US"/>
        </a:p>
      </dgm:t>
    </dgm:pt>
    <dgm:pt modelId="{334B63EE-7FBD-B74F-9262-859931B86BD1}" type="sibTrans" cxnId="{DEBE1975-7DA8-794A-84B5-0786ADFF1391}">
      <dgm:prSet/>
      <dgm:spPr/>
      <dgm:t>
        <a:bodyPr/>
        <a:lstStyle/>
        <a:p>
          <a:endParaRPr lang="en-US"/>
        </a:p>
      </dgm:t>
    </dgm:pt>
    <dgm:pt modelId="{D5409CCD-EC16-2941-805C-FD3DC9BE523B}">
      <dgm:prSet phldrT="[Text]"/>
      <dgm:spPr/>
      <dgm:t>
        <a:bodyPr/>
        <a:lstStyle/>
        <a:p>
          <a:r>
            <a:rPr lang="en-US" b="0" i="0" u="none" dirty="0"/>
            <a:t>Director, Audit</a:t>
          </a:r>
          <a:endParaRPr lang="en-US" dirty="0"/>
        </a:p>
      </dgm:t>
    </dgm:pt>
    <dgm:pt modelId="{0E18DE70-1C30-9A48-ACB6-D91C47F54D64}" type="parTrans" cxnId="{AE7E7562-EBAE-AE40-99AF-483BD9249DD3}">
      <dgm:prSet/>
      <dgm:spPr/>
      <dgm:t>
        <a:bodyPr/>
        <a:lstStyle/>
        <a:p>
          <a:endParaRPr lang="en-US"/>
        </a:p>
      </dgm:t>
    </dgm:pt>
    <dgm:pt modelId="{99AE2F1D-225C-6749-AF3F-064D716F392F}" type="sibTrans" cxnId="{AE7E7562-EBAE-AE40-99AF-483BD9249DD3}">
      <dgm:prSet/>
      <dgm:spPr/>
      <dgm:t>
        <a:bodyPr/>
        <a:lstStyle/>
        <a:p>
          <a:endParaRPr lang="en-US"/>
        </a:p>
      </dgm:t>
    </dgm:pt>
    <dgm:pt modelId="{7813E17C-F54E-A042-8C34-5687D57A41FB}">
      <dgm:prSet/>
      <dgm:spPr/>
      <dgm:t>
        <a:bodyPr/>
        <a:lstStyle/>
        <a:p>
          <a:r>
            <a:rPr lang="en-US" b="0" i="0" u="none" dirty="0"/>
            <a:t>Director, Investments</a:t>
          </a:r>
          <a:endParaRPr lang="en-US" dirty="0"/>
        </a:p>
      </dgm:t>
    </dgm:pt>
    <dgm:pt modelId="{74448739-5112-6B4F-B5B5-3AB7C5E78B64}" type="parTrans" cxnId="{45244AAE-98A6-D544-99C7-C0C1F581B310}">
      <dgm:prSet/>
      <dgm:spPr/>
      <dgm:t>
        <a:bodyPr/>
        <a:lstStyle/>
        <a:p>
          <a:endParaRPr lang="en-US"/>
        </a:p>
      </dgm:t>
    </dgm:pt>
    <dgm:pt modelId="{F018EE67-EDC2-CE4C-8299-0B0645597416}" type="sibTrans" cxnId="{45244AAE-98A6-D544-99C7-C0C1F581B310}">
      <dgm:prSet/>
      <dgm:spPr/>
      <dgm:t>
        <a:bodyPr/>
        <a:lstStyle/>
        <a:p>
          <a:endParaRPr lang="en-US"/>
        </a:p>
      </dgm:t>
    </dgm:pt>
    <dgm:pt modelId="{15E83063-1036-4F42-8FB4-ECCCD34DB68D}">
      <dgm:prSet/>
      <dgm:spPr/>
      <dgm:t>
        <a:bodyPr/>
        <a:lstStyle/>
        <a:p>
          <a:r>
            <a:rPr lang="en-US" b="0" i="0" u="none" dirty="0"/>
            <a:t>Director, Accounting</a:t>
          </a:r>
          <a:endParaRPr lang="en-US" dirty="0"/>
        </a:p>
      </dgm:t>
    </dgm:pt>
    <dgm:pt modelId="{0F980582-FF25-4048-AB48-716EA3E07BEF}" type="parTrans" cxnId="{D63E072E-A268-2343-91F3-EB174B465048}">
      <dgm:prSet/>
      <dgm:spPr/>
      <dgm:t>
        <a:bodyPr/>
        <a:lstStyle/>
        <a:p>
          <a:endParaRPr lang="en-US"/>
        </a:p>
      </dgm:t>
    </dgm:pt>
    <dgm:pt modelId="{CA2F52CB-A677-B842-96A8-088CFE5ABC97}" type="sibTrans" cxnId="{D63E072E-A268-2343-91F3-EB174B465048}">
      <dgm:prSet/>
      <dgm:spPr/>
      <dgm:t>
        <a:bodyPr/>
        <a:lstStyle/>
        <a:p>
          <a:endParaRPr lang="en-US"/>
        </a:p>
      </dgm:t>
    </dgm:pt>
    <dgm:pt modelId="{96192BE0-97CA-9141-9D3C-E0D7DC8131B2}">
      <dgm:prSet/>
      <dgm:spPr/>
      <dgm:t>
        <a:bodyPr/>
        <a:lstStyle/>
        <a:p>
          <a:r>
            <a:rPr lang="en-US" b="0" i="0" u="none" dirty="0"/>
            <a:t>Director, Accounts Payable</a:t>
          </a:r>
          <a:endParaRPr lang="en-US" dirty="0"/>
        </a:p>
      </dgm:t>
    </dgm:pt>
    <dgm:pt modelId="{D0AC2579-8136-AA42-ACD3-C30FD1B81319}" type="parTrans" cxnId="{EC41D8C9-3B70-6E49-AEF3-F04F46ABAA77}">
      <dgm:prSet/>
      <dgm:spPr/>
      <dgm:t>
        <a:bodyPr/>
        <a:lstStyle/>
        <a:p>
          <a:endParaRPr lang="en-US"/>
        </a:p>
      </dgm:t>
    </dgm:pt>
    <dgm:pt modelId="{CECF8ED1-DED0-F940-B399-684BEB870835}" type="sibTrans" cxnId="{EC41D8C9-3B70-6E49-AEF3-F04F46ABAA77}">
      <dgm:prSet/>
      <dgm:spPr/>
      <dgm:t>
        <a:bodyPr/>
        <a:lstStyle/>
        <a:p>
          <a:endParaRPr lang="en-US"/>
        </a:p>
      </dgm:t>
    </dgm:pt>
    <dgm:pt modelId="{FEA8BCD7-8E38-AE44-8DD6-A55B90EED02C}">
      <dgm:prSet/>
      <dgm:spPr/>
      <dgm:t>
        <a:bodyPr/>
        <a:lstStyle/>
        <a:p>
          <a:r>
            <a:rPr lang="en-US" b="0" i="0" u="none" dirty="0"/>
            <a:t>Director, Accounts Receivable</a:t>
          </a:r>
          <a:endParaRPr lang="en-US" dirty="0"/>
        </a:p>
      </dgm:t>
    </dgm:pt>
    <dgm:pt modelId="{68602DDD-D9E0-864F-8A24-8F7E72F58685}" type="parTrans" cxnId="{90681897-49DC-0544-81F5-53FA6D8F8091}">
      <dgm:prSet/>
      <dgm:spPr/>
      <dgm:t>
        <a:bodyPr/>
        <a:lstStyle/>
        <a:p>
          <a:endParaRPr lang="en-US"/>
        </a:p>
      </dgm:t>
    </dgm:pt>
    <dgm:pt modelId="{B67C22A4-1700-E24C-A51D-69D35EF7E621}" type="sibTrans" cxnId="{90681897-49DC-0544-81F5-53FA6D8F8091}">
      <dgm:prSet/>
      <dgm:spPr/>
      <dgm:t>
        <a:bodyPr/>
        <a:lstStyle/>
        <a:p>
          <a:endParaRPr lang="en-US"/>
        </a:p>
      </dgm:t>
    </dgm:pt>
    <dgm:pt modelId="{83878372-CF4F-454F-9C33-78A28325BFCF}">
      <dgm:prSet phldrT="[Text]"/>
      <dgm:spPr/>
      <dgm:t>
        <a:bodyPr/>
        <a:lstStyle/>
        <a:p>
          <a:r>
            <a:rPr lang="en-US" b="0" i="0" u="none" dirty="0"/>
            <a:t>Director, Training</a:t>
          </a:r>
          <a:endParaRPr lang="en-US" dirty="0"/>
        </a:p>
      </dgm:t>
    </dgm:pt>
    <dgm:pt modelId="{B8B4CD0A-B897-7B46-97BE-96ACA6FC183A}" type="parTrans" cxnId="{D3DEF56F-1436-B84D-BF52-163DDBF08B3C}">
      <dgm:prSet/>
      <dgm:spPr/>
      <dgm:t>
        <a:bodyPr/>
        <a:lstStyle/>
        <a:p>
          <a:endParaRPr lang="en-US"/>
        </a:p>
      </dgm:t>
    </dgm:pt>
    <dgm:pt modelId="{BDF1E312-F53C-924C-8DA0-305EB666F0BA}" type="sibTrans" cxnId="{D3DEF56F-1436-B84D-BF52-163DDBF08B3C}">
      <dgm:prSet/>
      <dgm:spPr/>
      <dgm:t>
        <a:bodyPr/>
        <a:lstStyle/>
        <a:p>
          <a:endParaRPr lang="en-US"/>
        </a:p>
      </dgm:t>
    </dgm:pt>
    <dgm:pt modelId="{1F3FCCB1-2515-1944-8D62-D8DCF8E26644}">
      <dgm:prSet/>
      <dgm:spPr/>
      <dgm:t>
        <a:bodyPr/>
        <a:lstStyle/>
        <a:p>
          <a:r>
            <a:rPr lang="en-US" b="0" i="0" u="none" dirty="0"/>
            <a:t>Director, Compensation</a:t>
          </a:r>
          <a:endParaRPr lang="en-US" dirty="0"/>
        </a:p>
      </dgm:t>
    </dgm:pt>
    <dgm:pt modelId="{94AF2D32-EA9C-344A-BE7D-C2E8BADBE960}" type="parTrans" cxnId="{AB84D10D-43C0-494B-8933-2C77FBEE73A8}">
      <dgm:prSet/>
      <dgm:spPr/>
      <dgm:t>
        <a:bodyPr/>
        <a:lstStyle/>
        <a:p>
          <a:endParaRPr lang="en-US"/>
        </a:p>
      </dgm:t>
    </dgm:pt>
    <dgm:pt modelId="{33D6A54A-24A0-9749-AAF9-B55D74FF3279}" type="sibTrans" cxnId="{AB84D10D-43C0-494B-8933-2C77FBEE73A8}">
      <dgm:prSet/>
      <dgm:spPr/>
      <dgm:t>
        <a:bodyPr/>
        <a:lstStyle/>
        <a:p>
          <a:endParaRPr lang="en-US"/>
        </a:p>
      </dgm:t>
    </dgm:pt>
    <dgm:pt modelId="{7B930875-83A3-C24A-95F1-C320D3B8D12C}">
      <dgm:prSet/>
      <dgm:spPr/>
      <dgm:t>
        <a:bodyPr/>
        <a:lstStyle/>
        <a:p>
          <a:r>
            <a:rPr lang="en-US" b="0" i="0" u="none" dirty="0"/>
            <a:t>Director, Labor Relations</a:t>
          </a:r>
          <a:endParaRPr lang="en-US" dirty="0"/>
        </a:p>
      </dgm:t>
    </dgm:pt>
    <dgm:pt modelId="{5277B02A-6281-9147-A468-728239D60D05}" type="parTrans" cxnId="{AB611FE3-4BAD-7A4E-9CB9-7C9B9A2E2A59}">
      <dgm:prSet/>
      <dgm:spPr/>
      <dgm:t>
        <a:bodyPr/>
        <a:lstStyle/>
        <a:p>
          <a:endParaRPr lang="en-US"/>
        </a:p>
      </dgm:t>
    </dgm:pt>
    <dgm:pt modelId="{7EE30A6A-FCDC-514C-816D-63E13C8A9527}" type="sibTrans" cxnId="{AB611FE3-4BAD-7A4E-9CB9-7C9B9A2E2A59}">
      <dgm:prSet/>
      <dgm:spPr/>
      <dgm:t>
        <a:bodyPr/>
        <a:lstStyle/>
        <a:p>
          <a:endParaRPr lang="en-US"/>
        </a:p>
      </dgm:t>
    </dgm:pt>
    <dgm:pt modelId="{802A7106-678F-6B42-820A-7DCC6E1F7DC4}">
      <dgm:prSet/>
      <dgm:spPr/>
      <dgm:t>
        <a:bodyPr/>
        <a:lstStyle/>
        <a:p>
          <a:r>
            <a:rPr lang="en-US" b="0" i="0" u="none" dirty="0"/>
            <a:t>Director, Recruitment</a:t>
          </a:r>
          <a:endParaRPr lang="en-US" dirty="0"/>
        </a:p>
      </dgm:t>
    </dgm:pt>
    <dgm:pt modelId="{A1EA0B26-9210-464C-8EB4-3636DFE51B6C}" type="parTrans" cxnId="{CB83BD08-F7B2-A24C-9D36-D7ADCDA42150}">
      <dgm:prSet/>
      <dgm:spPr/>
      <dgm:t>
        <a:bodyPr/>
        <a:lstStyle/>
        <a:p>
          <a:endParaRPr lang="en-US"/>
        </a:p>
      </dgm:t>
    </dgm:pt>
    <dgm:pt modelId="{DAC9FB65-1AF5-9748-9654-50167C71BCE6}" type="sibTrans" cxnId="{CB83BD08-F7B2-A24C-9D36-D7ADCDA42150}">
      <dgm:prSet/>
      <dgm:spPr/>
      <dgm:t>
        <a:bodyPr/>
        <a:lstStyle/>
        <a:p>
          <a:endParaRPr lang="en-US"/>
        </a:p>
      </dgm:t>
    </dgm:pt>
    <dgm:pt modelId="{C9BEF67B-6591-984E-B1D3-E07CC703B7DC}">
      <dgm:prSet/>
      <dgm:spPr/>
      <dgm:t>
        <a:bodyPr/>
        <a:lstStyle/>
        <a:p>
          <a:r>
            <a:rPr lang="en-US" b="0" i="0" u="none" dirty="0"/>
            <a:t>Director, Employee Records`</a:t>
          </a:r>
          <a:endParaRPr lang="en-US" dirty="0"/>
        </a:p>
      </dgm:t>
    </dgm:pt>
    <dgm:pt modelId="{0B9AEACE-50A2-3A4E-8481-C415C54D3272}" type="parTrans" cxnId="{D37C1880-1AFA-FE4C-9AB0-3916D98F0C68}">
      <dgm:prSet/>
      <dgm:spPr/>
      <dgm:t>
        <a:bodyPr/>
        <a:lstStyle/>
        <a:p>
          <a:endParaRPr lang="en-US"/>
        </a:p>
      </dgm:t>
    </dgm:pt>
    <dgm:pt modelId="{9BDD7FB4-2F86-4A4F-85F1-7B8D48BB10C4}" type="sibTrans" cxnId="{D37C1880-1AFA-FE4C-9AB0-3916D98F0C68}">
      <dgm:prSet/>
      <dgm:spPr/>
      <dgm:t>
        <a:bodyPr/>
        <a:lstStyle/>
        <a:p>
          <a:endParaRPr lang="en-US"/>
        </a:p>
      </dgm:t>
    </dgm:pt>
    <dgm:pt modelId="{1DD576B8-475E-7547-AF4A-35904A003036}">
      <dgm:prSet/>
      <dgm:spPr/>
      <dgm:t>
        <a:bodyPr/>
        <a:lstStyle/>
        <a:p>
          <a:r>
            <a:rPr lang="en-US" b="0" i="0" u="none" dirty="0"/>
            <a:t>Director, HR Technology</a:t>
          </a:r>
          <a:endParaRPr lang="en-US" dirty="0"/>
        </a:p>
      </dgm:t>
    </dgm:pt>
    <dgm:pt modelId="{B704C79E-E17D-B649-BE1D-D907CE0987A7}" type="parTrans" cxnId="{F7B17222-D2DB-E74B-8DD4-24D53517704C}">
      <dgm:prSet/>
      <dgm:spPr/>
      <dgm:t>
        <a:bodyPr/>
        <a:lstStyle/>
        <a:p>
          <a:endParaRPr lang="en-US"/>
        </a:p>
      </dgm:t>
    </dgm:pt>
    <dgm:pt modelId="{CA223A14-E9AA-BB43-8E13-42053E9FB5A3}" type="sibTrans" cxnId="{F7B17222-D2DB-E74B-8DD4-24D53517704C}">
      <dgm:prSet/>
      <dgm:spPr/>
      <dgm:t>
        <a:bodyPr/>
        <a:lstStyle/>
        <a:p>
          <a:endParaRPr lang="en-US"/>
        </a:p>
      </dgm:t>
    </dgm:pt>
    <dgm:pt modelId="{F2166695-3B3D-AE40-8A76-840A7C6D5A6F}">
      <dgm:prSet phldrT="[Text]"/>
      <dgm:spPr/>
      <dgm:t>
        <a:bodyPr/>
        <a:lstStyle/>
        <a:p>
          <a:r>
            <a:rPr lang="en-US" b="0" i="0" u="none" dirty="0"/>
            <a:t>Store Manager</a:t>
          </a:r>
          <a:endParaRPr lang="en-US" dirty="0"/>
        </a:p>
      </dgm:t>
    </dgm:pt>
    <dgm:pt modelId="{1E648E43-D637-2748-BEC9-192F0D6B9B17}" type="parTrans" cxnId="{0DFB4429-311E-524A-9C99-314976FA34A0}">
      <dgm:prSet/>
      <dgm:spPr/>
      <dgm:t>
        <a:bodyPr/>
        <a:lstStyle/>
        <a:p>
          <a:endParaRPr lang="en-US"/>
        </a:p>
      </dgm:t>
    </dgm:pt>
    <dgm:pt modelId="{EC2C4F0F-4F23-4044-B6E7-E6F7CC2CA64C}" type="sibTrans" cxnId="{0DFB4429-311E-524A-9C99-314976FA34A0}">
      <dgm:prSet/>
      <dgm:spPr/>
      <dgm:t>
        <a:bodyPr/>
        <a:lstStyle/>
        <a:p>
          <a:endParaRPr lang="en-US"/>
        </a:p>
      </dgm:t>
    </dgm:pt>
    <dgm:pt modelId="{B8DDE29E-54F8-114B-A7F3-BEB4CAC5F826}">
      <dgm:prSet/>
      <dgm:spPr/>
      <dgm:t>
        <a:bodyPr/>
        <a:lstStyle/>
        <a:p>
          <a:r>
            <a:rPr lang="en-US" b="0" i="0" u="none" dirty="0"/>
            <a:t>Customer Service Manager</a:t>
          </a:r>
          <a:endParaRPr lang="en-US" dirty="0"/>
        </a:p>
      </dgm:t>
    </dgm:pt>
    <dgm:pt modelId="{B04A76D1-ECB9-8B48-9828-E4B652A24462}" type="parTrans" cxnId="{118F384E-9379-F740-B732-1C6E5B284665}">
      <dgm:prSet/>
      <dgm:spPr/>
      <dgm:t>
        <a:bodyPr/>
        <a:lstStyle/>
        <a:p>
          <a:endParaRPr lang="en-US"/>
        </a:p>
      </dgm:t>
    </dgm:pt>
    <dgm:pt modelId="{32B0BA28-A391-3844-A9C2-E43D16A162E6}" type="sibTrans" cxnId="{118F384E-9379-F740-B732-1C6E5B284665}">
      <dgm:prSet/>
      <dgm:spPr/>
      <dgm:t>
        <a:bodyPr/>
        <a:lstStyle/>
        <a:p>
          <a:endParaRPr lang="en-US"/>
        </a:p>
      </dgm:t>
    </dgm:pt>
    <dgm:pt modelId="{1C3A2466-56C9-CC41-BA0A-63FD47B92619}">
      <dgm:prSet/>
      <dgm:spPr/>
      <dgm:t>
        <a:bodyPr/>
        <a:lstStyle/>
        <a:p>
          <a:r>
            <a:rPr lang="en-US" b="0" i="0" u="none" dirty="0"/>
            <a:t>Produce Manager</a:t>
          </a:r>
          <a:endParaRPr lang="en-US" dirty="0"/>
        </a:p>
      </dgm:t>
    </dgm:pt>
    <dgm:pt modelId="{283777E9-A4F1-1441-A74E-D40D7D718F8E}" type="parTrans" cxnId="{558014E6-FAFF-8F43-B8B5-CEA8952D7E83}">
      <dgm:prSet/>
      <dgm:spPr/>
      <dgm:t>
        <a:bodyPr/>
        <a:lstStyle/>
        <a:p>
          <a:endParaRPr lang="en-US"/>
        </a:p>
      </dgm:t>
    </dgm:pt>
    <dgm:pt modelId="{76C9C445-B661-DC44-A1AE-C1A9CD5365B1}" type="sibTrans" cxnId="{558014E6-FAFF-8F43-B8B5-CEA8952D7E83}">
      <dgm:prSet/>
      <dgm:spPr/>
      <dgm:t>
        <a:bodyPr/>
        <a:lstStyle/>
        <a:p>
          <a:endParaRPr lang="en-US"/>
        </a:p>
      </dgm:t>
    </dgm:pt>
    <dgm:pt modelId="{843356FE-4B44-1B4E-A3C5-F6B3EB1FD2EE}">
      <dgm:prSet/>
      <dgm:spPr/>
      <dgm:t>
        <a:bodyPr/>
        <a:lstStyle/>
        <a:p>
          <a:r>
            <a:rPr lang="en-US" b="0" i="0" u="none" dirty="0"/>
            <a:t>Processed Foods Manager</a:t>
          </a:r>
          <a:endParaRPr lang="en-US" dirty="0"/>
        </a:p>
      </dgm:t>
    </dgm:pt>
    <dgm:pt modelId="{40D2AFCC-19F8-9449-917D-1907F366A9B5}" type="parTrans" cxnId="{0476C034-AE17-5747-BF4C-6D88981C2AD1}">
      <dgm:prSet/>
      <dgm:spPr/>
      <dgm:t>
        <a:bodyPr/>
        <a:lstStyle/>
        <a:p>
          <a:endParaRPr lang="en-US"/>
        </a:p>
      </dgm:t>
    </dgm:pt>
    <dgm:pt modelId="{F576DCDB-1272-E645-A8F9-B3822DBB8C02}" type="sibTrans" cxnId="{0476C034-AE17-5747-BF4C-6D88981C2AD1}">
      <dgm:prSet/>
      <dgm:spPr/>
      <dgm:t>
        <a:bodyPr/>
        <a:lstStyle/>
        <a:p>
          <a:endParaRPr lang="en-US"/>
        </a:p>
      </dgm:t>
    </dgm:pt>
    <dgm:pt modelId="{B47594D8-8C55-4144-A4DA-9D0B86DF5C18}">
      <dgm:prSet/>
      <dgm:spPr/>
      <dgm:t>
        <a:bodyPr/>
        <a:lstStyle/>
        <a:p>
          <a:r>
            <a:rPr lang="en-US" b="0" i="0" u="none" dirty="0"/>
            <a:t>Dairy Manager</a:t>
          </a:r>
          <a:endParaRPr lang="en-US" dirty="0"/>
        </a:p>
      </dgm:t>
    </dgm:pt>
    <dgm:pt modelId="{BCEE141C-95C2-7A4F-80AA-5DBFA85EC289}" type="parTrans" cxnId="{775AEA91-2175-F846-B8D4-0B2B07519DC5}">
      <dgm:prSet/>
      <dgm:spPr/>
      <dgm:t>
        <a:bodyPr/>
        <a:lstStyle/>
        <a:p>
          <a:endParaRPr lang="en-US"/>
        </a:p>
      </dgm:t>
    </dgm:pt>
    <dgm:pt modelId="{100C9A0D-E7D8-AA48-9945-B12F0867A7ED}" type="sibTrans" cxnId="{775AEA91-2175-F846-B8D4-0B2B07519DC5}">
      <dgm:prSet/>
      <dgm:spPr/>
      <dgm:t>
        <a:bodyPr/>
        <a:lstStyle/>
        <a:p>
          <a:endParaRPr lang="en-US"/>
        </a:p>
      </dgm:t>
    </dgm:pt>
    <dgm:pt modelId="{32D82B9F-FE19-1743-8BE2-3B4F581838B0}">
      <dgm:prSet/>
      <dgm:spPr/>
      <dgm:t>
        <a:bodyPr/>
        <a:lstStyle/>
        <a:p>
          <a:r>
            <a:rPr lang="en-US" b="0" i="0" u="none" dirty="0"/>
            <a:t>Meats Manager</a:t>
          </a:r>
          <a:endParaRPr lang="en-US" dirty="0"/>
        </a:p>
      </dgm:t>
    </dgm:pt>
    <dgm:pt modelId="{88828E4A-AD92-F042-8217-F8143296DB96}" type="parTrans" cxnId="{483EEBE4-E122-2541-8938-3A2F3446151F}">
      <dgm:prSet/>
      <dgm:spPr/>
      <dgm:t>
        <a:bodyPr/>
        <a:lstStyle/>
        <a:p>
          <a:endParaRPr lang="en-US"/>
        </a:p>
      </dgm:t>
    </dgm:pt>
    <dgm:pt modelId="{B52E50DD-EF09-E44A-B68E-50726BFA0230}" type="sibTrans" cxnId="{483EEBE4-E122-2541-8938-3A2F3446151F}">
      <dgm:prSet/>
      <dgm:spPr/>
      <dgm:t>
        <a:bodyPr/>
        <a:lstStyle/>
        <a:p>
          <a:endParaRPr lang="en-US"/>
        </a:p>
      </dgm:t>
    </dgm:pt>
    <dgm:pt modelId="{8647E3F9-2CD9-4F4D-B7E1-B0C57AD35855}">
      <dgm:prSet/>
      <dgm:spPr/>
      <dgm:t>
        <a:bodyPr/>
        <a:lstStyle/>
        <a:p>
          <a:r>
            <a:rPr lang="en-US" b="0" i="0" u="none" dirty="0"/>
            <a:t>Bakery Manager</a:t>
          </a:r>
          <a:endParaRPr lang="en-US" dirty="0"/>
        </a:p>
      </dgm:t>
    </dgm:pt>
    <dgm:pt modelId="{A3ADF69C-5B3C-5348-B7F2-1C8B2E9E55A8}" type="parTrans" cxnId="{437E626B-94D7-0D43-995B-13BDAE9230BE}">
      <dgm:prSet/>
      <dgm:spPr/>
      <dgm:t>
        <a:bodyPr/>
        <a:lstStyle/>
        <a:p>
          <a:endParaRPr lang="en-US"/>
        </a:p>
      </dgm:t>
    </dgm:pt>
    <dgm:pt modelId="{B15D3964-2357-4444-BBF1-6A38DDC2AD98}" type="sibTrans" cxnId="{437E626B-94D7-0D43-995B-13BDAE9230BE}">
      <dgm:prSet/>
      <dgm:spPr/>
      <dgm:t>
        <a:bodyPr/>
        <a:lstStyle/>
        <a:p>
          <a:endParaRPr lang="en-US"/>
        </a:p>
      </dgm:t>
    </dgm:pt>
    <dgm:pt modelId="{A759C143-868D-8F40-AC0E-3A566A00B5AB}" type="asst">
      <dgm:prSet phldrT="[Text]"/>
      <dgm:spPr/>
      <dgm:t>
        <a:bodyPr/>
        <a:lstStyle/>
        <a:p>
          <a:r>
            <a:rPr lang="en-US" b="0" i="0" u="none" dirty="0"/>
            <a:t>Systems Analyst</a:t>
          </a:r>
          <a:endParaRPr lang="en-US" dirty="0"/>
        </a:p>
      </dgm:t>
    </dgm:pt>
    <dgm:pt modelId="{77659BCF-4533-094D-B7B1-768769F7BBF3}" type="parTrans" cxnId="{4E1F9741-D0CD-C943-971E-40B08E1B681B}">
      <dgm:prSet/>
      <dgm:spPr/>
      <dgm:t>
        <a:bodyPr/>
        <a:lstStyle/>
        <a:p>
          <a:endParaRPr lang="en-US"/>
        </a:p>
      </dgm:t>
    </dgm:pt>
    <dgm:pt modelId="{4619E8AB-92B6-254A-8D96-B6E13A2C9166}" type="sibTrans" cxnId="{4E1F9741-D0CD-C943-971E-40B08E1B681B}">
      <dgm:prSet/>
      <dgm:spPr/>
      <dgm:t>
        <a:bodyPr/>
        <a:lstStyle/>
        <a:p>
          <a:endParaRPr lang="en-US"/>
        </a:p>
      </dgm:t>
    </dgm:pt>
    <dgm:pt modelId="{08F8D991-01E7-5745-8807-266DA7617670}">
      <dgm:prSet/>
      <dgm:spPr/>
      <dgm:t>
        <a:bodyPr/>
        <a:lstStyle/>
        <a:p>
          <a:r>
            <a:rPr lang="en-US" b="0" i="0" u="none" dirty="0"/>
            <a:t>Cashier</a:t>
          </a:r>
          <a:endParaRPr lang="en-US" dirty="0"/>
        </a:p>
      </dgm:t>
    </dgm:pt>
    <dgm:pt modelId="{4282E3B5-35B1-0649-8AA2-8E3CB962FAF6}" type="parTrans" cxnId="{803F02FA-9A9D-A546-9E19-17B9479B6F32}">
      <dgm:prSet/>
      <dgm:spPr/>
      <dgm:t>
        <a:bodyPr/>
        <a:lstStyle/>
        <a:p>
          <a:endParaRPr lang="en-US"/>
        </a:p>
      </dgm:t>
    </dgm:pt>
    <dgm:pt modelId="{968B96A3-3F1B-4249-B101-EC4F02C19636}" type="sibTrans" cxnId="{803F02FA-9A9D-A546-9E19-17B9479B6F32}">
      <dgm:prSet/>
      <dgm:spPr/>
      <dgm:t>
        <a:bodyPr/>
        <a:lstStyle/>
        <a:p>
          <a:endParaRPr lang="en-US"/>
        </a:p>
      </dgm:t>
    </dgm:pt>
    <dgm:pt modelId="{E3A65351-C4B2-6C44-95B9-0517AD70D5B6}">
      <dgm:prSet/>
      <dgm:spPr/>
      <dgm:t>
        <a:bodyPr/>
        <a:lstStyle/>
        <a:p>
          <a:r>
            <a:rPr lang="en-US" b="0" i="0" u="none" dirty="0"/>
            <a:t>Produce Clerk</a:t>
          </a:r>
          <a:endParaRPr lang="en-US" dirty="0"/>
        </a:p>
      </dgm:t>
    </dgm:pt>
    <dgm:pt modelId="{3E72B8C2-C278-C342-B346-A11D23606F4B}" type="parTrans" cxnId="{D00E5E18-47F7-DF4F-AAE0-52D3D19CF63E}">
      <dgm:prSet/>
      <dgm:spPr/>
      <dgm:t>
        <a:bodyPr/>
        <a:lstStyle/>
        <a:p>
          <a:endParaRPr lang="en-US"/>
        </a:p>
      </dgm:t>
    </dgm:pt>
    <dgm:pt modelId="{D8B8D326-EE2B-CA4F-96C7-E2E790E97D15}" type="sibTrans" cxnId="{D00E5E18-47F7-DF4F-AAE0-52D3D19CF63E}">
      <dgm:prSet/>
      <dgm:spPr/>
      <dgm:t>
        <a:bodyPr/>
        <a:lstStyle/>
        <a:p>
          <a:endParaRPr lang="en-US"/>
        </a:p>
      </dgm:t>
    </dgm:pt>
    <dgm:pt modelId="{BB05C99B-2344-DD4B-9148-B79D99D55406}">
      <dgm:prSet/>
      <dgm:spPr/>
      <dgm:t>
        <a:bodyPr/>
        <a:lstStyle/>
        <a:p>
          <a:r>
            <a:rPr lang="en-US" b="0" i="0" u="none" dirty="0"/>
            <a:t>Shelf Stocker</a:t>
          </a:r>
          <a:endParaRPr lang="en-US" dirty="0"/>
        </a:p>
      </dgm:t>
    </dgm:pt>
    <dgm:pt modelId="{087E7264-77F5-2B44-92ED-E92F5A7D9A28}" type="parTrans" cxnId="{91CB4C6E-6ED4-254D-97CB-084EF4A19660}">
      <dgm:prSet/>
      <dgm:spPr/>
      <dgm:t>
        <a:bodyPr/>
        <a:lstStyle/>
        <a:p>
          <a:endParaRPr lang="en-US"/>
        </a:p>
      </dgm:t>
    </dgm:pt>
    <dgm:pt modelId="{C35F8796-DF35-184E-9858-757C36AEFD8E}" type="sibTrans" cxnId="{91CB4C6E-6ED4-254D-97CB-084EF4A19660}">
      <dgm:prSet/>
      <dgm:spPr/>
      <dgm:t>
        <a:bodyPr/>
        <a:lstStyle/>
        <a:p>
          <a:endParaRPr lang="en-US"/>
        </a:p>
      </dgm:t>
    </dgm:pt>
    <dgm:pt modelId="{C719F476-C32A-5446-ADA7-609DBFDE5D94}">
      <dgm:prSet/>
      <dgm:spPr/>
      <dgm:t>
        <a:bodyPr/>
        <a:lstStyle/>
        <a:p>
          <a:r>
            <a:rPr lang="en-US" b="0" i="0" u="none" dirty="0"/>
            <a:t>Dairy Person</a:t>
          </a:r>
          <a:endParaRPr lang="en-US" dirty="0"/>
        </a:p>
      </dgm:t>
    </dgm:pt>
    <dgm:pt modelId="{10FD1822-6026-C248-8EA5-C4A27D8507E1}" type="parTrans" cxnId="{1D5DB5AD-5B37-E048-9700-4B1F9AEBB79F}">
      <dgm:prSet/>
      <dgm:spPr/>
      <dgm:t>
        <a:bodyPr/>
        <a:lstStyle/>
        <a:p>
          <a:endParaRPr lang="en-US"/>
        </a:p>
      </dgm:t>
    </dgm:pt>
    <dgm:pt modelId="{2281EEF7-99EB-BF4C-BD42-26B91AD27FDA}" type="sibTrans" cxnId="{1D5DB5AD-5B37-E048-9700-4B1F9AEBB79F}">
      <dgm:prSet/>
      <dgm:spPr/>
      <dgm:t>
        <a:bodyPr/>
        <a:lstStyle/>
        <a:p>
          <a:endParaRPr lang="en-US"/>
        </a:p>
      </dgm:t>
    </dgm:pt>
    <dgm:pt modelId="{4F6EA68A-771B-1A42-9F7B-CC0014808F9C}">
      <dgm:prSet/>
      <dgm:spPr/>
      <dgm:t>
        <a:bodyPr/>
        <a:lstStyle/>
        <a:p>
          <a:r>
            <a:rPr lang="en-US" b="0" i="0" u="none" dirty="0"/>
            <a:t>Meat Cutter</a:t>
          </a:r>
          <a:endParaRPr lang="en-US" dirty="0"/>
        </a:p>
      </dgm:t>
    </dgm:pt>
    <dgm:pt modelId="{A70A8E1E-0068-5641-9FBE-2CCF133C1E06}" type="parTrans" cxnId="{91B41F67-764E-C041-8C21-C36DEE704AC5}">
      <dgm:prSet/>
      <dgm:spPr/>
      <dgm:t>
        <a:bodyPr/>
        <a:lstStyle/>
        <a:p>
          <a:endParaRPr lang="en-US"/>
        </a:p>
      </dgm:t>
    </dgm:pt>
    <dgm:pt modelId="{22089B5C-A78A-494B-8C57-2C87FB5706B7}" type="sibTrans" cxnId="{91B41F67-764E-C041-8C21-C36DEE704AC5}">
      <dgm:prSet/>
      <dgm:spPr/>
      <dgm:t>
        <a:bodyPr/>
        <a:lstStyle/>
        <a:p>
          <a:endParaRPr lang="en-US"/>
        </a:p>
      </dgm:t>
    </dgm:pt>
    <dgm:pt modelId="{6921EAC1-4972-FA47-8999-4ACD655AD9D9}">
      <dgm:prSet/>
      <dgm:spPr/>
      <dgm:t>
        <a:bodyPr/>
        <a:lstStyle/>
        <a:p>
          <a:r>
            <a:rPr lang="en-US" b="0" i="0" u="none" dirty="0"/>
            <a:t>Baker</a:t>
          </a:r>
          <a:endParaRPr lang="en-US" dirty="0"/>
        </a:p>
      </dgm:t>
    </dgm:pt>
    <dgm:pt modelId="{7933F144-E3AA-B540-9BAA-8363DE705359}" type="parTrans" cxnId="{9BF68743-A039-B94A-B80E-F941B675C4EA}">
      <dgm:prSet/>
      <dgm:spPr/>
      <dgm:t>
        <a:bodyPr/>
        <a:lstStyle/>
        <a:p>
          <a:endParaRPr lang="en-US"/>
        </a:p>
      </dgm:t>
    </dgm:pt>
    <dgm:pt modelId="{7BAD9EA6-18A5-F249-B3CF-F6E0C9B45C13}" type="sibTrans" cxnId="{9BF68743-A039-B94A-B80E-F941B675C4EA}">
      <dgm:prSet/>
      <dgm:spPr/>
      <dgm:t>
        <a:bodyPr/>
        <a:lstStyle/>
        <a:p>
          <a:endParaRPr lang="en-US"/>
        </a:p>
      </dgm:t>
    </dgm:pt>
    <dgm:pt modelId="{1EF7F701-7CCF-F040-9B22-E73D382AD1C0}">
      <dgm:prSet/>
      <dgm:spPr/>
      <dgm:t>
        <a:bodyPr/>
        <a:lstStyle/>
        <a:p>
          <a:r>
            <a:rPr lang="en-US" b="0" i="0" u="none" dirty="0"/>
            <a:t>Trainer</a:t>
          </a:r>
          <a:endParaRPr lang="en-US" dirty="0"/>
        </a:p>
      </dgm:t>
    </dgm:pt>
    <dgm:pt modelId="{F99B81C2-B993-0546-931C-226C512AB25A}" type="parTrans" cxnId="{3CB4AD16-2944-3B44-8C95-2739BB4D30A9}">
      <dgm:prSet/>
      <dgm:spPr/>
      <dgm:t>
        <a:bodyPr/>
        <a:lstStyle/>
        <a:p>
          <a:endParaRPr lang="en-US"/>
        </a:p>
      </dgm:t>
    </dgm:pt>
    <dgm:pt modelId="{66AB015F-87FD-6348-BD48-EC9CA8C21C97}" type="sibTrans" cxnId="{3CB4AD16-2944-3B44-8C95-2739BB4D30A9}">
      <dgm:prSet/>
      <dgm:spPr/>
      <dgm:t>
        <a:bodyPr/>
        <a:lstStyle/>
        <a:p>
          <a:endParaRPr lang="en-US"/>
        </a:p>
      </dgm:t>
    </dgm:pt>
    <dgm:pt modelId="{0CD7C51B-1454-4047-AA33-3AC1683C5247}">
      <dgm:prSet/>
      <dgm:spPr/>
      <dgm:t>
        <a:bodyPr/>
        <a:lstStyle/>
        <a:p>
          <a:r>
            <a:rPr lang="en-US" b="0" i="0" u="none" dirty="0"/>
            <a:t>Compensation Analyst</a:t>
          </a:r>
          <a:endParaRPr lang="en-US" dirty="0"/>
        </a:p>
      </dgm:t>
    </dgm:pt>
    <dgm:pt modelId="{9EA2D96C-EA42-CD45-A62D-14622133EF9C}" type="parTrans" cxnId="{0C29303B-5D27-944A-A839-B76D7970C630}">
      <dgm:prSet/>
      <dgm:spPr/>
      <dgm:t>
        <a:bodyPr/>
        <a:lstStyle/>
        <a:p>
          <a:endParaRPr lang="en-US"/>
        </a:p>
      </dgm:t>
    </dgm:pt>
    <dgm:pt modelId="{D353FB64-3724-6843-85FC-55AD2E3335C0}" type="sibTrans" cxnId="{0C29303B-5D27-944A-A839-B76D7970C630}">
      <dgm:prSet/>
      <dgm:spPr/>
      <dgm:t>
        <a:bodyPr/>
        <a:lstStyle/>
        <a:p>
          <a:endParaRPr lang="en-US"/>
        </a:p>
      </dgm:t>
    </dgm:pt>
    <dgm:pt modelId="{672D602D-5236-6445-84C3-E634EDEF2CD4}">
      <dgm:prSet/>
      <dgm:spPr/>
      <dgm:t>
        <a:bodyPr/>
        <a:lstStyle/>
        <a:p>
          <a:r>
            <a:rPr lang="en-US" b="0" i="0" u="none" dirty="0"/>
            <a:t>Labor Relations Analyst</a:t>
          </a:r>
          <a:endParaRPr lang="en-US" dirty="0"/>
        </a:p>
      </dgm:t>
    </dgm:pt>
    <dgm:pt modelId="{7DAD022D-BCA2-B049-B61D-F5F083C6E7D0}" type="parTrans" cxnId="{129FC606-E576-6043-8102-597ADD7B8563}">
      <dgm:prSet/>
      <dgm:spPr/>
      <dgm:t>
        <a:bodyPr/>
        <a:lstStyle/>
        <a:p>
          <a:endParaRPr lang="en-US"/>
        </a:p>
      </dgm:t>
    </dgm:pt>
    <dgm:pt modelId="{BAA519B2-5861-9F49-A64F-57EE901FBE40}" type="sibTrans" cxnId="{129FC606-E576-6043-8102-597ADD7B8563}">
      <dgm:prSet/>
      <dgm:spPr/>
      <dgm:t>
        <a:bodyPr/>
        <a:lstStyle/>
        <a:p>
          <a:endParaRPr lang="en-US"/>
        </a:p>
      </dgm:t>
    </dgm:pt>
    <dgm:pt modelId="{F2298EA9-72FC-B241-A61F-3527719A2EA1}">
      <dgm:prSet/>
      <dgm:spPr/>
      <dgm:t>
        <a:bodyPr/>
        <a:lstStyle/>
        <a:p>
          <a:r>
            <a:rPr lang="en-US" b="0" i="0" u="none" dirty="0"/>
            <a:t>Recruiter</a:t>
          </a:r>
          <a:endParaRPr lang="en-US" dirty="0"/>
        </a:p>
      </dgm:t>
    </dgm:pt>
    <dgm:pt modelId="{91155F52-58EA-1E4E-933E-0A4080F52471}" type="parTrans" cxnId="{26A38653-4B6B-AC4F-AA31-070E4F868502}">
      <dgm:prSet/>
      <dgm:spPr/>
      <dgm:t>
        <a:bodyPr/>
        <a:lstStyle/>
        <a:p>
          <a:endParaRPr lang="en-US"/>
        </a:p>
      </dgm:t>
    </dgm:pt>
    <dgm:pt modelId="{EBFC3035-34E9-434C-ACC1-CBAE7000EDA3}" type="sibTrans" cxnId="{26A38653-4B6B-AC4F-AA31-070E4F868502}">
      <dgm:prSet/>
      <dgm:spPr/>
      <dgm:t>
        <a:bodyPr/>
        <a:lstStyle/>
        <a:p>
          <a:endParaRPr lang="en-US"/>
        </a:p>
      </dgm:t>
    </dgm:pt>
    <dgm:pt modelId="{EFA8127E-4404-524A-A295-B02A5373935E}">
      <dgm:prSet/>
      <dgm:spPr/>
      <dgm:t>
        <a:bodyPr/>
        <a:lstStyle/>
        <a:p>
          <a:r>
            <a:rPr lang="en-US" b="0" i="0" u="none" dirty="0"/>
            <a:t>Benefits Admin</a:t>
          </a:r>
          <a:endParaRPr lang="en-US" dirty="0"/>
        </a:p>
      </dgm:t>
    </dgm:pt>
    <dgm:pt modelId="{F513B7DF-F924-4548-9F91-7C2DCA0CCF4B}" type="parTrans" cxnId="{F89AA9FF-7A1C-1743-B927-79C1C6C472FD}">
      <dgm:prSet/>
      <dgm:spPr/>
      <dgm:t>
        <a:bodyPr/>
        <a:lstStyle/>
        <a:p>
          <a:endParaRPr lang="en-US"/>
        </a:p>
      </dgm:t>
    </dgm:pt>
    <dgm:pt modelId="{7A436E32-E5DE-A44F-8551-4A6E62CA0E89}" type="sibTrans" cxnId="{F89AA9FF-7A1C-1743-B927-79C1C6C472FD}">
      <dgm:prSet/>
      <dgm:spPr/>
      <dgm:t>
        <a:bodyPr/>
        <a:lstStyle/>
        <a:p>
          <a:endParaRPr lang="en-US"/>
        </a:p>
      </dgm:t>
    </dgm:pt>
    <dgm:pt modelId="{F88A4AEE-4C95-954E-969A-340EB30F7F02}">
      <dgm:prSet/>
      <dgm:spPr/>
      <dgm:t>
        <a:bodyPr/>
        <a:lstStyle/>
        <a:p>
          <a:r>
            <a:rPr lang="en-US" b="0" i="0" u="none" dirty="0"/>
            <a:t>HRIS Analyst</a:t>
          </a:r>
          <a:endParaRPr lang="en-US" dirty="0"/>
        </a:p>
      </dgm:t>
    </dgm:pt>
    <dgm:pt modelId="{5E4E8220-6780-6B4B-A9AA-751E7B931B65}" type="parTrans" cxnId="{F27F3282-3B16-6F46-A9D9-6B8D73D4DE04}">
      <dgm:prSet/>
      <dgm:spPr/>
      <dgm:t>
        <a:bodyPr/>
        <a:lstStyle/>
        <a:p>
          <a:endParaRPr lang="en-US"/>
        </a:p>
      </dgm:t>
    </dgm:pt>
    <dgm:pt modelId="{6BD75F15-8F88-D042-9208-E4CED50805D0}" type="sibTrans" cxnId="{F27F3282-3B16-6F46-A9D9-6B8D73D4DE04}">
      <dgm:prSet/>
      <dgm:spPr/>
      <dgm:t>
        <a:bodyPr/>
        <a:lstStyle/>
        <a:p>
          <a:endParaRPr lang="en-US"/>
        </a:p>
      </dgm:t>
    </dgm:pt>
    <dgm:pt modelId="{8B932416-BAB4-D547-9410-7283E1C4AB98}">
      <dgm:prSet/>
      <dgm:spPr/>
      <dgm:t>
        <a:bodyPr/>
        <a:lstStyle/>
        <a:p>
          <a:r>
            <a:rPr lang="en-US" b="0" i="0" u="none" dirty="0"/>
            <a:t>Auditor</a:t>
          </a:r>
          <a:endParaRPr lang="en-US" dirty="0"/>
        </a:p>
      </dgm:t>
    </dgm:pt>
    <dgm:pt modelId="{1793E1C2-0FDF-ED43-8909-9031FB282537}" type="parTrans" cxnId="{C6BFADAC-7CC2-2F41-9E54-6D3659CBDA5C}">
      <dgm:prSet/>
      <dgm:spPr/>
      <dgm:t>
        <a:bodyPr/>
        <a:lstStyle/>
        <a:p>
          <a:endParaRPr lang="en-US"/>
        </a:p>
      </dgm:t>
    </dgm:pt>
    <dgm:pt modelId="{0AC81A2F-BFE8-BB45-99F2-F5CB18468C5C}" type="sibTrans" cxnId="{C6BFADAC-7CC2-2F41-9E54-6D3659CBDA5C}">
      <dgm:prSet/>
      <dgm:spPr/>
      <dgm:t>
        <a:bodyPr/>
        <a:lstStyle/>
        <a:p>
          <a:endParaRPr lang="en-US"/>
        </a:p>
      </dgm:t>
    </dgm:pt>
    <dgm:pt modelId="{D9F61FF6-880A-024E-92D8-21F513E580C3}">
      <dgm:prSet/>
      <dgm:spPr/>
      <dgm:t>
        <a:bodyPr/>
        <a:lstStyle/>
        <a:p>
          <a:r>
            <a:rPr lang="en-US" b="0" i="0" u="none" dirty="0"/>
            <a:t>Investment Analyst</a:t>
          </a:r>
          <a:endParaRPr lang="en-US" dirty="0"/>
        </a:p>
      </dgm:t>
    </dgm:pt>
    <dgm:pt modelId="{11357DE0-E25E-3647-BC8F-6F48EF20D4DD}" type="parTrans" cxnId="{B574C543-59A6-2246-A56E-62F98B4079EC}">
      <dgm:prSet/>
      <dgm:spPr/>
      <dgm:t>
        <a:bodyPr/>
        <a:lstStyle/>
        <a:p>
          <a:endParaRPr lang="en-US"/>
        </a:p>
      </dgm:t>
    </dgm:pt>
    <dgm:pt modelId="{869F8725-27EC-6F41-852B-E546D1F7DB23}" type="sibTrans" cxnId="{B574C543-59A6-2246-A56E-62F98B4079EC}">
      <dgm:prSet/>
      <dgm:spPr/>
      <dgm:t>
        <a:bodyPr/>
        <a:lstStyle/>
        <a:p>
          <a:endParaRPr lang="en-US"/>
        </a:p>
      </dgm:t>
    </dgm:pt>
    <dgm:pt modelId="{9D23A5D7-2DC4-AB4C-9990-6AAC9CEFF4A5}">
      <dgm:prSet/>
      <dgm:spPr/>
      <dgm:t>
        <a:bodyPr/>
        <a:lstStyle/>
        <a:p>
          <a:r>
            <a:rPr lang="en-US" b="0" i="0" u="none" dirty="0"/>
            <a:t>Accounting Clerk</a:t>
          </a:r>
          <a:endParaRPr lang="en-US" dirty="0"/>
        </a:p>
      </dgm:t>
    </dgm:pt>
    <dgm:pt modelId="{0EC6D100-E3EE-164C-86A1-4E195DD8D115}" type="parTrans" cxnId="{763D5BB5-28BF-8047-A0E2-F815AD0175DA}">
      <dgm:prSet/>
      <dgm:spPr/>
      <dgm:t>
        <a:bodyPr/>
        <a:lstStyle/>
        <a:p>
          <a:endParaRPr lang="en-US"/>
        </a:p>
      </dgm:t>
    </dgm:pt>
    <dgm:pt modelId="{9A5FB8A2-50DD-CB40-BE3F-BCF7D709C103}" type="sibTrans" cxnId="{763D5BB5-28BF-8047-A0E2-F815AD0175DA}">
      <dgm:prSet/>
      <dgm:spPr/>
      <dgm:t>
        <a:bodyPr/>
        <a:lstStyle/>
        <a:p>
          <a:endParaRPr lang="en-US"/>
        </a:p>
      </dgm:t>
    </dgm:pt>
    <dgm:pt modelId="{0A105550-8516-874C-AA70-58289EFCFA04}">
      <dgm:prSet/>
      <dgm:spPr/>
      <dgm:t>
        <a:bodyPr/>
        <a:lstStyle/>
        <a:p>
          <a:r>
            <a:rPr lang="en-US" b="0" i="0" u="none" dirty="0"/>
            <a:t>Accounts Payable Clerk</a:t>
          </a:r>
          <a:endParaRPr lang="en-US" dirty="0"/>
        </a:p>
      </dgm:t>
    </dgm:pt>
    <dgm:pt modelId="{20269685-F739-A642-9C71-13F5E94E0844}" type="parTrans" cxnId="{F6B05AFC-55D5-954B-9A3B-9EB7FA859ECF}">
      <dgm:prSet/>
      <dgm:spPr/>
      <dgm:t>
        <a:bodyPr/>
        <a:lstStyle/>
        <a:p>
          <a:endParaRPr lang="en-US"/>
        </a:p>
      </dgm:t>
    </dgm:pt>
    <dgm:pt modelId="{C8577446-9503-A741-9B95-024EF971DFBD}" type="sibTrans" cxnId="{F6B05AFC-55D5-954B-9A3B-9EB7FA859ECF}">
      <dgm:prSet/>
      <dgm:spPr/>
      <dgm:t>
        <a:bodyPr/>
        <a:lstStyle/>
        <a:p>
          <a:endParaRPr lang="en-US"/>
        </a:p>
      </dgm:t>
    </dgm:pt>
    <dgm:pt modelId="{13A96680-0B50-E049-8A56-9B0001F8DEF1}">
      <dgm:prSet/>
      <dgm:spPr/>
      <dgm:t>
        <a:bodyPr/>
        <a:lstStyle/>
        <a:p>
          <a:r>
            <a:rPr lang="en-US" b="0" i="0" u="none" dirty="0"/>
            <a:t>Accounts </a:t>
          </a:r>
          <a:r>
            <a:rPr lang="en-US" b="0" i="0" u="none" dirty="0" err="1"/>
            <a:t>Receiveable</a:t>
          </a:r>
          <a:r>
            <a:rPr lang="en-US" b="0" i="0" u="none" dirty="0"/>
            <a:t> Clerk</a:t>
          </a:r>
          <a:endParaRPr lang="en-US" dirty="0"/>
        </a:p>
      </dgm:t>
    </dgm:pt>
    <dgm:pt modelId="{5EC89025-65C5-E048-A457-FC4BC5FA64FD}" type="parTrans" cxnId="{57BC5185-CD0F-0E4E-80A4-41543412C023}">
      <dgm:prSet/>
      <dgm:spPr/>
      <dgm:t>
        <a:bodyPr/>
        <a:lstStyle/>
        <a:p>
          <a:endParaRPr lang="en-US"/>
        </a:p>
      </dgm:t>
    </dgm:pt>
    <dgm:pt modelId="{495D3AF7-708A-3D42-A5F4-E58291D0DDE2}" type="sibTrans" cxnId="{57BC5185-CD0F-0E4E-80A4-41543412C023}">
      <dgm:prSet/>
      <dgm:spPr/>
      <dgm:t>
        <a:bodyPr/>
        <a:lstStyle/>
        <a:p>
          <a:endParaRPr lang="en-US"/>
        </a:p>
      </dgm:t>
    </dgm:pt>
    <dgm:pt modelId="{9579B16C-DB31-3640-9E17-A8CD79F770CD}">
      <dgm:prSet phldrT="[Text]"/>
      <dgm:spPr/>
      <dgm:t>
        <a:bodyPr/>
        <a:lstStyle/>
        <a:p>
          <a:r>
            <a:rPr lang="en-US" b="0" i="0" u="none" dirty="0"/>
            <a:t>Exec Assistant, Legal Counsel</a:t>
          </a:r>
          <a:endParaRPr lang="en-US" dirty="0"/>
        </a:p>
      </dgm:t>
    </dgm:pt>
    <dgm:pt modelId="{1A0D00E6-C957-D94E-B38F-DF2CA9B671E7}" type="parTrans" cxnId="{63717A78-6FAB-F245-99D4-BC3E09CD8345}">
      <dgm:prSet/>
      <dgm:spPr/>
      <dgm:t>
        <a:bodyPr/>
        <a:lstStyle/>
        <a:p>
          <a:endParaRPr lang="en-US"/>
        </a:p>
      </dgm:t>
    </dgm:pt>
    <dgm:pt modelId="{B7182D6F-EEE4-4A43-A0A8-511CE7943117}" type="sibTrans" cxnId="{63717A78-6FAB-F245-99D4-BC3E09CD8345}">
      <dgm:prSet/>
      <dgm:spPr/>
      <dgm:t>
        <a:bodyPr/>
        <a:lstStyle/>
        <a:p>
          <a:endParaRPr lang="en-US"/>
        </a:p>
      </dgm:t>
    </dgm:pt>
    <dgm:pt modelId="{86F83EE1-CD80-6B41-9243-1E7A650F6452}">
      <dgm:prSet phldrT="[Text]"/>
      <dgm:spPr/>
      <dgm:t>
        <a:bodyPr/>
        <a:lstStyle/>
        <a:p>
          <a:r>
            <a:rPr lang="en-US" b="0" i="0" u="none" dirty="0"/>
            <a:t>Legal Counsel</a:t>
          </a:r>
          <a:endParaRPr lang="en-US" dirty="0"/>
        </a:p>
      </dgm:t>
    </dgm:pt>
    <dgm:pt modelId="{72F7FEA3-58E8-E24F-A5AA-F76AFE7C780A}" type="parTrans" cxnId="{7BD7EAF5-5679-5540-B277-436141818D70}">
      <dgm:prSet/>
      <dgm:spPr/>
      <dgm:t>
        <a:bodyPr/>
        <a:lstStyle/>
        <a:p>
          <a:endParaRPr lang="en-US"/>
        </a:p>
      </dgm:t>
    </dgm:pt>
    <dgm:pt modelId="{28B9D37C-6EB9-4942-BA5E-55D7153D2E05}" type="sibTrans" cxnId="{7BD7EAF5-5679-5540-B277-436141818D70}">
      <dgm:prSet/>
      <dgm:spPr/>
      <dgm:t>
        <a:bodyPr/>
        <a:lstStyle/>
        <a:p>
          <a:endParaRPr lang="en-US"/>
        </a:p>
      </dgm:t>
    </dgm:pt>
    <dgm:pt modelId="{EE519DA4-FE0B-D844-8D8C-E6E4622E9958}">
      <dgm:prSet phldrT="[Text]"/>
      <dgm:spPr/>
      <dgm:t>
        <a:bodyPr/>
        <a:lstStyle/>
        <a:p>
          <a:r>
            <a:rPr lang="en-US" b="0" i="0" u="none" dirty="0"/>
            <a:t>Corporate Lawyer</a:t>
          </a:r>
          <a:endParaRPr lang="en-US" dirty="0"/>
        </a:p>
      </dgm:t>
    </dgm:pt>
    <dgm:pt modelId="{B975C8FF-B76F-C54B-8064-BE4C1DD7F73C}" type="parTrans" cxnId="{B66A3696-D26E-9847-864E-16BC130C7B1E}">
      <dgm:prSet/>
      <dgm:spPr/>
      <dgm:t>
        <a:bodyPr/>
        <a:lstStyle/>
        <a:p>
          <a:endParaRPr lang="en-US"/>
        </a:p>
      </dgm:t>
    </dgm:pt>
    <dgm:pt modelId="{C4A707E9-914E-5D42-983C-A4E9A00D2DB3}" type="sibTrans" cxnId="{B66A3696-D26E-9847-864E-16BC130C7B1E}">
      <dgm:prSet/>
      <dgm:spPr/>
      <dgm:t>
        <a:bodyPr/>
        <a:lstStyle/>
        <a:p>
          <a:endParaRPr lang="en-US"/>
        </a:p>
      </dgm:t>
    </dgm:pt>
    <dgm:pt modelId="{2FEC2D43-842B-A74E-B5CB-17078235A0F1}" type="pres">
      <dgm:prSet presAssocID="{DB80905A-8D0B-594B-8E06-E8F80DEE45F1}" presName="hierChild1" presStyleCnt="0">
        <dgm:presLayoutVars>
          <dgm:orgChart val="1"/>
          <dgm:chPref val="1"/>
          <dgm:dir/>
          <dgm:animOne val="branch"/>
          <dgm:animLvl val="lvl"/>
          <dgm:resizeHandles/>
        </dgm:presLayoutVars>
      </dgm:prSet>
      <dgm:spPr/>
    </dgm:pt>
    <dgm:pt modelId="{382EF7A5-DA7D-EF48-923D-62BE165822F1}" type="pres">
      <dgm:prSet presAssocID="{8BF9ABCC-B70E-CC4A-8B22-3966E5112257}" presName="hierRoot1" presStyleCnt="0">
        <dgm:presLayoutVars>
          <dgm:hierBranch val="init"/>
        </dgm:presLayoutVars>
      </dgm:prSet>
      <dgm:spPr/>
    </dgm:pt>
    <dgm:pt modelId="{E9896D4D-90AC-2047-A2D1-096E8E57AC35}" type="pres">
      <dgm:prSet presAssocID="{8BF9ABCC-B70E-CC4A-8B22-3966E5112257}" presName="rootComposite1" presStyleCnt="0"/>
      <dgm:spPr/>
    </dgm:pt>
    <dgm:pt modelId="{2474BD4B-65B9-9A46-938F-D9C3DFA7A382}" type="pres">
      <dgm:prSet presAssocID="{8BF9ABCC-B70E-CC4A-8B22-3966E5112257}" presName="rootText1" presStyleLbl="node0" presStyleIdx="0" presStyleCnt="1">
        <dgm:presLayoutVars>
          <dgm:chPref val="3"/>
        </dgm:presLayoutVars>
      </dgm:prSet>
      <dgm:spPr/>
    </dgm:pt>
    <dgm:pt modelId="{552F7171-A652-1C45-BD3D-34065F5D86A4}" type="pres">
      <dgm:prSet presAssocID="{8BF9ABCC-B70E-CC4A-8B22-3966E5112257}" presName="rootConnector1" presStyleLbl="node1" presStyleIdx="0" presStyleCnt="0"/>
      <dgm:spPr/>
    </dgm:pt>
    <dgm:pt modelId="{0848A217-1362-A64D-B262-CD38A84FBC1D}" type="pres">
      <dgm:prSet presAssocID="{8BF9ABCC-B70E-CC4A-8B22-3966E5112257}" presName="hierChild2" presStyleCnt="0"/>
      <dgm:spPr/>
    </dgm:pt>
    <dgm:pt modelId="{8A865D30-F191-E347-8D7A-54B4CDCD7A18}" type="pres">
      <dgm:prSet presAssocID="{91DEC88E-5842-A943-B8C1-15D779B148A7}" presName="Name37" presStyleLbl="parChTrans1D2" presStyleIdx="0" presStyleCnt="6"/>
      <dgm:spPr/>
    </dgm:pt>
    <dgm:pt modelId="{8B4C3B58-1C12-F04D-BCBB-19A07BCAC453}" type="pres">
      <dgm:prSet presAssocID="{84269705-9926-1243-903F-EF39C5681CFA}" presName="hierRoot2" presStyleCnt="0">
        <dgm:presLayoutVars>
          <dgm:hierBranch val="init"/>
        </dgm:presLayoutVars>
      </dgm:prSet>
      <dgm:spPr/>
    </dgm:pt>
    <dgm:pt modelId="{6BC68669-BB6F-7C4D-A73B-35D934AEB8EA}" type="pres">
      <dgm:prSet presAssocID="{84269705-9926-1243-903F-EF39C5681CFA}" presName="rootComposite" presStyleCnt="0"/>
      <dgm:spPr/>
    </dgm:pt>
    <dgm:pt modelId="{3FAD1688-8752-8947-BBF6-3FDACA930FBF}" type="pres">
      <dgm:prSet presAssocID="{84269705-9926-1243-903F-EF39C5681CFA}" presName="rootText" presStyleLbl="node2" presStyleIdx="0" presStyleCnt="5">
        <dgm:presLayoutVars>
          <dgm:chPref val="3"/>
        </dgm:presLayoutVars>
      </dgm:prSet>
      <dgm:spPr/>
    </dgm:pt>
    <dgm:pt modelId="{BF547E69-6716-8A4C-9518-70AE79E5A95A}" type="pres">
      <dgm:prSet presAssocID="{84269705-9926-1243-903F-EF39C5681CFA}" presName="rootConnector" presStyleLbl="node2" presStyleIdx="0" presStyleCnt="5"/>
      <dgm:spPr/>
    </dgm:pt>
    <dgm:pt modelId="{86F134E6-743C-7243-8D71-8A4AB384BF15}" type="pres">
      <dgm:prSet presAssocID="{84269705-9926-1243-903F-EF39C5681CFA}" presName="hierChild4" presStyleCnt="0"/>
      <dgm:spPr/>
    </dgm:pt>
    <dgm:pt modelId="{9FF46FB4-467C-3049-96D7-58B9D59DE1C3}" type="pres">
      <dgm:prSet presAssocID="{DB770A37-CBB2-0F48-9C4B-7792865975E0}" presName="Name37" presStyleLbl="parChTrans1D3" presStyleIdx="0" presStyleCnt="5"/>
      <dgm:spPr/>
    </dgm:pt>
    <dgm:pt modelId="{3C3426D6-C2CD-B642-8936-7C352D8A4E5D}" type="pres">
      <dgm:prSet presAssocID="{F509520C-0D8B-B842-A3FF-1D5DE79BAEF6}" presName="hierRoot2" presStyleCnt="0">
        <dgm:presLayoutVars>
          <dgm:hierBranch val="init"/>
        </dgm:presLayoutVars>
      </dgm:prSet>
      <dgm:spPr/>
    </dgm:pt>
    <dgm:pt modelId="{89D4D0E4-B8BD-A247-8C86-E6569BBA3389}" type="pres">
      <dgm:prSet presAssocID="{F509520C-0D8B-B842-A3FF-1D5DE79BAEF6}" presName="rootComposite" presStyleCnt="0"/>
      <dgm:spPr/>
    </dgm:pt>
    <dgm:pt modelId="{BF4EC0F3-25DA-1A4E-AB54-3AA057F40F9E}" type="pres">
      <dgm:prSet presAssocID="{F509520C-0D8B-B842-A3FF-1D5DE79BAEF6}" presName="rootText" presStyleLbl="node3" presStyleIdx="0" presStyleCnt="4">
        <dgm:presLayoutVars>
          <dgm:chPref val="3"/>
        </dgm:presLayoutVars>
      </dgm:prSet>
      <dgm:spPr/>
    </dgm:pt>
    <dgm:pt modelId="{03DC9B2A-0924-FA43-A3E5-D33ECC2B3167}" type="pres">
      <dgm:prSet presAssocID="{F509520C-0D8B-B842-A3FF-1D5DE79BAEF6}" presName="rootConnector" presStyleLbl="node3" presStyleIdx="0" presStyleCnt="4"/>
      <dgm:spPr/>
    </dgm:pt>
    <dgm:pt modelId="{A7AC4738-505C-7042-AF78-2D421F7A3713}" type="pres">
      <dgm:prSet presAssocID="{F509520C-0D8B-B842-A3FF-1D5DE79BAEF6}" presName="hierChild4" presStyleCnt="0"/>
      <dgm:spPr/>
    </dgm:pt>
    <dgm:pt modelId="{2786F4ED-32D2-3244-8573-43526B51CA4F}" type="pres">
      <dgm:prSet presAssocID="{0E18DE70-1C30-9A48-ACB6-D91C47F54D64}" presName="Name37" presStyleLbl="parChTrans1D4" presStyleIdx="0" presStyleCnt="35"/>
      <dgm:spPr/>
    </dgm:pt>
    <dgm:pt modelId="{49857265-8F34-4946-8976-35E207DA4FC8}" type="pres">
      <dgm:prSet presAssocID="{D5409CCD-EC16-2941-805C-FD3DC9BE523B}" presName="hierRoot2" presStyleCnt="0">
        <dgm:presLayoutVars>
          <dgm:hierBranch val="init"/>
        </dgm:presLayoutVars>
      </dgm:prSet>
      <dgm:spPr/>
    </dgm:pt>
    <dgm:pt modelId="{9D283965-7B79-E443-B1C5-02A6C12EF91D}" type="pres">
      <dgm:prSet presAssocID="{D5409CCD-EC16-2941-805C-FD3DC9BE523B}" presName="rootComposite" presStyleCnt="0"/>
      <dgm:spPr/>
    </dgm:pt>
    <dgm:pt modelId="{1C21AD9B-19D1-7744-A881-61112DCD47F3}" type="pres">
      <dgm:prSet presAssocID="{D5409CCD-EC16-2941-805C-FD3DC9BE523B}" presName="rootText" presStyleLbl="node4" presStyleIdx="0" presStyleCnt="35">
        <dgm:presLayoutVars>
          <dgm:chPref val="3"/>
        </dgm:presLayoutVars>
      </dgm:prSet>
      <dgm:spPr/>
    </dgm:pt>
    <dgm:pt modelId="{B890B573-ACAC-0F4D-8C15-61F234B4571B}" type="pres">
      <dgm:prSet presAssocID="{D5409CCD-EC16-2941-805C-FD3DC9BE523B}" presName="rootConnector" presStyleLbl="node4" presStyleIdx="0" presStyleCnt="35"/>
      <dgm:spPr/>
    </dgm:pt>
    <dgm:pt modelId="{164046F1-73AA-E041-A6D7-FDF2AFD92EDD}" type="pres">
      <dgm:prSet presAssocID="{D5409CCD-EC16-2941-805C-FD3DC9BE523B}" presName="hierChild4" presStyleCnt="0"/>
      <dgm:spPr/>
    </dgm:pt>
    <dgm:pt modelId="{EBF6EE10-B358-A544-93EC-0FED6073EC8D}" type="pres">
      <dgm:prSet presAssocID="{1793E1C2-0FDF-ED43-8909-9031FB282537}" presName="Name37" presStyleLbl="parChTrans1D4" presStyleIdx="1" presStyleCnt="35"/>
      <dgm:spPr/>
    </dgm:pt>
    <dgm:pt modelId="{E2C9CF90-5A91-4C4E-807B-B457B692198B}" type="pres">
      <dgm:prSet presAssocID="{8B932416-BAB4-D547-9410-7283E1C4AB98}" presName="hierRoot2" presStyleCnt="0">
        <dgm:presLayoutVars>
          <dgm:hierBranch val="init"/>
        </dgm:presLayoutVars>
      </dgm:prSet>
      <dgm:spPr/>
    </dgm:pt>
    <dgm:pt modelId="{F2102529-0D18-714F-84AC-75AFD32F6D74}" type="pres">
      <dgm:prSet presAssocID="{8B932416-BAB4-D547-9410-7283E1C4AB98}" presName="rootComposite" presStyleCnt="0"/>
      <dgm:spPr/>
    </dgm:pt>
    <dgm:pt modelId="{3C3559AD-C5F2-F547-A9F8-A377B4D5F81B}" type="pres">
      <dgm:prSet presAssocID="{8B932416-BAB4-D547-9410-7283E1C4AB98}" presName="rootText" presStyleLbl="node4" presStyleIdx="1" presStyleCnt="35">
        <dgm:presLayoutVars>
          <dgm:chPref val="3"/>
        </dgm:presLayoutVars>
      </dgm:prSet>
      <dgm:spPr/>
    </dgm:pt>
    <dgm:pt modelId="{66492D1B-7C68-2F4A-9C9D-5E32928E45BC}" type="pres">
      <dgm:prSet presAssocID="{8B932416-BAB4-D547-9410-7283E1C4AB98}" presName="rootConnector" presStyleLbl="node4" presStyleIdx="1" presStyleCnt="35"/>
      <dgm:spPr/>
    </dgm:pt>
    <dgm:pt modelId="{EAD46B4E-796A-BD4E-B3CF-791EC482C56C}" type="pres">
      <dgm:prSet presAssocID="{8B932416-BAB4-D547-9410-7283E1C4AB98}" presName="hierChild4" presStyleCnt="0"/>
      <dgm:spPr/>
    </dgm:pt>
    <dgm:pt modelId="{73F7034E-D48D-C949-9B8B-81BA30A2D705}" type="pres">
      <dgm:prSet presAssocID="{8B932416-BAB4-D547-9410-7283E1C4AB98}" presName="hierChild5" presStyleCnt="0"/>
      <dgm:spPr/>
    </dgm:pt>
    <dgm:pt modelId="{E7E0B505-3C23-A946-8BDD-2B40EF1E53E6}" type="pres">
      <dgm:prSet presAssocID="{D5409CCD-EC16-2941-805C-FD3DC9BE523B}" presName="hierChild5" presStyleCnt="0"/>
      <dgm:spPr/>
    </dgm:pt>
    <dgm:pt modelId="{1AD36C43-E88B-3E4C-B736-B6E1FDBD44A8}" type="pres">
      <dgm:prSet presAssocID="{74448739-5112-6B4F-B5B5-3AB7C5E78B64}" presName="Name37" presStyleLbl="parChTrans1D4" presStyleIdx="2" presStyleCnt="35"/>
      <dgm:spPr/>
    </dgm:pt>
    <dgm:pt modelId="{127AF956-EEB1-DB48-97BC-EEF679BC4FA3}" type="pres">
      <dgm:prSet presAssocID="{7813E17C-F54E-A042-8C34-5687D57A41FB}" presName="hierRoot2" presStyleCnt="0">
        <dgm:presLayoutVars>
          <dgm:hierBranch val="init"/>
        </dgm:presLayoutVars>
      </dgm:prSet>
      <dgm:spPr/>
    </dgm:pt>
    <dgm:pt modelId="{FC493312-029D-274D-8F1A-B3BAEE4DC772}" type="pres">
      <dgm:prSet presAssocID="{7813E17C-F54E-A042-8C34-5687D57A41FB}" presName="rootComposite" presStyleCnt="0"/>
      <dgm:spPr/>
    </dgm:pt>
    <dgm:pt modelId="{2B68E427-10BC-A441-A9E6-65F51891F7BA}" type="pres">
      <dgm:prSet presAssocID="{7813E17C-F54E-A042-8C34-5687D57A41FB}" presName="rootText" presStyleLbl="node4" presStyleIdx="2" presStyleCnt="35">
        <dgm:presLayoutVars>
          <dgm:chPref val="3"/>
        </dgm:presLayoutVars>
      </dgm:prSet>
      <dgm:spPr/>
    </dgm:pt>
    <dgm:pt modelId="{386346AB-0F55-7A47-9BD9-D9BB11C7CD5C}" type="pres">
      <dgm:prSet presAssocID="{7813E17C-F54E-A042-8C34-5687D57A41FB}" presName="rootConnector" presStyleLbl="node4" presStyleIdx="2" presStyleCnt="35"/>
      <dgm:spPr/>
    </dgm:pt>
    <dgm:pt modelId="{6FBEE30D-1099-B547-873F-9CAF80109A99}" type="pres">
      <dgm:prSet presAssocID="{7813E17C-F54E-A042-8C34-5687D57A41FB}" presName="hierChild4" presStyleCnt="0"/>
      <dgm:spPr/>
    </dgm:pt>
    <dgm:pt modelId="{60F58CEA-185D-8E4D-A80A-333EB25C5E13}" type="pres">
      <dgm:prSet presAssocID="{11357DE0-E25E-3647-BC8F-6F48EF20D4DD}" presName="Name37" presStyleLbl="parChTrans1D4" presStyleIdx="3" presStyleCnt="35"/>
      <dgm:spPr/>
    </dgm:pt>
    <dgm:pt modelId="{53523346-795D-B743-B2FB-8004D92D2E6D}" type="pres">
      <dgm:prSet presAssocID="{D9F61FF6-880A-024E-92D8-21F513E580C3}" presName="hierRoot2" presStyleCnt="0">
        <dgm:presLayoutVars>
          <dgm:hierBranch val="init"/>
        </dgm:presLayoutVars>
      </dgm:prSet>
      <dgm:spPr/>
    </dgm:pt>
    <dgm:pt modelId="{627FC13B-CF29-5448-9420-DE034338BFE9}" type="pres">
      <dgm:prSet presAssocID="{D9F61FF6-880A-024E-92D8-21F513E580C3}" presName="rootComposite" presStyleCnt="0"/>
      <dgm:spPr/>
    </dgm:pt>
    <dgm:pt modelId="{9E8B265D-7175-9C4F-A3C9-69E6335EB957}" type="pres">
      <dgm:prSet presAssocID="{D9F61FF6-880A-024E-92D8-21F513E580C3}" presName="rootText" presStyleLbl="node4" presStyleIdx="3" presStyleCnt="35">
        <dgm:presLayoutVars>
          <dgm:chPref val="3"/>
        </dgm:presLayoutVars>
      </dgm:prSet>
      <dgm:spPr/>
    </dgm:pt>
    <dgm:pt modelId="{34F3444A-E713-034F-AF20-B02A7DCB1754}" type="pres">
      <dgm:prSet presAssocID="{D9F61FF6-880A-024E-92D8-21F513E580C3}" presName="rootConnector" presStyleLbl="node4" presStyleIdx="3" presStyleCnt="35"/>
      <dgm:spPr/>
    </dgm:pt>
    <dgm:pt modelId="{4B2DEA22-D0B7-0F4A-A58E-411034FA41CA}" type="pres">
      <dgm:prSet presAssocID="{D9F61FF6-880A-024E-92D8-21F513E580C3}" presName="hierChild4" presStyleCnt="0"/>
      <dgm:spPr/>
    </dgm:pt>
    <dgm:pt modelId="{7129D34C-156B-E841-B3CE-4A77EED225C6}" type="pres">
      <dgm:prSet presAssocID="{D9F61FF6-880A-024E-92D8-21F513E580C3}" presName="hierChild5" presStyleCnt="0"/>
      <dgm:spPr/>
    </dgm:pt>
    <dgm:pt modelId="{0151F2D4-264B-C84E-978E-11C645FE5BEF}" type="pres">
      <dgm:prSet presAssocID="{7813E17C-F54E-A042-8C34-5687D57A41FB}" presName="hierChild5" presStyleCnt="0"/>
      <dgm:spPr/>
    </dgm:pt>
    <dgm:pt modelId="{F67E3163-82C7-674E-8F72-59F7E44925B9}" type="pres">
      <dgm:prSet presAssocID="{0F980582-FF25-4048-AB48-716EA3E07BEF}" presName="Name37" presStyleLbl="parChTrans1D4" presStyleIdx="4" presStyleCnt="35"/>
      <dgm:spPr/>
    </dgm:pt>
    <dgm:pt modelId="{5CA87C9F-076A-D848-A7CF-A4A81C3745BF}" type="pres">
      <dgm:prSet presAssocID="{15E83063-1036-4F42-8FB4-ECCCD34DB68D}" presName="hierRoot2" presStyleCnt="0">
        <dgm:presLayoutVars>
          <dgm:hierBranch val="init"/>
        </dgm:presLayoutVars>
      </dgm:prSet>
      <dgm:spPr/>
    </dgm:pt>
    <dgm:pt modelId="{4C3D5ED8-B5A0-E64E-A2DE-B8D4E4478321}" type="pres">
      <dgm:prSet presAssocID="{15E83063-1036-4F42-8FB4-ECCCD34DB68D}" presName="rootComposite" presStyleCnt="0"/>
      <dgm:spPr/>
    </dgm:pt>
    <dgm:pt modelId="{ED603D65-E0AD-7F40-B238-00A3121A6EB1}" type="pres">
      <dgm:prSet presAssocID="{15E83063-1036-4F42-8FB4-ECCCD34DB68D}" presName="rootText" presStyleLbl="node4" presStyleIdx="4" presStyleCnt="35">
        <dgm:presLayoutVars>
          <dgm:chPref val="3"/>
        </dgm:presLayoutVars>
      </dgm:prSet>
      <dgm:spPr/>
    </dgm:pt>
    <dgm:pt modelId="{1625E255-DEC9-DC4D-A0E0-408686022ADF}" type="pres">
      <dgm:prSet presAssocID="{15E83063-1036-4F42-8FB4-ECCCD34DB68D}" presName="rootConnector" presStyleLbl="node4" presStyleIdx="4" presStyleCnt="35"/>
      <dgm:spPr/>
    </dgm:pt>
    <dgm:pt modelId="{8DD45910-ED66-D34C-A42F-795BAE59D1CD}" type="pres">
      <dgm:prSet presAssocID="{15E83063-1036-4F42-8FB4-ECCCD34DB68D}" presName="hierChild4" presStyleCnt="0"/>
      <dgm:spPr/>
    </dgm:pt>
    <dgm:pt modelId="{5F357424-D0FC-1540-A6DD-2AC992523486}" type="pres">
      <dgm:prSet presAssocID="{0EC6D100-E3EE-164C-86A1-4E195DD8D115}" presName="Name37" presStyleLbl="parChTrans1D4" presStyleIdx="5" presStyleCnt="35"/>
      <dgm:spPr/>
    </dgm:pt>
    <dgm:pt modelId="{9A2F6899-5B82-F841-9F66-F4167F186A48}" type="pres">
      <dgm:prSet presAssocID="{9D23A5D7-2DC4-AB4C-9990-6AAC9CEFF4A5}" presName="hierRoot2" presStyleCnt="0">
        <dgm:presLayoutVars>
          <dgm:hierBranch val="init"/>
        </dgm:presLayoutVars>
      </dgm:prSet>
      <dgm:spPr/>
    </dgm:pt>
    <dgm:pt modelId="{3FCE65F9-DCA3-6149-987F-1230854E0717}" type="pres">
      <dgm:prSet presAssocID="{9D23A5D7-2DC4-AB4C-9990-6AAC9CEFF4A5}" presName="rootComposite" presStyleCnt="0"/>
      <dgm:spPr/>
    </dgm:pt>
    <dgm:pt modelId="{02B2F302-617C-EF40-BE1B-BACB63FAA901}" type="pres">
      <dgm:prSet presAssocID="{9D23A5D7-2DC4-AB4C-9990-6AAC9CEFF4A5}" presName="rootText" presStyleLbl="node4" presStyleIdx="5" presStyleCnt="35">
        <dgm:presLayoutVars>
          <dgm:chPref val="3"/>
        </dgm:presLayoutVars>
      </dgm:prSet>
      <dgm:spPr/>
    </dgm:pt>
    <dgm:pt modelId="{E2AE84CD-C880-0A46-AC14-3192868BEB99}" type="pres">
      <dgm:prSet presAssocID="{9D23A5D7-2DC4-AB4C-9990-6AAC9CEFF4A5}" presName="rootConnector" presStyleLbl="node4" presStyleIdx="5" presStyleCnt="35"/>
      <dgm:spPr/>
    </dgm:pt>
    <dgm:pt modelId="{F8C6F919-3213-EA45-969C-259CA154E350}" type="pres">
      <dgm:prSet presAssocID="{9D23A5D7-2DC4-AB4C-9990-6AAC9CEFF4A5}" presName="hierChild4" presStyleCnt="0"/>
      <dgm:spPr/>
    </dgm:pt>
    <dgm:pt modelId="{BADDF6EF-E953-644F-B378-CA7E0AF73671}" type="pres">
      <dgm:prSet presAssocID="{9D23A5D7-2DC4-AB4C-9990-6AAC9CEFF4A5}" presName="hierChild5" presStyleCnt="0"/>
      <dgm:spPr/>
    </dgm:pt>
    <dgm:pt modelId="{D54E1753-CF2F-6140-B874-754F066D2C9E}" type="pres">
      <dgm:prSet presAssocID="{15E83063-1036-4F42-8FB4-ECCCD34DB68D}" presName="hierChild5" presStyleCnt="0"/>
      <dgm:spPr/>
    </dgm:pt>
    <dgm:pt modelId="{6EF4926F-762F-F843-A05B-AB39B1BEEDB2}" type="pres">
      <dgm:prSet presAssocID="{D0AC2579-8136-AA42-ACD3-C30FD1B81319}" presName="Name37" presStyleLbl="parChTrans1D4" presStyleIdx="6" presStyleCnt="35"/>
      <dgm:spPr/>
    </dgm:pt>
    <dgm:pt modelId="{9901BBCB-CCC9-AC43-8553-99AA288288DE}" type="pres">
      <dgm:prSet presAssocID="{96192BE0-97CA-9141-9D3C-E0D7DC8131B2}" presName="hierRoot2" presStyleCnt="0">
        <dgm:presLayoutVars>
          <dgm:hierBranch val="init"/>
        </dgm:presLayoutVars>
      </dgm:prSet>
      <dgm:spPr/>
    </dgm:pt>
    <dgm:pt modelId="{72147D2A-39A9-8C4F-9089-2E25613693E0}" type="pres">
      <dgm:prSet presAssocID="{96192BE0-97CA-9141-9D3C-E0D7DC8131B2}" presName="rootComposite" presStyleCnt="0"/>
      <dgm:spPr/>
    </dgm:pt>
    <dgm:pt modelId="{9D805D99-B851-7842-9238-87ACDE13AE50}" type="pres">
      <dgm:prSet presAssocID="{96192BE0-97CA-9141-9D3C-E0D7DC8131B2}" presName="rootText" presStyleLbl="node4" presStyleIdx="6" presStyleCnt="35">
        <dgm:presLayoutVars>
          <dgm:chPref val="3"/>
        </dgm:presLayoutVars>
      </dgm:prSet>
      <dgm:spPr/>
    </dgm:pt>
    <dgm:pt modelId="{3DA29F0B-805F-2F4C-8C30-E6AC43659899}" type="pres">
      <dgm:prSet presAssocID="{96192BE0-97CA-9141-9D3C-E0D7DC8131B2}" presName="rootConnector" presStyleLbl="node4" presStyleIdx="6" presStyleCnt="35"/>
      <dgm:spPr/>
    </dgm:pt>
    <dgm:pt modelId="{C797F940-C075-374B-BB8E-8A4252F31263}" type="pres">
      <dgm:prSet presAssocID="{96192BE0-97CA-9141-9D3C-E0D7DC8131B2}" presName="hierChild4" presStyleCnt="0"/>
      <dgm:spPr/>
    </dgm:pt>
    <dgm:pt modelId="{657E79F8-EF57-294A-BABD-CFD135C8340F}" type="pres">
      <dgm:prSet presAssocID="{20269685-F739-A642-9C71-13F5E94E0844}" presName="Name37" presStyleLbl="parChTrans1D4" presStyleIdx="7" presStyleCnt="35"/>
      <dgm:spPr/>
    </dgm:pt>
    <dgm:pt modelId="{4C4C2BCF-DC04-9A47-93E5-E6C2D4A04519}" type="pres">
      <dgm:prSet presAssocID="{0A105550-8516-874C-AA70-58289EFCFA04}" presName="hierRoot2" presStyleCnt="0">
        <dgm:presLayoutVars>
          <dgm:hierBranch val="init"/>
        </dgm:presLayoutVars>
      </dgm:prSet>
      <dgm:spPr/>
    </dgm:pt>
    <dgm:pt modelId="{CD6B69F6-9C7B-DC4D-BC59-CFC0E483B11A}" type="pres">
      <dgm:prSet presAssocID="{0A105550-8516-874C-AA70-58289EFCFA04}" presName="rootComposite" presStyleCnt="0"/>
      <dgm:spPr/>
    </dgm:pt>
    <dgm:pt modelId="{7C43593A-04AA-3E4C-A97B-CB43C0B7E5C7}" type="pres">
      <dgm:prSet presAssocID="{0A105550-8516-874C-AA70-58289EFCFA04}" presName="rootText" presStyleLbl="node4" presStyleIdx="7" presStyleCnt="35">
        <dgm:presLayoutVars>
          <dgm:chPref val="3"/>
        </dgm:presLayoutVars>
      </dgm:prSet>
      <dgm:spPr/>
    </dgm:pt>
    <dgm:pt modelId="{6A503F55-D00F-3E44-A532-C3F371192D13}" type="pres">
      <dgm:prSet presAssocID="{0A105550-8516-874C-AA70-58289EFCFA04}" presName="rootConnector" presStyleLbl="node4" presStyleIdx="7" presStyleCnt="35"/>
      <dgm:spPr/>
    </dgm:pt>
    <dgm:pt modelId="{0394B9B7-9048-C440-BDDA-91FDBFB1A790}" type="pres">
      <dgm:prSet presAssocID="{0A105550-8516-874C-AA70-58289EFCFA04}" presName="hierChild4" presStyleCnt="0"/>
      <dgm:spPr/>
    </dgm:pt>
    <dgm:pt modelId="{45A46717-37C1-8C4A-8DB3-2F6A9C86564E}" type="pres">
      <dgm:prSet presAssocID="{0A105550-8516-874C-AA70-58289EFCFA04}" presName="hierChild5" presStyleCnt="0"/>
      <dgm:spPr/>
    </dgm:pt>
    <dgm:pt modelId="{FF937361-0324-4144-A3C9-6F178668AB93}" type="pres">
      <dgm:prSet presAssocID="{96192BE0-97CA-9141-9D3C-E0D7DC8131B2}" presName="hierChild5" presStyleCnt="0"/>
      <dgm:spPr/>
    </dgm:pt>
    <dgm:pt modelId="{ADE90E76-896F-5A40-8589-E5E355DD5FAE}" type="pres">
      <dgm:prSet presAssocID="{68602DDD-D9E0-864F-8A24-8F7E72F58685}" presName="Name37" presStyleLbl="parChTrans1D4" presStyleIdx="8" presStyleCnt="35"/>
      <dgm:spPr/>
    </dgm:pt>
    <dgm:pt modelId="{D4CE3B51-50ED-A344-BDD2-6BA50A9CC153}" type="pres">
      <dgm:prSet presAssocID="{FEA8BCD7-8E38-AE44-8DD6-A55B90EED02C}" presName="hierRoot2" presStyleCnt="0">
        <dgm:presLayoutVars>
          <dgm:hierBranch val="init"/>
        </dgm:presLayoutVars>
      </dgm:prSet>
      <dgm:spPr/>
    </dgm:pt>
    <dgm:pt modelId="{D9C70CF9-4AD8-E545-9212-90496A6A3370}" type="pres">
      <dgm:prSet presAssocID="{FEA8BCD7-8E38-AE44-8DD6-A55B90EED02C}" presName="rootComposite" presStyleCnt="0"/>
      <dgm:spPr/>
    </dgm:pt>
    <dgm:pt modelId="{579C9680-C296-4745-BCA9-AC7131BE5D0E}" type="pres">
      <dgm:prSet presAssocID="{FEA8BCD7-8E38-AE44-8DD6-A55B90EED02C}" presName="rootText" presStyleLbl="node4" presStyleIdx="8" presStyleCnt="35">
        <dgm:presLayoutVars>
          <dgm:chPref val="3"/>
        </dgm:presLayoutVars>
      </dgm:prSet>
      <dgm:spPr/>
    </dgm:pt>
    <dgm:pt modelId="{29A50D32-7BC9-7547-9306-44C853A02B7C}" type="pres">
      <dgm:prSet presAssocID="{FEA8BCD7-8E38-AE44-8DD6-A55B90EED02C}" presName="rootConnector" presStyleLbl="node4" presStyleIdx="8" presStyleCnt="35"/>
      <dgm:spPr/>
    </dgm:pt>
    <dgm:pt modelId="{8A0A30B8-ACDE-C043-B035-334ED2F540ED}" type="pres">
      <dgm:prSet presAssocID="{FEA8BCD7-8E38-AE44-8DD6-A55B90EED02C}" presName="hierChild4" presStyleCnt="0"/>
      <dgm:spPr/>
    </dgm:pt>
    <dgm:pt modelId="{60AF5AB1-0537-B94A-8CF0-15EAC9A05948}" type="pres">
      <dgm:prSet presAssocID="{5EC89025-65C5-E048-A457-FC4BC5FA64FD}" presName="Name37" presStyleLbl="parChTrans1D4" presStyleIdx="9" presStyleCnt="35"/>
      <dgm:spPr/>
    </dgm:pt>
    <dgm:pt modelId="{641FFAEB-0F74-7D42-B192-09890DA18B3C}" type="pres">
      <dgm:prSet presAssocID="{13A96680-0B50-E049-8A56-9B0001F8DEF1}" presName="hierRoot2" presStyleCnt="0">
        <dgm:presLayoutVars>
          <dgm:hierBranch val="init"/>
        </dgm:presLayoutVars>
      </dgm:prSet>
      <dgm:spPr/>
    </dgm:pt>
    <dgm:pt modelId="{9623BF04-C05C-A341-ABF4-4DF34FC112EF}" type="pres">
      <dgm:prSet presAssocID="{13A96680-0B50-E049-8A56-9B0001F8DEF1}" presName="rootComposite" presStyleCnt="0"/>
      <dgm:spPr/>
    </dgm:pt>
    <dgm:pt modelId="{FF68556A-FCDB-484A-A72D-25EDCB2CD51F}" type="pres">
      <dgm:prSet presAssocID="{13A96680-0B50-E049-8A56-9B0001F8DEF1}" presName="rootText" presStyleLbl="node4" presStyleIdx="9" presStyleCnt="35">
        <dgm:presLayoutVars>
          <dgm:chPref val="3"/>
        </dgm:presLayoutVars>
      </dgm:prSet>
      <dgm:spPr/>
    </dgm:pt>
    <dgm:pt modelId="{980BEB90-C232-DE4E-836A-3C7D956AD014}" type="pres">
      <dgm:prSet presAssocID="{13A96680-0B50-E049-8A56-9B0001F8DEF1}" presName="rootConnector" presStyleLbl="node4" presStyleIdx="9" presStyleCnt="35"/>
      <dgm:spPr/>
    </dgm:pt>
    <dgm:pt modelId="{62CEC7D4-1033-9642-90D8-0CCC78AE94FE}" type="pres">
      <dgm:prSet presAssocID="{13A96680-0B50-E049-8A56-9B0001F8DEF1}" presName="hierChild4" presStyleCnt="0"/>
      <dgm:spPr/>
    </dgm:pt>
    <dgm:pt modelId="{EC167215-01BE-D34B-B9A7-9F22D495EF20}" type="pres">
      <dgm:prSet presAssocID="{13A96680-0B50-E049-8A56-9B0001F8DEF1}" presName="hierChild5" presStyleCnt="0"/>
      <dgm:spPr/>
    </dgm:pt>
    <dgm:pt modelId="{4A10DFCE-8B73-E44B-8711-B905F28DC966}" type="pres">
      <dgm:prSet presAssocID="{FEA8BCD7-8E38-AE44-8DD6-A55B90EED02C}" presName="hierChild5" presStyleCnt="0"/>
      <dgm:spPr/>
    </dgm:pt>
    <dgm:pt modelId="{83AFE567-4919-274D-82BC-289BFEF2FDB0}" type="pres">
      <dgm:prSet presAssocID="{F509520C-0D8B-B842-A3FF-1D5DE79BAEF6}" presName="hierChild5" presStyleCnt="0"/>
      <dgm:spPr/>
    </dgm:pt>
    <dgm:pt modelId="{C63EA737-2724-2D46-8C42-5C86CD17435C}" type="pres">
      <dgm:prSet presAssocID="{84269705-9926-1243-903F-EF39C5681CFA}" presName="hierChild5" presStyleCnt="0"/>
      <dgm:spPr/>
    </dgm:pt>
    <dgm:pt modelId="{98C3C844-CB1D-6E42-8731-28B033667279}" type="pres">
      <dgm:prSet presAssocID="{AD98B1E0-2760-E345-8C16-A49A6156BF04}" presName="Name37" presStyleLbl="parChTrans1D2" presStyleIdx="1" presStyleCnt="6"/>
      <dgm:spPr/>
    </dgm:pt>
    <dgm:pt modelId="{E749C238-523A-F94B-8E9E-282B5A4B637D}" type="pres">
      <dgm:prSet presAssocID="{B6EBF4BF-F812-E243-B52E-842FEA26D63C}" presName="hierRoot2" presStyleCnt="0">
        <dgm:presLayoutVars>
          <dgm:hierBranch val="init"/>
        </dgm:presLayoutVars>
      </dgm:prSet>
      <dgm:spPr/>
    </dgm:pt>
    <dgm:pt modelId="{8663D101-FE54-AA49-A527-F5B5124C4B19}" type="pres">
      <dgm:prSet presAssocID="{B6EBF4BF-F812-E243-B52E-842FEA26D63C}" presName="rootComposite" presStyleCnt="0"/>
      <dgm:spPr/>
    </dgm:pt>
    <dgm:pt modelId="{EC8D89C5-3204-0245-8CDC-47142D8CD630}" type="pres">
      <dgm:prSet presAssocID="{B6EBF4BF-F812-E243-B52E-842FEA26D63C}" presName="rootText" presStyleLbl="node2" presStyleIdx="1" presStyleCnt="5">
        <dgm:presLayoutVars>
          <dgm:chPref val="3"/>
        </dgm:presLayoutVars>
      </dgm:prSet>
      <dgm:spPr/>
    </dgm:pt>
    <dgm:pt modelId="{9D9E5073-D8A9-834E-827C-FB9B9AF01856}" type="pres">
      <dgm:prSet presAssocID="{B6EBF4BF-F812-E243-B52E-842FEA26D63C}" presName="rootConnector" presStyleLbl="node2" presStyleIdx="1" presStyleCnt="5"/>
      <dgm:spPr/>
    </dgm:pt>
    <dgm:pt modelId="{1E7E5F16-7F1B-9A48-90A8-F2D90F529266}" type="pres">
      <dgm:prSet presAssocID="{B6EBF4BF-F812-E243-B52E-842FEA26D63C}" presName="hierChild4" presStyleCnt="0"/>
      <dgm:spPr/>
    </dgm:pt>
    <dgm:pt modelId="{E80F1D47-9D5E-9C4E-B4AA-8817497506A5}" type="pres">
      <dgm:prSet presAssocID="{156CB5D4-1706-1444-AF45-6AA3D445051E}" presName="Name37" presStyleLbl="parChTrans1D3" presStyleIdx="1" presStyleCnt="5"/>
      <dgm:spPr/>
    </dgm:pt>
    <dgm:pt modelId="{C0DECB97-3533-3446-92B2-87C365C9991F}" type="pres">
      <dgm:prSet presAssocID="{1A11F91D-C82E-7149-844E-DED099C9557F}" presName="hierRoot2" presStyleCnt="0">
        <dgm:presLayoutVars>
          <dgm:hierBranch val="init"/>
        </dgm:presLayoutVars>
      </dgm:prSet>
      <dgm:spPr/>
    </dgm:pt>
    <dgm:pt modelId="{69FF8A30-25BC-7E4E-915A-9171F62F39C6}" type="pres">
      <dgm:prSet presAssocID="{1A11F91D-C82E-7149-844E-DED099C9557F}" presName="rootComposite" presStyleCnt="0"/>
      <dgm:spPr/>
    </dgm:pt>
    <dgm:pt modelId="{C239CBCF-88DF-9A4E-B850-110B2D766793}" type="pres">
      <dgm:prSet presAssocID="{1A11F91D-C82E-7149-844E-DED099C9557F}" presName="rootText" presStyleLbl="node3" presStyleIdx="1" presStyleCnt="4">
        <dgm:presLayoutVars>
          <dgm:chPref val="3"/>
        </dgm:presLayoutVars>
      </dgm:prSet>
      <dgm:spPr/>
    </dgm:pt>
    <dgm:pt modelId="{A02BFEA6-7F4E-4B44-8F59-DCED95525B1C}" type="pres">
      <dgm:prSet presAssocID="{1A11F91D-C82E-7149-844E-DED099C9557F}" presName="rootConnector" presStyleLbl="node3" presStyleIdx="1" presStyleCnt="4"/>
      <dgm:spPr/>
    </dgm:pt>
    <dgm:pt modelId="{D9146CEA-8F0B-C247-A432-F771554A6106}" type="pres">
      <dgm:prSet presAssocID="{1A11F91D-C82E-7149-844E-DED099C9557F}" presName="hierChild4" presStyleCnt="0"/>
      <dgm:spPr/>
    </dgm:pt>
    <dgm:pt modelId="{6206BB48-B303-D54D-941B-79867F85232A}" type="pres">
      <dgm:prSet presAssocID="{B8B4CD0A-B897-7B46-97BE-96ACA6FC183A}" presName="Name37" presStyleLbl="parChTrans1D4" presStyleIdx="10" presStyleCnt="35"/>
      <dgm:spPr/>
    </dgm:pt>
    <dgm:pt modelId="{CA64D43D-1BFB-ED47-8F06-F0B5E8EA1D06}" type="pres">
      <dgm:prSet presAssocID="{83878372-CF4F-454F-9C33-78A28325BFCF}" presName="hierRoot2" presStyleCnt="0">
        <dgm:presLayoutVars>
          <dgm:hierBranch val="init"/>
        </dgm:presLayoutVars>
      </dgm:prSet>
      <dgm:spPr/>
    </dgm:pt>
    <dgm:pt modelId="{147391FF-0688-A64C-B188-0FEF14A77C04}" type="pres">
      <dgm:prSet presAssocID="{83878372-CF4F-454F-9C33-78A28325BFCF}" presName="rootComposite" presStyleCnt="0"/>
      <dgm:spPr/>
    </dgm:pt>
    <dgm:pt modelId="{7B92D0CC-49A8-A244-A7C2-51376AD302CD}" type="pres">
      <dgm:prSet presAssocID="{83878372-CF4F-454F-9C33-78A28325BFCF}" presName="rootText" presStyleLbl="node4" presStyleIdx="10" presStyleCnt="35">
        <dgm:presLayoutVars>
          <dgm:chPref val="3"/>
        </dgm:presLayoutVars>
      </dgm:prSet>
      <dgm:spPr/>
    </dgm:pt>
    <dgm:pt modelId="{C761098D-16C1-1F4A-AA6B-1C3DF401A791}" type="pres">
      <dgm:prSet presAssocID="{83878372-CF4F-454F-9C33-78A28325BFCF}" presName="rootConnector" presStyleLbl="node4" presStyleIdx="10" presStyleCnt="35"/>
      <dgm:spPr/>
    </dgm:pt>
    <dgm:pt modelId="{9CB7957D-6E0B-4049-A773-D5BFE55F553D}" type="pres">
      <dgm:prSet presAssocID="{83878372-CF4F-454F-9C33-78A28325BFCF}" presName="hierChild4" presStyleCnt="0"/>
      <dgm:spPr/>
    </dgm:pt>
    <dgm:pt modelId="{0570A95D-04CB-C642-8581-E64B1531EDD5}" type="pres">
      <dgm:prSet presAssocID="{F99B81C2-B993-0546-931C-226C512AB25A}" presName="Name37" presStyleLbl="parChTrans1D4" presStyleIdx="11" presStyleCnt="35"/>
      <dgm:spPr/>
    </dgm:pt>
    <dgm:pt modelId="{4FEB524D-C6EC-6243-963B-56B1FB163F04}" type="pres">
      <dgm:prSet presAssocID="{1EF7F701-7CCF-F040-9B22-E73D382AD1C0}" presName="hierRoot2" presStyleCnt="0">
        <dgm:presLayoutVars>
          <dgm:hierBranch val="init"/>
        </dgm:presLayoutVars>
      </dgm:prSet>
      <dgm:spPr/>
    </dgm:pt>
    <dgm:pt modelId="{5C0922E9-3988-F44E-9BF3-14AF92CB3842}" type="pres">
      <dgm:prSet presAssocID="{1EF7F701-7CCF-F040-9B22-E73D382AD1C0}" presName="rootComposite" presStyleCnt="0"/>
      <dgm:spPr/>
    </dgm:pt>
    <dgm:pt modelId="{E599F7D1-C2F3-7E40-9415-D07078CCC963}" type="pres">
      <dgm:prSet presAssocID="{1EF7F701-7CCF-F040-9B22-E73D382AD1C0}" presName="rootText" presStyleLbl="node4" presStyleIdx="11" presStyleCnt="35">
        <dgm:presLayoutVars>
          <dgm:chPref val="3"/>
        </dgm:presLayoutVars>
      </dgm:prSet>
      <dgm:spPr/>
    </dgm:pt>
    <dgm:pt modelId="{48C370E4-FF3F-194E-9DF0-104C349DA918}" type="pres">
      <dgm:prSet presAssocID="{1EF7F701-7CCF-F040-9B22-E73D382AD1C0}" presName="rootConnector" presStyleLbl="node4" presStyleIdx="11" presStyleCnt="35"/>
      <dgm:spPr/>
    </dgm:pt>
    <dgm:pt modelId="{9431BC11-83E2-4A46-BF58-67BAF57625F7}" type="pres">
      <dgm:prSet presAssocID="{1EF7F701-7CCF-F040-9B22-E73D382AD1C0}" presName="hierChild4" presStyleCnt="0"/>
      <dgm:spPr/>
    </dgm:pt>
    <dgm:pt modelId="{7910C96C-2753-7442-B6AC-48BCF44FD7CC}" type="pres">
      <dgm:prSet presAssocID="{1EF7F701-7CCF-F040-9B22-E73D382AD1C0}" presName="hierChild5" presStyleCnt="0"/>
      <dgm:spPr/>
    </dgm:pt>
    <dgm:pt modelId="{82E5EE8A-A14D-8342-AF0F-061E455FB20B}" type="pres">
      <dgm:prSet presAssocID="{83878372-CF4F-454F-9C33-78A28325BFCF}" presName="hierChild5" presStyleCnt="0"/>
      <dgm:spPr/>
    </dgm:pt>
    <dgm:pt modelId="{3809BF8A-C57D-6C4F-82E2-69F6B98CB38D}" type="pres">
      <dgm:prSet presAssocID="{94AF2D32-EA9C-344A-BE7D-C2E8BADBE960}" presName="Name37" presStyleLbl="parChTrans1D4" presStyleIdx="12" presStyleCnt="35"/>
      <dgm:spPr/>
    </dgm:pt>
    <dgm:pt modelId="{45D7203E-4F41-9F43-AC8A-78892BC547F6}" type="pres">
      <dgm:prSet presAssocID="{1F3FCCB1-2515-1944-8D62-D8DCF8E26644}" presName="hierRoot2" presStyleCnt="0">
        <dgm:presLayoutVars>
          <dgm:hierBranch val="init"/>
        </dgm:presLayoutVars>
      </dgm:prSet>
      <dgm:spPr/>
    </dgm:pt>
    <dgm:pt modelId="{178D8C9E-B420-0B4D-9785-70D645A22686}" type="pres">
      <dgm:prSet presAssocID="{1F3FCCB1-2515-1944-8D62-D8DCF8E26644}" presName="rootComposite" presStyleCnt="0"/>
      <dgm:spPr/>
    </dgm:pt>
    <dgm:pt modelId="{1986FF02-54FC-BB4F-8E04-501BF5B589B4}" type="pres">
      <dgm:prSet presAssocID="{1F3FCCB1-2515-1944-8D62-D8DCF8E26644}" presName="rootText" presStyleLbl="node4" presStyleIdx="12" presStyleCnt="35">
        <dgm:presLayoutVars>
          <dgm:chPref val="3"/>
        </dgm:presLayoutVars>
      </dgm:prSet>
      <dgm:spPr/>
    </dgm:pt>
    <dgm:pt modelId="{89E47E00-2ACA-7444-B706-5FE3A3AFFF74}" type="pres">
      <dgm:prSet presAssocID="{1F3FCCB1-2515-1944-8D62-D8DCF8E26644}" presName="rootConnector" presStyleLbl="node4" presStyleIdx="12" presStyleCnt="35"/>
      <dgm:spPr/>
    </dgm:pt>
    <dgm:pt modelId="{D0EBBEFE-EE82-6349-8A6F-B2921B7BD5AE}" type="pres">
      <dgm:prSet presAssocID="{1F3FCCB1-2515-1944-8D62-D8DCF8E26644}" presName="hierChild4" presStyleCnt="0"/>
      <dgm:spPr/>
    </dgm:pt>
    <dgm:pt modelId="{688B5600-79A9-5D4E-A9BB-74F32ACFA4EF}" type="pres">
      <dgm:prSet presAssocID="{9EA2D96C-EA42-CD45-A62D-14622133EF9C}" presName="Name37" presStyleLbl="parChTrans1D4" presStyleIdx="13" presStyleCnt="35"/>
      <dgm:spPr/>
    </dgm:pt>
    <dgm:pt modelId="{95CC6F5B-1A59-3E49-8E0E-5A89F14EF5B1}" type="pres">
      <dgm:prSet presAssocID="{0CD7C51B-1454-4047-AA33-3AC1683C5247}" presName="hierRoot2" presStyleCnt="0">
        <dgm:presLayoutVars>
          <dgm:hierBranch val="init"/>
        </dgm:presLayoutVars>
      </dgm:prSet>
      <dgm:spPr/>
    </dgm:pt>
    <dgm:pt modelId="{67C055CF-6C82-A14A-89A4-2DE7A405BE26}" type="pres">
      <dgm:prSet presAssocID="{0CD7C51B-1454-4047-AA33-3AC1683C5247}" presName="rootComposite" presStyleCnt="0"/>
      <dgm:spPr/>
    </dgm:pt>
    <dgm:pt modelId="{D1D153F0-B14A-7742-8294-938207FE2F84}" type="pres">
      <dgm:prSet presAssocID="{0CD7C51B-1454-4047-AA33-3AC1683C5247}" presName="rootText" presStyleLbl="node4" presStyleIdx="13" presStyleCnt="35">
        <dgm:presLayoutVars>
          <dgm:chPref val="3"/>
        </dgm:presLayoutVars>
      </dgm:prSet>
      <dgm:spPr/>
    </dgm:pt>
    <dgm:pt modelId="{59A58FA2-2744-954E-A6A3-1F1C4EC38BAA}" type="pres">
      <dgm:prSet presAssocID="{0CD7C51B-1454-4047-AA33-3AC1683C5247}" presName="rootConnector" presStyleLbl="node4" presStyleIdx="13" presStyleCnt="35"/>
      <dgm:spPr/>
    </dgm:pt>
    <dgm:pt modelId="{D01B2020-CC5A-6947-A44A-D531C13470DB}" type="pres">
      <dgm:prSet presAssocID="{0CD7C51B-1454-4047-AA33-3AC1683C5247}" presName="hierChild4" presStyleCnt="0"/>
      <dgm:spPr/>
    </dgm:pt>
    <dgm:pt modelId="{BD6CD43D-C880-7242-BFDD-B97BB38A7704}" type="pres">
      <dgm:prSet presAssocID="{0CD7C51B-1454-4047-AA33-3AC1683C5247}" presName="hierChild5" presStyleCnt="0"/>
      <dgm:spPr/>
    </dgm:pt>
    <dgm:pt modelId="{97F582C8-EC7B-BC48-81C2-8BCB12546AB5}" type="pres">
      <dgm:prSet presAssocID="{1F3FCCB1-2515-1944-8D62-D8DCF8E26644}" presName="hierChild5" presStyleCnt="0"/>
      <dgm:spPr/>
    </dgm:pt>
    <dgm:pt modelId="{70E3FDF4-BE38-A544-87DA-0DD439D9862F}" type="pres">
      <dgm:prSet presAssocID="{5277B02A-6281-9147-A468-728239D60D05}" presName="Name37" presStyleLbl="parChTrans1D4" presStyleIdx="14" presStyleCnt="35"/>
      <dgm:spPr/>
    </dgm:pt>
    <dgm:pt modelId="{21374AC1-BCDA-AA43-A6E8-652A89210306}" type="pres">
      <dgm:prSet presAssocID="{7B930875-83A3-C24A-95F1-C320D3B8D12C}" presName="hierRoot2" presStyleCnt="0">
        <dgm:presLayoutVars>
          <dgm:hierBranch val="init"/>
        </dgm:presLayoutVars>
      </dgm:prSet>
      <dgm:spPr/>
    </dgm:pt>
    <dgm:pt modelId="{A1DDCDDA-24CA-7D47-A452-61E5C2D0BA0C}" type="pres">
      <dgm:prSet presAssocID="{7B930875-83A3-C24A-95F1-C320D3B8D12C}" presName="rootComposite" presStyleCnt="0"/>
      <dgm:spPr/>
    </dgm:pt>
    <dgm:pt modelId="{80CC3879-5804-5142-A69C-BBA375B4473C}" type="pres">
      <dgm:prSet presAssocID="{7B930875-83A3-C24A-95F1-C320D3B8D12C}" presName="rootText" presStyleLbl="node4" presStyleIdx="14" presStyleCnt="35">
        <dgm:presLayoutVars>
          <dgm:chPref val="3"/>
        </dgm:presLayoutVars>
      </dgm:prSet>
      <dgm:spPr/>
    </dgm:pt>
    <dgm:pt modelId="{49D28424-B894-4642-8C1A-D615E14D4F30}" type="pres">
      <dgm:prSet presAssocID="{7B930875-83A3-C24A-95F1-C320D3B8D12C}" presName="rootConnector" presStyleLbl="node4" presStyleIdx="14" presStyleCnt="35"/>
      <dgm:spPr/>
    </dgm:pt>
    <dgm:pt modelId="{B8A3F484-6453-6B42-8F20-524F2B89FE9B}" type="pres">
      <dgm:prSet presAssocID="{7B930875-83A3-C24A-95F1-C320D3B8D12C}" presName="hierChild4" presStyleCnt="0"/>
      <dgm:spPr/>
    </dgm:pt>
    <dgm:pt modelId="{C6762FA7-AD82-BC4D-8EDF-5394B8E627FC}" type="pres">
      <dgm:prSet presAssocID="{7DAD022D-BCA2-B049-B61D-F5F083C6E7D0}" presName="Name37" presStyleLbl="parChTrans1D4" presStyleIdx="15" presStyleCnt="35"/>
      <dgm:spPr/>
    </dgm:pt>
    <dgm:pt modelId="{35238B01-F57D-E847-9E15-3E95C29A63C4}" type="pres">
      <dgm:prSet presAssocID="{672D602D-5236-6445-84C3-E634EDEF2CD4}" presName="hierRoot2" presStyleCnt="0">
        <dgm:presLayoutVars>
          <dgm:hierBranch val="init"/>
        </dgm:presLayoutVars>
      </dgm:prSet>
      <dgm:spPr/>
    </dgm:pt>
    <dgm:pt modelId="{D6BCCF01-645A-B14B-B210-A81FB470B371}" type="pres">
      <dgm:prSet presAssocID="{672D602D-5236-6445-84C3-E634EDEF2CD4}" presName="rootComposite" presStyleCnt="0"/>
      <dgm:spPr/>
    </dgm:pt>
    <dgm:pt modelId="{5D6CD343-1C0D-2645-B5D0-66E17B465E37}" type="pres">
      <dgm:prSet presAssocID="{672D602D-5236-6445-84C3-E634EDEF2CD4}" presName="rootText" presStyleLbl="node4" presStyleIdx="15" presStyleCnt="35">
        <dgm:presLayoutVars>
          <dgm:chPref val="3"/>
        </dgm:presLayoutVars>
      </dgm:prSet>
      <dgm:spPr/>
    </dgm:pt>
    <dgm:pt modelId="{2F438BBC-019D-294B-8D0E-31FE625E5F34}" type="pres">
      <dgm:prSet presAssocID="{672D602D-5236-6445-84C3-E634EDEF2CD4}" presName="rootConnector" presStyleLbl="node4" presStyleIdx="15" presStyleCnt="35"/>
      <dgm:spPr/>
    </dgm:pt>
    <dgm:pt modelId="{3A8FBCD9-501A-6647-AF62-67611C8B209D}" type="pres">
      <dgm:prSet presAssocID="{672D602D-5236-6445-84C3-E634EDEF2CD4}" presName="hierChild4" presStyleCnt="0"/>
      <dgm:spPr/>
    </dgm:pt>
    <dgm:pt modelId="{8FF509CB-C6A6-2A43-8016-AF17BC76B294}" type="pres">
      <dgm:prSet presAssocID="{672D602D-5236-6445-84C3-E634EDEF2CD4}" presName="hierChild5" presStyleCnt="0"/>
      <dgm:spPr/>
    </dgm:pt>
    <dgm:pt modelId="{61C73551-3972-9449-8EE3-68476ADD9127}" type="pres">
      <dgm:prSet presAssocID="{7B930875-83A3-C24A-95F1-C320D3B8D12C}" presName="hierChild5" presStyleCnt="0"/>
      <dgm:spPr/>
    </dgm:pt>
    <dgm:pt modelId="{2B42EA3F-834F-7241-8B5F-36DC14E1D224}" type="pres">
      <dgm:prSet presAssocID="{A1EA0B26-9210-464C-8EB4-3636DFE51B6C}" presName="Name37" presStyleLbl="parChTrans1D4" presStyleIdx="16" presStyleCnt="35"/>
      <dgm:spPr/>
    </dgm:pt>
    <dgm:pt modelId="{245FDF01-E10A-334F-92B0-79E05230993B}" type="pres">
      <dgm:prSet presAssocID="{802A7106-678F-6B42-820A-7DCC6E1F7DC4}" presName="hierRoot2" presStyleCnt="0">
        <dgm:presLayoutVars>
          <dgm:hierBranch val="init"/>
        </dgm:presLayoutVars>
      </dgm:prSet>
      <dgm:spPr/>
    </dgm:pt>
    <dgm:pt modelId="{C38EB593-54C4-5043-AAD1-5379A81190D9}" type="pres">
      <dgm:prSet presAssocID="{802A7106-678F-6B42-820A-7DCC6E1F7DC4}" presName="rootComposite" presStyleCnt="0"/>
      <dgm:spPr/>
    </dgm:pt>
    <dgm:pt modelId="{EB0DAE72-A895-6442-8E32-2ED25D0E295A}" type="pres">
      <dgm:prSet presAssocID="{802A7106-678F-6B42-820A-7DCC6E1F7DC4}" presName="rootText" presStyleLbl="node4" presStyleIdx="16" presStyleCnt="35">
        <dgm:presLayoutVars>
          <dgm:chPref val="3"/>
        </dgm:presLayoutVars>
      </dgm:prSet>
      <dgm:spPr/>
    </dgm:pt>
    <dgm:pt modelId="{309B299D-35CE-7E4B-9EE1-768C970D0407}" type="pres">
      <dgm:prSet presAssocID="{802A7106-678F-6B42-820A-7DCC6E1F7DC4}" presName="rootConnector" presStyleLbl="node4" presStyleIdx="16" presStyleCnt="35"/>
      <dgm:spPr/>
    </dgm:pt>
    <dgm:pt modelId="{4D12CA63-BCCE-134E-92C9-63797D1DDB8E}" type="pres">
      <dgm:prSet presAssocID="{802A7106-678F-6B42-820A-7DCC6E1F7DC4}" presName="hierChild4" presStyleCnt="0"/>
      <dgm:spPr/>
    </dgm:pt>
    <dgm:pt modelId="{EB7B16EB-CB1A-2D40-BABA-ED47F4EA2F8F}" type="pres">
      <dgm:prSet presAssocID="{91155F52-58EA-1E4E-933E-0A4080F52471}" presName="Name37" presStyleLbl="parChTrans1D4" presStyleIdx="17" presStyleCnt="35"/>
      <dgm:spPr/>
    </dgm:pt>
    <dgm:pt modelId="{84DF1ED4-E60F-BC40-88BE-59E0E97F037D}" type="pres">
      <dgm:prSet presAssocID="{F2298EA9-72FC-B241-A61F-3527719A2EA1}" presName="hierRoot2" presStyleCnt="0">
        <dgm:presLayoutVars>
          <dgm:hierBranch val="init"/>
        </dgm:presLayoutVars>
      </dgm:prSet>
      <dgm:spPr/>
    </dgm:pt>
    <dgm:pt modelId="{201DF12F-CE05-6847-9960-C45E302855CA}" type="pres">
      <dgm:prSet presAssocID="{F2298EA9-72FC-B241-A61F-3527719A2EA1}" presName="rootComposite" presStyleCnt="0"/>
      <dgm:spPr/>
    </dgm:pt>
    <dgm:pt modelId="{F7DB078E-4FD9-C54C-9219-DEDE0E646FC8}" type="pres">
      <dgm:prSet presAssocID="{F2298EA9-72FC-B241-A61F-3527719A2EA1}" presName="rootText" presStyleLbl="node4" presStyleIdx="17" presStyleCnt="35">
        <dgm:presLayoutVars>
          <dgm:chPref val="3"/>
        </dgm:presLayoutVars>
      </dgm:prSet>
      <dgm:spPr/>
    </dgm:pt>
    <dgm:pt modelId="{2E2D474B-3C34-F74E-8903-B32C0B0C46CA}" type="pres">
      <dgm:prSet presAssocID="{F2298EA9-72FC-B241-A61F-3527719A2EA1}" presName="rootConnector" presStyleLbl="node4" presStyleIdx="17" presStyleCnt="35"/>
      <dgm:spPr/>
    </dgm:pt>
    <dgm:pt modelId="{636EBA6B-516D-D146-8A27-05002CE08C7A}" type="pres">
      <dgm:prSet presAssocID="{F2298EA9-72FC-B241-A61F-3527719A2EA1}" presName="hierChild4" presStyleCnt="0"/>
      <dgm:spPr/>
    </dgm:pt>
    <dgm:pt modelId="{70556767-180E-8C44-BB4B-2ADADCB4DF2C}" type="pres">
      <dgm:prSet presAssocID="{F2298EA9-72FC-B241-A61F-3527719A2EA1}" presName="hierChild5" presStyleCnt="0"/>
      <dgm:spPr/>
    </dgm:pt>
    <dgm:pt modelId="{A89D6537-EB57-8449-AAE0-C5B2057D696D}" type="pres">
      <dgm:prSet presAssocID="{802A7106-678F-6B42-820A-7DCC6E1F7DC4}" presName="hierChild5" presStyleCnt="0"/>
      <dgm:spPr/>
    </dgm:pt>
    <dgm:pt modelId="{FBB44641-0DF1-9846-8121-C653CDF93227}" type="pres">
      <dgm:prSet presAssocID="{0B9AEACE-50A2-3A4E-8481-C415C54D3272}" presName="Name37" presStyleLbl="parChTrans1D4" presStyleIdx="18" presStyleCnt="35"/>
      <dgm:spPr/>
    </dgm:pt>
    <dgm:pt modelId="{96C6C241-1BBD-5743-B837-CB83D5315AB8}" type="pres">
      <dgm:prSet presAssocID="{C9BEF67B-6591-984E-B1D3-E07CC703B7DC}" presName="hierRoot2" presStyleCnt="0">
        <dgm:presLayoutVars>
          <dgm:hierBranch val="init"/>
        </dgm:presLayoutVars>
      </dgm:prSet>
      <dgm:spPr/>
    </dgm:pt>
    <dgm:pt modelId="{D35A5596-5660-F749-8675-9B8BD98A14FF}" type="pres">
      <dgm:prSet presAssocID="{C9BEF67B-6591-984E-B1D3-E07CC703B7DC}" presName="rootComposite" presStyleCnt="0"/>
      <dgm:spPr/>
    </dgm:pt>
    <dgm:pt modelId="{CE61E726-60EB-E844-8DB0-A32D9023ED15}" type="pres">
      <dgm:prSet presAssocID="{C9BEF67B-6591-984E-B1D3-E07CC703B7DC}" presName="rootText" presStyleLbl="node4" presStyleIdx="18" presStyleCnt="35">
        <dgm:presLayoutVars>
          <dgm:chPref val="3"/>
        </dgm:presLayoutVars>
      </dgm:prSet>
      <dgm:spPr/>
    </dgm:pt>
    <dgm:pt modelId="{19CC7C8D-AE0E-8E41-BC75-AB79F51C0ABA}" type="pres">
      <dgm:prSet presAssocID="{C9BEF67B-6591-984E-B1D3-E07CC703B7DC}" presName="rootConnector" presStyleLbl="node4" presStyleIdx="18" presStyleCnt="35"/>
      <dgm:spPr/>
    </dgm:pt>
    <dgm:pt modelId="{D2392CDD-CFB4-A744-820D-B49D69032B75}" type="pres">
      <dgm:prSet presAssocID="{C9BEF67B-6591-984E-B1D3-E07CC703B7DC}" presName="hierChild4" presStyleCnt="0"/>
      <dgm:spPr/>
    </dgm:pt>
    <dgm:pt modelId="{256C57E2-CDFF-8A4D-9F8B-63E74B65E563}" type="pres">
      <dgm:prSet presAssocID="{F513B7DF-F924-4548-9F91-7C2DCA0CCF4B}" presName="Name37" presStyleLbl="parChTrans1D4" presStyleIdx="19" presStyleCnt="35"/>
      <dgm:spPr/>
    </dgm:pt>
    <dgm:pt modelId="{2E99BBB3-BB84-7D43-AC57-9CC95D233403}" type="pres">
      <dgm:prSet presAssocID="{EFA8127E-4404-524A-A295-B02A5373935E}" presName="hierRoot2" presStyleCnt="0">
        <dgm:presLayoutVars>
          <dgm:hierBranch val="init"/>
        </dgm:presLayoutVars>
      </dgm:prSet>
      <dgm:spPr/>
    </dgm:pt>
    <dgm:pt modelId="{A952D74E-D852-8745-9692-BE6A2957F048}" type="pres">
      <dgm:prSet presAssocID="{EFA8127E-4404-524A-A295-B02A5373935E}" presName="rootComposite" presStyleCnt="0"/>
      <dgm:spPr/>
    </dgm:pt>
    <dgm:pt modelId="{17DE65A4-2F9F-BF42-A0AB-D0A36626F57D}" type="pres">
      <dgm:prSet presAssocID="{EFA8127E-4404-524A-A295-B02A5373935E}" presName="rootText" presStyleLbl="node4" presStyleIdx="19" presStyleCnt="35">
        <dgm:presLayoutVars>
          <dgm:chPref val="3"/>
        </dgm:presLayoutVars>
      </dgm:prSet>
      <dgm:spPr/>
    </dgm:pt>
    <dgm:pt modelId="{C580C0E1-6704-FA49-BF4F-90884804F79C}" type="pres">
      <dgm:prSet presAssocID="{EFA8127E-4404-524A-A295-B02A5373935E}" presName="rootConnector" presStyleLbl="node4" presStyleIdx="19" presStyleCnt="35"/>
      <dgm:spPr/>
    </dgm:pt>
    <dgm:pt modelId="{A46B5D9F-7982-CF4D-A0EB-1A0527A28B80}" type="pres">
      <dgm:prSet presAssocID="{EFA8127E-4404-524A-A295-B02A5373935E}" presName="hierChild4" presStyleCnt="0"/>
      <dgm:spPr/>
    </dgm:pt>
    <dgm:pt modelId="{6706E63E-4D4F-F64D-B285-0B02D13C1890}" type="pres">
      <dgm:prSet presAssocID="{EFA8127E-4404-524A-A295-B02A5373935E}" presName="hierChild5" presStyleCnt="0"/>
      <dgm:spPr/>
    </dgm:pt>
    <dgm:pt modelId="{4BD6DE38-2281-3E47-A9F6-605747AAA8A4}" type="pres">
      <dgm:prSet presAssocID="{C9BEF67B-6591-984E-B1D3-E07CC703B7DC}" presName="hierChild5" presStyleCnt="0"/>
      <dgm:spPr/>
    </dgm:pt>
    <dgm:pt modelId="{FC245AE8-C38D-724B-8F1C-C1B7A61574BC}" type="pres">
      <dgm:prSet presAssocID="{B704C79E-E17D-B649-BE1D-D907CE0987A7}" presName="Name37" presStyleLbl="parChTrans1D4" presStyleIdx="20" presStyleCnt="35"/>
      <dgm:spPr/>
    </dgm:pt>
    <dgm:pt modelId="{87E1509D-42D6-0744-BFCD-5A456A66D633}" type="pres">
      <dgm:prSet presAssocID="{1DD576B8-475E-7547-AF4A-35904A003036}" presName="hierRoot2" presStyleCnt="0">
        <dgm:presLayoutVars>
          <dgm:hierBranch val="init"/>
        </dgm:presLayoutVars>
      </dgm:prSet>
      <dgm:spPr/>
    </dgm:pt>
    <dgm:pt modelId="{0A3E2B19-CD6A-3A40-B715-A7962276D536}" type="pres">
      <dgm:prSet presAssocID="{1DD576B8-475E-7547-AF4A-35904A003036}" presName="rootComposite" presStyleCnt="0"/>
      <dgm:spPr/>
    </dgm:pt>
    <dgm:pt modelId="{66214DEC-99A5-6748-8163-63680302FB13}" type="pres">
      <dgm:prSet presAssocID="{1DD576B8-475E-7547-AF4A-35904A003036}" presName="rootText" presStyleLbl="node4" presStyleIdx="20" presStyleCnt="35">
        <dgm:presLayoutVars>
          <dgm:chPref val="3"/>
        </dgm:presLayoutVars>
      </dgm:prSet>
      <dgm:spPr/>
    </dgm:pt>
    <dgm:pt modelId="{2F731834-1FB0-0D4D-B0C2-0B4F5C2DA610}" type="pres">
      <dgm:prSet presAssocID="{1DD576B8-475E-7547-AF4A-35904A003036}" presName="rootConnector" presStyleLbl="node4" presStyleIdx="20" presStyleCnt="35"/>
      <dgm:spPr/>
    </dgm:pt>
    <dgm:pt modelId="{B0573808-BF5A-7F4E-944B-2DC2AC89EA87}" type="pres">
      <dgm:prSet presAssocID="{1DD576B8-475E-7547-AF4A-35904A003036}" presName="hierChild4" presStyleCnt="0"/>
      <dgm:spPr/>
    </dgm:pt>
    <dgm:pt modelId="{4F8B1880-10FA-7742-A3F5-9725949511F8}" type="pres">
      <dgm:prSet presAssocID="{5E4E8220-6780-6B4B-A9AA-751E7B931B65}" presName="Name37" presStyleLbl="parChTrans1D4" presStyleIdx="21" presStyleCnt="35"/>
      <dgm:spPr/>
    </dgm:pt>
    <dgm:pt modelId="{948D56A2-6084-D342-BD52-A30535268341}" type="pres">
      <dgm:prSet presAssocID="{F88A4AEE-4C95-954E-969A-340EB30F7F02}" presName="hierRoot2" presStyleCnt="0">
        <dgm:presLayoutVars>
          <dgm:hierBranch val="init"/>
        </dgm:presLayoutVars>
      </dgm:prSet>
      <dgm:spPr/>
    </dgm:pt>
    <dgm:pt modelId="{4717226D-4434-5745-8D6E-9C4C547E10D4}" type="pres">
      <dgm:prSet presAssocID="{F88A4AEE-4C95-954E-969A-340EB30F7F02}" presName="rootComposite" presStyleCnt="0"/>
      <dgm:spPr/>
    </dgm:pt>
    <dgm:pt modelId="{35F84F2D-DEC6-3046-AC15-31D52B8B0AFB}" type="pres">
      <dgm:prSet presAssocID="{F88A4AEE-4C95-954E-969A-340EB30F7F02}" presName="rootText" presStyleLbl="node4" presStyleIdx="21" presStyleCnt="35">
        <dgm:presLayoutVars>
          <dgm:chPref val="3"/>
        </dgm:presLayoutVars>
      </dgm:prSet>
      <dgm:spPr/>
    </dgm:pt>
    <dgm:pt modelId="{E00B3AD3-1FE3-1540-B497-1988BDE85456}" type="pres">
      <dgm:prSet presAssocID="{F88A4AEE-4C95-954E-969A-340EB30F7F02}" presName="rootConnector" presStyleLbl="node4" presStyleIdx="21" presStyleCnt="35"/>
      <dgm:spPr/>
    </dgm:pt>
    <dgm:pt modelId="{D16D09BD-ADB2-B246-A94A-21000F85FE8E}" type="pres">
      <dgm:prSet presAssocID="{F88A4AEE-4C95-954E-969A-340EB30F7F02}" presName="hierChild4" presStyleCnt="0"/>
      <dgm:spPr/>
    </dgm:pt>
    <dgm:pt modelId="{E0804D43-9C7F-184F-8552-2D3DBCFEB8A4}" type="pres">
      <dgm:prSet presAssocID="{F88A4AEE-4C95-954E-969A-340EB30F7F02}" presName="hierChild5" presStyleCnt="0"/>
      <dgm:spPr/>
    </dgm:pt>
    <dgm:pt modelId="{02612BCC-A8DC-CB47-AF22-983896214E57}" type="pres">
      <dgm:prSet presAssocID="{1DD576B8-475E-7547-AF4A-35904A003036}" presName="hierChild5" presStyleCnt="0"/>
      <dgm:spPr/>
    </dgm:pt>
    <dgm:pt modelId="{E13338B5-84FF-DA46-A019-50ACB37D9A2A}" type="pres">
      <dgm:prSet presAssocID="{1A11F91D-C82E-7149-844E-DED099C9557F}" presName="hierChild5" presStyleCnt="0"/>
      <dgm:spPr/>
    </dgm:pt>
    <dgm:pt modelId="{FC1CD99C-08E5-2641-ABE3-2A27AD3BC577}" type="pres">
      <dgm:prSet presAssocID="{B6EBF4BF-F812-E243-B52E-842FEA26D63C}" presName="hierChild5" presStyleCnt="0"/>
      <dgm:spPr/>
    </dgm:pt>
    <dgm:pt modelId="{C1CB78EB-BE1D-D44E-90C0-2F2C7E8A50C6}" type="pres">
      <dgm:prSet presAssocID="{5A6DFFDA-B624-4447-A96E-9958F766D0A5}" presName="Name37" presStyleLbl="parChTrans1D2" presStyleIdx="2" presStyleCnt="6"/>
      <dgm:spPr/>
    </dgm:pt>
    <dgm:pt modelId="{7A1BB2D6-F4E1-1A42-9088-6D5132AF92BF}" type="pres">
      <dgm:prSet presAssocID="{12ACE07B-1499-9344-8D8C-C1F2747F62E3}" presName="hierRoot2" presStyleCnt="0">
        <dgm:presLayoutVars>
          <dgm:hierBranch val="init"/>
        </dgm:presLayoutVars>
      </dgm:prSet>
      <dgm:spPr/>
    </dgm:pt>
    <dgm:pt modelId="{C10415A3-70CC-F445-BD79-0C9B3BC7D245}" type="pres">
      <dgm:prSet presAssocID="{12ACE07B-1499-9344-8D8C-C1F2747F62E3}" presName="rootComposite" presStyleCnt="0"/>
      <dgm:spPr/>
    </dgm:pt>
    <dgm:pt modelId="{253CD318-CD4B-EE46-9D61-8E324FF4F0AB}" type="pres">
      <dgm:prSet presAssocID="{12ACE07B-1499-9344-8D8C-C1F2747F62E3}" presName="rootText" presStyleLbl="node2" presStyleIdx="2" presStyleCnt="5">
        <dgm:presLayoutVars>
          <dgm:chPref val="3"/>
        </dgm:presLayoutVars>
      </dgm:prSet>
      <dgm:spPr/>
    </dgm:pt>
    <dgm:pt modelId="{9601BD08-F2F1-044A-923E-1C69F53D0057}" type="pres">
      <dgm:prSet presAssocID="{12ACE07B-1499-9344-8D8C-C1F2747F62E3}" presName="rootConnector" presStyleLbl="node2" presStyleIdx="2" presStyleCnt="5"/>
      <dgm:spPr/>
    </dgm:pt>
    <dgm:pt modelId="{4F8E1D23-31CA-1448-9E89-8C3FC4AF2D9E}" type="pres">
      <dgm:prSet presAssocID="{12ACE07B-1499-9344-8D8C-C1F2747F62E3}" presName="hierChild4" presStyleCnt="0"/>
      <dgm:spPr/>
    </dgm:pt>
    <dgm:pt modelId="{2E1A8797-4B69-6846-9C03-460FC730FBF1}" type="pres">
      <dgm:prSet presAssocID="{F89F2AF1-A82E-1A40-8E0E-739DF6C36887}" presName="Name37" presStyleLbl="parChTrans1D3" presStyleIdx="2" presStyleCnt="5"/>
      <dgm:spPr/>
    </dgm:pt>
    <dgm:pt modelId="{4206B0BC-7AAC-D64B-8295-CE482417BA7F}" type="pres">
      <dgm:prSet presAssocID="{3B0E1E70-F123-3D42-BE39-62986E8A8944}" presName="hierRoot2" presStyleCnt="0">
        <dgm:presLayoutVars>
          <dgm:hierBranch val="init"/>
        </dgm:presLayoutVars>
      </dgm:prSet>
      <dgm:spPr/>
    </dgm:pt>
    <dgm:pt modelId="{69412515-D9FF-5C4F-AD02-AA6DA849864D}" type="pres">
      <dgm:prSet presAssocID="{3B0E1E70-F123-3D42-BE39-62986E8A8944}" presName="rootComposite" presStyleCnt="0"/>
      <dgm:spPr/>
    </dgm:pt>
    <dgm:pt modelId="{C63F3B46-8D31-0048-AE91-E29EC6C03A7E}" type="pres">
      <dgm:prSet presAssocID="{3B0E1E70-F123-3D42-BE39-62986E8A8944}" presName="rootText" presStyleLbl="node3" presStyleIdx="2" presStyleCnt="4">
        <dgm:presLayoutVars>
          <dgm:chPref val="3"/>
        </dgm:presLayoutVars>
      </dgm:prSet>
      <dgm:spPr/>
    </dgm:pt>
    <dgm:pt modelId="{4E5090CF-A164-EA40-85C3-C6947DAA1AB7}" type="pres">
      <dgm:prSet presAssocID="{3B0E1E70-F123-3D42-BE39-62986E8A8944}" presName="rootConnector" presStyleLbl="node3" presStyleIdx="2" presStyleCnt="4"/>
      <dgm:spPr/>
    </dgm:pt>
    <dgm:pt modelId="{223EC3D3-DC32-1647-A005-ACBCB8F348D3}" type="pres">
      <dgm:prSet presAssocID="{3B0E1E70-F123-3D42-BE39-62986E8A8944}" presName="hierChild4" presStyleCnt="0"/>
      <dgm:spPr/>
    </dgm:pt>
    <dgm:pt modelId="{0C8953CB-773D-1148-982F-CDF2C037F5EE}" type="pres">
      <dgm:prSet presAssocID="{1E648E43-D637-2748-BEC9-192F0D6B9B17}" presName="Name37" presStyleLbl="parChTrans1D4" presStyleIdx="22" presStyleCnt="35"/>
      <dgm:spPr/>
    </dgm:pt>
    <dgm:pt modelId="{A8A9BF85-0E79-5344-BBFC-888CBC56F001}" type="pres">
      <dgm:prSet presAssocID="{F2166695-3B3D-AE40-8A76-840A7C6D5A6F}" presName="hierRoot2" presStyleCnt="0">
        <dgm:presLayoutVars>
          <dgm:hierBranch val="init"/>
        </dgm:presLayoutVars>
      </dgm:prSet>
      <dgm:spPr/>
    </dgm:pt>
    <dgm:pt modelId="{C274FB54-8D2E-9141-945A-2C45C91B95AC}" type="pres">
      <dgm:prSet presAssocID="{F2166695-3B3D-AE40-8A76-840A7C6D5A6F}" presName="rootComposite" presStyleCnt="0"/>
      <dgm:spPr/>
    </dgm:pt>
    <dgm:pt modelId="{D21326CE-3277-4B4C-8C71-EB53D12EDA2D}" type="pres">
      <dgm:prSet presAssocID="{F2166695-3B3D-AE40-8A76-840A7C6D5A6F}" presName="rootText" presStyleLbl="node4" presStyleIdx="22" presStyleCnt="35">
        <dgm:presLayoutVars>
          <dgm:chPref val="3"/>
        </dgm:presLayoutVars>
      </dgm:prSet>
      <dgm:spPr/>
    </dgm:pt>
    <dgm:pt modelId="{0C716196-5925-FB46-9AA4-3BB70E981A2A}" type="pres">
      <dgm:prSet presAssocID="{F2166695-3B3D-AE40-8A76-840A7C6D5A6F}" presName="rootConnector" presStyleLbl="node4" presStyleIdx="22" presStyleCnt="35"/>
      <dgm:spPr/>
    </dgm:pt>
    <dgm:pt modelId="{544E267C-6AF4-5F42-B977-70E2BD30F43C}" type="pres">
      <dgm:prSet presAssocID="{F2166695-3B3D-AE40-8A76-840A7C6D5A6F}" presName="hierChild4" presStyleCnt="0"/>
      <dgm:spPr/>
    </dgm:pt>
    <dgm:pt modelId="{B25BF2A6-AEBB-6C42-84D8-21D69E5F4FE8}" type="pres">
      <dgm:prSet presAssocID="{F2166695-3B3D-AE40-8A76-840A7C6D5A6F}" presName="hierChild5" presStyleCnt="0"/>
      <dgm:spPr/>
    </dgm:pt>
    <dgm:pt modelId="{35AB1906-4BE1-1A47-954F-9703693E59C7}" type="pres">
      <dgm:prSet presAssocID="{B04A76D1-ECB9-8B48-9828-E4B652A24462}" presName="Name37" presStyleLbl="parChTrans1D4" presStyleIdx="23" presStyleCnt="35"/>
      <dgm:spPr/>
    </dgm:pt>
    <dgm:pt modelId="{6BBC2DAF-7436-7E4F-92EA-B2245AE360B9}" type="pres">
      <dgm:prSet presAssocID="{B8DDE29E-54F8-114B-A7F3-BEB4CAC5F826}" presName="hierRoot2" presStyleCnt="0">
        <dgm:presLayoutVars>
          <dgm:hierBranch val="init"/>
        </dgm:presLayoutVars>
      </dgm:prSet>
      <dgm:spPr/>
    </dgm:pt>
    <dgm:pt modelId="{BCD80D71-406F-CC44-99CB-B2D991A85F8A}" type="pres">
      <dgm:prSet presAssocID="{B8DDE29E-54F8-114B-A7F3-BEB4CAC5F826}" presName="rootComposite" presStyleCnt="0"/>
      <dgm:spPr/>
    </dgm:pt>
    <dgm:pt modelId="{DDAF6538-4CD4-4E44-BD5C-ECE98CC40DF6}" type="pres">
      <dgm:prSet presAssocID="{B8DDE29E-54F8-114B-A7F3-BEB4CAC5F826}" presName="rootText" presStyleLbl="node4" presStyleIdx="23" presStyleCnt="35">
        <dgm:presLayoutVars>
          <dgm:chPref val="3"/>
        </dgm:presLayoutVars>
      </dgm:prSet>
      <dgm:spPr/>
    </dgm:pt>
    <dgm:pt modelId="{4E9BD95E-5D62-484B-9869-C5D2CE05739B}" type="pres">
      <dgm:prSet presAssocID="{B8DDE29E-54F8-114B-A7F3-BEB4CAC5F826}" presName="rootConnector" presStyleLbl="node4" presStyleIdx="23" presStyleCnt="35"/>
      <dgm:spPr/>
    </dgm:pt>
    <dgm:pt modelId="{910972FC-ADC5-F043-9911-97A95360A0D1}" type="pres">
      <dgm:prSet presAssocID="{B8DDE29E-54F8-114B-A7F3-BEB4CAC5F826}" presName="hierChild4" presStyleCnt="0"/>
      <dgm:spPr/>
    </dgm:pt>
    <dgm:pt modelId="{3EE7B601-9DF2-3B4B-9811-D99EDAA32CB9}" type="pres">
      <dgm:prSet presAssocID="{4282E3B5-35B1-0649-8AA2-8E3CB962FAF6}" presName="Name37" presStyleLbl="parChTrans1D4" presStyleIdx="24" presStyleCnt="35"/>
      <dgm:spPr/>
    </dgm:pt>
    <dgm:pt modelId="{0D4D52B6-0516-584B-B246-BBC11CE01AFA}" type="pres">
      <dgm:prSet presAssocID="{08F8D991-01E7-5745-8807-266DA7617670}" presName="hierRoot2" presStyleCnt="0">
        <dgm:presLayoutVars>
          <dgm:hierBranch val="init"/>
        </dgm:presLayoutVars>
      </dgm:prSet>
      <dgm:spPr/>
    </dgm:pt>
    <dgm:pt modelId="{0656636F-F75D-B842-AB7B-AA68039152AD}" type="pres">
      <dgm:prSet presAssocID="{08F8D991-01E7-5745-8807-266DA7617670}" presName="rootComposite" presStyleCnt="0"/>
      <dgm:spPr/>
    </dgm:pt>
    <dgm:pt modelId="{F5F34EF2-B5C0-E44C-A853-3E30A5B14F91}" type="pres">
      <dgm:prSet presAssocID="{08F8D991-01E7-5745-8807-266DA7617670}" presName="rootText" presStyleLbl="node4" presStyleIdx="24" presStyleCnt="35">
        <dgm:presLayoutVars>
          <dgm:chPref val="3"/>
        </dgm:presLayoutVars>
      </dgm:prSet>
      <dgm:spPr/>
    </dgm:pt>
    <dgm:pt modelId="{C0B4EEB5-8A42-4D4A-9B9D-4610DC09CA57}" type="pres">
      <dgm:prSet presAssocID="{08F8D991-01E7-5745-8807-266DA7617670}" presName="rootConnector" presStyleLbl="node4" presStyleIdx="24" presStyleCnt="35"/>
      <dgm:spPr/>
    </dgm:pt>
    <dgm:pt modelId="{38BF7BE7-F2C6-4F4A-8B4F-1587D58D3397}" type="pres">
      <dgm:prSet presAssocID="{08F8D991-01E7-5745-8807-266DA7617670}" presName="hierChild4" presStyleCnt="0"/>
      <dgm:spPr/>
    </dgm:pt>
    <dgm:pt modelId="{31F2E8CC-EF2B-2241-8B3E-C2C8CA0CADC1}" type="pres">
      <dgm:prSet presAssocID="{08F8D991-01E7-5745-8807-266DA7617670}" presName="hierChild5" presStyleCnt="0"/>
      <dgm:spPr/>
    </dgm:pt>
    <dgm:pt modelId="{3908AAE6-5EAE-BA44-8E9A-7A734635C164}" type="pres">
      <dgm:prSet presAssocID="{B8DDE29E-54F8-114B-A7F3-BEB4CAC5F826}" presName="hierChild5" presStyleCnt="0"/>
      <dgm:spPr/>
    </dgm:pt>
    <dgm:pt modelId="{F2A3FA6D-2EE9-0A4D-AF5E-6BA6E6584C2D}" type="pres">
      <dgm:prSet presAssocID="{283777E9-A4F1-1441-A74E-D40D7D718F8E}" presName="Name37" presStyleLbl="parChTrans1D4" presStyleIdx="25" presStyleCnt="35"/>
      <dgm:spPr/>
    </dgm:pt>
    <dgm:pt modelId="{965F8D09-6C7A-714C-A1E0-555F0EDE4CE3}" type="pres">
      <dgm:prSet presAssocID="{1C3A2466-56C9-CC41-BA0A-63FD47B92619}" presName="hierRoot2" presStyleCnt="0">
        <dgm:presLayoutVars>
          <dgm:hierBranch val="init"/>
        </dgm:presLayoutVars>
      </dgm:prSet>
      <dgm:spPr/>
    </dgm:pt>
    <dgm:pt modelId="{2B865BAC-7006-A944-9CC2-B8DDA84AEF31}" type="pres">
      <dgm:prSet presAssocID="{1C3A2466-56C9-CC41-BA0A-63FD47B92619}" presName="rootComposite" presStyleCnt="0"/>
      <dgm:spPr/>
    </dgm:pt>
    <dgm:pt modelId="{1D19DAD3-27DC-0449-BA4E-761B72A272F4}" type="pres">
      <dgm:prSet presAssocID="{1C3A2466-56C9-CC41-BA0A-63FD47B92619}" presName="rootText" presStyleLbl="node4" presStyleIdx="25" presStyleCnt="35">
        <dgm:presLayoutVars>
          <dgm:chPref val="3"/>
        </dgm:presLayoutVars>
      </dgm:prSet>
      <dgm:spPr/>
    </dgm:pt>
    <dgm:pt modelId="{33A1B4D0-674F-6D40-9092-A2A99110783B}" type="pres">
      <dgm:prSet presAssocID="{1C3A2466-56C9-CC41-BA0A-63FD47B92619}" presName="rootConnector" presStyleLbl="node4" presStyleIdx="25" presStyleCnt="35"/>
      <dgm:spPr/>
    </dgm:pt>
    <dgm:pt modelId="{44380BB5-DAC3-1B45-BA00-917A52E07E40}" type="pres">
      <dgm:prSet presAssocID="{1C3A2466-56C9-CC41-BA0A-63FD47B92619}" presName="hierChild4" presStyleCnt="0"/>
      <dgm:spPr/>
    </dgm:pt>
    <dgm:pt modelId="{269DFFED-BB1B-1D4C-A47F-251F48E93A35}" type="pres">
      <dgm:prSet presAssocID="{3E72B8C2-C278-C342-B346-A11D23606F4B}" presName="Name37" presStyleLbl="parChTrans1D4" presStyleIdx="26" presStyleCnt="35"/>
      <dgm:spPr/>
    </dgm:pt>
    <dgm:pt modelId="{9415FFF0-EB2E-0642-903B-4ADBCF5F6D16}" type="pres">
      <dgm:prSet presAssocID="{E3A65351-C4B2-6C44-95B9-0517AD70D5B6}" presName="hierRoot2" presStyleCnt="0">
        <dgm:presLayoutVars>
          <dgm:hierBranch val="init"/>
        </dgm:presLayoutVars>
      </dgm:prSet>
      <dgm:spPr/>
    </dgm:pt>
    <dgm:pt modelId="{B525B196-6C2F-BE49-9DC7-15AB4DC5A95F}" type="pres">
      <dgm:prSet presAssocID="{E3A65351-C4B2-6C44-95B9-0517AD70D5B6}" presName="rootComposite" presStyleCnt="0"/>
      <dgm:spPr/>
    </dgm:pt>
    <dgm:pt modelId="{C96B8541-65D7-A34A-8B70-6552AA15EED4}" type="pres">
      <dgm:prSet presAssocID="{E3A65351-C4B2-6C44-95B9-0517AD70D5B6}" presName="rootText" presStyleLbl="node4" presStyleIdx="26" presStyleCnt="35">
        <dgm:presLayoutVars>
          <dgm:chPref val="3"/>
        </dgm:presLayoutVars>
      </dgm:prSet>
      <dgm:spPr/>
    </dgm:pt>
    <dgm:pt modelId="{914F4D45-1EF4-D341-BE3A-E7BD4AC948F9}" type="pres">
      <dgm:prSet presAssocID="{E3A65351-C4B2-6C44-95B9-0517AD70D5B6}" presName="rootConnector" presStyleLbl="node4" presStyleIdx="26" presStyleCnt="35"/>
      <dgm:spPr/>
    </dgm:pt>
    <dgm:pt modelId="{BC2486E5-4006-3947-B49A-25A2F3B865CC}" type="pres">
      <dgm:prSet presAssocID="{E3A65351-C4B2-6C44-95B9-0517AD70D5B6}" presName="hierChild4" presStyleCnt="0"/>
      <dgm:spPr/>
    </dgm:pt>
    <dgm:pt modelId="{A0A4983C-9C93-614A-B54A-DE45E0FDFC48}" type="pres">
      <dgm:prSet presAssocID="{E3A65351-C4B2-6C44-95B9-0517AD70D5B6}" presName="hierChild5" presStyleCnt="0"/>
      <dgm:spPr/>
    </dgm:pt>
    <dgm:pt modelId="{F17026D4-561D-CE4D-8673-77F50EB554FA}" type="pres">
      <dgm:prSet presAssocID="{1C3A2466-56C9-CC41-BA0A-63FD47B92619}" presName="hierChild5" presStyleCnt="0"/>
      <dgm:spPr/>
    </dgm:pt>
    <dgm:pt modelId="{ECD1A4A0-CAA3-084C-9E51-BC23C8255F63}" type="pres">
      <dgm:prSet presAssocID="{40D2AFCC-19F8-9449-917D-1907F366A9B5}" presName="Name37" presStyleLbl="parChTrans1D4" presStyleIdx="27" presStyleCnt="35"/>
      <dgm:spPr/>
    </dgm:pt>
    <dgm:pt modelId="{801AC3F3-6403-1E4F-B387-6069A2E0ADAE}" type="pres">
      <dgm:prSet presAssocID="{843356FE-4B44-1B4E-A3C5-F6B3EB1FD2EE}" presName="hierRoot2" presStyleCnt="0">
        <dgm:presLayoutVars>
          <dgm:hierBranch val="init"/>
        </dgm:presLayoutVars>
      </dgm:prSet>
      <dgm:spPr/>
    </dgm:pt>
    <dgm:pt modelId="{39A22BA5-7A62-4A4A-92B2-E97EE5775D56}" type="pres">
      <dgm:prSet presAssocID="{843356FE-4B44-1B4E-A3C5-F6B3EB1FD2EE}" presName="rootComposite" presStyleCnt="0"/>
      <dgm:spPr/>
    </dgm:pt>
    <dgm:pt modelId="{E51FC21C-CE1B-C249-84ED-9C71D7C9A207}" type="pres">
      <dgm:prSet presAssocID="{843356FE-4B44-1B4E-A3C5-F6B3EB1FD2EE}" presName="rootText" presStyleLbl="node4" presStyleIdx="27" presStyleCnt="35">
        <dgm:presLayoutVars>
          <dgm:chPref val="3"/>
        </dgm:presLayoutVars>
      </dgm:prSet>
      <dgm:spPr/>
    </dgm:pt>
    <dgm:pt modelId="{2E5571C3-755F-6F4E-8AE1-4C7D4BDEB69B}" type="pres">
      <dgm:prSet presAssocID="{843356FE-4B44-1B4E-A3C5-F6B3EB1FD2EE}" presName="rootConnector" presStyleLbl="node4" presStyleIdx="27" presStyleCnt="35"/>
      <dgm:spPr/>
    </dgm:pt>
    <dgm:pt modelId="{3C1A73F6-C10C-4C4A-8079-CFBC42F5A719}" type="pres">
      <dgm:prSet presAssocID="{843356FE-4B44-1B4E-A3C5-F6B3EB1FD2EE}" presName="hierChild4" presStyleCnt="0"/>
      <dgm:spPr/>
    </dgm:pt>
    <dgm:pt modelId="{2A4B37BC-CCFF-224F-B737-54085B9B8060}" type="pres">
      <dgm:prSet presAssocID="{087E7264-77F5-2B44-92ED-E92F5A7D9A28}" presName="Name37" presStyleLbl="parChTrans1D4" presStyleIdx="28" presStyleCnt="35"/>
      <dgm:spPr/>
    </dgm:pt>
    <dgm:pt modelId="{BCFA5E11-9D56-4B46-B393-423F5440D2A6}" type="pres">
      <dgm:prSet presAssocID="{BB05C99B-2344-DD4B-9148-B79D99D55406}" presName="hierRoot2" presStyleCnt="0">
        <dgm:presLayoutVars>
          <dgm:hierBranch val="init"/>
        </dgm:presLayoutVars>
      </dgm:prSet>
      <dgm:spPr/>
    </dgm:pt>
    <dgm:pt modelId="{76C764C0-C9CB-D944-8D12-DBE05627C296}" type="pres">
      <dgm:prSet presAssocID="{BB05C99B-2344-DD4B-9148-B79D99D55406}" presName="rootComposite" presStyleCnt="0"/>
      <dgm:spPr/>
    </dgm:pt>
    <dgm:pt modelId="{7336CDB7-D3C5-1F40-904F-36F8EC675C84}" type="pres">
      <dgm:prSet presAssocID="{BB05C99B-2344-DD4B-9148-B79D99D55406}" presName="rootText" presStyleLbl="node4" presStyleIdx="28" presStyleCnt="35">
        <dgm:presLayoutVars>
          <dgm:chPref val="3"/>
        </dgm:presLayoutVars>
      </dgm:prSet>
      <dgm:spPr/>
    </dgm:pt>
    <dgm:pt modelId="{F8B19627-DFE5-6943-B812-E001B0AC870F}" type="pres">
      <dgm:prSet presAssocID="{BB05C99B-2344-DD4B-9148-B79D99D55406}" presName="rootConnector" presStyleLbl="node4" presStyleIdx="28" presStyleCnt="35"/>
      <dgm:spPr/>
    </dgm:pt>
    <dgm:pt modelId="{8E7E0DF6-BE96-864C-905E-AAB0BB03626D}" type="pres">
      <dgm:prSet presAssocID="{BB05C99B-2344-DD4B-9148-B79D99D55406}" presName="hierChild4" presStyleCnt="0"/>
      <dgm:spPr/>
    </dgm:pt>
    <dgm:pt modelId="{9A8528C1-9345-6943-AE44-4A90D28F9511}" type="pres">
      <dgm:prSet presAssocID="{BB05C99B-2344-DD4B-9148-B79D99D55406}" presName="hierChild5" presStyleCnt="0"/>
      <dgm:spPr/>
    </dgm:pt>
    <dgm:pt modelId="{04192BAB-7E64-804C-80C4-D917D0688A3A}" type="pres">
      <dgm:prSet presAssocID="{843356FE-4B44-1B4E-A3C5-F6B3EB1FD2EE}" presName="hierChild5" presStyleCnt="0"/>
      <dgm:spPr/>
    </dgm:pt>
    <dgm:pt modelId="{EBC3863E-3D86-9647-9116-D1514EC28D4A}" type="pres">
      <dgm:prSet presAssocID="{BCEE141C-95C2-7A4F-80AA-5DBFA85EC289}" presName="Name37" presStyleLbl="parChTrans1D4" presStyleIdx="29" presStyleCnt="35"/>
      <dgm:spPr/>
    </dgm:pt>
    <dgm:pt modelId="{1A015BAE-2529-8C4E-A3FE-6CC3C9BF62A9}" type="pres">
      <dgm:prSet presAssocID="{B47594D8-8C55-4144-A4DA-9D0B86DF5C18}" presName="hierRoot2" presStyleCnt="0">
        <dgm:presLayoutVars>
          <dgm:hierBranch val="init"/>
        </dgm:presLayoutVars>
      </dgm:prSet>
      <dgm:spPr/>
    </dgm:pt>
    <dgm:pt modelId="{46925CD8-B29A-6847-ACF9-F1E20ABD91A6}" type="pres">
      <dgm:prSet presAssocID="{B47594D8-8C55-4144-A4DA-9D0B86DF5C18}" presName="rootComposite" presStyleCnt="0"/>
      <dgm:spPr/>
    </dgm:pt>
    <dgm:pt modelId="{6BE0668D-D849-074E-8D87-4ADEBD7E8869}" type="pres">
      <dgm:prSet presAssocID="{B47594D8-8C55-4144-A4DA-9D0B86DF5C18}" presName="rootText" presStyleLbl="node4" presStyleIdx="29" presStyleCnt="35">
        <dgm:presLayoutVars>
          <dgm:chPref val="3"/>
        </dgm:presLayoutVars>
      </dgm:prSet>
      <dgm:spPr/>
    </dgm:pt>
    <dgm:pt modelId="{A5A77E86-D8DC-A843-AA93-65E18BD5A537}" type="pres">
      <dgm:prSet presAssocID="{B47594D8-8C55-4144-A4DA-9D0B86DF5C18}" presName="rootConnector" presStyleLbl="node4" presStyleIdx="29" presStyleCnt="35"/>
      <dgm:spPr/>
    </dgm:pt>
    <dgm:pt modelId="{D9A9CD26-E18D-4646-AAD2-65697CE60DCB}" type="pres">
      <dgm:prSet presAssocID="{B47594D8-8C55-4144-A4DA-9D0B86DF5C18}" presName="hierChild4" presStyleCnt="0"/>
      <dgm:spPr/>
    </dgm:pt>
    <dgm:pt modelId="{6B76CCE8-B395-F342-B71F-428E8E963F05}" type="pres">
      <dgm:prSet presAssocID="{10FD1822-6026-C248-8EA5-C4A27D8507E1}" presName="Name37" presStyleLbl="parChTrans1D4" presStyleIdx="30" presStyleCnt="35"/>
      <dgm:spPr/>
    </dgm:pt>
    <dgm:pt modelId="{EC98E79A-2211-8C44-AC38-7FB3F7AAF900}" type="pres">
      <dgm:prSet presAssocID="{C719F476-C32A-5446-ADA7-609DBFDE5D94}" presName="hierRoot2" presStyleCnt="0">
        <dgm:presLayoutVars>
          <dgm:hierBranch val="init"/>
        </dgm:presLayoutVars>
      </dgm:prSet>
      <dgm:spPr/>
    </dgm:pt>
    <dgm:pt modelId="{71D79EF0-1BB2-434E-AB71-D07669642055}" type="pres">
      <dgm:prSet presAssocID="{C719F476-C32A-5446-ADA7-609DBFDE5D94}" presName="rootComposite" presStyleCnt="0"/>
      <dgm:spPr/>
    </dgm:pt>
    <dgm:pt modelId="{3F89E9EC-9099-F94A-BCB2-9FA108CCC494}" type="pres">
      <dgm:prSet presAssocID="{C719F476-C32A-5446-ADA7-609DBFDE5D94}" presName="rootText" presStyleLbl="node4" presStyleIdx="30" presStyleCnt="35">
        <dgm:presLayoutVars>
          <dgm:chPref val="3"/>
        </dgm:presLayoutVars>
      </dgm:prSet>
      <dgm:spPr/>
    </dgm:pt>
    <dgm:pt modelId="{8A11A72B-433F-B046-8155-CD7B5057742B}" type="pres">
      <dgm:prSet presAssocID="{C719F476-C32A-5446-ADA7-609DBFDE5D94}" presName="rootConnector" presStyleLbl="node4" presStyleIdx="30" presStyleCnt="35"/>
      <dgm:spPr/>
    </dgm:pt>
    <dgm:pt modelId="{C62F8724-D1DC-1A4D-9F3A-FB635FAE0582}" type="pres">
      <dgm:prSet presAssocID="{C719F476-C32A-5446-ADA7-609DBFDE5D94}" presName="hierChild4" presStyleCnt="0"/>
      <dgm:spPr/>
    </dgm:pt>
    <dgm:pt modelId="{40613582-AD7E-C24C-9568-B4BB98097B44}" type="pres">
      <dgm:prSet presAssocID="{C719F476-C32A-5446-ADA7-609DBFDE5D94}" presName="hierChild5" presStyleCnt="0"/>
      <dgm:spPr/>
    </dgm:pt>
    <dgm:pt modelId="{CF383E14-62BE-1C47-ABC8-BD39C7D8D9FB}" type="pres">
      <dgm:prSet presAssocID="{B47594D8-8C55-4144-A4DA-9D0B86DF5C18}" presName="hierChild5" presStyleCnt="0"/>
      <dgm:spPr/>
    </dgm:pt>
    <dgm:pt modelId="{996FFDCC-A935-3F49-B33B-2F4DA48108AB}" type="pres">
      <dgm:prSet presAssocID="{88828E4A-AD92-F042-8217-F8143296DB96}" presName="Name37" presStyleLbl="parChTrans1D4" presStyleIdx="31" presStyleCnt="35"/>
      <dgm:spPr/>
    </dgm:pt>
    <dgm:pt modelId="{DEBDCF1C-6814-104D-A203-4BE570EB49DF}" type="pres">
      <dgm:prSet presAssocID="{32D82B9F-FE19-1743-8BE2-3B4F581838B0}" presName="hierRoot2" presStyleCnt="0">
        <dgm:presLayoutVars>
          <dgm:hierBranch val="init"/>
        </dgm:presLayoutVars>
      </dgm:prSet>
      <dgm:spPr/>
    </dgm:pt>
    <dgm:pt modelId="{BD816609-B941-8E44-A581-85B49A739793}" type="pres">
      <dgm:prSet presAssocID="{32D82B9F-FE19-1743-8BE2-3B4F581838B0}" presName="rootComposite" presStyleCnt="0"/>
      <dgm:spPr/>
    </dgm:pt>
    <dgm:pt modelId="{C643FA9F-8824-A245-8F30-2D491A00B909}" type="pres">
      <dgm:prSet presAssocID="{32D82B9F-FE19-1743-8BE2-3B4F581838B0}" presName="rootText" presStyleLbl="node4" presStyleIdx="31" presStyleCnt="35">
        <dgm:presLayoutVars>
          <dgm:chPref val="3"/>
        </dgm:presLayoutVars>
      </dgm:prSet>
      <dgm:spPr/>
    </dgm:pt>
    <dgm:pt modelId="{2C006FEA-06D7-7E4A-A47D-88A56A4B6727}" type="pres">
      <dgm:prSet presAssocID="{32D82B9F-FE19-1743-8BE2-3B4F581838B0}" presName="rootConnector" presStyleLbl="node4" presStyleIdx="31" presStyleCnt="35"/>
      <dgm:spPr/>
    </dgm:pt>
    <dgm:pt modelId="{8C2F7476-3DD0-5242-893A-D2078D3B9877}" type="pres">
      <dgm:prSet presAssocID="{32D82B9F-FE19-1743-8BE2-3B4F581838B0}" presName="hierChild4" presStyleCnt="0"/>
      <dgm:spPr/>
    </dgm:pt>
    <dgm:pt modelId="{A4E6C95D-CAD8-C74A-80FE-CD122FD83C3A}" type="pres">
      <dgm:prSet presAssocID="{A70A8E1E-0068-5641-9FBE-2CCF133C1E06}" presName="Name37" presStyleLbl="parChTrans1D4" presStyleIdx="32" presStyleCnt="35"/>
      <dgm:spPr/>
    </dgm:pt>
    <dgm:pt modelId="{0D859DBE-CF5D-504E-8B67-D0E22390DFE9}" type="pres">
      <dgm:prSet presAssocID="{4F6EA68A-771B-1A42-9F7B-CC0014808F9C}" presName="hierRoot2" presStyleCnt="0">
        <dgm:presLayoutVars>
          <dgm:hierBranch val="init"/>
        </dgm:presLayoutVars>
      </dgm:prSet>
      <dgm:spPr/>
    </dgm:pt>
    <dgm:pt modelId="{20D03B41-BCE9-E549-9227-A2FF1E614920}" type="pres">
      <dgm:prSet presAssocID="{4F6EA68A-771B-1A42-9F7B-CC0014808F9C}" presName="rootComposite" presStyleCnt="0"/>
      <dgm:spPr/>
    </dgm:pt>
    <dgm:pt modelId="{71E37C57-1AC7-4749-81B7-F7DF56D80189}" type="pres">
      <dgm:prSet presAssocID="{4F6EA68A-771B-1A42-9F7B-CC0014808F9C}" presName="rootText" presStyleLbl="node4" presStyleIdx="32" presStyleCnt="35">
        <dgm:presLayoutVars>
          <dgm:chPref val="3"/>
        </dgm:presLayoutVars>
      </dgm:prSet>
      <dgm:spPr/>
    </dgm:pt>
    <dgm:pt modelId="{ECBA41A7-0AEE-AD40-8CA9-F9B1021F9CA8}" type="pres">
      <dgm:prSet presAssocID="{4F6EA68A-771B-1A42-9F7B-CC0014808F9C}" presName="rootConnector" presStyleLbl="node4" presStyleIdx="32" presStyleCnt="35"/>
      <dgm:spPr/>
    </dgm:pt>
    <dgm:pt modelId="{2C1089D8-70C9-A34D-AEF0-71F0BD383E7C}" type="pres">
      <dgm:prSet presAssocID="{4F6EA68A-771B-1A42-9F7B-CC0014808F9C}" presName="hierChild4" presStyleCnt="0"/>
      <dgm:spPr/>
    </dgm:pt>
    <dgm:pt modelId="{BE815F11-947D-A942-9374-60F01A1AC7A3}" type="pres">
      <dgm:prSet presAssocID="{4F6EA68A-771B-1A42-9F7B-CC0014808F9C}" presName="hierChild5" presStyleCnt="0"/>
      <dgm:spPr/>
    </dgm:pt>
    <dgm:pt modelId="{E755F0B6-CFD3-1B4A-8BAD-9BAF9D1221E9}" type="pres">
      <dgm:prSet presAssocID="{32D82B9F-FE19-1743-8BE2-3B4F581838B0}" presName="hierChild5" presStyleCnt="0"/>
      <dgm:spPr/>
    </dgm:pt>
    <dgm:pt modelId="{DA807F03-CE8A-FB41-A0A4-E5B2C1737400}" type="pres">
      <dgm:prSet presAssocID="{A3ADF69C-5B3C-5348-B7F2-1C8B2E9E55A8}" presName="Name37" presStyleLbl="parChTrans1D4" presStyleIdx="33" presStyleCnt="35"/>
      <dgm:spPr/>
    </dgm:pt>
    <dgm:pt modelId="{930BCEB4-5CBD-F04D-B6F4-EE3835AC2B64}" type="pres">
      <dgm:prSet presAssocID="{8647E3F9-2CD9-4F4D-B7E1-B0C57AD35855}" presName="hierRoot2" presStyleCnt="0">
        <dgm:presLayoutVars>
          <dgm:hierBranch val="init"/>
        </dgm:presLayoutVars>
      </dgm:prSet>
      <dgm:spPr/>
    </dgm:pt>
    <dgm:pt modelId="{E6003DBE-CBE7-5546-9FDC-70847DF3B880}" type="pres">
      <dgm:prSet presAssocID="{8647E3F9-2CD9-4F4D-B7E1-B0C57AD35855}" presName="rootComposite" presStyleCnt="0"/>
      <dgm:spPr/>
    </dgm:pt>
    <dgm:pt modelId="{4F198F40-6265-6445-B919-214B7F62E026}" type="pres">
      <dgm:prSet presAssocID="{8647E3F9-2CD9-4F4D-B7E1-B0C57AD35855}" presName="rootText" presStyleLbl="node4" presStyleIdx="33" presStyleCnt="35">
        <dgm:presLayoutVars>
          <dgm:chPref val="3"/>
        </dgm:presLayoutVars>
      </dgm:prSet>
      <dgm:spPr/>
    </dgm:pt>
    <dgm:pt modelId="{D703F959-4A31-C244-9B05-F93842FD5347}" type="pres">
      <dgm:prSet presAssocID="{8647E3F9-2CD9-4F4D-B7E1-B0C57AD35855}" presName="rootConnector" presStyleLbl="node4" presStyleIdx="33" presStyleCnt="35"/>
      <dgm:spPr/>
    </dgm:pt>
    <dgm:pt modelId="{CCC3B90E-BF99-B249-9DCF-FB06F85ACCE3}" type="pres">
      <dgm:prSet presAssocID="{8647E3F9-2CD9-4F4D-B7E1-B0C57AD35855}" presName="hierChild4" presStyleCnt="0"/>
      <dgm:spPr/>
    </dgm:pt>
    <dgm:pt modelId="{75F22155-4573-A246-A17E-2121232A26B9}" type="pres">
      <dgm:prSet presAssocID="{7933F144-E3AA-B540-9BAA-8363DE705359}" presName="Name37" presStyleLbl="parChTrans1D4" presStyleIdx="34" presStyleCnt="35"/>
      <dgm:spPr/>
    </dgm:pt>
    <dgm:pt modelId="{20F33784-7960-4A47-BB5A-A2055ABA45E1}" type="pres">
      <dgm:prSet presAssocID="{6921EAC1-4972-FA47-8999-4ACD655AD9D9}" presName="hierRoot2" presStyleCnt="0">
        <dgm:presLayoutVars>
          <dgm:hierBranch val="init"/>
        </dgm:presLayoutVars>
      </dgm:prSet>
      <dgm:spPr/>
    </dgm:pt>
    <dgm:pt modelId="{B4648FAA-B43E-5545-BB51-A0CB73ADA0A3}" type="pres">
      <dgm:prSet presAssocID="{6921EAC1-4972-FA47-8999-4ACD655AD9D9}" presName="rootComposite" presStyleCnt="0"/>
      <dgm:spPr/>
    </dgm:pt>
    <dgm:pt modelId="{316E931D-A4A7-F44D-AC3E-B0F81BD6EE3A}" type="pres">
      <dgm:prSet presAssocID="{6921EAC1-4972-FA47-8999-4ACD655AD9D9}" presName="rootText" presStyleLbl="node4" presStyleIdx="34" presStyleCnt="35">
        <dgm:presLayoutVars>
          <dgm:chPref val="3"/>
        </dgm:presLayoutVars>
      </dgm:prSet>
      <dgm:spPr/>
    </dgm:pt>
    <dgm:pt modelId="{9FDBEFFE-1940-4346-9392-1591901D20A7}" type="pres">
      <dgm:prSet presAssocID="{6921EAC1-4972-FA47-8999-4ACD655AD9D9}" presName="rootConnector" presStyleLbl="node4" presStyleIdx="34" presStyleCnt="35"/>
      <dgm:spPr/>
    </dgm:pt>
    <dgm:pt modelId="{B9AEE33F-A2E7-154C-AD7F-1C98BDA4C2B0}" type="pres">
      <dgm:prSet presAssocID="{6921EAC1-4972-FA47-8999-4ACD655AD9D9}" presName="hierChild4" presStyleCnt="0"/>
      <dgm:spPr/>
    </dgm:pt>
    <dgm:pt modelId="{9C5F4ECC-6116-614B-AB03-048DE98BB432}" type="pres">
      <dgm:prSet presAssocID="{6921EAC1-4972-FA47-8999-4ACD655AD9D9}" presName="hierChild5" presStyleCnt="0"/>
      <dgm:spPr/>
    </dgm:pt>
    <dgm:pt modelId="{4A8AE8C5-B052-3440-9671-3DBFA4053642}" type="pres">
      <dgm:prSet presAssocID="{8647E3F9-2CD9-4F4D-B7E1-B0C57AD35855}" presName="hierChild5" presStyleCnt="0"/>
      <dgm:spPr/>
    </dgm:pt>
    <dgm:pt modelId="{F787EFB8-08C0-DE43-9C5B-F89AF53BAEF2}" type="pres">
      <dgm:prSet presAssocID="{3B0E1E70-F123-3D42-BE39-62986E8A8944}" presName="hierChild5" presStyleCnt="0"/>
      <dgm:spPr/>
    </dgm:pt>
    <dgm:pt modelId="{DDA8B068-5325-5844-B97C-B34B77B9F9F4}" type="pres">
      <dgm:prSet presAssocID="{12ACE07B-1499-9344-8D8C-C1F2747F62E3}" presName="hierChild5" presStyleCnt="0"/>
      <dgm:spPr/>
    </dgm:pt>
    <dgm:pt modelId="{BC4377FD-15AE-4045-9A64-9D76FBB7EE3F}" type="pres">
      <dgm:prSet presAssocID="{1A0D00E6-C957-D94E-B38F-DF2CA9B671E7}" presName="Name37" presStyleLbl="parChTrans1D2" presStyleIdx="3" presStyleCnt="6"/>
      <dgm:spPr/>
    </dgm:pt>
    <dgm:pt modelId="{E83B611F-E319-9E47-8048-1E17DD209AFA}" type="pres">
      <dgm:prSet presAssocID="{9579B16C-DB31-3640-9E17-A8CD79F770CD}" presName="hierRoot2" presStyleCnt="0">
        <dgm:presLayoutVars>
          <dgm:hierBranch val="init"/>
        </dgm:presLayoutVars>
      </dgm:prSet>
      <dgm:spPr/>
    </dgm:pt>
    <dgm:pt modelId="{874EC2A4-E1E6-FD4E-8676-474180537651}" type="pres">
      <dgm:prSet presAssocID="{9579B16C-DB31-3640-9E17-A8CD79F770CD}" presName="rootComposite" presStyleCnt="0"/>
      <dgm:spPr/>
    </dgm:pt>
    <dgm:pt modelId="{BA96FB30-BFCB-BD4D-AE8B-E2DCD6B6F054}" type="pres">
      <dgm:prSet presAssocID="{9579B16C-DB31-3640-9E17-A8CD79F770CD}" presName="rootText" presStyleLbl="node2" presStyleIdx="3" presStyleCnt="5">
        <dgm:presLayoutVars>
          <dgm:chPref val="3"/>
        </dgm:presLayoutVars>
      </dgm:prSet>
      <dgm:spPr/>
    </dgm:pt>
    <dgm:pt modelId="{D47239F9-57F1-A442-9851-496CE12BD344}" type="pres">
      <dgm:prSet presAssocID="{9579B16C-DB31-3640-9E17-A8CD79F770CD}" presName="rootConnector" presStyleLbl="node2" presStyleIdx="3" presStyleCnt="5"/>
      <dgm:spPr/>
    </dgm:pt>
    <dgm:pt modelId="{460E25DD-98FB-1B43-9BAD-55125844C131}" type="pres">
      <dgm:prSet presAssocID="{9579B16C-DB31-3640-9E17-A8CD79F770CD}" presName="hierChild4" presStyleCnt="0"/>
      <dgm:spPr/>
    </dgm:pt>
    <dgm:pt modelId="{FA787DD4-6BB2-184A-9007-81A6971FA59E}" type="pres">
      <dgm:prSet presAssocID="{9579B16C-DB31-3640-9E17-A8CD79F770CD}" presName="hierChild5" presStyleCnt="0"/>
      <dgm:spPr/>
    </dgm:pt>
    <dgm:pt modelId="{C9CD5F83-E7DC-EC4F-97D2-DBDE093EA386}" type="pres">
      <dgm:prSet presAssocID="{72F7FEA3-58E8-E24F-A5AA-F76AFE7C780A}" presName="Name37" presStyleLbl="parChTrans1D2" presStyleIdx="4" presStyleCnt="6"/>
      <dgm:spPr/>
    </dgm:pt>
    <dgm:pt modelId="{1E60AD4A-8F1C-C64A-BADB-C759B08734BC}" type="pres">
      <dgm:prSet presAssocID="{86F83EE1-CD80-6B41-9243-1E7A650F6452}" presName="hierRoot2" presStyleCnt="0">
        <dgm:presLayoutVars>
          <dgm:hierBranch val="init"/>
        </dgm:presLayoutVars>
      </dgm:prSet>
      <dgm:spPr/>
    </dgm:pt>
    <dgm:pt modelId="{45ECA281-2605-8846-9C39-C38926C464FD}" type="pres">
      <dgm:prSet presAssocID="{86F83EE1-CD80-6B41-9243-1E7A650F6452}" presName="rootComposite" presStyleCnt="0"/>
      <dgm:spPr/>
    </dgm:pt>
    <dgm:pt modelId="{55E3E709-51D5-2249-BC48-99BC0AFCB975}" type="pres">
      <dgm:prSet presAssocID="{86F83EE1-CD80-6B41-9243-1E7A650F6452}" presName="rootText" presStyleLbl="node2" presStyleIdx="4" presStyleCnt="5">
        <dgm:presLayoutVars>
          <dgm:chPref val="3"/>
        </dgm:presLayoutVars>
      </dgm:prSet>
      <dgm:spPr/>
    </dgm:pt>
    <dgm:pt modelId="{E7288E4D-C3C3-DD41-A350-B9475FB7E0A9}" type="pres">
      <dgm:prSet presAssocID="{86F83EE1-CD80-6B41-9243-1E7A650F6452}" presName="rootConnector" presStyleLbl="node2" presStyleIdx="4" presStyleCnt="5"/>
      <dgm:spPr/>
    </dgm:pt>
    <dgm:pt modelId="{37B2F43E-77E7-E24C-ABEA-44D23E8E8367}" type="pres">
      <dgm:prSet presAssocID="{86F83EE1-CD80-6B41-9243-1E7A650F6452}" presName="hierChild4" presStyleCnt="0"/>
      <dgm:spPr/>
    </dgm:pt>
    <dgm:pt modelId="{A98106CB-0B02-AE40-AC2D-0CB13F8B6A50}" type="pres">
      <dgm:prSet presAssocID="{B975C8FF-B76F-C54B-8064-BE4C1DD7F73C}" presName="Name37" presStyleLbl="parChTrans1D3" presStyleIdx="3" presStyleCnt="5"/>
      <dgm:spPr/>
    </dgm:pt>
    <dgm:pt modelId="{13D084AF-1F32-1F45-A600-C9970B2343E6}" type="pres">
      <dgm:prSet presAssocID="{EE519DA4-FE0B-D844-8D8C-E6E4622E9958}" presName="hierRoot2" presStyleCnt="0">
        <dgm:presLayoutVars>
          <dgm:hierBranch val="init"/>
        </dgm:presLayoutVars>
      </dgm:prSet>
      <dgm:spPr/>
    </dgm:pt>
    <dgm:pt modelId="{970FE867-2A82-4440-AF47-AEC8CB53935A}" type="pres">
      <dgm:prSet presAssocID="{EE519DA4-FE0B-D844-8D8C-E6E4622E9958}" presName="rootComposite" presStyleCnt="0"/>
      <dgm:spPr/>
    </dgm:pt>
    <dgm:pt modelId="{492C442D-75DA-7D4A-A45B-74009865AAF4}" type="pres">
      <dgm:prSet presAssocID="{EE519DA4-FE0B-D844-8D8C-E6E4622E9958}" presName="rootText" presStyleLbl="node3" presStyleIdx="3" presStyleCnt="4">
        <dgm:presLayoutVars>
          <dgm:chPref val="3"/>
        </dgm:presLayoutVars>
      </dgm:prSet>
      <dgm:spPr/>
    </dgm:pt>
    <dgm:pt modelId="{6D3B2AD3-497F-1843-9D13-837914CE6805}" type="pres">
      <dgm:prSet presAssocID="{EE519DA4-FE0B-D844-8D8C-E6E4622E9958}" presName="rootConnector" presStyleLbl="node3" presStyleIdx="3" presStyleCnt="4"/>
      <dgm:spPr/>
    </dgm:pt>
    <dgm:pt modelId="{752658E7-23FA-5044-A5D1-D02D793F0ED2}" type="pres">
      <dgm:prSet presAssocID="{EE519DA4-FE0B-D844-8D8C-E6E4622E9958}" presName="hierChild4" presStyleCnt="0"/>
      <dgm:spPr/>
    </dgm:pt>
    <dgm:pt modelId="{96499583-2CA1-B541-9E19-D9FC78E874BA}" type="pres">
      <dgm:prSet presAssocID="{EE519DA4-FE0B-D844-8D8C-E6E4622E9958}" presName="hierChild5" presStyleCnt="0"/>
      <dgm:spPr/>
    </dgm:pt>
    <dgm:pt modelId="{AD0FF431-7070-1B43-9E91-BCF6FE64456F}" type="pres">
      <dgm:prSet presAssocID="{86F83EE1-CD80-6B41-9243-1E7A650F6452}" presName="hierChild5" presStyleCnt="0"/>
      <dgm:spPr/>
    </dgm:pt>
    <dgm:pt modelId="{EACF3B58-093B-D348-93D6-BFCB37EBDC86}" type="pres">
      <dgm:prSet presAssocID="{8BF9ABCC-B70E-CC4A-8B22-3966E5112257}" presName="hierChild3" presStyleCnt="0"/>
      <dgm:spPr/>
    </dgm:pt>
    <dgm:pt modelId="{581E3BF6-63E2-ED4D-9438-8253A7BF0653}" type="pres">
      <dgm:prSet presAssocID="{ABA01A42-C2E9-894F-BCEB-73DBAB131476}" presName="Name111" presStyleLbl="parChTrans1D2" presStyleIdx="5" presStyleCnt="6"/>
      <dgm:spPr/>
    </dgm:pt>
    <dgm:pt modelId="{3F15D0E7-E89C-F44F-B299-A62BAAF00A7A}" type="pres">
      <dgm:prSet presAssocID="{1EEEFB8F-B7FE-BF4F-A93F-3B4005865003}" presName="hierRoot3" presStyleCnt="0">
        <dgm:presLayoutVars>
          <dgm:hierBranch val="init"/>
        </dgm:presLayoutVars>
      </dgm:prSet>
      <dgm:spPr/>
    </dgm:pt>
    <dgm:pt modelId="{D9E35A6B-0BA5-C346-A29B-D9F571AAB4F0}" type="pres">
      <dgm:prSet presAssocID="{1EEEFB8F-B7FE-BF4F-A93F-3B4005865003}" presName="rootComposite3" presStyleCnt="0"/>
      <dgm:spPr/>
    </dgm:pt>
    <dgm:pt modelId="{3C6C9E91-FA1D-2248-A18B-D56C7E4AC879}" type="pres">
      <dgm:prSet presAssocID="{1EEEFB8F-B7FE-BF4F-A93F-3B4005865003}" presName="rootText3" presStyleLbl="asst1" presStyleIdx="0" presStyleCnt="2">
        <dgm:presLayoutVars>
          <dgm:chPref val="3"/>
        </dgm:presLayoutVars>
      </dgm:prSet>
      <dgm:spPr/>
    </dgm:pt>
    <dgm:pt modelId="{E32DF498-40B8-7042-BF85-D79AE9CEB57C}" type="pres">
      <dgm:prSet presAssocID="{1EEEFB8F-B7FE-BF4F-A93F-3B4005865003}" presName="rootConnector3" presStyleLbl="asst1" presStyleIdx="0" presStyleCnt="2"/>
      <dgm:spPr/>
    </dgm:pt>
    <dgm:pt modelId="{F7ECB897-9D10-9E40-AC2D-C0CFDDA41F63}" type="pres">
      <dgm:prSet presAssocID="{1EEEFB8F-B7FE-BF4F-A93F-3B4005865003}" presName="hierChild6" presStyleCnt="0"/>
      <dgm:spPr/>
    </dgm:pt>
    <dgm:pt modelId="{3E92FA73-12C7-4B47-B783-862B2D2090D3}" type="pres">
      <dgm:prSet presAssocID="{1EEEFB8F-B7FE-BF4F-A93F-3B4005865003}" presName="hierChild7" presStyleCnt="0"/>
      <dgm:spPr/>
    </dgm:pt>
    <dgm:pt modelId="{F2F19A42-0D9A-C041-8F28-F2352CE4022C}" type="pres">
      <dgm:prSet presAssocID="{77659BCF-4533-094D-B7B1-768769F7BBF3}" presName="Name111" presStyleLbl="parChTrans1D3" presStyleIdx="4" presStyleCnt="5"/>
      <dgm:spPr/>
    </dgm:pt>
    <dgm:pt modelId="{78E0EAD0-CBB6-8C46-865C-449DBEEA143C}" type="pres">
      <dgm:prSet presAssocID="{A759C143-868D-8F40-AC0E-3A566A00B5AB}" presName="hierRoot3" presStyleCnt="0">
        <dgm:presLayoutVars>
          <dgm:hierBranch val="init"/>
        </dgm:presLayoutVars>
      </dgm:prSet>
      <dgm:spPr/>
    </dgm:pt>
    <dgm:pt modelId="{CEC3F63F-1927-124E-8A6A-9B9785D38E13}" type="pres">
      <dgm:prSet presAssocID="{A759C143-868D-8F40-AC0E-3A566A00B5AB}" presName="rootComposite3" presStyleCnt="0"/>
      <dgm:spPr/>
    </dgm:pt>
    <dgm:pt modelId="{FF5C67CE-6307-B444-AF15-0259B867189A}" type="pres">
      <dgm:prSet presAssocID="{A759C143-868D-8F40-AC0E-3A566A00B5AB}" presName="rootText3" presStyleLbl="asst1" presStyleIdx="1" presStyleCnt="2">
        <dgm:presLayoutVars>
          <dgm:chPref val="3"/>
        </dgm:presLayoutVars>
      </dgm:prSet>
      <dgm:spPr/>
    </dgm:pt>
    <dgm:pt modelId="{DCCB28F7-DC3E-3842-96E4-DB0D3D0A6EDB}" type="pres">
      <dgm:prSet presAssocID="{A759C143-868D-8F40-AC0E-3A566A00B5AB}" presName="rootConnector3" presStyleLbl="asst1" presStyleIdx="1" presStyleCnt="2"/>
      <dgm:spPr/>
    </dgm:pt>
    <dgm:pt modelId="{00C6395C-8C11-374B-81DE-EC60FF212F28}" type="pres">
      <dgm:prSet presAssocID="{A759C143-868D-8F40-AC0E-3A566A00B5AB}" presName="hierChild6" presStyleCnt="0"/>
      <dgm:spPr/>
    </dgm:pt>
    <dgm:pt modelId="{C6B88334-3CAC-884B-B24C-9F965A04095E}" type="pres">
      <dgm:prSet presAssocID="{A759C143-868D-8F40-AC0E-3A566A00B5AB}" presName="hierChild7" presStyleCnt="0"/>
      <dgm:spPr/>
    </dgm:pt>
  </dgm:ptLst>
  <dgm:cxnLst>
    <dgm:cxn modelId="{7C444C02-0A8D-384D-878C-E1A5BA990619}" type="presOf" srcId="{40D2AFCC-19F8-9449-917D-1907F366A9B5}" destId="{ECD1A4A0-CAA3-084C-9E51-BC23C8255F63}" srcOrd="0" destOrd="0" presId="urn:microsoft.com/office/officeart/2005/8/layout/orgChart1"/>
    <dgm:cxn modelId="{C8175202-A7BC-8D46-B7FB-51AB1F3FB7E1}" type="presOf" srcId="{B8B4CD0A-B897-7B46-97BE-96ACA6FC183A}" destId="{6206BB48-B303-D54D-941B-79867F85232A}" srcOrd="0" destOrd="0" presId="urn:microsoft.com/office/officeart/2005/8/layout/orgChart1"/>
    <dgm:cxn modelId="{73975502-2D9C-3347-9A15-4461AFB1F3A2}" type="presOf" srcId="{94AF2D32-EA9C-344A-BE7D-C2E8BADBE960}" destId="{3809BF8A-C57D-6C4F-82E2-69F6B98CB38D}" srcOrd="0" destOrd="0" presId="urn:microsoft.com/office/officeart/2005/8/layout/orgChart1"/>
    <dgm:cxn modelId="{04A29604-B93B-BA45-80EB-58913DFAA98C}" type="presOf" srcId="{BB05C99B-2344-DD4B-9148-B79D99D55406}" destId="{F8B19627-DFE5-6943-B812-E001B0AC870F}" srcOrd="1" destOrd="0" presId="urn:microsoft.com/office/officeart/2005/8/layout/orgChart1"/>
    <dgm:cxn modelId="{8250D804-F05C-0744-94A2-D248F5AE14ED}" type="presOf" srcId="{1EF7F701-7CCF-F040-9B22-E73D382AD1C0}" destId="{E599F7D1-C2F3-7E40-9415-D07078CCC963}" srcOrd="0" destOrd="0" presId="urn:microsoft.com/office/officeart/2005/8/layout/orgChart1"/>
    <dgm:cxn modelId="{129FC606-E576-6043-8102-597ADD7B8563}" srcId="{7B930875-83A3-C24A-95F1-C320D3B8D12C}" destId="{672D602D-5236-6445-84C3-E634EDEF2CD4}" srcOrd="0" destOrd="0" parTransId="{7DAD022D-BCA2-B049-B61D-F5F083C6E7D0}" sibTransId="{BAA519B2-5861-9F49-A64F-57EE901FBE40}"/>
    <dgm:cxn modelId="{22979D08-30CB-354E-86D0-F4DB7DE39585}" type="presOf" srcId="{AD98B1E0-2760-E345-8C16-A49A6156BF04}" destId="{98C3C844-CB1D-6E42-8731-28B033667279}" srcOrd="0" destOrd="0" presId="urn:microsoft.com/office/officeart/2005/8/layout/orgChart1"/>
    <dgm:cxn modelId="{CB83BD08-F7B2-A24C-9D36-D7ADCDA42150}" srcId="{1A11F91D-C82E-7149-844E-DED099C9557F}" destId="{802A7106-678F-6B42-820A-7DCC6E1F7DC4}" srcOrd="3" destOrd="0" parTransId="{A1EA0B26-9210-464C-8EB4-3636DFE51B6C}" sibTransId="{DAC9FB65-1AF5-9748-9654-50167C71BCE6}"/>
    <dgm:cxn modelId="{002D160B-FFD9-CF43-967B-C925DFF881E9}" type="presOf" srcId="{F2166695-3B3D-AE40-8A76-840A7C6D5A6F}" destId="{D21326CE-3277-4B4C-8C71-EB53D12EDA2D}" srcOrd="0" destOrd="0" presId="urn:microsoft.com/office/officeart/2005/8/layout/orgChart1"/>
    <dgm:cxn modelId="{A3128D0B-7611-8A49-908C-888223EDE4C1}" type="presOf" srcId="{DB80905A-8D0B-594B-8E06-E8F80DEE45F1}" destId="{2FEC2D43-842B-A74E-B5CB-17078235A0F1}" srcOrd="0" destOrd="0" presId="urn:microsoft.com/office/officeart/2005/8/layout/orgChart1"/>
    <dgm:cxn modelId="{AB75AF0C-A7FE-8F4F-A9DC-26A03AB8E16A}" type="presOf" srcId="{0CD7C51B-1454-4047-AA33-3AC1683C5247}" destId="{D1D153F0-B14A-7742-8294-938207FE2F84}" srcOrd="0" destOrd="0" presId="urn:microsoft.com/office/officeart/2005/8/layout/orgChart1"/>
    <dgm:cxn modelId="{AB84D10D-43C0-494B-8933-2C77FBEE73A8}" srcId="{1A11F91D-C82E-7149-844E-DED099C9557F}" destId="{1F3FCCB1-2515-1944-8D62-D8DCF8E26644}" srcOrd="1" destOrd="0" parTransId="{94AF2D32-EA9C-344A-BE7D-C2E8BADBE960}" sibTransId="{33D6A54A-24A0-9749-AAF9-B55D74FF3279}"/>
    <dgm:cxn modelId="{2BF4C00E-97C8-834C-B198-1AEEAE3B128E}" type="presOf" srcId="{9579B16C-DB31-3640-9E17-A8CD79F770CD}" destId="{BA96FB30-BFCB-BD4D-AE8B-E2DCD6B6F054}" srcOrd="0" destOrd="0" presId="urn:microsoft.com/office/officeart/2005/8/layout/orgChart1"/>
    <dgm:cxn modelId="{604D7411-EE6E-D34B-8F4D-4A4769066432}" type="presOf" srcId="{ABA01A42-C2E9-894F-BCEB-73DBAB131476}" destId="{581E3BF6-63E2-ED4D-9438-8253A7BF0653}" srcOrd="0" destOrd="0" presId="urn:microsoft.com/office/officeart/2005/8/layout/orgChart1"/>
    <dgm:cxn modelId="{4EA17D11-E45A-1843-9CF0-79C3A0169AA1}" type="presOf" srcId="{843356FE-4B44-1B4E-A3C5-F6B3EB1FD2EE}" destId="{2E5571C3-755F-6F4E-8AE1-4C7D4BDEB69B}" srcOrd="1" destOrd="0" presId="urn:microsoft.com/office/officeart/2005/8/layout/orgChart1"/>
    <dgm:cxn modelId="{D18BB611-F999-2B46-85D4-24163B283BC4}" type="presOf" srcId="{4F6EA68A-771B-1A42-9F7B-CC0014808F9C}" destId="{71E37C57-1AC7-4749-81B7-F7DF56D80189}" srcOrd="0" destOrd="0" presId="urn:microsoft.com/office/officeart/2005/8/layout/orgChart1"/>
    <dgm:cxn modelId="{B8685012-AFC4-0746-A69D-68BE473A3CC2}" type="presOf" srcId="{F88A4AEE-4C95-954E-969A-340EB30F7F02}" destId="{E00B3AD3-1FE3-1540-B497-1988BDE85456}" srcOrd="1" destOrd="0" presId="urn:microsoft.com/office/officeart/2005/8/layout/orgChart1"/>
    <dgm:cxn modelId="{20DB5513-DC46-9E45-8389-4A1FE6ECB1FE}" type="presOf" srcId="{83878372-CF4F-454F-9C33-78A28325BFCF}" destId="{C761098D-16C1-1F4A-AA6B-1C3DF401A791}" srcOrd="1" destOrd="0" presId="urn:microsoft.com/office/officeart/2005/8/layout/orgChart1"/>
    <dgm:cxn modelId="{292CF214-575F-5A49-B832-7C3B22F7AAF3}" type="presOf" srcId="{B8DDE29E-54F8-114B-A7F3-BEB4CAC5F826}" destId="{4E9BD95E-5D62-484B-9869-C5D2CE05739B}" srcOrd="1" destOrd="0" presId="urn:microsoft.com/office/officeart/2005/8/layout/orgChart1"/>
    <dgm:cxn modelId="{C997AF15-B8A4-D04D-831F-A6B4D140A864}" type="presOf" srcId="{A759C143-868D-8F40-AC0E-3A566A00B5AB}" destId="{FF5C67CE-6307-B444-AF15-0259B867189A}" srcOrd="0" destOrd="0" presId="urn:microsoft.com/office/officeart/2005/8/layout/orgChart1"/>
    <dgm:cxn modelId="{3CB4AD16-2944-3B44-8C95-2739BB4D30A9}" srcId="{83878372-CF4F-454F-9C33-78A28325BFCF}" destId="{1EF7F701-7CCF-F040-9B22-E73D382AD1C0}" srcOrd="0" destOrd="0" parTransId="{F99B81C2-B993-0546-931C-226C512AB25A}" sibTransId="{66AB015F-87FD-6348-BD48-EC9CA8C21C97}"/>
    <dgm:cxn modelId="{6153FC16-EF14-5541-B8E7-ADCAFADD75C0}" type="presOf" srcId="{08F8D991-01E7-5745-8807-266DA7617670}" destId="{C0B4EEB5-8A42-4D4A-9B9D-4610DC09CA57}" srcOrd="1" destOrd="0" presId="urn:microsoft.com/office/officeart/2005/8/layout/orgChart1"/>
    <dgm:cxn modelId="{26BA1517-D252-A944-9BD6-A8E4F02B72CA}" srcId="{B6EBF4BF-F812-E243-B52E-842FEA26D63C}" destId="{1A11F91D-C82E-7149-844E-DED099C9557F}" srcOrd="0" destOrd="0" parTransId="{156CB5D4-1706-1444-AF45-6AA3D445051E}" sibTransId="{FCE249C7-957F-E941-BBD8-F5428A87D518}"/>
    <dgm:cxn modelId="{D00E5E18-47F7-DF4F-AAE0-52D3D19CF63E}" srcId="{1C3A2466-56C9-CC41-BA0A-63FD47B92619}" destId="{E3A65351-C4B2-6C44-95B9-0517AD70D5B6}" srcOrd="0" destOrd="0" parTransId="{3E72B8C2-C278-C342-B346-A11D23606F4B}" sibTransId="{D8B8D326-EE2B-CA4F-96C7-E2E790E97D15}"/>
    <dgm:cxn modelId="{CDFBC01A-1938-3645-A2B4-D5939ADCBB6B}" type="presOf" srcId="{12ACE07B-1499-9344-8D8C-C1F2747F62E3}" destId="{9601BD08-F2F1-044A-923E-1C69F53D0057}" srcOrd="1" destOrd="0" presId="urn:microsoft.com/office/officeart/2005/8/layout/orgChart1"/>
    <dgm:cxn modelId="{7588DB1B-C4BC-E148-AE1F-09A2B72A1D1A}" type="presOf" srcId="{77659BCF-4533-094D-B7B1-768769F7BBF3}" destId="{F2F19A42-0D9A-C041-8F28-F2352CE4022C}" srcOrd="0" destOrd="0" presId="urn:microsoft.com/office/officeart/2005/8/layout/orgChart1"/>
    <dgm:cxn modelId="{1AFAE11C-B3C0-BB45-A105-56D9367AFC20}" type="presOf" srcId="{1C3A2466-56C9-CC41-BA0A-63FD47B92619}" destId="{33A1B4D0-674F-6D40-9092-A2A99110783B}" srcOrd="1" destOrd="0" presId="urn:microsoft.com/office/officeart/2005/8/layout/orgChart1"/>
    <dgm:cxn modelId="{77F1E41C-B4BA-A142-BC72-F5A36A28BF5E}" type="presOf" srcId="{91DEC88E-5842-A943-B8C1-15D779B148A7}" destId="{8A865D30-F191-E347-8D7A-54B4CDCD7A18}" srcOrd="0" destOrd="0" presId="urn:microsoft.com/office/officeart/2005/8/layout/orgChart1"/>
    <dgm:cxn modelId="{65DB3722-EE1F-A44F-A383-F189C206F4D4}" type="presOf" srcId="{0F980582-FF25-4048-AB48-716EA3E07BEF}" destId="{F67E3163-82C7-674E-8F72-59F7E44925B9}" srcOrd="0" destOrd="0" presId="urn:microsoft.com/office/officeart/2005/8/layout/orgChart1"/>
    <dgm:cxn modelId="{F7B17222-D2DB-E74B-8DD4-24D53517704C}" srcId="{1A11F91D-C82E-7149-844E-DED099C9557F}" destId="{1DD576B8-475E-7547-AF4A-35904A003036}" srcOrd="5" destOrd="0" parTransId="{B704C79E-E17D-B649-BE1D-D907CE0987A7}" sibTransId="{CA223A14-E9AA-BB43-8E13-42053E9FB5A3}"/>
    <dgm:cxn modelId="{2CDC2224-17EA-8F40-A559-92F538B456D6}" type="presOf" srcId="{087E7264-77F5-2B44-92ED-E92F5A7D9A28}" destId="{2A4B37BC-CCFF-224F-B737-54085B9B8060}" srcOrd="0" destOrd="0" presId="urn:microsoft.com/office/officeart/2005/8/layout/orgChart1"/>
    <dgm:cxn modelId="{21A1A624-3FFF-5343-8720-786493B2EAC9}" type="presOf" srcId="{10FD1822-6026-C248-8EA5-C4A27D8507E1}" destId="{6B76CCE8-B395-F342-B71F-428E8E963F05}" srcOrd="0" destOrd="0" presId="urn:microsoft.com/office/officeart/2005/8/layout/orgChart1"/>
    <dgm:cxn modelId="{E19D0728-C01C-C744-812B-F62D2F5296DD}" type="presOf" srcId="{D0AC2579-8136-AA42-ACD3-C30FD1B81319}" destId="{6EF4926F-762F-F843-A05B-AB39B1BEEDB2}" srcOrd="0" destOrd="0" presId="urn:microsoft.com/office/officeart/2005/8/layout/orgChart1"/>
    <dgm:cxn modelId="{0DFB4429-311E-524A-9C99-314976FA34A0}" srcId="{3B0E1E70-F123-3D42-BE39-62986E8A8944}" destId="{F2166695-3B3D-AE40-8A76-840A7C6D5A6F}" srcOrd="0" destOrd="0" parTransId="{1E648E43-D637-2748-BEC9-192F0D6B9B17}" sibTransId="{EC2C4F0F-4F23-4044-B6E7-E6F7CC2CA64C}"/>
    <dgm:cxn modelId="{90EEA429-C1B6-884C-ACD8-9E97E4C64582}" type="presOf" srcId="{88828E4A-AD92-F042-8217-F8143296DB96}" destId="{996FFDCC-A935-3F49-B33B-2F4DA48108AB}" srcOrd="0" destOrd="0" presId="urn:microsoft.com/office/officeart/2005/8/layout/orgChart1"/>
    <dgm:cxn modelId="{A4785D2A-1D3C-3148-BC5C-0928C037F2E3}" type="presOf" srcId="{9EA2D96C-EA42-CD45-A62D-14622133EF9C}" destId="{688B5600-79A9-5D4E-A9BB-74F32ACFA4EF}" srcOrd="0" destOrd="0" presId="urn:microsoft.com/office/officeart/2005/8/layout/orgChart1"/>
    <dgm:cxn modelId="{1278CE2A-5F9D-8246-AD6B-45C2DFC08AC0}" type="presOf" srcId="{1A11F91D-C82E-7149-844E-DED099C9557F}" destId="{A02BFEA6-7F4E-4B44-8F59-DCED95525B1C}" srcOrd="1" destOrd="0" presId="urn:microsoft.com/office/officeart/2005/8/layout/orgChart1"/>
    <dgm:cxn modelId="{3F1A102C-17D2-4443-A8AA-16CD3C05EFA3}" type="presOf" srcId="{7DAD022D-BCA2-B049-B61D-F5F083C6E7D0}" destId="{C6762FA7-AD82-BC4D-8EDF-5394B8E627FC}" srcOrd="0" destOrd="0" presId="urn:microsoft.com/office/officeart/2005/8/layout/orgChart1"/>
    <dgm:cxn modelId="{D63E072E-A268-2343-91F3-EB174B465048}" srcId="{F509520C-0D8B-B842-A3FF-1D5DE79BAEF6}" destId="{15E83063-1036-4F42-8FB4-ECCCD34DB68D}" srcOrd="2" destOrd="0" parTransId="{0F980582-FF25-4048-AB48-716EA3E07BEF}" sibTransId="{CA2F52CB-A677-B842-96A8-088CFE5ABC97}"/>
    <dgm:cxn modelId="{A06BC031-3015-FD4C-AFCA-B64607DFDBDF}" type="presOf" srcId="{1C3A2466-56C9-CC41-BA0A-63FD47B92619}" destId="{1D19DAD3-27DC-0449-BA4E-761B72A272F4}" srcOrd="0" destOrd="0" presId="urn:microsoft.com/office/officeart/2005/8/layout/orgChart1"/>
    <dgm:cxn modelId="{4E62D331-FB87-794D-A196-4EB0F7965574}" srcId="{8BF9ABCC-B70E-CC4A-8B22-3966E5112257}" destId="{1EEEFB8F-B7FE-BF4F-A93F-3B4005865003}" srcOrd="0" destOrd="0" parTransId="{ABA01A42-C2E9-894F-BCEB-73DBAB131476}" sibTransId="{D8500AD5-8E1D-D44A-A418-E53F98DE0D31}"/>
    <dgm:cxn modelId="{0476C034-AE17-5747-BF4C-6D88981C2AD1}" srcId="{3B0E1E70-F123-3D42-BE39-62986E8A8944}" destId="{843356FE-4B44-1B4E-A3C5-F6B3EB1FD2EE}" srcOrd="3" destOrd="0" parTransId="{40D2AFCC-19F8-9449-917D-1907F366A9B5}" sibTransId="{F576DCDB-1272-E645-A8F9-B3822DBB8C02}"/>
    <dgm:cxn modelId="{381CAC37-8F84-9E44-9D8F-810BAA2CF4F2}" type="presOf" srcId="{1DD576B8-475E-7547-AF4A-35904A003036}" destId="{66214DEC-99A5-6748-8163-63680302FB13}" srcOrd="0" destOrd="0" presId="urn:microsoft.com/office/officeart/2005/8/layout/orgChart1"/>
    <dgm:cxn modelId="{4DAF1738-A1D1-1A4B-B72A-16E930DF2919}" type="presOf" srcId="{7813E17C-F54E-A042-8C34-5687D57A41FB}" destId="{386346AB-0F55-7A47-9BD9-D9BB11C7CD5C}" srcOrd="1" destOrd="0" presId="urn:microsoft.com/office/officeart/2005/8/layout/orgChart1"/>
    <dgm:cxn modelId="{D1C76538-B1EC-564C-BF39-FB7AD8895044}" type="presOf" srcId="{96192BE0-97CA-9141-9D3C-E0D7DC8131B2}" destId="{3DA29F0B-805F-2F4C-8C30-E6AC43659899}" srcOrd="1" destOrd="0" presId="urn:microsoft.com/office/officeart/2005/8/layout/orgChart1"/>
    <dgm:cxn modelId="{EF2CAE39-0AED-754A-9DCB-DA0D6387B7B0}" type="presOf" srcId="{0A105550-8516-874C-AA70-58289EFCFA04}" destId="{6A503F55-D00F-3E44-A532-C3F371192D13}" srcOrd="1" destOrd="0" presId="urn:microsoft.com/office/officeart/2005/8/layout/orgChart1"/>
    <dgm:cxn modelId="{5AE3AD3A-0617-8A43-A9CF-103D162D6DA0}" type="presOf" srcId="{283777E9-A4F1-1441-A74E-D40D7D718F8E}" destId="{F2A3FA6D-2EE9-0A4D-AF5E-6BA6E6584C2D}" srcOrd="0" destOrd="0" presId="urn:microsoft.com/office/officeart/2005/8/layout/orgChart1"/>
    <dgm:cxn modelId="{0C29303B-5D27-944A-A839-B76D7970C630}" srcId="{1F3FCCB1-2515-1944-8D62-D8DCF8E26644}" destId="{0CD7C51B-1454-4047-AA33-3AC1683C5247}" srcOrd="0" destOrd="0" parTransId="{9EA2D96C-EA42-CD45-A62D-14622133EF9C}" sibTransId="{D353FB64-3724-6843-85FC-55AD2E3335C0}"/>
    <dgm:cxn modelId="{E3EE1C3C-9552-2A47-A9DA-CBEF7AABB4F8}" type="presOf" srcId="{9D23A5D7-2DC4-AB4C-9990-6AAC9CEFF4A5}" destId="{E2AE84CD-C880-0A46-AC14-3192868BEB99}" srcOrd="1" destOrd="0" presId="urn:microsoft.com/office/officeart/2005/8/layout/orgChart1"/>
    <dgm:cxn modelId="{5872AC3E-7473-F244-B5D2-233D9B56D325}" type="presOf" srcId="{672D602D-5236-6445-84C3-E634EDEF2CD4}" destId="{2F438BBC-019D-294B-8D0E-31FE625E5F34}" srcOrd="1" destOrd="0" presId="urn:microsoft.com/office/officeart/2005/8/layout/orgChart1"/>
    <dgm:cxn modelId="{AAD4533F-0103-A14C-A3AE-E02A2F9E1A86}" type="presOf" srcId="{1F3FCCB1-2515-1944-8D62-D8DCF8E26644}" destId="{89E47E00-2ACA-7444-B706-5FE3A3AFFF74}" srcOrd="1" destOrd="0" presId="urn:microsoft.com/office/officeart/2005/8/layout/orgChart1"/>
    <dgm:cxn modelId="{4E1F9741-D0CD-C943-971E-40B08E1B681B}" srcId="{1EEEFB8F-B7FE-BF4F-A93F-3B4005865003}" destId="{A759C143-868D-8F40-AC0E-3A566A00B5AB}" srcOrd="0" destOrd="0" parTransId="{77659BCF-4533-094D-B7B1-768769F7BBF3}" sibTransId="{4619E8AB-92B6-254A-8D96-B6E13A2C9166}"/>
    <dgm:cxn modelId="{FC295C42-7B82-D141-B5F9-9CEDE5163BEA}" type="presOf" srcId="{F99B81C2-B993-0546-931C-226C512AB25A}" destId="{0570A95D-04CB-C642-8581-E64B1531EDD5}" srcOrd="0" destOrd="0" presId="urn:microsoft.com/office/officeart/2005/8/layout/orgChart1"/>
    <dgm:cxn modelId="{9BF68743-A039-B94A-B80E-F941B675C4EA}" srcId="{8647E3F9-2CD9-4F4D-B7E1-B0C57AD35855}" destId="{6921EAC1-4972-FA47-8999-4ACD655AD9D9}" srcOrd="0" destOrd="0" parTransId="{7933F144-E3AA-B540-9BAA-8363DE705359}" sibTransId="{7BAD9EA6-18A5-F249-B3CF-F6E0C9B45C13}"/>
    <dgm:cxn modelId="{B574C543-59A6-2246-A56E-62F98B4079EC}" srcId="{7813E17C-F54E-A042-8C34-5687D57A41FB}" destId="{D9F61FF6-880A-024E-92D8-21F513E580C3}" srcOrd="0" destOrd="0" parTransId="{11357DE0-E25E-3647-BC8F-6F48EF20D4DD}" sibTransId="{869F8725-27EC-6F41-852B-E546D1F7DB23}"/>
    <dgm:cxn modelId="{C9279045-BAFD-A04A-BAD4-DB4B206CCCA3}" type="presOf" srcId="{D9F61FF6-880A-024E-92D8-21F513E580C3}" destId="{34F3444A-E713-034F-AF20-B02A7DCB1754}" srcOrd="1" destOrd="0" presId="urn:microsoft.com/office/officeart/2005/8/layout/orgChart1"/>
    <dgm:cxn modelId="{24ADF747-530D-014B-958A-E4184F8C2DFC}" type="presOf" srcId="{D5409CCD-EC16-2941-805C-FD3DC9BE523B}" destId="{B890B573-ACAC-0F4D-8C15-61F234B4571B}" srcOrd="1" destOrd="0" presId="urn:microsoft.com/office/officeart/2005/8/layout/orgChart1"/>
    <dgm:cxn modelId="{ED755048-5E15-ED4B-86B6-EF992DAFD017}" type="presOf" srcId="{1EEEFB8F-B7FE-BF4F-A93F-3B4005865003}" destId="{E32DF498-40B8-7042-BF85-D79AE9CEB57C}" srcOrd="1" destOrd="0" presId="urn:microsoft.com/office/officeart/2005/8/layout/orgChart1"/>
    <dgm:cxn modelId="{FD98F04A-9629-7649-BFB3-75E7CC13DB04}" type="presOf" srcId="{D5409CCD-EC16-2941-805C-FD3DC9BE523B}" destId="{1C21AD9B-19D1-7744-A881-61112DCD47F3}" srcOrd="0" destOrd="0" presId="urn:microsoft.com/office/officeart/2005/8/layout/orgChart1"/>
    <dgm:cxn modelId="{507F2C4B-14A8-F043-9859-36FA699894F6}" type="presOf" srcId="{9579B16C-DB31-3640-9E17-A8CD79F770CD}" destId="{D47239F9-57F1-A442-9851-496CE12BD344}" srcOrd="1" destOrd="0" presId="urn:microsoft.com/office/officeart/2005/8/layout/orgChart1"/>
    <dgm:cxn modelId="{FEAD874C-4B6C-684E-9FF8-1883E57FFC64}" type="presOf" srcId="{C719F476-C32A-5446-ADA7-609DBFDE5D94}" destId="{8A11A72B-433F-B046-8155-CD7B5057742B}" srcOrd="1" destOrd="0" presId="urn:microsoft.com/office/officeart/2005/8/layout/orgChart1"/>
    <dgm:cxn modelId="{CEF5804D-C305-1847-A72F-9D5DE72BD74C}" type="presOf" srcId="{F2298EA9-72FC-B241-A61F-3527719A2EA1}" destId="{2E2D474B-3C34-F74E-8903-B32C0B0C46CA}" srcOrd="1" destOrd="0" presId="urn:microsoft.com/office/officeart/2005/8/layout/orgChart1"/>
    <dgm:cxn modelId="{118F384E-9379-F740-B732-1C6E5B284665}" srcId="{3B0E1E70-F123-3D42-BE39-62986E8A8944}" destId="{B8DDE29E-54F8-114B-A7F3-BEB4CAC5F826}" srcOrd="1" destOrd="0" parTransId="{B04A76D1-ECB9-8B48-9828-E4B652A24462}" sibTransId="{32B0BA28-A391-3844-A9C2-E43D16A162E6}"/>
    <dgm:cxn modelId="{9A47CD50-6568-C044-BEF7-D4C8F2AC78C4}" type="presOf" srcId="{EFA8127E-4404-524A-A295-B02A5373935E}" destId="{C580C0E1-6704-FA49-BF4F-90884804F79C}" srcOrd="1" destOrd="0" presId="urn:microsoft.com/office/officeart/2005/8/layout/orgChart1"/>
    <dgm:cxn modelId="{73BB0852-9D4D-A94C-8ED7-1FFD97EE62C7}" type="presOf" srcId="{5E4E8220-6780-6B4B-A9AA-751E7B931B65}" destId="{4F8B1880-10FA-7742-A3F5-9725949511F8}" srcOrd="0" destOrd="0" presId="urn:microsoft.com/office/officeart/2005/8/layout/orgChart1"/>
    <dgm:cxn modelId="{26A38653-4B6B-AC4F-AA31-070E4F868502}" srcId="{802A7106-678F-6B42-820A-7DCC6E1F7DC4}" destId="{F2298EA9-72FC-B241-A61F-3527719A2EA1}" srcOrd="0" destOrd="0" parTransId="{91155F52-58EA-1E4E-933E-0A4080F52471}" sibTransId="{EBFC3035-34E9-434C-ACC1-CBAE7000EDA3}"/>
    <dgm:cxn modelId="{188B1159-74CF-D641-848D-7A860408A5B8}" type="presOf" srcId="{BCEE141C-95C2-7A4F-80AA-5DBFA85EC289}" destId="{EBC3863E-3D86-9647-9116-D1514EC28D4A}" srcOrd="0" destOrd="0" presId="urn:microsoft.com/office/officeart/2005/8/layout/orgChart1"/>
    <dgm:cxn modelId="{A6E3345D-F8A3-7D47-88CD-0415A3583A40}" type="presOf" srcId="{E3A65351-C4B2-6C44-95B9-0517AD70D5B6}" destId="{C96B8541-65D7-A34A-8B70-6552AA15EED4}" srcOrd="0" destOrd="0" presId="urn:microsoft.com/office/officeart/2005/8/layout/orgChart1"/>
    <dgm:cxn modelId="{1D6F3D62-41AB-1A47-A0C9-EA2894070BC4}" type="presOf" srcId="{8B932416-BAB4-D547-9410-7283E1C4AB98}" destId="{3C3559AD-C5F2-F547-A9F8-A377B4D5F81B}" srcOrd="0" destOrd="0" presId="urn:microsoft.com/office/officeart/2005/8/layout/orgChart1"/>
    <dgm:cxn modelId="{AE7E7562-EBAE-AE40-99AF-483BD9249DD3}" srcId="{F509520C-0D8B-B842-A3FF-1D5DE79BAEF6}" destId="{D5409CCD-EC16-2941-805C-FD3DC9BE523B}" srcOrd="0" destOrd="0" parTransId="{0E18DE70-1C30-9A48-ACB6-D91C47F54D64}" sibTransId="{99AE2F1D-225C-6749-AF3F-064D716F392F}"/>
    <dgm:cxn modelId="{B7D9C663-1286-5F48-AA00-B3BA80B645CB}" type="presOf" srcId="{3E72B8C2-C278-C342-B346-A11D23606F4B}" destId="{269DFFED-BB1B-1D4C-A47F-251F48E93A35}" srcOrd="0" destOrd="0" presId="urn:microsoft.com/office/officeart/2005/8/layout/orgChart1"/>
    <dgm:cxn modelId="{91B41F67-764E-C041-8C21-C36DEE704AC5}" srcId="{32D82B9F-FE19-1743-8BE2-3B4F581838B0}" destId="{4F6EA68A-771B-1A42-9F7B-CC0014808F9C}" srcOrd="0" destOrd="0" parTransId="{A70A8E1E-0068-5641-9FBE-2CCF133C1E06}" sibTransId="{22089B5C-A78A-494B-8C57-2C87FB5706B7}"/>
    <dgm:cxn modelId="{437E626B-94D7-0D43-995B-13BDAE9230BE}" srcId="{3B0E1E70-F123-3D42-BE39-62986E8A8944}" destId="{8647E3F9-2CD9-4F4D-B7E1-B0C57AD35855}" srcOrd="6" destOrd="0" parTransId="{A3ADF69C-5B3C-5348-B7F2-1C8B2E9E55A8}" sibTransId="{B15D3964-2357-4444-BBF1-6A38DDC2AD98}"/>
    <dgm:cxn modelId="{433B206D-2B84-B74C-8DCC-2D252BF3F013}" type="presOf" srcId="{83878372-CF4F-454F-9C33-78A28325BFCF}" destId="{7B92D0CC-49A8-A244-A7C2-51376AD302CD}" srcOrd="0" destOrd="0" presId="urn:microsoft.com/office/officeart/2005/8/layout/orgChart1"/>
    <dgm:cxn modelId="{4E1D8A6D-387D-334A-AFBA-EAC6458A0E18}" type="presOf" srcId="{C9BEF67B-6591-984E-B1D3-E07CC703B7DC}" destId="{19CC7C8D-AE0E-8E41-BC75-AB79F51C0ABA}" srcOrd="1" destOrd="0" presId="urn:microsoft.com/office/officeart/2005/8/layout/orgChart1"/>
    <dgm:cxn modelId="{91CB4C6E-6ED4-254D-97CB-084EF4A19660}" srcId="{843356FE-4B44-1B4E-A3C5-F6B3EB1FD2EE}" destId="{BB05C99B-2344-DD4B-9148-B79D99D55406}" srcOrd="0" destOrd="0" parTransId="{087E7264-77F5-2B44-92ED-E92F5A7D9A28}" sibTransId="{C35F8796-DF35-184E-9858-757C36AEFD8E}"/>
    <dgm:cxn modelId="{BFAF716E-348A-7146-B18F-0B74BE8A1F8A}" type="presOf" srcId="{13A96680-0B50-E049-8A56-9B0001F8DEF1}" destId="{FF68556A-FCDB-484A-A72D-25EDCB2CD51F}" srcOrd="0" destOrd="0" presId="urn:microsoft.com/office/officeart/2005/8/layout/orgChart1"/>
    <dgm:cxn modelId="{D3DEF56F-1436-B84D-BF52-163DDBF08B3C}" srcId="{1A11F91D-C82E-7149-844E-DED099C9557F}" destId="{83878372-CF4F-454F-9C33-78A28325BFCF}" srcOrd="0" destOrd="0" parTransId="{B8B4CD0A-B897-7B46-97BE-96ACA6FC183A}" sibTransId="{BDF1E312-F53C-924C-8DA0-305EB666F0BA}"/>
    <dgm:cxn modelId="{F49AEA74-8CB2-2346-9F38-EADF57D91E4B}" type="presOf" srcId="{5277B02A-6281-9147-A468-728239D60D05}" destId="{70E3FDF4-BE38-A544-87DA-0DD439D9862F}" srcOrd="0" destOrd="0" presId="urn:microsoft.com/office/officeart/2005/8/layout/orgChart1"/>
    <dgm:cxn modelId="{DEBE1975-7DA8-794A-84B5-0786ADFF1391}" srcId="{12ACE07B-1499-9344-8D8C-C1F2747F62E3}" destId="{3B0E1E70-F123-3D42-BE39-62986E8A8944}" srcOrd="0" destOrd="0" parTransId="{F89F2AF1-A82E-1A40-8E0E-739DF6C36887}" sibTransId="{334B63EE-7FBD-B74F-9262-859931B86BD1}"/>
    <dgm:cxn modelId="{B3BF6075-594E-8E43-BC86-C46AE603AD95}" type="presOf" srcId="{6921EAC1-4972-FA47-8999-4ACD655AD9D9}" destId="{9FDBEFFE-1940-4346-9392-1591901D20A7}" srcOrd="1" destOrd="0" presId="urn:microsoft.com/office/officeart/2005/8/layout/orgChart1"/>
    <dgm:cxn modelId="{2AA89576-AFDB-B74D-AB29-76B6E9D8F0A3}" type="presOf" srcId="{6921EAC1-4972-FA47-8999-4ACD655AD9D9}" destId="{316E931D-A4A7-F44D-AC3E-B0F81BD6EE3A}" srcOrd="0" destOrd="0" presId="urn:microsoft.com/office/officeart/2005/8/layout/orgChart1"/>
    <dgm:cxn modelId="{191C3877-5AEA-3447-8519-1F5CB9AE8FA2}" type="presOf" srcId="{3B0E1E70-F123-3D42-BE39-62986E8A8944}" destId="{C63F3B46-8D31-0048-AE91-E29EC6C03A7E}" srcOrd="0" destOrd="0" presId="urn:microsoft.com/office/officeart/2005/8/layout/orgChart1"/>
    <dgm:cxn modelId="{63717A78-6FAB-F245-99D4-BC3E09CD8345}" srcId="{8BF9ABCC-B70E-CC4A-8B22-3966E5112257}" destId="{9579B16C-DB31-3640-9E17-A8CD79F770CD}" srcOrd="4" destOrd="0" parTransId="{1A0D00E6-C957-D94E-B38F-DF2CA9B671E7}" sibTransId="{B7182D6F-EEE4-4A43-A0A8-511CE7943117}"/>
    <dgm:cxn modelId="{53CE7E7B-840E-8E4B-AB5F-07E2089ED508}" type="presOf" srcId="{68602DDD-D9E0-864F-8A24-8F7E72F58685}" destId="{ADE90E76-896F-5A40-8589-E5E355DD5FAE}" srcOrd="0" destOrd="0" presId="urn:microsoft.com/office/officeart/2005/8/layout/orgChart1"/>
    <dgm:cxn modelId="{83D4337C-86D5-8847-8146-F51086887860}" type="presOf" srcId="{C9BEF67B-6591-984E-B1D3-E07CC703B7DC}" destId="{CE61E726-60EB-E844-8DB0-A32D9023ED15}" srcOrd="0" destOrd="0" presId="urn:microsoft.com/office/officeart/2005/8/layout/orgChart1"/>
    <dgm:cxn modelId="{FA7B2A7D-BCC9-934E-947B-05CFED007714}" type="presOf" srcId="{843356FE-4B44-1B4E-A3C5-F6B3EB1FD2EE}" destId="{E51FC21C-CE1B-C249-84ED-9C71D7C9A207}" srcOrd="0" destOrd="0" presId="urn:microsoft.com/office/officeart/2005/8/layout/orgChart1"/>
    <dgm:cxn modelId="{BC18867E-14B3-7340-883C-BF6697609234}" type="presOf" srcId="{15E83063-1036-4F42-8FB4-ECCCD34DB68D}" destId="{1625E255-DEC9-DC4D-A0E0-408686022ADF}" srcOrd="1" destOrd="0" presId="urn:microsoft.com/office/officeart/2005/8/layout/orgChart1"/>
    <dgm:cxn modelId="{D37C1880-1AFA-FE4C-9AB0-3916D98F0C68}" srcId="{1A11F91D-C82E-7149-844E-DED099C9557F}" destId="{C9BEF67B-6591-984E-B1D3-E07CC703B7DC}" srcOrd="4" destOrd="0" parTransId="{0B9AEACE-50A2-3A4E-8481-C415C54D3272}" sibTransId="{9BDD7FB4-2F86-4A4F-85F1-7B8D48BB10C4}"/>
    <dgm:cxn modelId="{F27F3282-3B16-6F46-A9D9-6B8D73D4DE04}" srcId="{1DD576B8-475E-7547-AF4A-35904A003036}" destId="{F88A4AEE-4C95-954E-969A-340EB30F7F02}" srcOrd="0" destOrd="0" parTransId="{5E4E8220-6780-6B4B-A9AA-751E7B931B65}" sibTransId="{6BD75F15-8F88-D042-9208-E4CED50805D0}"/>
    <dgm:cxn modelId="{F1EED482-8E07-624A-A0AC-787F1F0E019A}" type="presOf" srcId="{802A7106-678F-6B42-820A-7DCC6E1F7DC4}" destId="{EB0DAE72-A895-6442-8E32-2ED25D0E295A}" srcOrd="0" destOrd="0" presId="urn:microsoft.com/office/officeart/2005/8/layout/orgChart1"/>
    <dgm:cxn modelId="{789F4B84-C2A7-1849-B050-708DD9163408}" type="presOf" srcId="{A1EA0B26-9210-464C-8EB4-3636DFE51B6C}" destId="{2B42EA3F-834F-7241-8B5F-36DC14E1D224}" srcOrd="0" destOrd="0" presId="urn:microsoft.com/office/officeart/2005/8/layout/orgChart1"/>
    <dgm:cxn modelId="{D7782F85-A898-D341-B3DB-4B8E8B51CF5F}" type="presOf" srcId="{1DD576B8-475E-7547-AF4A-35904A003036}" destId="{2F731834-1FB0-0D4D-B0C2-0B4F5C2DA610}" srcOrd="1" destOrd="0" presId="urn:microsoft.com/office/officeart/2005/8/layout/orgChart1"/>
    <dgm:cxn modelId="{57BC5185-CD0F-0E4E-80A4-41543412C023}" srcId="{FEA8BCD7-8E38-AE44-8DD6-A55B90EED02C}" destId="{13A96680-0B50-E049-8A56-9B0001F8DEF1}" srcOrd="0" destOrd="0" parTransId="{5EC89025-65C5-E048-A457-FC4BC5FA64FD}" sibTransId="{495D3AF7-708A-3D42-A5F4-E58291D0DDE2}"/>
    <dgm:cxn modelId="{60E16787-D535-9B47-B630-0CA640C87634}" type="presOf" srcId="{EE519DA4-FE0B-D844-8D8C-E6E4622E9958}" destId="{492C442D-75DA-7D4A-A45B-74009865AAF4}" srcOrd="0" destOrd="0" presId="urn:microsoft.com/office/officeart/2005/8/layout/orgChart1"/>
    <dgm:cxn modelId="{13C81A88-55AC-3146-AA65-C1A9B0442D10}" type="presOf" srcId="{B8DDE29E-54F8-114B-A7F3-BEB4CAC5F826}" destId="{DDAF6538-4CD4-4E44-BD5C-ECE98CC40DF6}" srcOrd="0" destOrd="0" presId="urn:microsoft.com/office/officeart/2005/8/layout/orgChart1"/>
    <dgm:cxn modelId="{96C64C88-65B2-4E43-900C-411F2B34C2B7}" type="presOf" srcId="{74448739-5112-6B4F-B5B5-3AB7C5E78B64}" destId="{1AD36C43-E88B-3E4C-B736-B6E1FDBD44A8}" srcOrd="0" destOrd="0" presId="urn:microsoft.com/office/officeart/2005/8/layout/orgChart1"/>
    <dgm:cxn modelId="{BA6AB188-417F-8D49-AED1-CBEAC8795575}" type="presOf" srcId="{96192BE0-97CA-9141-9D3C-E0D7DC8131B2}" destId="{9D805D99-B851-7842-9238-87ACDE13AE50}" srcOrd="0" destOrd="0" presId="urn:microsoft.com/office/officeart/2005/8/layout/orgChart1"/>
    <dgm:cxn modelId="{3111988A-0725-554C-883D-86D133ADAA69}" type="presOf" srcId="{8647E3F9-2CD9-4F4D-B7E1-B0C57AD35855}" destId="{D703F959-4A31-C244-9B05-F93842FD5347}" srcOrd="1" destOrd="0" presId="urn:microsoft.com/office/officeart/2005/8/layout/orgChart1"/>
    <dgm:cxn modelId="{D0E82D8E-9AEC-7546-9586-45375A34AE5B}" type="presOf" srcId="{156CB5D4-1706-1444-AF45-6AA3D445051E}" destId="{E80F1D47-9D5E-9C4E-B4AA-8817497506A5}" srcOrd="0" destOrd="0" presId="urn:microsoft.com/office/officeart/2005/8/layout/orgChart1"/>
    <dgm:cxn modelId="{A5B96E8E-4F78-8C4F-B739-3C9E0DCE4BB6}" type="presOf" srcId="{B04A76D1-ECB9-8B48-9828-E4B652A24462}" destId="{35AB1906-4BE1-1A47-954F-9703693E59C7}" srcOrd="0" destOrd="0" presId="urn:microsoft.com/office/officeart/2005/8/layout/orgChart1"/>
    <dgm:cxn modelId="{775AEA91-2175-F846-B8D4-0B2B07519DC5}" srcId="{3B0E1E70-F123-3D42-BE39-62986E8A8944}" destId="{B47594D8-8C55-4144-A4DA-9D0B86DF5C18}" srcOrd="4" destOrd="0" parTransId="{BCEE141C-95C2-7A4F-80AA-5DBFA85EC289}" sibTransId="{100C9A0D-E7D8-AA48-9945-B12F0867A7ED}"/>
    <dgm:cxn modelId="{B66A3696-D26E-9847-864E-16BC130C7B1E}" srcId="{86F83EE1-CD80-6B41-9243-1E7A650F6452}" destId="{EE519DA4-FE0B-D844-8D8C-E6E4622E9958}" srcOrd="0" destOrd="0" parTransId="{B975C8FF-B76F-C54B-8064-BE4C1DD7F73C}" sibTransId="{C4A707E9-914E-5D42-983C-A4E9A00D2DB3}"/>
    <dgm:cxn modelId="{F5077096-32A2-3B4B-B933-6A91A121A677}" srcId="{8BF9ABCC-B70E-CC4A-8B22-3966E5112257}" destId="{B6EBF4BF-F812-E243-B52E-842FEA26D63C}" srcOrd="2" destOrd="0" parTransId="{AD98B1E0-2760-E345-8C16-A49A6156BF04}" sibTransId="{16C04601-DE1D-6D4D-A7F6-64DE231FB693}"/>
    <dgm:cxn modelId="{7697C296-0A41-654E-8E3B-2101C21DB00A}" type="presOf" srcId="{A3ADF69C-5B3C-5348-B7F2-1C8B2E9E55A8}" destId="{DA807F03-CE8A-FB41-A0A4-E5B2C1737400}" srcOrd="0" destOrd="0" presId="urn:microsoft.com/office/officeart/2005/8/layout/orgChart1"/>
    <dgm:cxn modelId="{90681897-49DC-0544-81F5-53FA6D8F8091}" srcId="{F509520C-0D8B-B842-A3FF-1D5DE79BAEF6}" destId="{FEA8BCD7-8E38-AE44-8DD6-A55B90EED02C}" srcOrd="4" destOrd="0" parTransId="{68602DDD-D9E0-864F-8A24-8F7E72F58685}" sibTransId="{B67C22A4-1700-E24C-A51D-69D35EF7E621}"/>
    <dgm:cxn modelId="{90BA4997-8114-3F4D-9314-95E9BE6B3A1A}" type="presOf" srcId="{91155F52-58EA-1E4E-933E-0A4080F52471}" destId="{EB7B16EB-CB1A-2D40-BABA-ED47F4EA2F8F}" srcOrd="0" destOrd="0" presId="urn:microsoft.com/office/officeart/2005/8/layout/orgChart1"/>
    <dgm:cxn modelId="{E521E299-E170-6849-9D60-6A65FA31B42A}" type="presOf" srcId="{7B930875-83A3-C24A-95F1-C320D3B8D12C}" destId="{80CC3879-5804-5142-A69C-BBA375B4473C}" srcOrd="0" destOrd="0" presId="urn:microsoft.com/office/officeart/2005/8/layout/orgChart1"/>
    <dgm:cxn modelId="{432C419A-0ECB-2644-9BEC-47D6E2EBED3A}" type="presOf" srcId="{E3A65351-C4B2-6C44-95B9-0517AD70D5B6}" destId="{914F4D45-1EF4-D341-BE3A-E7BD4AC948F9}" srcOrd="1" destOrd="0" presId="urn:microsoft.com/office/officeart/2005/8/layout/orgChart1"/>
    <dgm:cxn modelId="{DDDF5F9A-8B70-0F42-9AEE-940E000789D7}" srcId="{DB80905A-8D0B-594B-8E06-E8F80DEE45F1}" destId="{8BF9ABCC-B70E-CC4A-8B22-3966E5112257}" srcOrd="0" destOrd="0" parTransId="{6750B0CD-5586-5944-AACE-77E510F2CC05}" sibTransId="{28D602D6-D1FE-6C41-9764-66FF39F08CB1}"/>
    <dgm:cxn modelId="{10577B9A-ED61-224F-9DC9-26720018CE3A}" type="presOf" srcId="{B6EBF4BF-F812-E243-B52E-842FEA26D63C}" destId="{EC8D89C5-3204-0245-8CDC-47142D8CD630}" srcOrd="0" destOrd="0" presId="urn:microsoft.com/office/officeart/2005/8/layout/orgChart1"/>
    <dgm:cxn modelId="{13E8B19C-53D8-1444-8197-862885A6F18E}" type="presOf" srcId="{FEA8BCD7-8E38-AE44-8DD6-A55B90EED02C}" destId="{29A50D32-7BC9-7547-9306-44C853A02B7C}" srcOrd="1" destOrd="0" presId="urn:microsoft.com/office/officeart/2005/8/layout/orgChart1"/>
    <dgm:cxn modelId="{F4C1189F-A043-4348-B1F9-B10D58516D8F}" type="presOf" srcId="{DB770A37-CBB2-0F48-9C4B-7792865975E0}" destId="{9FF46FB4-467C-3049-96D7-58B9D59DE1C3}" srcOrd="0" destOrd="0" presId="urn:microsoft.com/office/officeart/2005/8/layout/orgChart1"/>
    <dgm:cxn modelId="{16E193A3-E47E-9C43-9A22-B0FE48EFA355}" type="presOf" srcId="{0EC6D100-E3EE-164C-86A1-4E195DD8D115}" destId="{5F357424-D0FC-1540-A6DD-2AC992523486}" srcOrd="0" destOrd="0" presId="urn:microsoft.com/office/officeart/2005/8/layout/orgChart1"/>
    <dgm:cxn modelId="{0CD6AAA8-715F-4042-AB30-FFB91F5ACA2D}" type="presOf" srcId="{3B0E1E70-F123-3D42-BE39-62986E8A8944}" destId="{4E5090CF-A164-EA40-85C3-C6947DAA1AB7}" srcOrd="1" destOrd="0" presId="urn:microsoft.com/office/officeart/2005/8/layout/orgChart1"/>
    <dgm:cxn modelId="{1408AFAA-AE09-7447-89BB-F0864652EAA3}" type="presOf" srcId="{7933F144-E3AA-B540-9BAA-8363DE705359}" destId="{75F22155-4573-A246-A17E-2121232A26B9}" srcOrd="0" destOrd="0" presId="urn:microsoft.com/office/officeart/2005/8/layout/orgChart1"/>
    <dgm:cxn modelId="{8F4CB8AA-7C53-4647-B806-8FA94EAD794F}" type="presOf" srcId="{B47594D8-8C55-4144-A4DA-9D0B86DF5C18}" destId="{A5A77E86-D8DC-A843-AA93-65E18BD5A537}" srcOrd="1" destOrd="0" presId="urn:microsoft.com/office/officeart/2005/8/layout/orgChart1"/>
    <dgm:cxn modelId="{24EDBCAB-D88E-994F-B983-FB01988A84FC}" type="presOf" srcId="{C719F476-C32A-5446-ADA7-609DBFDE5D94}" destId="{3F89E9EC-9099-F94A-BCB2-9FA108CCC494}" srcOrd="0" destOrd="0" presId="urn:microsoft.com/office/officeart/2005/8/layout/orgChart1"/>
    <dgm:cxn modelId="{C6BFADAC-7CC2-2F41-9E54-6D3659CBDA5C}" srcId="{D5409CCD-EC16-2941-805C-FD3DC9BE523B}" destId="{8B932416-BAB4-D547-9410-7283E1C4AB98}" srcOrd="0" destOrd="0" parTransId="{1793E1C2-0FDF-ED43-8909-9031FB282537}" sibTransId="{0AC81A2F-BFE8-BB45-99F2-F5CB18468C5C}"/>
    <dgm:cxn modelId="{FD7455AD-31B8-4442-ADC4-730E239D7955}" type="presOf" srcId="{F509520C-0D8B-B842-A3FF-1D5DE79BAEF6}" destId="{BF4EC0F3-25DA-1A4E-AB54-3AA057F40F9E}" srcOrd="0" destOrd="0" presId="urn:microsoft.com/office/officeart/2005/8/layout/orgChart1"/>
    <dgm:cxn modelId="{1D5DB5AD-5B37-E048-9700-4B1F9AEBB79F}" srcId="{B47594D8-8C55-4144-A4DA-9D0B86DF5C18}" destId="{C719F476-C32A-5446-ADA7-609DBFDE5D94}" srcOrd="0" destOrd="0" parTransId="{10FD1822-6026-C248-8EA5-C4A27D8507E1}" sibTransId="{2281EEF7-99EB-BF4C-BD42-26B91AD27FDA}"/>
    <dgm:cxn modelId="{45244AAE-98A6-D544-99C7-C0C1F581B310}" srcId="{F509520C-0D8B-B842-A3FF-1D5DE79BAEF6}" destId="{7813E17C-F54E-A042-8C34-5687D57A41FB}" srcOrd="1" destOrd="0" parTransId="{74448739-5112-6B4F-B5B5-3AB7C5E78B64}" sibTransId="{F018EE67-EDC2-CE4C-8299-0B0645597416}"/>
    <dgm:cxn modelId="{8904A2AE-0AA7-6A44-A499-E5DEF23AA9F0}" type="presOf" srcId="{32D82B9F-FE19-1743-8BE2-3B4F581838B0}" destId="{C643FA9F-8824-A245-8F30-2D491A00B909}" srcOrd="0" destOrd="0" presId="urn:microsoft.com/office/officeart/2005/8/layout/orgChart1"/>
    <dgm:cxn modelId="{0E573CAF-6BA0-634C-97E0-C4188258A68E}" type="presOf" srcId="{1F3FCCB1-2515-1944-8D62-D8DCF8E26644}" destId="{1986FF02-54FC-BB4F-8E04-501BF5B589B4}" srcOrd="0" destOrd="0" presId="urn:microsoft.com/office/officeart/2005/8/layout/orgChart1"/>
    <dgm:cxn modelId="{B95098AF-98A1-F647-82B8-9697A202B330}" type="presOf" srcId="{F509520C-0D8B-B842-A3FF-1D5DE79BAEF6}" destId="{03DC9B2A-0924-FA43-A3E5-D33ECC2B3167}" srcOrd="1" destOrd="0" presId="urn:microsoft.com/office/officeart/2005/8/layout/orgChart1"/>
    <dgm:cxn modelId="{6B7D00B1-47B0-9A4B-9663-FCD12E0A43FD}" type="presOf" srcId="{8B932416-BAB4-D547-9410-7283E1C4AB98}" destId="{66492D1B-7C68-2F4A-9C9D-5E32928E45BC}" srcOrd="1" destOrd="0" presId="urn:microsoft.com/office/officeart/2005/8/layout/orgChart1"/>
    <dgm:cxn modelId="{763D5BB5-28BF-8047-A0E2-F815AD0175DA}" srcId="{15E83063-1036-4F42-8FB4-ECCCD34DB68D}" destId="{9D23A5D7-2DC4-AB4C-9990-6AAC9CEFF4A5}" srcOrd="0" destOrd="0" parTransId="{0EC6D100-E3EE-164C-86A1-4E195DD8D115}" sibTransId="{9A5FB8A2-50DD-CB40-BE3F-BCF7D709C103}"/>
    <dgm:cxn modelId="{228977B5-D4BE-0049-A5CA-C94991B2C7C0}" srcId="{84269705-9926-1243-903F-EF39C5681CFA}" destId="{F509520C-0D8B-B842-A3FF-1D5DE79BAEF6}" srcOrd="0" destOrd="0" parTransId="{DB770A37-CBB2-0F48-9C4B-7792865975E0}" sibTransId="{8F47B627-E035-C143-830A-5BE031F5E08D}"/>
    <dgm:cxn modelId="{9F2BF0B6-48C1-5F44-B10B-AD7FFB767DA4}" type="presOf" srcId="{4F6EA68A-771B-1A42-9F7B-CC0014808F9C}" destId="{ECBA41A7-0AEE-AD40-8CA9-F9B1021F9CA8}" srcOrd="1" destOrd="0" presId="urn:microsoft.com/office/officeart/2005/8/layout/orgChart1"/>
    <dgm:cxn modelId="{81ADE8B9-D141-EA47-B582-51BF6B2F2075}" type="presOf" srcId="{A759C143-868D-8F40-AC0E-3A566A00B5AB}" destId="{DCCB28F7-DC3E-3842-96E4-DB0D3D0A6EDB}" srcOrd="1" destOrd="0" presId="urn:microsoft.com/office/officeart/2005/8/layout/orgChart1"/>
    <dgm:cxn modelId="{4E1954BA-1B8C-7F4F-A751-9CAF3D0E996B}" type="presOf" srcId="{5EC89025-65C5-E048-A457-FC4BC5FA64FD}" destId="{60AF5AB1-0537-B94A-8CF0-15EAC9A05948}" srcOrd="0" destOrd="0" presId="urn:microsoft.com/office/officeart/2005/8/layout/orgChart1"/>
    <dgm:cxn modelId="{3E805ABD-2612-B548-8E29-DBD95DED969A}" type="presOf" srcId="{11357DE0-E25E-3647-BC8F-6F48EF20D4DD}" destId="{60F58CEA-185D-8E4D-A80A-333EB25C5E13}" srcOrd="0" destOrd="0" presId="urn:microsoft.com/office/officeart/2005/8/layout/orgChart1"/>
    <dgm:cxn modelId="{6E2B2ABE-7866-AE47-8E63-97658517D597}" type="presOf" srcId="{F88A4AEE-4C95-954E-969A-340EB30F7F02}" destId="{35F84F2D-DEC6-3046-AC15-31D52B8B0AFB}" srcOrd="0" destOrd="0" presId="urn:microsoft.com/office/officeart/2005/8/layout/orgChart1"/>
    <dgm:cxn modelId="{6EF45BBE-1B59-874F-AC42-0A93F6037C8F}" type="presOf" srcId="{F513B7DF-F924-4548-9F91-7C2DCA0CCF4B}" destId="{256C57E2-CDFF-8A4D-9F8B-63E74B65E563}" srcOrd="0" destOrd="0" presId="urn:microsoft.com/office/officeart/2005/8/layout/orgChart1"/>
    <dgm:cxn modelId="{DC3472BF-EC33-4144-B5E7-B701143EEE5B}" type="presOf" srcId="{12ACE07B-1499-9344-8D8C-C1F2747F62E3}" destId="{253CD318-CD4B-EE46-9D61-8E324FF4F0AB}" srcOrd="0" destOrd="0" presId="urn:microsoft.com/office/officeart/2005/8/layout/orgChart1"/>
    <dgm:cxn modelId="{0B90D0BF-B58B-1845-9F30-B151EA420D03}" type="presOf" srcId="{F2166695-3B3D-AE40-8A76-840A7C6D5A6F}" destId="{0C716196-5925-FB46-9AA4-3BB70E981A2A}" srcOrd="1" destOrd="0" presId="urn:microsoft.com/office/officeart/2005/8/layout/orgChart1"/>
    <dgm:cxn modelId="{3E9E12C4-B7D2-724B-8E25-1CCC7D3DEF60}" type="presOf" srcId="{F89F2AF1-A82E-1A40-8E0E-739DF6C36887}" destId="{2E1A8797-4B69-6846-9C03-460FC730FBF1}" srcOrd="0" destOrd="0" presId="urn:microsoft.com/office/officeart/2005/8/layout/orgChart1"/>
    <dgm:cxn modelId="{472C73C4-892B-3B4B-895F-5C683BE435E5}" type="presOf" srcId="{7813E17C-F54E-A042-8C34-5687D57A41FB}" destId="{2B68E427-10BC-A441-A9E6-65F51891F7BA}" srcOrd="0" destOrd="0" presId="urn:microsoft.com/office/officeart/2005/8/layout/orgChart1"/>
    <dgm:cxn modelId="{759C50C5-0375-9A4D-9B1D-909487B4922E}" type="presOf" srcId="{72F7FEA3-58E8-E24F-A5AA-F76AFE7C780A}" destId="{C9CD5F83-E7DC-EC4F-97D2-DBDE093EA386}" srcOrd="0" destOrd="0" presId="urn:microsoft.com/office/officeart/2005/8/layout/orgChart1"/>
    <dgm:cxn modelId="{E69FB4C5-F5CE-FB44-8132-E61E9C135B66}" type="presOf" srcId="{672D602D-5236-6445-84C3-E634EDEF2CD4}" destId="{5D6CD343-1C0D-2645-B5D0-66E17B465E37}" srcOrd="0" destOrd="0" presId="urn:microsoft.com/office/officeart/2005/8/layout/orgChart1"/>
    <dgm:cxn modelId="{3705B4C8-C2D4-284B-A696-0747E84B046B}" type="presOf" srcId="{9D23A5D7-2DC4-AB4C-9990-6AAC9CEFF4A5}" destId="{02B2F302-617C-EF40-BE1B-BACB63FAA901}" srcOrd="0" destOrd="0" presId="urn:microsoft.com/office/officeart/2005/8/layout/orgChart1"/>
    <dgm:cxn modelId="{4EA898C9-6899-F745-AFD1-B1F6712EB742}" type="presOf" srcId="{84269705-9926-1243-903F-EF39C5681CFA}" destId="{BF547E69-6716-8A4C-9518-70AE79E5A95A}" srcOrd="1" destOrd="0" presId="urn:microsoft.com/office/officeart/2005/8/layout/orgChart1"/>
    <dgm:cxn modelId="{EC41D8C9-3B70-6E49-AEF3-F04F46ABAA77}" srcId="{F509520C-0D8B-B842-A3FF-1D5DE79BAEF6}" destId="{96192BE0-97CA-9141-9D3C-E0D7DC8131B2}" srcOrd="3" destOrd="0" parTransId="{D0AC2579-8136-AA42-ACD3-C30FD1B81319}" sibTransId="{CECF8ED1-DED0-F940-B399-684BEB870835}"/>
    <dgm:cxn modelId="{F1C335CA-13F8-FA46-86D1-974CF1F9211B}" type="presOf" srcId="{13A96680-0B50-E049-8A56-9B0001F8DEF1}" destId="{980BEB90-C232-DE4E-836A-3C7D956AD014}" srcOrd="1" destOrd="0" presId="urn:microsoft.com/office/officeart/2005/8/layout/orgChart1"/>
    <dgm:cxn modelId="{D75EEFCA-CEB9-4546-BF50-1DDCDA5BCD93}" type="presOf" srcId="{F2298EA9-72FC-B241-A61F-3527719A2EA1}" destId="{F7DB078E-4FD9-C54C-9219-DEDE0E646FC8}" srcOrd="0" destOrd="0" presId="urn:microsoft.com/office/officeart/2005/8/layout/orgChart1"/>
    <dgm:cxn modelId="{9A91DECB-92A9-2446-B18A-4766E23A5A3B}" type="presOf" srcId="{8BF9ABCC-B70E-CC4A-8B22-3966E5112257}" destId="{552F7171-A652-1C45-BD3D-34065F5D86A4}" srcOrd="1" destOrd="0" presId="urn:microsoft.com/office/officeart/2005/8/layout/orgChart1"/>
    <dgm:cxn modelId="{A5A5F6CB-CF77-2246-9721-F63FE3E52BE7}" type="presOf" srcId="{0CD7C51B-1454-4047-AA33-3AC1683C5247}" destId="{59A58FA2-2744-954E-A6A3-1F1C4EC38BAA}" srcOrd="1" destOrd="0" presId="urn:microsoft.com/office/officeart/2005/8/layout/orgChart1"/>
    <dgm:cxn modelId="{34F03BD0-31CC-8A45-9390-105653298C97}" type="presOf" srcId="{EE519DA4-FE0B-D844-8D8C-E6E4622E9958}" destId="{6D3B2AD3-497F-1843-9D13-837914CE6805}" srcOrd="1" destOrd="0" presId="urn:microsoft.com/office/officeart/2005/8/layout/orgChart1"/>
    <dgm:cxn modelId="{A1824BD2-5B36-EF4D-AE3E-A3778A7EB2D8}" type="presOf" srcId="{B6EBF4BF-F812-E243-B52E-842FEA26D63C}" destId="{9D9E5073-D8A9-834E-827C-FB9B9AF01856}" srcOrd="1" destOrd="0" presId="urn:microsoft.com/office/officeart/2005/8/layout/orgChart1"/>
    <dgm:cxn modelId="{171551D3-7E33-8A42-9553-AAF6F94D64B6}" type="presOf" srcId="{84269705-9926-1243-903F-EF39C5681CFA}" destId="{3FAD1688-8752-8947-BBF6-3FDACA930FBF}" srcOrd="0" destOrd="0" presId="urn:microsoft.com/office/officeart/2005/8/layout/orgChart1"/>
    <dgm:cxn modelId="{578A7DD5-FED0-4642-B59C-A3408014AB7D}" type="presOf" srcId="{B975C8FF-B76F-C54B-8064-BE4C1DD7F73C}" destId="{A98106CB-0B02-AE40-AC2D-0CB13F8B6A50}" srcOrd="0" destOrd="0" presId="urn:microsoft.com/office/officeart/2005/8/layout/orgChart1"/>
    <dgm:cxn modelId="{47D194D5-FCDB-1D4A-9AF1-3337FA2C12F8}" type="presOf" srcId="{8647E3F9-2CD9-4F4D-B7E1-B0C57AD35855}" destId="{4F198F40-6265-6445-B919-214B7F62E026}" srcOrd="0" destOrd="0" presId="urn:microsoft.com/office/officeart/2005/8/layout/orgChart1"/>
    <dgm:cxn modelId="{FB1B77D9-9BF4-E642-9B6D-45F49BCB2750}" type="presOf" srcId="{86F83EE1-CD80-6B41-9243-1E7A650F6452}" destId="{E7288E4D-C3C3-DD41-A350-B9475FB7E0A9}" srcOrd="1" destOrd="0" presId="urn:microsoft.com/office/officeart/2005/8/layout/orgChart1"/>
    <dgm:cxn modelId="{29DB59DC-96D4-6B4A-876A-9CB102C1B46F}" type="presOf" srcId="{8BF9ABCC-B70E-CC4A-8B22-3966E5112257}" destId="{2474BD4B-65B9-9A46-938F-D9C3DFA7A382}" srcOrd="0" destOrd="0" presId="urn:microsoft.com/office/officeart/2005/8/layout/orgChart1"/>
    <dgm:cxn modelId="{0D0327DF-BF4F-8A43-B7EA-AA5D70B50836}" type="presOf" srcId="{08F8D991-01E7-5745-8807-266DA7617670}" destId="{F5F34EF2-B5C0-E44C-A853-3E30A5B14F91}" srcOrd="0" destOrd="0" presId="urn:microsoft.com/office/officeart/2005/8/layout/orgChart1"/>
    <dgm:cxn modelId="{BEBDD4E0-3593-6B44-92C6-9257AB89DB09}" type="presOf" srcId="{20269685-F739-A642-9C71-13F5E94E0844}" destId="{657E79F8-EF57-294A-BABD-CFD135C8340F}" srcOrd="0" destOrd="0" presId="urn:microsoft.com/office/officeart/2005/8/layout/orgChart1"/>
    <dgm:cxn modelId="{812CFCE0-53F3-4047-8A90-A7020EB9BE68}" type="presOf" srcId="{7B930875-83A3-C24A-95F1-C320D3B8D12C}" destId="{49D28424-B894-4642-8C1A-D615E14D4F30}" srcOrd="1" destOrd="0" presId="urn:microsoft.com/office/officeart/2005/8/layout/orgChart1"/>
    <dgm:cxn modelId="{B71B14E3-1425-C74A-8222-80997B8CFCD0}" type="presOf" srcId="{0E18DE70-1C30-9A48-ACB6-D91C47F54D64}" destId="{2786F4ED-32D2-3244-8573-43526B51CA4F}" srcOrd="0" destOrd="0" presId="urn:microsoft.com/office/officeart/2005/8/layout/orgChart1"/>
    <dgm:cxn modelId="{AB611FE3-4BAD-7A4E-9CB9-7C9B9A2E2A59}" srcId="{1A11F91D-C82E-7149-844E-DED099C9557F}" destId="{7B930875-83A3-C24A-95F1-C320D3B8D12C}" srcOrd="2" destOrd="0" parTransId="{5277B02A-6281-9147-A468-728239D60D05}" sibTransId="{7EE30A6A-FCDC-514C-816D-63E13C8A9527}"/>
    <dgm:cxn modelId="{216B75E3-72A4-8043-A18C-8BEDC544BF2C}" type="presOf" srcId="{B47594D8-8C55-4144-A4DA-9D0B86DF5C18}" destId="{6BE0668D-D849-074E-8D87-4ADEBD7E8869}" srcOrd="0" destOrd="0" presId="urn:microsoft.com/office/officeart/2005/8/layout/orgChart1"/>
    <dgm:cxn modelId="{C0C9E0E3-F120-2C4F-93B8-CC04BD76DE85}" type="presOf" srcId="{1EEEFB8F-B7FE-BF4F-A93F-3B4005865003}" destId="{3C6C9E91-FA1D-2248-A18B-D56C7E4AC879}" srcOrd="0" destOrd="0" presId="urn:microsoft.com/office/officeart/2005/8/layout/orgChart1"/>
    <dgm:cxn modelId="{765F81E4-DF3F-6247-B06B-CE63AF55D6C8}" type="presOf" srcId="{1EF7F701-7CCF-F040-9B22-E73D382AD1C0}" destId="{48C370E4-FF3F-194E-9DF0-104C349DA918}" srcOrd="1" destOrd="0" presId="urn:microsoft.com/office/officeart/2005/8/layout/orgChart1"/>
    <dgm:cxn modelId="{D0BC8CE4-9D8D-664C-A4D8-FB5CAF30796A}" srcId="{8BF9ABCC-B70E-CC4A-8B22-3966E5112257}" destId="{84269705-9926-1243-903F-EF39C5681CFA}" srcOrd="1" destOrd="0" parTransId="{91DEC88E-5842-A943-B8C1-15D779B148A7}" sibTransId="{8FFE1FD6-FEBC-A34A-8733-A04BC941BDCE}"/>
    <dgm:cxn modelId="{483EEBE4-E122-2541-8938-3A2F3446151F}" srcId="{3B0E1E70-F123-3D42-BE39-62986E8A8944}" destId="{32D82B9F-FE19-1743-8BE2-3B4F581838B0}" srcOrd="5" destOrd="0" parTransId="{88828E4A-AD92-F042-8217-F8143296DB96}" sibTransId="{B52E50DD-EF09-E44A-B68E-50726BFA0230}"/>
    <dgm:cxn modelId="{01E83EE5-B56A-1445-9612-A1B79A090609}" type="presOf" srcId="{FEA8BCD7-8E38-AE44-8DD6-A55B90EED02C}" destId="{579C9680-C296-4745-BCA9-AC7131BE5D0E}" srcOrd="0" destOrd="0" presId="urn:microsoft.com/office/officeart/2005/8/layout/orgChart1"/>
    <dgm:cxn modelId="{FE2BA7E5-D750-9F4C-B85D-E3C9D34C8AC9}" type="presOf" srcId="{5A6DFFDA-B624-4447-A96E-9958F766D0A5}" destId="{C1CB78EB-BE1D-D44E-90C0-2F2C7E8A50C6}" srcOrd="0" destOrd="0" presId="urn:microsoft.com/office/officeart/2005/8/layout/orgChart1"/>
    <dgm:cxn modelId="{558014E6-FAFF-8F43-B8B5-CEA8952D7E83}" srcId="{3B0E1E70-F123-3D42-BE39-62986E8A8944}" destId="{1C3A2466-56C9-CC41-BA0A-63FD47B92619}" srcOrd="2" destOrd="0" parTransId="{283777E9-A4F1-1441-A74E-D40D7D718F8E}" sibTransId="{76C9C445-B661-DC44-A1AE-C1A9CD5365B1}"/>
    <dgm:cxn modelId="{70E423E6-DFDB-F24B-AC39-3D7049707E1C}" type="presOf" srcId="{BB05C99B-2344-DD4B-9148-B79D99D55406}" destId="{7336CDB7-D3C5-1F40-904F-36F8EC675C84}" srcOrd="0" destOrd="0" presId="urn:microsoft.com/office/officeart/2005/8/layout/orgChart1"/>
    <dgm:cxn modelId="{FD8FE4E8-635A-2147-85AA-BFD241B81C25}" type="presOf" srcId="{86F83EE1-CD80-6B41-9243-1E7A650F6452}" destId="{55E3E709-51D5-2249-BC48-99BC0AFCB975}" srcOrd="0" destOrd="0" presId="urn:microsoft.com/office/officeart/2005/8/layout/orgChart1"/>
    <dgm:cxn modelId="{EA1B27EB-11E5-7E45-9626-EA74A452E7DA}" type="presOf" srcId="{0A105550-8516-874C-AA70-58289EFCFA04}" destId="{7C43593A-04AA-3E4C-A97B-CB43C0B7E5C7}" srcOrd="0" destOrd="0" presId="urn:microsoft.com/office/officeart/2005/8/layout/orgChart1"/>
    <dgm:cxn modelId="{1E79B6EB-A2E7-8C4B-89A6-B88E4028DC9F}" type="presOf" srcId="{1A11F91D-C82E-7149-844E-DED099C9557F}" destId="{C239CBCF-88DF-9A4E-B850-110B2D766793}" srcOrd="0" destOrd="0" presId="urn:microsoft.com/office/officeart/2005/8/layout/orgChart1"/>
    <dgm:cxn modelId="{612C9AED-C2B9-5540-8D6E-5D4F0A2DBB36}" type="presOf" srcId="{D9F61FF6-880A-024E-92D8-21F513E580C3}" destId="{9E8B265D-7175-9C4F-A3C9-69E6335EB957}" srcOrd="0" destOrd="0" presId="urn:microsoft.com/office/officeart/2005/8/layout/orgChart1"/>
    <dgm:cxn modelId="{6C2B61EE-4400-A343-90FC-25614AE7E662}" type="presOf" srcId="{4282E3B5-35B1-0649-8AA2-8E3CB962FAF6}" destId="{3EE7B601-9DF2-3B4B-9811-D99EDAA32CB9}" srcOrd="0" destOrd="0" presId="urn:microsoft.com/office/officeart/2005/8/layout/orgChart1"/>
    <dgm:cxn modelId="{8C069DEE-6A5E-1142-B805-20A465C5F903}" type="presOf" srcId="{1A0D00E6-C957-D94E-B38F-DF2CA9B671E7}" destId="{BC4377FD-15AE-4045-9A64-9D76FBB7EE3F}" srcOrd="0" destOrd="0" presId="urn:microsoft.com/office/officeart/2005/8/layout/orgChart1"/>
    <dgm:cxn modelId="{3ABD49EF-B181-B54B-8169-BA35DD7D76D1}" type="presOf" srcId="{EFA8127E-4404-524A-A295-B02A5373935E}" destId="{17DE65A4-2F9F-BF42-A0AB-D0A36626F57D}" srcOrd="0" destOrd="0" presId="urn:microsoft.com/office/officeart/2005/8/layout/orgChart1"/>
    <dgm:cxn modelId="{DCA5AFEF-14E1-D146-AB55-BD0D19EC80FE}" type="presOf" srcId="{802A7106-678F-6B42-820A-7DCC6E1F7DC4}" destId="{309B299D-35CE-7E4B-9EE1-768C970D0407}" srcOrd="1" destOrd="0" presId="urn:microsoft.com/office/officeart/2005/8/layout/orgChart1"/>
    <dgm:cxn modelId="{42B498F1-8B3A-CE44-A7BC-51077C6C239F}" type="presOf" srcId="{1E648E43-D637-2748-BEC9-192F0D6B9B17}" destId="{0C8953CB-773D-1148-982F-CDF2C037F5EE}" srcOrd="0" destOrd="0" presId="urn:microsoft.com/office/officeart/2005/8/layout/orgChart1"/>
    <dgm:cxn modelId="{87AF86F2-2FB1-DE4E-86F2-C8A35F3D3233}" srcId="{8BF9ABCC-B70E-CC4A-8B22-3966E5112257}" destId="{12ACE07B-1499-9344-8D8C-C1F2747F62E3}" srcOrd="3" destOrd="0" parTransId="{5A6DFFDA-B624-4447-A96E-9958F766D0A5}" sibTransId="{3D934FCA-90A9-5F47-8052-EB62D5FA23E6}"/>
    <dgm:cxn modelId="{3DE0B1F3-3EB8-7C41-BE0A-A30B27E30ADE}" type="presOf" srcId="{1793E1C2-0FDF-ED43-8909-9031FB282537}" destId="{EBF6EE10-B358-A544-93EC-0FED6073EC8D}" srcOrd="0" destOrd="0" presId="urn:microsoft.com/office/officeart/2005/8/layout/orgChart1"/>
    <dgm:cxn modelId="{7BD7EAF5-5679-5540-B277-436141818D70}" srcId="{8BF9ABCC-B70E-CC4A-8B22-3966E5112257}" destId="{86F83EE1-CD80-6B41-9243-1E7A650F6452}" srcOrd="5" destOrd="0" parTransId="{72F7FEA3-58E8-E24F-A5AA-F76AFE7C780A}" sibTransId="{28B9D37C-6EB9-4942-BA5E-55D7153D2E05}"/>
    <dgm:cxn modelId="{803F02FA-9A9D-A546-9E19-17B9479B6F32}" srcId="{B8DDE29E-54F8-114B-A7F3-BEB4CAC5F826}" destId="{08F8D991-01E7-5745-8807-266DA7617670}" srcOrd="0" destOrd="0" parTransId="{4282E3B5-35B1-0649-8AA2-8E3CB962FAF6}" sibTransId="{968B96A3-3F1B-4249-B101-EC4F02C19636}"/>
    <dgm:cxn modelId="{E9BF7DFA-1040-1645-A995-FC8304D6E740}" type="presOf" srcId="{15E83063-1036-4F42-8FB4-ECCCD34DB68D}" destId="{ED603D65-E0AD-7F40-B238-00A3121A6EB1}" srcOrd="0" destOrd="0" presId="urn:microsoft.com/office/officeart/2005/8/layout/orgChart1"/>
    <dgm:cxn modelId="{17591AFB-D1C7-4044-9337-4753FE02C584}" type="presOf" srcId="{A70A8E1E-0068-5641-9FBE-2CCF133C1E06}" destId="{A4E6C95D-CAD8-C74A-80FE-CD122FD83C3A}" srcOrd="0" destOrd="0" presId="urn:microsoft.com/office/officeart/2005/8/layout/orgChart1"/>
    <dgm:cxn modelId="{23CA20FB-8D04-334E-AE62-6705286D0AB0}" type="presOf" srcId="{B704C79E-E17D-B649-BE1D-D907CE0987A7}" destId="{FC245AE8-C38D-724B-8F1C-C1B7A61574BC}" srcOrd="0" destOrd="0" presId="urn:microsoft.com/office/officeart/2005/8/layout/orgChart1"/>
    <dgm:cxn modelId="{F6B05AFC-55D5-954B-9A3B-9EB7FA859ECF}" srcId="{96192BE0-97CA-9141-9D3C-E0D7DC8131B2}" destId="{0A105550-8516-874C-AA70-58289EFCFA04}" srcOrd="0" destOrd="0" parTransId="{20269685-F739-A642-9C71-13F5E94E0844}" sibTransId="{C8577446-9503-A741-9B95-024EF971DFBD}"/>
    <dgm:cxn modelId="{140CBAFE-2DB1-CE48-A98B-BD42E8E9E13D}" type="presOf" srcId="{32D82B9F-FE19-1743-8BE2-3B4F581838B0}" destId="{2C006FEA-06D7-7E4A-A47D-88A56A4B6727}" srcOrd="1" destOrd="0" presId="urn:microsoft.com/office/officeart/2005/8/layout/orgChart1"/>
    <dgm:cxn modelId="{474141FF-90D6-3644-BAC2-1351C746ABE9}" type="presOf" srcId="{0B9AEACE-50A2-3A4E-8481-C415C54D3272}" destId="{FBB44641-0DF1-9846-8121-C653CDF93227}" srcOrd="0" destOrd="0" presId="urn:microsoft.com/office/officeart/2005/8/layout/orgChart1"/>
    <dgm:cxn modelId="{F89AA9FF-7A1C-1743-B927-79C1C6C472FD}" srcId="{C9BEF67B-6591-984E-B1D3-E07CC703B7DC}" destId="{EFA8127E-4404-524A-A295-B02A5373935E}" srcOrd="0" destOrd="0" parTransId="{F513B7DF-F924-4548-9F91-7C2DCA0CCF4B}" sibTransId="{7A436E32-E5DE-A44F-8551-4A6E62CA0E89}"/>
    <dgm:cxn modelId="{D15ADD65-F16D-4B46-AB83-A4B85E898CA8}" type="presParOf" srcId="{2FEC2D43-842B-A74E-B5CB-17078235A0F1}" destId="{382EF7A5-DA7D-EF48-923D-62BE165822F1}" srcOrd="0" destOrd="0" presId="urn:microsoft.com/office/officeart/2005/8/layout/orgChart1"/>
    <dgm:cxn modelId="{AB441BB0-7F05-8548-A7DF-F46375C0995A}" type="presParOf" srcId="{382EF7A5-DA7D-EF48-923D-62BE165822F1}" destId="{E9896D4D-90AC-2047-A2D1-096E8E57AC35}" srcOrd="0" destOrd="0" presId="urn:microsoft.com/office/officeart/2005/8/layout/orgChart1"/>
    <dgm:cxn modelId="{CB8DF63B-F835-8C42-BCB3-2784068C74B9}" type="presParOf" srcId="{E9896D4D-90AC-2047-A2D1-096E8E57AC35}" destId="{2474BD4B-65B9-9A46-938F-D9C3DFA7A382}" srcOrd="0" destOrd="0" presId="urn:microsoft.com/office/officeart/2005/8/layout/orgChart1"/>
    <dgm:cxn modelId="{0A6AB71C-15A5-F24E-9581-1359C08314DF}" type="presParOf" srcId="{E9896D4D-90AC-2047-A2D1-096E8E57AC35}" destId="{552F7171-A652-1C45-BD3D-34065F5D86A4}" srcOrd="1" destOrd="0" presId="urn:microsoft.com/office/officeart/2005/8/layout/orgChart1"/>
    <dgm:cxn modelId="{C3966F7D-04D3-F24A-B2AC-D996AB826A98}" type="presParOf" srcId="{382EF7A5-DA7D-EF48-923D-62BE165822F1}" destId="{0848A217-1362-A64D-B262-CD38A84FBC1D}" srcOrd="1" destOrd="0" presId="urn:microsoft.com/office/officeart/2005/8/layout/orgChart1"/>
    <dgm:cxn modelId="{A787DD13-F968-3F4E-8B33-901A03E7536A}" type="presParOf" srcId="{0848A217-1362-A64D-B262-CD38A84FBC1D}" destId="{8A865D30-F191-E347-8D7A-54B4CDCD7A18}" srcOrd="0" destOrd="0" presId="urn:microsoft.com/office/officeart/2005/8/layout/orgChart1"/>
    <dgm:cxn modelId="{59DF7773-C0A1-144D-B22B-5B6EFB50DD5F}" type="presParOf" srcId="{0848A217-1362-A64D-B262-CD38A84FBC1D}" destId="{8B4C3B58-1C12-F04D-BCBB-19A07BCAC453}" srcOrd="1" destOrd="0" presId="urn:microsoft.com/office/officeart/2005/8/layout/orgChart1"/>
    <dgm:cxn modelId="{B20DEF35-D612-DD4C-B20A-EF5D3A587795}" type="presParOf" srcId="{8B4C3B58-1C12-F04D-BCBB-19A07BCAC453}" destId="{6BC68669-BB6F-7C4D-A73B-35D934AEB8EA}" srcOrd="0" destOrd="0" presId="urn:microsoft.com/office/officeart/2005/8/layout/orgChart1"/>
    <dgm:cxn modelId="{D15EF8C9-DC91-2344-B596-A0ECE7532A19}" type="presParOf" srcId="{6BC68669-BB6F-7C4D-A73B-35D934AEB8EA}" destId="{3FAD1688-8752-8947-BBF6-3FDACA930FBF}" srcOrd="0" destOrd="0" presId="urn:microsoft.com/office/officeart/2005/8/layout/orgChart1"/>
    <dgm:cxn modelId="{F3CE3E59-56E2-3C40-8045-6D356EA8D042}" type="presParOf" srcId="{6BC68669-BB6F-7C4D-A73B-35D934AEB8EA}" destId="{BF547E69-6716-8A4C-9518-70AE79E5A95A}" srcOrd="1" destOrd="0" presId="urn:microsoft.com/office/officeart/2005/8/layout/orgChart1"/>
    <dgm:cxn modelId="{BA7F1D6F-789D-044F-9B89-D7A2226447E4}" type="presParOf" srcId="{8B4C3B58-1C12-F04D-BCBB-19A07BCAC453}" destId="{86F134E6-743C-7243-8D71-8A4AB384BF15}" srcOrd="1" destOrd="0" presId="urn:microsoft.com/office/officeart/2005/8/layout/orgChart1"/>
    <dgm:cxn modelId="{974FE34F-7436-DD47-B618-EF789B7C3A00}" type="presParOf" srcId="{86F134E6-743C-7243-8D71-8A4AB384BF15}" destId="{9FF46FB4-467C-3049-96D7-58B9D59DE1C3}" srcOrd="0" destOrd="0" presId="urn:microsoft.com/office/officeart/2005/8/layout/orgChart1"/>
    <dgm:cxn modelId="{227F4746-7C05-A549-8E05-49B7458852AC}" type="presParOf" srcId="{86F134E6-743C-7243-8D71-8A4AB384BF15}" destId="{3C3426D6-C2CD-B642-8936-7C352D8A4E5D}" srcOrd="1" destOrd="0" presId="urn:microsoft.com/office/officeart/2005/8/layout/orgChart1"/>
    <dgm:cxn modelId="{26587EE1-DC5E-B34F-BBE5-731948CFA4F0}" type="presParOf" srcId="{3C3426D6-C2CD-B642-8936-7C352D8A4E5D}" destId="{89D4D0E4-B8BD-A247-8C86-E6569BBA3389}" srcOrd="0" destOrd="0" presId="urn:microsoft.com/office/officeart/2005/8/layout/orgChart1"/>
    <dgm:cxn modelId="{5B8CEB8C-3B43-6C41-8B01-1669720A257A}" type="presParOf" srcId="{89D4D0E4-B8BD-A247-8C86-E6569BBA3389}" destId="{BF4EC0F3-25DA-1A4E-AB54-3AA057F40F9E}" srcOrd="0" destOrd="0" presId="urn:microsoft.com/office/officeart/2005/8/layout/orgChart1"/>
    <dgm:cxn modelId="{40492E00-9FC6-D648-AC3C-84BCD7CDBBC9}" type="presParOf" srcId="{89D4D0E4-B8BD-A247-8C86-E6569BBA3389}" destId="{03DC9B2A-0924-FA43-A3E5-D33ECC2B3167}" srcOrd="1" destOrd="0" presId="urn:microsoft.com/office/officeart/2005/8/layout/orgChart1"/>
    <dgm:cxn modelId="{287144A9-9C60-2A40-9E66-5FB1022B8A1B}" type="presParOf" srcId="{3C3426D6-C2CD-B642-8936-7C352D8A4E5D}" destId="{A7AC4738-505C-7042-AF78-2D421F7A3713}" srcOrd="1" destOrd="0" presId="urn:microsoft.com/office/officeart/2005/8/layout/orgChart1"/>
    <dgm:cxn modelId="{A5779704-1A1B-7948-A387-147FDF5D8C4B}" type="presParOf" srcId="{A7AC4738-505C-7042-AF78-2D421F7A3713}" destId="{2786F4ED-32D2-3244-8573-43526B51CA4F}" srcOrd="0" destOrd="0" presId="urn:microsoft.com/office/officeart/2005/8/layout/orgChart1"/>
    <dgm:cxn modelId="{F79E461B-9C55-9147-9C6D-E39EF95A99A6}" type="presParOf" srcId="{A7AC4738-505C-7042-AF78-2D421F7A3713}" destId="{49857265-8F34-4946-8976-35E207DA4FC8}" srcOrd="1" destOrd="0" presId="urn:microsoft.com/office/officeart/2005/8/layout/orgChart1"/>
    <dgm:cxn modelId="{3B62CA67-E2C8-DB4D-BFA5-CF5A0622B641}" type="presParOf" srcId="{49857265-8F34-4946-8976-35E207DA4FC8}" destId="{9D283965-7B79-E443-B1C5-02A6C12EF91D}" srcOrd="0" destOrd="0" presId="urn:microsoft.com/office/officeart/2005/8/layout/orgChart1"/>
    <dgm:cxn modelId="{CA749820-E067-5147-AC7C-E857BFACFDA8}" type="presParOf" srcId="{9D283965-7B79-E443-B1C5-02A6C12EF91D}" destId="{1C21AD9B-19D1-7744-A881-61112DCD47F3}" srcOrd="0" destOrd="0" presId="urn:microsoft.com/office/officeart/2005/8/layout/orgChart1"/>
    <dgm:cxn modelId="{8253A0A0-EBB6-8F4B-A01E-83E4C61D1C98}" type="presParOf" srcId="{9D283965-7B79-E443-B1C5-02A6C12EF91D}" destId="{B890B573-ACAC-0F4D-8C15-61F234B4571B}" srcOrd="1" destOrd="0" presId="urn:microsoft.com/office/officeart/2005/8/layout/orgChart1"/>
    <dgm:cxn modelId="{4B8AF65F-78FF-7B49-B6F2-116609271D65}" type="presParOf" srcId="{49857265-8F34-4946-8976-35E207DA4FC8}" destId="{164046F1-73AA-E041-A6D7-FDF2AFD92EDD}" srcOrd="1" destOrd="0" presId="urn:microsoft.com/office/officeart/2005/8/layout/orgChart1"/>
    <dgm:cxn modelId="{61EF9F78-BFD6-EB46-A3D0-E364C659F9D7}" type="presParOf" srcId="{164046F1-73AA-E041-A6D7-FDF2AFD92EDD}" destId="{EBF6EE10-B358-A544-93EC-0FED6073EC8D}" srcOrd="0" destOrd="0" presId="urn:microsoft.com/office/officeart/2005/8/layout/orgChart1"/>
    <dgm:cxn modelId="{B464B121-1546-1E44-B195-6BB6DA2222A4}" type="presParOf" srcId="{164046F1-73AA-E041-A6D7-FDF2AFD92EDD}" destId="{E2C9CF90-5A91-4C4E-807B-B457B692198B}" srcOrd="1" destOrd="0" presId="urn:microsoft.com/office/officeart/2005/8/layout/orgChart1"/>
    <dgm:cxn modelId="{E842E1BB-3259-4D40-9E9F-38117BB2A408}" type="presParOf" srcId="{E2C9CF90-5A91-4C4E-807B-B457B692198B}" destId="{F2102529-0D18-714F-84AC-75AFD32F6D74}" srcOrd="0" destOrd="0" presId="urn:microsoft.com/office/officeart/2005/8/layout/orgChart1"/>
    <dgm:cxn modelId="{D3EF2FE4-508A-BD4D-98C3-EFA3BA4DCF70}" type="presParOf" srcId="{F2102529-0D18-714F-84AC-75AFD32F6D74}" destId="{3C3559AD-C5F2-F547-A9F8-A377B4D5F81B}" srcOrd="0" destOrd="0" presId="urn:microsoft.com/office/officeart/2005/8/layout/orgChart1"/>
    <dgm:cxn modelId="{0C6B87C3-6C81-AA4E-86F5-DBE9E43C5F12}" type="presParOf" srcId="{F2102529-0D18-714F-84AC-75AFD32F6D74}" destId="{66492D1B-7C68-2F4A-9C9D-5E32928E45BC}" srcOrd="1" destOrd="0" presId="urn:microsoft.com/office/officeart/2005/8/layout/orgChart1"/>
    <dgm:cxn modelId="{002018C5-BD13-A34F-9FC1-A9EB1AB44EE4}" type="presParOf" srcId="{E2C9CF90-5A91-4C4E-807B-B457B692198B}" destId="{EAD46B4E-796A-BD4E-B3CF-791EC482C56C}" srcOrd="1" destOrd="0" presId="urn:microsoft.com/office/officeart/2005/8/layout/orgChart1"/>
    <dgm:cxn modelId="{4CEDE149-75A0-B24B-8A7F-A2B1D52A583A}" type="presParOf" srcId="{E2C9CF90-5A91-4C4E-807B-B457B692198B}" destId="{73F7034E-D48D-C949-9B8B-81BA30A2D705}" srcOrd="2" destOrd="0" presId="urn:microsoft.com/office/officeart/2005/8/layout/orgChart1"/>
    <dgm:cxn modelId="{BDBBFE98-BF7C-284D-8404-38195FB1CA81}" type="presParOf" srcId="{49857265-8F34-4946-8976-35E207DA4FC8}" destId="{E7E0B505-3C23-A946-8BDD-2B40EF1E53E6}" srcOrd="2" destOrd="0" presId="urn:microsoft.com/office/officeart/2005/8/layout/orgChart1"/>
    <dgm:cxn modelId="{F024F03D-604B-2E4F-B7CE-52B27A7E92BE}" type="presParOf" srcId="{A7AC4738-505C-7042-AF78-2D421F7A3713}" destId="{1AD36C43-E88B-3E4C-B736-B6E1FDBD44A8}" srcOrd="2" destOrd="0" presId="urn:microsoft.com/office/officeart/2005/8/layout/orgChart1"/>
    <dgm:cxn modelId="{10522B3F-27E7-074A-893E-7B2DB4CC9EA6}" type="presParOf" srcId="{A7AC4738-505C-7042-AF78-2D421F7A3713}" destId="{127AF956-EEB1-DB48-97BC-EEF679BC4FA3}" srcOrd="3" destOrd="0" presId="urn:microsoft.com/office/officeart/2005/8/layout/orgChart1"/>
    <dgm:cxn modelId="{3AA0BA7E-1F78-FB48-A4BA-05284A5EB135}" type="presParOf" srcId="{127AF956-EEB1-DB48-97BC-EEF679BC4FA3}" destId="{FC493312-029D-274D-8F1A-B3BAEE4DC772}" srcOrd="0" destOrd="0" presId="urn:microsoft.com/office/officeart/2005/8/layout/orgChart1"/>
    <dgm:cxn modelId="{505094F9-03F5-034F-8DD7-CA42E2210C95}" type="presParOf" srcId="{FC493312-029D-274D-8F1A-B3BAEE4DC772}" destId="{2B68E427-10BC-A441-A9E6-65F51891F7BA}" srcOrd="0" destOrd="0" presId="urn:microsoft.com/office/officeart/2005/8/layout/orgChart1"/>
    <dgm:cxn modelId="{02D36594-E507-4344-BB5C-8A0684CAA9B6}" type="presParOf" srcId="{FC493312-029D-274D-8F1A-B3BAEE4DC772}" destId="{386346AB-0F55-7A47-9BD9-D9BB11C7CD5C}" srcOrd="1" destOrd="0" presId="urn:microsoft.com/office/officeart/2005/8/layout/orgChart1"/>
    <dgm:cxn modelId="{E4FF780A-81C8-0C4F-90FE-480CB773A071}" type="presParOf" srcId="{127AF956-EEB1-DB48-97BC-EEF679BC4FA3}" destId="{6FBEE30D-1099-B547-873F-9CAF80109A99}" srcOrd="1" destOrd="0" presId="urn:microsoft.com/office/officeart/2005/8/layout/orgChart1"/>
    <dgm:cxn modelId="{FE3EAE1D-A955-3D4C-BC30-B63DB4ABA647}" type="presParOf" srcId="{6FBEE30D-1099-B547-873F-9CAF80109A99}" destId="{60F58CEA-185D-8E4D-A80A-333EB25C5E13}" srcOrd="0" destOrd="0" presId="urn:microsoft.com/office/officeart/2005/8/layout/orgChart1"/>
    <dgm:cxn modelId="{25EF0DD1-CB95-A444-83BE-E6870633C37E}" type="presParOf" srcId="{6FBEE30D-1099-B547-873F-9CAF80109A99}" destId="{53523346-795D-B743-B2FB-8004D92D2E6D}" srcOrd="1" destOrd="0" presId="urn:microsoft.com/office/officeart/2005/8/layout/orgChart1"/>
    <dgm:cxn modelId="{AC523935-9343-FB40-B10F-9BD0602474E6}" type="presParOf" srcId="{53523346-795D-B743-B2FB-8004D92D2E6D}" destId="{627FC13B-CF29-5448-9420-DE034338BFE9}" srcOrd="0" destOrd="0" presId="urn:microsoft.com/office/officeart/2005/8/layout/orgChart1"/>
    <dgm:cxn modelId="{18E70DD1-FF1A-7D49-995F-BED33DD33956}" type="presParOf" srcId="{627FC13B-CF29-5448-9420-DE034338BFE9}" destId="{9E8B265D-7175-9C4F-A3C9-69E6335EB957}" srcOrd="0" destOrd="0" presId="urn:microsoft.com/office/officeart/2005/8/layout/orgChart1"/>
    <dgm:cxn modelId="{FC8156DC-CC2F-BB41-A2C8-FC392AD36D6F}" type="presParOf" srcId="{627FC13B-CF29-5448-9420-DE034338BFE9}" destId="{34F3444A-E713-034F-AF20-B02A7DCB1754}" srcOrd="1" destOrd="0" presId="urn:microsoft.com/office/officeart/2005/8/layout/orgChart1"/>
    <dgm:cxn modelId="{037E14CB-B360-BC44-AA64-1260887634A7}" type="presParOf" srcId="{53523346-795D-B743-B2FB-8004D92D2E6D}" destId="{4B2DEA22-D0B7-0F4A-A58E-411034FA41CA}" srcOrd="1" destOrd="0" presId="urn:microsoft.com/office/officeart/2005/8/layout/orgChart1"/>
    <dgm:cxn modelId="{7D8EDBD0-0B7B-2C45-8BE0-B8E6651313B2}" type="presParOf" srcId="{53523346-795D-B743-B2FB-8004D92D2E6D}" destId="{7129D34C-156B-E841-B3CE-4A77EED225C6}" srcOrd="2" destOrd="0" presId="urn:microsoft.com/office/officeart/2005/8/layout/orgChart1"/>
    <dgm:cxn modelId="{338D7C82-93FD-4B45-8719-549E7CAB304F}" type="presParOf" srcId="{127AF956-EEB1-DB48-97BC-EEF679BC4FA3}" destId="{0151F2D4-264B-C84E-978E-11C645FE5BEF}" srcOrd="2" destOrd="0" presId="urn:microsoft.com/office/officeart/2005/8/layout/orgChart1"/>
    <dgm:cxn modelId="{365BAA3C-BA6A-754A-9772-3D3F14C2BCAA}" type="presParOf" srcId="{A7AC4738-505C-7042-AF78-2D421F7A3713}" destId="{F67E3163-82C7-674E-8F72-59F7E44925B9}" srcOrd="4" destOrd="0" presId="urn:microsoft.com/office/officeart/2005/8/layout/orgChart1"/>
    <dgm:cxn modelId="{10C94120-3274-C74F-9BF5-E9FDD67F69A6}" type="presParOf" srcId="{A7AC4738-505C-7042-AF78-2D421F7A3713}" destId="{5CA87C9F-076A-D848-A7CF-A4A81C3745BF}" srcOrd="5" destOrd="0" presId="urn:microsoft.com/office/officeart/2005/8/layout/orgChart1"/>
    <dgm:cxn modelId="{2053BBD9-DE79-FF47-AD5D-7B1A02FC5E2A}" type="presParOf" srcId="{5CA87C9F-076A-D848-A7CF-A4A81C3745BF}" destId="{4C3D5ED8-B5A0-E64E-A2DE-B8D4E4478321}" srcOrd="0" destOrd="0" presId="urn:microsoft.com/office/officeart/2005/8/layout/orgChart1"/>
    <dgm:cxn modelId="{BF8B8D73-3A75-EC42-8FA3-BDE2C57C2C90}" type="presParOf" srcId="{4C3D5ED8-B5A0-E64E-A2DE-B8D4E4478321}" destId="{ED603D65-E0AD-7F40-B238-00A3121A6EB1}" srcOrd="0" destOrd="0" presId="urn:microsoft.com/office/officeart/2005/8/layout/orgChart1"/>
    <dgm:cxn modelId="{D36E9390-1BFA-9D4B-A196-124FDE9675EB}" type="presParOf" srcId="{4C3D5ED8-B5A0-E64E-A2DE-B8D4E4478321}" destId="{1625E255-DEC9-DC4D-A0E0-408686022ADF}" srcOrd="1" destOrd="0" presId="urn:microsoft.com/office/officeart/2005/8/layout/orgChart1"/>
    <dgm:cxn modelId="{1C7A592F-D09C-B148-B4CF-C402E9069599}" type="presParOf" srcId="{5CA87C9F-076A-D848-A7CF-A4A81C3745BF}" destId="{8DD45910-ED66-D34C-A42F-795BAE59D1CD}" srcOrd="1" destOrd="0" presId="urn:microsoft.com/office/officeart/2005/8/layout/orgChart1"/>
    <dgm:cxn modelId="{4A846F2B-FDAC-A940-86A3-376FBA645492}" type="presParOf" srcId="{8DD45910-ED66-D34C-A42F-795BAE59D1CD}" destId="{5F357424-D0FC-1540-A6DD-2AC992523486}" srcOrd="0" destOrd="0" presId="urn:microsoft.com/office/officeart/2005/8/layout/orgChart1"/>
    <dgm:cxn modelId="{40D58422-FDEE-EB46-9A49-424F4C235DB7}" type="presParOf" srcId="{8DD45910-ED66-D34C-A42F-795BAE59D1CD}" destId="{9A2F6899-5B82-F841-9F66-F4167F186A48}" srcOrd="1" destOrd="0" presId="urn:microsoft.com/office/officeart/2005/8/layout/orgChart1"/>
    <dgm:cxn modelId="{DE3B1F8A-A18B-204C-960B-49C8AFE631ED}" type="presParOf" srcId="{9A2F6899-5B82-F841-9F66-F4167F186A48}" destId="{3FCE65F9-DCA3-6149-987F-1230854E0717}" srcOrd="0" destOrd="0" presId="urn:microsoft.com/office/officeart/2005/8/layout/orgChart1"/>
    <dgm:cxn modelId="{C07E4325-DD81-4040-9C71-AA167946A7D4}" type="presParOf" srcId="{3FCE65F9-DCA3-6149-987F-1230854E0717}" destId="{02B2F302-617C-EF40-BE1B-BACB63FAA901}" srcOrd="0" destOrd="0" presId="urn:microsoft.com/office/officeart/2005/8/layout/orgChart1"/>
    <dgm:cxn modelId="{E8BA16B6-1C8F-2F4B-8904-8FE7726289F5}" type="presParOf" srcId="{3FCE65F9-DCA3-6149-987F-1230854E0717}" destId="{E2AE84CD-C880-0A46-AC14-3192868BEB99}" srcOrd="1" destOrd="0" presId="urn:microsoft.com/office/officeart/2005/8/layout/orgChart1"/>
    <dgm:cxn modelId="{646388CA-2A0D-5C4D-91F0-2E81F9D87EFA}" type="presParOf" srcId="{9A2F6899-5B82-F841-9F66-F4167F186A48}" destId="{F8C6F919-3213-EA45-969C-259CA154E350}" srcOrd="1" destOrd="0" presId="urn:microsoft.com/office/officeart/2005/8/layout/orgChart1"/>
    <dgm:cxn modelId="{184A78A8-5246-A745-B307-6595A324F1F1}" type="presParOf" srcId="{9A2F6899-5B82-F841-9F66-F4167F186A48}" destId="{BADDF6EF-E953-644F-B378-CA7E0AF73671}" srcOrd="2" destOrd="0" presId="urn:microsoft.com/office/officeart/2005/8/layout/orgChart1"/>
    <dgm:cxn modelId="{727B3B95-00E9-D044-B23D-E96FBD827151}" type="presParOf" srcId="{5CA87C9F-076A-D848-A7CF-A4A81C3745BF}" destId="{D54E1753-CF2F-6140-B874-754F066D2C9E}" srcOrd="2" destOrd="0" presId="urn:microsoft.com/office/officeart/2005/8/layout/orgChart1"/>
    <dgm:cxn modelId="{9A7DF965-7F48-2245-BF0C-4E02DC331383}" type="presParOf" srcId="{A7AC4738-505C-7042-AF78-2D421F7A3713}" destId="{6EF4926F-762F-F843-A05B-AB39B1BEEDB2}" srcOrd="6" destOrd="0" presId="urn:microsoft.com/office/officeart/2005/8/layout/orgChart1"/>
    <dgm:cxn modelId="{9FFB17D1-F8E6-2245-9DD2-B61EBED068B7}" type="presParOf" srcId="{A7AC4738-505C-7042-AF78-2D421F7A3713}" destId="{9901BBCB-CCC9-AC43-8553-99AA288288DE}" srcOrd="7" destOrd="0" presId="urn:microsoft.com/office/officeart/2005/8/layout/orgChart1"/>
    <dgm:cxn modelId="{5FE9D71C-3956-4442-8522-DB0C470E1109}" type="presParOf" srcId="{9901BBCB-CCC9-AC43-8553-99AA288288DE}" destId="{72147D2A-39A9-8C4F-9089-2E25613693E0}" srcOrd="0" destOrd="0" presId="urn:microsoft.com/office/officeart/2005/8/layout/orgChart1"/>
    <dgm:cxn modelId="{47C1A0E2-8C7F-E941-A867-0165AEE7E9AD}" type="presParOf" srcId="{72147D2A-39A9-8C4F-9089-2E25613693E0}" destId="{9D805D99-B851-7842-9238-87ACDE13AE50}" srcOrd="0" destOrd="0" presId="urn:microsoft.com/office/officeart/2005/8/layout/orgChart1"/>
    <dgm:cxn modelId="{6E8A48FE-3F75-8C40-8445-7D1CF2991FE4}" type="presParOf" srcId="{72147D2A-39A9-8C4F-9089-2E25613693E0}" destId="{3DA29F0B-805F-2F4C-8C30-E6AC43659899}" srcOrd="1" destOrd="0" presId="urn:microsoft.com/office/officeart/2005/8/layout/orgChart1"/>
    <dgm:cxn modelId="{6153DBF4-9F16-5B4A-9C0F-1A447FAB528A}" type="presParOf" srcId="{9901BBCB-CCC9-AC43-8553-99AA288288DE}" destId="{C797F940-C075-374B-BB8E-8A4252F31263}" srcOrd="1" destOrd="0" presId="urn:microsoft.com/office/officeart/2005/8/layout/orgChart1"/>
    <dgm:cxn modelId="{7A123692-420E-E245-AEA3-23640DD794E6}" type="presParOf" srcId="{C797F940-C075-374B-BB8E-8A4252F31263}" destId="{657E79F8-EF57-294A-BABD-CFD135C8340F}" srcOrd="0" destOrd="0" presId="urn:microsoft.com/office/officeart/2005/8/layout/orgChart1"/>
    <dgm:cxn modelId="{E2C26BF3-8ED2-1347-A4E9-40B67D8DD1DC}" type="presParOf" srcId="{C797F940-C075-374B-BB8E-8A4252F31263}" destId="{4C4C2BCF-DC04-9A47-93E5-E6C2D4A04519}" srcOrd="1" destOrd="0" presId="urn:microsoft.com/office/officeart/2005/8/layout/orgChart1"/>
    <dgm:cxn modelId="{27E83896-E9C3-0549-955F-355D462732EE}" type="presParOf" srcId="{4C4C2BCF-DC04-9A47-93E5-E6C2D4A04519}" destId="{CD6B69F6-9C7B-DC4D-BC59-CFC0E483B11A}" srcOrd="0" destOrd="0" presId="urn:microsoft.com/office/officeart/2005/8/layout/orgChart1"/>
    <dgm:cxn modelId="{84DDF7B0-C10D-7648-B2CF-BD6F2C5C7920}" type="presParOf" srcId="{CD6B69F6-9C7B-DC4D-BC59-CFC0E483B11A}" destId="{7C43593A-04AA-3E4C-A97B-CB43C0B7E5C7}" srcOrd="0" destOrd="0" presId="urn:microsoft.com/office/officeart/2005/8/layout/orgChart1"/>
    <dgm:cxn modelId="{63BEB30C-9E60-5749-8457-1BD44A799056}" type="presParOf" srcId="{CD6B69F6-9C7B-DC4D-BC59-CFC0E483B11A}" destId="{6A503F55-D00F-3E44-A532-C3F371192D13}" srcOrd="1" destOrd="0" presId="urn:microsoft.com/office/officeart/2005/8/layout/orgChart1"/>
    <dgm:cxn modelId="{F2FD80E5-CE98-DC4A-A891-39FB2CACEB75}" type="presParOf" srcId="{4C4C2BCF-DC04-9A47-93E5-E6C2D4A04519}" destId="{0394B9B7-9048-C440-BDDA-91FDBFB1A790}" srcOrd="1" destOrd="0" presId="urn:microsoft.com/office/officeart/2005/8/layout/orgChart1"/>
    <dgm:cxn modelId="{26FD1BF6-96E1-E147-B004-7313C4CF1ACC}" type="presParOf" srcId="{4C4C2BCF-DC04-9A47-93E5-E6C2D4A04519}" destId="{45A46717-37C1-8C4A-8DB3-2F6A9C86564E}" srcOrd="2" destOrd="0" presId="urn:microsoft.com/office/officeart/2005/8/layout/orgChart1"/>
    <dgm:cxn modelId="{5FD26BB9-60FC-ED48-A680-CFA51E4A4BEF}" type="presParOf" srcId="{9901BBCB-CCC9-AC43-8553-99AA288288DE}" destId="{FF937361-0324-4144-A3C9-6F178668AB93}" srcOrd="2" destOrd="0" presId="urn:microsoft.com/office/officeart/2005/8/layout/orgChart1"/>
    <dgm:cxn modelId="{ED1A77E8-4155-9346-9361-5090FC0C986C}" type="presParOf" srcId="{A7AC4738-505C-7042-AF78-2D421F7A3713}" destId="{ADE90E76-896F-5A40-8589-E5E355DD5FAE}" srcOrd="8" destOrd="0" presId="urn:microsoft.com/office/officeart/2005/8/layout/orgChart1"/>
    <dgm:cxn modelId="{454F1FEE-3E53-814C-8B57-C6D66F974B2E}" type="presParOf" srcId="{A7AC4738-505C-7042-AF78-2D421F7A3713}" destId="{D4CE3B51-50ED-A344-BDD2-6BA50A9CC153}" srcOrd="9" destOrd="0" presId="urn:microsoft.com/office/officeart/2005/8/layout/orgChart1"/>
    <dgm:cxn modelId="{3771DEA5-5484-454A-9BFD-62606EEBF9F6}" type="presParOf" srcId="{D4CE3B51-50ED-A344-BDD2-6BA50A9CC153}" destId="{D9C70CF9-4AD8-E545-9212-90496A6A3370}" srcOrd="0" destOrd="0" presId="urn:microsoft.com/office/officeart/2005/8/layout/orgChart1"/>
    <dgm:cxn modelId="{B5A4F1A3-8F5F-904A-BD13-E2EF23D60143}" type="presParOf" srcId="{D9C70CF9-4AD8-E545-9212-90496A6A3370}" destId="{579C9680-C296-4745-BCA9-AC7131BE5D0E}" srcOrd="0" destOrd="0" presId="urn:microsoft.com/office/officeart/2005/8/layout/orgChart1"/>
    <dgm:cxn modelId="{5EDB162F-E41E-8C40-8B61-C0D1BCBB78C3}" type="presParOf" srcId="{D9C70CF9-4AD8-E545-9212-90496A6A3370}" destId="{29A50D32-7BC9-7547-9306-44C853A02B7C}" srcOrd="1" destOrd="0" presId="urn:microsoft.com/office/officeart/2005/8/layout/orgChart1"/>
    <dgm:cxn modelId="{537984D8-4240-2A4F-A5B2-37CC943B776A}" type="presParOf" srcId="{D4CE3B51-50ED-A344-BDD2-6BA50A9CC153}" destId="{8A0A30B8-ACDE-C043-B035-334ED2F540ED}" srcOrd="1" destOrd="0" presId="urn:microsoft.com/office/officeart/2005/8/layout/orgChart1"/>
    <dgm:cxn modelId="{E54049AC-835B-F146-9463-E74F48DCA50C}" type="presParOf" srcId="{8A0A30B8-ACDE-C043-B035-334ED2F540ED}" destId="{60AF5AB1-0537-B94A-8CF0-15EAC9A05948}" srcOrd="0" destOrd="0" presId="urn:microsoft.com/office/officeart/2005/8/layout/orgChart1"/>
    <dgm:cxn modelId="{E27AF759-F7F8-1E4C-8320-228DC296EEDC}" type="presParOf" srcId="{8A0A30B8-ACDE-C043-B035-334ED2F540ED}" destId="{641FFAEB-0F74-7D42-B192-09890DA18B3C}" srcOrd="1" destOrd="0" presId="urn:microsoft.com/office/officeart/2005/8/layout/orgChart1"/>
    <dgm:cxn modelId="{4F45A633-F4C5-F342-8267-9575384D9D65}" type="presParOf" srcId="{641FFAEB-0F74-7D42-B192-09890DA18B3C}" destId="{9623BF04-C05C-A341-ABF4-4DF34FC112EF}" srcOrd="0" destOrd="0" presId="urn:microsoft.com/office/officeart/2005/8/layout/orgChart1"/>
    <dgm:cxn modelId="{2834072D-E800-5440-91CD-C5BFA4BA0E14}" type="presParOf" srcId="{9623BF04-C05C-A341-ABF4-4DF34FC112EF}" destId="{FF68556A-FCDB-484A-A72D-25EDCB2CD51F}" srcOrd="0" destOrd="0" presId="urn:microsoft.com/office/officeart/2005/8/layout/orgChart1"/>
    <dgm:cxn modelId="{ED212A66-D8F3-C64E-8751-C8047065600A}" type="presParOf" srcId="{9623BF04-C05C-A341-ABF4-4DF34FC112EF}" destId="{980BEB90-C232-DE4E-836A-3C7D956AD014}" srcOrd="1" destOrd="0" presId="urn:microsoft.com/office/officeart/2005/8/layout/orgChart1"/>
    <dgm:cxn modelId="{7267CDAF-46FB-8B47-8698-1D43AAFF1FAF}" type="presParOf" srcId="{641FFAEB-0F74-7D42-B192-09890DA18B3C}" destId="{62CEC7D4-1033-9642-90D8-0CCC78AE94FE}" srcOrd="1" destOrd="0" presId="urn:microsoft.com/office/officeart/2005/8/layout/orgChart1"/>
    <dgm:cxn modelId="{3EFB920C-67A2-4C4B-B40D-89F5B049A970}" type="presParOf" srcId="{641FFAEB-0F74-7D42-B192-09890DA18B3C}" destId="{EC167215-01BE-D34B-B9A7-9F22D495EF20}" srcOrd="2" destOrd="0" presId="urn:microsoft.com/office/officeart/2005/8/layout/orgChart1"/>
    <dgm:cxn modelId="{0829E10A-0C7C-2D46-B98C-1F9A0110C409}" type="presParOf" srcId="{D4CE3B51-50ED-A344-BDD2-6BA50A9CC153}" destId="{4A10DFCE-8B73-E44B-8711-B905F28DC966}" srcOrd="2" destOrd="0" presId="urn:microsoft.com/office/officeart/2005/8/layout/orgChart1"/>
    <dgm:cxn modelId="{04B527C9-33C0-0943-8348-96AD4B7BB53B}" type="presParOf" srcId="{3C3426D6-C2CD-B642-8936-7C352D8A4E5D}" destId="{83AFE567-4919-274D-82BC-289BFEF2FDB0}" srcOrd="2" destOrd="0" presId="urn:microsoft.com/office/officeart/2005/8/layout/orgChart1"/>
    <dgm:cxn modelId="{72B8C352-BC4B-6246-9EB3-678EE9497769}" type="presParOf" srcId="{8B4C3B58-1C12-F04D-BCBB-19A07BCAC453}" destId="{C63EA737-2724-2D46-8C42-5C86CD17435C}" srcOrd="2" destOrd="0" presId="urn:microsoft.com/office/officeart/2005/8/layout/orgChart1"/>
    <dgm:cxn modelId="{A233EC19-C544-BF43-B89A-13A6165B4130}" type="presParOf" srcId="{0848A217-1362-A64D-B262-CD38A84FBC1D}" destId="{98C3C844-CB1D-6E42-8731-28B033667279}" srcOrd="2" destOrd="0" presId="urn:microsoft.com/office/officeart/2005/8/layout/orgChart1"/>
    <dgm:cxn modelId="{B97F38E3-606C-4D47-AAD1-863BDE6143F5}" type="presParOf" srcId="{0848A217-1362-A64D-B262-CD38A84FBC1D}" destId="{E749C238-523A-F94B-8E9E-282B5A4B637D}" srcOrd="3" destOrd="0" presId="urn:microsoft.com/office/officeart/2005/8/layout/orgChart1"/>
    <dgm:cxn modelId="{CE489291-D395-A444-B318-1DD3009579A9}" type="presParOf" srcId="{E749C238-523A-F94B-8E9E-282B5A4B637D}" destId="{8663D101-FE54-AA49-A527-F5B5124C4B19}" srcOrd="0" destOrd="0" presId="urn:microsoft.com/office/officeart/2005/8/layout/orgChart1"/>
    <dgm:cxn modelId="{453807E9-6B5E-8944-9C03-F16DD700F97C}" type="presParOf" srcId="{8663D101-FE54-AA49-A527-F5B5124C4B19}" destId="{EC8D89C5-3204-0245-8CDC-47142D8CD630}" srcOrd="0" destOrd="0" presId="urn:microsoft.com/office/officeart/2005/8/layout/orgChart1"/>
    <dgm:cxn modelId="{5F25DE75-C776-2B41-B40F-74A65CC225A0}" type="presParOf" srcId="{8663D101-FE54-AA49-A527-F5B5124C4B19}" destId="{9D9E5073-D8A9-834E-827C-FB9B9AF01856}" srcOrd="1" destOrd="0" presId="urn:microsoft.com/office/officeart/2005/8/layout/orgChart1"/>
    <dgm:cxn modelId="{7D84D7E3-6BD9-B54D-A1E7-10769D7A0865}" type="presParOf" srcId="{E749C238-523A-F94B-8E9E-282B5A4B637D}" destId="{1E7E5F16-7F1B-9A48-90A8-F2D90F529266}" srcOrd="1" destOrd="0" presId="urn:microsoft.com/office/officeart/2005/8/layout/orgChart1"/>
    <dgm:cxn modelId="{A39F6865-71B9-2147-BCBF-FAC8CC349D0A}" type="presParOf" srcId="{1E7E5F16-7F1B-9A48-90A8-F2D90F529266}" destId="{E80F1D47-9D5E-9C4E-B4AA-8817497506A5}" srcOrd="0" destOrd="0" presId="urn:microsoft.com/office/officeart/2005/8/layout/orgChart1"/>
    <dgm:cxn modelId="{83A0205E-F7EF-EF47-ACC9-E30F3E8A74B9}" type="presParOf" srcId="{1E7E5F16-7F1B-9A48-90A8-F2D90F529266}" destId="{C0DECB97-3533-3446-92B2-87C365C9991F}" srcOrd="1" destOrd="0" presId="urn:microsoft.com/office/officeart/2005/8/layout/orgChart1"/>
    <dgm:cxn modelId="{6C9AB75D-02E7-7D46-B2D7-2A342F9D335C}" type="presParOf" srcId="{C0DECB97-3533-3446-92B2-87C365C9991F}" destId="{69FF8A30-25BC-7E4E-915A-9171F62F39C6}" srcOrd="0" destOrd="0" presId="urn:microsoft.com/office/officeart/2005/8/layout/orgChart1"/>
    <dgm:cxn modelId="{C65126CA-F279-E54D-B067-7510E18A602C}" type="presParOf" srcId="{69FF8A30-25BC-7E4E-915A-9171F62F39C6}" destId="{C239CBCF-88DF-9A4E-B850-110B2D766793}" srcOrd="0" destOrd="0" presId="urn:microsoft.com/office/officeart/2005/8/layout/orgChart1"/>
    <dgm:cxn modelId="{34475868-7165-8E40-8DE9-8DEF09AC49AB}" type="presParOf" srcId="{69FF8A30-25BC-7E4E-915A-9171F62F39C6}" destId="{A02BFEA6-7F4E-4B44-8F59-DCED95525B1C}" srcOrd="1" destOrd="0" presId="urn:microsoft.com/office/officeart/2005/8/layout/orgChart1"/>
    <dgm:cxn modelId="{0619D107-B61E-A64C-8FD8-F5682916127D}" type="presParOf" srcId="{C0DECB97-3533-3446-92B2-87C365C9991F}" destId="{D9146CEA-8F0B-C247-A432-F771554A6106}" srcOrd="1" destOrd="0" presId="urn:microsoft.com/office/officeart/2005/8/layout/orgChart1"/>
    <dgm:cxn modelId="{C5B650F3-C846-5E47-970A-2658EFC6DBE1}" type="presParOf" srcId="{D9146CEA-8F0B-C247-A432-F771554A6106}" destId="{6206BB48-B303-D54D-941B-79867F85232A}" srcOrd="0" destOrd="0" presId="urn:microsoft.com/office/officeart/2005/8/layout/orgChart1"/>
    <dgm:cxn modelId="{65FAB53F-AF98-5B43-BE34-53905EFBB7CB}" type="presParOf" srcId="{D9146CEA-8F0B-C247-A432-F771554A6106}" destId="{CA64D43D-1BFB-ED47-8F06-F0B5E8EA1D06}" srcOrd="1" destOrd="0" presId="urn:microsoft.com/office/officeart/2005/8/layout/orgChart1"/>
    <dgm:cxn modelId="{0FDF9548-2162-0647-9839-541A00DD7F75}" type="presParOf" srcId="{CA64D43D-1BFB-ED47-8F06-F0B5E8EA1D06}" destId="{147391FF-0688-A64C-B188-0FEF14A77C04}" srcOrd="0" destOrd="0" presId="urn:microsoft.com/office/officeart/2005/8/layout/orgChart1"/>
    <dgm:cxn modelId="{4D54C617-5C19-9F43-BF34-CCC4AA7D4885}" type="presParOf" srcId="{147391FF-0688-A64C-B188-0FEF14A77C04}" destId="{7B92D0CC-49A8-A244-A7C2-51376AD302CD}" srcOrd="0" destOrd="0" presId="urn:microsoft.com/office/officeart/2005/8/layout/orgChart1"/>
    <dgm:cxn modelId="{8C993989-E3D3-2E41-B640-386778090BAA}" type="presParOf" srcId="{147391FF-0688-A64C-B188-0FEF14A77C04}" destId="{C761098D-16C1-1F4A-AA6B-1C3DF401A791}" srcOrd="1" destOrd="0" presId="urn:microsoft.com/office/officeart/2005/8/layout/orgChart1"/>
    <dgm:cxn modelId="{AD521652-DF0A-924B-A084-5E7D81FB7E4B}" type="presParOf" srcId="{CA64D43D-1BFB-ED47-8F06-F0B5E8EA1D06}" destId="{9CB7957D-6E0B-4049-A773-D5BFE55F553D}" srcOrd="1" destOrd="0" presId="urn:microsoft.com/office/officeart/2005/8/layout/orgChart1"/>
    <dgm:cxn modelId="{CD8FA196-D992-DA44-A2E7-D531C60496C8}" type="presParOf" srcId="{9CB7957D-6E0B-4049-A773-D5BFE55F553D}" destId="{0570A95D-04CB-C642-8581-E64B1531EDD5}" srcOrd="0" destOrd="0" presId="urn:microsoft.com/office/officeart/2005/8/layout/orgChart1"/>
    <dgm:cxn modelId="{BBCCA519-7506-6C49-BF75-882CCD133405}" type="presParOf" srcId="{9CB7957D-6E0B-4049-A773-D5BFE55F553D}" destId="{4FEB524D-C6EC-6243-963B-56B1FB163F04}" srcOrd="1" destOrd="0" presId="urn:microsoft.com/office/officeart/2005/8/layout/orgChart1"/>
    <dgm:cxn modelId="{F5BFE273-8EC5-8041-9BC2-0A5F5AB071BE}" type="presParOf" srcId="{4FEB524D-C6EC-6243-963B-56B1FB163F04}" destId="{5C0922E9-3988-F44E-9BF3-14AF92CB3842}" srcOrd="0" destOrd="0" presId="urn:microsoft.com/office/officeart/2005/8/layout/orgChart1"/>
    <dgm:cxn modelId="{6338D7C6-D9B4-B64F-AF67-415515D17E0A}" type="presParOf" srcId="{5C0922E9-3988-F44E-9BF3-14AF92CB3842}" destId="{E599F7D1-C2F3-7E40-9415-D07078CCC963}" srcOrd="0" destOrd="0" presId="urn:microsoft.com/office/officeart/2005/8/layout/orgChart1"/>
    <dgm:cxn modelId="{7F99CA39-E61C-6543-B8B0-BE881261F03B}" type="presParOf" srcId="{5C0922E9-3988-F44E-9BF3-14AF92CB3842}" destId="{48C370E4-FF3F-194E-9DF0-104C349DA918}" srcOrd="1" destOrd="0" presId="urn:microsoft.com/office/officeart/2005/8/layout/orgChart1"/>
    <dgm:cxn modelId="{677E429B-3060-1F45-8C54-B2E3568223FD}" type="presParOf" srcId="{4FEB524D-C6EC-6243-963B-56B1FB163F04}" destId="{9431BC11-83E2-4A46-BF58-67BAF57625F7}" srcOrd="1" destOrd="0" presId="urn:microsoft.com/office/officeart/2005/8/layout/orgChart1"/>
    <dgm:cxn modelId="{73122B49-71BB-364B-89DD-B2BA694E922F}" type="presParOf" srcId="{4FEB524D-C6EC-6243-963B-56B1FB163F04}" destId="{7910C96C-2753-7442-B6AC-48BCF44FD7CC}" srcOrd="2" destOrd="0" presId="urn:microsoft.com/office/officeart/2005/8/layout/orgChart1"/>
    <dgm:cxn modelId="{A1466CD0-7C0A-F640-8FDF-5A94E5C30E29}" type="presParOf" srcId="{CA64D43D-1BFB-ED47-8F06-F0B5E8EA1D06}" destId="{82E5EE8A-A14D-8342-AF0F-061E455FB20B}" srcOrd="2" destOrd="0" presId="urn:microsoft.com/office/officeart/2005/8/layout/orgChart1"/>
    <dgm:cxn modelId="{933DF4DD-3F30-FA40-8784-06CFDAFCE962}" type="presParOf" srcId="{D9146CEA-8F0B-C247-A432-F771554A6106}" destId="{3809BF8A-C57D-6C4F-82E2-69F6B98CB38D}" srcOrd="2" destOrd="0" presId="urn:microsoft.com/office/officeart/2005/8/layout/orgChart1"/>
    <dgm:cxn modelId="{1F5A2A37-7E35-1741-A66E-3DE0BB71B1C6}" type="presParOf" srcId="{D9146CEA-8F0B-C247-A432-F771554A6106}" destId="{45D7203E-4F41-9F43-AC8A-78892BC547F6}" srcOrd="3" destOrd="0" presId="urn:microsoft.com/office/officeart/2005/8/layout/orgChart1"/>
    <dgm:cxn modelId="{3B31A56B-33E9-3243-9243-C64F15B78BC1}" type="presParOf" srcId="{45D7203E-4F41-9F43-AC8A-78892BC547F6}" destId="{178D8C9E-B420-0B4D-9785-70D645A22686}" srcOrd="0" destOrd="0" presId="urn:microsoft.com/office/officeart/2005/8/layout/orgChart1"/>
    <dgm:cxn modelId="{1D0EC0AD-5F37-8745-9520-C1D0C76B925E}" type="presParOf" srcId="{178D8C9E-B420-0B4D-9785-70D645A22686}" destId="{1986FF02-54FC-BB4F-8E04-501BF5B589B4}" srcOrd="0" destOrd="0" presId="urn:microsoft.com/office/officeart/2005/8/layout/orgChart1"/>
    <dgm:cxn modelId="{71FCA89F-1D8B-8D4C-ABFC-97121BEA9CBD}" type="presParOf" srcId="{178D8C9E-B420-0B4D-9785-70D645A22686}" destId="{89E47E00-2ACA-7444-B706-5FE3A3AFFF74}" srcOrd="1" destOrd="0" presId="urn:microsoft.com/office/officeart/2005/8/layout/orgChart1"/>
    <dgm:cxn modelId="{C8ED45EC-3C2E-7343-8A63-1231704D98EF}" type="presParOf" srcId="{45D7203E-4F41-9F43-AC8A-78892BC547F6}" destId="{D0EBBEFE-EE82-6349-8A6F-B2921B7BD5AE}" srcOrd="1" destOrd="0" presId="urn:microsoft.com/office/officeart/2005/8/layout/orgChart1"/>
    <dgm:cxn modelId="{59953709-C543-BB45-BABF-D9A0BCDBE8ED}" type="presParOf" srcId="{D0EBBEFE-EE82-6349-8A6F-B2921B7BD5AE}" destId="{688B5600-79A9-5D4E-A9BB-74F32ACFA4EF}" srcOrd="0" destOrd="0" presId="urn:microsoft.com/office/officeart/2005/8/layout/orgChart1"/>
    <dgm:cxn modelId="{E2BE4E31-B0B9-0648-8E9B-27964E76C177}" type="presParOf" srcId="{D0EBBEFE-EE82-6349-8A6F-B2921B7BD5AE}" destId="{95CC6F5B-1A59-3E49-8E0E-5A89F14EF5B1}" srcOrd="1" destOrd="0" presId="urn:microsoft.com/office/officeart/2005/8/layout/orgChart1"/>
    <dgm:cxn modelId="{8382E1A6-6E38-764F-B0FA-3B8D03E196F9}" type="presParOf" srcId="{95CC6F5B-1A59-3E49-8E0E-5A89F14EF5B1}" destId="{67C055CF-6C82-A14A-89A4-2DE7A405BE26}" srcOrd="0" destOrd="0" presId="urn:microsoft.com/office/officeart/2005/8/layout/orgChart1"/>
    <dgm:cxn modelId="{0E96CAAD-BA3F-8D45-B2CB-021381F8A32F}" type="presParOf" srcId="{67C055CF-6C82-A14A-89A4-2DE7A405BE26}" destId="{D1D153F0-B14A-7742-8294-938207FE2F84}" srcOrd="0" destOrd="0" presId="urn:microsoft.com/office/officeart/2005/8/layout/orgChart1"/>
    <dgm:cxn modelId="{A96F1A9E-5482-1742-89FC-B1EF0C6FDAF9}" type="presParOf" srcId="{67C055CF-6C82-A14A-89A4-2DE7A405BE26}" destId="{59A58FA2-2744-954E-A6A3-1F1C4EC38BAA}" srcOrd="1" destOrd="0" presId="urn:microsoft.com/office/officeart/2005/8/layout/orgChart1"/>
    <dgm:cxn modelId="{898992C2-EF89-E644-A6CF-6755324D556A}" type="presParOf" srcId="{95CC6F5B-1A59-3E49-8E0E-5A89F14EF5B1}" destId="{D01B2020-CC5A-6947-A44A-D531C13470DB}" srcOrd="1" destOrd="0" presId="urn:microsoft.com/office/officeart/2005/8/layout/orgChart1"/>
    <dgm:cxn modelId="{653E78A2-6594-4148-876A-A6FBC9C27D98}" type="presParOf" srcId="{95CC6F5B-1A59-3E49-8E0E-5A89F14EF5B1}" destId="{BD6CD43D-C880-7242-BFDD-B97BB38A7704}" srcOrd="2" destOrd="0" presId="urn:microsoft.com/office/officeart/2005/8/layout/orgChart1"/>
    <dgm:cxn modelId="{A8F86F6A-8DD7-B341-A5CC-1452257694A0}" type="presParOf" srcId="{45D7203E-4F41-9F43-AC8A-78892BC547F6}" destId="{97F582C8-EC7B-BC48-81C2-8BCB12546AB5}" srcOrd="2" destOrd="0" presId="urn:microsoft.com/office/officeart/2005/8/layout/orgChart1"/>
    <dgm:cxn modelId="{3E726A5F-BFA2-B649-9F51-0C096F784811}" type="presParOf" srcId="{D9146CEA-8F0B-C247-A432-F771554A6106}" destId="{70E3FDF4-BE38-A544-87DA-0DD439D9862F}" srcOrd="4" destOrd="0" presId="urn:microsoft.com/office/officeart/2005/8/layout/orgChart1"/>
    <dgm:cxn modelId="{104EB55D-F210-9D43-91C5-6B256B325D09}" type="presParOf" srcId="{D9146CEA-8F0B-C247-A432-F771554A6106}" destId="{21374AC1-BCDA-AA43-A6E8-652A89210306}" srcOrd="5" destOrd="0" presId="urn:microsoft.com/office/officeart/2005/8/layout/orgChart1"/>
    <dgm:cxn modelId="{96477D67-F95B-DE4A-9202-11F19CDC8D92}" type="presParOf" srcId="{21374AC1-BCDA-AA43-A6E8-652A89210306}" destId="{A1DDCDDA-24CA-7D47-A452-61E5C2D0BA0C}" srcOrd="0" destOrd="0" presId="urn:microsoft.com/office/officeart/2005/8/layout/orgChart1"/>
    <dgm:cxn modelId="{7E67FADD-77C0-114C-898A-28DD84ADEC5F}" type="presParOf" srcId="{A1DDCDDA-24CA-7D47-A452-61E5C2D0BA0C}" destId="{80CC3879-5804-5142-A69C-BBA375B4473C}" srcOrd="0" destOrd="0" presId="urn:microsoft.com/office/officeart/2005/8/layout/orgChart1"/>
    <dgm:cxn modelId="{4D604D4E-7733-5248-AE7A-680BBB2CEC48}" type="presParOf" srcId="{A1DDCDDA-24CA-7D47-A452-61E5C2D0BA0C}" destId="{49D28424-B894-4642-8C1A-D615E14D4F30}" srcOrd="1" destOrd="0" presId="urn:microsoft.com/office/officeart/2005/8/layout/orgChart1"/>
    <dgm:cxn modelId="{35E2C789-AE23-084E-A4F6-FF294A51D470}" type="presParOf" srcId="{21374AC1-BCDA-AA43-A6E8-652A89210306}" destId="{B8A3F484-6453-6B42-8F20-524F2B89FE9B}" srcOrd="1" destOrd="0" presId="urn:microsoft.com/office/officeart/2005/8/layout/orgChart1"/>
    <dgm:cxn modelId="{AEF4ECD2-9EDD-EB41-A360-02D17B940021}" type="presParOf" srcId="{B8A3F484-6453-6B42-8F20-524F2B89FE9B}" destId="{C6762FA7-AD82-BC4D-8EDF-5394B8E627FC}" srcOrd="0" destOrd="0" presId="urn:microsoft.com/office/officeart/2005/8/layout/orgChart1"/>
    <dgm:cxn modelId="{B3027C16-F5B2-244B-8D17-801352C9B680}" type="presParOf" srcId="{B8A3F484-6453-6B42-8F20-524F2B89FE9B}" destId="{35238B01-F57D-E847-9E15-3E95C29A63C4}" srcOrd="1" destOrd="0" presId="urn:microsoft.com/office/officeart/2005/8/layout/orgChart1"/>
    <dgm:cxn modelId="{A476B71B-2957-6B4A-AC0A-56B8F0867D2A}" type="presParOf" srcId="{35238B01-F57D-E847-9E15-3E95C29A63C4}" destId="{D6BCCF01-645A-B14B-B210-A81FB470B371}" srcOrd="0" destOrd="0" presId="urn:microsoft.com/office/officeart/2005/8/layout/orgChart1"/>
    <dgm:cxn modelId="{4D7490C3-1CCF-0343-A533-ED7F565DAD3E}" type="presParOf" srcId="{D6BCCF01-645A-B14B-B210-A81FB470B371}" destId="{5D6CD343-1C0D-2645-B5D0-66E17B465E37}" srcOrd="0" destOrd="0" presId="urn:microsoft.com/office/officeart/2005/8/layout/orgChart1"/>
    <dgm:cxn modelId="{2426ED23-1654-3E48-B52E-A40D851F9642}" type="presParOf" srcId="{D6BCCF01-645A-B14B-B210-A81FB470B371}" destId="{2F438BBC-019D-294B-8D0E-31FE625E5F34}" srcOrd="1" destOrd="0" presId="urn:microsoft.com/office/officeart/2005/8/layout/orgChart1"/>
    <dgm:cxn modelId="{67A87738-B14D-3549-91BE-0279EBF0A97D}" type="presParOf" srcId="{35238B01-F57D-E847-9E15-3E95C29A63C4}" destId="{3A8FBCD9-501A-6647-AF62-67611C8B209D}" srcOrd="1" destOrd="0" presId="urn:microsoft.com/office/officeart/2005/8/layout/orgChart1"/>
    <dgm:cxn modelId="{75B3F1FE-F279-CD49-84A8-B10662434B39}" type="presParOf" srcId="{35238B01-F57D-E847-9E15-3E95C29A63C4}" destId="{8FF509CB-C6A6-2A43-8016-AF17BC76B294}" srcOrd="2" destOrd="0" presId="urn:microsoft.com/office/officeart/2005/8/layout/orgChart1"/>
    <dgm:cxn modelId="{2F7107FB-19A5-7C43-859E-41E1C2F35368}" type="presParOf" srcId="{21374AC1-BCDA-AA43-A6E8-652A89210306}" destId="{61C73551-3972-9449-8EE3-68476ADD9127}" srcOrd="2" destOrd="0" presId="urn:microsoft.com/office/officeart/2005/8/layout/orgChart1"/>
    <dgm:cxn modelId="{32467722-F91D-3C42-B33C-F18D582E65D1}" type="presParOf" srcId="{D9146CEA-8F0B-C247-A432-F771554A6106}" destId="{2B42EA3F-834F-7241-8B5F-36DC14E1D224}" srcOrd="6" destOrd="0" presId="urn:microsoft.com/office/officeart/2005/8/layout/orgChart1"/>
    <dgm:cxn modelId="{641B1F07-918E-7147-8F3D-82702D07F7EF}" type="presParOf" srcId="{D9146CEA-8F0B-C247-A432-F771554A6106}" destId="{245FDF01-E10A-334F-92B0-79E05230993B}" srcOrd="7" destOrd="0" presId="urn:microsoft.com/office/officeart/2005/8/layout/orgChart1"/>
    <dgm:cxn modelId="{5EC720C7-ECDB-E34B-B6E7-57A1ACC8F97F}" type="presParOf" srcId="{245FDF01-E10A-334F-92B0-79E05230993B}" destId="{C38EB593-54C4-5043-AAD1-5379A81190D9}" srcOrd="0" destOrd="0" presId="urn:microsoft.com/office/officeart/2005/8/layout/orgChart1"/>
    <dgm:cxn modelId="{6F4695C5-990F-B54F-B32A-9B62AF51E513}" type="presParOf" srcId="{C38EB593-54C4-5043-AAD1-5379A81190D9}" destId="{EB0DAE72-A895-6442-8E32-2ED25D0E295A}" srcOrd="0" destOrd="0" presId="urn:microsoft.com/office/officeart/2005/8/layout/orgChart1"/>
    <dgm:cxn modelId="{DF8EF313-A8E8-AF4B-8BFD-06FE6CFA96B0}" type="presParOf" srcId="{C38EB593-54C4-5043-AAD1-5379A81190D9}" destId="{309B299D-35CE-7E4B-9EE1-768C970D0407}" srcOrd="1" destOrd="0" presId="urn:microsoft.com/office/officeart/2005/8/layout/orgChart1"/>
    <dgm:cxn modelId="{A1A5590C-30A8-854A-B97D-88BC93782616}" type="presParOf" srcId="{245FDF01-E10A-334F-92B0-79E05230993B}" destId="{4D12CA63-BCCE-134E-92C9-63797D1DDB8E}" srcOrd="1" destOrd="0" presId="urn:microsoft.com/office/officeart/2005/8/layout/orgChart1"/>
    <dgm:cxn modelId="{415425EA-8E31-4041-A73F-C8F6E8371E04}" type="presParOf" srcId="{4D12CA63-BCCE-134E-92C9-63797D1DDB8E}" destId="{EB7B16EB-CB1A-2D40-BABA-ED47F4EA2F8F}" srcOrd="0" destOrd="0" presId="urn:microsoft.com/office/officeart/2005/8/layout/orgChart1"/>
    <dgm:cxn modelId="{A8A1E184-E734-E94A-895C-4B0DCD28D17E}" type="presParOf" srcId="{4D12CA63-BCCE-134E-92C9-63797D1DDB8E}" destId="{84DF1ED4-E60F-BC40-88BE-59E0E97F037D}" srcOrd="1" destOrd="0" presId="urn:microsoft.com/office/officeart/2005/8/layout/orgChart1"/>
    <dgm:cxn modelId="{7B0FD367-C095-3F48-80CA-04A0ABAA27F5}" type="presParOf" srcId="{84DF1ED4-E60F-BC40-88BE-59E0E97F037D}" destId="{201DF12F-CE05-6847-9960-C45E302855CA}" srcOrd="0" destOrd="0" presId="urn:microsoft.com/office/officeart/2005/8/layout/orgChart1"/>
    <dgm:cxn modelId="{21EB1EFD-4486-0E45-9CD0-A4CCC3C0043D}" type="presParOf" srcId="{201DF12F-CE05-6847-9960-C45E302855CA}" destId="{F7DB078E-4FD9-C54C-9219-DEDE0E646FC8}" srcOrd="0" destOrd="0" presId="urn:microsoft.com/office/officeart/2005/8/layout/orgChart1"/>
    <dgm:cxn modelId="{B1138BF8-2F44-B44B-ABC8-1753172BE7BE}" type="presParOf" srcId="{201DF12F-CE05-6847-9960-C45E302855CA}" destId="{2E2D474B-3C34-F74E-8903-B32C0B0C46CA}" srcOrd="1" destOrd="0" presId="urn:microsoft.com/office/officeart/2005/8/layout/orgChart1"/>
    <dgm:cxn modelId="{94BAD9BD-DCB6-D549-91BD-ED9EEDBC3FC7}" type="presParOf" srcId="{84DF1ED4-E60F-BC40-88BE-59E0E97F037D}" destId="{636EBA6B-516D-D146-8A27-05002CE08C7A}" srcOrd="1" destOrd="0" presId="urn:microsoft.com/office/officeart/2005/8/layout/orgChart1"/>
    <dgm:cxn modelId="{BA7FFAA8-B224-164E-9177-2B72D5BCCA70}" type="presParOf" srcId="{84DF1ED4-E60F-BC40-88BE-59E0E97F037D}" destId="{70556767-180E-8C44-BB4B-2ADADCB4DF2C}" srcOrd="2" destOrd="0" presId="urn:microsoft.com/office/officeart/2005/8/layout/orgChart1"/>
    <dgm:cxn modelId="{D7C4BA7A-6B36-FD4D-AF3F-7B26E25463B1}" type="presParOf" srcId="{245FDF01-E10A-334F-92B0-79E05230993B}" destId="{A89D6537-EB57-8449-AAE0-C5B2057D696D}" srcOrd="2" destOrd="0" presId="urn:microsoft.com/office/officeart/2005/8/layout/orgChart1"/>
    <dgm:cxn modelId="{217B4E69-C5F5-594B-86EB-5EAA43CCE3A4}" type="presParOf" srcId="{D9146CEA-8F0B-C247-A432-F771554A6106}" destId="{FBB44641-0DF1-9846-8121-C653CDF93227}" srcOrd="8" destOrd="0" presId="urn:microsoft.com/office/officeart/2005/8/layout/orgChart1"/>
    <dgm:cxn modelId="{B34A7ED6-D206-B149-B2D6-ECC9E12D1E87}" type="presParOf" srcId="{D9146CEA-8F0B-C247-A432-F771554A6106}" destId="{96C6C241-1BBD-5743-B837-CB83D5315AB8}" srcOrd="9" destOrd="0" presId="urn:microsoft.com/office/officeart/2005/8/layout/orgChart1"/>
    <dgm:cxn modelId="{D871364B-45E8-F242-A8FF-2820F72B4997}" type="presParOf" srcId="{96C6C241-1BBD-5743-B837-CB83D5315AB8}" destId="{D35A5596-5660-F749-8675-9B8BD98A14FF}" srcOrd="0" destOrd="0" presId="urn:microsoft.com/office/officeart/2005/8/layout/orgChart1"/>
    <dgm:cxn modelId="{E15541AF-F022-864D-AA6A-E66F299AC890}" type="presParOf" srcId="{D35A5596-5660-F749-8675-9B8BD98A14FF}" destId="{CE61E726-60EB-E844-8DB0-A32D9023ED15}" srcOrd="0" destOrd="0" presId="urn:microsoft.com/office/officeart/2005/8/layout/orgChart1"/>
    <dgm:cxn modelId="{711A1829-333F-584E-998D-D9BC6D08FAA0}" type="presParOf" srcId="{D35A5596-5660-F749-8675-9B8BD98A14FF}" destId="{19CC7C8D-AE0E-8E41-BC75-AB79F51C0ABA}" srcOrd="1" destOrd="0" presId="urn:microsoft.com/office/officeart/2005/8/layout/orgChart1"/>
    <dgm:cxn modelId="{50152CE5-23B9-EE45-99AD-67C3D186FB15}" type="presParOf" srcId="{96C6C241-1BBD-5743-B837-CB83D5315AB8}" destId="{D2392CDD-CFB4-A744-820D-B49D69032B75}" srcOrd="1" destOrd="0" presId="urn:microsoft.com/office/officeart/2005/8/layout/orgChart1"/>
    <dgm:cxn modelId="{0615A894-86B2-0249-BC9C-609673A2E8AC}" type="presParOf" srcId="{D2392CDD-CFB4-A744-820D-B49D69032B75}" destId="{256C57E2-CDFF-8A4D-9F8B-63E74B65E563}" srcOrd="0" destOrd="0" presId="urn:microsoft.com/office/officeart/2005/8/layout/orgChart1"/>
    <dgm:cxn modelId="{6D27592F-D679-0E47-B6C0-85C2ABA854F0}" type="presParOf" srcId="{D2392CDD-CFB4-A744-820D-B49D69032B75}" destId="{2E99BBB3-BB84-7D43-AC57-9CC95D233403}" srcOrd="1" destOrd="0" presId="urn:microsoft.com/office/officeart/2005/8/layout/orgChart1"/>
    <dgm:cxn modelId="{C2A7BE37-6377-1A4F-804F-21AD3A5AC75C}" type="presParOf" srcId="{2E99BBB3-BB84-7D43-AC57-9CC95D233403}" destId="{A952D74E-D852-8745-9692-BE6A2957F048}" srcOrd="0" destOrd="0" presId="urn:microsoft.com/office/officeart/2005/8/layout/orgChart1"/>
    <dgm:cxn modelId="{8888F179-753C-D041-8915-ADBF15FE10C5}" type="presParOf" srcId="{A952D74E-D852-8745-9692-BE6A2957F048}" destId="{17DE65A4-2F9F-BF42-A0AB-D0A36626F57D}" srcOrd="0" destOrd="0" presId="urn:microsoft.com/office/officeart/2005/8/layout/orgChart1"/>
    <dgm:cxn modelId="{68D8CBEE-C1E5-734F-9A8F-C83B8D9DD2F3}" type="presParOf" srcId="{A952D74E-D852-8745-9692-BE6A2957F048}" destId="{C580C0E1-6704-FA49-BF4F-90884804F79C}" srcOrd="1" destOrd="0" presId="urn:microsoft.com/office/officeart/2005/8/layout/orgChart1"/>
    <dgm:cxn modelId="{4A710CFF-1D8D-8743-A3AD-98BA97A7641D}" type="presParOf" srcId="{2E99BBB3-BB84-7D43-AC57-9CC95D233403}" destId="{A46B5D9F-7982-CF4D-A0EB-1A0527A28B80}" srcOrd="1" destOrd="0" presId="urn:microsoft.com/office/officeart/2005/8/layout/orgChart1"/>
    <dgm:cxn modelId="{8D0D0835-BD4A-FD4F-AD8E-D3038B9ED97C}" type="presParOf" srcId="{2E99BBB3-BB84-7D43-AC57-9CC95D233403}" destId="{6706E63E-4D4F-F64D-B285-0B02D13C1890}" srcOrd="2" destOrd="0" presId="urn:microsoft.com/office/officeart/2005/8/layout/orgChart1"/>
    <dgm:cxn modelId="{DBE6EAB4-F70D-2442-A058-90B28B3CD3EF}" type="presParOf" srcId="{96C6C241-1BBD-5743-B837-CB83D5315AB8}" destId="{4BD6DE38-2281-3E47-A9F6-605747AAA8A4}" srcOrd="2" destOrd="0" presId="urn:microsoft.com/office/officeart/2005/8/layout/orgChart1"/>
    <dgm:cxn modelId="{E8D7D769-CA82-2E46-BE99-9443C3C61477}" type="presParOf" srcId="{D9146CEA-8F0B-C247-A432-F771554A6106}" destId="{FC245AE8-C38D-724B-8F1C-C1B7A61574BC}" srcOrd="10" destOrd="0" presId="urn:microsoft.com/office/officeart/2005/8/layout/orgChart1"/>
    <dgm:cxn modelId="{5DEFF3B4-E751-A742-B6C7-946B2797C7DC}" type="presParOf" srcId="{D9146CEA-8F0B-C247-A432-F771554A6106}" destId="{87E1509D-42D6-0744-BFCD-5A456A66D633}" srcOrd="11" destOrd="0" presId="urn:microsoft.com/office/officeart/2005/8/layout/orgChart1"/>
    <dgm:cxn modelId="{BBC6E3BD-1038-9F4E-86D7-8549612FFF2D}" type="presParOf" srcId="{87E1509D-42D6-0744-BFCD-5A456A66D633}" destId="{0A3E2B19-CD6A-3A40-B715-A7962276D536}" srcOrd="0" destOrd="0" presId="urn:microsoft.com/office/officeart/2005/8/layout/orgChart1"/>
    <dgm:cxn modelId="{A0D28092-5A6B-B94A-9D77-BE888AF288A6}" type="presParOf" srcId="{0A3E2B19-CD6A-3A40-B715-A7962276D536}" destId="{66214DEC-99A5-6748-8163-63680302FB13}" srcOrd="0" destOrd="0" presId="urn:microsoft.com/office/officeart/2005/8/layout/orgChart1"/>
    <dgm:cxn modelId="{11747DCB-018B-324D-A3F6-C058BD669758}" type="presParOf" srcId="{0A3E2B19-CD6A-3A40-B715-A7962276D536}" destId="{2F731834-1FB0-0D4D-B0C2-0B4F5C2DA610}" srcOrd="1" destOrd="0" presId="urn:microsoft.com/office/officeart/2005/8/layout/orgChart1"/>
    <dgm:cxn modelId="{A2ABD3A6-606F-2646-9A6D-8106B51B31E9}" type="presParOf" srcId="{87E1509D-42D6-0744-BFCD-5A456A66D633}" destId="{B0573808-BF5A-7F4E-944B-2DC2AC89EA87}" srcOrd="1" destOrd="0" presId="urn:microsoft.com/office/officeart/2005/8/layout/orgChart1"/>
    <dgm:cxn modelId="{302F26B2-B155-074C-8359-F25E1E1A54A9}" type="presParOf" srcId="{B0573808-BF5A-7F4E-944B-2DC2AC89EA87}" destId="{4F8B1880-10FA-7742-A3F5-9725949511F8}" srcOrd="0" destOrd="0" presId="urn:microsoft.com/office/officeart/2005/8/layout/orgChart1"/>
    <dgm:cxn modelId="{A4AFE10C-AD0A-C142-971C-EAE851B12057}" type="presParOf" srcId="{B0573808-BF5A-7F4E-944B-2DC2AC89EA87}" destId="{948D56A2-6084-D342-BD52-A30535268341}" srcOrd="1" destOrd="0" presId="urn:microsoft.com/office/officeart/2005/8/layout/orgChart1"/>
    <dgm:cxn modelId="{B514956E-8D9D-8B4A-B614-D4A6AE130AC8}" type="presParOf" srcId="{948D56A2-6084-D342-BD52-A30535268341}" destId="{4717226D-4434-5745-8D6E-9C4C547E10D4}" srcOrd="0" destOrd="0" presId="urn:microsoft.com/office/officeart/2005/8/layout/orgChart1"/>
    <dgm:cxn modelId="{3B826F07-823D-7248-872E-570BD0A3DBF3}" type="presParOf" srcId="{4717226D-4434-5745-8D6E-9C4C547E10D4}" destId="{35F84F2D-DEC6-3046-AC15-31D52B8B0AFB}" srcOrd="0" destOrd="0" presId="urn:microsoft.com/office/officeart/2005/8/layout/orgChart1"/>
    <dgm:cxn modelId="{093CDF2A-D0CC-B648-BAE9-E9E55B9D61F0}" type="presParOf" srcId="{4717226D-4434-5745-8D6E-9C4C547E10D4}" destId="{E00B3AD3-1FE3-1540-B497-1988BDE85456}" srcOrd="1" destOrd="0" presId="urn:microsoft.com/office/officeart/2005/8/layout/orgChart1"/>
    <dgm:cxn modelId="{CF1135B7-B670-904D-BB4A-273A7DA9D4E8}" type="presParOf" srcId="{948D56A2-6084-D342-BD52-A30535268341}" destId="{D16D09BD-ADB2-B246-A94A-21000F85FE8E}" srcOrd="1" destOrd="0" presId="urn:microsoft.com/office/officeart/2005/8/layout/orgChart1"/>
    <dgm:cxn modelId="{279D4A14-3C3C-0C46-8CDB-986B96DD24EA}" type="presParOf" srcId="{948D56A2-6084-D342-BD52-A30535268341}" destId="{E0804D43-9C7F-184F-8552-2D3DBCFEB8A4}" srcOrd="2" destOrd="0" presId="urn:microsoft.com/office/officeart/2005/8/layout/orgChart1"/>
    <dgm:cxn modelId="{1CA43F3C-D01F-0147-946B-A4452A7D644D}" type="presParOf" srcId="{87E1509D-42D6-0744-BFCD-5A456A66D633}" destId="{02612BCC-A8DC-CB47-AF22-983896214E57}" srcOrd="2" destOrd="0" presId="urn:microsoft.com/office/officeart/2005/8/layout/orgChart1"/>
    <dgm:cxn modelId="{4B0A61F5-031A-5D48-98CE-C795E5702785}" type="presParOf" srcId="{C0DECB97-3533-3446-92B2-87C365C9991F}" destId="{E13338B5-84FF-DA46-A019-50ACB37D9A2A}" srcOrd="2" destOrd="0" presId="urn:microsoft.com/office/officeart/2005/8/layout/orgChart1"/>
    <dgm:cxn modelId="{ED9216E3-56C8-2148-AA37-01CE2F7C8EE6}" type="presParOf" srcId="{E749C238-523A-F94B-8E9E-282B5A4B637D}" destId="{FC1CD99C-08E5-2641-ABE3-2A27AD3BC577}" srcOrd="2" destOrd="0" presId="urn:microsoft.com/office/officeart/2005/8/layout/orgChart1"/>
    <dgm:cxn modelId="{04B06A20-912B-2043-985F-7389CB5ED98C}" type="presParOf" srcId="{0848A217-1362-A64D-B262-CD38A84FBC1D}" destId="{C1CB78EB-BE1D-D44E-90C0-2F2C7E8A50C6}" srcOrd="4" destOrd="0" presId="urn:microsoft.com/office/officeart/2005/8/layout/orgChart1"/>
    <dgm:cxn modelId="{BD54771D-5FFC-2E41-AEF2-E1E30A2C5040}" type="presParOf" srcId="{0848A217-1362-A64D-B262-CD38A84FBC1D}" destId="{7A1BB2D6-F4E1-1A42-9088-6D5132AF92BF}" srcOrd="5" destOrd="0" presId="urn:microsoft.com/office/officeart/2005/8/layout/orgChart1"/>
    <dgm:cxn modelId="{CE8CF535-AC98-5B42-BF34-9CCF8E5D09F0}" type="presParOf" srcId="{7A1BB2D6-F4E1-1A42-9088-6D5132AF92BF}" destId="{C10415A3-70CC-F445-BD79-0C9B3BC7D245}" srcOrd="0" destOrd="0" presId="urn:microsoft.com/office/officeart/2005/8/layout/orgChart1"/>
    <dgm:cxn modelId="{F7607D27-2545-1245-AD76-90912FD77836}" type="presParOf" srcId="{C10415A3-70CC-F445-BD79-0C9B3BC7D245}" destId="{253CD318-CD4B-EE46-9D61-8E324FF4F0AB}" srcOrd="0" destOrd="0" presId="urn:microsoft.com/office/officeart/2005/8/layout/orgChart1"/>
    <dgm:cxn modelId="{91A392A9-ADBE-554B-AB1A-AEDB50F742ED}" type="presParOf" srcId="{C10415A3-70CC-F445-BD79-0C9B3BC7D245}" destId="{9601BD08-F2F1-044A-923E-1C69F53D0057}" srcOrd="1" destOrd="0" presId="urn:microsoft.com/office/officeart/2005/8/layout/orgChart1"/>
    <dgm:cxn modelId="{78024730-9391-6B4F-A5EC-DF51E16239A6}" type="presParOf" srcId="{7A1BB2D6-F4E1-1A42-9088-6D5132AF92BF}" destId="{4F8E1D23-31CA-1448-9E89-8C3FC4AF2D9E}" srcOrd="1" destOrd="0" presId="urn:microsoft.com/office/officeart/2005/8/layout/orgChart1"/>
    <dgm:cxn modelId="{C70948F6-E207-2246-AD9C-1F427D3B8CAD}" type="presParOf" srcId="{4F8E1D23-31CA-1448-9E89-8C3FC4AF2D9E}" destId="{2E1A8797-4B69-6846-9C03-460FC730FBF1}" srcOrd="0" destOrd="0" presId="urn:microsoft.com/office/officeart/2005/8/layout/orgChart1"/>
    <dgm:cxn modelId="{5F44A142-E9ED-9047-894D-75F41805787D}" type="presParOf" srcId="{4F8E1D23-31CA-1448-9E89-8C3FC4AF2D9E}" destId="{4206B0BC-7AAC-D64B-8295-CE482417BA7F}" srcOrd="1" destOrd="0" presId="urn:microsoft.com/office/officeart/2005/8/layout/orgChart1"/>
    <dgm:cxn modelId="{2A13981E-D9F5-DC45-97E6-2BB252FD6129}" type="presParOf" srcId="{4206B0BC-7AAC-D64B-8295-CE482417BA7F}" destId="{69412515-D9FF-5C4F-AD02-AA6DA849864D}" srcOrd="0" destOrd="0" presId="urn:microsoft.com/office/officeart/2005/8/layout/orgChart1"/>
    <dgm:cxn modelId="{631C2571-50CF-1C48-9813-FE8289A6BE4F}" type="presParOf" srcId="{69412515-D9FF-5C4F-AD02-AA6DA849864D}" destId="{C63F3B46-8D31-0048-AE91-E29EC6C03A7E}" srcOrd="0" destOrd="0" presId="urn:microsoft.com/office/officeart/2005/8/layout/orgChart1"/>
    <dgm:cxn modelId="{6B2933D3-9CE7-1C49-BCCE-741ECFDE94F2}" type="presParOf" srcId="{69412515-D9FF-5C4F-AD02-AA6DA849864D}" destId="{4E5090CF-A164-EA40-85C3-C6947DAA1AB7}" srcOrd="1" destOrd="0" presId="urn:microsoft.com/office/officeart/2005/8/layout/orgChart1"/>
    <dgm:cxn modelId="{F8915240-E147-8649-868C-E688DCA2A346}" type="presParOf" srcId="{4206B0BC-7AAC-D64B-8295-CE482417BA7F}" destId="{223EC3D3-DC32-1647-A005-ACBCB8F348D3}" srcOrd="1" destOrd="0" presId="urn:microsoft.com/office/officeart/2005/8/layout/orgChart1"/>
    <dgm:cxn modelId="{98E40CE0-035E-5C48-B051-C277A57F83BD}" type="presParOf" srcId="{223EC3D3-DC32-1647-A005-ACBCB8F348D3}" destId="{0C8953CB-773D-1148-982F-CDF2C037F5EE}" srcOrd="0" destOrd="0" presId="urn:microsoft.com/office/officeart/2005/8/layout/orgChart1"/>
    <dgm:cxn modelId="{60C82C7C-462B-314C-8B5A-93C91E271378}" type="presParOf" srcId="{223EC3D3-DC32-1647-A005-ACBCB8F348D3}" destId="{A8A9BF85-0E79-5344-BBFC-888CBC56F001}" srcOrd="1" destOrd="0" presId="urn:microsoft.com/office/officeart/2005/8/layout/orgChart1"/>
    <dgm:cxn modelId="{DE88B800-BC68-324F-A165-E21E1E115DE5}" type="presParOf" srcId="{A8A9BF85-0E79-5344-BBFC-888CBC56F001}" destId="{C274FB54-8D2E-9141-945A-2C45C91B95AC}" srcOrd="0" destOrd="0" presId="urn:microsoft.com/office/officeart/2005/8/layout/orgChart1"/>
    <dgm:cxn modelId="{9CB2089B-B1C7-034A-8C79-7D5484CECCA9}" type="presParOf" srcId="{C274FB54-8D2E-9141-945A-2C45C91B95AC}" destId="{D21326CE-3277-4B4C-8C71-EB53D12EDA2D}" srcOrd="0" destOrd="0" presId="urn:microsoft.com/office/officeart/2005/8/layout/orgChart1"/>
    <dgm:cxn modelId="{33CEDF4C-5A97-6E44-A3DA-8942C8B482B1}" type="presParOf" srcId="{C274FB54-8D2E-9141-945A-2C45C91B95AC}" destId="{0C716196-5925-FB46-9AA4-3BB70E981A2A}" srcOrd="1" destOrd="0" presId="urn:microsoft.com/office/officeart/2005/8/layout/orgChart1"/>
    <dgm:cxn modelId="{4039E679-431D-DF47-AC8B-167E1E011044}" type="presParOf" srcId="{A8A9BF85-0E79-5344-BBFC-888CBC56F001}" destId="{544E267C-6AF4-5F42-B977-70E2BD30F43C}" srcOrd="1" destOrd="0" presId="urn:microsoft.com/office/officeart/2005/8/layout/orgChart1"/>
    <dgm:cxn modelId="{00FB793C-34C7-F840-AAE5-E8C381B599BF}" type="presParOf" srcId="{A8A9BF85-0E79-5344-BBFC-888CBC56F001}" destId="{B25BF2A6-AEBB-6C42-84D8-21D69E5F4FE8}" srcOrd="2" destOrd="0" presId="urn:microsoft.com/office/officeart/2005/8/layout/orgChart1"/>
    <dgm:cxn modelId="{1D5809F4-A7DB-E643-A2A4-7215C9FB4898}" type="presParOf" srcId="{223EC3D3-DC32-1647-A005-ACBCB8F348D3}" destId="{35AB1906-4BE1-1A47-954F-9703693E59C7}" srcOrd="2" destOrd="0" presId="urn:microsoft.com/office/officeart/2005/8/layout/orgChart1"/>
    <dgm:cxn modelId="{F0001E53-9325-AD42-920E-69D463BEB4A8}" type="presParOf" srcId="{223EC3D3-DC32-1647-A005-ACBCB8F348D3}" destId="{6BBC2DAF-7436-7E4F-92EA-B2245AE360B9}" srcOrd="3" destOrd="0" presId="urn:microsoft.com/office/officeart/2005/8/layout/orgChart1"/>
    <dgm:cxn modelId="{45CA5FA9-780D-3340-BDC6-068CA7C6AD18}" type="presParOf" srcId="{6BBC2DAF-7436-7E4F-92EA-B2245AE360B9}" destId="{BCD80D71-406F-CC44-99CB-B2D991A85F8A}" srcOrd="0" destOrd="0" presId="urn:microsoft.com/office/officeart/2005/8/layout/orgChart1"/>
    <dgm:cxn modelId="{7E57430E-F138-864A-8FFA-8F7981BB5F79}" type="presParOf" srcId="{BCD80D71-406F-CC44-99CB-B2D991A85F8A}" destId="{DDAF6538-4CD4-4E44-BD5C-ECE98CC40DF6}" srcOrd="0" destOrd="0" presId="urn:microsoft.com/office/officeart/2005/8/layout/orgChart1"/>
    <dgm:cxn modelId="{7CDF5EA4-94B0-5443-9C02-BEC5F81A379B}" type="presParOf" srcId="{BCD80D71-406F-CC44-99CB-B2D991A85F8A}" destId="{4E9BD95E-5D62-484B-9869-C5D2CE05739B}" srcOrd="1" destOrd="0" presId="urn:microsoft.com/office/officeart/2005/8/layout/orgChart1"/>
    <dgm:cxn modelId="{D56AD982-DE74-AE41-AC1B-7FFA93EA524C}" type="presParOf" srcId="{6BBC2DAF-7436-7E4F-92EA-B2245AE360B9}" destId="{910972FC-ADC5-F043-9911-97A95360A0D1}" srcOrd="1" destOrd="0" presId="urn:microsoft.com/office/officeart/2005/8/layout/orgChart1"/>
    <dgm:cxn modelId="{C398E217-C153-DE4F-BAC3-2ED6031FFF33}" type="presParOf" srcId="{910972FC-ADC5-F043-9911-97A95360A0D1}" destId="{3EE7B601-9DF2-3B4B-9811-D99EDAA32CB9}" srcOrd="0" destOrd="0" presId="urn:microsoft.com/office/officeart/2005/8/layout/orgChart1"/>
    <dgm:cxn modelId="{E9B46232-2BDF-9B40-B740-5B3186E93CA9}" type="presParOf" srcId="{910972FC-ADC5-F043-9911-97A95360A0D1}" destId="{0D4D52B6-0516-584B-B246-BBC11CE01AFA}" srcOrd="1" destOrd="0" presId="urn:microsoft.com/office/officeart/2005/8/layout/orgChart1"/>
    <dgm:cxn modelId="{1BC01EC1-8B6B-A647-AF95-AF24FB51A381}" type="presParOf" srcId="{0D4D52B6-0516-584B-B246-BBC11CE01AFA}" destId="{0656636F-F75D-B842-AB7B-AA68039152AD}" srcOrd="0" destOrd="0" presId="urn:microsoft.com/office/officeart/2005/8/layout/orgChart1"/>
    <dgm:cxn modelId="{77327A6A-21DE-224B-9643-9DA2689F5F76}" type="presParOf" srcId="{0656636F-F75D-B842-AB7B-AA68039152AD}" destId="{F5F34EF2-B5C0-E44C-A853-3E30A5B14F91}" srcOrd="0" destOrd="0" presId="urn:microsoft.com/office/officeart/2005/8/layout/orgChart1"/>
    <dgm:cxn modelId="{22622292-9CC1-2D48-9F76-290031CE68A7}" type="presParOf" srcId="{0656636F-F75D-B842-AB7B-AA68039152AD}" destId="{C0B4EEB5-8A42-4D4A-9B9D-4610DC09CA57}" srcOrd="1" destOrd="0" presId="urn:microsoft.com/office/officeart/2005/8/layout/orgChart1"/>
    <dgm:cxn modelId="{ADA03B59-77DF-D140-82D1-68B26E8180FC}" type="presParOf" srcId="{0D4D52B6-0516-584B-B246-BBC11CE01AFA}" destId="{38BF7BE7-F2C6-4F4A-8B4F-1587D58D3397}" srcOrd="1" destOrd="0" presId="urn:microsoft.com/office/officeart/2005/8/layout/orgChart1"/>
    <dgm:cxn modelId="{B794E376-8E4B-1E47-8F56-377CD8E400E5}" type="presParOf" srcId="{0D4D52B6-0516-584B-B246-BBC11CE01AFA}" destId="{31F2E8CC-EF2B-2241-8B3E-C2C8CA0CADC1}" srcOrd="2" destOrd="0" presId="urn:microsoft.com/office/officeart/2005/8/layout/orgChart1"/>
    <dgm:cxn modelId="{F5B650B3-5A29-1B46-ACDE-1DC3830F65A6}" type="presParOf" srcId="{6BBC2DAF-7436-7E4F-92EA-B2245AE360B9}" destId="{3908AAE6-5EAE-BA44-8E9A-7A734635C164}" srcOrd="2" destOrd="0" presId="urn:microsoft.com/office/officeart/2005/8/layout/orgChart1"/>
    <dgm:cxn modelId="{D47043C4-B7EA-FD49-B4B4-2A00098D2EBE}" type="presParOf" srcId="{223EC3D3-DC32-1647-A005-ACBCB8F348D3}" destId="{F2A3FA6D-2EE9-0A4D-AF5E-6BA6E6584C2D}" srcOrd="4" destOrd="0" presId="urn:microsoft.com/office/officeart/2005/8/layout/orgChart1"/>
    <dgm:cxn modelId="{5F3830CF-F152-F141-91D2-26C0E4B4190D}" type="presParOf" srcId="{223EC3D3-DC32-1647-A005-ACBCB8F348D3}" destId="{965F8D09-6C7A-714C-A1E0-555F0EDE4CE3}" srcOrd="5" destOrd="0" presId="urn:microsoft.com/office/officeart/2005/8/layout/orgChart1"/>
    <dgm:cxn modelId="{1DAEB8E3-5201-6949-A9DC-22E5A74E1DA7}" type="presParOf" srcId="{965F8D09-6C7A-714C-A1E0-555F0EDE4CE3}" destId="{2B865BAC-7006-A944-9CC2-B8DDA84AEF31}" srcOrd="0" destOrd="0" presId="urn:microsoft.com/office/officeart/2005/8/layout/orgChart1"/>
    <dgm:cxn modelId="{1381BF65-6952-DB4B-8DA1-143763A305D9}" type="presParOf" srcId="{2B865BAC-7006-A944-9CC2-B8DDA84AEF31}" destId="{1D19DAD3-27DC-0449-BA4E-761B72A272F4}" srcOrd="0" destOrd="0" presId="urn:microsoft.com/office/officeart/2005/8/layout/orgChart1"/>
    <dgm:cxn modelId="{E300AFD9-B140-114E-AE0A-1DDC05980919}" type="presParOf" srcId="{2B865BAC-7006-A944-9CC2-B8DDA84AEF31}" destId="{33A1B4D0-674F-6D40-9092-A2A99110783B}" srcOrd="1" destOrd="0" presId="urn:microsoft.com/office/officeart/2005/8/layout/orgChart1"/>
    <dgm:cxn modelId="{061FE37E-7CAE-B546-BFE1-1916E1B62A5A}" type="presParOf" srcId="{965F8D09-6C7A-714C-A1E0-555F0EDE4CE3}" destId="{44380BB5-DAC3-1B45-BA00-917A52E07E40}" srcOrd="1" destOrd="0" presId="urn:microsoft.com/office/officeart/2005/8/layout/orgChart1"/>
    <dgm:cxn modelId="{D2082C41-DDB6-A54B-A4DD-E538F15A7486}" type="presParOf" srcId="{44380BB5-DAC3-1B45-BA00-917A52E07E40}" destId="{269DFFED-BB1B-1D4C-A47F-251F48E93A35}" srcOrd="0" destOrd="0" presId="urn:microsoft.com/office/officeart/2005/8/layout/orgChart1"/>
    <dgm:cxn modelId="{37F7EAD6-1F64-B34B-B46D-F050D5B2E42A}" type="presParOf" srcId="{44380BB5-DAC3-1B45-BA00-917A52E07E40}" destId="{9415FFF0-EB2E-0642-903B-4ADBCF5F6D16}" srcOrd="1" destOrd="0" presId="urn:microsoft.com/office/officeart/2005/8/layout/orgChart1"/>
    <dgm:cxn modelId="{93C3F11A-7135-D144-A393-379D44EF5A1F}" type="presParOf" srcId="{9415FFF0-EB2E-0642-903B-4ADBCF5F6D16}" destId="{B525B196-6C2F-BE49-9DC7-15AB4DC5A95F}" srcOrd="0" destOrd="0" presId="urn:microsoft.com/office/officeart/2005/8/layout/orgChart1"/>
    <dgm:cxn modelId="{559CF3A6-0AEE-B846-A2F5-B2700928587C}" type="presParOf" srcId="{B525B196-6C2F-BE49-9DC7-15AB4DC5A95F}" destId="{C96B8541-65D7-A34A-8B70-6552AA15EED4}" srcOrd="0" destOrd="0" presId="urn:microsoft.com/office/officeart/2005/8/layout/orgChart1"/>
    <dgm:cxn modelId="{03B8A48A-B237-A044-9148-4580E3707503}" type="presParOf" srcId="{B525B196-6C2F-BE49-9DC7-15AB4DC5A95F}" destId="{914F4D45-1EF4-D341-BE3A-E7BD4AC948F9}" srcOrd="1" destOrd="0" presId="urn:microsoft.com/office/officeart/2005/8/layout/orgChart1"/>
    <dgm:cxn modelId="{1895A53E-132E-BC44-997B-57402C58A4E4}" type="presParOf" srcId="{9415FFF0-EB2E-0642-903B-4ADBCF5F6D16}" destId="{BC2486E5-4006-3947-B49A-25A2F3B865CC}" srcOrd="1" destOrd="0" presId="urn:microsoft.com/office/officeart/2005/8/layout/orgChart1"/>
    <dgm:cxn modelId="{2A3BA25B-668C-2C49-BB0D-E2AD0FE26570}" type="presParOf" srcId="{9415FFF0-EB2E-0642-903B-4ADBCF5F6D16}" destId="{A0A4983C-9C93-614A-B54A-DE45E0FDFC48}" srcOrd="2" destOrd="0" presId="urn:microsoft.com/office/officeart/2005/8/layout/orgChart1"/>
    <dgm:cxn modelId="{C17FB85A-1876-6040-B4DF-AA24B03B5122}" type="presParOf" srcId="{965F8D09-6C7A-714C-A1E0-555F0EDE4CE3}" destId="{F17026D4-561D-CE4D-8673-77F50EB554FA}" srcOrd="2" destOrd="0" presId="urn:microsoft.com/office/officeart/2005/8/layout/orgChart1"/>
    <dgm:cxn modelId="{399F3580-EFB2-5D4D-B36C-7E4AEBF0BB16}" type="presParOf" srcId="{223EC3D3-DC32-1647-A005-ACBCB8F348D3}" destId="{ECD1A4A0-CAA3-084C-9E51-BC23C8255F63}" srcOrd="6" destOrd="0" presId="urn:microsoft.com/office/officeart/2005/8/layout/orgChart1"/>
    <dgm:cxn modelId="{C469B438-392D-1F44-BE94-C603A462EA56}" type="presParOf" srcId="{223EC3D3-DC32-1647-A005-ACBCB8F348D3}" destId="{801AC3F3-6403-1E4F-B387-6069A2E0ADAE}" srcOrd="7" destOrd="0" presId="urn:microsoft.com/office/officeart/2005/8/layout/orgChart1"/>
    <dgm:cxn modelId="{02A37884-29C7-4D49-A4BE-065A26C2ED4E}" type="presParOf" srcId="{801AC3F3-6403-1E4F-B387-6069A2E0ADAE}" destId="{39A22BA5-7A62-4A4A-92B2-E97EE5775D56}" srcOrd="0" destOrd="0" presId="urn:microsoft.com/office/officeart/2005/8/layout/orgChart1"/>
    <dgm:cxn modelId="{C3B25CC3-53D2-3049-B095-D1916C0E70A0}" type="presParOf" srcId="{39A22BA5-7A62-4A4A-92B2-E97EE5775D56}" destId="{E51FC21C-CE1B-C249-84ED-9C71D7C9A207}" srcOrd="0" destOrd="0" presId="urn:microsoft.com/office/officeart/2005/8/layout/orgChart1"/>
    <dgm:cxn modelId="{1CABE492-8EB3-A346-9696-000151C6C23A}" type="presParOf" srcId="{39A22BA5-7A62-4A4A-92B2-E97EE5775D56}" destId="{2E5571C3-755F-6F4E-8AE1-4C7D4BDEB69B}" srcOrd="1" destOrd="0" presId="urn:microsoft.com/office/officeart/2005/8/layout/orgChart1"/>
    <dgm:cxn modelId="{B42B3FE6-CF24-F446-A06B-8FD81CE2494B}" type="presParOf" srcId="{801AC3F3-6403-1E4F-B387-6069A2E0ADAE}" destId="{3C1A73F6-C10C-4C4A-8079-CFBC42F5A719}" srcOrd="1" destOrd="0" presId="urn:microsoft.com/office/officeart/2005/8/layout/orgChart1"/>
    <dgm:cxn modelId="{30F82401-0841-CA4D-83F2-8219E203D0B5}" type="presParOf" srcId="{3C1A73F6-C10C-4C4A-8079-CFBC42F5A719}" destId="{2A4B37BC-CCFF-224F-B737-54085B9B8060}" srcOrd="0" destOrd="0" presId="urn:microsoft.com/office/officeart/2005/8/layout/orgChart1"/>
    <dgm:cxn modelId="{5868EF99-423F-F44C-B8AC-6109FE618404}" type="presParOf" srcId="{3C1A73F6-C10C-4C4A-8079-CFBC42F5A719}" destId="{BCFA5E11-9D56-4B46-B393-423F5440D2A6}" srcOrd="1" destOrd="0" presId="urn:microsoft.com/office/officeart/2005/8/layout/orgChart1"/>
    <dgm:cxn modelId="{92ADD231-30EF-774D-BD55-5607B9B3B5DD}" type="presParOf" srcId="{BCFA5E11-9D56-4B46-B393-423F5440D2A6}" destId="{76C764C0-C9CB-D944-8D12-DBE05627C296}" srcOrd="0" destOrd="0" presId="urn:microsoft.com/office/officeart/2005/8/layout/orgChart1"/>
    <dgm:cxn modelId="{D86770F0-0E28-FA4E-9D9C-158E8EC114CC}" type="presParOf" srcId="{76C764C0-C9CB-D944-8D12-DBE05627C296}" destId="{7336CDB7-D3C5-1F40-904F-36F8EC675C84}" srcOrd="0" destOrd="0" presId="urn:microsoft.com/office/officeart/2005/8/layout/orgChart1"/>
    <dgm:cxn modelId="{B04A6C66-B1F8-DD40-B31F-806D5571B73B}" type="presParOf" srcId="{76C764C0-C9CB-D944-8D12-DBE05627C296}" destId="{F8B19627-DFE5-6943-B812-E001B0AC870F}" srcOrd="1" destOrd="0" presId="urn:microsoft.com/office/officeart/2005/8/layout/orgChart1"/>
    <dgm:cxn modelId="{D43D1931-2981-7D4F-A463-675E8D0C413E}" type="presParOf" srcId="{BCFA5E11-9D56-4B46-B393-423F5440D2A6}" destId="{8E7E0DF6-BE96-864C-905E-AAB0BB03626D}" srcOrd="1" destOrd="0" presId="urn:microsoft.com/office/officeart/2005/8/layout/orgChart1"/>
    <dgm:cxn modelId="{80C722E2-07AB-9640-87C3-BE09662CB241}" type="presParOf" srcId="{BCFA5E11-9D56-4B46-B393-423F5440D2A6}" destId="{9A8528C1-9345-6943-AE44-4A90D28F9511}" srcOrd="2" destOrd="0" presId="urn:microsoft.com/office/officeart/2005/8/layout/orgChart1"/>
    <dgm:cxn modelId="{12E84EA1-9CDC-3444-B2BB-7F8473485F9F}" type="presParOf" srcId="{801AC3F3-6403-1E4F-B387-6069A2E0ADAE}" destId="{04192BAB-7E64-804C-80C4-D917D0688A3A}" srcOrd="2" destOrd="0" presId="urn:microsoft.com/office/officeart/2005/8/layout/orgChart1"/>
    <dgm:cxn modelId="{CE0F5E77-A2BD-EA49-9D20-6B5F46D8B18A}" type="presParOf" srcId="{223EC3D3-DC32-1647-A005-ACBCB8F348D3}" destId="{EBC3863E-3D86-9647-9116-D1514EC28D4A}" srcOrd="8" destOrd="0" presId="urn:microsoft.com/office/officeart/2005/8/layout/orgChart1"/>
    <dgm:cxn modelId="{639B2FB0-D600-4E40-B354-727AFB7E94C2}" type="presParOf" srcId="{223EC3D3-DC32-1647-A005-ACBCB8F348D3}" destId="{1A015BAE-2529-8C4E-A3FE-6CC3C9BF62A9}" srcOrd="9" destOrd="0" presId="urn:microsoft.com/office/officeart/2005/8/layout/orgChart1"/>
    <dgm:cxn modelId="{2F190E2C-3F0E-494E-B5DD-7F59B7A5AF0C}" type="presParOf" srcId="{1A015BAE-2529-8C4E-A3FE-6CC3C9BF62A9}" destId="{46925CD8-B29A-6847-ACF9-F1E20ABD91A6}" srcOrd="0" destOrd="0" presId="urn:microsoft.com/office/officeart/2005/8/layout/orgChart1"/>
    <dgm:cxn modelId="{6A458A5F-6871-CE49-A1FC-B718F0D37CDE}" type="presParOf" srcId="{46925CD8-B29A-6847-ACF9-F1E20ABD91A6}" destId="{6BE0668D-D849-074E-8D87-4ADEBD7E8869}" srcOrd="0" destOrd="0" presId="urn:microsoft.com/office/officeart/2005/8/layout/orgChart1"/>
    <dgm:cxn modelId="{2825ECF7-34EF-0947-BD09-EC8E12759C23}" type="presParOf" srcId="{46925CD8-B29A-6847-ACF9-F1E20ABD91A6}" destId="{A5A77E86-D8DC-A843-AA93-65E18BD5A537}" srcOrd="1" destOrd="0" presId="urn:microsoft.com/office/officeart/2005/8/layout/orgChart1"/>
    <dgm:cxn modelId="{986CF892-D047-AF4C-8000-F026CBEB26BB}" type="presParOf" srcId="{1A015BAE-2529-8C4E-A3FE-6CC3C9BF62A9}" destId="{D9A9CD26-E18D-4646-AAD2-65697CE60DCB}" srcOrd="1" destOrd="0" presId="urn:microsoft.com/office/officeart/2005/8/layout/orgChart1"/>
    <dgm:cxn modelId="{48AF7CED-F96A-F64A-95E5-B8C39D19E0D8}" type="presParOf" srcId="{D9A9CD26-E18D-4646-AAD2-65697CE60DCB}" destId="{6B76CCE8-B395-F342-B71F-428E8E963F05}" srcOrd="0" destOrd="0" presId="urn:microsoft.com/office/officeart/2005/8/layout/orgChart1"/>
    <dgm:cxn modelId="{434B601A-180C-D148-A872-C21CBDD9A542}" type="presParOf" srcId="{D9A9CD26-E18D-4646-AAD2-65697CE60DCB}" destId="{EC98E79A-2211-8C44-AC38-7FB3F7AAF900}" srcOrd="1" destOrd="0" presId="urn:microsoft.com/office/officeart/2005/8/layout/orgChart1"/>
    <dgm:cxn modelId="{63702416-3E68-5143-93E2-C26B2BCFFC79}" type="presParOf" srcId="{EC98E79A-2211-8C44-AC38-7FB3F7AAF900}" destId="{71D79EF0-1BB2-434E-AB71-D07669642055}" srcOrd="0" destOrd="0" presId="urn:microsoft.com/office/officeart/2005/8/layout/orgChart1"/>
    <dgm:cxn modelId="{DA80226F-A20D-0F49-B506-83DE9221A8D2}" type="presParOf" srcId="{71D79EF0-1BB2-434E-AB71-D07669642055}" destId="{3F89E9EC-9099-F94A-BCB2-9FA108CCC494}" srcOrd="0" destOrd="0" presId="urn:microsoft.com/office/officeart/2005/8/layout/orgChart1"/>
    <dgm:cxn modelId="{74C1CAE8-79B8-5443-BE3E-E525FF0F598D}" type="presParOf" srcId="{71D79EF0-1BB2-434E-AB71-D07669642055}" destId="{8A11A72B-433F-B046-8155-CD7B5057742B}" srcOrd="1" destOrd="0" presId="urn:microsoft.com/office/officeart/2005/8/layout/orgChart1"/>
    <dgm:cxn modelId="{C971ACA8-935F-314B-B590-BBA2E9D42F5F}" type="presParOf" srcId="{EC98E79A-2211-8C44-AC38-7FB3F7AAF900}" destId="{C62F8724-D1DC-1A4D-9F3A-FB635FAE0582}" srcOrd="1" destOrd="0" presId="urn:microsoft.com/office/officeart/2005/8/layout/orgChart1"/>
    <dgm:cxn modelId="{53CBA4D3-4F90-3F43-A340-41BDABA7C7E5}" type="presParOf" srcId="{EC98E79A-2211-8C44-AC38-7FB3F7AAF900}" destId="{40613582-AD7E-C24C-9568-B4BB98097B44}" srcOrd="2" destOrd="0" presId="urn:microsoft.com/office/officeart/2005/8/layout/orgChart1"/>
    <dgm:cxn modelId="{71E450A9-E304-5A49-A2FB-D43BE6BF26B7}" type="presParOf" srcId="{1A015BAE-2529-8C4E-A3FE-6CC3C9BF62A9}" destId="{CF383E14-62BE-1C47-ABC8-BD39C7D8D9FB}" srcOrd="2" destOrd="0" presId="urn:microsoft.com/office/officeart/2005/8/layout/orgChart1"/>
    <dgm:cxn modelId="{6C5ADEDF-9300-C642-BA59-CDA276AAD466}" type="presParOf" srcId="{223EC3D3-DC32-1647-A005-ACBCB8F348D3}" destId="{996FFDCC-A935-3F49-B33B-2F4DA48108AB}" srcOrd="10" destOrd="0" presId="urn:microsoft.com/office/officeart/2005/8/layout/orgChart1"/>
    <dgm:cxn modelId="{E5BC2D29-BD49-7443-B1E0-B7235AED416E}" type="presParOf" srcId="{223EC3D3-DC32-1647-A005-ACBCB8F348D3}" destId="{DEBDCF1C-6814-104D-A203-4BE570EB49DF}" srcOrd="11" destOrd="0" presId="urn:microsoft.com/office/officeart/2005/8/layout/orgChart1"/>
    <dgm:cxn modelId="{790AE573-D391-964D-9223-FBEAA8DA126F}" type="presParOf" srcId="{DEBDCF1C-6814-104D-A203-4BE570EB49DF}" destId="{BD816609-B941-8E44-A581-85B49A739793}" srcOrd="0" destOrd="0" presId="urn:microsoft.com/office/officeart/2005/8/layout/orgChart1"/>
    <dgm:cxn modelId="{D7DA8E79-41E3-7F43-A094-EC371F0CA2EE}" type="presParOf" srcId="{BD816609-B941-8E44-A581-85B49A739793}" destId="{C643FA9F-8824-A245-8F30-2D491A00B909}" srcOrd="0" destOrd="0" presId="urn:microsoft.com/office/officeart/2005/8/layout/orgChart1"/>
    <dgm:cxn modelId="{E6257EDD-904E-2D4C-A51A-6AF93539A8F8}" type="presParOf" srcId="{BD816609-B941-8E44-A581-85B49A739793}" destId="{2C006FEA-06D7-7E4A-A47D-88A56A4B6727}" srcOrd="1" destOrd="0" presId="urn:microsoft.com/office/officeart/2005/8/layout/orgChart1"/>
    <dgm:cxn modelId="{867CFC20-5DBA-B248-85DB-3841A5FC7DD2}" type="presParOf" srcId="{DEBDCF1C-6814-104D-A203-4BE570EB49DF}" destId="{8C2F7476-3DD0-5242-893A-D2078D3B9877}" srcOrd="1" destOrd="0" presId="urn:microsoft.com/office/officeart/2005/8/layout/orgChart1"/>
    <dgm:cxn modelId="{EE115802-9FC8-D34E-862E-B0BF7DBD7852}" type="presParOf" srcId="{8C2F7476-3DD0-5242-893A-D2078D3B9877}" destId="{A4E6C95D-CAD8-C74A-80FE-CD122FD83C3A}" srcOrd="0" destOrd="0" presId="urn:microsoft.com/office/officeart/2005/8/layout/orgChart1"/>
    <dgm:cxn modelId="{30601D04-45AF-1A4F-890B-600BE37D1205}" type="presParOf" srcId="{8C2F7476-3DD0-5242-893A-D2078D3B9877}" destId="{0D859DBE-CF5D-504E-8B67-D0E22390DFE9}" srcOrd="1" destOrd="0" presId="urn:microsoft.com/office/officeart/2005/8/layout/orgChart1"/>
    <dgm:cxn modelId="{9062BA1F-429A-FA4D-9F74-9CA5AA4FF321}" type="presParOf" srcId="{0D859DBE-CF5D-504E-8B67-D0E22390DFE9}" destId="{20D03B41-BCE9-E549-9227-A2FF1E614920}" srcOrd="0" destOrd="0" presId="urn:microsoft.com/office/officeart/2005/8/layout/orgChart1"/>
    <dgm:cxn modelId="{586BA914-FB9F-8747-9969-C0A8ADB3A3D3}" type="presParOf" srcId="{20D03B41-BCE9-E549-9227-A2FF1E614920}" destId="{71E37C57-1AC7-4749-81B7-F7DF56D80189}" srcOrd="0" destOrd="0" presId="urn:microsoft.com/office/officeart/2005/8/layout/orgChart1"/>
    <dgm:cxn modelId="{8CC036AB-03CC-E946-8EA5-DAFFA122F9D3}" type="presParOf" srcId="{20D03B41-BCE9-E549-9227-A2FF1E614920}" destId="{ECBA41A7-0AEE-AD40-8CA9-F9B1021F9CA8}" srcOrd="1" destOrd="0" presId="urn:microsoft.com/office/officeart/2005/8/layout/orgChart1"/>
    <dgm:cxn modelId="{85129DD5-DB7C-5542-8D19-7BFF7F8A6A90}" type="presParOf" srcId="{0D859DBE-CF5D-504E-8B67-D0E22390DFE9}" destId="{2C1089D8-70C9-A34D-AEF0-71F0BD383E7C}" srcOrd="1" destOrd="0" presId="urn:microsoft.com/office/officeart/2005/8/layout/orgChart1"/>
    <dgm:cxn modelId="{3BDAB73A-722C-BD44-A803-BA1F9ED3672A}" type="presParOf" srcId="{0D859DBE-CF5D-504E-8B67-D0E22390DFE9}" destId="{BE815F11-947D-A942-9374-60F01A1AC7A3}" srcOrd="2" destOrd="0" presId="urn:microsoft.com/office/officeart/2005/8/layout/orgChart1"/>
    <dgm:cxn modelId="{C8F2EBD6-8C09-E64B-81B2-9D11BC4BBDC5}" type="presParOf" srcId="{DEBDCF1C-6814-104D-A203-4BE570EB49DF}" destId="{E755F0B6-CFD3-1B4A-8BAD-9BAF9D1221E9}" srcOrd="2" destOrd="0" presId="urn:microsoft.com/office/officeart/2005/8/layout/orgChart1"/>
    <dgm:cxn modelId="{E188C31A-99C0-8C4C-9D84-7E72F2F9C328}" type="presParOf" srcId="{223EC3D3-DC32-1647-A005-ACBCB8F348D3}" destId="{DA807F03-CE8A-FB41-A0A4-E5B2C1737400}" srcOrd="12" destOrd="0" presId="urn:microsoft.com/office/officeart/2005/8/layout/orgChart1"/>
    <dgm:cxn modelId="{6B136737-5B94-B44F-8C2D-79B416C462B1}" type="presParOf" srcId="{223EC3D3-DC32-1647-A005-ACBCB8F348D3}" destId="{930BCEB4-5CBD-F04D-B6F4-EE3835AC2B64}" srcOrd="13" destOrd="0" presId="urn:microsoft.com/office/officeart/2005/8/layout/orgChart1"/>
    <dgm:cxn modelId="{7C370AC5-142D-9E48-9EB8-80861E799701}" type="presParOf" srcId="{930BCEB4-5CBD-F04D-B6F4-EE3835AC2B64}" destId="{E6003DBE-CBE7-5546-9FDC-70847DF3B880}" srcOrd="0" destOrd="0" presId="urn:microsoft.com/office/officeart/2005/8/layout/orgChart1"/>
    <dgm:cxn modelId="{1A5967C7-901C-6949-A13E-C3B14B3B3431}" type="presParOf" srcId="{E6003DBE-CBE7-5546-9FDC-70847DF3B880}" destId="{4F198F40-6265-6445-B919-214B7F62E026}" srcOrd="0" destOrd="0" presId="urn:microsoft.com/office/officeart/2005/8/layout/orgChart1"/>
    <dgm:cxn modelId="{3B9A74C1-4AF0-1D4E-8186-E98397FBF4DB}" type="presParOf" srcId="{E6003DBE-CBE7-5546-9FDC-70847DF3B880}" destId="{D703F959-4A31-C244-9B05-F93842FD5347}" srcOrd="1" destOrd="0" presId="urn:microsoft.com/office/officeart/2005/8/layout/orgChart1"/>
    <dgm:cxn modelId="{AE7030E9-2D0E-EA44-832C-15F9D8E6B98E}" type="presParOf" srcId="{930BCEB4-5CBD-F04D-B6F4-EE3835AC2B64}" destId="{CCC3B90E-BF99-B249-9DCF-FB06F85ACCE3}" srcOrd="1" destOrd="0" presId="urn:microsoft.com/office/officeart/2005/8/layout/orgChart1"/>
    <dgm:cxn modelId="{F64A7AB7-AA7C-4542-BB71-6AF96DABB13E}" type="presParOf" srcId="{CCC3B90E-BF99-B249-9DCF-FB06F85ACCE3}" destId="{75F22155-4573-A246-A17E-2121232A26B9}" srcOrd="0" destOrd="0" presId="urn:microsoft.com/office/officeart/2005/8/layout/orgChart1"/>
    <dgm:cxn modelId="{19E41773-0AD6-B843-8C38-BBF3CFF627DE}" type="presParOf" srcId="{CCC3B90E-BF99-B249-9DCF-FB06F85ACCE3}" destId="{20F33784-7960-4A47-BB5A-A2055ABA45E1}" srcOrd="1" destOrd="0" presId="urn:microsoft.com/office/officeart/2005/8/layout/orgChart1"/>
    <dgm:cxn modelId="{BAAD4FCA-CC51-F148-AE47-82BD408246CF}" type="presParOf" srcId="{20F33784-7960-4A47-BB5A-A2055ABA45E1}" destId="{B4648FAA-B43E-5545-BB51-A0CB73ADA0A3}" srcOrd="0" destOrd="0" presId="urn:microsoft.com/office/officeart/2005/8/layout/orgChart1"/>
    <dgm:cxn modelId="{3D1A1480-9EAD-134D-88E6-ADF893E86328}" type="presParOf" srcId="{B4648FAA-B43E-5545-BB51-A0CB73ADA0A3}" destId="{316E931D-A4A7-F44D-AC3E-B0F81BD6EE3A}" srcOrd="0" destOrd="0" presId="urn:microsoft.com/office/officeart/2005/8/layout/orgChart1"/>
    <dgm:cxn modelId="{7D868EF4-AFEB-E842-A5BE-793F4975B9BD}" type="presParOf" srcId="{B4648FAA-B43E-5545-BB51-A0CB73ADA0A3}" destId="{9FDBEFFE-1940-4346-9392-1591901D20A7}" srcOrd="1" destOrd="0" presId="urn:microsoft.com/office/officeart/2005/8/layout/orgChart1"/>
    <dgm:cxn modelId="{B6AA80EA-82BC-1A4C-A3D2-EB44B23A7145}" type="presParOf" srcId="{20F33784-7960-4A47-BB5A-A2055ABA45E1}" destId="{B9AEE33F-A2E7-154C-AD7F-1C98BDA4C2B0}" srcOrd="1" destOrd="0" presId="urn:microsoft.com/office/officeart/2005/8/layout/orgChart1"/>
    <dgm:cxn modelId="{D1B256A0-96A5-614D-A96B-3EEA858FE8C8}" type="presParOf" srcId="{20F33784-7960-4A47-BB5A-A2055ABA45E1}" destId="{9C5F4ECC-6116-614B-AB03-048DE98BB432}" srcOrd="2" destOrd="0" presId="urn:microsoft.com/office/officeart/2005/8/layout/orgChart1"/>
    <dgm:cxn modelId="{E8CDD5BE-A48A-104D-91C1-818AAF1F1E29}" type="presParOf" srcId="{930BCEB4-5CBD-F04D-B6F4-EE3835AC2B64}" destId="{4A8AE8C5-B052-3440-9671-3DBFA4053642}" srcOrd="2" destOrd="0" presId="urn:microsoft.com/office/officeart/2005/8/layout/orgChart1"/>
    <dgm:cxn modelId="{8E1C9EDB-A3CE-0442-BA92-73697AF49B2F}" type="presParOf" srcId="{4206B0BC-7AAC-D64B-8295-CE482417BA7F}" destId="{F787EFB8-08C0-DE43-9C5B-F89AF53BAEF2}" srcOrd="2" destOrd="0" presId="urn:microsoft.com/office/officeart/2005/8/layout/orgChart1"/>
    <dgm:cxn modelId="{3024F209-CB70-0F4F-9D34-F57F53DA33CA}" type="presParOf" srcId="{7A1BB2D6-F4E1-1A42-9088-6D5132AF92BF}" destId="{DDA8B068-5325-5844-B97C-B34B77B9F9F4}" srcOrd="2" destOrd="0" presId="urn:microsoft.com/office/officeart/2005/8/layout/orgChart1"/>
    <dgm:cxn modelId="{9D8D79D4-9618-BA4A-B683-354EBEE381E9}" type="presParOf" srcId="{0848A217-1362-A64D-B262-CD38A84FBC1D}" destId="{BC4377FD-15AE-4045-9A64-9D76FBB7EE3F}" srcOrd="6" destOrd="0" presId="urn:microsoft.com/office/officeart/2005/8/layout/orgChart1"/>
    <dgm:cxn modelId="{5C90BB8D-3068-A947-858C-779F661CD90F}" type="presParOf" srcId="{0848A217-1362-A64D-B262-CD38A84FBC1D}" destId="{E83B611F-E319-9E47-8048-1E17DD209AFA}" srcOrd="7" destOrd="0" presId="urn:microsoft.com/office/officeart/2005/8/layout/orgChart1"/>
    <dgm:cxn modelId="{FE4D6DDD-FB31-0844-B784-B07443BFF581}" type="presParOf" srcId="{E83B611F-E319-9E47-8048-1E17DD209AFA}" destId="{874EC2A4-E1E6-FD4E-8676-474180537651}" srcOrd="0" destOrd="0" presId="urn:microsoft.com/office/officeart/2005/8/layout/orgChart1"/>
    <dgm:cxn modelId="{EACF0F16-D020-2049-A543-10EB9C08CDA5}" type="presParOf" srcId="{874EC2A4-E1E6-FD4E-8676-474180537651}" destId="{BA96FB30-BFCB-BD4D-AE8B-E2DCD6B6F054}" srcOrd="0" destOrd="0" presId="urn:microsoft.com/office/officeart/2005/8/layout/orgChart1"/>
    <dgm:cxn modelId="{241F9317-3F5A-5149-95A1-CC64A29BAA05}" type="presParOf" srcId="{874EC2A4-E1E6-FD4E-8676-474180537651}" destId="{D47239F9-57F1-A442-9851-496CE12BD344}" srcOrd="1" destOrd="0" presId="urn:microsoft.com/office/officeart/2005/8/layout/orgChart1"/>
    <dgm:cxn modelId="{45109057-CCA8-E64F-ADC9-C293457CD671}" type="presParOf" srcId="{E83B611F-E319-9E47-8048-1E17DD209AFA}" destId="{460E25DD-98FB-1B43-9BAD-55125844C131}" srcOrd="1" destOrd="0" presId="urn:microsoft.com/office/officeart/2005/8/layout/orgChart1"/>
    <dgm:cxn modelId="{A6A12964-5220-D641-9E0E-3C0F76958F7B}" type="presParOf" srcId="{E83B611F-E319-9E47-8048-1E17DD209AFA}" destId="{FA787DD4-6BB2-184A-9007-81A6971FA59E}" srcOrd="2" destOrd="0" presId="urn:microsoft.com/office/officeart/2005/8/layout/orgChart1"/>
    <dgm:cxn modelId="{7936BD24-2042-AF4B-B019-DF502D18169E}" type="presParOf" srcId="{0848A217-1362-A64D-B262-CD38A84FBC1D}" destId="{C9CD5F83-E7DC-EC4F-97D2-DBDE093EA386}" srcOrd="8" destOrd="0" presId="urn:microsoft.com/office/officeart/2005/8/layout/orgChart1"/>
    <dgm:cxn modelId="{E977ADBC-B107-4940-8F2A-A8497C818FDD}" type="presParOf" srcId="{0848A217-1362-A64D-B262-CD38A84FBC1D}" destId="{1E60AD4A-8F1C-C64A-BADB-C759B08734BC}" srcOrd="9" destOrd="0" presId="urn:microsoft.com/office/officeart/2005/8/layout/orgChart1"/>
    <dgm:cxn modelId="{4FF2089A-D4EA-C64A-9EA3-EFAF518F5E3E}" type="presParOf" srcId="{1E60AD4A-8F1C-C64A-BADB-C759B08734BC}" destId="{45ECA281-2605-8846-9C39-C38926C464FD}" srcOrd="0" destOrd="0" presId="urn:microsoft.com/office/officeart/2005/8/layout/orgChart1"/>
    <dgm:cxn modelId="{5C408241-0280-384F-8737-6E32B9260CB4}" type="presParOf" srcId="{45ECA281-2605-8846-9C39-C38926C464FD}" destId="{55E3E709-51D5-2249-BC48-99BC0AFCB975}" srcOrd="0" destOrd="0" presId="urn:microsoft.com/office/officeart/2005/8/layout/orgChart1"/>
    <dgm:cxn modelId="{9FD3FA32-B96D-F448-9613-8A65CD8E4D98}" type="presParOf" srcId="{45ECA281-2605-8846-9C39-C38926C464FD}" destId="{E7288E4D-C3C3-DD41-A350-B9475FB7E0A9}" srcOrd="1" destOrd="0" presId="urn:microsoft.com/office/officeart/2005/8/layout/orgChart1"/>
    <dgm:cxn modelId="{608CEFAB-B6FA-834F-9F1E-F7498A94FE36}" type="presParOf" srcId="{1E60AD4A-8F1C-C64A-BADB-C759B08734BC}" destId="{37B2F43E-77E7-E24C-ABEA-44D23E8E8367}" srcOrd="1" destOrd="0" presId="urn:microsoft.com/office/officeart/2005/8/layout/orgChart1"/>
    <dgm:cxn modelId="{0EE8FD6F-4451-8B40-9777-B9D198F3711E}" type="presParOf" srcId="{37B2F43E-77E7-E24C-ABEA-44D23E8E8367}" destId="{A98106CB-0B02-AE40-AC2D-0CB13F8B6A50}" srcOrd="0" destOrd="0" presId="urn:microsoft.com/office/officeart/2005/8/layout/orgChart1"/>
    <dgm:cxn modelId="{493C290D-4F85-1841-BB46-BFD077FC9C9F}" type="presParOf" srcId="{37B2F43E-77E7-E24C-ABEA-44D23E8E8367}" destId="{13D084AF-1F32-1F45-A600-C9970B2343E6}" srcOrd="1" destOrd="0" presId="urn:microsoft.com/office/officeart/2005/8/layout/orgChart1"/>
    <dgm:cxn modelId="{85D2E07C-2E03-2A4A-9791-FAC8BDC2BEC8}" type="presParOf" srcId="{13D084AF-1F32-1F45-A600-C9970B2343E6}" destId="{970FE867-2A82-4440-AF47-AEC8CB53935A}" srcOrd="0" destOrd="0" presId="urn:microsoft.com/office/officeart/2005/8/layout/orgChart1"/>
    <dgm:cxn modelId="{5084E57A-297C-2149-A25C-8DC8B46C4127}" type="presParOf" srcId="{970FE867-2A82-4440-AF47-AEC8CB53935A}" destId="{492C442D-75DA-7D4A-A45B-74009865AAF4}" srcOrd="0" destOrd="0" presId="urn:microsoft.com/office/officeart/2005/8/layout/orgChart1"/>
    <dgm:cxn modelId="{542E475E-FCE2-784A-A583-716449401613}" type="presParOf" srcId="{970FE867-2A82-4440-AF47-AEC8CB53935A}" destId="{6D3B2AD3-497F-1843-9D13-837914CE6805}" srcOrd="1" destOrd="0" presId="urn:microsoft.com/office/officeart/2005/8/layout/orgChart1"/>
    <dgm:cxn modelId="{92AD4096-E61F-E643-B249-453D8A3DDCC7}" type="presParOf" srcId="{13D084AF-1F32-1F45-A600-C9970B2343E6}" destId="{752658E7-23FA-5044-A5D1-D02D793F0ED2}" srcOrd="1" destOrd="0" presId="urn:microsoft.com/office/officeart/2005/8/layout/orgChart1"/>
    <dgm:cxn modelId="{85639C67-5E17-FC41-8517-5B2172F68CC8}" type="presParOf" srcId="{13D084AF-1F32-1F45-A600-C9970B2343E6}" destId="{96499583-2CA1-B541-9E19-D9FC78E874BA}" srcOrd="2" destOrd="0" presId="urn:microsoft.com/office/officeart/2005/8/layout/orgChart1"/>
    <dgm:cxn modelId="{389FD750-1E32-4543-BF92-92055E972B3C}" type="presParOf" srcId="{1E60AD4A-8F1C-C64A-BADB-C759B08734BC}" destId="{AD0FF431-7070-1B43-9E91-BCF6FE64456F}" srcOrd="2" destOrd="0" presId="urn:microsoft.com/office/officeart/2005/8/layout/orgChart1"/>
    <dgm:cxn modelId="{90F9B13B-BC33-BB42-B34C-816FF61F81A5}" type="presParOf" srcId="{382EF7A5-DA7D-EF48-923D-62BE165822F1}" destId="{EACF3B58-093B-D348-93D6-BFCB37EBDC86}" srcOrd="2" destOrd="0" presId="urn:microsoft.com/office/officeart/2005/8/layout/orgChart1"/>
    <dgm:cxn modelId="{E33DC285-CFBF-DD42-B1C9-C3AC2822B23A}" type="presParOf" srcId="{EACF3B58-093B-D348-93D6-BFCB37EBDC86}" destId="{581E3BF6-63E2-ED4D-9438-8253A7BF0653}" srcOrd="0" destOrd="0" presId="urn:microsoft.com/office/officeart/2005/8/layout/orgChart1"/>
    <dgm:cxn modelId="{4848CAF2-1005-9B49-B0D7-7A5F4B20B3FA}" type="presParOf" srcId="{EACF3B58-093B-D348-93D6-BFCB37EBDC86}" destId="{3F15D0E7-E89C-F44F-B299-A62BAAF00A7A}" srcOrd="1" destOrd="0" presId="urn:microsoft.com/office/officeart/2005/8/layout/orgChart1"/>
    <dgm:cxn modelId="{AF9F74D0-994B-D648-975D-2B8D2AA33BB1}" type="presParOf" srcId="{3F15D0E7-E89C-F44F-B299-A62BAAF00A7A}" destId="{D9E35A6B-0BA5-C346-A29B-D9F571AAB4F0}" srcOrd="0" destOrd="0" presId="urn:microsoft.com/office/officeart/2005/8/layout/orgChart1"/>
    <dgm:cxn modelId="{3E7E24A7-554D-2D46-AB68-4CAA946D9121}" type="presParOf" srcId="{D9E35A6B-0BA5-C346-A29B-D9F571AAB4F0}" destId="{3C6C9E91-FA1D-2248-A18B-D56C7E4AC879}" srcOrd="0" destOrd="0" presId="urn:microsoft.com/office/officeart/2005/8/layout/orgChart1"/>
    <dgm:cxn modelId="{FA51AD8D-E98F-5E4F-8F63-250FC154DDF4}" type="presParOf" srcId="{D9E35A6B-0BA5-C346-A29B-D9F571AAB4F0}" destId="{E32DF498-40B8-7042-BF85-D79AE9CEB57C}" srcOrd="1" destOrd="0" presId="urn:microsoft.com/office/officeart/2005/8/layout/orgChart1"/>
    <dgm:cxn modelId="{BEE5CE59-54FC-6B45-B1CD-5CD85C96C027}" type="presParOf" srcId="{3F15D0E7-E89C-F44F-B299-A62BAAF00A7A}" destId="{F7ECB897-9D10-9E40-AC2D-C0CFDDA41F63}" srcOrd="1" destOrd="0" presId="urn:microsoft.com/office/officeart/2005/8/layout/orgChart1"/>
    <dgm:cxn modelId="{99B604B1-6490-104B-A256-A6B76556DAF0}" type="presParOf" srcId="{3F15D0E7-E89C-F44F-B299-A62BAAF00A7A}" destId="{3E92FA73-12C7-4B47-B783-862B2D2090D3}" srcOrd="2" destOrd="0" presId="urn:microsoft.com/office/officeart/2005/8/layout/orgChart1"/>
    <dgm:cxn modelId="{6FB95FD9-2658-0F48-95E3-03A95110D27C}" type="presParOf" srcId="{3E92FA73-12C7-4B47-B783-862B2D2090D3}" destId="{F2F19A42-0D9A-C041-8F28-F2352CE4022C}" srcOrd="0" destOrd="0" presId="urn:microsoft.com/office/officeart/2005/8/layout/orgChart1"/>
    <dgm:cxn modelId="{837FCFFB-A1F6-EE42-86E5-37353F0A0C6C}" type="presParOf" srcId="{3E92FA73-12C7-4B47-B783-862B2D2090D3}" destId="{78E0EAD0-CBB6-8C46-865C-449DBEEA143C}" srcOrd="1" destOrd="0" presId="urn:microsoft.com/office/officeart/2005/8/layout/orgChart1"/>
    <dgm:cxn modelId="{7BEDA9A0-978E-B243-A4FA-B0B7BBB2DB65}" type="presParOf" srcId="{78E0EAD0-CBB6-8C46-865C-449DBEEA143C}" destId="{CEC3F63F-1927-124E-8A6A-9B9785D38E13}" srcOrd="0" destOrd="0" presId="urn:microsoft.com/office/officeart/2005/8/layout/orgChart1"/>
    <dgm:cxn modelId="{2A997F3C-91E4-CE44-91F9-12CD3A71D67E}" type="presParOf" srcId="{CEC3F63F-1927-124E-8A6A-9B9785D38E13}" destId="{FF5C67CE-6307-B444-AF15-0259B867189A}" srcOrd="0" destOrd="0" presId="urn:microsoft.com/office/officeart/2005/8/layout/orgChart1"/>
    <dgm:cxn modelId="{B5704FA6-C102-9A42-8E88-579641E412A0}" type="presParOf" srcId="{CEC3F63F-1927-124E-8A6A-9B9785D38E13}" destId="{DCCB28F7-DC3E-3842-96E4-DB0D3D0A6EDB}" srcOrd="1" destOrd="0" presId="urn:microsoft.com/office/officeart/2005/8/layout/orgChart1"/>
    <dgm:cxn modelId="{2218B7EE-CFDC-8C44-A92C-7C85E6E8901E}" type="presParOf" srcId="{78E0EAD0-CBB6-8C46-865C-449DBEEA143C}" destId="{00C6395C-8C11-374B-81DE-EC60FF212F28}" srcOrd="1" destOrd="0" presId="urn:microsoft.com/office/officeart/2005/8/layout/orgChart1"/>
    <dgm:cxn modelId="{4E8EDF6F-F549-0F44-AD18-3072EF795390}" type="presParOf" srcId="{78E0EAD0-CBB6-8C46-865C-449DBEEA143C}" destId="{C6B88334-3CAC-884B-B24C-9F965A04095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F19A42-0D9A-C041-8F28-F2352CE4022C}">
      <dsp:nvSpPr>
        <dsp:cNvPr id="0" name=""/>
        <dsp:cNvSpPr/>
      </dsp:nvSpPr>
      <dsp:spPr>
        <a:xfrm>
          <a:off x="5625352" y="1722458"/>
          <a:ext cx="91440" cy="243970"/>
        </a:xfrm>
        <a:custGeom>
          <a:avLst/>
          <a:gdLst/>
          <a:ahLst/>
          <a:cxnLst/>
          <a:rect l="0" t="0" r="0" b="0"/>
          <a:pathLst>
            <a:path>
              <a:moveTo>
                <a:pt x="101408" y="0"/>
              </a:moveTo>
              <a:lnTo>
                <a:pt x="101408" y="243970"/>
              </a:lnTo>
              <a:lnTo>
                <a:pt x="45720" y="2439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1E3BF6-63E2-ED4D-9438-8253A7BF0653}">
      <dsp:nvSpPr>
        <dsp:cNvPr id="0" name=""/>
        <dsp:cNvSpPr/>
      </dsp:nvSpPr>
      <dsp:spPr>
        <a:xfrm>
          <a:off x="5946226" y="1345895"/>
          <a:ext cx="91440" cy="243970"/>
        </a:xfrm>
        <a:custGeom>
          <a:avLst/>
          <a:gdLst/>
          <a:ahLst/>
          <a:cxnLst/>
          <a:rect l="0" t="0" r="0" b="0"/>
          <a:pathLst>
            <a:path>
              <a:moveTo>
                <a:pt x="101408" y="0"/>
              </a:moveTo>
              <a:lnTo>
                <a:pt x="101408" y="243970"/>
              </a:lnTo>
              <a:lnTo>
                <a:pt x="45720" y="2439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8106CB-0B02-AE40-AC2D-0CB13F8B6A50}">
      <dsp:nvSpPr>
        <dsp:cNvPr id="0" name=""/>
        <dsp:cNvSpPr/>
      </dsp:nvSpPr>
      <dsp:spPr>
        <a:xfrm>
          <a:off x="10282004" y="2475584"/>
          <a:ext cx="91440" cy="243970"/>
        </a:xfrm>
        <a:custGeom>
          <a:avLst/>
          <a:gdLst/>
          <a:ahLst/>
          <a:cxnLst/>
          <a:rect l="0" t="0" r="0" b="0"/>
          <a:pathLst>
            <a:path>
              <a:moveTo>
                <a:pt x="45720" y="0"/>
              </a:moveTo>
              <a:lnTo>
                <a:pt x="45720" y="243970"/>
              </a:lnTo>
              <a:lnTo>
                <a:pt x="125275" y="2439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CD5F83-E7DC-EC4F-97D2-DBDE093EA386}">
      <dsp:nvSpPr>
        <dsp:cNvPr id="0" name=""/>
        <dsp:cNvSpPr/>
      </dsp:nvSpPr>
      <dsp:spPr>
        <a:xfrm>
          <a:off x="6047635" y="1345895"/>
          <a:ext cx="4492236" cy="864503"/>
        </a:xfrm>
        <a:custGeom>
          <a:avLst/>
          <a:gdLst/>
          <a:ahLst/>
          <a:cxnLst/>
          <a:rect l="0" t="0" r="0" b="0"/>
          <a:pathLst>
            <a:path>
              <a:moveTo>
                <a:pt x="0" y="0"/>
              </a:moveTo>
              <a:lnTo>
                <a:pt x="0" y="808814"/>
              </a:lnTo>
              <a:lnTo>
                <a:pt x="4492236" y="808814"/>
              </a:lnTo>
              <a:lnTo>
                <a:pt x="4492236" y="86450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C4377FD-15AE-4045-9A64-9D76FBB7EE3F}">
      <dsp:nvSpPr>
        <dsp:cNvPr id="0" name=""/>
        <dsp:cNvSpPr/>
      </dsp:nvSpPr>
      <dsp:spPr>
        <a:xfrm>
          <a:off x="6047635" y="1345895"/>
          <a:ext cx="3850488" cy="864503"/>
        </a:xfrm>
        <a:custGeom>
          <a:avLst/>
          <a:gdLst/>
          <a:ahLst/>
          <a:cxnLst/>
          <a:rect l="0" t="0" r="0" b="0"/>
          <a:pathLst>
            <a:path>
              <a:moveTo>
                <a:pt x="0" y="0"/>
              </a:moveTo>
              <a:lnTo>
                <a:pt x="0" y="808814"/>
              </a:lnTo>
              <a:lnTo>
                <a:pt x="3850488" y="808814"/>
              </a:lnTo>
              <a:lnTo>
                <a:pt x="3850488" y="86450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F22155-4573-A246-A17E-2121232A26B9}">
      <dsp:nvSpPr>
        <dsp:cNvPr id="0" name=""/>
        <dsp:cNvSpPr/>
      </dsp:nvSpPr>
      <dsp:spPr>
        <a:xfrm>
          <a:off x="10923752" y="3228709"/>
          <a:ext cx="91440" cy="243970"/>
        </a:xfrm>
        <a:custGeom>
          <a:avLst/>
          <a:gdLst/>
          <a:ahLst/>
          <a:cxnLst/>
          <a:rect l="0" t="0" r="0" b="0"/>
          <a:pathLst>
            <a:path>
              <a:moveTo>
                <a:pt x="45720" y="0"/>
              </a:moveTo>
              <a:lnTo>
                <a:pt x="45720" y="243970"/>
              </a:lnTo>
              <a:lnTo>
                <a:pt x="125275" y="2439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807F03-CE8A-FB41-A0A4-E5B2C1737400}">
      <dsp:nvSpPr>
        <dsp:cNvPr id="0" name=""/>
        <dsp:cNvSpPr/>
      </dsp:nvSpPr>
      <dsp:spPr>
        <a:xfrm>
          <a:off x="9256376" y="2852146"/>
          <a:ext cx="1925244" cy="111377"/>
        </a:xfrm>
        <a:custGeom>
          <a:avLst/>
          <a:gdLst/>
          <a:ahLst/>
          <a:cxnLst/>
          <a:rect l="0" t="0" r="0" b="0"/>
          <a:pathLst>
            <a:path>
              <a:moveTo>
                <a:pt x="0" y="0"/>
              </a:moveTo>
              <a:lnTo>
                <a:pt x="0" y="55688"/>
              </a:lnTo>
              <a:lnTo>
                <a:pt x="1925244" y="55688"/>
              </a:lnTo>
              <a:lnTo>
                <a:pt x="1925244" y="111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E6C95D-CAD8-C74A-80FE-CD122FD83C3A}">
      <dsp:nvSpPr>
        <dsp:cNvPr id="0" name=""/>
        <dsp:cNvSpPr/>
      </dsp:nvSpPr>
      <dsp:spPr>
        <a:xfrm>
          <a:off x="10282004" y="3228709"/>
          <a:ext cx="91440" cy="243970"/>
        </a:xfrm>
        <a:custGeom>
          <a:avLst/>
          <a:gdLst/>
          <a:ahLst/>
          <a:cxnLst/>
          <a:rect l="0" t="0" r="0" b="0"/>
          <a:pathLst>
            <a:path>
              <a:moveTo>
                <a:pt x="45720" y="0"/>
              </a:moveTo>
              <a:lnTo>
                <a:pt x="45720" y="243970"/>
              </a:lnTo>
              <a:lnTo>
                <a:pt x="125275" y="2439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6FFDCC-A935-3F49-B33B-2F4DA48108AB}">
      <dsp:nvSpPr>
        <dsp:cNvPr id="0" name=""/>
        <dsp:cNvSpPr/>
      </dsp:nvSpPr>
      <dsp:spPr>
        <a:xfrm>
          <a:off x="9256376" y="2852146"/>
          <a:ext cx="1283496" cy="111377"/>
        </a:xfrm>
        <a:custGeom>
          <a:avLst/>
          <a:gdLst/>
          <a:ahLst/>
          <a:cxnLst/>
          <a:rect l="0" t="0" r="0" b="0"/>
          <a:pathLst>
            <a:path>
              <a:moveTo>
                <a:pt x="0" y="0"/>
              </a:moveTo>
              <a:lnTo>
                <a:pt x="0" y="55688"/>
              </a:lnTo>
              <a:lnTo>
                <a:pt x="1283496" y="55688"/>
              </a:lnTo>
              <a:lnTo>
                <a:pt x="1283496" y="111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76CCE8-B395-F342-B71F-428E8E963F05}">
      <dsp:nvSpPr>
        <dsp:cNvPr id="0" name=""/>
        <dsp:cNvSpPr/>
      </dsp:nvSpPr>
      <dsp:spPr>
        <a:xfrm>
          <a:off x="9640256" y="3228709"/>
          <a:ext cx="91440" cy="243970"/>
        </a:xfrm>
        <a:custGeom>
          <a:avLst/>
          <a:gdLst/>
          <a:ahLst/>
          <a:cxnLst/>
          <a:rect l="0" t="0" r="0" b="0"/>
          <a:pathLst>
            <a:path>
              <a:moveTo>
                <a:pt x="45720" y="0"/>
              </a:moveTo>
              <a:lnTo>
                <a:pt x="45720" y="243970"/>
              </a:lnTo>
              <a:lnTo>
                <a:pt x="125275" y="2439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C3863E-3D86-9647-9116-D1514EC28D4A}">
      <dsp:nvSpPr>
        <dsp:cNvPr id="0" name=""/>
        <dsp:cNvSpPr/>
      </dsp:nvSpPr>
      <dsp:spPr>
        <a:xfrm>
          <a:off x="9256376" y="2852146"/>
          <a:ext cx="641748" cy="111377"/>
        </a:xfrm>
        <a:custGeom>
          <a:avLst/>
          <a:gdLst/>
          <a:ahLst/>
          <a:cxnLst/>
          <a:rect l="0" t="0" r="0" b="0"/>
          <a:pathLst>
            <a:path>
              <a:moveTo>
                <a:pt x="0" y="0"/>
              </a:moveTo>
              <a:lnTo>
                <a:pt x="0" y="55688"/>
              </a:lnTo>
              <a:lnTo>
                <a:pt x="641748" y="55688"/>
              </a:lnTo>
              <a:lnTo>
                <a:pt x="641748" y="111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4B37BC-CCFF-224F-B737-54085B9B8060}">
      <dsp:nvSpPr>
        <dsp:cNvPr id="0" name=""/>
        <dsp:cNvSpPr/>
      </dsp:nvSpPr>
      <dsp:spPr>
        <a:xfrm>
          <a:off x="8998507" y="3228709"/>
          <a:ext cx="91440" cy="243970"/>
        </a:xfrm>
        <a:custGeom>
          <a:avLst/>
          <a:gdLst/>
          <a:ahLst/>
          <a:cxnLst/>
          <a:rect l="0" t="0" r="0" b="0"/>
          <a:pathLst>
            <a:path>
              <a:moveTo>
                <a:pt x="45720" y="0"/>
              </a:moveTo>
              <a:lnTo>
                <a:pt x="45720" y="243970"/>
              </a:lnTo>
              <a:lnTo>
                <a:pt x="125275" y="2439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D1A4A0-CAA3-084C-9E51-BC23C8255F63}">
      <dsp:nvSpPr>
        <dsp:cNvPr id="0" name=""/>
        <dsp:cNvSpPr/>
      </dsp:nvSpPr>
      <dsp:spPr>
        <a:xfrm>
          <a:off x="9210656" y="2852146"/>
          <a:ext cx="91440" cy="111377"/>
        </a:xfrm>
        <a:custGeom>
          <a:avLst/>
          <a:gdLst/>
          <a:ahLst/>
          <a:cxnLst/>
          <a:rect l="0" t="0" r="0" b="0"/>
          <a:pathLst>
            <a:path>
              <a:moveTo>
                <a:pt x="45720" y="0"/>
              </a:moveTo>
              <a:lnTo>
                <a:pt x="45720" y="111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9DFFED-BB1B-1D4C-A47F-251F48E93A35}">
      <dsp:nvSpPr>
        <dsp:cNvPr id="0" name=""/>
        <dsp:cNvSpPr/>
      </dsp:nvSpPr>
      <dsp:spPr>
        <a:xfrm>
          <a:off x="8356759" y="3228709"/>
          <a:ext cx="91440" cy="243970"/>
        </a:xfrm>
        <a:custGeom>
          <a:avLst/>
          <a:gdLst/>
          <a:ahLst/>
          <a:cxnLst/>
          <a:rect l="0" t="0" r="0" b="0"/>
          <a:pathLst>
            <a:path>
              <a:moveTo>
                <a:pt x="45720" y="0"/>
              </a:moveTo>
              <a:lnTo>
                <a:pt x="45720" y="243970"/>
              </a:lnTo>
              <a:lnTo>
                <a:pt x="125275" y="2439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A3FA6D-2EE9-0A4D-AF5E-6BA6E6584C2D}">
      <dsp:nvSpPr>
        <dsp:cNvPr id="0" name=""/>
        <dsp:cNvSpPr/>
      </dsp:nvSpPr>
      <dsp:spPr>
        <a:xfrm>
          <a:off x="8614627" y="2852146"/>
          <a:ext cx="641748" cy="111377"/>
        </a:xfrm>
        <a:custGeom>
          <a:avLst/>
          <a:gdLst/>
          <a:ahLst/>
          <a:cxnLst/>
          <a:rect l="0" t="0" r="0" b="0"/>
          <a:pathLst>
            <a:path>
              <a:moveTo>
                <a:pt x="641748" y="0"/>
              </a:moveTo>
              <a:lnTo>
                <a:pt x="641748" y="55688"/>
              </a:lnTo>
              <a:lnTo>
                <a:pt x="0" y="55688"/>
              </a:lnTo>
              <a:lnTo>
                <a:pt x="0" y="111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E7B601-9DF2-3B4B-9811-D99EDAA32CB9}">
      <dsp:nvSpPr>
        <dsp:cNvPr id="0" name=""/>
        <dsp:cNvSpPr/>
      </dsp:nvSpPr>
      <dsp:spPr>
        <a:xfrm>
          <a:off x="7715011" y="3228709"/>
          <a:ext cx="91440" cy="243970"/>
        </a:xfrm>
        <a:custGeom>
          <a:avLst/>
          <a:gdLst/>
          <a:ahLst/>
          <a:cxnLst/>
          <a:rect l="0" t="0" r="0" b="0"/>
          <a:pathLst>
            <a:path>
              <a:moveTo>
                <a:pt x="45720" y="0"/>
              </a:moveTo>
              <a:lnTo>
                <a:pt x="45720" y="243970"/>
              </a:lnTo>
              <a:lnTo>
                <a:pt x="125275" y="2439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AB1906-4BE1-1A47-954F-9703693E59C7}">
      <dsp:nvSpPr>
        <dsp:cNvPr id="0" name=""/>
        <dsp:cNvSpPr/>
      </dsp:nvSpPr>
      <dsp:spPr>
        <a:xfrm>
          <a:off x="7972879" y="2852146"/>
          <a:ext cx="1283496" cy="111377"/>
        </a:xfrm>
        <a:custGeom>
          <a:avLst/>
          <a:gdLst/>
          <a:ahLst/>
          <a:cxnLst/>
          <a:rect l="0" t="0" r="0" b="0"/>
          <a:pathLst>
            <a:path>
              <a:moveTo>
                <a:pt x="1283496" y="0"/>
              </a:moveTo>
              <a:lnTo>
                <a:pt x="1283496" y="55688"/>
              </a:lnTo>
              <a:lnTo>
                <a:pt x="0" y="55688"/>
              </a:lnTo>
              <a:lnTo>
                <a:pt x="0" y="111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8953CB-773D-1148-982F-CDF2C037F5EE}">
      <dsp:nvSpPr>
        <dsp:cNvPr id="0" name=""/>
        <dsp:cNvSpPr/>
      </dsp:nvSpPr>
      <dsp:spPr>
        <a:xfrm>
          <a:off x="7331131" y="2852146"/>
          <a:ext cx="1925244" cy="111377"/>
        </a:xfrm>
        <a:custGeom>
          <a:avLst/>
          <a:gdLst/>
          <a:ahLst/>
          <a:cxnLst/>
          <a:rect l="0" t="0" r="0" b="0"/>
          <a:pathLst>
            <a:path>
              <a:moveTo>
                <a:pt x="1925244" y="0"/>
              </a:moveTo>
              <a:lnTo>
                <a:pt x="1925244" y="55688"/>
              </a:lnTo>
              <a:lnTo>
                <a:pt x="0" y="55688"/>
              </a:lnTo>
              <a:lnTo>
                <a:pt x="0" y="111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1A8797-4B69-6846-9C03-460FC730FBF1}">
      <dsp:nvSpPr>
        <dsp:cNvPr id="0" name=""/>
        <dsp:cNvSpPr/>
      </dsp:nvSpPr>
      <dsp:spPr>
        <a:xfrm>
          <a:off x="9210656" y="2475584"/>
          <a:ext cx="91440" cy="111377"/>
        </a:xfrm>
        <a:custGeom>
          <a:avLst/>
          <a:gdLst/>
          <a:ahLst/>
          <a:cxnLst/>
          <a:rect l="0" t="0" r="0" b="0"/>
          <a:pathLst>
            <a:path>
              <a:moveTo>
                <a:pt x="45720" y="0"/>
              </a:moveTo>
              <a:lnTo>
                <a:pt x="45720" y="111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1CB78EB-BE1D-D44E-90C0-2F2C7E8A50C6}">
      <dsp:nvSpPr>
        <dsp:cNvPr id="0" name=""/>
        <dsp:cNvSpPr/>
      </dsp:nvSpPr>
      <dsp:spPr>
        <a:xfrm>
          <a:off x="6047635" y="1345895"/>
          <a:ext cx="3208740" cy="864503"/>
        </a:xfrm>
        <a:custGeom>
          <a:avLst/>
          <a:gdLst/>
          <a:ahLst/>
          <a:cxnLst/>
          <a:rect l="0" t="0" r="0" b="0"/>
          <a:pathLst>
            <a:path>
              <a:moveTo>
                <a:pt x="0" y="0"/>
              </a:moveTo>
              <a:lnTo>
                <a:pt x="0" y="808814"/>
              </a:lnTo>
              <a:lnTo>
                <a:pt x="3208740" y="808814"/>
              </a:lnTo>
              <a:lnTo>
                <a:pt x="3208740" y="86450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8B1880-10FA-7742-A3F5-9725949511F8}">
      <dsp:nvSpPr>
        <dsp:cNvPr id="0" name=""/>
        <dsp:cNvSpPr/>
      </dsp:nvSpPr>
      <dsp:spPr>
        <a:xfrm>
          <a:off x="6431515" y="3228709"/>
          <a:ext cx="91440" cy="243970"/>
        </a:xfrm>
        <a:custGeom>
          <a:avLst/>
          <a:gdLst/>
          <a:ahLst/>
          <a:cxnLst/>
          <a:rect l="0" t="0" r="0" b="0"/>
          <a:pathLst>
            <a:path>
              <a:moveTo>
                <a:pt x="45720" y="0"/>
              </a:moveTo>
              <a:lnTo>
                <a:pt x="45720" y="243970"/>
              </a:lnTo>
              <a:lnTo>
                <a:pt x="125275" y="2439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245AE8-C38D-724B-8F1C-C1B7A61574BC}">
      <dsp:nvSpPr>
        <dsp:cNvPr id="0" name=""/>
        <dsp:cNvSpPr/>
      </dsp:nvSpPr>
      <dsp:spPr>
        <a:xfrm>
          <a:off x="5085013" y="2852146"/>
          <a:ext cx="1604370" cy="111377"/>
        </a:xfrm>
        <a:custGeom>
          <a:avLst/>
          <a:gdLst/>
          <a:ahLst/>
          <a:cxnLst/>
          <a:rect l="0" t="0" r="0" b="0"/>
          <a:pathLst>
            <a:path>
              <a:moveTo>
                <a:pt x="0" y="0"/>
              </a:moveTo>
              <a:lnTo>
                <a:pt x="0" y="55688"/>
              </a:lnTo>
              <a:lnTo>
                <a:pt x="1604370" y="55688"/>
              </a:lnTo>
              <a:lnTo>
                <a:pt x="1604370" y="111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6C57E2-CDFF-8A4D-9F8B-63E74B65E563}">
      <dsp:nvSpPr>
        <dsp:cNvPr id="0" name=""/>
        <dsp:cNvSpPr/>
      </dsp:nvSpPr>
      <dsp:spPr>
        <a:xfrm>
          <a:off x="5789767" y="3228709"/>
          <a:ext cx="91440" cy="243970"/>
        </a:xfrm>
        <a:custGeom>
          <a:avLst/>
          <a:gdLst/>
          <a:ahLst/>
          <a:cxnLst/>
          <a:rect l="0" t="0" r="0" b="0"/>
          <a:pathLst>
            <a:path>
              <a:moveTo>
                <a:pt x="45720" y="0"/>
              </a:moveTo>
              <a:lnTo>
                <a:pt x="45720" y="243970"/>
              </a:lnTo>
              <a:lnTo>
                <a:pt x="125275" y="2439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B44641-0DF1-9846-8121-C653CDF93227}">
      <dsp:nvSpPr>
        <dsp:cNvPr id="0" name=""/>
        <dsp:cNvSpPr/>
      </dsp:nvSpPr>
      <dsp:spPr>
        <a:xfrm>
          <a:off x="5085013" y="2852146"/>
          <a:ext cx="962622" cy="111377"/>
        </a:xfrm>
        <a:custGeom>
          <a:avLst/>
          <a:gdLst/>
          <a:ahLst/>
          <a:cxnLst/>
          <a:rect l="0" t="0" r="0" b="0"/>
          <a:pathLst>
            <a:path>
              <a:moveTo>
                <a:pt x="0" y="0"/>
              </a:moveTo>
              <a:lnTo>
                <a:pt x="0" y="55688"/>
              </a:lnTo>
              <a:lnTo>
                <a:pt x="962622" y="55688"/>
              </a:lnTo>
              <a:lnTo>
                <a:pt x="962622" y="111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7B16EB-CB1A-2D40-BABA-ED47F4EA2F8F}">
      <dsp:nvSpPr>
        <dsp:cNvPr id="0" name=""/>
        <dsp:cNvSpPr/>
      </dsp:nvSpPr>
      <dsp:spPr>
        <a:xfrm>
          <a:off x="5148019" y="3228709"/>
          <a:ext cx="91440" cy="243970"/>
        </a:xfrm>
        <a:custGeom>
          <a:avLst/>
          <a:gdLst/>
          <a:ahLst/>
          <a:cxnLst/>
          <a:rect l="0" t="0" r="0" b="0"/>
          <a:pathLst>
            <a:path>
              <a:moveTo>
                <a:pt x="45720" y="0"/>
              </a:moveTo>
              <a:lnTo>
                <a:pt x="45720" y="243970"/>
              </a:lnTo>
              <a:lnTo>
                <a:pt x="125275" y="2439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42EA3F-834F-7241-8B5F-36DC14E1D224}">
      <dsp:nvSpPr>
        <dsp:cNvPr id="0" name=""/>
        <dsp:cNvSpPr/>
      </dsp:nvSpPr>
      <dsp:spPr>
        <a:xfrm>
          <a:off x="5085013" y="2852146"/>
          <a:ext cx="320874" cy="111377"/>
        </a:xfrm>
        <a:custGeom>
          <a:avLst/>
          <a:gdLst/>
          <a:ahLst/>
          <a:cxnLst/>
          <a:rect l="0" t="0" r="0" b="0"/>
          <a:pathLst>
            <a:path>
              <a:moveTo>
                <a:pt x="0" y="0"/>
              </a:moveTo>
              <a:lnTo>
                <a:pt x="0" y="55688"/>
              </a:lnTo>
              <a:lnTo>
                <a:pt x="320874" y="55688"/>
              </a:lnTo>
              <a:lnTo>
                <a:pt x="320874" y="111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762FA7-AD82-BC4D-8EDF-5394B8E627FC}">
      <dsp:nvSpPr>
        <dsp:cNvPr id="0" name=""/>
        <dsp:cNvSpPr/>
      </dsp:nvSpPr>
      <dsp:spPr>
        <a:xfrm>
          <a:off x="4506271" y="3228709"/>
          <a:ext cx="91440" cy="243970"/>
        </a:xfrm>
        <a:custGeom>
          <a:avLst/>
          <a:gdLst/>
          <a:ahLst/>
          <a:cxnLst/>
          <a:rect l="0" t="0" r="0" b="0"/>
          <a:pathLst>
            <a:path>
              <a:moveTo>
                <a:pt x="45720" y="0"/>
              </a:moveTo>
              <a:lnTo>
                <a:pt x="45720" y="243970"/>
              </a:lnTo>
              <a:lnTo>
                <a:pt x="125275" y="2439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E3FDF4-BE38-A544-87DA-0DD439D9862F}">
      <dsp:nvSpPr>
        <dsp:cNvPr id="0" name=""/>
        <dsp:cNvSpPr/>
      </dsp:nvSpPr>
      <dsp:spPr>
        <a:xfrm>
          <a:off x="4764139" y="2852146"/>
          <a:ext cx="320874" cy="111377"/>
        </a:xfrm>
        <a:custGeom>
          <a:avLst/>
          <a:gdLst/>
          <a:ahLst/>
          <a:cxnLst/>
          <a:rect l="0" t="0" r="0" b="0"/>
          <a:pathLst>
            <a:path>
              <a:moveTo>
                <a:pt x="320874" y="0"/>
              </a:moveTo>
              <a:lnTo>
                <a:pt x="320874" y="55688"/>
              </a:lnTo>
              <a:lnTo>
                <a:pt x="0" y="55688"/>
              </a:lnTo>
              <a:lnTo>
                <a:pt x="0" y="111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8B5600-79A9-5D4E-A9BB-74F32ACFA4EF}">
      <dsp:nvSpPr>
        <dsp:cNvPr id="0" name=""/>
        <dsp:cNvSpPr/>
      </dsp:nvSpPr>
      <dsp:spPr>
        <a:xfrm>
          <a:off x="3864523" y="3228709"/>
          <a:ext cx="91440" cy="243970"/>
        </a:xfrm>
        <a:custGeom>
          <a:avLst/>
          <a:gdLst/>
          <a:ahLst/>
          <a:cxnLst/>
          <a:rect l="0" t="0" r="0" b="0"/>
          <a:pathLst>
            <a:path>
              <a:moveTo>
                <a:pt x="45720" y="0"/>
              </a:moveTo>
              <a:lnTo>
                <a:pt x="45720" y="243970"/>
              </a:lnTo>
              <a:lnTo>
                <a:pt x="125275" y="2439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09BF8A-C57D-6C4F-82E2-69F6B98CB38D}">
      <dsp:nvSpPr>
        <dsp:cNvPr id="0" name=""/>
        <dsp:cNvSpPr/>
      </dsp:nvSpPr>
      <dsp:spPr>
        <a:xfrm>
          <a:off x="4122391" y="2852146"/>
          <a:ext cx="962622" cy="111377"/>
        </a:xfrm>
        <a:custGeom>
          <a:avLst/>
          <a:gdLst/>
          <a:ahLst/>
          <a:cxnLst/>
          <a:rect l="0" t="0" r="0" b="0"/>
          <a:pathLst>
            <a:path>
              <a:moveTo>
                <a:pt x="962622" y="0"/>
              </a:moveTo>
              <a:lnTo>
                <a:pt x="962622" y="55688"/>
              </a:lnTo>
              <a:lnTo>
                <a:pt x="0" y="55688"/>
              </a:lnTo>
              <a:lnTo>
                <a:pt x="0" y="111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70A95D-04CB-C642-8581-E64B1531EDD5}">
      <dsp:nvSpPr>
        <dsp:cNvPr id="0" name=""/>
        <dsp:cNvSpPr/>
      </dsp:nvSpPr>
      <dsp:spPr>
        <a:xfrm>
          <a:off x="3222775" y="3228709"/>
          <a:ext cx="91440" cy="243970"/>
        </a:xfrm>
        <a:custGeom>
          <a:avLst/>
          <a:gdLst/>
          <a:ahLst/>
          <a:cxnLst/>
          <a:rect l="0" t="0" r="0" b="0"/>
          <a:pathLst>
            <a:path>
              <a:moveTo>
                <a:pt x="45720" y="0"/>
              </a:moveTo>
              <a:lnTo>
                <a:pt x="45720" y="243970"/>
              </a:lnTo>
              <a:lnTo>
                <a:pt x="125275" y="2439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06BB48-B303-D54D-941B-79867F85232A}">
      <dsp:nvSpPr>
        <dsp:cNvPr id="0" name=""/>
        <dsp:cNvSpPr/>
      </dsp:nvSpPr>
      <dsp:spPr>
        <a:xfrm>
          <a:off x="3480643" y="2852146"/>
          <a:ext cx="1604370" cy="111377"/>
        </a:xfrm>
        <a:custGeom>
          <a:avLst/>
          <a:gdLst/>
          <a:ahLst/>
          <a:cxnLst/>
          <a:rect l="0" t="0" r="0" b="0"/>
          <a:pathLst>
            <a:path>
              <a:moveTo>
                <a:pt x="1604370" y="0"/>
              </a:moveTo>
              <a:lnTo>
                <a:pt x="1604370" y="55688"/>
              </a:lnTo>
              <a:lnTo>
                <a:pt x="0" y="55688"/>
              </a:lnTo>
              <a:lnTo>
                <a:pt x="0" y="111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0F1D47-9D5E-9C4E-B4AA-8817497506A5}">
      <dsp:nvSpPr>
        <dsp:cNvPr id="0" name=""/>
        <dsp:cNvSpPr/>
      </dsp:nvSpPr>
      <dsp:spPr>
        <a:xfrm>
          <a:off x="5039293" y="2475584"/>
          <a:ext cx="91440" cy="111377"/>
        </a:xfrm>
        <a:custGeom>
          <a:avLst/>
          <a:gdLst/>
          <a:ahLst/>
          <a:cxnLst/>
          <a:rect l="0" t="0" r="0" b="0"/>
          <a:pathLst>
            <a:path>
              <a:moveTo>
                <a:pt x="45720" y="0"/>
              </a:moveTo>
              <a:lnTo>
                <a:pt x="45720" y="111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C3C844-CB1D-6E42-8731-28B033667279}">
      <dsp:nvSpPr>
        <dsp:cNvPr id="0" name=""/>
        <dsp:cNvSpPr/>
      </dsp:nvSpPr>
      <dsp:spPr>
        <a:xfrm>
          <a:off x="5085013" y="1345895"/>
          <a:ext cx="962622" cy="864503"/>
        </a:xfrm>
        <a:custGeom>
          <a:avLst/>
          <a:gdLst/>
          <a:ahLst/>
          <a:cxnLst/>
          <a:rect l="0" t="0" r="0" b="0"/>
          <a:pathLst>
            <a:path>
              <a:moveTo>
                <a:pt x="962622" y="0"/>
              </a:moveTo>
              <a:lnTo>
                <a:pt x="962622" y="808814"/>
              </a:lnTo>
              <a:lnTo>
                <a:pt x="0" y="808814"/>
              </a:lnTo>
              <a:lnTo>
                <a:pt x="0" y="86450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AF5AB1-0537-B94A-8CF0-15EAC9A05948}">
      <dsp:nvSpPr>
        <dsp:cNvPr id="0" name=""/>
        <dsp:cNvSpPr/>
      </dsp:nvSpPr>
      <dsp:spPr>
        <a:xfrm>
          <a:off x="2581027" y="3228709"/>
          <a:ext cx="91440" cy="243970"/>
        </a:xfrm>
        <a:custGeom>
          <a:avLst/>
          <a:gdLst/>
          <a:ahLst/>
          <a:cxnLst/>
          <a:rect l="0" t="0" r="0" b="0"/>
          <a:pathLst>
            <a:path>
              <a:moveTo>
                <a:pt x="45720" y="0"/>
              </a:moveTo>
              <a:lnTo>
                <a:pt x="45720" y="243970"/>
              </a:lnTo>
              <a:lnTo>
                <a:pt x="125275" y="2439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E90E76-896F-5A40-8589-E5E355DD5FAE}">
      <dsp:nvSpPr>
        <dsp:cNvPr id="0" name=""/>
        <dsp:cNvSpPr/>
      </dsp:nvSpPr>
      <dsp:spPr>
        <a:xfrm>
          <a:off x="1555399" y="2852146"/>
          <a:ext cx="1283496" cy="111377"/>
        </a:xfrm>
        <a:custGeom>
          <a:avLst/>
          <a:gdLst/>
          <a:ahLst/>
          <a:cxnLst/>
          <a:rect l="0" t="0" r="0" b="0"/>
          <a:pathLst>
            <a:path>
              <a:moveTo>
                <a:pt x="0" y="0"/>
              </a:moveTo>
              <a:lnTo>
                <a:pt x="0" y="55688"/>
              </a:lnTo>
              <a:lnTo>
                <a:pt x="1283496" y="55688"/>
              </a:lnTo>
              <a:lnTo>
                <a:pt x="1283496" y="111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7E79F8-EF57-294A-BABD-CFD135C8340F}">
      <dsp:nvSpPr>
        <dsp:cNvPr id="0" name=""/>
        <dsp:cNvSpPr/>
      </dsp:nvSpPr>
      <dsp:spPr>
        <a:xfrm>
          <a:off x="1939279" y="3228709"/>
          <a:ext cx="91440" cy="243970"/>
        </a:xfrm>
        <a:custGeom>
          <a:avLst/>
          <a:gdLst/>
          <a:ahLst/>
          <a:cxnLst/>
          <a:rect l="0" t="0" r="0" b="0"/>
          <a:pathLst>
            <a:path>
              <a:moveTo>
                <a:pt x="45720" y="0"/>
              </a:moveTo>
              <a:lnTo>
                <a:pt x="45720" y="243970"/>
              </a:lnTo>
              <a:lnTo>
                <a:pt x="125275" y="2439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F4926F-762F-F843-A05B-AB39B1BEEDB2}">
      <dsp:nvSpPr>
        <dsp:cNvPr id="0" name=""/>
        <dsp:cNvSpPr/>
      </dsp:nvSpPr>
      <dsp:spPr>
        <a:xfrm>
          <a:off x="1555399" y="2852146"/>
          <a:ext cx="641748" cy="111377"/>
        </a:xfrm>
        <a:custGeom>
          <a:avLst/>
          <a:gdLst/>
          <a:ahLst/>
          <a:cxnLst/>
          <a:rect l="0" t="0" r="0" b="0"/>
          <a:pathLst>
            <a:path>
              <a:moveTo>
                <a:pt x="0" y="0"/>
              </a:moveTo>
              <a:lnTo>
                <a:pt x="0" y="55688"/>
              </a:lnTo>
              <a:lnTo>
                <a:pt x="641748" y="55688"/>
              </a:lnTo>
              <a:lnTo>
                <a:pt x="641748" y="111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357424-D0FC-1540-A6DD-2AC992523486}">
      <dsp:nvSpPr>
        <dsp:cNvPr id="0" name=""/>
        <dsp:cNvSpPr/>
      </dsp:nvSpPr>
      <dsp:spPr>
        <a:xfrm>
          <a:off x="1297531" y="3228709"/>
          <a:ext cx="91440" cy="243970"/>
        </a:xfrm>
        <a:custGeom>
          <a:avLst/>
          <a:gdLst/>
          <a:ahLst/>
          <a:cxnLst/>
          <a:rect l="0" t="0" r="0" b="0"/>
          <a:pathLst>
            <a:path>
              <a:moveTo>
                <a:pt x="45720" y="0"/>
              </a:moveTo>
              <a:lnTo>
                <a:pt x="45720" y="243970"/>
              </a:lnTo>
              <a:lnTo>
                <a:pt x="125275" y="2439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7E3163-82C7-674E-8F72-59F7E44925B9}">
      <dsp:nvSpPr>
        <dsp:cNvPr id="0" name=""/>
        <dsp:cNvSpPr/>
      </dsp:nvSpPr>
      <dsp:spPr>
        <a:xfrm>
          <a:off x="1509679" y="2852146"/>
          <a:ext cx="91440" cy="111377"/>
        </a:xfrm>
        <a:custGeom>
          <a:avLst/>
          <a:gdLst/>
          <a:ahLst/>
          <a:cxnLst/>
          <a:rect l="0" t="0" r="0" b="0"/>
          <a:pathLst>
            <a:path>
              <a:moveTo>
                <a:pt x="45720" y="0"/>
              </a:moveTo>
              <a:lnTo>
                <a:pt x="45720" y="111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F58CEA-185D-8E4D-A80A-333EB25C5E13}">
      <dsp:nvSpPr>
        <dsp:cNvPr id="0" name=""/>
        <dsp:cNvSpPr/>
      </dsp:nvSpPr>
      <dsp:spPr>
        <a:xfrm>
          <a:off x="655783" y="3228709"/>
          <a:ext cx="91440" cy="243970"/>
        </a:xfrm>
        <a:custGeom>
          <a:avLst/>
          <a:gdLst/>
          <a:ahLst/>
          <a:cxnLst/>
          <a:rect l="0" t="0" r="0" b="0"/>
          <a:pathLst>
            <a:path>
              <a:moveTo>
                <a:pt x="45720" y="0"/>
              </a:moveTo>
              <a:lnTo>
                <a:pt x="45720" y="243970"/>
              </a:lnTo>
              <a:lnTo>
                <a:pt x="125275" y="2439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D36C43-E88B-3E4C-B736-B6E1FDBD44A8}">
      <dsp:nvSpPr>
        <dsp:cNvPr id="0" name=""/>
        <dsp:cNvSpPr/>
      </dsp:nvSpPr>
      <dsp:spPr>
        <a:xfrm>
          <a:off x="913651" y="2852146"/>
          <a:ext cx="641748" cy="111377"/>
        </a:xfrm>
        <a:custGeom>
          <a:avLst/>
          <a:gdLst/>
          <a:ahLst/>
          <a:cxnLst/>
          <a:rect l="0" t="0" r="0" b="0"/>
          <a:pathLst>
            <a:path>
              <a:moveTo>
                <a:pt x="641748" y="0"/>
              </a:moveTo>
              <a:lnTo>
                <a:pt x="641748" y="55688"/>
              </a:lnTo>
              <a:lnTo>
                <a:pt x="0" y="55688"/>
              </a:lnTo>
              <a:lnTo>
                <a:pt x="0" y="111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F6EE10-B358-A544-93EC-0FED6073EC8D}">
      <dsp:nvSpPr>
        <dsp:cNvPr id="0" name=""/>
        <dsp:cNvSpPr/>
      </dsp:nvSpPr>
      <dsp:spPr>
        <a:xfrm>
          <a:off x="14035" y="3228709"/>
          <a:ext cx="91440" cy="243970"/>
        </a:xfrm>
        <a:custGeom>
          <a:avLst/>
          <a:gdLst/>
          <a:ahLst/>
          <a:cxnLst/>
          <a:rect l="0" t="0" r="0" b="0"/>
          <a:pathLst>
            <a:path>
              <a:moveTo>
                <a:pt x="45720" y="0"/>
              </a:moveTo>
              <a:lnTo>
                <a:pt x="45720" y="243970"/>
              </a:lnTo>
              <a:lnTo>
                <a:pt x="125275" y="2439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86F4ED-32D2-3244-8573-43526B51CA4F}">
      <dsp:nvSpPr>
        <dsp:cNvPr id="0" name=""/>
        <dsp:cNvSpPr/>
      </dsp:nvSpPr>
      <dsp:spPr>
        <a:xfrm>
          <a:off x="271903" y="2852146"/>
          <a:ext cx="1283496" cy="111377"/>
        </a:xfrm>
        <a:custGeom>
          <a:avLst/>
          <a:gdLst/>
          <a:ahLst/>
          <a:cxnLst/>
          <a:rect l="0" t="0" r="0" b="0"/>
          <a:pathLst>
            <a:path>
              <a:moveTo>
                <a:pt x="1283496" y="0"/>
              </a:moveTo>
              <a:lnTo>
                <a:pt x="1283496" y="55688"/>
              </a:lnTo>
              <a:lnTo>
                <a:pt x="0" y="55688"/>
              </a:lnTo>
              <a:lnTo>
                <a:pt x="0" y="111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FF46FB4-467C-3049-96D7-58B9D59DE1C3}">
      <dsp:nvSpPr>
        <dsp:cNvPr id="0" name=""/>
        <dsp:cNvSpPr/>
      </dsp:nvSpPr>
      <dsp:spPr>
        <a:xfrm>
          <a:off x="1509679" y="2475584"/>
          <a:ext cx="91440" cy="111377"/>
        </a:xfrm>
        <a:custGeom>
          <a:avLst/>
          <a:gdLst/>
          <a:ahLst/>
          <a:cxnLst/>
          <a:rect l="0" t="0" r="0" b="0"/>
          <a:pathLst>
            <a:path>
              <a:moveTo>
                <a:pt x="45720" y="0"/>
              </a:moveTo>
              <a:lnTo>
                <a:pt x="45720" y="111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865D30-F191-E347-8D7A-54B4CDCD7A18}">
      <dsp:nvSpPr>
        <dsp:cNvPr id="0" name=""/>
        <dsp:cNvSpPr/>
      </dsp:nvSpPr>
      <dsp:spPr>
        <a:xfrm>
          <a:off x="1555399" y="1345895"/>
          <a:ext cx="4492236" cy="864503"/>
        </a:xfrm>
        <a:custGeom>
          <a:avLst/>
          <a:gdLst/>
          <a:ahLst/>
          <a:cxnLst/>
          <a:rect l="0" t="0" r="0" b="0"/>
          <a:pathLst>
            <a:path>
              <a:moveTo>
                <a:pt x="4492236" y="0"/>
              </a:moveTo>
              <a:lnTo>
                <a:pt x="4492236" y="808814"/>
              </a:lnTo>
              <a:lnTo>
                <a:pt x="0" y="808814"/>
              </a:lnTo>
              <a:lnTo>
                <a:pt x="0" y="86450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74BD4B-65B9-9A46-938F-D9C3DFA7A382}">
      <dsp:nvSpPr>
        <dsp:cNvPr id="0" name=""/>
        <dsp:cNvSpPr/>
      </dsp:nvSpPr>
      <dsp:spPr>
        <a:xfrm>
          <a:off x="5782450" y="1080710"/>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CEO</a:t>
          </a:r>
        </a:p>
      </dsp:txBody>
      <dsp:txXfrm>
        <a:off x="5782450" y="1080710"/>
        <a:ext cx="530370" cy="265185"/>
      </dsp:txXfrm>
    </dsp:sp>
    <dsp:sp modelId="{3FAD1688-8752-8947-BBF6-3FDACA930FBF}">
      <dsp:nvSpPr>
        <dsp:cNvPr id="0" name=""/>
        <dsp:cNvSpPr/>
      </dsp:nvSpPr>
      <dsp:spPr>
        <a:xfrm>
          <a:off x="1290214" y="2210398"/>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rtl="0">
            <a:lnSpc>
              <a:spcPct val="90000"/>
            </a:lnSpc>
            <a:spcBef>
              <a:spcPct val="0"/>
            </a:spcBef>
            <a:spcAft>
              <a:spcPct val="35000"/>
            </a:spcAft>
            <a:buNone/>
          </a:pPr>
          <a:r>
            <a:rPr lang="en-US" sz="600" kern="1200" dirty="0"/>
            <a:t>VP Finance</a:t>
          </a:r>
        </a:p>
      </dsp:txBody>
      <dsp:txXfrm>
        <a:off x="1290214" y="2210398"/>
        <a:ext cx="530370" cy="265185"/>
      </dsp:txXfrm>
    </dsp:sp>
    <dsp:sp modelId="{BF4EC0F3-25DA-1A4E-AB54-3AA057F40F9E}">
      <dsp:nvSpPr>
        <dsp:cNvPr id="0" name=""/>
        <dsp:cNvSpPr/>
      </dsp:nvSpPr>
      <dsp:spPr>
        <a:xfrm>
          <a:off x="1290214" y="2586961"/>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Exec Assistant, Finance</a:t>
          </a:r>
          <a:endParaRPr lang="en-US" sz="600" kern="1200" dirty="0"/>
        </a:p>
      </dsp:txBody>
      <dsp:txXfrm>
        <a:off x="1290214" y="2586961"/>
        <a:ext cx="530370" cy="265185"/>
      </dsp:txXfrm>
    </dsp:sp>
    <dsp:sp modelId="{1C21AD9B-19D1-7744-A881-61112DCD47F3}">
      <dsp:nvSpPr>
        <dsp:cNvPr id="0" name=""/>
        <dsp:cNvSpPr/>
      </dsp:nvSpPr>
      <dsp:spPr>
        <a:xfrm>
          <a:off x="6718" y="2963524"/>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Audit</a:t>
          </a:r>
          <a:endParaRPr lang="en-US" sz="600" kern="1200" dirty="0"/>
        </a:p>
      </dsp:txBody>
      <dsp:txXfrm>
        <a:off x="6718" y="2963524"/>
        <a:ext cx="530370" cy="265185"/>
      </dsp:txXfrm>
    </dsp:sp>
    <dsp:sp modelId="{3C3559AD-C5F2-F547-A9F8-A377B4D5F81B}">
      <dsp:nvSpPr>
        <dsp:cNvPr id="0" name=""/>
        <dsp:cNvSpPr/>
      </dsp:nvSpPr>
      <dsp:spPr>
        <a:xfrm>
          <a:off x="139310" y="3340087"/>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Auditor</a:t>
          </a:r>
          <a:endParaRPr lang="en-US" sz="600" kern="1200" dirty="0"/>
        </a:p>
      </dsp:txBody>
      <dsp:txXfrm>
        <a:off x="139310" y="3340087"/>
        <a:ext cx="530370" cy="265185"/>
      </dsp:txXfrm>
    </dsp:sp>
    <dsp:sp modelId="{2B68E427-10BC-A441-A9E6-65F51891F7BA}">
      <dsp:nvSpPr>
        <dsp:cNvPr id="0" name=""/>
        <dsp:cNvSpPr/>
      </dsp:nvSpPr>
      <dsp:spPr>
        <a:xfrm>
          <a:off x="648466" y="2963524"/>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Investments</a:t>
          </a:r>
          <a:endParaRPr lang="en-US" sz="600" kern="1200" dirty="0"/>
        </a:p>
      </dsp:txBody>
      <dsp:txXfrm>
        <a:off x="648466" y="2963524"/>
        <a:ext cx="530370" cy="265185"/>
      </dsp:txXfrm>
    </dsp:sp>
    <dsp:sp modelId="{9E8B265D-7175-9C4F-A3C9-69E6335EB957}">
      <dsp:nvSpPr>
        <dsp:cNvPr id="0" name=""/>
        <dsp:cNvSpPr/>
      </dsp:nvSpPr>
      <dsp:spPr>
        <a:xfrm>
          <a:off x="781058" y="3340087"/>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Investment Analyst</a:t>
          </a:r>
          <a:endParaRPr lang="en-US" sz="600" kern="1200" dirty="0"/>
        </a:p>
      </dsp:txBody>
      <dsp:txXfrm>
        <a:off x="781058" y="3340087"/>
        <a:ext cx="530370" cy="265185"/>
      </dsp:txXfrm>
    </dsp:sp>
    <dsp:sp modelId="{ED603D65-E0AD-7F40-B238-00A3121A6EB1}">
      <dsp:nvSpPr>
        <dsp:cNvPr id="0" name=""/>
        <dsp:cNvSpPr/>
      </dsp:nvSpPr>
      <dsp:spPr>
        <a:xfrm>
          <a:off x="1290214" y="2963524"/>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Accounting</a:t>
          </a:r>
          <a:endParaRPr lang="en-US" sz="600" kern="1200" dirty="0"/>
        </a:p>
      </dsp:txBody>
      <dsp:txXfrm>
        <a:off x="1290214" y="2963524"/>
        <a:ext cx="530370" cy="265185"/>
      </dsp:txXfrm>
    </dsp:sp>
    <dsp:sp modelId="{02B2F302-617C-EF40-BE1B-BACB63FAA901}">
      <dsp:nvSpPr>
        <dsp:cNvPr id="0" name=""/>
        <dsp:cNvSpPr/>
      </dsp:nvSpPr>
      <dsp:spPr>
        <a:xfrm>
          <a:off x="1422806" y="3340087"/>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Accounting Clerk</a:t>
          </a:r>
          <a:endParaRPr lang="en-US" sz="600" kern="1200" dirty="0"/>
        </a:p>
      </dsp:txBody>
      <dsp:txXfrm>
        <a:off x="1422806" y="3340087"/>
        <a:ext cx="530370" cy="265185"/>
      </dsp:txXfrm>
    </dsp:sp>
    <dsp:sp modelId="{9D805D99-B851-7842-9238-87ACDE13AE50}">
      <dsp:nvSpPr>
        <dsp:cNvPr id="0" name=""/>
        <dsp:cNvSpPr/>
      </dsp:nvSpPr>
      <dsp:spPr>
        <a:xfrm>
          <a:off x="1931962" y="2963524"/>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Accounts Payable</a:t>
          </a:r>
          <a:endParaRPr lang="en-US" sz="600" kern="1200" dirty="0"/>
        </a:p>
      </dsp:txBody>
      <dsp:txXfrm>
        <a:off x="1931962" y="2963524"/>
        <a:ext cx="530370" cy="265185"/>
      </dsp:txXfrm>
    </dsp:sp>
    <dsp:sp modelId="{7C43593A-04AA-3E4C-A97B-CB43C0B7E5C7}">
      <dsp:nvSpPr>
        <dsp:cNvPr id="0" name=""/>
        <dsp:cNvSpPr/>
      </dsp:nvSpPr>
      <dsp:spPr>
        <a:xfrm>
          <a:off x="2064554" y="3340087"/>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Accounts Payable Clerk</a:t>
          </a:r>
          <a:endParaRPr lang="en-US" sz="600" kern="1200" dirty="0"/>
        </a:p>
      </dsp:txBody>
      <dsp:txXfrm>
        <a:off x="2064554" y="3340087"/>
        <a:ext cx="530370" cy="265185"/>
      </dsp:txXfrm>
    </dsp:sp>
    <dsp:sp modelId="{579C9680-C296-4745-BCA9-AC7131BE5D0E}">
      <dsp:nvSpPr>
        <dsp:cNvPr id="0" name=""/>
        <dsp:cNvSpPr/>
      </dsp:nvSpPr>
      <dsp:spPr>
        <a:xfrm>
          <a:off x="2573710" y="2963524"/>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Accounts Receivable</a:t>
          </a:r>
          <a:endParaRPr lang="en-US" sz="600" kern="1200" dirty="0"/>
        </a:p>
      </dsp:txBody>
      <dsp:txXfrm>
        <a:off x="2573710" y="2963524"/>
        <a:ext cx="530370" cy="265185"/>
      </dsp:txXfrm>
    </dsp:sp>
    <dsp:sp modelId="{FF68556A-FCDB-484A-A72D-25EDCB2CD51F}">
      <dsp:nvSpPr>
        <dsp:cNvPr id="0" name=""/>
        <dsp:cNvSpPr/>
      </dsp:nvSpPr>
      <dsp:spPr>
        <a:xfrm>
          <a:off x="2706302" y="3340087"/>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Accounts </a:t>
          </a:r>
          <a:r>
            <a:rPr lang="en-US" sz="600" b="0" i="0" u="none" kern="1200" dirty="0" err="1"/>
            <a:t>Receiveable</a:t>
          </a:r>
          <a:r>
            <a:rPr lang="en-US" sz="600" b="0" i="0" u="none" kern="1200" dirty="0"/>
            <a:t> Clerk</a:t>
          </a:r>
          <a:endParaRPr lang="en-US" sz="600" kern="1200" dirty="0"/>
        </a:p>
      </dsp:txBody>
      <dsp:txXfrm>
        <a:off x="2706302" y="3340087"/>
        <a:ext cx="530370" cy="265185"/>
      </dsp:txXfrm>
    </dsp:sp>
    <dsp:sp modelId="{EC8D89C5-3204-0245-8CDC-47142D8CD630}">
      <dsp:nvSpPr>
        <dsp:cNvPr id="0" name=""/>
        <dsp:cNvSpPr/>
      </dsp:nvSpPr>
      <dsp:spPr>
        <a:xfrm>
          <a:off x="4819828" y="2210398"/>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VP Human Resources</a:t>
          </a:r>
          <a:endParaRPr lang="en-US" sz="600" kern="1200" dirty="0"/>
        </a:p>
      </dsp:txBody>
      <dsp:txXfrm>
        <a:off x="4819828" y="2210398"/>
        <a:ext cx="530370" cy="265185"/>
      </dsp:txXfrm>
    </dsp:sp>
    <dsp:sp modelId="{C239CBCF-88DF-9A4E-B850-110B2D766793}">
      <dsp:nvSpPr>
        <dsp:cNvPr id="0" name=""/>
        <dsp:cNvSpPr/>
      </dsp:nvSpPr>
      <dsp:spPr>
        <a:xfrm>
          <a:off x="4819828" y="2586961"/>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Exec Assistant, Human Resources</a:t>
          </a:r>
          <a:endParaRPr lang="en-US" sz="600" kern="1200" dirty="0"/>
        </a:p>
      </dsp:txBody>
      <dsp:txXfrm>
        <a:off x="4819828" y="2586961"/>
        <a:ext cx="530370" cy="265185"/>
      </dsp:txXfrm>
    </dsp:sp>
    <dsp:sp modelId="{7B92D0CC-49A8-A244-A7C2-51376AD302CD}">
      <dsp:nvSpPr>
        <dsp:cNvPr id="0" name=""/>
        <dsp:cNvSpPr/>
      </dsp:nvSpPr>
      <dsp:spPr>
        <a:xfrm>
          <a:off x="3215458" y="2963524"/>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Training</a:t>
          </a:r>
          <a:endParaRPr lang="en-US" sz="600" kern="1200" dirty="0"/>
        </a:p>
      </dsp:txBody>
      <dsp:txXfrm>
        <a:off x="3215458" y="2963524"/>
        <a:ext cx="530370" cy="265185"/>
      </dsp:txXfrm>
    </dsp:sp>
    <dsp:sp modelId="{E599F7D1-C2F3-7E40-9415-D07078CCC963}">
      <dsp:nvSpPr>
        <dsp:cNvPr id="0" name=""/>
        <dsp:cNvSpPr/>
      </dsp:nvSpPr>
      <dsp:spPr>
        <a:xfrm>
          <a:off x="3348050" y="3340087"/>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Trainer</a:t>
          </a:r>
          <a:endParaRPr lang="en-US" sz="600" kern="1200" dirty="0"/>
        </a:p>
      </dsp:txBody>
      <dsp:txXfrm>
        <a:off x="3348050" y="3340087"/>
        <a:ext cx="530370" cy="265185"/>
      </dsp:txXfrm>
    </dsp:sp>
    <dsp:sp modelId="{1986FF02-54FC-BB4F-8E04-501BF5B589B4}">
      <dsp:nvSpPr>
        <dsp:cNvPr id="0" name=""/>
        <dsp:cNvSpPr/>
      </dsp:nvSpPr>
      <dsp:spPr>
        <a:xfrm>
          <a:off x="3857206" y="2963524"/>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Compensation</a:t>
          </a:r>
          <a:endParaRPr lang="en-US" sz="600" kern="1200" dirty="0"/>
        </a:p>
      </dsp:txBody>
      <dsp:txXfrm>
        <a:off x="3857206" y="2963524"/>
        <a:ext cx="530370" cy="265185"/>
      </dsp:txXfrm>
    </dsp:sp>
    <dsp:sp modelId="{D1D153F0-B14A-7742-8294-938207FE2F84}">
      <dsp:nvSpPr>
        <dsp:cNvPr id="0" name=""/>
        <dsp:cNvSpPr/>
      </dsp:nvSpPr>
      <dsp:spPr>
        <a:xfrm>
          <a:off x="3989798" y="3340087"/>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Compensation Analyst</a:t>
          </a:r>
          <a:endParaRPr lang="en-US" sz="600" kern="1200" dirty="0"/>
        </a:p>
      </dsp:txBody>
      <dsp:txXfrm>
        <a:off x="3989798" y="3340087"/>
        <a:ext cx="530370" cy="265185"/>
      </dsp:txXfrm>
    </dsp:sp>
    <dsp:sp modelId="{80CC3879-5804-5142-A69C-BBA375B4473C}">
      <dsp:nvSpPr>
        <dsp:cNvPr id="0" name=""/>
        <dsp:cNvSpPr/>
      </dsp:nvSpPr>
      <dsp:spPr>
        <a:xfrm>
          <a:off x="4498954" y="2963524"/>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Labor Relations</a:t>
          </a:r>
          <a:endParaRPr lang="en-US" sz="600" kern="1200" dirty="0"/>
        </a:p>
      </dsp:txBody>
      <dsp:txXfrm>
        <a:off x="4498954" y="2963524"/>
        <a:ext cx="530370" cy="265185"/>
      </dsp:txXfrm>
    </dsp:sp>
    <dsp:sp modelId="{5D6CD343-1C0D-2645-B5D0-66E17B465E37}">
      <dsp:nvSpPr>
        <dsp:cNvPr id="0" name=""/>
        <dsp:cNvSpPr/>
      </dsp:nvSpPr>
      <dsp:spPr>
        <a:xfrm>
          <a:off x="4631547" y="3340087"/>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Labor Relations Analyst</a:t>
          </a:r>
          <a:endParaRPr lang="en-US" sz="600" kern="1200" dirty="0"/>
        </a:p>
      </dsp:txBody>
      <dsp:txXfrm>
        <a:off x="4631547" y="3340087"/>
        <a:ext cx="530370" cy="265185"/>
      </dsp:txXfrm>
    </dsp:sp>
    <dsp:sp modelId="{EB0DAE72-A895-6442-8E32-2ED25D0E295A}">
      <dsp:nvSpPr>
        <dsp:cNvPr id="0" name=""/>
        <dsp:cNvSpPr/>
      </dsp:nvSpPr>
      <dsp:spPr>
        <a:xfrm>
          <a:off x="5140702" y="2963524"/>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Recruitment</a:t>
          </a:r>
          <a:endParaRPr lang="en-US" sz="600" kern="1200" dirty="0"/>
        </a:p>
      </dsp:txBody>
      <dsp:txXfrm>
        <a:off x="5140702" y="2963524"/>
        <a:ext cx="530370" cy="265185"/>
      </dsp:txXfrm>
    </dsp:sp>
    <dsp:sp modelId="{F7DB078E-4FD9-C54C-9219-DEDE0E646FC8}">
      <dsp:nvSpPr>
        <dsp:cNvPr id="0" name=""/>
        <dsp:cNvSpPr/>
      </dsp:nvSpPr>
      <dsp:spPr>
        <a:xfrm>
          <a:off x="5273295" y="3340087"/>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Recruiter</a:t>
          </a:r>
          <a:endParaRPr lang="en-US" sz="600" kern="1200" dirty="0"/>
        </a:p>
      </dsp:txBody>
      <dsp:txXfrm>
        <a:off x="5273295" y="3340087"/>
        <a:ext cx="530370" cy="265185"/>
      </dsp:txXfrm>
    </dsp:sp>
    <dsp:sp modelId="{CE61E726-60EB-E844-8DB0-A32D9023ED15}">
      <dsp:nvSpPr>
        <dsp:cNvPr id="0" name=""/>
        <dsp:cNvSpPr/>
      </dsp:nvSpPr>
      <dsp:spPr>
        <a:xfrm>
          <a:off x="5782450" y="2963524"/>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Employee Records`</a:t>
          </a:r>
          <a:endParaRPr lang="en-US" sz="600" kern="1200" dirty="0"/>
        </a:p>
      </dsp:txBody>
      <dsp:txXfrm>
        <a:off x="5782450" y="2963524"/>
        <a:ext cx="530370" cy="265185"/>
      </dsp:txXfrm>
    </dsp:sp>
    <dsp:sp modelId="{17DE65A4-2F9F-BF42-A0AB-D0A36626F57D}">
      <dsp:nvSpPr>
        <dsp:cNvPr id="0" name=""/>
        <dsp:cNvSpPr/>
      </dsp:nvSpPr>
      <dsp:spPr>
        <a:xfrm>
          <a:off x="5915043" y="3340087"/>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Benefits Admin</a:t>
          </a:r>
          <a:endParaRPr lang="en-US" sz="600" kern="1200" dirty="0"/>
        </a:p>
      </dsp:txBody>
      <dsp:txXfrm>
        <a:off x="5915043" y="3340087"/>
        <a:ext cx="530370" cy="265185"/>
      </dsp:txXfrm>
    </dsp:sp>
    <dsp:sp modelId="{66214DEC-99A5-6748-8163-63680302FB13}">
      <dsp:nvSpPr>
        <dsp:cNvPr id="0" name=""/>
        <dsp:cNvSpPr/>
      </dsp:nvSpPr>
      <dsp:spPr>
        <a:xfrm>
          <a:off x="6424198" y="2963524"/>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HR Technology</a:t>
          </a:r>
          <a:endParaRPr lang="en-US" sz="600" kern="1200" dirty="0"/>
        </a:p>
      </dsp:txBody>
      <dsp:txXfrm>
        <a:off x="6424198" y="2963524"/>
        <a:ext cx="530370" cy="265185"/>
      </dsp:txXfrm>
    </dsp:sp>
    <dsp:sp modelId="{35F84F2D-DEC6-3046-AC15-31D52B8B0AFB}">
      <dsp:nvSpPr>
        <dsp:cNvPr id="0" name=""/>
        <dsp:cNvSpPr/>
      </dsp:nvSpPr>
      <dsp:spPr>
        <a:xfrm>
          <a:off x="6556791" y="3340087"/>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HRIS Analyst</a:t>
          </a:r>
          <a:endParaRPr lang="en-US" sz="600" kern="1200" dirty="0"/>
        </a:p>
      </dsp:txBody>
      <dsp:txXfrm>
        <a:off x="6556791" y="3340087"/>
        <a:ext cx="530370" cy="265185"/>
      </dsp:txXfrm>
    </dsp:sp>
    <dsp:sp modelId="{253CD318-CD4B-EE46-9D61-8E324FF4F0AB}">
      <dsp:nvSpPr>
        <dsp:cNvPr id="0" name=""/>
        <dsp:cNvSpPr/>
      </dsp:nvSpPr>
      <dsp:spPr>
        <a:xfrm>
          <a:off x="8991190" y="2210398"/>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VP Stores</a:t>
          </a:r>
          <a:endParaRPr lang="en-US" sz="600" kern="1200" dirty="0"/>
        </a:p>
      </dsp:txBody>
      <dsp:txXfrm>
        <a:off x="8991190" y="2210398"/>
        <a:ext cx="530370" cy="265185"/>
      </dsp:txXfrm>
    </dsp:sp>
    <dsp:sp modelId="{C63F3B46-8D31-0048-AE91-E29EC6C03A7E}">
      <dsp:nvSpPr>
        <dsp:cNvPr id="0" name=""/>
        <dsp:cNvSpPr/>
      </dsp:nvSpPr>
      <dsp:spPr>
        <a:xfrm>
          <a:off x="8991190" y="2586961"/>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Exec Assistant, VP Stores</a:t>
          </a:r>
          <a:endParaRPr lang="en-US" sz="600" kern="1200" dirty="0"/>
        </a:p>
      </dsp:txBody>
      <dsp:txXfrm>
        <a:off x="8991190" y="2586961"/>
        <a:ext cx="530370" cy="265185"/>
      </dsp:txXfrm>
    </dsp:sp>
    <dsp:sp modelId="{D21326CE-3277-4B4C-8C71-EB53D12EDA2D}">
      <dsp:nvSpPr>
        <dsp:cNvPr id="0" name=""/>
        <dsp:cNvSpPr/>
      </dsp:nvSpPr>
      <dsp:spPr>
        <a:xfrm>
          <a:off x="7065946" y="2963524"/>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Store Manager</a:t>
          </a:r>
          <a:endParaRPr lang="en-US" sz="600" kern="1200" dirty="0"/>
        </a:p>
      </dsp:txBody>
      <dsp:txXfrm>
        <a:off x="7065946" y="2963524"/>
        <a:ext cx="530370" cy="265185"/>
      </dsp:txXfrm>
    </dsp:sp>
    <dsp:sp modelId="{DDAF6538-4CD4-4E44-BD5C-ECE98CC40DF6}">
      <dsp:nvSpPr>
        <dsp:cNvPr id="0" name=""/>
        <dsp:cNvSpPr/>
      </dsp:nvSpPr>
      <dsp:spPr>
        <a:xfrm>
          <a:off x="7707694" y="2963524"/>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Customer Service Manager</a:t>
          </a:r>
          <a:endParaRPr lang="en-US" sz="600" kern="1200" dirty="0"/>
        </a:p>
      </dsp:txBody>
      <dsp:txXfrm>
        <a:off x="7707694" y="2963524"/>
        <a:ext cx="530370" cy="265185"/>
      </dsp:txXfrm>
    </dsp:sp>
    <dsp:sp modelId="{F5F34EF2-B5C0-E44C-A853-3E30A5B14F91}">
      <dsp:nvSpPr>
        <dsp:cNvPr id="0" name=""/>
        <dsp:cNvSpPr/>
      </dsp:nvSpPr>
      <dsp:spPr>
        <a:xfrm>
          <a:off x="7840287" y="3340087"/>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Cashier</a:t>
          </a:r>
          <a:endParaRPr lang="en-US" sz="600" kern="1200" dirty="0"/>
        </a:p>
      </dsp:txBody>
      <dsp:txXfrm>
        <a:off x="7840287" y="3340087"/>
        <a:ext cx="530370" cy="265185"/>
      </dsp:txXfrm>
    </dsp:sp>
    <dsp:sp modelId="{1D19DAD3-27DC-0449-BA4E-761B72A272F4}">
      <dsp:nvSpPr>
        <dsp:cNvPr id="0" name=""/>
        <dsp:cNvSpPr/>
      </dsp:nvSpPr>
      <dsp:spPr>
        <a:xfrm>
          <a:off x="8349442" y="2963524"/>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Produce Manager</a:t>
          </a:r>
          <a:endParaRPr lang="en-US" sz="600" kern="1200" dirty="0"/>
        </a:p>
      </dsp:txBody>
      <dsp:txXfrm>
        <a:off x="8349442" y="2963524"/>
        <a:ext cx="530370" cy="265185"/>
      </dsp:txXfrm>
    </dsp:sp>
    <dsp:sp modelId="{C96B8541-65D7-A34A-8B70-6552AA15EED4}">
      <dsp:nvSpPr>
        <dsp:cNvPr id="0" name=""/>
        <dsp:cNvSpPr/>
      </dsp:nvSpPr>
      <dsp:spPr>
        <a:xfrm>
          <a:off x="8482035" y="3340087"/>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Produce Clerk</a:t>
          </a:r>
          <a:endParaRPr lang="en-US" sz="600" kern="1200" dirty="0"/>
        </a:p>
      </dsp:txBody>
      <dsp:txXfrm>
        <a:off x="8482035" y="3340087"/>
        <a:ext cx="530370" cy="265185"/>
      </dsp:txXfrm>
    </dsp:sp>
    <dsp:sp modelId="{E51FC21C-CE1B-C249-84ED-9C71D7C9A207}">
      <dsp:nvSpPr>
        <dsp:cNvPr id="0" name=""/>
        <dsp:cNvSpPr/>
      </dsp:nvSpPr>
      <dsp:spPr>
        <a:xfrm>
          <a:off x="8991190" y="2963524"/>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Processed Foods Manager</a:t>
          </a:r>
          <a:endParaRPr lang="en-US" sz="600" kern="1200" dirty="0"/>
        </a:p>
      </dsp:txBody>
      <dsp:txXfrm>
        <a:off x="8991190" y="2963524"/>
        <a:ext cx="530370" cy="265185"/>
      </dsp:txXfrm>
    </dsp:sp>
    <dsp:sp modelId="{7336CDB7-D3C5-1F40-904F-36F8EC675C84}">
      <dsp:nvSpPr>
        <dsp:cNvPr id="0" name=""/>
        <dsp:cNvSpPr/>
      </dsp:nvSpPr>
      <dsp:spPr>
        <a:xfrm>
          <a:off x="9123783" y="3340087"/>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Shelf Stocker</a:t>
          </a:r>
          <a:endParaRPr lang="en-US" sz="600" kern="1200" dirty="0"/>
        </a:p>
      </dsp:txBody>
      <dsp:txXfrm>
        <a:off x="9123783" y="3340087"/>
        <a:ext cx="530370" cy="265185"/>
      </dsp:txXfrm>
    </dsp:sp>
    <dsp:sp modelId="{6BE0668D-D849-074E-8D87-4ADEBD7E8869}">
      <dsp:nvSpPr>
        <dsp:cNvPr id="0" name=""/>
        <dsp:cNvSpPr/>
      </dsp:nvSpPr>
      <dsp:spPr>
        <a:xfrm>
          <a:off x="9632938" y="2963524"/>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Dairy Manager</a:t>
          </a:r>
          <a:endParaRPr lang="en-US" sz="600" kern="1200" dirty="0"/>
        </a:p>
      </dsp:txBody>
      <dsp:txXfrm>
        <a:off x="9632938" y="2963524"/>
        <a:ext cx="530370" cy="265185"/>
      </dsp:txXfrm>
    </dsp:sp>
    <dsp:sp modelId="{3F89E9EC-9099-F94A-BCB2-9FA108CCC494}">
      <dsp:nvSpPr>
        <dsp:cNvPr id="0" name=""/>
        <dsp:cNvSpPr/>
      </dsp:nvSpPr>
      <dsp:spPr>
        <a:xfrm>
          <a:off x="9765531" y="3340087"/>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Dairy Person</a:t>
          </a:r>
          <a:endParaRPr lang="en-US" sz="600" kern="1200" dirty="0"/>
        </a:p>
      </dsp:txBody>
      <dsp:txXfrm>
        <a:off x="9765531" y="3340087"/>
        <a:ext cx="530370" cy="265185"/>
      </dsp:txXfrm>
    </dsp:sp>
    <dsp:sp modelId="{C643FA9F-8824-A245-8F30-2D491A00B909}">
      <dsp:nvSpPr>
        <dsp:cNvPr id="0" name=""/>
        <dsp:cNvSpPr/>
      </dsp:nvSpPr>
      <dsp:spPr>
        <a:xfrm>
          <a:off x="10274687" y="2963524"/>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Meats Manager</a:t>
          </a:r>
          <a:endParaRPr lang="en-US" sz="600" kern="1200" dirty="0"/>
        </a:p>
      </dsp:txBody>
      <dsp:txXfrm>
        <a:off x="10274687" y="2963524"/>
        <a:ext cx="530370" cy="265185"/>
      </dsp:txXfrm>
    </dsp:sp>
    <dsp:sp modelId="{71E37C57-1AC7-4749-81B7-F7DF56D80189}">
      <dsp:nvSpPr>
        <dsp:cNvPr id="0" name=""/>
        <dsp:cNvSpPr/>
      </dsp:nvSpPr>
      <dsp:spPr>
        <a:xfrm>
          <a:off x="10407279" y="3340087"/>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Meat Cutter</a:t>
          </a:r>
          <a:endParaRPr lang="en-US" sz="600" kern="1200" dirty="0"/>
        </a:p>
      </dsp:txBody>
      <dsp:txXfrm>
        <a:off x="10407279" y="3340087"/>
        <a:ext cx="530370" cy="265185"/>
      </dsp:txXfrm>
    </dsp:sp>
    <dsp:sp modelId="{4F198F40-6265-6445-B919-214B7F62E026}">
      <dsp:nvSpPr>
        <dsp:cNvPr id="0" name=""/>
        <dsp:cNvSpPr/>
      </dsp:nvSpPr>
      <dsp:spPr>
        <a:xfrm>
          <a:off x="10916435" y="2963524"/>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Bakery Manager</a:t>
          </a:r>
          <a:endParaRPr lang="en-US" sz="600" kern="1200" dirty="0"/>
        </a:p>
      </dsp:txBody>
      <dsp:txXfrm>
        <a:off x="10916435" y="2963524"/>
        <a:ext cx="530370" cy="265185"/>
      </dsp:txXfrm>
    </dsp:sp>
    <dsp:sp modelId="{316E931D-A4A7-F44D-AC3E-B0F81BD6EE3A}">
      <dsp:nvSpPr>
        <dsp:cNvPr id="0" name=""/>
        <dsp:cNvSpPr/>
      </dsp:nvSpPr>
      <dsp:spPr>
        <a:xfrm>
          <a:off x="11049027" y="3340087"/>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Baker</a:t>
          </a:r>
          <a:endParaRPr lang="en-US" sz="600" kern="1200" dirty="0"/>
        </a:p>
      </dsp:txBody>
      <dsp:txXfrm>
        <a:off x="11049027" y="3340087"/>
        <a:ext cx="530370" cy="265185"/>
      </dsp:txXfrm>
    </dsp:sp>
    <dsp:sp modelId="{BA96FB30-BFCB-BD4D-AE8B-E2DCD6B6F054}">
      <dsp:nvSpPr>
        <dsp:cNvPr id="0" name=""/>
        <dsp:cNvSpPr/>
      </dsp:nvSpPr>
      <dsp:spPr>
        <a:xfrm>
          <a:off x="9632938" y="2210398"/>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Exec Assistant, Legal Counsel</a:t>
          </a:r>
          <a:endParaRPr lang="en-US" sz="600" kern="1200" dirty="0"/>
        </a:p>
      </dsp:txBody>
      <dsp:txXfrm>
        <a:off x="9632938" y="2210398"/>
        <a:ext cx="530370" cy="265185"/>
      </dsp:txXfrm>
    </dsp:sp>
    <dsp:sp modelId="{55E3E709-51D5-2249-BC48-99BC0AFCB975}">
      <dsp:nvSpPr>
        <dsp:cNvPr id="0" name=""/>
        <dsp:cNvSpPr/>
      </dsp:nvSpPr>
      <dsp:spPr>
        <a:xfrm>
          <a:off x="10274687" y="2210398"/>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Legal Counsel</a:t>
          </a:r>
          <a:endParaRPr lang="en-US" sz="600" kern="1200" dirty="0"/>
        </a:p>
      </dsp:txBody>
      <dsp:txXfrm>
        <a:off x="10274687" y="2210398"/>
        <a:ext cx="530370" cy="265185"/>
      </dsp:txXfrm>
    </dsp:sp>
    <dsp:sp modelId="{492C442D-75DA-7D4A-A45B-74009865AAF4}">
      <dsp:nvSpPr>
        <dsp:cNvPr id="0" name=""/>
        <dsp:cNvSpPr/>
      </dsp:nvSpPr>
      <dsp:spPr>
        <a:xfrm>
          <a:off x="10407279" y="2586961"/>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Corporate Lawyer</a:t>
          </a:r>
          <a:endParaRPr lang="en-US" sz="600" kern="1200" dirty="0"/>
        </a:p>
      </dsp:txBody>
      <dsp:txXfrm>
        <a:off x="10407279" y="2586961"/>
        <a:ext cx="530370" cy="265185"/>
      </dsp:txXfrm>
    </dsp:sp>
    <dsp:sp modelId="{3C6C9E91-FA1D-2248-A18B-D56C7E4AC879}">
      <dsp:nvSpPr>
        <dsp:cNvPr id="0" name=""/>
        <dsp:cNvSpPr/>
      </dsp:nvSpPr>
      <dsp:spPr>
        <a:xfrm>
          <a:off x="5461576" y="1457273"/>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CIO</a:t>
          </a:r>
        </a:p>
      </dsp:txBody>
      <dsp:txXfrm>
        <a:off x="5461576" y="1457273"/>
        <a:ext cx="530370" cy="265185"/>
      </dsp:txXfrm>
    </dsp:sp>
    <dsp:sp modelId="{FF5C67CE-6307-B444-AF15-0259B867189A}">
      <dsp:nvSpPr>
        <dsp:cNvPr id="0" name=""/>
        <dsp:cNvSpPr/>
      </dsp:nvSpPr>
      <dsp:spPr>
        <a:xfrm>
          <a:off x="5140702" y="1833836"/>
          <a:ext cx="530370" cy="2651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Systems Analyst</a:t>
          </a:r>
          <a:endParaRPr lang="en-US" sz="600" kern="1200" dirty="0"/>
        </a:p>
      </dsp:txBody>
      <dsp:txXfrm>
        <a:off x="5140702" y="1833836"/>
        <a:ext cx="530370" cy="26518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98A12-8E0D-5EB8-F61E-09EAA36B58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F1BF820-F98E-553A-F169-4A0AAA36AB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CA90558-3893-88DF-2AA6-287C65B73B1A}"/>
              </a:ext>
            </a:extLst>
          </p:cNvPr>
          <p:cNvSpPr>
            <a:spLocks noGrp="1"/>
          </p:cNvSpPr>
          <p:nvPr>
            <p:ph type="dt" sz="half" idx="10"/>
          </p:nvPr>
        </p:nvSpPr>
        <p:spPr/>
        <p:txBody>
          <a:bodyPr/>
          <a:lstStyle/>
          <a:p>
            <a:fld id="{88FD7D8D-C6EC-CD42-93FA-FD2FEECCF214}" type="datetimeFigureOut">
              <a:rPr lang="en-GB" smtClean="0"/>
              <a:t>06/12/2022</a:t>
            </a:fld>
            <a:endParaRPr lang="en-GB"/>
          </a:p>
        </p:txBody>
      </p:sp>
      <p:sp>
        <p:nvSpPr>
          <p:cNvPr id="5" name="Footer Placeholder 4">
            <a:extLst>
              <a:ext uri="{FF2B5EF4-FFF2-40B4-BE49-F238E27FC236}">
                <a16:creationId xmlns:a16="http://schemas.microsoft.com/office/drawing/2014/main" id="{8AACDCD2-A447-D0EC-D781-46E57D056C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71476E-9F00-E241-55E1-D727E377D991}"/>
              </a:ext>
            </a:extLst>
          </p:cNvPr>
          <p:cNvSpPr>
            <a:spLocks noGrp="1"/>
          </p:cNvSpPr>
          <p:nvPr>
            <p:ph type="sldNum" sz="quarter" idx="12"/>
          </p:nvPr>
        </p:nvSpPr>
        <p:spPr/>
        <p:txBody>
          <a:bodyPr/>
          <a:lstStyle/>
          <a:p>
            <a:fld id="{E66A0DA6-22C0-3343-949A-0C5419951534}" type="slidenum">
              <a:rPr lang="en-GB" smtClean="0"/>
              <a:t>‹#›</a:t>
            </a:fld>
            <a:endParaRPr lang="en-GB"/>
          </a:p>
        </p:txBody>
      </p:sp>
    </p:spTree>
    <p:extLst>
      <p:ext uri="{BB962C8B-B14F-4D97-AF65-F5344CB8AC3E}">
        <p14:creationId xmlns:p14="http://schemas.microsoft.com/office/powerpoint/2010/main" val="1194256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18496-9DAD-975D-375C-E4BDEAC8A85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A73C50A-C227-6FD6-6AE6-6BDBF6E1D9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3D01A1-D942-3235-6D84-999DE2D85E21}"/>
              </a:ext>
            </a:extLst>
          </p:cNvPr>
          <p:cNvSpPr>
            <a:spLocks noGrp="1"/>
          </p:cNvSpPr>
          <p:nvPr>
            <p:ph type="dt" sz="half" idx="10"/>
          </p:nvPr>
        </p:nvSpPr>
        <p:spPr/>
        <p:txBody>
          <a:bodyPr/>
          <a:lstStyle/>
          <a:p>
            <a:fld id="{88FD7D8D-C6EC-CD42-93FA-FD2FEECCF214}" type="datetimeFigureOut">
              <a:rPr lang="en-GB" smtClean="0"/>
              <a:t>06/12/2022</a:t>
            </a:fld>
            <a:endParaRPr lang="en-GB"/>
          </a:p>
        </p:txBody>
      </p:sp>
      <p:sp>
        <p:nvSpPr>
          <p:cNvPr id="5" name="Footer Placeholder 4">
            <a:extLst>
              <a:ext uri="{FF2B5EF4-FFF2-40B4-BE49-F238E27FC236}">
                <a16:creationId xmlns:a16="http://schemas.microsoft.com/office/drawing/2014/main" id="{D7FB9159-7B66-1AB3-532B-9C2758948E7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5C889FE-7789-993B-AB85-E5C09E655F14}"/>
              </a:ext>
            </a:extLst>
          </p:cNvPr>
          <p:cNvSpPr>
            <a:spLocks noGrp="1"/>
          </p:cNvSpPr>
          <p:nvPr>
            <p:ph type="sldNum" sz="quarter" idx="12"/>
          </p:nvPr>
        </p:nvSpPr>
        <p:spPr/>
        <p:txBody>
          <a:bodyPr/>
          <a:lstStyle/>
          <a:p>
            <a:fld id="{E66A0DA6-22C0-3343-949A-0C5419951534}" type="slidenum">
              <a:rPr lang="en-GB" smtClean="0"/>
              <a:t>‹#›</a:t>
            </a:fld>
            <a:endParaRPr lang="en-GB"/>
          </a:p>
        </p:txBody>
      </p:sp>
    </p:spTree>
    <p:extLst>
      <p:ext uri="{BB962C8B-B14F-4D97-AF65-F5344CB8AC3E}">
        <p14:creationId xmlns:p14="http://schemas.microsoft.com/office/powerpoint/2010/main" val="3229816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B347E5-89B5-BA8B-4128-0F8516354D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F76E707-A7A9-4242-9514-3AE6559A82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A912D28-590D-C9B6-E8ED-766E3384316B}"/>
              </a:ext>
            </a:extLst>
          </p:cNvPr>
          <p:cNvSpPr>
            <a:spLocks noGrp="1"/>
          </p:cNvSpPr>
          <p:nvPr>
            <p:ph type="dt" sz="half" idx="10"/>
          </p:nvPr>
        </p:nvSpPr>
        <p:spPr/>
        <p:txBody>
          <a:bodyPr/>
          <a:lstStyle/>
          <a:p>
            <a:fld id="{88FD7D8D-C6EC-CD42-93FA-FD2FEECCF214}" type="datetimeFigureOut">
              <a:rPr lang="en-GB" smtClean="0"/>
              <a:t>06/12/2022</a:t>
            </a:fld>
            <a:endParaRPr lang="en-GB"/>
          </a:p>
        </p:txBody>
      </p:sp>
      <p:sp>
        <p:nvSpPr>
          <p:cNvPr id="5" name="Footer Placeholder 4">
            <a:extLst>
              <a:ext uri="{FF2B5EF4-FFF2-40B4-BE49-F238E27FC236}">
                <a16:creationId xmlns:a16="http://schemas.microsoft.com/office/drawing/2014/main" id="{54ACDA76-082B-D354-705A-ABDA7EF829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F4DD768-828F-3C2D-B08A-800F59F63FFC}"/>
              </a:ext>
            </a:extLst>
          </p:cNvPr>
          <p:cNvSpPr>
            <a:spLocks noGrp="1"/>
          </p:cNvSpPr>
          <p:nvPr>
            <p:ph type="sldNum" sz="quarter" idx="12"/>
          </p:nvPr>
        </p:nvSpPr>
        <p:spPr/>
        <p:txBody>
          <a:bodyPr/>
          <a:lstStyle/>
          <a:p>
            <a:fld id="{E66A0DA6-22C0-3343-949A-0C5419951534}" type="slidenum">
              <a:rPr lang="en-GB" smtClean="0"/>
              <a:t>‹#›</a:t>
            </a:fld>
            <a:endParaRPr lang="en-GB"/>
          </a:p>
        </p:txBody>
      </p:sp>
    </p:spTree>
    <p:extLst>
      <p:ext uri="{BB962C8B-B14F-4D97-AF65-F5344CB8AC3E}">
        <p14:creationId xmlns:p14="http://schemas.microsoft.com/office/powerpoint/2010/main" val="2195395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68C70-AA08-6130-5B1F-EF2F35BB9B3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843633F-C20F-51ED-3616-8839ACDADA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D445318-58A5-4060-EFC6-861EE5A432CE}"/>
              </a:ext>
            </a:extLst>
          </p:cNvPr>
          <p:cNvSpPr>
            <a:spLocks noGrp="1"/>
          </p:cNvSpPr>
          <p:nvPr>
            <p:ph type="dt" sz="half" idx="10"/>
          </p:nvPr>
        </p:nvSpPr>
        <p:spPr/>
        <p:txBody>
          <a:bodyPr/>
          <a:lstStyle/>
          <a:p>
            <a:fld id="{88FD7D8D-C6EC-CD42-93FA-FD2FEECCF214}" type="datetimeFigureOut">
              <a:rPr lang="en-GB" smtClean="0"/>
              <a:t>06/12/2022</a:t>
            </a:fld>
            <a:endParaRPr lang="en-GB"/>
          </a:p>
        </p:txBody>
      </p:sp>
      <p:sp>
        <p:nvSpPr>
          <p:cNvPr id="5" name="Footer Placeholder 4">
            <a:extLst>
              <a:ext uri="{FF2B5EF4-FFF2-40B4-BE49-F238E27FC236}">
                <a16:creationId xmlns:a16="http://schemas.microsoft.com/office/drawing/2014/main" id="{C8F60CEC-11BD-F8CC-BF9C-8CA992CF22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3E95A5-E8DB-D3F5-7B9E-2FD4E606D0F1}"/>
              </a:ext>
            </a:extLst>
          </p:cNvPr>
          <p:cNvSpPr>
            <a:spLocks noGrp="1"/>
          </p:cNvSpPr>
          <p:nvPr>
            <p:ph type="sldNum" sz="quarter" idx="12"/>
          </p:nvPr>
        </p:nvSpPr>
        <p:spPr/>
        <p:txBody>
          <a:bodyPr/>
          <a:lstStyle/>
          <a:p>
            <a:fld id="{E66A0DA6-22C0-3343-949A-0C5419951534}" type="slidenum">
              <a:rPr lang="en-GB" smtClean="0"/>
              <a:t>‹#›</a:t>
            </a:fld>
            <a:endParaRPr lang="en-GB"/>
          </a:p>
        </p:txBody>
      </p:sp>
    </p:spTree>
    <p:extLst>
      <p:ext uri="{BB962C8B-B14F-4D97-AF65-F5344CB8AC3E}">
        <p14:creationId xmlns:p14="http://schemas.microsoft.com/office/powerpoint/2010/main" val="3545897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87F80-D459-7884-A05E-74B1FF9606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107D372-FB91-754D-8F58-18AEB363AB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E6DDEA-0EA2-DDE6-7065-2A612B2EAF17}"/>
              </a:ext>
            </a:extLst>
          </p:cNvPr>
          <p:cNvSpPr>
            <a:spLocks noGrp="1"/>
          </p:cNvSpPr>
          <p:nvPr>
            <p:ph type="dt" sz="half" idx="10"/>
          </p:nvPr>
        </p:nvSpPr>
        <p:spPr/>
        <p:txBody>
          <a:bodyPr/>
          <a:lstStyle/>
          <a:p>
            <a:fld id="{88FD7D8D-C6EC-CD42-93FA-FD2FEECCF214}" type="datetimeFigureOut">
              <a:rPr lang="en-GB" smtClean="0"/>
              <a:t>06/12/2022</a:t>
            </a:fld>
            <a:endParaRPr lang="en-GB"/>
          </a:p>
        </p:txBody>
      </p:sp>
      <p:sp>
        <p:nvSpPr>
          <p:cNvPr id="5" name="Footer Placeholder 4">
            <a:extLst>
              <a:ext uri="{FF2B5EF4-FFF2-40B4-BE49-F238E27FC236}">
                <a16:creationId xmlns:a16="http://schemas.microsoft.com/office/drawing/2014/main" id="{5C616245-A84D-BD46-4854-400A0D789D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0ED678-8508-F50A-8BC2-F0A2A86BF2C0}"/>
              </a:ext>
            </a:extLst>
          </p:cNvPr>
          <p:cNvSpPr>
            <a:spLocks noGrp="1"/>
          </p:cNvSpPr>
          <p:nvPr>
            <p:ph type="sldNum" sz="quarter" idx="12"/>
          </p:nvPr>
        </p:nvSpPr>
        <p:spPr/>
        <p:txBody>
          <a:bodyPr/>
          <a:lstStyle/>
          <a:p>
            <a:fld id="{E66A0DA6-22C0-3343-949A-0C5419951534}" type="slidenum">
              <a:rPr lang="en-GB" smtClean="0"/>
              <a:t>‹#›</a:t>
            </a:fld>
            <a:endParaRPr lang="en-GB"/>
          </a:p>
        </p:txBody>
      </p:sp>
    </p:spTree>
    <p:extLst>
      <p:ext uri="{BB962C8B-B14F-4D97-AF65-F5344CB8AC3E}">
        <p14:creationId xmlns:p14="http://schemas.microsoft.com/office/powerpoint/2010/main" val="2608574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04251-D820-F1DD-3637-6B863332FAE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AB49497-F51C-E57D-3457-D958CD5DA8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C18CDD1-3D19-E332-693C-35ADC1E700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526637-5A09-93C8-698D-0D5C4E2884C4}"/>
              </a:ext>
            </a:extLst>
          </p:cNvPr>
          <p:cNvSpPr>
            <a:spLocks noGrp="1"/>
          </p:cNvSpPr>
          <p:nvPr>
            <p:ph type="dt" sz="half" idx="10"/>
          </p:nvPr>
        </p:nvSpPr>
        <p:spPr/>
        <p:txBody>
          <a:bodyPr/>
          <a:lstStyle/>
          <a:p>
            <a:fld id="{88FD7D8D-C6EC-CD42-93FA-FD2FEECCF214}" type="datetimeFigureOut">
              <a:rPr lang="en-GB" smtClean="0"/>
              <a:t>06/12/2022</a:t>
            </a:fld>
            <a:endParaRPr lang="en-GB"/>
          </a:p>
        </p:txBody>
      </p:sp>
      <p:sp>
        <p:nvSpPr>
          <p:cNvPr id="6" name="Footer Placeholder 5">
            <a:extLst>
              <a:ext uri="{FF2B5EF4-FFF2-40B4-BE49-F238E27FC236}">
                <a16:creationId xmlns:a16="http://schemas.microsoft.com/office/drawing/2014/main" id="{928E37A2-AEA9-FADE-E7F2-50089052E1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A977891-8996-66DA-B79C-8C09A05251E1}"/>
              </a:ext>
            </a:extLst>
          </p:cNvPr>
          <p:cNvSpPr>
            <a:spLocks noGrp="1"/>
          </p:cNvSpPr>
          <p:nvPr>
            <p:ph type="sldNum" sz="quarter" idx="12"/>
          </p:nvPr>
        </p:nvSpPr>
        <p:spPr/>
        <p:txBody>
          <a:bodyPr/>
          <a:lstStyle/>
          <a:p>
            <a:fld id="{E66A0DA6-22C0-3343-949A-0C5419951534}" type="slidenum">
              <a:rPr lang="en-GB" smtClean="0"/>
              <a:t>‹#›</a:t>
            </a:fld>
            <a:endParaRPr lang="en-GB"/>
          </a:p>
        </p:txBody>
      </p:sp>
    </p:spTree>
    <p:extLst>
      <p:ext uri="{BB962C8B-B14F-4D97-AF65-F5344CB8AC3E}">
        <p14:creationId xmlns:p14="http://schemas.microsoft.com/office/powerpoint/2010/main" val="718420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7146B-5D6F-F99E-1B01-572C8F4C298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0EF98D7-DB39-CDA9-C056-16F95D74D6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B78629-2F7E-1328-1499-97BD8A0046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0C561DA-EBE3-5BBD-AD2F-53B5EB822A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FD5A6D-F70A-B7C8-C7AB-D6700E837E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D1E084F-D255-F87D-571C-DC6F6572D9B9}"/>
              </a:ext>
            </a:extLst>
          </p:cNvPr>
          <p:cNvSpPr>
            <a:spLocks noGrp="1"/>
          </p:cNvSpPr>
          <p:nvPr>
            <p:ph type="dt" sz="half" idx="10"/>
          </p:nvPr>
        </p:nvSpPr>
        <p:spPr/>
        <p:txBody>
          <a:bodyPr/>
          <a:lstStyle/>
          <a:p>
            <a:fld id="{88FD7D8D-C6EC-CD42-93FA-FD2FEECCF214}" type="datetimeFigureOut">
              <a:rPr lang="en-GB" smtClean="0"/>
              <a:t>06/12/2022</a:t>
            </a:fld>
            <a:endParaRPr lang="en-GB"/>
          </a:p>
        </p:txBody>
      </p:sp>
      <p:sp>
        <p:nvSpPr>
          <p:cNvPr id="8" name="Footer Placeholder 7">
            <a:extLst>
              <a:ext uri="{FF2B5EF4-FFF2-40B4-BE49-F238E27FC236}">
                <a16:creationId xmlns:a16="http://schemas.microsoft.com/office/drawing/2014/main" id="{E68F87A4-16FC-D3DA-68D9-CA13C458695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3BE4636-C2B1-3BF4-96DA-C2396C33C42C}"/>
              </a:ext>
            </a:extLst>
          </p:cNvPr>
          <p:cNvSpPr>
            <a:spLocks noGrp="1"/>
          </p:cNvSpPr>
          <p:nvPr>
            <p:ph type="sldNum" sz="quarter" idx="12"/>
          </p:nvPr>
        </p:nvSpPr>
        <p:spPr/>
        <p:txBody>
          <a:bodyPr/>
          <a:lstStyle/>
          <a:p>
            <a:fld id="{E66A0DA6-22C0-3343-949A-0C5419951534}" type="slidenum">
              <a:rPr lang="en-GB" smtClean="0"/>
              <a:t>‹#›</a:t>
            </a:fld>
            <a:endParaRPr lang="en-GB"/>
          </a:p>
        </p:txBody>
      </p:sp>
    </p:spTree>
    <p:extLst>
      <p:ext uri="{BB962C8B-B14F-4D97-AF65-F5344CB8AC3E}">
        <p14:creationId xmlns:p14="http://schemas.microsoft.com/office/powerpoint/2010/main" val="1337101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282B2-0FF2-D770-B884-37372C42DC1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BF23B7C-60E4-63BC-703A-1ECC098B2A4A}"/>
              </a:ext>
            </a:extLst>
          </p:cNvPr>
          <p:cNvSpPr>
            <a:spLocks noGrp="1"/>
          </p:cNvSpPr>
          <p:nvPr>
            <p:ph type="dt" sz="half" idx="10"/>
          </p:nvPr>
        </p:nvSpPr>
        <p:spPr/>
        <p:txBody>
          <a:bodyPr/>
          <a:lstStyle/>
          <a:p>
            <a:fld id="{88FD7D8D-C6EC-CD42-93FA-FD2FEECCF214}" type="datetimeFigureOut">
              <a:rPr lang="en-GB" smtClean="0"/>
              <a:t>06/12/2022</a:t>
            </a:fld>
            <a:endParaRPr lang="en-GB"/>
          </a:p>
        </p:txBody>
      </p:sp>
      <p:sp>
        <p:nvSpPr>
          <p:cNvPr id="4" name="Footer Placeholder 3">
            <a:extLst>
              <a:ext uri="{FF2B5EF4-FFF2-40B4-BE49-F238E27FC236}">
                <a16:creationId xmlns:a16="http://schemas.microsoft.com/office/drawing/2014/main" id="{D399456F-A669-9D9A-2042-DC1D879537A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165C1C2-B5AB-A5FD-67D8-FDF59291F9CF}"/>
              </a:ext>
            </a:extLst>
          </p:cNvPr>
          <p:cNvSpPr>
            <a:spLocks noGrp="1"/>
          </p:cNvSpPr>
          <p:nvPr>
            <p:ph type="sldNum" sz="quarter" idx="12"/>
          </p:nvPr>
        </p:nvSpPr>
        <p:spPr/>
        <p:txBody>
          <a:bodyPr/>
          <a:lstStyle/>
          <a:p>
            <a:fld id="{E66A0DA6-22C0-3343-949A-0C5419951534}" type="slidenum">
              <a:rPr lang="en-GB" smtClean="0"/>
              <a:t>‹#›</a:t>
            </a:fld>
            <a:endParaRPr lang="en-GB"/>
          </a:p>
        </p:txBody>
      </p:sp>
    </p:spTree>
    <p:extLst>
      <p:ext uri="{BB962C8B-B14F-4D97-AF65-F5344CB8AC3E}">
        <p14:creationId xmlns:p14="http://schemas.microsoft.com/office/powerpoint/2010/main" val="90377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414C63-FD00-2EA3-C851-3EB441957CEC}"/>
              </a:ext>
            </a:extLst>
          </p:cNvPr>
          <p:cNvSpPr>
            <a:spLocks noGrp="1"/>
          </p:cNvSpPr>
          <p:nvPr>
            <p:ph type="dt" sz="half" idx="10"/>
          </p:nvPr>
        </p:nvSpPr>
        <p:spPr/>
        <p:txBody>
          <a:bodyPr/>
          <a:lstStyle/>
          <a:p>
            <a:fld id="{88FD7D8D-C6EC-CD42-93FA-FD2FEECCF214}" type="datetimeFigureOut">
              <a:rPr lang="en-GB" smtClean="0"/>
              <a:t>06/12/2022</a:t>
            </a:fld>
            <a:endParaRPr lang="en-GB"/>
          </a:p>
        </p:txBody>
      </p:sp>
      <p:sp>
        <p:nvSpPr>
          <p:cNvPr id="3" name="Footer Placeholder 2">
            <a:extLst>
              <a:ext uri="{FF2B5EF4-FFF2-40B4-BE49-F238E27FC236}">
                <a16:creationId xmlns:a16="http://schemas.microsoft.com/office/drawing/2014/main" id="{57947C25-5F2B-46AF-292B-C65809FB771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2A01D7E-2A88-5CBB-E186-F8E973F23FE8}"/>
              </a:ext>
            </a:extLst>
          </p:cNvPr>
          <p:cNvSpPr>
            <a:spLocks noGrp="1"/>
          </p:cNvSpPr>
          <p:nvPr>
            <p:ph type="sldNum" sz="quarter" idx="12"/>
          </p:nvPr>
        </p:nvSpPr>
        <p:spPr/>
        <p:txBody>
          <a:bodyPr/>
          <a:lstStyle/>
          <a:p>
            <a:fld id="{E66A0DA6-22C0-3343-949A-0C5419951534}" type="slidenum">
              <a:rPr lang="en-GB" smtClean="0"/>
              <a:t>‹#›</a:t>
            </a:fld>
            <a:endParaRPr lang="en-GB"/>
          </a:p>
        </p:txBody>
      </p:sp>
    </p:spTree>
    <p:extLst>
      <p:ext uri="{BB962C8B-B14F-4D97-AF65-F5344CB8AC3E}">
        <p14:creationId xmlns:p14="http://schemas.microsoft.com/office/powerpoint/2010/main" val="1846967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F720D-8391-3046-5931-71D745C6A2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3198736-ED9D-1519-FCF6-64715D66AF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16B6BAE-48F2-8D52-0A34-D833B36505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1AE03D-397C-CDC2-E198-036405356101}"/>
              </a:ext>
            </a:extLst>
          </p:cNvPr>
          <p:cNvSpPr>
            <a:spLocks noGrp="1"/>
          </p:cNvSpPr>
          <p:nvPr>
            <p:ph type="dt" sz="half" idx="10"/>
          </p:nvPr>
        </p:nvSpPr>
        <p:spPr/>
        <p:txBody>
          <a:bodyPr/>
          <a:lstStyle/>
          <a:p>
            <a:fld id="{88FD7D8D-C6EC-CD42-93FA-FD2FEECCF214}" type="datetimeFigureOut">
              <a:rPr lang="en-GB" smtClean="0"/>
              <a:t>06/12/2022</a:t>
            </a:fld>
            <a:endParaRPr lang="en-GB"/>
          </a:p>
        </p:txBody>
      </p:sp>
      <p:sp>
        <p:nvSpPr>
          <p:cNvPr id="6" name="Footer Placeholder 5">
            <a:extLst>
              <a:ext uri="{FF2B5EF4-FFF2-40B4-BE49-F238E27FC236}">
                <a16:creationId xmlns:a16="http://schemas.microsoft.com/office/drawing/2014/main" id="{0209B6D7-B0C5-633D-EE67-1370D0A12E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589679F-FEC8-8D69-4961-0EC04B31D103}"/>
              </a:ext>
            </a:extLst>
          </p:cNvPr>
          <p:cNvSpPr>
            <a:spLocks noGrp="1"/>
          </p:cNvSpPr>
          <p:nvPr>
            <p:ph type="sldNum" sz="quarter" idx="12"/>
          </p:nvPr>
        </p:nvSpPr>
        <p:spPr/>
        <p:txBody>
          <a:bodyPr/>
          <a:lstStyle/>
          <a:p>
            <a:fld id="{E66A0DA6-22C0-3343-949A-0C5419951534}" type="slidenum">
              <a:rPr lang="en-GB" smtClean="0"/>
              <a:t>‹#›</a:t>
            </a:fld>
            <a:endParaRPr lang="en-GB"/>
          </a:p>
        </p:txBody>
      </p:sp>
    </p:spTree>
    <p:extLst>
      <p:ext uri="{BB962C8B-B14F-4D97-AF65-F5344CB8AC3E}">
        <p14:creationId xmlns:p14="http://schemas.microsoft.com/office/powerpoint/2010/main" val="1596591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773DE-E890-6583-AEC4-AA9AF07C80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FEBAF50-F314-43B2-AA1D-59CF40F239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33CA736-CB6A-03BF-ED78-8425A14ACB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04AD50-56A8-5975-124B-04D75A788ABF}"/>
              </a:ext>
            </a:extLst>
          </p:cNvPr>
          <p:cNvSpPr>
            <a:spLocks noGrp="1"/>
          </p:cNvSpPr>
          <p:nvPr>
            <p:ph type="dt" sz="half" idx="10"/>
          </p:nvPr>
        </p:nvSpPr>
        <p:spPr/>
        <p:txBody>
          <a:bodyPr/>
          <a:lstStyle/>
          <a:p>
            <a:fld id="{88FD7D8D-C6EC-CD42-93FA-FD2FEECCF214}" type="datetimeFigureOut">
              <a:rPr lang="en-GB" smtClean="0"/>
              <a:t>06/12/2022</a:t>
            </a:fld>
            <a:endParaRPr lang="en-GB"/>
          </a:p>
        </p:txBody>
      </p:sp>
      <p:sp>
        <p:nvSpPr>
          <p:cNvPr id="6" name="Footer Placeholder 5">
            <a:extLst>
              <a:ext uri="{FF2B5EF4-FFF2-40B4-BE49-F238E27FC236}">
                <a16:creationId xmlns:a16="http://schemas.microsoft.com/office/drawing/2014/main" id="{DFAAFE76-C6DF-AF0D-D96D-D884F497B78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F51C14-AE85-C9BF-31FF-607247FF9835}"/>
              </a:ext>
            </a:extLst>
          </p:cNvPr>
          <p:cNvSpPr>
            <a:spLocks noGrp="1"/>
          </p:cNvSpPr>
          <p:nvPr>
            <p:ph type="sldNum" sz="quarter" idx="12"/>
          </p:nvPr>
        </p:nvSpPr>
        <p:spPr/>
        <p:txBody>
          <a:bodyPr/>
          <a:lstStyle/>
          <a:p>
            <a:fld id="{E66A0DA6-22C0-3343-949A-0C5419951534}" type="slidenum">
              <a:rPr lang="en-GB" smtClean="0"/>
              <a:t>‹#›</a:t>
            </a:fld>
            <a:endParaRPr lang="en-GB"/>
          </a:p>
        </p:txBody>
      </p:sp>
    </p:spTree>
    <p:extLst>
      <p:ext uri="{BB962C8B-B14F-4D97-AF65-F5344CB8AC3E}">
        <p14:creationId xmlns:p14="http://schemas.microsoft.com/office/powerpoint/2010/main" val="476079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484912-73A8-EEA0-2BEA-27BB333D4F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01D26D0-E6A8-81CC-D14A-C101DE9073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108CF2-75A7-4EE7-AFED-35503071F3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FD7D8D-C6EC-CD42-93FA-FD2FEECCF214}" type="datetimeFigureOut">
              <a:rPr lang="en-GB" smtClean="0"/>
              <a:t>06/12/2022</a:t>
            </a:fld>
            <a:endParaRPr lang="en-GB"/>
          </a:p>
        </p:txBody>
      </p:sp>
      <p:sp>
        <p:nvSpPr>
          <p:cNvPr id="5" name="Footer Placeholder 4">
            <a:extLst>
              <a:ext uri="{FF2B5EF4-FFF2-40B4-BE49-F238E27FC236}">
                <a16:creationId xmlns:a16="http://schemas.microsoft.com/office/drawing/2014/main" id="{654F9472-CCE7-68ED-6B9B-809E640AE5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DC7CFEE-334D-C0D3-8F07-E128101E24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6A0DA6-22C0-3343-949A-0C5419951534}" type="slidenum">
              <a:rPr lang="en-GB" smtClean="0"/>
              <a:t>‹#›</a:t>
            </a:fld>
            <a:endParaRPr lang="en-GB"/>
          </a:p>
        </p:txBody>
      </p:sp>
    </p:spTree>
    <p:extLst>
      <p:ext uri="{BB962C8B-B14F-4D97-AF65-F5344CB8AC3E}">
        <p14:creationId xmlns:p14="http://schemas.microsoft.com/office/powerpoint/2010/main" val="1554699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A2187-BEE4-8B63-B68E-5E255326C6D3}"/>
              </a:ext>
            </a:extLst>
          </p:cNvPr>
          <p:cNvSpPr txBox="1"/>
          <p:nvPr/>
        </p:nvSpPr>
        <p:spPr>
          <a:xfrm>
            <a:off x="12192000" y="2908455"/>
            <a:ext cx="6923909" cy="720000"/>
          </a:xfrm>
          <a:prstGeom prst="rect">
            <a:avLst/>
          </a:prstGeom>
          <a:noFill/>
        </p:spPr>
        <p:txBody>
          <a:bodyPr wrap="square" lIns="216000" tIns="0" rIns="0" bIns="0" anchor="ctr" anchorCtr="0">
            <a:noAutofit/>
          </a:bodyPr>
          <a:lstStyle/>
          <a:p>
            <a:r>
              <a:rPr lang="en-GB" sz="3600" dirty="0">
                <a:solidFill>
                  <a:srgbClr val="B4ECF0"/>
                </a:solidFill>
                <a:latin typeface="Gotham Light" pitchFamily="2" charset="0"/>
                <a:cs typeface="Gotham Light" pitchFamily="2" charset="0"/>
              </a:rPr>
              <a:t>PROJECT</a:t>
            </a:r>
          </a:p>
          <a:p>
            <a:r>
              <a:rPr lang="en-GB" sz="2000" dirty="0">
                <a:solidFill>
                  <a:srgbClr val="B4ECF0"/>
                </a:solidFill>
                <a:latin typeface="Gotham Medium" pitchFamily="2" charset="0"/>
                <a:cs typeface="Gotham Medium" pitchFamily="2" charset="0"/>
              </a:rPr>
              <a:t>EMPLOYEE ABSENTEEISM ANALYTICS</a:t>
            </a:r>
            <a:endParaRPr lang="en-GB" sz="3600" dirty="0">
              <a:solidFill>
                <a:srgbClr val="B4ECF0"/>
              </a:solidFill>
              <a:latin typeface="Gotham Medium" pitchFamily="2" charset="0"/>
              <a:cs typeface="Gotham Medium" pitchFamily="2" charset="0"/>
            </a:endParaRPr>
          </a:p>
        </p:txBody>
      </p:sp>
      <p:sp>
        <p:nvSpPr>
          <p:cNvPr id="18" name="Rectangle 17">
            <a:extLst>
              <a:ext uri="{FF2B5EF4-FFF2-40B4-BE49-F238E27FC236}">
                <a16:creationId xmlns:a16="http://schemas.microsoft.com/office/drawing/2014/main" id="{70C4038D-3683-2CC1-38E8-CEDE8105B731}"/>
              </a:ext>
            </a:extLst>
          </p:cNvPr>
          <p:cNvSpPr/>
          <p:nvPr/>
        </p:nvSpPr>
        <p:spPr>
          <a:xfrm>
            <a:off x="13157311" y="2692171"/>
            <a:ext cx="1156019" cy="1156019"/>
          </a:xfrm>
          <a:prstGeom prst="rect">
            <a:avLst/>
          </a:prstGeom>
          <a:gradFill>
            <a:gsLst>
              <a:gs pos="0">
                <a:srgbClr val="27FAEF">
                  <a:alpha val="97776"/>
                  <a:lumMod val="80000"/>
                  <a:lumOff val="20000"/>
                </a:srgbClr>
              </a:gs>
              <a:gs pos="45000">
                <a:srgbClr val="3A3838"/>
              </a:gs>
              <a:gs pos="55000">
                <a:srgbClr val="3A3838"/>
              </a:gs>
              <a:gs pos="100000">
                <a:srgbClr val="27FAEF">
                  <a:lumMod val="69000"/>
                  <a:lumOff val="31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dirty="0"/>
          </a:p>
        </p:txBody>
      </p:sp>
      <p:sp>
        <p:nvSpPr>
          <p:cNvPr id="19" name="Octagon 18">
            <a:extLst>
              <a:ext uri="{FF2B5EF4-FFF2-40B4-BE49-F238E27FC236}">
                <a16:creationId xmlns:a16="http://schemas.microsoft.com/office/drawing/2014/main" id="{DC64AADB-629B-D9C0-EA5A-ECDCDC7403A4}"/>
              </a:ext>
            </a:extLst>
          </p:cNvPr>
          <p:cNvSpPr/>
          <p:nvPr/>
        </p:nvSpPr>
        <p:spPr>
          <a:xfrm>
            <a:off x="13270864" y="2805724"/>
            <a:ext cx="928913" cy="928913"/>
          </a:xfrm>
          <a:prstGeom prst="octagon">
            <a:avLst/>
          </a:prstGeom>
          <a:gradFill flip="none" rotWithShape="1">
            <a:gsLst>
              <a:gs pos="0">
                <a:srgbClr val="27FAEF">
                  <a:alpha val="97776"/>
                  <a:lumMod val="80000"/>
                  <a:lumOff val="20000"/>
                </a:srgbClr>
              </a:gs>
              <a:gs pos="45000">
                <a:srgbClr val="3A3838"/>
              </a:gs>
              <a:gs pos="55000">
                <a:srgbClr val="3A3838"/>
              </a:gs>
              <a:gs pos="100000">
                <a:srgbClr val="27FAEF">
                  <a:lumMod val="69000"/>
                  <a:lumOff val="31000"/>
                </a:srgbClr>
              </a:gs>
            </a:gsLst>
            <a:lin ang="2700000" scaled="1"/>
            <a:tileRect/>
          </a:gradFill>
          <a:ln w="635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GB" sz="6600" baseline="30000" dirty="0">
              <a:solidFill>
                <a:schemeClr val="bg1"/>
              </a:solidFill>
              <a:latin typeface="Gotham Light" pitchFamily="2" charset="0"/>
              <a:cs typeface="Gotham Light" pitchFamily="2" charset="0"/>
            </a:endParaRPr>
          </a:p>
        </p:txBody>
      </p:sp>
      <p:sp>
        <p:nvSpPr>
          <p:cNvPr id="20" name="TextBox 19">
            <a:extLst>
              <a:ext uri="{FF2B5EF4-FFF2-40B4-BE49-F238E27FC236}">
                <a16:creationId xmlns:a16="http://schemas.microsoft.com/office/drawing/2014/main" id="{4BEC6917-DE36-70F8-B7F6-117105BFCF70}"/>
              </a:ext>
            </a:extLst>
          </p:cNvPr>
          <p:cNvSpPr txBox="1"/>
          <p:nvPr/>
        </p:nvSpPr>
        <p:spPr>
          <a:xfrm>
            <a:off x="13429097" y="3064744"/>
            <a:ext cx="612446" cy="348472"/>
          </a:xfrm>
          <a:custGeom>
            <a:avLst/>
            <a:gdLst/>
            <a:ahLst/>
            <a:cxnLst/>
            <a:rect l="l" t="t" r="r" b="b"/>
            <a:pathLst>
              <a:path w="1335069" h="759632">
                <a:moveTo>
                  <a:pt x="39624" y="262808"/>
                </a:moveTo>
                <a:lnTo>
                  <a:pt x="39624" y="502838"/>
                </a:lnTo>
                <a:lnTo>
                  <a:pt x="219456" y="502838"/>
                </a:lnTo>
                <a:cubicBezTo>
                  <a:pt x="308610" y="502838"/>
                  <a:pt x="374904" y="457880"/>
                  <a:pt x="374904" y="380918"/>
                </a:cubicBezTo>
                <a:lnTo>
                  <a:pt x="374904" y="379394"/>
                </a:lnTo>
                <a:cubicBezTo>
                  <a:pt x="374904" y="307766"/>
                  <a:pt x="318516" y="262808"/>
                  <a:pt x="221742" y="262808"/>
                </a:cubicBezTo>
                <a:close/>
                <a:moveTo>
                  <a:pt x="0" y="226232"/>
                </a:moveTo>
                <a:lnTo>
                  <a:pt x="224028" y="226232"/>
                </a:lnTo>
                <a:cubicBezTo>
                  <a:pt x="289560" y="226232"/>
                  <a:pt x="342138" y="246806"/>
                  <a:pt x="374142" y="278810"/>
                </a:cubicBezTo>
                <a:cubicBezTo>
                  <a:pt x="399288" y="303956"/>
                  <a:pt x="414528" y="339770"/>
                  <a:pt x="414528" y="377870"/>
                </a:cubicBezTo>
                <a:lnTo>
                  <a:pt x="414528" y="379394"/>
                </a:lnTo>
                <a:cubicBezTo>
                  <a:pt x="414528" y="468548"/>
                  <a:pt x="348234" y="519602"/>
                  <a:pt x="258318" y="531794"/>
                </a:cubicBezTo>
                <a:lnTo>
                  <a:pt x="434340" y="759632"/>
                </a:lnTo>
                <a:lnTo>
                  <a:pt x="384048" y="759632"/>
                </a:lnTo>
                <a:lnTo>
                  <a:pt x="214122" y="538652"/>
                </a:lnTo>
                <a:lnTo>
                  <a:pt x="39624" y="538652"/>
                </a:lnTo>
                <a:lnTo>
                  <a:pt x="39624" y="759632"/>
                </a:lnTo>
                <a:lnTo>
                  <a:pt x="0" y="759632"/>
                </a:lnTo>
                <a:close/>
                <a:moveTo>
                  <a:pt x="1055950" y="153312"/>
                </a:moveTo>
                <a:cubicBezTo>
                  <a:pt x="1035222" y="153312"/>
                  <a:pt x="1021202" y="163370"/>
                  <a:pt x="1021202" y="177088"/>
                </a:cubicBezTo>
                <a:lnTo>
                  <a:pt x="1021202" y="177697"/>
                </a:lnTo>
                <a:cubicBezTo>
                  <a:pt x="1021202" y="190196"/>
                  <a:pt x="1034918" y="199035"/>
                  <a:pt x="1049550" y="199035"/>
                </a:cubicBezTo>
                <a:cubicBezTo>
                  <a:pt x="1070887" y="199035"/>
                  <a:pt x="1089480" y="185014"/>
                  <a:pt x="1089480" y="167639"/>
                </a:cubicBezTo>
                <a:lnTo>
                  <a:pt x="1089480" y="159712"/>
                </a:lnTo>
                <a:cubicBezTo>
                  <a:pt x="1080031" y="156055"/>
                  <a:pt x="1067535" y="153312"/>
                  <a:pt x="1055950" y="153312"/>
                </a:cubicBezTo>
                <a:close/>
                <a:moveTo>
                  <a:pt x="1249117" y="96314"/>
                </a:moveTo>
                <a:cubicBezTo>
                  <a:pt x="1226865" y="96314"/>
                  <a:pt x="1205834" y="115821"/>
                  <a:pt x="1205834" y="144779"/>
                </a:cubicBezTo>
                <a:lnTo>
                  <a:pt x="1205834" y="145388"/>
                </a:lnTo>
                <a:cubicBezTo>
                  <a:pt x="1205834" y="173432"/>
                  <a:pt x="1227170" y="193853"/>
                  <a:pt x="1249117" y="193853"/>
                </a:cubicBezTo>
                <a:cubicBezTo>
                  <a:pt x="1270760" y="193853"/>
                  <a:pt x="1292706" y="173127"/>
                  <a:pt x="1292706" y="145388"/>
                </a:cubicBezTo>
                <a:lnTo>
                  <a:pt x="1292706" y="144779"/>
                </a:lnTo>
                <a:cubicBezTo>
                  <a:pt x="1292706" y="116736"/>
                  <a:pt x="1270760" y="96314"/>
                  <a:pt x="1249117" y="96314"/>
                </a:cubicBezTo>
                <a:close/>
                <a:moveTo>
                  <a:pt x="668092" y="96314"/>
                </a:moveTo>
                <a:cubicBezTo>
                  <a:pt x="645840" y="96314"/>
                  <a:pt x="624809" y="115821"/>
                  <a:pt x="624809" y="144779"/>
                </a:cubicBezTo>
                <a:lnTo>
                  <a:pt x="624809" y="145388"/>
                </a:lnTo>
                <a:cubicBezTo>
                  <a:pt x="624809" y="173432"/>
                  <a:pt x="646145" y="193853"/>
                  <a:pt x="668092" y="193853"/>
                </a:cubicBezTo>
                <a:cubicBezTo>
                  <a:pt x="689735" y="193853"/>
                  <a:pt x="711680" y="173127"/>
                  <a:pt x="711680" y="145388"/>
                </a:cubicBezTo>
                <a:lnTo>
                  <a:pt x="711680" y="144779"/>
                </a:lnTo>
                <a:cubicBezTo>
                  <a:pt x="711680" y="116736"/>
                  <a:pt x="689735" y="96314"/>
                  <a:pt x="668092" y="96314"/>
                </a:cubicBezTo>
                <a:close/>
                <a:moveTo>
                  <a:pt x="797482" y="61570"/>
                </a:moveTo>
                <a:lnTo>
                  <a:pt x="840455" y="61570"/>
                </a:lnTo>
                <a:lnTo>
                  <a:pt x="840455" y="156056"/>
                </a:lnTo>
                <a:cubicBezTo>
                  <a:pt x="840455" y="178004"/>
                  <a:pt x="852952" y="192024"/>
                  <a:pt x="871851" y="192024"/>
                </a:cubicBezTo>
                <a:cubicBezTo>
                  <a:pt x="890141" y="192024"/>
                  <a:pt x="905076" y="177394"/>
                  <a:pt x="905076" y="155447"/>
                </a:cubicBezTo>
                <a:lnTo>
                  <a:pt x="905076" y="61570"/>
                </a:lnTo>
                <a:lnTo>
                  <a:pt x="948354" y="61570"/>
                </a:lnTo>
                <a:lnTo>
                  <a:pt x="948354" y="228597"/>
                </a:lnTo>
                <a:lnTo>
                  <a:pt x="905076" y="228597"/>
                </a:lnTo>
                <a:lnTo>
                  <a:pt x="905076" y="203604"/>
                </a:lnTo>
                <a:cubicBezTo>
                  <a:pt x="900806" y="218844"/>
                  <a:pt x="885870" y="231950"/>
                  <a:pt x="857830" y="231950"/>
                </a:cubicBezTo>
                <a:cubicBezTo>
                  <a:pt x="818513" y="231950"/>
                  <a:pt x="797482" y="207566"/>
                  <a:pt x="797482" y="167029"/>
                </a:cubicBezTo>
                <a:close/>
                <a:moveTo>
                  <a:pt x="1056865" y="59436"/>
                </a:moveTo>
                <a:cubicBezTo>
                  <a:pt x="1083990" y="59436"/>
                  <a:pt x="1101974" y="65837"/>
                  <a:pt x="1113251" y="77420"/>
                </a:cubicBezTo>
                <a:cubicBezTo>
                  <a:pt x="1125138" y="89002"/>
                  <a:pt x="1130625" y="106071"/>
                  <a:pt x="1130625" y="130148"/>
                </a:cubicBezTo>
                <a:lnTo>
                  <a:pt x="1130625" y="228597"/>
                </a:lnTo>
                <a:lnTo>
                  <a:pt x="1088566" y="228597"/>
                </a:lnTo>
                <a:lnTo>
                  <a:pt x="1088566" y="208480"/>
                </a:lnTo>
                <a:cubicBezTo>
                  <a:pt x="1083686" y="221587"/>
                  <a:pt x="1066922" y="231950"/>
                  <a:pt x="1039186" y="231950"/>
                </a:cubicBezTo>
                <a:cubicBezTo>
                  <a:pt x="1005965" y="231950"/>
                  <a:pt x="979142" y="214576"/>
                  <a:pt x="979142" y="179221"/>
                </a:cubicBezTo>
                <a:lnTo>
                  <a:pt x="979142" y="178612"/>
                </a:lnTo>
                <a:cubicBezTo>
                  <a:pt x="979142" y="140818"/>
                  <a:pt x="1006270" y="123749"/>
                  <a:pt x="1048635" y="123749"/>
                </a:cubicBezTo>
                <a:cubicBezTo>
                  <a:pt x="1069665" y="123749"/>
                  <a:pt x="1082466" y="126492"/>
                  <a:pt x="1088870" y="130455"/>
                </a:cubicBezTo>
                <a:lnTo>
                  <a:pt x="1088870" y="129539"/>
                </a:lnTo>
                <a:cubicBezTo>
                  <a:pt x="1088870" y="109725"/>
                  <a:pt x="1074850" y="97533"/>
                  <a:pt x="1051988" y="97533"/>
                </a:cubicBezTo>
                <a:cubicBezTo>
                  <a:pt x="1037051" y="97533"/>
                  <a:pt x="1023640" y="101496"/>
                  <a:pt x="1003667" y="107592"/>
                </a:cubicBezTo>
                <a:lnTo>
                  <a:pt x="993163" y="73342"/>
                </a:lnTo>
                <a:cubicBezTo>
                  <a:pt x="1010842" y="64618"/>
                  <a:pt x="1028215" y="59436"/>
                  <a:pt x="1056865" y="59436"/>
                </a:cubicBezTo>
                <a:close/>
                <a:moveTo>
                  <a:pt x="483003" y="58827"/>
                </a:moveTo>
                <a:cubicBezTo>
                  <a:pt x="506166" y="58827"/>
                  <a:pt x="528111" y="65837"/>
                  <a:pt x="545180" y="78756"/>
                </a:cubicBezTo>
                <a:lnTo>
                  <a:pt x="529006" y="109420"/>
                </a:lnTo>
                <a:cubicBezTo>
                  <a:pt x="508912" y="99972"/>
                  <a:pt x="492453" y="94180"/>
                  <a:pt x="482088" y="94180"/>
                </a:cubicBezTo>
                <a:cubicBezTo>
                  <a:pt x="470809" y="94180"/>
                  <a:pt x="462579" y="100886"/>
                  <a:pt x="462579" y="106984"/>
                </a:cubicBezTo>
                <a:lnTo>
                  <a:pt x="462579" y="107593"/>
                </a:lnTo>
                <a:cubicBezTo>
                  <a:pt x="462579" y="116434"/>
                  <a:pt x="479953" y="121311"/>
                  <a:pt x="498850" y="127407"/>
                </a:cubicBezTo>
                <a:cubicBezTo>
                  <a:pt x="522320" y="134722"/>
                  <a:pt x="548838" y="145390"/>
                  <a:pt x="548838" y="177392"/>
                </a:cubicBezTo>
                <a:lnTo>
                  <a:pt x="548838" y="178002"/>
                </a:lnTo>
                <a:cubicBezTo>
                  <a:pt x="548838" y="214881"/>
                  <a:pt x="522625" y="231645"/>
                  <a:pt x="486051" y="231645"/>
                </a:cubicBezTo>
                <a:cubicBezTo>
                  <a:pt x="460144" y="231645"/>
                  <a:pt x="434846" y="223416"/>
                  <a:pt x="414729" y="205485"/>
                </a:cubicBezTo>
                <a:lnTo>
                  <a:pt x="433187" y="176480"/>
                </a:lnTo>
                <a:cubicBezTo>
                  <a:pt x="454959" y="189586"/>
                  <a:pt x="473552" y="196292"/>
                  <a:pt x="486965" y="196292"/>
                </a:cubicBezTo>
                <a:cubicBezTo>
                  <a:pt x="499768" y="196292"/>
                  <a:pt x="508912" y="189586"/>
                  <a:pt x="508912" y="181964"/>
                </a:cubicBezTo>
                <a:lnTo>
                  <a:pt x="508912" y="181355"/>
                </a:lnTo>
                <a:cubicBezTo>
                  <a:pt x="508912" y="171904"/>
                  <a:pt x="491843" y="167637"/>
                  <a:pt x="472946" y="161846"/>
                </a:cubicBezTo>
                <a:cubicBezTo>
                  <a:pt x="449171" y="155140"/>
                  <a:pt x="422654" y="145387"/>
                  <a:pt x="422654" y="111556"/>
                </a:cubicBezTo>
                <a:lnTo>
                  <a:pt x="422654" y="110946"/>
                </a:lnTo>
                <a:cubicBezTo>
                  <a:pt x="422654" y="77420"/>
                  <a:pt x="447952" y="58827"/>
                  <a:pt x="483003" y="58827"/>
                </a:cubicBezTo>
                <a:close/>
                <a:moveTo>
                  <a:pt x="659253" y="58217"/>
                </a:moveTo>
                <a:cubicBezTo>
                  <a:pt x="688817" y="58217"/>
                  <a:pt x="705581" y="71324"/>
                  <a:pt x="711071" y="86564"/>
                </a:cubicBezTo>
                <a:lnTo>
                  <a:pt x="711071" y="61570"/>
                </a:lnTo>
                <a:lnTo>
                  <a:pt x="754044" y="61570"/>
                </a:lnTo>
                <a:lnTo>
                  <a:pt x="754044" y="277365"/>
                </a:lnTo>
                <a:lnTo>
                  <a:pt x="711071" y="277365"/>
                </a:lnTo>
                <a:lnTo>
                  <a:pt x="711071" y="201775"/>
                </a:lnTo>
                <a:cubicBezTo>
                  <a:pt x="705276" y="218539"/>
                  <a:pt x="688512" y="231950"/>
                  <a:pt x="659253" y="231950"/>
                </a:cubicBezTo>
                <a:cubicBezTo>
                  <a:pt x="618412" y="231950"/>
                  <a:pt x="581531" y="201775"/>
                  <a:pt x="581531" y="145388"/>
                </a:cubicBezTo>
                <a:lnTo>
                  <a:pt x="581531" y="144779"/>
                </a:lnTo>
                <a:cubicBezTo>
                  <a:pt x="581531" y="88392"/>
                  <a:pt x="617802" y="58217"/>
                  <a:pt x="659253" y="58217"/>
                </a:cubicBezTo>
                <a:close/>
                <a:moveTo>
                  <a:pt x="1292096" y="0"/>
                </a:moveTo>
                <a:lnTo>
                  <a:pt x="1335069" y="0"/>
                </a:lnTo>
                <a:lnTo>
                  <a:pt x="1335069" y="228597"/>
                </a:lnTo>
                <a:lnTo>
                  <a:pt x="1292096" y="228597"/>
                </a:lnTo>
                <a:lnTo>
                  <a:pt x="1292096" y="201775"/>
                </a:lnTo>
                <a:cubicBezTo>
                  <a:pt x="1286301" y="218539"/>
                  <a:pt x="1269537" y="231950"/>
                  <a:pt x="1240278" y="231950"/>
                </a:cubicBezTo>
                <a:cubicBezTo>
                  <a:pt x="1199437" y="231950"/>
                  <a:pt x="1162556" y="201775"/>
                  <a:pt x="1162556" y="145388"/>
                </a:cubicBezTo>
                <a:lnTo>
                  <a:pt x="1162556" y="144779"/>
                </a:lnTo>
                <a:cubicBezTo>
                  <a:pt x="1162556" y="88392"/>
                  <a:pt x="1198827" y="58217"/>
                  <a:pt x="1240278" y="58217"/>
                </a:cubicBezTo>
                <a:cubicBezTo>
                  <a:pt x="1269842" y="58217"/>
                  <a:pt x="1286606" y="71324"/>
                  <a:pt x="1292096" y="86564"/>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GB" sz="8800" dirty="0"/>
          </a:p>
        </p:txBody>
      </p:sp>
      <p:sp>
        <p:nvSpPr>
          <p:cNvPr id="61" name="Octagon 60">
            <a:extLst>
              <a:ext uri="{FF2B5EF4-FFF2-40B4-BE49-F238E27FC236}">
                <a16:creationId xmlns:a16="http://schemas.microsoft.com/office/drawing/2014/main" id="{257BC208-8195-2C0A-3C94-1603363845C4}"/>
              </a:ext>
            </a:extLst>
          </p:cNvPr>
          <p:cNvSpPr/>
          <p:nvPr/>
        </p:nvSpPr>
        <p:spPr>
          <a:xfrm>
            <a:off x="-90730" y="-1920915"/>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ctagon 61">
            <a:extLst>
              <a:ext uri="{FF2B5EF4-FFF2-40B4-BE49-F238E27FC236}">
                <a16:creationId xmlns:a16="http://schemas.microsoft.com/office/drawing/2014/main" id="{907954A3-5456-4191-6058-FD5431F408CD}"/>
              </a:ext>
            </a:extLst>
          </p:cNvPr>
          <p:cNvSpPr/>
          <p:nvPr/>
        </p:nvSpPr>
        <p:spPr>
          <a:xfrm>
            <a:off x="1007787" y="-1444891"/>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3" name="Octagon 62">
            <a:extLst>
              <a:ext uri="{FF2B5EF4-FFF2-40B4-BE49-F238E27FC236}">
                <a16:creationId xmlns:a16="http://schemas.microsoft.com/office/drawing/2014/main" id="{F5CC4CDA-2D6E-B2DB-2242-3F3AD8ABB076}"/>
              </a:ext>
            </a:extLst>
          </p:cNvPr>
          <p:cNvSpPr/>
          <p:nvPr/>
        </p:nvSpPr>
        <p:spPr>
          <a:xfrm>
            <a:off x="2106296" y="-968874"/>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96" name="Octagon 2495">
            <a:extLst>
              <a:ext uri="{FF2B5EF4-FFF2-40B4-BE49-F238E27FC236}">
                <a16:creationId xmlns:a16="http://schemas.microsoft.com/office/drawing/2014/main" id="{A6036496-25CD-C309-1530-17A736DD10EE}"/>
              </a:ext>
            </a:extLst>
          </p:cNvPr>
          <p:cNvSpPr/>
          <p:nvPr/>
        </p:nvSpPr>
        <p:spPr>
          <a:xfrm>
            <a:off x="-4484799" y="-2070321"/>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97" name="Octagon 2496">
            <a:extLst>
              <a:ext uri="{FF2B5EF4-FFF2-40B4-BE49-F238E27FC236}">
                <a16:creationId xmlns:a16="http://schemas.microsoft.com/office/drawing/2014/main" id="{13560534-10E4-6B5F-4064-86A9F3D4BC2C}"/>
              </a:ext>
            </a:extLst>
          </p:cNvPr>
          <p:cNvSpPr/>
          <p:nvPr/>
        </p:nvSpPr>
        <p:spPr>
          <a:xfrm>
            <a:off x="-3386282" y="-1594297"/>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98" name="Octagon 2497">
            <a:extLst>
              <a:ext uri="{FF2B5EF4-FFF2-40B4-BE49-F238E27FC236}">
                <a16:creationId xmlns:a16="http://schemas.microsoft.com/office/drawing/2014/main" id="{449A6CED-C90D-3025-DC66-A43B9AA76742}"/>
              </a:ext>
            </a:extLst>
          </p:cNvPr>
          <p:cNvSpPr/>
          <p:nvPr/>
        </p:nvSpPr>
        <p:spPr>
          <a:xfrm>
            <a:off x="-2287765" y="-1118272"/>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99" name="Octagon 2498">
            <a:extLst>
              <a:ext uri="{FF2B5EF4-FFF2-40B4-BE49-F238E27FC236}">
                <a16:creationId xmlns:a16="http://schemas.microsoft.com/office/drawing/2014/main" id="{5CF17025-9788-C104-1BBB-1669A2BB8665}"/>
              </a:ext>
            </a:extLst>
          </p:cNvPr>
          <p:cNvSpPr/>
          <p:nvPr/>
        </p:nvSpPr>
        <p:spPr>
          <a:xfrm>
            <a:off x="-1189247" y="-642248"/>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0" name="Octagon 2499">
            <a:extLst>
              <a:ext uri="{FF2B5EF4-FFF2-40B4-BE49-F238E27FC236}">
                <a16:creationId xmlns:a16="http://schemas.microsoft.com/office/drawing/2014/main" id="{8D63A908-25B9-3863-8DE7-48D639EB2F4A}"/>
              </a:ext>
            </a:extLst>
          </p:cNvPr>
          <p:cNvSpPr/>
          <p:nvPr/>
        </p:nvSpPr>
        <p:spPr>
          <a:xfrm>
            <a:off x="-90730" y="-166223"/>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1" name="Octagon 2500">
            <a:extLst>
              <a:ext uri="{FF2B5EF4-FFF2-40B4-BE49-F238E27FC236}">
                <a16:creationId xmlns:a16="http://schemas.microsoft.com/office/drawing/2014/main" id="{5D0A1149-54A5-F45B-2B65-0FFA1FB68C1C}"/>
              </a:ext>
            </a:extLst>
          </p:cNvPr>
          <p:cNvSpPr/>
          <p:nvPr/>
        </p:nvSpPr>
        <p:spPr>
          <a:xfrm>
            <a:off x="1007787" y="309801"/>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02" name="Octagon 2501">
            <a:extLst>
              <a:ext uri="{FF2B5EF4-FFF2-40B4-BE49-F238E27FC236}">
                <a16:creationId xmlns:a16="http://schemas.microsoft.com/office/drawing/2014/main" id="{B46BA0BE-05E3-E8E9-0AB1-8A20DB2A9CDC}"/>
              </a:ext>
            </a:extLst>
          </p:cNvPr>
          <p:cNvSpPr/>
          <p:nvPr/>
        </p:nvSpPr>
        <p:spPr>
          <a:xfrm>
            <a:off x="2106296" y="785819"/>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3" name="Octagon 2502">
            <a:extLst>
              <a:ext uri="{FF2B5EF4-FFF2-40B4-BE49-F238E27FC236}">
                <a16:creationId xmlns:a16="http://schemas.microsoft.com/office/drawing/2014/main" id="{11EDEF2E-AA49-13B5-CE02-2603BBBCDC63}"/>
              </a:ext>
            </a:extLst>
          </p:cNvPr>
          <p:cNvSpPr/>
          <p:nvPr/>
        </p:nvSpPr>
        <p:spPr>
          <a:xfrm>
            <a:off x="-7780351" y="-1743702"/>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4" name="Octagon 2503">
            <a:extLst>
              <a:ext uri="{FF2B5EF4-FFF2-40B4-BE49-F238E27FC236}">
                <a16:creationId xmlns:a16="http://schemas.microsoft.com/office/drawing/2014/main" id="{9A4438FF-EF29-6E7A-2540-235254B707B9}"/>
              </a:ext>
            </a:extLst>
          </p:cNvPr>
          <p:cNvSpPr/>
          <p:nvPr/>
        </p:nvSpPr>
        <p:spPr>
          <a:xfrm>
            <a:off x="-6681834" y="-1267678"/>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5" name="Octagon 2504">
            <a:extLst>
              <a:ext uri="{FF2B5EF4-FFF2-40B4-BE49-F238E27FC236}">
                <a16:creationId xmlns:a16="http://schemas.microsoft.com/office/drawing/2014/main" id="{EF49D2A9-47E2-9A26-E5EA-370B2A192CC2}"/>
              </a:ext>
            </a:extLst>
          </p:cNvPr>
          <p:cNvSpPr/>
          <p:nvPr/>
        </p:nvSpPr>
        <p:spPr>
          <a:xfrm>
            <a:off x="-5583317" y="-791653"/>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6" name="Octagon 2505">
            <a:extLst>
              <a:ext uri="{FF2B5EF4-FFF2-40B4-BE49-F238E27FC236}">
                <a16:creationId xmlns:a16="http://schemas.microsoft.com/office/drawing/2014/main" id="{8137D17F-AF3A-78AA-15DF-F390E034998C}"/>
              </a:ext>
            </a:extLst>
          </p:cNvPr>
          <p:cNvSpPr/>
          <p:nvPr/>
        </p:nvSpPr>
        <p:spPr>
          <a:xfrm>
            <a:off x="-4484799" y="-315629"/>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7" name="Octagon 2506">
            <a:extLst>
              <a:ext uri="{FF2B5EF4-FFF2-40B4-BE49-F238E27FC236}">
                <a16:creationId xmlns:a16="http://schemas.microsoft.com/office/drawing/2014/main" id="{912568B1-35DB-9259-4BEE-627B2165F2FE}"/>
              </a:ext>
            </a:extLst>
          </p:cNvPr>
          <p:cNvSpPr/>
          <p:nvPr/>
        </p:nvSpPr>
        <p:spPr>
          <a:xfrm>
            <a:off x="-3386282" y="160396"/>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8" name="Octagon 2507">
            <a:extLst>
              <a:ext uri="{FF2B5EF4-FFF2-40B4-BE49-F238E27FC236}">
                <a16:creationId xmlns:a16="http://schemas.microsoft.com/office/drawing/2014/main" id="{DA838417-7D61-D971-4396-01BF8EAA95CC}"/>
              </a:ext>
            </a:extLst>
          </p:cNvPr>
          <p:cNvSpPr/>
          <p:nvPr/>
        </p:nvSpPr>
        <p:spPr>
          <a:xfrm>
            <a:off x="-2287765" y="636420"/>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9" name="Octagon 2508">
            <a:extLst>
              <a:ext uri="{FF2B5EF4-FFF2-40B4-BE49-F238E27FC236}">
                <a16:creationId xmlns:a16="http://schemas.microsoft.com/office/drawing/2014/main" id="{BF1BB5ED-9FE6-C798-BAFB-492307478751}"/>
              </a:ext>
            </a:extLst>
          </p:cNvPr>
          <p:cNvSpPr/>
          <p:nvPr/>
        </p:nvSpPr>
        <p:spPr>
          <a:xfrm>
            <a:off x="-1189247" y="1112445"/>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0" name="Octagon 2509">
            <a:extLst>
              <a:ext uri="{FF2B5EF4-FFF2-40B4-BE49-F238E27FC236}">
                <a16:creationId xmlns:a16="http://schemas.microsoft.com/office/drawing/2014/main" id="{4E473DD8-F16B-EBEB-C480-6893E7E476CC}"/>
              </a:ext>
            </a:extLst>
          </p:cNvPr>
          <p:cNvSpPr/>
          <p:nvPr/>
        </p:nvSpPr>
        <p:spPr>
          <a:xfrm>
            <a:off x="-90730" y="1588469"/>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1" name="Octagon 2510">
            <a:extLst>
              <a:ext uri="{FF2B5EF4-FFF2-40B4-BE49-F238E27FC236}">
                <a16:creationId xmlns:a16="http://schemas.microsoft.com/office/drawing/2014/main" id="{9D636D62-F13F-F799-F998-0CCEEF5737A7}"/>
              </a:ext>
            </a:extLst>
          </p:cNvPr>
          <p:cNvSpPr/>
          <p:nvPr/>
        </p:nvSpPr>
        <p:spPr>
          <a:xfrm>
            <a:off x="1007787" y="2064494"/>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12" name="Octagon 2511">
            <a:extLst>
              <a:ext uri="{FF2B5EF4-FFF2-40B4-BE49-F238E27FC236}">
                <a16:creationId xmlns:a16="http://schemas.microsoft.com/office/drawing/2014/main" id="{9FDD52D4-F698-7E5F-971E-4D1D53F8F292}"/>
              </a:ext>
            </a:extLst>
          </p:cNvPr>
          <p:cNvSpPr/>
          <p:nvPr/>
        </p:nvSpPr>
        <p:spPr>
          <a:xfrm>
            <a:off x="2106296" y="2540511"/>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3" name="Octagon 2512">
            <a:extLst>
              <a:ext uri="{FF2B5EF4-FFF2-40B4-BE49-F238E27FC236}">
                <a16:creationId xmlns:a16="http://schemas.microsoft.com/office/drawing/2014/main" id="{EF1B7985-13C7-4FA6-5914-851C490B48DE}"/>
              </a:ext>
            </a:extLst>
          </p:cNvPr>
          <p:cNvSpPr/>
          <p:nvPr/>
        </p:nvSpPr>
        <p:spPr>
          <a:xfrm>
            <a:off x="-9977386" y="-941059"/>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4" name="Octagon 2513">
            <a:extLst>
              <a:ext uri="{FF2B5EF4-FFF2-40B4-BE49-F238E27FC236}">
                <a16:creationId xmlns:a16="http://schemas.microsoft.com/office/drawing/2014/main" id="{7D37537B-654A-12C6-D2FE-188236C8512E}"/>
              </a:ext>
            </a:extLst>
          </p:cNvPr>
          <p:cNvSpPr/>
          <p:nvPr/>
        </p:nvSpPr>
        <p:spPr>
          <a:xfrm>
            <a:off x="-8878869" y="-465034"/>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5" name="Octagon 2514">
            <a:extLst>
              <a:ext uri="{FF2B5EF4-FFF2-40B4-BE49-F238E27FC236}">
                <a16:creationId xmlns:a16="http://schemas.microsoft.com/office/drawing/2014/main" id="{29F0165F-DC10-0FAB-9A1F-D324DEB6B1DF}"/>
              </a:ext>
            </a:extLst>
          </p:cNvPr>
          <p:cNvSpPr/>
          <p:nvPr/>
        </p:nvSpPr>
        <p:spPr>
          <a:xfrm>
            <a:off x="-7780351" y="10990"/>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6" name="Octagon 2515">
            <a:extLst>
              <a:ext uri="{FF2B5EF4-FFF2-40B4-BE49-F238E27FC236}">
                <a16:creationId xmlns:a16="http://schemas.microsoft.com/office/drawing/2014/main" id="{471F383C-94B8-14C8-6F55-69062E75A829}"/>
              </a:ext>
            </a:extLst>
          </p:cNvPr>
          <p:cNvSpPr/>
          <p:nvPr/>
        </p:nvSpPr>
        <p:spPr>
          <a:xfrm>
            <a:off x="-6681834" y="487015"/>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7" name="Octagon 2516">
            <a:extLst>
              <a:ext uri="{FF2B5EF4-FFF2-40B4-BE49-F238E27FC236}">
                <a16:creationId xmlns:a16="http://schemas.microsoft.com/office/drawing/2014/main" id="{6451A117-2D5A-6AAB-7A16-9E8121CA9852}"/>
              </a:ext>
            </a:extLst>
          </p:cNvPr>
          <p:cNvSpPr/>
          <p:nvPr/>
        </p:nvSpPr>
        <p:spPr>
          <a:xfrm>
            <a:off x="-5583317" y="963039"/>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8" name="Octagon 2517">
            <a:extLst>
              <a:ext uri="{FF2B5EF4-FFF2-40B4-BE49-F238E27FC236}">
                <a16:creationId xmlns:a16="http://schemas.microsoft.com/office/drawing/2014/main" id="{801A2A2B-5FF4-30BE-2466-C042A7D04A8F}"/>
              </a:ext>
            </a:extLst>
          </p:cNvPr>
          <p:cNvSpPr/>
          <p:nvPr/>
        </p:nvSpPr>
        <p:spPr>
          <a:xfrm>
            <a:off x="-4484799" y="1439063"/>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9" name="Octagon 2518">
            <a:extLst>
              <a:ext uri="{FF2B5EF4-FFF2-40B4-BE49-F238E27FC236}">
                <a16:creationId xmlns:a16="http://schemas.microsoft.com/office/drawing/2014/main" id="{494B6CA6-A0B1-01CA-7E3B-C3F91B3E55B8}"/>
              </a:ext>
            </a:extLst>
          </p:cNvPr>
          <p:cNvSpPr/>
          <p:nvPr/>
        </p:nvSpPr>
        <p:spPr>
          <a:xfrm>
            <a:off x="-3386282" y="1915088"/>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0" name="Octagon 2519">
            <a:extLst>
              <a:ext uri="{FF2B5EF4-FFF2-40B4-BE49-F238E27FC236}">
                <a16:creationId xmlns:a16="http://schemas.microsoft.com/office/drawing/2014/main" id="{CB6EB66B-EC5C-3AA7-CE19-006E00C83C7D}"/>
              </a:ext>
            </a:extLst>
          </p:cNvPr>
          <p:cNvSpPr/>
          <p:nvPr/>
        </p:nvSpPr>
        <p:spPr>
          <a:xfrm>
            <a:off x="-2287765" y="2391112"/>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1" name="Octagon 2520">
            <a:extLst>
              <a:ext uri="{FF2B5EF4-FFF2-40B4-BE49-F238E27FC236}">
                <a16:creationId xmlns:a16="http://schemas.microsoft.com/office/drawing/2014/main" id="{B9723A19-7F4B-5F00-38BE-3485CA7F3089}"/>
              </a:ext>
            </a:extLst>
          </p:cNvPr>
          <p:cNvSpPr/>
          <p:nvPr/>
        </p:nvSpPr>
        <p:spPr>
          <a:xfrm>
            <a:off x="-1189247" y="2867137"/>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2" name="Octagon 2521">
            <a:extLst>
              <a:ext uri="{FF2B5EF4-FFF2-40B4-BE49-F238E27FC236}">
                <a16:creationId xmlns:a16="http://schemas.microsoft.com/office/drawing/2014/main" id="{DF91567A-04A2-7B31-C444-6C15ABE1FE40}"/>
              </a:ext>
            </a:extLst>
          </p:cNvPr>
          <p:cNvSpPr/>
          <p:nvPr/>
        </p:nvSpPr>
        <p:spPr>
          <a:xfrm>
            <a:off x="-90730" y="3343161"/>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3" name="Octagon 2522">
            <a:extLst>
              <a:ext uri="{FF2B5EF4-FFF2-40B4-BE49-F238E27FC236}">
                <a16:creationId xmlns:a16="http://schemas.microsoft.com/office/drawing/2014/main" id="{B022617B-1774-90CB-5320-ABE78F07B5D4}"/>
              </a:ext>
            </a:extLst>
          </p:cNvPr>
          <p:cNvSpPr/>
          <p:nvPr/>
        </p:nvSpPr>
        <p:spPr>
          <a:xfrm>
            <a:off x="1007787" y="3819186"/>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24" name="Octagon 2523">
            <a:extLst>
              <a:ext uri="{FF2B5EF4-FFF2-40B4-BE49-F238E27FC236}">
                <a16:creationId xmlns:a16="http://schemas.microsoft.com/office/drawing/2014/main" id="{F18AC9EA-F5B8-FC5E-82E5-7D68EF5BF3E5}"/>
              </a:ext>
            </a:extLst>
          </p:cNvPr>
          <p:cNvSpPr/>
          <p:nvPr/>
        </p:nvSpPr>
        <p:spPr>
          <a:xfrm>
            <a:off x="2106296" y="4295203"/>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5" name="Octagon 2524">
            <a:extLst>
              <a:ext uri="{FF2B5EF4-FFF2-40B4-BE49-F238E27FC236}">
                <a16:creationId xmlns:a16="http://schemas.microsoft.com/office/drawing/2014/main" id="{861114F8-C006-49CC-A70F-7A3D34946D88}"/>
              </a:ext>
            </a:extLst>
          </p:cNvPr>
          <p:cNvSpPr/>
          <p:nvPr/>
        </p:nvSpPr>
        <p:spPr>
          <a:xfrm>
            <a:off x="-9977386" y="813633"/>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6" name="Octagon 2525">
            <a:extLst>
              <a:ext uri="{FF2B5EF4-FFF2-40B4-BE49-F238E27FC236}">
                <a16:creationId xmlns:a16="http://schemas.microsoft.com/office/drawing/2014/main" id="{E2CB7FC7-C5FD-408B-B98A-C813DFB9595F}"/>
              </a:ext>
            </a:extLst>
          </p:cNvPr>
          <p:cNvSpPr/>
          <p:nvPr/>
        </p:nvSpPr>
        <p:spPr>
          <a:xfrm>
            <a:off x="-8878869" y="1289658"/>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7" name="Octagon 2526">
            <a:extLst>
              <a:ext uri="{FF2B5EF4-FFF2-40B4-BE49-F238E27FC236}">
                <a16:creationId xmlns:a16="http://schemas.microsoft.com/office/drawing/2014/main" id="{1050AD84-8ED2-FAF6-E511-75EF48B9B993}"/>
              </a:ext>
            </a:extLst>
          </p:cNvPr>
          <p:cNvSpPr/>
          <p:nvPr/>
        </p:nvSpPr>
        <p:spPr>
          <a:xfrm>
            <a:off x="-7780351" y="1765682"/>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8" name="Octagon 2527">
            <a:extLst>
              <a:ext uri="{FF2B5EF4-FFF2-40B4-BE49-F238E27FC236}">
                <a16:creationId xmlns:a16="http://schemas.microsoft.com/office/drawing/2014/main" id="{0D0C11EF-37C6-B262-C8DA-273B574ED609}"/>
              </a:ext>
            </a:extLst>
          </p:cNvPr>
          <p:cNvSpPr/>
          <p:nvPr/>
        </p:nvSpPr>
        <p:spPr>
          <a:xfrm>
            <a:off x="-6681834" y="2241707"/>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9" name="Octagon 2528">
            <a:extLst>
              <a:ext uri="{FF2B5EF4-FFF2-40B4-BE49-F238E27FC236}">
                <a16:creationId xmlns:a16="http://schemas.microsoft.com/office/drawing/2014/main" id="{DCAF5538-C574-42CF-AD7F-2822F7879F6A}"/>
              </a:ext>
            </a:extLst>
          </p:cNvPr>
          <p:cNvSpPr/>
          <p:nvPr/>
        </p:nvSpPr>
        <p:spPr>
          <a:xfrm>
            <a:off x="-5583317" y="2717731"/>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0" name="Octagon 2529">
            <a:extLst>
              <a:ext uri="{FF2B5EF4-FFF2-40B4-BE49-F238E27FC236}">
                <a16:creationId xmlns:a16="http://schemas.microsoft.com/office/drawing/2014/main" id="{DA11AAC1-489E-3BDB-BB17-B7B48EA6E139}"/>
              </a:ext>
            </a:extLst>
          </p:cNvPr>
          <p:cNvSpPr/>
          <p:nvPr/>
        </p:nvSpPr>
        <p:spPr>
          <a:xfrm>
            <a:off x="-4484799" y="3193756"/>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1" name="Octagon 2530">
            <a:extLst>
              <a:ext uri="{FF2B5EF4-FFF2-40B4-BE49-F238E27FC236}">
                <a16:creationId xmlns:a16="http://schemas.microsoft.com/office/drawing/2014/main" id="{61357666-2C4C-DB03-EFE7-B90285E2A0DB}"/>
              </a:ext>
            </a:extLst>
          </p:cNvPr>
          <p:cNvSpPr/>
          <p:nvPr/>
        </p:nvSpPr>
        <p:spPr>
          <a:xfrm>
            <a:off x="-3386282" y="3669780"/>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2" name="Octagon 2531">
            <a:extLst>
              <a:ext uri="{FF2B5EF4-FFF2-40B4-BE49-F238E27FC236}">
                <a16:creationId xmlns:a16="http://schemas.microsoft.com/office/drawing/2014/main" id="{71176400-D561-3015-5413-3BE6B06FFB13}"/>
              </a:ext>
            </a:extLst>
          </p:cNvPr>
          <p:cNvSpPr/>
          <p:nvPr/>
        </p:nvSpPr>
        <p:spPr>
          <a:xfrm>
            <a:off x="-2287765" y="4145805"/>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3" name="Octagon 2532">
            <a:extLst>
              <a:ext uri="{FF2B5EF4-FFF2-40B4-BE49-F238E27FC236}">
                <a16:creationId xmlns:a16="http://schemas.microsoft.com/office/drawing/2014/main" id="{362E3673-5039-7BDF-799E-E653608B065C}"/>
              </a:ext>
            </a:extLst>
          </p:cNvPr>
          <p:cNvSpPr/>
          <p:nvPr/>
        </p:nvSpPr>
        <p:spPr>
          <a:xfrm>
            <a:off x="-1189247" y="4621829"/>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4" name="Octagon 2533">
            <a:extLst>
              <a:ext uri="{FF2B5EF4-FFF2-40B4-BE49-F238E27FC236}">
                <a16:creationId xmlns:a16="http://schemas.microsoft.com/office/drawing/2014/main" id="{B7AD751D-CBC9-6A81-87A8-920C077A5A6A}"/>
              </a:ext>
            </a:extLst>
          </p:cNvPr>
          <p:cNvSpPr/>
          <p:nvPr/>
        </p:nvSpPr>
        <p:spPr>
          <a:xfrm>
            <a:off x="-90730" y="5097854"/>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5" name="Octagon 2534">
            <a:extLst>
              <a:ext uri="{FF2B5EF4-FFF2-40B4-BE49-F238E27FC236}">
                <a16:creationId xmlns:a16="http://schemas.microsoft.com/office/drawing/2014/main" id="{52418620-5902-0C62-5246-74577049BB80}"/>
              </a:ext>
            </a:extLst>
          </p:cNvPr>
          <p:cNvSpPr/>
          <p:nvPr/>
        </p:nvSpPr>
        <p:spPr>
          <a:xfrm>
            <a:off x="1007787" y="5573878"/>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38" name="Octagon 2537">
            <a:extLst>
              <a:ext uri="{FF2B5EF4-FFF2-40B4-BE49-F238E27FC236}">
                <a16:creationId xmlns:a16="http://schemas.microsoft.com/office/drawing/2014/main" id="{7A6E4213-F642-0ED9-8909-46F899954B1E}"/>
              </a:ext>
            </a:extLst>
          </p:cNvPr>
          <p:cNvSpPr/>
          <p:nvPr/>
        </p:nvSpPr>
        <p:spPr>
          <a:xfrm>
            <a:off x="-9977386" y="2568326"/>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9" name="Octagon 2538">
            <a:extLst>
              <a:ext uri="{FF2B5EF4-FFF2-40B4-BE49-F238E27FC236}">
                <a16:creationId xmlns:a16="http://schemas.microsoft.com/office/drawing/2014/main" id="{A672C2CA-CCFF-08A9-4F96-85E6746AAFF6}"/>
              </a:ext>
            </a:extLst>
          </p:cNvPr>
          <p:cNvSpPr/>
          <p:nvPr/>
        </p:nvSpPr>
        <p:spPr>
          <a:xfrm>
            <a:off x="-8878869" y="3044350"/>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0" name="Octagon 2539">
            <a:extLst>
              <a:ext uri="{FF2B5EF4-FFF2-40B4-BE49-F238E27FC236}">
                <a16:creationId xmlns:a16="http://schemas.microsoft.com/office/drawing/2014/main" id="{BCB75857-142D-9C75-9B09-F9D4A3A0AE09}"/>
              </a:ext>
            </a:extLst>
          </p:cNvPr>
          <p:cNvSpPr/>
          <p:nvPr/>
        </p:nvSpPr>
        <p:spPr>
          <a:xfrm>
            <a:off x="-7780351" y="3520375"/>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1" name="Octagon 2540">
            <a:extLst>
              <a:ext uri="{FF2B5EF4-FFF2-40B4-BE49-F238E27FC236}">
                <a16:creationId xmlns:a16="http://schemas.microsoft.com/office/drawing/2014/main" id="{A4BCF031-EB8D-5AE0-FB27-8ADFD1D4379D}"/>
              </a:ext>
            </a:extLst>
          </p:cNvPr>
          <p:cNvSpPr/>
          <p:nvPr/>
        </p:nvSpPr>
        <p:spPr>
          <a:xfrm>
            <a:off x="-6681834" y="3996399"/>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2" name="Octagon 2541">
            <a:extLst>
              <a:ext uri="{FF2B5EF4-FFF2-40B4-BE49-F238E27FC236}">
                <a16:creationId xmlns:a16="http://schemas.microsoft.com/office/drawing/2014/main" id="{736B336A-64AD-175A-AEFA-32B2E9636B21}"/>
              </a:ext>
            </a:extLst>
          </p:cNvPr>
          <p:cNvSpPr/>
          <p:nvPr/>
        </p:nvSpPr>
        <p:spPr>
          <a:xfrm>
            <a:off x="-5583317" y="4472423"/>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3" name="Octagon 2542">
            <a:extLst>
              <a:ext uri="{FF2B5EF4-FFF2-40B4-BE49-F238E27FC236}">
                <a16:creationId xmlns:a16="http://schemas.microsoft.com/office/drawing/2014/main" id="{38A3C5CC-0A48-305A-9DC0-E2E119F039CA}"/>
              </a:ext>
            </a:extLst>
          </p:cNvPr>
          <p:cNvSpPr/>
          <p:nvPr/>
        </p:nvSpPr>
        <p:spPr>
          <a:xfrm>
            <a:off x="-4484799" y="4948448"/>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4" name="Octagon 2543">
            <a:extLst>
              <a:ext uri="{FF2B5EF4-FFF2-40B4-BE49-F238E27FC236}">
                <a16:creationId xmlns:a16="http://schemas.microsoft.com/office/drawing/2014/main" id="{9B7D98B7-D652-9C67-7507-4A0CB46EA1B7}"/>
              </a:ext>
            </a:extLst>
          </p:cNvPr>
          <p:cNvSpPr/>
          <p:nvPr/>
        </p:nvSpPr>
        <p:spPr>
          <a:xfrm>
            <a:off x="-3386282" y="5424472"/>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5" name="Octagon 2544">
            <a:extLst>
              <a:ext uri="{FF2B5EF4-FFF2-40B4-BE49-F238E27FC236}">
                <a16:creationId xmlns:a16="http://schemas.microsoft.com/office/drawing/2014/main" id="{17B05670-9F13-B7EC-5C0E-EAC1CDFF7EF7}"/>
              </a:ext>
            </a:extLst>
          </p:cNvPr>
          <p:cNvSpPr/>
          <p:nvPr/>
        </p:nvSpPr>
        <p:spPr>
          <a:xfrm>
            <a:off x="-9977386" y="4323018"/>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6" name="Octagon 2545">
            <a:extLst>
              <a:ext uri="{FF2B5EF4-FFF2-40B4-BE49-F238E27FC236}">
                <a16:creationId xmlns:a16="http://schemas.microsoft.com/office/drawing/2014/main" id="{0A792B75-3719-4A74-6899-89C0D87DB860}"/>
              </a:ext>
            </a:extLst>
          </p:cNvPr>
          <p:cNvSpPr/>
          <p:nvPr/>
        </p:nvSpPr>
        <p:spPr>
          <a:xfrm>
            <a:off x="-8878869" y="4799042"/>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7" name="Octagon 2546">
            <a:extLst>
              <a:ext uri="{FF2B5EF4-FFF2-40B4-BE49-F238E27FC236}">
                <a16:creationId xmlns:a16="http://schemas.microsoft.com/office/drawing/2014/main" id="{6EF254A7-0DBC-376D-6B5F-C1987637BB50}"/>
              </a:ext>
            </a:extLst>
          </p:cNvPr>
          <p:cNvSpPr/>
          <p:nvPr/>
        </p:nvSpPr>
        <p:spPr>
          <a:xfrm>
            <a:off x="-7780351" y="5275067"/>
            <a:ext cx="3033353" cy="3033353"/>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11540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A2187-BEE4-8B63-B68E-5E255326C6D3}"/>
              </a:ext>
            </a:extLst>
          </p:cNvPr>
          <p:cNvSpPr txBox="1"/>
          <p:nvPr/>
        </p:nvSpPr>
        <p:spPr>
          <a:xfrm>
            <a:off x="432256" y="453875"/>
            <a:ext cx="4946181" cy="2346359"/>
          </a:xfrm>
          <a:prstGeom prst="rect">
            <a:avLst/>
          </a:prstGeom>
          <a:noFill/>
        </p:spPr>
        <p:txBody>
          <a:bodyPr wrap="square" lIns="216000" tIns="0" rIns="0" bIns="0" anchor="ctr" anchorCtr="0">
            <a:noAutofit/>
          </a:bodyPr>
          <a:lstStyle/>
          <a:p>
            <a:r>
              <a:rPr lang="en-GB" sz="4400" dirty="0">
                <a:solidFill>
                  <a:srgbClr val="98D3D3"/>
                </a:solidFill>
                <a:latin typeface="Gotham Medium" pitchFamily="2" charset="0"/>
                <a:cs typeface="Gotham Medium" pitchFamily="2" charset="0"/>
              </a:rPr>
              <a:t>Organizational Chart</a:t>
            </a: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reeform 13">
            <a:extLst>
              <a:ext uri="{FF2B5EF4-FFF2-40B4-BE49-F238E27FC236}">
                <a16:creationId xmlns:a16="http://schemas.microsoft.com/office/drawing/2014/main" id="{44CF92F1-AC3F-FEE5-3504-EB1901E7C005}"/>
              </a:ext>
            </a:extLst>
          </p:cNvPr>
          <p:cNvSpPr/>
          <p:nvPr/>
        </p:nvSpPr>
        <p:spPr>
          <a:xfrm>
            <a:off x="4812052" y="2432561"/>
            <a:ext cx="91440" cy="243970"/>
          </a:xfrm>
          <a:custGeom>
            <a:avLst/>
            <a:gdLst/>
            <a:ahLst/>
            <a:cxnLst/>
            <a:rect l="0" t="0" r="0" b="0"/>
            <a:pathLst>
              <a:path>
                <a:moveTo>
                  <a:pt x="101408" y="0"/>
                </a:moveTo>
                <a:lnTo>
                  <a:pt x="101408" y="243970"/>
                </a:lnTo>
                <a:lnTo>
                  <a:pt x="45720"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9" name="Freeform 18">
            <a:extLst>
              <a:ext uri="{FF2B5EF4-FFF2-40B4-BE49-F238E27FC236}">
                <a16:creationId xmlns:a16="http://schemas.microsoft.com/office/drawing/2014/main" id="{DA5305A6-20E7-0D2B-62F9-9F3DB5123DFA}"/>
              </a:ext>
            </a:extLst>
          </p:cNvPr>
          <p:cNvSpPr/>
          <p:nvPr/>
        </p:nvSpPr>
        <p:spPr>
          <a:xfrm>
            <a:off x="7024704" y="2549765"/>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6" name="Freeform 55">
            <a:extLst>
              <a:ext uri="{FF2B5EF4-FFF2-40B4-BE49-F238E27FC236}">
                <a16:creationId xmlns:a16="http://schemas.microsoft.com/office/drawing/2014/main" id="{BF4B1BED-86B9-5BC9-1036-5A2C7C4814C8}"/>
              </a:ext>
            </a:extLst>
          </p:cNvPr>
          <p:cNvSpPr/>
          <p:nvPr/>
        </p:nvSpPr>
        <p:spPr>
          <a:xfrm>
            <a:off x="9513598" y="3300846"/>
            <a:ext cx="91440" cy="111377"/>
          </a:xfrm>
          <a:custGeom>
            <a:avLst/>
            <a:gdLst/>
            <a:ahLst/>
            <a:cxnLst/>
            <a:rect l="0" t="0" r="0" b="0"/>
            <a:pathLst>
              <a:path>
                <a:moveTo>
                  <a:pt x="45720" y="0"/>
                </a:moveTo>
                <a:lnTo>
                  <a:pt x="45720" y="11137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7" name="Freeform 56">
            <a:extLst>
              <a:ext uri="{FF2B5EF4-FFF2-40B4-BE49-F238E27FC236}">
                <a16:creationId xmlns:a16="http://schemas.microsoft.com/office/drawing/2014/main" id="{5DECBDE7-5912-13A6-3884-DCA60CA24BAB}"/>
              </a:ext>
            </a:extLst>
          </p:cNvPr>
          <p:cNvSpPr/>
          <p:nvPr/>
        </p:nvSpPr>
        <p:spPr>
          <a:xfrm>
            <a:off x="6350577" y="2171157"/>
            <a:ext cx="3208740" cy="864503"/>
          </a:xfrm>
          <a:custGeom>
            <a:avLst/>
            <a:gdLst/>
            <a:ahLst/>
            <a:cxnLst/>
            <a:rect l="0" t="0" r="0" b="0"/>
            <a:pathLst>
              <a:path>
                <a:moveTo>
                  <a:pt x="0" y="0"/>
                </a:moveTo>
                <a:lnTo>
                  <a:pt x="0" y="808814"/>
                </a:lnTo>
                <a:lnTo>
                  <a:pt x="3208740" y="808814"/>
                </a:lnTo>
                <a:lnTo>
                  <a:pt x="3208740" y="864503"/>
                </a:lnTo>
              </a:path>
            </a:pathLst>
          </a:custGeom>
          <a:solidFill>
            <a:srgbClr val="0B2C2B"/>
          </a:solid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8" name="Freeform 57">
            <a:extLst>
              <a:ext uri="{FF2B5EF4-FFF2-40B4-BE49-F238E27FC236}">
                <a16:creationId xmlns:a16="http://schemas.microsoft.com/office/drawing/2014/main" id="{27EC9529-1900-9C8D-9111-6BBF8206EB76}"/>
              </a:ext>
            </a:extLst>
          </p:cNvPr>
          <p:cNvSpPr/>
          <p:nvPr/>
        </p:nvSpPr>
        <p:spPr>
          <a:xfrm>
            <a:off x="6734457" y="4053971"/>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9" name="Freeform 58">
            <a:extLst>
              <a:ext uri="{FF2B5EF4-FFF2-40B4-BE49-F238E27FC236}">
                <a16:creationId xmlns:a16="http://schemas.microsoft.com/office/drawing/2014/main" id="{4E32A51D-BD5C-C642-B3F5-49B1539E331B}"/>
              </a:ext>
            </a:extLst>
          </p:cNvPr>
          <p:cNvSpPr/>
          <p:nvPr/>
        </p:nvSpPr>
        <p:spPr>
          <a:xfrm>
            <a:off x="5387955" y="3677408"/>
            <a:ext cx="1604370" cy="111377"/>
          </a:xfrm>
          <a:custGeom>
            <a:avLst/>
            <a:gdLst/>
            <a:ahLst/>
            <a:cxnLst/>
            <a:rect l="0" t="0" r="0" b="0"/>
            <a:pathLst>
              <a:path>
                <a:moveTo>
                  <a:pt x="0" y="0"/>
                </a:moveTo>
                <a:lnTo>
                  <a:pt x="0" y="55688"/>
                </a:lnTo>
                <a:lnTo>
                  <a:pt x="1604370" y="55688"/>
                </a:lnTo>
                <a:lnTo>
                  <a:pt x="1604370"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0" name="Freeform 59">
            <a:extLst>
              <a:ext uri="{FF2B5EF4-FFF2-40B4-BE49-F238E27FC236}">
                <a16:creationId xmlns:a16="http://schemas.microsoft.com/office/drawing/2014/main" id="{94B9A412-A0B2-AFB9-5D75-AE2769115825}"/>
              </a:ext>
            </a:extLst>
          </p:cNvPr>
          <p:cNvSpPr/>
          <p:nvPr/>
        </p:nvSpPr>
        <p:spPr>
          <a:xfrm>
            <a:off x="6092709" y="4053971"/>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1" name="Freeform 60">
            <a:extLst>
              <a:ext uri="{FF2B5EF4-FFF2-40B4-BE49-F238E27FC236}">
                <a16:creationId xmlns:a16="http://schemas.microsoft.com/office/drawing/2014/main" id="{CD129957-718D-A5C2-B661-8D43CD29B072}"/>
              </a:ext>
            </a:extLst>
          </p:cNvPr>
          <p:cNvSpPr/>
          <p:nvPr/>
        </p:nvSpPr>
        <p:spPr>
          <a:xfrm>
            <a:off x="5387955" y="3677408"/>
            <a:ext cx="962622" cy="111377"/>
          </a:xfrm>
          <a:custGeom>
            <a:avLst/>
            <a:gdLst/>
            <a:ahLst/>
            <a:cxnLst/>
            <a:rect l="0" t="0" r="0" b="0"/>
            <a:pathLst>
              <a:path>
                <a:moveTo>
                  <a:pt x="0" y="0"/>
                </a:moveTo>
                <a:lnTo>
                  <a:pt x="0" y="55688"/>
                </a:lnTo>
                <a:lnTo>
                  <a:pt x="962622" y="55688"/>
                </a:lnTo>
                <a:lnTo>
                  <a:pt x="962622"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2" name="Freeform 61">
            <a:extLst>
              <a:ext uri="{FF2B5EF4-FFF2-40B4-BE49-F238E27FC236}">
                <a16:creationId xmlns:a16="http://schemas.microsoft.com/office/drawing/2014/main" id="{225393A7-CA6E-542D-BF12-35ACFFF60DED}"/>
              </a:ext>
            </a:extLst>
          </p:cNvPr>
          <p:cNvSpPr/>
          <p:nvPr/>
        </p:nvSpPr>
        <p:spPr>
          <a:xfrm>
            <a:off x="5450961" y="4053971"/>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3" name="Freeform 62">
            <a:extLst>
              <a:ext uri="{FF2B5EF4-FFF2-40B4-BE49-F238E27FC236}">
                <a16:creationId xmlns:a16="http://schemas.microsoft.com/office/drawing/2014/main" id="{FA5778F2-602B-0A3A-C456-CC941CF0DA56}"/>
              </a:ext>
            </a:extLst>
          </p:cNvPr>
          <p:cNvSpPr/>
          <p:nvPr/>
        </p:nvSpPr>
        <p:spPr>
          <a:xfrm>
            <a:off x="5387955" y="3677408"/>
            <a:ext cx="320874" cy="111377"/>
          </a:xfrm>
          <a:custGeom>
            <a:avLst/>
            <a:gdLst/>
            <a:ahLst/>
            <a:cxnLst/>
            <a:rect l="0" t="0" r="0" b="0"/>
            <a:pathLst>
              <a:path>
                <a:moveTo>
                  <a:pt x="0" y="0"/>
                </a:moveTo>
                <a:lnTo>
                  <a:pt x="0" y="55688"/>
                </a:lnTo>
                <a:lnTo>
                  <a:pt x="320874" y="55688"/>
                </a:lnTo>
                <a:lnTo>
                  <a:pt x="320874"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496" name="Freeform 2495">
            <a:extLst>
              <a:ext uri="{FF2B5EF4-FFF2-40B4-BE49-F238E27FC236}">
                <a16:creationId xmlns:a16="http://schemas.microsoft.com/office/drawing/2014/main" id="{40E62EE0-E28C-D597-DE94-6B97F1543C5C}"/>
              </a:ext>
            </a:extLst>
          </p:cNvPr>
          <p:cNvSpPr/>
          <p:nvPr/>
        </p:nvSpPr>
        <p:spPr>
          <a:xfrm>
            <a:off x="4809213" y="4053971"/>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497" name="Freeform 2496">
            <a:extLst>
              <a:ext uri="{FF2B5EF4-FFF2-40B4-BE49-F238E27FC236}">
                <a16:creationId xmlns:a16="http://schemas.microsoft.com/office/drawing/2014/main" id="{C7668C33-066C-D28D-0B8D-AF5BA8A0BA20}"/>
              </a:ext>
            </a:extLst>
          </p:cNvPr>
          <p:cNvSpPr/>
          <p:nvPr/>
        </p:nvSpPr>
        <p:spPr>
          <a:xfrm>
            <a:off x="5067081" y="3677408"/>
            <a:ext cx="320874" cy="111377"/>
          </a:xfrm>
          <a:custGeom>
            <a:avLst/>
            <a:gdLst/>
            <a:ahLst/>
            <a:cxnLst/>
            <a:rect l="0" t="0" r="0" b="0"/>
            <a:pathLst>
              <a:path>
                <a:moveTo>
                  <a:pt x="320874" y="0"/>
                </a:moveTo>
                <a:lnTo>
                  <a:pt x="320874" y="55688"/>
                </a:lnTo>
                <a:lnTo>
                  <a:pt x="0" y="55688"/>
                </a:lnTo>
                <a:lnTo>
                  <a:pt x="0"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498" name="Freeform 2497">
            <a:extLst>
              <a:ext uri="{FF2B5EF4-FFF2-40B4-BE49-F238E27FC236}">
                <a16:creationId xmlns:a16="http://schemas.microsoft.com/office/drawing/2014/main" id="{A46719DB-151C-0E71-B5ED-B71FB05E2BA7}"/>
              </a:ext>
            </a:extLst>
          </p:cNvPr>
          <p:cNvSpPr/>
          <p:nvPr/>
        </p:nvSpPr>
        <p:spPr>
          <a:xfrm>
            <a:off x="4167465" y="4053971"/>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499" name="Freeform 2498">
            <a:extLst>
              <a:ext uri="{FF2B5EF4-FFF2-40B4-BE49-F238E27FC236}">
                <a16:creationId xmlns:a16="http://schemas.microsoft.com/office/drawing/2014/main" id="{7B8DD4A6-BE3F-A3BE-0557-44A3A93A0BE6}"/>
              </a:ext>
            </a:extLst>
          </p:cNvPr>
          <p:cNvSpPr/>
          <p:nvPr/>
        </p:nvSpPr>
        <p:spPr>
          <a:xfrm>
            <a:off x="4425333" y="3677408"/>
            <a:ext cx="962622" cy="111377"/>
          </a:xfrm>
          <a:custGeom>
            <a:avLst/>
            <a:gdLst/>
            <a:ahLst/>
            <a:cxnLst/>
            <a:rect l="0" t="0" r="0" b="0"/>
            <a:pathLst>
              <a:path>
                <a:moveTo>
                  <a:pt x="962622" y="0"/>
                </a:moveTo>
                <a:lnTo>
                  <a:pt x="962622" y="55688"/>
                </a:lnTo>
                <a:lnTo>
                  <a:pt x="0" y="55688"/>
                </a:lnTo>
                <a:lnTo>
                  <a:pt x="0"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00" name="Freeform 2499">
            <a:extLst>
              <a:ext uri="{FF2B5EF4-FFF2-40B4-BE49-F238E27FC236}">
                <a16:creationId xmlns:a16="http://schemas.microsoft.com/office/drawing/2014/main" id="{11A62EEC-8E50-691C-1ADF-AE8386F403DB}"/>
              </a:ext>
            </a:extLst>
          </p:cNvPr>
          <p:cNvSpPr/>
          <p:nvPr/>
        </p:nvSpPr>
        <p:spPr>
          <a:xfrm>
            <a:off x="3525717" y="4053971"/>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01" name="Freeform 2500">
            <a:extLst>
              <a:ext uri="{FF2B5EF4-FFF2-40B4-BE49-F238E27FC236}">
                <a16:creationId xmlns:a16="http://schemas.microsoft.com/office/drawing/2014/main" id="{291DA695-6EC9-DDB7-552D-DBD44565E3B6}"/>
              </a:ext>
            </a:extLst>
          </p:cNvPr>
          <p:cNvSpPr/>
          <p:nvPr/>
        </p:nvSpPr>
        <p:spPr>
          <a:xfrm>
            <a:off x="3783585" y="3677408"/>
            <a:ext cx="1604370" cy="111377"/>
          </a:xfrm>
          <a:custGeom>
            <a:avLst/>
            <a:gdLst/>
            <a:ahLst/>
            <a:cxnLst/>
            <a:rect l="0" t="0" r="0" b="0"/>
            <a:pathLst>
              <a:path>
                <a:moveTo>
                  <a:pt x="1604370" y="0"/>
                </a:moveTo>
                <a:lnTo>
                  <a:pt x="1604370" y="55688"/>
                </a:lnTo>
                <a:lnTo>
                  <a:pt x="0" y="55688"/>
                </a:lnTo>
                <a:lnTo>
                  <a:pt x="0"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02" name="Freeform 2501">
            <a:extLst>
              <a:ext uri="{FF2B5EF4-FFF2-40B4-BE49-F238E27FC236}">
                <a16:creationId xmlns:a16="http://schemas.microsoft.com/office/drawing/2014/main" id="{1867D4FB-3F5C-2FF7-1628-8FE4E532E4E6}"/>
              </a:ext>
            </a:extLst>
          </p:cNvPr>
          <p:cNvSpPr/>
          <p:nvPr/>
        </p:nvSpPr>
        <p:spPr>
          <a:xfrm>
            <a:off x="5342235" y="3300846"/>
            <a:ext cx="91440" cy="111377"/>
          </a:xfrm>
          <a:custGeom>
            <a:avLst/>
            <a:gdLst/>
            <a:ahLst/>
            <a:cxnLst/>
            <a:rect l="0" t="0" r="0" b="0"/>
            <a:pathLst>
              <a:path>
                <a:moveTo>
                  <a:pt x="45720" y="0"/>
                </a:moveTo>
                <a:lnTo>
                  <a:pt x="45720" y="11137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03" name="Freeform 2502">
            <a:extLst>
              <a:ext uri="{FF2B5EF4-FFF2-40B4-BE49-F238E27FC236}">
                <a16:creationId xmlns:a16="http://schemas.microsoft.com/office/drawing/2014/main" id="{B12526A1-268A-62FD-00BC-3013FB379B4D}"/>
              </a:ext>
            </a:extLst>
          </p:cNvPr>
          <p:cNvSpPr/>
          <p:nvPr/>
        </p:nvSpPr>
        <p:spPr>
          <a:xfrm>
            <a:off x="5387955" y="2171157"/>
            <a:ext cx="962622" cy="864503"/>
          </a:xfrm>
          <a:custGeom>
            <a:avLst/>
            <a:gdLst/>
            <a:ahLst/>
            <a:cxnLst/>
            <a:rect l="0" t="0" r="0" b="0"/>
            <a:pathLst>
              <a:path>
                <a:moveTo>
                  <a:pt x="962622" y="0"/>
                </a:moveTo>
                <a:lnTo>
                  <a:pt x="962622" y="808814"/>
                </a:lnTo>
                <a:lnTo>
                  <a:pt x="0" y="808814"/>
                </a:lnTo>
                <a:lnTo>
                  <a:pt x="0" y="864503"/>
                </a:lnTo>
              </a:path>
            </a:pathLst>
          </a:custGeom>
          <a:solidFill>
            <a:srgbClr val="0B2C2B"/>
          </a:solid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04" name="Freeform 2503">
            <a:extLst>
              <a:ext uri="{FF2B5EF4-FFF2-40B4-BE49-F238E27FC236}">
                <a16:creationId xmlns:a16="http://schemas.microsoft.com/office/drawing/2014/main" id="{0F0A42C0-9CF0-88B0-F999-F78BFAD524E5}"/>
              </a:ext>
            </a:extLst>
          </p:cNvPr>
          <p:cNvSpPr/>
          <p:nvPr/>
        </p:nvSpPr>
        <p:spPr>
          <a:xfrm>
            <a:off x="2883969" y="4053971"/>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05" name="Freeform 2504">
            <a:extLst>
              <a:ext uri="{FF2B5EF4-FFF2-40B4-BE49-F238E27FC236}">
                <a16:creationId xmlns:a16="http://schemas.microsoft.com/office/drawing/2014/main" id="{38EDC0CF-7979-08F5-9497-2B116F02E91F}"/>
              </a:ext>
            </a:extLst>
          </p:cNvPr>
          <p:cNvSpPr/>
          <p:nvPr/>
        </p:nvSpPr>
        <p:spPr>
          <a:xfrm>
            <a:off x="1858341" y="3677408"/>
            <a:ext cx="1283496" cy="111377"/>
          </a:xfrm>
          <a:custGeom>
            <a:avLst/>
            <a:gdLst/>
            <a:ahLst/>
            <a:cxnLst/>
            <a:rect l="0" t="0" r="0" b="0"/>
            <a:pathLst>
              <a:path>
                <a:moveTo>
                  <a:pt x="0" y="0"/>
                </a:moveTo>
                <a:lnTo>
                  <a:pt x="0" y="55688"/>
                </a:lnTo>
                <a:lnTo>
                  <a:pt x="1283496" y="55688"/>
                </a:lnTo>
                <a:lnTo>
                  <a:pt x="1283496"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06" name="Freeform 2505">
            <a:extLst>
              <a:ext uri="{FF2B5EF4-FFF2-40B4-BE49-F238E27FC236}">
                <a16:creationId xmlns:a16="http://schemas.microsoft.com/office/drawing/2014/main" id="{8D2BD6F4-8786-57B0-A586-C6E921BA8A23}"/>
              </a:ext>
            </a:extLst>
          </p:cNvPr>
          <p:cNvSpPr/>
          <p:nvPr/>
        </p:nvSpPr>
        <p:spPr>
          <a:xfrm>
            <a:off x="2242221" y="4053971"/>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07" name="Freeform 2506">
            <a:extLst>
              <a:ext uri="{FF2B5EF4-FFF2-40B4-BE49-F238E27FC236}">
                <a16:creationId xmlns:a16="http://schemas.microsoft.com/office/drawing/2014/main" id="{EE4945D6-D596-D610-F836-0FDF16DB404F}"/>
              </a:ext>
            </a:extLst>
          </p:cNvPr>
          <p:cNvSpPr/>
          <p:nvPr/>
        </p:nvSpPr>
        <p:spPr>
          <a:xfrm>
            <a:off x="1858341" y="3677408"/>
            <a:ext cx="641748" cy="111377"/>
          </a:xfrm>
          <a:custGeom>
            <a:avLst/>
            <a:gdLst/>
            <a:ahLst/>
            <a:cxnLst/>
            <a:rect l="0" t="0" r="0" b="0"/>
            <a:pathLst>
              <a:path>
                <a:moveTo>
                  <a:pt x="0" y="0"/>
                </a:moveTo>
                <a:lnTo>
                  <a:pt x="0" y="55688"/>
                </a:lnTo>
                <a:lnTo>
                  <a:pt x="641748" y="55688"/>
                </a:lnTo>
                <a:lnTo>
                  <a:pt x="641748"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08" name="Freeform 2507">
            <a:extLst>
              <a:ext uri="{FF2B5EF4-FFF2-40B4-BE49-F238E27FC236}">
                <a16:creationId xmlns:a16="http://schemas.microsoft.com/office/drawing/2014/main" id="{34B53CD8-41B8-3C76-32FC-70242B99FCC5}"/>
              </a:ext>
            </a:extLst>
          </p:cNvPr>
          <p:cNvSpPr/>
          <p:nvPr/>
        </p:nvSpPr>
        <p:spPr>
          <a:xfrm>
            <a:off x="1600473" y="4053971"/>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09" name="Freeform 2508">
            <a:extLst>
              <a:ext uri="{FF2B5EF4-FFF2-40B4-BE49-F238E27FC236}">
                <a16:creationId xmlns:a16="http://schemas.microsoft.com/office/drawing/2014/main" id="{0CCFCEB5-76C1-3A57-B3B5-9FAD1F6C6505}"/>
              </a:ext>
            </a:extLst>
          </p:cNvPr>
          <p:cNvSpPr/>
          <p:nvPr/>
        </p:nvSpPr>
        <p:spPr>
          <a:xfrm>
            <a:off x="1812621" y="3677408"/>
            <a:ext cx="91440" cy="111377"/>
          </a:xfrm>
          <a:custGeom>
            <a:avLst/>
            <a:gdLst/>
            <a:ahLst/>
            <a:cxnLst/>
            <a:rect l="0" t="0" r="0" b="0"/>
            <a:pathLst>
              <a:path>
                <a:moveTo>
                  <a:pt x="45720" y="0"/>
                </a:moveTo>
                <a:lnTo>
                  <a:pt x="45720" y="11137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10" name="Freeform 2509">
            <a:extLst>
              <a:ext uri="{FF2B5EF4-FFF2-40B4-BE49-F238E27FC236}">
                <a16:creationId xmlns:a16="http://schemas.microsoft.com/office/drawing/2014/main" id="{C61931EA-CEFE-EBF7-0A7C-AE1256A33FF3}"/>
              </a:ext>
            </a:extLst>
          </p:cNvPr>
          <p:cNvSpPr/>
          <p:nvPr/>
        </p:nvSpPr>
        <p:spPr>
          <a:xfrm>
            <a:off x="958725" y="4053971"/>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11" name="Freeform 2510">
            <a:extLst>
              <a:ext uri="{FF2B5EF4-FFF2-40B4-BE49-F238E27FC236}">
                <a16:creationId xmlns:a16="http://schemas.microsoft.com/office/drawing/2014/main" id="{3053D989-BF5C-A7E7-C6B6-B1808353EA01}"/>
              </a:ext>
            </a:extLst>
          </p:cNvPr>
          <p:cNvSpPr/>
          <p:nvPr/>
        </p:nvSpPr>
        <p:spPr>
          <a:xfrm>
            <a:off x="1216593" y="3677408"/>
            <a:ext cx="641748" cy="111377"/>
          </a:xfrm>
          <a:custGeom>
            <a:avLst/>
            <a:gdLst/>
            <a:ahLst/>
            <a:cxnLst/>
            <a:rect l="0" t="0" r="0" b="0"/>
            <a:pathLst>
              <a:path>
                <a:moveTo>
                  <a:pt x="641748" y="0"/>
                </a:moveTo>
                <a:lnTo>
                  <a:pt x="641748" y="55688"/>
                </a:lnTo>
                <a:lnTo>
                  <a:pt x="0" y="55688"/>
                </a:lnTo>
                <a:lnTo>
                  <a:pt x="0"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12" name="Freeform 2511">
            <a:extLst>
              <a:ext uri="{FF2B5EF4-FFF2-40B4-BE49-F238E27FC236}">
                <a16:creationId xmlns:a16="http://schemas.microsoft.com/office/drawing/2014/main" id="{E4A3D23B-9BA9-2182-57F4-09228FD62623}"/>
              </a:ext>
            </a:extLst>
          </p:cNvPr>
          <p:cNvSpPr/>
          <p:nvPr/>
        </p:nvSpPr>
        <p:spPr>
          <a:xfrm>
            <a:off x="316977" y="4053971"/>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13" name="Freeform 2512">
            <a:extLst>
              <a:ext uri="{FF2B5EF4-FFF2-40B4-BE49-F238E27FC236}">
                <a16:creationId xmlns:a16="http://schemas.microsoft.com/office/drawing/2014/main" id="{0EB86186-8AC3-CE89-F0F7-34679172EFD6}"/>
              </a:ext>
            </a:extLst>
          </p:cNvPr>
          <p:cNvSpPr/>
          <p:nvPr/>
        </p:nvSpPr>
        <p:spPr>
          <a:xfrm>
            <a:off x="574845" y="3677408"/>
            <a:ext cx="1283496" cy="111377"/>
          </a:xfrm>
          <a:custGeom>
            <a:avLst/>
            <a:gdLst/>
            <a:ahLst/>
            <a:cxnLst/>
            <a:rect l="0" t="0" r="0" b="0"/>
            <a:pathLst>
              <a:path>
                <a:moveTo>
                  <a:pt x="1283496" y="0"/>
                </a:moveTo>
                <a:lnTo>
                  <a:pt x="1283496" y="55688"/>
                </a:lnTo>
                <a:lnTo>
                  <a:pt x="0" y="55688"/>
                </a:lnTo>
                <a:lnTo>
                  <a:pt x="0"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14" name="Freeform 2513">
            <a:extLst>
              <a:ext uri="{FF2B5EF4-FFF2-40B4-BE49-F238E27FC236}">
                <a16:creationId xmlns:a16="http://schemas.microsoft.com/office/drawing/2014/main" id="{90677AD5-B532-E254-024C-80A3C36ACDA4}"/>
              </a:ext>
            </a:extLst>
          </p:cNvPr>
          <p:cNvSpPr/>
          <p:nvPr/>
        </p:nvSpPr>
        <p:spPr>
          <a:xfrm>
            <a:off x="1812621" y="3300846"/>
            <a:ext cx="91440" cy="111377"/>
          </a:xfrm>
          <a:custGeom>
            <a:avLst/>
            <a:gdLst/>
            <a:ahLst/>
            <a:cxnLst/>
            <a:rect l="0" t="0" r="0" b="0"/>
            <a:pathLst>
              <a:path>
                <a:moveTo>
                  <a:pt x="45720" y="0"/>
                </a:moveTo>
                <a:lnTo>
                  <a:pt x="45720" y="11137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15" name="Freeform 2514">
            <a:extLst>
              <a:ext uri="{FF2B5EF4-FFF2-40B4-BE49-F238E27FC236}">
                <a16:creationId xmlns:a16="http://schemas.microsoft.com/office/drawing/2014/main" id="{85C8EF8A-3815-373B-B8EC-1A0C6820ECC9}"/>
              </a:ext>
            </a:extLst>
          </p:cNvPr>
          <p:cNvSpPr/>
          <p:nvPr/>
        </p:nvSpPr>
        <p:spPr>
          <a:xfrm>
            <a:off x="1858341" y="2171157"/>
            <a:ext cx="4492236" cy="864503"/>
          </a:xfrm>
          <a:custGeom>
            <a:avLst/>
            <a:gdLst/>
            <a:ahLst/>
            <a:cxnLst/>
            <a:rect l="0" t="0" r="0" b="0"/>
            <a:pathLst>
              <a:path>
                <a:moveTo>
                  <a:pt x="4492236" y="0"/>
                </a:moveTo>
                <a:lnTo>
                  <a:pt x="4492236" y="808814"/>
                </a:lnTo>
                <a:lnTo>
                  <a:pt x="0" y="808814"/>
                </a:lnTo>
                <a:lnTo>
                  <a:pt x="0" y="864503"/>
                </a:lnTo>
              </a:path>
            </a:pathLst>
          </a:custGeom>
          <a:solidFill>
            <a:srgbClr val="0B2C2B"/>
          </a:solid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16" name="Freeform 2515">
            <a:extLst>
              <a:ext uri="{FF2B5EF4-FFF2-40B4-BE49-F238E27FC236}">
                <a16:creationId xmlns:a16="http://schemas.microsoft.com/office/drawing/2014/main" id="{38BDAF6B-17AE-45FF-7CB5-578AA6F249A6}"/>
              </a:ext>
            </a:extLst>
          </p:cNvPr>
          <p:cNvSpPr/>
          <p:nvPr/>
        </p:nvSpPr>
        <p:spPr>
          <a:xfrm>
            <a:off x="5683121" y="1679956"/>
            <a:ext cx="1315875" cy="501737"/>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CEO</a:t>
            </a:r>
          </a:p>
        </p:txBody>
      </p:sp>
      <p:sp>
        <p:nvSpPr>
          <p:cNvPr id="2517" name="Freeform 2516">
            <a:extLst>
              <a:ext uri="{FF2B5EF4-FFF2-40B4-BE49-F238E27FC236}">
                <a16:creationId xmlns:a16="http://schemas.microsoft.com/office/drawing/2014/main" id="{9413C550-3BF4-D584-5D24-84C4CBC8CD2A}"/>
              </a:ext>
            </a:extLst>
          </p:cNvPr>
          <p:cNvSpPr/>
          <p:nvPr/>
        </p:nvSpPr>
        <p:spPr>
          <a:xfrm>
            <a:off x="1593156" y="3035660"/>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rtl="0">
              <a:lnSpc>
                <a:spcPct val="90000"/>
              </a:lnSpc>
              <a:spcBef>
                <a:spcPct val="0"/>
              </a:spcBef>
              <a:spcAft>
                <a:spcPct val="35000"/>
              </a:spcAft>
              <a:buNone/>
            </a:pPr>
            <a:r>
              <a:rPr lang="en-US" sz="600" kern="1200" dirty="0"/>
              <a:t>VP Finance</a:t>
            </a:r>
          </a:p>
        </p:txBody>
      </p:sp>
      <p:sp>
        <p:nvSpPr>
          <p:cNvPr id="2518" name="Freeform 2517">
            <a:extLst>
              <a:ext uri="{FF2B5EF4-FFF2-40B4-BE49-F238E27FC236}">
                <a16:creationId xmlns:a16="http://schemas.microsoft.com/office/drawing/2014/main" id="{05356EC3-A278-D0F6-C8D1-605CAF5F6813}"/>
              </a:ext>
            </a:extLst>
          </p:cNvPr>
          <p:cNvSpPr/>
          <p:nvPr/>
        </p:nvSpPr>
        <p:spPr>
          <a:xfrm>
            <a:off x="1593156" y="3412223"/>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Exec Assistant, Finance</a:t>
            </a:r>
            <a:endParaRPr lang="en-US" sz="600" kern="1200" dirty="0"/>
          </a:p>
        </p:txBody>
      </p:sp>
      <p:sp>
        <p:nvSpPr>
          <p:cNvPr id="2519" name="Freeform 2518">
            <a:extLst>
              <a:ext uri="{FF2B5EF4-FFF2-40B4-BE49-F238E27FC236}">
                <a16:creationId xmlns:a16="http://schemas.microsoft.com/office/drawing/2014/main" id="{85248495-7A51-3B78-E8A7-7DBBF56B7698}"/>
              </a:ext>
            </a:extLst>
          </p:cNvPr>
          <p:cNvSpPr/>
          <p:nvPr/>
        </p:nvSpPr>
        <p:spPr>
          <a:xfrm>
            <a:off x="309660" y="3788786"/>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Audit</a:t>
            </a:r>
            <a:endParaRPr lang="en-US" sz="600" kern="1200" dirty="0"/>
          </a:p>
        </p:txBody>
      </p:sp>
      <p:sp>
        <p:nvSpPr>
          <p:cNvPr id="2520" name="Freeform 2519">
            <a:extLst>
              <a:ext uri="{FF2B5EF4-FFF2-40B4-BE49-F238E27FC236}">
                <a16:creationId xmlns:a16="http://schemas.microsoft.com/office/drawing/2014/main" id="{4FEE9866-2991-E5B5-8A9C-B6617A9BE4C3}"/>
              </a:ext>
            </a:extLst>
          </p:cNvPr>
          <p:cNvSpPr/>
          <p:nvPr/>
        </p:nvSpPr>
        <p:spPr>
          <a:xfrm>
            <a:off x="442252" y="4165349"/>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Auditor</a:t>
            </a:r>
            <a:endParaRPr lang="en-US" sz="600" kern="1200" dirty="0"/>
          </a:p>
        </p:txBody>
      </p:sp>
      <p:sp>
        <p:nvSpPr>
          <p:cNvPr id="2521" name="Freeform 2520">
            <a:extLst>
              <a:ext uri="{FF2B5EF4-FFF2-40B4-BE49-F238E27FC236}">
                <a16:creationId xmlns:a16="http://schemas.microsoft.com/office/drawing/2014/main" id="{328910F1-E21A-B4E7-4FEA-8B42AA6051CB}"/>
              </a:ext>
            </a:extLst>
          </p:cNvPr>
          <p:cNvSpPr/>
          <p:nvPr/>
        </p:nvSpPr>
        <p:spPr>
          <a:xfrm>
            <a:off x="951408" y="3788786"/>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Investments</a:t>
            </a:r>
            <a:endParaRPr lang="en-US" sz="600" kern="1200" dirty="0"/>
          </a:p>
        </p:txBody>
      </p:sp>
      <p:sp>
        <p:nvSpPr>
          <p:cNvPr id="2522" name="Freeform 2521">
            <a:extLst>
              <a:ext uri="{FF2B5EF4-FFF2-40B4-BE49-F238E27FC236}">
                <a16:creationId xmlns:a16="http://schemas.microsoft.com/office/drawing/2014/main" id="{C14DA82F-7642-13EA-BDBE-51682258F744}"/>
              </a:ext>
            </a:extLst>
          </p:cNvPr>
          <p:cNvSpPr/>
          <p:nvPr/>
        </p:nvSpPr>
        <p:spPr>
          <a:xfrm>
            <a:off x="1084000" y="4165349"/>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Investment Analyst</a:t>
            </a:r>
            <a:endParaRPr lang="en-US" sz="600" kern="1200" dirty="0"/>
          </a:p>
        </p:txBody>
      </p:sp>
      <p:sp>
        <p:nvSpPr>
          <p:cNvPr id="2523" name="Freeform 2522">
            <a:extLst>
              <a:ext uri="{FF2B5EF4-FFF2-40B4-BE49-F238E27FC236}">
                <a16:creationId xmlns:a16="http://schemas.microsoft.com/office/drawing/2014/main" id="{D780DDF8-51E1-69CC-C615-C9CD5C3DB6B1}"/>
              </a:ext>
            </a:extLst>
          </p:cNvPr>
          <p:cNvSpPr/>
          <p:nvPr/>
        </p:nvSpPr>
        <p:spPr>
          <a:xfrm>
            <a:off x="1593156" y="3788786"/>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Accounting</a:t>
            </a:r>
            <a:endParaRPr lang="en-US" sz="600" kern="1200" dirty="0"/>
          </a:p>
        </p:txBody>
      </p:sp>
      <p:sp>
        <p:nvSpPr>
          <p:cNvPr id="2524" name="Freeform 2523">
            <a:extLst>
              <a:ext uri="{FF2B5EF4-FFF2-40B4-BE49-F238E27FC236}">
                <a16:creationId xmlns:a16="http://schemas.microsoft.com/office/drawing/2014/main" id="{259EB9A7-DB76-705C-E8EA-48D22A1D003F}"/>
              </a:ext>
            </a:extLst>
          </p:cNvPr>
          <p:cNvSpPr/>
          <p:nvPr/>
        </p:nvSpPr>
        <p:spPr>
          <a:xfrm>
            <a:off x="1725748" y="4165349"/>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Accounting Clerk</a:t>
            </a:r>
            <a:endParaRPr lang="en-US" sz="600" kern="1200" dirty="0"/>
          </a:p>
        </p:txBody>
      </p:sp>
      <p:sp>
        <p:nvSpPr>
          <p:cNvPr id="2525" name="Freeform 2524">
            <a:extLst>
              <a:ext uri="{FF2B5EF4-FFF2-40B4-BE49-F238E27FC236}">
                <a16:creationId xmlns:a16="http://schemas.microsoft.com/office/drawing/2014/main" id="{05FE6138-5F07-1593-E39D-024DAA78867E}"/>
              </a:ext>
            </a:extLst>
          </p:cNvPr>
          <p:cNvSpPr/>
          <p:nvPr/>
        </p:nvSpPr>
        <p:spPr>
          <a:xfrm>
            <a:off x="2234904" y="3788786"/>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Accounts Payable</a:t>
            </a:r>
            <a:endParaRPr lang="en-US" sz="600" kern="1200" dirty="0"/>
          </a:p>
        </p:txBody>
      </p:sp>
      <p:sp>
        <p:nvSpPr>
          <p:cNvPr id="2526" name="Freeform 2525">
            <a:extLst>
              <a:ext uri="{FF2B5EF4-FFF2-40B4-BE49-F238E27FC236}">
                <a16:creationId xmlns:a16="http://schemas.microsoft.com/office/drawing/2014/main" id="{36AEEE78-849D-29EF-8A21-77580791D0C9}"/>
              </a:ext>
            </a:extLst>
          </p:cNvPr>
          <p:cNvSpPr/>
          <p:nvPr/>
        </p:nvSpPr>
        <p:spPr>
          <a:xfrm>
            <a:off x="2367496" y="4165349"/>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Accounts Payable Clerk</a:t>
            </a:r>
            <a:endParaRPr lang="en-US" sz="600" kern="1200" dirty="0"/>
          </a:p>
        </p:txBody>
      </p:sp>
      <p:sp>
        <p:nvSpPr>
          <p:cNvPr id="2527" name="Freeform 2526">
            <a:extLst>
              <a:ext uri="{FF2B5EF4-FFF2-40B4-BE49-F238E27FC236}">
                <a16:creationId xmlns:a16="http://schemas.microsoft.com/office/drawing/2014/main" id="{058A4664-379A-1652-ED2F-C0F5EE02AB1D}"/>
              </a:ext>
            </a:extLst>
          </p:cNvPr>
          <p:cNvSpPr/>
          <p:nvPr/>
        </p:nvSpPr>
        <p:spPr>
          <a:xfrm>
            <a:off x="2876652" y="3788786"/>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Accounts Receivable</a:t>
            </a:r>
            <a:endParaRPr lang="en-US" sz="600" kern="1200" dirty="0"/>
          </a:p>
        </p:txBody>
      </p:sp>
      <p:sp>
        <p:nvSpPr>
          <p:cNvPr id="2528" name="Freeform 2527">
            <a:extLst>
              <a:ext uri="{FF2B5EF4-FFF2-40B4-BE49-F238E27FC236}">
                <a16:creationId xmlns:a16="http://schemas.microsoft.com/office/drawing/2014/main" id="{C0A26234-C2CE-E32F-DFD5-48DA5020D921}"/>
              </a:ext>
            </a:extLst>
          </p:cNvPr>
          <p:cNvSpPr/>
          <p:nvPr/>
        </p:nvSpPr>
        <p:spPr>
          <a:xfrm>
            <a:off x="3009244" y="4165349"/>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Accounts </a:t>
            </a:r>
            <a:r>
              <a:rPr lang="en-US" sz="600" b="0" i="0" u="none" kern="1200" dirty="0" err="1"/>
              <a:t>Receiveable</a:t>
            </a:r>
            <a:r>
              <a:rPr lang="en-US" sz="600" b="0" i="0" u="none" kern="1200" dirty="0"/>
              <a:t> Clerk</a:t>
            </a:r>
            <a:endParaRPr lang="en-US" sz="600" kern="1200" dirty="0"/>
          </a:p>
        </p:txBody>
      </p:sp>
      <p:sp>
        <p:nvSpPr>
          <p:cNvPr id="2529" name="Freeform 2528">
            <a:extLst>
              <a:ext uri="{FF2B5EF4-FFF2-40B4-BE49-F238E27FC236}">
                <a16:creationId xmlns:a16="http://schemas.microsoft.com/office/drawing/2014/main" id="{E9753118-1E82-7F64-F661-433D4ED64D38}"/>
              </a:ext>
            </a:extLst>
          </p:cNvPr>
          <p:cNvSpPr/>
          <p:nvPr/>
        </p:nvSpPr>
        <p:spPr>
          <a:xfrm>
            <a:off x="5122770" y="3035660"/>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VP Human Resources</a:t>
            </a:r>
            <a:endParaRPr lang="en-US" sz="600" kern="1200" dirty="0"/>
          </a:p>
        </p:txBody>
      </p:sp>
      <p:sp>
        <p:nvSpPr>
          <p:cNvPr id="2530" name="Freeform 2529">
            <a:extLst>
              <a:ext uri="{FF2B5EF4-FFF2-40B4-BE49-F238E27FC236}">
                <a16:creationId xmlns:a16="http://schemas.microsoft.com/office/drawing/2014/main" id="{14B66799-F306-FB76-C459-4AEFD739BA0B}"/>
              </a:ext>
            </a:extLst>
          </p:cNvPr>
          <p:cNvSpPr/>
          <p:nvPr/>
        </p:nvSpPr>
        <p:spPr>
          <a:xfrm>
            <a:off x="5122770" y="3412223"/>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32260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algn="ctr" defTabSz="266700">
              <a:lnSpc>
                <a:spcPct val="90000"/>
              </a:lnSpc>
              <a:spcBef>
                <a:spcPct val="0"/>
              </a:spcBef>
              <a:spcAft>
                <a:spcPct val="35000"/>
              </a:spcAft>
            </a:pPr>
            <a:r>
              <a:rPr lang="en-US" sz="600" dirty="0"/>
              <a:t>Exec Assistant, Human Resources</a:t>
            </a:r>
          </a:p>
        </p:txBody>
      </p:sp>
      <p:sp>
        <p:nvSpPr>
          <p:cNvPr id="2531" name="Freeform 2530">
            <a:extLst>
              <a:ext uri="{FF2B5EF4-FFF2-40B4-BE49-F238E27FC236}">
                <a16:creationId xmlns:a16="http://schemas.microsoft.com/office/drawing/2014/main" id="{AE9081A8-845E-D6A6-9F4D-3C1A2A6CB07B}"/>
              </a:ext>
            </a:extLst>
          </p:cNvPr>
          <p:cNvSpPr/>
          <p:nvPr/>
        </p:nvSpPr>
        <p:spPr>
          <a:xfrm>
            <a:off x="3518400" y="3788786"/>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Training</a:t>
            </a:r>
            <a:endParaRPr lang="en-US" sz="600" kern="1200" dirty="0"/>
          </a:p>
        </p:txBody>
      </p:sp>
      <p:sp>
        <p:nvSpPr>
          <p:cNvPr id="2532" name="Freeform 2531">
            <a:extLst>
              <a:ext uri="{FF2B5EF4-FFF2-40B4-BE49-F238E27FC236}">
                <a16:creationId xmlns:a16="http://schemas.microsoft.com/office/drawing/2014/main" id="{9B2DF582-5299-1654-F68B-F0CC635C45EF}"/>
              </a:ext>
            </a:extLst>
          </p:cNvPr>
          <p:cNvSpPr/>
          <p:nvPr/>
        </p:nvSpPr>
        <p:spPr>
          <a:xfrm>
            <a:off x="3650992" y="4165349"/>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Trainer</a:t>
            </a:r>
            <a:endParaRPr lang="en-US" sz="600" kern="1200" dirty="0"/>
          </a:p>
        </p:txBody>
      </p:sp>
      <p:sp>
        <p:nvSpPr>
          <p:cNvPr id="2533" name="Freeform 2532">
            <a:extLst>
              <a:ext uri="{FF2B5EF4-FFF2-40B4-BE49-F238E27FC236}">
                <a16:creationId xmlns:a16="http://schemas.microsoft.com/office/drawing/2014/main" id="{FBB26EC6-EA0C-6090-3E77-852AF6899F8B}"/>
              </a:ext>
            </a:extLst>
          </p:cNvPr>
          <p:cNvSpPr/>
          <p:nvPr/>
        </p:nvSpPr>
        <p:spPr>
          <a:xfrm>
            <a:off x="4160148" y="3788786"/>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Compensation</a:t>
            </a:r>
            <a:endParaRPr lang="en-US" sz="600" kern="1200" dirty="0"/>
          </a:p>
        </p:txBody>
      </p:sp>
      <p:sp>
        <p:nvSpPr>
          <p:cNvPr id="2534" name="Freeform 2533">
            <a:extLst>
              <a:ext uri="{FF2B5EF4-FFF2-40B4-BE49-F238E27FC236}">
                <a16:creationId xmlns:a16="http://schemas.microsoft.com/office/drawing/2014/main" id="{48F2DF7E-FAC5-754A-98FA-4A83F8C9D9F3}"/>
              </a:ext>
            </a:extLst>
          </p:cNvPr>
          <p:cNvSpPr/>
          <p:nvPr/>
        </p:nvSpPr>
        <p:spPr>
          <a:xfrm>
            <a:off x="4292740" y="4165349"/>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Compensation Analyst</a:t>
            </a:r>
            <a:endParaRPr lang="en-US" sz="600" kern="1200" dirty="0"/>
          </a:p>
        </p:txBody>
      </p:sp>
      <p:sp>
        <p:nvSpPr>
          <p:cNvPr id="2535" name="Freeform 2534">
            <a:extLst>
              <a:ext uri="{FF2B5EF4-FFF2-40B4-BE49-F238E27FC236}">
                <a16:creationId xmlns:a16="http://schemas.microsoft.com/office/drawing/2014/main" id="{BB165AC9-76A6-35D9-93B6-01D76D627862}"/>
              </a:ext>
            </a:extLst>
          </p:cNvPr>
          <p:cNvSpPr/>
          <p:nvPr/>
        </p:nvSpPr>
        <p:spPr>
          <a:xfrm>
            <a:off x="4801896" y="3788786"/>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Labor Relations</a:t>
            </a:r>
            <a:endParaRPr lang="en-US" sz="600" kern="1200" dirty="0"/>
          </a:p>
        </p:txBody>
      </p:sp>
      <p:sp>
        <p:nvSpPr>
          <p:cNvPr id="2538" name="Freeform 2537">
            <a:extLst>
              <a:ext uri="{FF2B5EF4-FFF2-40B4-BE49-F238E27FC236}">
                <a16:creationId xmlns:a16="http://schemas.microsoft.com/office/drawing/2014/main" id="{80E7893F-67F7-8544-5FAB-E7CC98C66B15}"/>
              </a:ext>
            </a:extLst>
          </p:cNvPr>
          <p:cNvSpPr/>
          <p:nvPr/>
        </p:nvSpPr>
        <p:spPr>
          <a:xfrm>
            <a:off x="4934489" y="4165349"/>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Labor Relations Analyst</a:t>
            </a:r>
            <a:endParaRPr lang="en-US" sz="600" kern="1200" dirty="0"/>
          </a:p>
        </p:txBody>
      </p:sp>
      <p:sp>
        <p:nvSpPr>
          <p:cNvPr id="2539" name="Freeform 2538">
            <a:extLst>
              <a:ext uri="{FF2B5EF4-FFF2-40B4-BE49-F238E27FC236}">
                <a16:creationId xmlns:a16="http://schemas.microsoft.com/office/drawing/2014/main" id="{3DC0208B-C629-13FC-7B84-7933C5C1B1CB}"/>
              </a:ext>
            </a:extLst>
          </p:cNvPr>
          <p:cNvSpPr/>
          <p:nvPr/>
        </p:nvSpPr>
        <p:spPr>
          <a:xfrm>
            <a:off x="5443644" y="3788786"/>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Recruitment</a:t>
            </a:r>
            <a:endParaRPr lang="en-US" sz="600" kern="1200" dirty="0"/>
          </a:p>
        </p:txBody>
      </p:sp>
      <p:sp>
        <p:nvSpPr>
          <p:cNvPr id="2540" name="Freeform 2539">
            <a:extLst>
              <a:ext uri="{FF2B5EF4-FFF2-40B4-BE49-F238E27FC236}">
                <a16:creationId xmlns:a16="http://schemas.microsoft.com/office/drawing/2014/main" id="{FBD19B9A-6264-40F5-C95B-91BE0DB8797B}"/>
              </a:ext>
            </a:extLst>
          </p:cNvPr>
          <p:cNvSpPr/>
          <p:nvPr/>
        </p:nvSpPr>
        <p:spPr>
          <a:xfrm>
            <a:off x="5576237" y="4165349"/>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Recruiter</a:t>
            </a:r>
            <a:endParaRPr lang="en-US" sz="600" kern="1200" dirty="0"/>
          </a:p>
        </p:txBody>
      </p:sp>
      <p:sp>
        <p:nvSpPr>
          <p:cNvPr id="2541" name="Freeform 2540">
            <a:extLst>
              <a:ext uri="{FF2B5EF4-FFF2-40B4-BE49-F238E27FC236}">
                <a16:creationId xmlns:a16="http://schemas.microsoft.com/office/drawing/2014/main" id="{182F35A4-1DAF-90C8-4CAB-809EA25D8EC2}"/>
              </a:ext>
            </a:extLst>
          </p:cNvPr>
          <p:cNvSpPr/>
          <p:nvPr/>
        </p:nvSpPr>
        <p:spPr>
          <a:xfrm>
            <a:off x="6085392" y="3788786"/>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Employee Records`</a:t>
            </a:r>
            <a:endParaRPr lang="en-US" sz="600" kern="1200" dirty="0"/>
          </a:p>
        </p:txBody>
      </p:sp>
      <p:sp>
        <p:nvSpPr>
          <p:cNvPr id="2542" name="Freeform 2541">
            <a:extLst>
              <a:ext uri="{FF2B5EF4-FFF2-40B4-BE49-F238E27FC236}">
                <a16:creationId xmlns:a16="http://schemas.microsoft.com/office/drawing/2014/main" id="{8625837D-85C5-F701-9F03-BD4455EF3F51}"/>
              </a:ext>
            </a:extLst>
          </p:cNvPr>
          <p:cNvSpPr/>
          <p:nvPr/>
        </p:nvSpPr>
        <p:spPr>
          <a:xfrm>
            <a:off x="6217985" y="4165349"/>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32260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algn="ctr" defTabSz="266700">
              <a:lnSpc>
                <a:spcPct val="90000"/>
              </a:lnSpc>
              <a:spcBef>
                <a:spcPct val="0"/>
              </a:spcBef>
              <a:spcAft>
                <a:spcPct val="35000"/>
              </a:spcAft>
            </a:pPr>
            <a:r>
              <a:rPr lang="en-US" sz="600"/>
              <a:t>Benefits Admin</a:t>
            </a:r>
            <a:endParaRPr lang="en-US" sz="600" dirty="0"/>
          </a:p>
        </p:txBody>
      </p:sp>
      <p:sp>
        <p:nvSpPr>
          <p:cNvPr id="2543" name="Freeform 2542">
            <a:extLst>
              <a:ext uri="{FF2B5EF4-FFF2-40B4-BE49-F238E27FC236}">
                <a16:creationId xmlns:a16="http://schemas.microsoft.com/office/drawing/2014/main" id="{1DECBDB8-A204-890B-31E1-A3E2F4E77560}"/>
              </a:ext>
            </a:extLst>
          </p:cNvPr>
          <p:cNvSpPr/>
          <p:nvPr/>
        </p:nvSpPr>
        <p:spPr>
          <a:xfrm>
            <a:off x="6727140" y="3788786"/>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Director, HR Technology</a:t>
            </a:r>
            <a:endParaRPr lang="en-US" sz="600" kern="1200" dirty="0"/>
          </a:p>
        </p:txBody>
      </p:sp>
      <p:sp>
        <p:nvSpPr>
          <p:cNvPr id="2544" name="Freeform 2543">
            <a:extLst>
              <a:ext uri="{FF2B5EF4-FFF2-40B4-BE49-F238E27FC236}">
                <a16:creationId xmlns:a16="http://schemas.microsoft.com/office/drawing/2014/main" id="{8A891516-3753-E2AB-640B-C3C13DA223EC}"/>
              </a:ext>
            </a:extLst>
          </p:cNvPr>
          <p:cNvSpPr/>
          <p:nvPr/>
        </p:nvSpPr>
        <p:spPr>
          <a:xfrm>
            <a:off x="6859733" y="4165349"/>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32260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algn="ctr" defTabSz="266700">
              <a:lnSpc>
                <a:spcPct val="90000"/>
              </a:lnSpc>
              <a:spcBef>
                <a:spcPct val="0"/>
              </a:spcBef>
              <a:spcAft>
                <a:spcPct val="35000"/>
              </a:spcAft>
            </a:pPr>
            <a:r>
              <a:rPr lang="en-US" sz="600"/>
              <a:t>HRIS Analyst</a:t>
            </a:r>
            <a:endParaRPr lang="en-US" sz="600" dirty="0"/>
          </a:p>
        </p:txBody>
      </p:sp>
      <p:sp>
        <p:nvSpPr>
          <p:cNvPr id="2545" name="Freeform 2544">
            <a:extLst>
              <a:ext uri="{FF2B5EF4-FFF2-40B4-BE49-F238E27FC236}">
                <a16:creationId xmlns:a16="http://schemas.microsoft.com/office/drawing/2014/main" id="{2384C44C-AE1F-F601-49AA-BFAB7F3C443A}"/>
              </a:ext>
            </a:extLst>
          </p:cNvPr>
          <p:cNvSpPr/>
          <p:nvPr/>
        </p:nvSpPr>
        <p:spPr>
          <a:xfrm>
            <a:off x="9294132" y="3035660"/>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VP Stores</a:t>
            </a:r>
            <a:endParaRPr lang="en-US" sz="600" kern="1200" dirty="0"/>
          </a:p>
        </p:txBody>
      </p:sp>
      <p:sp>
        <p:nvSpPr>
          <p:cNvPr id="2546" name="Freeform 2545">
            <a:extLst>
              <a:ext uri="{FF2B5EF4-FFF2-40B4-BE49-F238E27FC236}">
                <a16:creationId xmlns:a16="http://schemas.microsoft.com/office/drawing/2014/main" id="{159DA4F2-E49E-E4E5-B2FE-EB2601A4E2BE}"/>
              </a:ext>
            </a:extLst>
          </p:cNvPr>
          <p:cNvSpPr/>
          <p:nvPr/>
        </p:nvSpPr>
        <p:spPr>
          <a:xfrm>
            <a:off x="9294132" y="3412223"/>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Exec Assistant, VP Stores</a:t>
            </a:r>
            <a:endParaRPr lang="en-US" sz="600" kern="1200" dirty="0"/>
          </a:p>
        </p:txBody>
      </p:sp>
      <p:sp>
        <p:nvSpPr>
          <p:cNvPr id="35" name="Freeform 34">
            <a:extLst>
              <a:ext uri="{FF2B5EF4-FFF2-40B4-BE49-F238E27FC236}">
                <a16:creationId xmlns:a16="http://schemas.microsoft.com/office/drawing/2014/main" id="{629ED9C9-F7C0-8FEC-AF4B-2C968666F6FC}"/>
              </a:ext>
            </a:extLst>
          </p:cNvPr>
          <p:cNvSpPr/>
          <p:nvPr/>
        </p:nvSpPr>
        <p:spPr>
          <a:xfrm>
            <a:off x="11226694" y="5520926"/>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4" name="Freeform 43">
            <a:extLst>
              <a:ext uri="{FF2B5EF4-FFF2-40B4-BE49-F238E27FC236}">
                <a16:creationId xmlns:a16="http://schemas.microsoft.com/office/drawing/2014/main" id="{AB3E6F05-B91F-B69E-7379-ECB0A208BC31}"/>
              </a:ext>
            </a:extLst>
          </p:cNvPr>
          <p:cNvSpPr/>
          <p:nvPr/>
        </p:nvSpPr>
        <p:spPr>
          <a:xfrm>
            <a:off x="9559318" y="5144363"/>
            <a:ext cx="1925244" cy="111377"/>
          </a:xfrm>
          <a:custGeom>
            <a:avLst/>
            <a:gdLst/>
            <a:ahLst/>
            <a:cxnLst/>
            <a:rect l="0" t="0" r="0" b="0"/>
            <a:pathLst>
              <a:path>
                <a:moveTo>
                  <a:pt x="0" y="0"/>
                </a:moveTo>
                <a:lnTo>
                  <a:pt x="0" y="55688"/>
                </a:lnTo>
                <a:lnTo>
                  <a:pt x="1925244" y="55688"/>
                </a:lnTo>
                <a:lnTo>
                  <a:pt x="1925244"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5" name="Freeform 44">
            <a:extLst>
              <a:ext uri="{FF2B5EF4-FFF2-40B4-BE49-F238E27FC236}">
                <a16:creationId xmlns:a16="http://schemas.microsoft.com/office/drawing/2014/main" id="{20CD9CAB-3081-F996-3269-1E2AF1D1A864}"/>
              </a:ext>
            </a:extLst>
          </p:cNvPr>
          <p:cNvSpPr/>
          <p:nvPr/>
        </p:nvSpPr>
        <p:spPr>
          <a:xfrm>
            <a:off x="10584946" y="5520926"/>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6" name="Freeform 45">
            <a:extLst>
              <a:ext uri="{FF2B5EF4-FFF2-40B4-BE49-F238E27FC236}">
                <a16:creationId xmlns:a16="http://schemas.microsoft.com/office/drawing/2014/main" id="{529AAFF0-BB7A-9A73-6A0F-F3A56343F2A2}"/>
              </a:ext>
            </a:extLst>
          </p:cNvPr>
          <p:cNvSpPr/>
          <p:nvPr/>
        </p:nvSpPr>
        <p:spPr>
          <a:xfrm>
            <a:off x="9559318" y="5144363"/>
            <a:ext cx="1283496" cy="111377"/>
          </a:xfrm>
          <a:custGeom>
            <a:avLst/>
            <a:gdLst/>
            <a:ahLst/>
            <a:cxnLst/>
            <a:rect l="0" t="0" r="0" b="0"/>
            <a:pathLst>
              <a:path>
                <a:moveTo>
                  <a:pt x="0" y="0"/>
                </a:moveTo>
                <a:lnTo>
                  <a:pt x="0" y="55688"/>
                </a:lnTo>
                <a:lnTo>
                  <a:pt x="1283496" y="55688"/>
                </a:lnTo>
                <a:lnTo>
                  <a:pt x="1283496"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7" name="Freeform 46">
            <a:extLst>
              <a:ext uri="{FF2B5EF4-FFF2-40B4-BE49-F238E27FC236}">
                <a16:creationId xmlns:a16="http://schemas.microsoft.com/office/drawing/2014/main" id="{328CEA2A-3F0B-51BD-0159-C0A905ECF2B5}"/>
              </a:ext>
            </a:extLst>
          </p:cNvPr>
          <p:cNvSpPr/>
          <p:nvPr/>
        </p:nvSpPr>
        <p:spPr>
          <a:xfrm>
            <a:off x="9943198" y="5520926"/>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8" name="Freeform 47">
            <a:extLst>
              <a:ext uri="{FF2B5EF4-FFF2-40B4-BE49-F238E27FC236}">
                <a16:creationId xmlns:a16="http://schemas.microsoft.com/office/drawing/2014/main" id="{BE6D6856-58F7-7FC2-4ABE-2D583F31CB3A}"/>
              </a:ext>
            </a:extLst>
          </p:cNvPr>
          <p:cNvSpPr/>
          <p:nvPr/>
        </p:nvSpPr>
        <p:spPr>
          <a:xfrm>
            <a:off x="9559318" y="5144363"/>
            <a:ext cx="641748" cy="111377"/>
          </a:xfrm>
          <a:custGeom>
            <a:avLst/>
            <a:gdLst/>
            <a:ahLst/>
            <a:cxnLst/>
            <a:rect l="0" t="0" r="0" b="0"/>
            <a:pathLst>
              <a:path>
                <a:moveTo>
                  <a:pt x="0" y="0"/>
                </a:moveTo>
                <a:lnTo>
                  <a:pt x="0" y="55688"/>
                </a:lnTo>
                <a:lnTo>
                  <a:pt x="641748" y="55688"/>
                </a:lnTo>
                <a:lnTo>
                  <a:pt x="641748"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9" name="Freeform 48">
            <a:extLst>
              <a:ext uri="{FF2B5EF4-FFF2-40B4-BE49-F238E27FC236}">
                <a16:creationId xmlns:a16="http://schemas.microsoft.com/office/drawing/2014/main" id="{993B6B89-3703-0DD9-10A2-BB8525792F00}"/>
              </a:ext>
            </a:extLst>
          </p:cNvPr>
          <p:cNvSpPr/>
          <p:nvPr/>
        </p:nvSpPr>
        <p:spPr>
          <a:xfrm>
            <a:off x="9301449" y="5520926"/>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1" name="Freeform 50">
            <a:extLst>
              <a:ext uri="{FF2B5EF4-FFF2-40B4-BE49-F238E27FC236}">
                <a16:creationId xmlns:a16="http://schemas.microsoft.com/office/drawing/2014/main" id="{F30D0487-3BF1-6DE9-1A07-9D570D85D942}"/>
              </a:ext>
            </a:extLst>
          </p:cNvPr>
          <p:cNvSpPr/>
          <p:nvPr/>
        </p:nvSpPr>
        <p:spPr>
          <a:xfrm>
            <a:off x="8659701" y="5520926"/>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2" name="Freeform 51">
            <a:extLst>
              <a:ext uri="{FF2B5EF4-FFF2-40B4-BE49-F238E27FC236}">
                <a16:creationId xmlns:a16="http://schemas.microsoft.com/office/drawing/2014/main" id="{1EAF1165-FA30-8F93-114C-FFB15AFB6A17}"/>
              </a:ext>
            </a:extLst>
          </p:cNvPr>
          <p:cNvSpPr/>
          <p:nvPr/>
        </p:nvSpPr>
        <p:spPr>
          <a:xfrm>
            <a:off x="8917569" y="5144363"/>
            <a:ext cx="641748" cy="111377"/>
          </a:xfrm>
          <a:custGeom>
            <a:avLst/>
            <a:gdLst/>
            <a:ahLst/>
            <a:cxnLst/>
            <a:rect l="0" t="0" r="0" b="0"/>
            <a:pathLst>
              <a:path>
                <a:moveTo>
                  <a:pt x="641748" y="0"/>
                </a:moveTo>
                <a:lnTo>
                  <a:pt x="641748" y="55688"/>
                </a:lnTo>
                <a:lnTo>
                  <a:pt x="0" y="55688"/>
                </a:lnTo>
                <a:lnTo>
                  <a:pt x="0"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3" name="Freeform 52">
            <a:extLst>
              <a:ext uri="{FF2B5EF4-FFF2-40B4-BE49-F238E27FC236}">
                <a16:creationId xmlns:a16="http://schemas.microsoft.com/office/drawing/2014/main" id="{34BB8BD4-32D3-17F1-83ED-816EDB7BED8B}"/>
              </a:ext>
            </a:extLst>
          </p:cNvPr>
          <p:cNvSpPr/>
          <p:nvPr/>
        </p:nvSpPr>
        <p:spPr>
          <a:xfrm>
            <a:off x="8017953" y="5520926"/>
            <a:ext cx="91440" cy="243970"/>
          </a:xfrm>
          <a:custGeom>
            <a:avLst/>
            <a:gdLst/>
            <a:ahLst/>
            <a:cxnLst/>
            <a:rect l="0" t="0" r="0" b="0"/>
            <a:pathLst>
              <a:path>
                <a:moveTo>
                  <a:pt x="45720" y="0"/>
                </a:moveTo>
                <a:lnTo>
                  <a:pt x="45720" y="243970"/>
                </a:lnTo>
                <a:lnTo>
                  <a:pt x="125275" y="243970"/>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4" name="Freeform 53">
            <a:extLst>
              <a:ext uri="{FF2B5EF4-FFF2-40B4-BE49-F238E27FC236}">
                <a16:creationId xmlns:a16="http://schemas.microsoft.com/office/drawing/2014/main" id="{3CDD84D0-318E-FC18-2480-000567B0525B}"/>
              </a:ext>
            </a:extLst>
          </p:cNvPr>
          <p:cNvSpPr/>
          <p:nvPr/>
        </p:nvSpPr>
        <p:spPr>
          <a:xfrm>
            <a:off x="8275821" y="5144363"/>
            <a:ext cx="1283496" cy="111377"/>
          </a:xfrm>
          <a:custGeom>
            <a:avLst/>
            <a:gdLst/>
            <a:ahLst/>
            <a:cxnLst/>
            <a:rect l="0" t="0" r="0" b="0"/>
            <a:pathLst>
              <a:path>
                <a:moveTo>
                  <a:pt x="1283496" y="0"/>
                </a:moveTo>
                <a:lnTo>
                  <a:pt x="1283496" y="55688"/>
                </a:lnTo>
                <a:lnTo>
                  <a:pt x="0" y="55688"/>
                </a:lnTo>
                <a:lnTo>
                  <a:pt x="0"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5" name="Freeform 54">
            <a:extLst>
              <a:ext uri="{FF2B5EF4-FFF2-40B4-BE49-F238E27FC236}">
                <a16:creationId xmlns:a16="http://schemas.microsoft.com/office/drawing/2014/main" id="{8C566F64-BE86-C885-69F0-E3C1671BF2E8}"/>
              </a:ext>
            </a:extLst>
          </p:cNvPr>
          <p:cNvSpPr/>
          <p:nvPr/>
        </p:nvSpPr>
        <p:spPr>
          <a:xfrm>
            <a:off x="7634073" y="5144363"/>
            <a:ext cx="1925244" cy="111377"/>
          </a:xfrm>
          <a:custGeom>
            <a:avLst/>
            <a:gdLst/>
            <a:ahLst/>
            <a:cxnLst/>
            <a:rect l="0" t="0" r="0" b="0"/>
            <a:pathLst>
              <a:path>
                <a:moveTo>
                  <a:pt x="1925244" y="0"/>
                </a:moveTo>
                <a:lnTo>
                  <a:pt x="1925244" y="55688"/>
                </a:lnTo>
                <a:lnTo>
                  <a:pt x="0" y="55688"/>
                </a:lnTo>
                <a:lnTo>
                  <a:pt x="0" y="111377"/>
                </a:lnTo>
              </a:path>
            </a:pathLst>
          </a:custGeom>
          <a:solidFill>
            <a:srgbClr val="0B2C2B"/>
          </a:solid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47" name="Freeform 2546">
            <a:extLst>
              <a:ext uri="{FF2B5EF4-FFF2-40B4-BE49-F238E27FC236}">
                <a16:creationId xmlns:a16="http://schemas.microsoft.com/office/drawing/2014/main" id="{8172ADB0-8F9C-66AC-614D-7BB9B4E0AD3E}"/>
              </a:ext>
            </a:extLst>
          </p:cNvPr>
          <p:cNvSpPr/>
          <p:nvPr/>
        </p:nvSpPr>
        <p:spPr>
          <a:xfrm>
            <a:off x="7368888" y="5255741"/>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32260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Store Manager</a:t>
            </a:r>
            <a:endParaRPr lang="en-US" sz="600" kern="1200" dirty="0"/>
          </a:p>
        </p:txBody>
      </p:sp>
      <p:sp>
        <p:nvSpPr>
          <p:cNvPr id="2548" name="Freeform 2547">
            <a:extLst>
              <a:ext uri="{FF2B5EF4-FFF2-40B4-BE49-F238E27FC236}">
                <a16:creationId xmlns:a16="http://schemas.microsoft.com/office/drawing/2014/main" id="{22AF4755-5D07-0D7C-53DF-A4EC4EB90C3C}"/>
              </a:ext>
            </a:extLst>
          </p:cNvPr>
          <p:cNvSpPr/>
          <p:nvPr/>
        </p:nvSpPr>
        <p:spPr>
          <a:xfrm>
            <a:off x="8010636" y="5255741"/>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Customer Service Manager</a:t>
            </a:r>
            <a:endParaRPr lang="en-US" sz="600" kern="1200" dirty="0"/>
          </a:p>
        </p:txBody>
      </p:sp>
      <p:sp>
        <p:nvSpPr>
          <p:cNvPr id="2551" name="Freeform 2550">
            <a:extLst>
              <a:ext uri="{FF2B5EF4-FFF2-40B4-BE49-F238E27FC236}">
                <a16:creationId xmlns:a16="http://schemas.microsoft.com/office/drawing/2014/main" id="{BEB3AE2F-4357-A074-40F9-CA3BD898B825}"/>
              </a:ext>
            </a:extLst>
          </p:cNvPr>
          <p:cNvSpPr/>
          <p:nvPr/>
        </p:nvSpPr>
        <p:spPr>
          <a:xfrm>
            <a:off x="8143229" y="5632304"/>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Cashier</a:t>
            </a:r>
            <a:endParaRPr lang="en-US" sz="600" kern="1200" dirty="0"/>
          </a:p>
        </p:txBody>
      </p:sp>
      <p:sp>
        <p:nvSpPr>
          <p:cNvPr id="2552" name="Freeform 2551">
            <a:extLst>
              <a:ext uri="{FF2B5EF4-FFF2-40B4-BE49-F238E27FC236}">
                <a16:creationId xmlns:a16="http://schemas.microsoft.com/office/drawing/2014/main" id="{38C3B07F-2439-1910-FF95-AFF02B812A44}"/>
              </a:ext>
            </a:extLst>
          </p:cNvPr>
          <p:cNvSpPr/>
          <p:nvPr/>
        </p:nvSpPr>
        <p:spPr>
          <a:xfrm>
            <a:off x="8652384" y="5255741"/>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Produce Manager</a:t>
            </a:r>
            <a:endParaRPr lang="en-US" sz="600" kern="1200" dirty="0"/>
          </a:p>
        </p:txBody>
      </p:sp>
      <p:sp>
        <p:nvSpPr>
          <p:cNvPr id="2553" name="Freeform 2552">
            <a:extLst>
              <a:ext uri="{FF2B5EF4-FFF2-40B4-BE49-F238E27FC236}">
                <a16:creationId xmlns:a16="http://schemas.microsoft.com/office/drawing/2014/main" id="{0A7E1563-E211-6545-DB57-E23E79DBFD53}"/>
              </a:ext>
            </a:extLst>
          </p:cNvPr>
          <p:cNvSpPr/>
          <p:nvPr/>
        </p:nvSpPr>
        <p:spPr>
          <a:xfrm>
            <a:off x="8784977" y="5632304"/>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Produce Clerk</a:t>
            </a:r>
            <a:endParaRPr lang="en-US" sz="600" kern="1200" dirty="0"/>
          </a:p>
        </p:txBody>
      </p:sp>
      <p:sp>
        <p:nvSpPr>
          <p:cNvPr id="2554" name="Freeform 2553">
            <a:extLst>
              <a:ext uri="{FF2B5EF4-FFF2-40B4-BE49-F238E27FC236}">
                <a16:creationId xmlns:a16="http://schemas.microsoft.com/office/drawing/2014/main" id="{27F3B136-2458-0197-D696-219882417843}"/>
              </a:ext>
            </a:extLst>
          </p:cNvPr>
          <p:cNvSpPr/>
          <p:nvPr/>
        </p:nvSpPr>
        <p:spPr>
          <a:xfrm>
            <a:off x="9294132" y="5255741"/>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Processed Foods Manager</a:t>
            </a:r>
            <a:endParaRPr lang="en-US" sz="600" kern="1200" dirty="0"/>
          </a:p>
        </p:txBody>
      </p:sp>
      <p:sp>
        <p:nvSpPr>
          <p:cNvPr id="2555" name="Freeform 2554">
            <a:extLst>
              <a:ext uri="{FF2B5EF4-FFF2-40B4-BE49-F238E27FC236}">
                <a16:creationId xmlns:a16="http://schemas.microsoft.com/office/drawing/2014/main" id="{6054A525-5BD6-6D9D-EA8E-0E838020D145}"/>
              </a:ext>
            </a:extLst>
          </p:cNvPr>
          <p:cNvSpPr/>
          <p:nvPr/>
        </p:nvSpPr>
        <p:spPr>
          <a:xfrm>
            <a:off x="9426725" y="5632304"/>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Shelf Stocker</a:t>
            </a:r>
            <a:endParaRPr lang="en-US" sz="600" kern="1200" dirty="0"/>
          </a:p>
        </p:txBody>
      </p:sp>
      <p:sp>
        <p:nvSpPr>
          <p:cNvPr id="2556" name="Freeform 2555">
            <a:extLst>
              <a:ext uri="{FF2B5EF4-FFF2-40B4-BE49-F238E27FC236}">
                <a16:creationId xmlns:a16="http://schemas.microsoft.com/office/drawing/2014/main" id="{C5C626D9-77A9-10AF-3B4D-A0B624B07BD0}"/>
              </a:ext>
            </a:extLst>
          </p:cNvPr>
          <p:cNvSpPr/>
          <p:nvPr/>
        </p:nvSpPr>
        <p:spPr>
          <a:xfrm>
            <a:off x="9935880" y="5255741"/>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Dairy Manager</a:t>
            </a:r>
            <a:endParaRPr lang="en-US" sz="600" kern="1200" dirty="0"/>
          </a:p>
        </p:txBody>
      </p:sp>
      <p:sp>
        <p:nvSpPr>
          <p:cNvPr id="2557" name="Freeform 2556">
            <a:extLst>
              <a:ext uri="{FF2B5EF4-FFF2-40B4-BE49-F238E27FC236}">
                <a16:creationId xmlns:a16="http://schemas.microsoft.com/office/drawing/2014/main" id="{5B36F35B-A583-0C31-F754-F2F613E34883}"/>
              </a:ext>
            </a:extLst>
          </p:cNvPr>
          <p:cNvSpPr/>
          <p:nvPr/>
        </p:nvSpPr>
        <p:spPr>
          <a:xfrm>
            <a:off x="10068473" y="5632304"/>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Dairy Person</a:t>
            </a:r>
            <a:endParaRPr lang="en-US" sz="600" kern="1200" dirty="0"/>
          </a:p>
        </p:txBody>
      </p:sp>
      <p:sp>
        <p:nvSpPr>
          <p:cNvPr id="2558" name="Freeform 2557">
            <a:extLst>
              <a:ext uri="{FF2B5EF4-FFF2-40B4-BE49-F238E27FC236}">
                <a16:creationId xmlns:a16="http://schemas.microsoft.com/office/drawing/2014/main" id="{010F06AA-985A-EC00-A1CE-F4FC5A882309}"/>
              </a:ext>
            </a:extLst>
          </p:cNvPr>
          <p:cNvSpPr/>
          <p:nvPr/>
        </p:nvSpPr>
        <p:spPr>
          <a:xfrm>
            <a:off x="10577629" y="5255741"/>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Meats Manager</a:t>
            </a:r>
            <a:endParaRPr lang="en-US" sz="600" kern="1200" dirty="0"/>
          </a:p>
        </p:txBody>
      </p:sp>
      <p:sp>
        <p:nvSpPr>
          <p:cNvPr id="2559" name="Freeform 2558">
            <a:extLst>
              <a:ext uri="{FF2B5EF4-FFF2-40B4-BE49-F238E27FC236}">
                <a16:creationId xmlns:a16="http://schemas.microsoft.com/office/drawing/2014/main" id="{546CD6D2-06EF-4AC5-A822-197DEDCCD37D}"/>
              </a:ext>
            </a:extLst>
          </p:cNvPr>
          <p:cNvSpPr/>
          <p:nvPr/>
        </p:nvSpPr>
        <p:spPr>
          <a:xfrm>
            <a:off x="10710221" y="5632304"/>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Meat Cutter</a:t>
            </a:r>
            <a:endParaRPr lang="en-US" sz="600" kern="1200" dirty="0"/>
          </a:p>
        </p:txBody>
      </p:sp>
      <p:sp>
        <p:nvSpPr>
          <p:cNvPr id="2560" name="Freeform 2559">
            <a:extLst>
              <a:ext uri="{FF2B5EF4-FFF2-40B4-BE49-F238E27FC236}">
                <a16:creationId xmlns:a16="http://schemas.microsoft.com/office/drawing/2014/main" id="{28D790D3-48A0-FC86-C4E5-2BB52ECBCEEE}"/>
              </a:ext>
            </a:extLst>
          </p:cNvPr>
          <p:cNvSpPr/>
          <p:nvPr/>
        </p:nvSpPr>
        <p:spPr>
          <a:xfrm>
            <a:off x="11219377" y="5255741"/>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Bakery Manager</a:t>
            </a:r>
            <a:endParaRPr lang="en-US" sz="600" kern="1200" dirty="0"/>
          </a:p>
        </p:txBody>
      </p:sp>
      <p:sp>
        <p:nvSpPr>
          <p:cNvPr id="2561" name="Freeform 2560">
            <a:extLst>
              <a:ext uri="{FF2B5EF4-FFF2-40B4-BE49-F238E27FC236}">
                <a16:creationId xmlns:a16="http://schemas.microsoft.com/office/drawing/2014/main" id="{48E4376A-E7CA-BE92-20FC-B2011F90AF88}"/>
              </a:ext>
            </a:extLst>
          </p:cNvPr>
          <p:cNvSpPr/>
          <p:nvPr/>
        </p:nvSpPr>
        <p:spPr>
          <a:xfrm>
            <a:off x="11351969" y="5632304"/>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Baker</a:t>
            </a:r>
            <a:endParaRPr lang="en-US" sz="600" kern="1200" dirty="0"/>
          </a:p>
        </p:txBody>
      </p:sp>
      <p:sp>
        <p:nvSpPr>
          <p:cNvPr id="2563" name="Freeform 2562">
            <a:extLst>
              <a:ext uri="{FF2B5EF4-FFF2-40B4-BE49-F238E27FC236}">
                <a16:creationId xmlns:a16="http://schemas.microsoft.com/office/drawing/2014/main" id="{B0B3A46F-AF1B-E9CD-B331-CF69F7F07B6E}"/>
              </a:ext>
            </a:extLst>
          </p:cNvPr>
          <p:cNvSpPr/>
          <p:nvPr/>
        </p:nvSpPr>
        <p:spPr>
          <a:xfrm>
            <a:off x="7659307" y="2282535"/>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Exec Assistant, Legal Counsel</a:t>
            </a:r>
            <a:endParaRPr lang="en-US" sz="600" kern="1200" dirty="0"/>
          </a:p>
        </p:txBody>
      </p:sp>
      <p:sp>
        <p:nvSpPr>
          <p:cNvPr id="2564" name="Freeform 2563">
            <a:extLst>
              <a:ext uri="{FF2B5EF4-FFF2-40B4-BE49-F238E27FC236}">
                <a16:creationId xmlns:a16="http://schemas.microsoft.com/office/drawing/2014/main" id="{D643BFED-708B-5E96-9E7E-B527A013F878}"/>
              </a:ext>
            </a:extLst>
          </p:cNvPr>
          <p:cNvSpPr/>
          <p:nvPr/>
        </p:nvSpPr>
        <p:spPr>
          <a:xfrm>
            <a:off x="7017387" y="2284579"/>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32260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algn="ctr" defTabSz="266700">
              <a:lnSpc>
                <a:spcPct val="90000"/>
              </a:lnSpc>
              <a:spcBef>
                <a:spcPct val="0"/>
              </a:spcBef>
              <a:spcAft>
                <a:spcPct val="35000"/>
              </a:spcAft>
            </a:pPr>
            <a:r>
              <a:rPr lang="en-US" sz="600"/>
              <a:t>Legal Counsel</a:t>
            </a:r>
            <a:endParaRPr lang="en-US" sz="600" dirty="0"/>
          </a:p>
        </p:txBody>
      </p:sp>
      <p:sp>
        <p:nvSpPr>
          <p:cNvPr id="2565" name="Freeform 2564">
            <a:extLst>
              <a:ext uri="{FF2B5EF4-FFF2-40B4-BE49-F238E27FC236}">
                <a16:creationId xmlns:a16="http://schemas.microsoft.com/office/drawing/2014/main" id="{3717830D-3DCE-D683-A281-95C655649EF1}"/>
              </a:ext>
            </a:extLst>
          </p:cNvPr>
          <p:cNvSpPr/>
          <p:nvPr/>
        </p:nvSpPr>
        <p:spPr>
          <a:xfrm>
            <a:off x="7149979" y="2661142"/>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b="0" i="0" u="none" kern="1200" dirty="0"/>
              <a:t>Corporate Lawyer</a:t>
            </a:r>
            <a:endParaRPr lang="en-US" sz="600" kern="1200" dirty="0"/>
          </a:p>
        </p:txBody>
      </p:sp>
      <p:sp>
        <p:nvSpPr>
          <p:cNvPr id="2566" name="Freeform 2565">
            <a:extLst>
              <a:ext uri="{FF2B5EF4-FFF2-40B4-BE49-F238E27FC236}">
                <a16:creationId xmlns:a16="http://schemas.microsoft.com/office/drawing/2014/main" id="{23A08255-91FA-3294-247A-1988C898E57E}"/>
              </a:ext>
            </a:extLst>
          </p:cNvPr>
          <p:cNvSpPr/>
          <p:nvPr/>
        </p:nvSpPr>
        <p:spPr>
          <a:xfrm>
            <a:off x="4648276" y="2167376"/>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0B2C2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CIO</a:t>
            </a:r>
          </a:p>
        </p:txBody>
      </p:sp>
      <p:sp>
        <p:nvSpPr>
          <p:cNvPr id="2567" name="Freeform 2566">
            <a:extLst>
              <a:ext uri="{FF2B5EF4-FFF2-40B4-BE49-F238E27FC236}">
                <a16:creationId xmlns:a16="http://schemas.microsoft.com/office/drawing/2014/main" id="{F6AEA4FB-FD51-94AE-CAD6-1A4D6FB59FAF}"/>
              </a:ext>
            </a:extLst>
          </p:cNvPr>
          <p:cNvSpPr/>
          <p:nvPr/>
        </p:nvSpPr>
        <p:spPr>
          <a:xfrm>
            <a:off x="4327402" y="2543939"/>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32260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algn="ctr" defTabSz="266700">
              <a:lnSpc>
                <a:spcPct val="90000"/>
              </a:lnSpc>
              <a:spcBef>
                <a:spcPct val="0"/>
              </a:spcBef>
              <a:spcAft>
                <a:spcPct val="35000"/>
              </a:spcAft>
            </a:pPr>
            <a:r>
              <a:rPr lang="en-US" sz="600"/>
              <a:t>Systems Analyst</a:t>
            </a:r>
            <a:endParaRPr lang="en-US" sz="600" dirty="0"/>
          </a:p>
        </p:txBody>
      </p:sp>
      <p:cxnSp>
        <p:nvCxnSpPr>
          <p:cNvPr id="2571" name="Straight Connector 2570">
            <a:extLst>
              <a:ext uri="{FF2B5EF4-FFF2-40B4-BE49-F238E27FC236}">
                <a16:creationId xmlns:a16="http://schemas.microsoft.com/office/drawing/2014/main" id="{93B053DA-5C52-4402-F628-CA37DC16C889}"/>
              </a:ext>
            </a:extLst>
          </p:cNvPr>
          <p:cNvCxnSpPr/>
          <p:nvPr/>
        </p:nvCxnSpPr>
        <p:spPr>
          <a:xfrm>
            <a:off x="9559317" y="3677408"/>
            <a:ext cx="0" cy="1466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73" name="Straight Connector 2572">
            <a:extLst>
              <a:ext uri="{FF2B5EF4-FFF2-40B4-BE49-F238E27FC236}">
                <a16:creationId xmlns:a16="http://schemas.microsoft.com/office/drawing/2014/main" id="{B09E163D-CF79-0FEB-F892-981687AC4A13}"/>
              </a:ext>
            </a:extLst>
          </p:cNvPr>
          <p:cNvCxnSpPr/>
          <p:nvPr/>
        </p:nvCxnSpPr>
        <p:spPr>
          <a:xfrm>
            <a:off x="5185480" y="2299968"/>
            <a:ext cx="11650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74" name="Straight Connector 2573">
            <a:extLst>
              <a:ext uri="{FF2B5EF4-FFF2-40B4-BE49-F238E27FC236}">
                <a16:creationId xmlns:a16="http://schemas.microsoft.com/office/drawing/2014/main" id="{A717D770-E62E-8E57-A873-ADB967F030C7}"/>
              </a:ext>
            </a:extLst>
          </p:cNvPr>
          <p:cNvCxnSpPr>
            <a:cxnSpLocks/>
          </p:cNvCxnSpPr>
          <p:nvPr/>
        </p:nvCxnSpPr>
        <p:spPr>
          <a:xfrm>
            <a:off x="6350577" y="2415127"/>
            <a:ext cx="641748" cy="0"/>
          </a:xfrm>
          <a:prstGeom prst="line">
            <a:avLst/>
          </a:prstGeom>
        </p:spPr>
        <p:style>
          <a:lnRef idx="1">
            <a:schemeClr val="accent1"/>
          </a:lnRef>
          <a:fillRef idx="0">
            <a:schemeClr val="accent1"/>
          </a:fillRef>
          <a:effectRef idx="0">
            <a:schemeClr val="accent1"/>
          </a:effectRef>
          <a:fontRef idx="minor">
            <a:schemeClr val="tx1"/>
          </a:fontRef>
        </p:style>
      </p:cxnSp>
      <p:sp>
        <p:nvSpPr>
          <p:cNvPr id="2580" name="Freeform 2579">
            <a:extLst>
              <a:ext uri="{FF2B5EF4-FFF2-40B4-BE49-F238E27FC236}">
                <a16:creationId xmlns:a16="http://schemas.microsoft.com/office/drawing/2014/main" id="{6DAB25E7-78B5-D5DB-B5B2-89BF2B479DD4}"/>
              </a:ext>
            </a:extLst>
          </p:cNvPr>
          <p:cNvSpPr/>
          <p:nvPr/>
        </p:nvSpPr>
        <p:spPr>
          <a:xfrm>
            <a:off x="5718799" y="3408087"/>
            <a:ext cx="530370" cy="265185"/>
          </a:xfrm>
          <a:custGeom>
            <a:avLst/>
            <a:gdLst>
              <a:gd name="connsiteX0" fmla="*/ 0 w 530370"/>
              <a:gd name="connsiteY0" fmla="*/ 0 h 265185"/>
              <a:gd name="connsiteX1" fmla="*/ 530370 w 530370"/>
              <a:gd name="connsiteY1" fmla="*/ 0 h 265185"/>
              <a:gd name="connsiteX2" fmla="*/ 530370 w 530370"/>
              <a:gd name="connsiteY2" fmla="*/ 265185 h 265185"/>
              <a:gd name="connsiteX3" fmla="*/ 0 w 530370"/>
              <a:gd name="connsiteY3" fmla="*/ 265185 h 265185"/>
              <a:gd name="connsiteX4" fmla="*/ 0 w 530370"/>
              <a:gd name="connsiteY4" fmla="*/ 0 h 265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70" h="265185">
                <a:moveTo>
                  <a:pt x="0" y="0"/>
                </a:moveTo>
                <a:lnTo>
                  <a:pt x="530370" y="0"/>
                </a:lnTo>
                <a:lnTo>
                  <a:pt x="530370" y="265185"/>
                </a:lnTo>
                <a:lnTo>
                  <a:pt x="0" y="265185"/>
                </a:lnTo>
                <a:lnTo>
                  <a:pt x="0" y="0"/>
                </a:lnTo>
                <a:close/>
              </a:path>
            </a:pathLst>
          </a:custGeom>
          <a:solidFill>
            <a:srgbClr val="32260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 tIns="3810" rIns="3810" bIns="3810" numCol="1" spcCol="1270" anchor="ctr" anchorCtr="0">
            <a:noAutofit/>
          </a:bodyPr>
          <a:lstStyle/>
          <a:p>
            <a:pPr algn="ctr" defTabSz="266700">
              <a:lnSpc>
                <a:spcPct val="90000"/>
              </a:lnSpc>
              <a:spcBef>
                <a:spcPct val="0"/>
              </a:spcBef>
              <a:spcAft>
                <a:spcPct val="35000"/>
              </a:spcAft>
            </a:pPr>
            <a:r>
              <a:rPr lang="en-US" sz="600" dirty="0"/>
              <a:t>Exec Assistant, Human Resources</a:t>
            </a:r>
          </a:p>
        </p:txBody>
      </p:sp>
    </p:spTree>
    <p:extLst>
      <p:ext uri="{BB962C8B-B14F-4D97-AF65-F5344CB8AC3E}">
        <p14:creationId xmlns:p14="http://schemas.microsoft.com/office/powerpoint/2010/main" val="39275706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A2187-BEE4-8B63-B68E-5E255326C6D3}"/>
              </a:ext>
            </a:extLst>
          </p:cNvPr>
          <p:cNvSpPr txBox="1"/>
          <p:nvPr/>
        </p:nvSpPr>
        <p:spPr>
          <a:xfrm>
            <a:off x="432256" y="453875"/>
            <a:ext cx="2545157" cy="2346359"/>
          </a:xfrm>
          <a:prstGeom prst="rect">
            <a:avLst/>
          </a:prstGeom>
          <a:noFill/>
        </p:spPr>
        <p:txBody>
          <a:bodyPr wrap="square" lIns="216000" tIns="0" rIns="0" bIns="0" anchor="ctr" anchorCtr="0">
            <a:noAutofit/>
          </a:bodyPr>
          <a:lstStyle/>
          <a:p>
            <a:r>
              <a:rPr lang="en-GB" sz="4400" dirty="0">
                <a:solidFill>
                  <a:srgbClr val="98D3D3"/>
                </a:solidFill>
                <a:latin typeface="Gotham Medium" pitchFamily="2" charset="0"/>
                <a:cs typeface="Gotham Medium" pitchFamily="2" charset="0"/>
              </a:rPr>
              <a:t>Gender equity</a:t>
            </a: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3" name="Chart 2">
            <a:extLst>
              <a:ext uri="{FF2B5EF4-FFF2-40B4-BE49-F238E27FC236}">
                <a16:creationId xmlns:a16="http://schemas.microsoft.com/office/drawing/2014/main" id="{00000000-0008-0000-0800-00000F000000}"/>
              </a:ext>
            </a:extLst>
          </p:cNvPr>
          <p:cNvGraphicFramePr>
            <a:graphicFrameLocks/>
          </p:cNvGraphicFramePr>
          <p:nvPr>
            <p:extLst>
              <p:ext uri="{D42A27DB-BD31-4B8C-83A1-F6EECF244321}">
                <p14:modId xmlns:p14="http://schemas.microsoft.com/office/powerpoint/2010/main" val="2180611785"/>
              </p:ext>
            </p:extLst>
          </p:nvPr>
        </p:nvGraphicFramePr>
        <p:xfrm>
          <a:off x="672329" y="318427"/>
          <a:ext cx="10847342" cy="56584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83827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graphicEl>
                                              <a:chart seriesIdx="-3" categoryIdx="-3" bldStep="gridLegend"/>
                                            </p:graphicEl>
                                          </p:spTgt>
                                        </p:tgtEl>
                                        <p:attrNameLst>
                                          <p:attrName>style.visibility</p:attrName>
                                        </p:attrNameLst>
                                      </p:cBhvr>
                                      <p:to>
                                        <p:strVal val="visible"/>
                                      </p:to>
                                    </p:set>
                                    <p:animEffect transition="in" filter="fade">
                                      <p:cBhvr>
                                        <p:cTn id="7" dur="500"/>
                                        <p:tgtEl>
                                          <p:spTgt spid="3">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graphicEl>
                                              <a:chart seriesIdx="0" categoryIdx="-4" bldStep="series"/>
                                            </p:graphicEl>
                                          </p:spTgt>
                                        </p:tgtEl>
                                        <p:attrNameLst>
                                          <p:attrName>style.visibility</p:attrName>
                                        </p:attrNameLst>
                                      </p:cBhvr>
                                      <p:to>
                                        <p:strVal val="visible"/>
                                      </p:to>
                                    </p:set>
                                    <p:animEffect transition="in" filter="fade">
                                      <p:cBhvr>
                                        <p:cTn id="12" dur="500"/>
                                        <p:tgtEl>
                                          <p:spTgt spid="3">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graphicEl>
                                              <a:chart seriesIdx="1" categoryIdx="-4" bldStep="series"/>
                                            </p:graphicEl>
                                          </p:spTgt>
                                        </p:tgtEl>
                                        <p:attrNameLst>
                                          <p:attrName>style.visibility</p:attrName>
                                        </p:attrNameLst>
                                      </p:cBhvr>
                                      <p:to>
                                        <p:strVal val="visible"/>
                                      </p:to>
                                    </p:set>
                                    <p:animEffect transition="in" filter="fade">
                                      <p:cBhvr>
                                        <p:cTn id="17" dur="500"/>
                                        <p:tgtEl>
                                          <p:spTgt spid="3">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graphicEl>
                                              <a:chart seriesIdx="2" categoryIdx="-4" bldStep="series"/>
                                            </p:graphicEl>
                                          </p:spTgt>
                                        </p:tgtEl>
                                        <p:attrNameLst>
                                          <p:attrName>style.visibility</p:attrName>
                                        </p:attrNameLst>
                                      </p:cBhvr>
                                      <p:to>
                                        <p:strVal val="visible"/>
                                      </p:to>
                                    </p:set>
                                    <p:animEffect transition="in" filter="fade">
                                      <p:cBhvr>
                                        <p:cTn id="22" dur="500"/>
                                        <p:tgtEl>
                                          <p:spTgt spid="3">
                                            <p:graphicEl>
                                              <a:chart seriesIdx="2"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Chart bld="series"/>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53000">
              <a:srgbClr val="736F6E"/>
            </a:gs>
            <a:gs pos="100000">
              <a:srgbClr val="7D6F61"/>
            </a:gs>
          </a:gsLst>
          <a:lin ang="0" scaled="1"/>
          <a:tileRect/>
        </a:gra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5B90A9E-404B-E90B-518F-71F3B35B9A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945" y="-222739"/>
            <a:ext cx="8192110" cy="74709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440DC77-E232-7660-A908-E87E393409DE}"/>
              </a:ext>
            </a:extLst>
          </p:cNvPr>
          <p:cNvSpPr txBox="1"/>
          <p:nvPr/>
        </p:nvSpPr>
        <p:spPr>
          <a:xfrm>
            <a:off x="6268334" y="3214429"/>
            <a:ext cx="3364523" cy="2123658"/>
          </a:xfrm>
          <a:prstGeom prst="rect">
            <a:avLst/>
          </a:prstGeom>
          <a:noFill/>
        </p:spPr>
        <p:txBody>
          <a:bodyPr wrap="square" rtlCol="0">
            <a:spAutoFit/>
          </a:bodyPr>
          <a:lstStyle/>
          <a:p>
            <a:pPr algn="ctr"/>
            <a:r>
              <a:rPr lang="en-GB" sz="4400" b="1" dirty="0">
                <a:ln w="19050">
                  <a:solidFill>
                    <a:schemeClr val="tx1"/>
                  </a:solidFill>
                </a:ln>
                <a:solidFill>
                  <a:schemeClr val="bg1"/>
                </a:solidFill>
                <a:latin typeface="Aharoni" panose="02010803020104030203" pitchFamily="2" charset="-79"/>
                <a:cs typeface="Aharoni" panose="02010803020104030203" pitchFamily="2" charset="-79"/>
              </a:rPr>
              <a:t>Random Fictitious Data</a:t>
            </a:r>
          </a:p>
        </p:txBody>
      </p:sp>
      <p:sp>
        <p:nvSpPr>
          <p:cNvPr id="5" name="TextBox 4">
            <a:extLst>
              <a:ext uri="{FF2B5EF4-FFF2-40B4-BE49-F238E27FC236}">
                <a16:creationId xmlns:a16="http://schemas.microsoft.com/office/drawing/2014/main" id="{CDC49619-FF57-6136-7538-3D7662BBC323}"/>
              </a:ext>
            </a:extLst>
          </p:cNvPr>
          <p:cNvSpPr txBox="1"/>
          <p:nvPr/>
        </p:nvSpPr>
        <p:spPr>
          <a:xfrm>
            <a:off x="2801814" y="2491154"/>
            <a:ext cx="2907323" cy="1446550"/>
          </a:xfrm>
          <a:prstGeom prst="rect">
            <a:avLst/>
          </a:prstGeom>
          <a:noFill/>
          <a:ln>
            <a:noFill/>
          </a:ln>
        </p:spPr>
        <p:txBody>
          <a:bodyPr wrap="square" rtlCol="0">
            <a:spAutoFit/>
          </a:bodyPr>
          <a:lstStyle/>
          <a:p>
            <a:pPr algn="ctr"/>
            <a:r>
              <a:rPr lang="en-GB" sz="4400" b="1" dirty="0">
                <a:ln w="19050">
                  <a:solidFill>
                    <a:schemeClr val="tx1"/>
                  </a:solidFill>
                </a:ln>
                <a:solidFill>
                  <a:schemeClr val="bg1"/>
                </a:solidFill>
                <a:latin typeface="Aharoni" panose="02010803020104030203" pitchFamily="2" charset="-79"/>
                <a:cs typeface="Aharoni" panose="02010803020104030203" pitchFamily="2" charset="-79"/>
              </a:rPr>
              <a:t>Gender Equality</a:t>
            </a:r>
          </a:p>
        </p:txBody>
      </p:sp>
    </p:spTree>
    <p:extLst>
      <p:ext uri="{BB962C8B-B14F-4D97-AF65-F5344CB8AC3E}">
        <p14:creationId xmlns:p14="http://schemas.microsoft.com/office/powerpoint/2010/main" val="1392028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A2187-BEE4-8B63-B68E-5E255326C6D3}"/>
              </a:ext>
            </a:extLst>
          </p:cNvPr>
          <p:cNvSpPr txBox="1"/>
          <p:nvPr/>
        </p:nvSpPr>
        <p:spPr>
          <a:xfrm>
            <a:off x="432256" y="453875"/>
            <a:ext cx="2545157" cy="2346359"/>
          </a:xfrm>
          <a:prstGeom prst="rect">
            <a:avLst/>
          </a:prstGeom>
          <a:noFill/>
        </p:spPr>
        <p:txBody>
          <a:bodyPr wrap="square" lIns="216000" tIns="0" rIns="0" bIns="0" anchor="ctr" anchorCtr="0">
            <a:noAutofit/>
          </a:bodyPr>
          <a:lstStyle/>
          <a:p>
            <a:r>
              <a:rPr lang="en-GB" sz="4400" dirty="0">
                <a:solidFill>
                  <a:srgbClr val="98D3D3"/>
                </a:solidFill>
                <a:latin typeface="Gotham Medium" pitchFamily="2" charset="0"/>
                <a:cs typeface="Gotham Medium" pitchFamily="2" charset="0"/>
              </a:rPr>
              <a:t>Highest Jobs in Tenure</a:t>
            </a: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4" name="Chart 3">
            <a:extLst>
              <a:ext uri="{FF2B5EF4-FFF2-40B4-BE49-F238E27FC236}">
                <a16:creationId xmlns:a16="http://schemas.microsoft.com/office/drawing/2014/main" id="{00000000-0008-0000-0900-000002000000}"/>
              </a:ext>
            </a:extLst>
          </p:cNvPr>
          <p:cNvGraphicFramePr>
            <a:graphicFrameLocks/>
          </p:cNvGraphicFramePr>
          <p:nvPr>
            <p:extLst>
              <p:ext uri="{D42A27DB-BD31-4B8C-83A1-F6EECF244321}">
                <p14:modId xmlns:p14="http://schemas.microsoft.com/office/powerpoint/2010/main" val="2907834766"/>
              </p:ext>
            </p:extLst>
          </p:nvPr>
        </p:nvGraphicFramePr>
        <p:xfrm>
          <a:off x="3724821" y="453875"/>
          <a:ext cx="8005869" cy="54111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52410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FC957387-7337-8063-8DEC-84D2A2673BB4}"/>
              </a:ext>
            </a:extLst>
          </p:cNvPr>
          <p:cNvSpPr/>
          <p:nvPr/>
        </p:nvSpPr>
        <p:spPr>
          <a:xfrm>
            <a:off x="0" y="2392218"/>
            <a:ext cx="12192000" cy="3177309"/>
          </a:xfrm>
          <a:prstGeom prst="rect">
            <a:avLst/>
          </a:prstGeom>
          <a:solidFill>
            <a:schemeClr val="accent1">
              <a:lumMod val="75000"/>
              <a:alpha val="3662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GB"/>
          </a:p>
        </p:txBody>
      </p:sp>
      <p:sp>
        <p:nvSpPr>
          <p:cNvPr id="2" name="TextBox 1">
            <a:extLst>
              <a:ext uri="{FF2B5EF4-FFF2-40B4-BE49-F238E27FC236}">
                <a16:creationId xmlns:a16="http://schemas.microsoft.com/office/drawing/2014/main" id="{810A2187-BEE4-8B63-B68E-5E255326C6D3}"/>
              </a:ext>
            </a:extLst>
          </p:cNvPr>
          <p:cNvSpPr txBox="1"/>
          <p:nvPr/>
        </p:nvSpPr>
        <p:spPr>
          <a:xfrm>
            <a:off x="432256" y="453875"/>
            <a:ext cx="3554725" cy="2346359"/>
          </a:xfrm>
          <a:prstGeom prst="rect">
            <a:avLst/>
          </a:prstGeom>
          <a:noFill/>
        </p:spPr>
        <p:txBody>
          <a:bodyPr wrap="square" lIns="216000" tIns="0" rIns="0" bIns="0" anchor="ctr" anchorCtr="0">
            <a:noAutofit/>
          </a:bodyPr>
          <a:lstStyle/>
          <a:p>
            <a:r>
              <a:rPr lang="en-GB" sz="4400" dirty="0">
                <a:solidFill>
                  <a:srgbClr val="98D3D3"/>
                </a:solidFill>
                <a:latin typeface="Gotham Medium" pitchFamily="2" charset="0"/>
                <a:cs typeface="Gotham Medium" pitchFamily="2" charset="0"/>
              </a:rPr>
              <a:t>Tenure Bottleneck</a:t>
            </a: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E6B4CE26-26B8-6969-EA1D-10665AFBEE75}"/>
              </a:ext>
            </a:extLst>
          </p:cNvPr>
          <p:cNvSpPr/>
          <p:nvPr/>
        </p:nvSpPr>
        <p:spPr>
          <a:xfrm>
            <a:off x="4658042" y="2542914"/>
            <a:ext cx="2875917" cy="2875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GB" sz="4000" b="1" dirty="0"/>
              <a:t>Director</a:t>
            </a:r>
            <a:endParaRPr lang="en-GB" b="1" dirty="0"/>
          </a:p>
          <a:p>
            <a:pPr algn="ctr"/>
            <a:r>
              <a:rPr lang="en-GB" dirty="0"/>
              <a:t>18 years</a:t>
            </a:r>
          </a:p>
        </p:txBody>
      </p:sp>
      <p:sp>
        <p:nvSpPr>
          <p:cNvPr id="14" name="Oval 13">
            <a:extLst>
              <a:ext uri="{FF2B5EF4-FFF2-40B4-BE49-F238E27FC236}">
                <a16:creationId xmlns:a16="http://schemas.microsoft.com/office/drawing/2014/main" id="{E28FBF3F-7E92-455D-4CE9-DC8A999F0BB2}"/>
              </a:ext>
            </a:extLst>
          </p:cNvPr>
          <p:cNvSpPr/>
          <p:nvPr/>
        </p:nvSpPr>
        <p:spPr>
          <a:xfrm>
            <a:off x="9023300" y="3053107"/>
            <a:ext cx="1855532" cy="18555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GB" sz="4000" b="1" dirty="0"/>
              <a:t>VP</a:t>
            </a:r>
            <a:endParaRPr lang="en-GB" b="1" dirty="0"/>
          </a:p>
          <a:p>
            <a:pPr algn="ctr"/>
            <a:r>
              <a:rPr lang="en-GB" dirty="0"/>
              <a:t>9 years</a:t>
            </a:r>
          </a:p>
        </p:txBody>
      </p:sp>
      <p:sp>
        <p:nvSpPr>
          <p:cNvPr id="19" name="Oval 18">
            <a:extLst>
              <a:ext uri="{FF2B5EF4-FFF2-40B4-BE49-F238E27FC236}">
                <a16:creationId xmlns:a16="http://schemas.microsoft.com/office/drawing/2014/main" id="{06348D4E-25BE-BC63-9B0B-E7EF212361FD}"/>
              </a:ext>
            </a:extLst>
          </p:cNvPr>
          <p:cNvSpPr/>
          <p:nvPr/>
        </p:nvSpPr>
        <p:spPr>
          <a:xfrm>
            <a:off x="1986804" y="3401434"/>
            <a:ext cx="1158878" cy="1158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GB" sz="4000" b="1" dirty="0"/>
              <a:t>Manager</a:t>
            </a:r>
          </a:p>
          <a:p>
            <a:pPr algn="ctr"/>
            <a:r>
              <a:rPr lang="en-GB" dirty="0"/>
              <a:t>5 years</a:t>
            </a:r>
          </a:p>
        </p:txBody>
      </p:sp>
    </p:spTree>
    <p:extLst>
      <p:ext uri="{BB962C8B-B14F-4D97-AF65-F5344CB8AC3E}">
        <p14:creationId xmlns:p14="http://schemas.microsoft.com/office/powerpoint/2010/main" val="3811325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35" name="back">
            <a:extLst>
              <a:ext uri="{FF2B5EF4-FFF2-40B4-BE49-F238E27FC236}">
                <a16:creationId xmlns:a16="http://schemas.microsoft.com/office/drawing/2014/main" id="{FC957387-7337-8063-8DEC-84D2A2673BB4}"/>
              </a:ext>
            </a:extLst>
          </p:cNvPr>
          <p:cNvSpPr/>
          <p:nvPr/>
        </p:nvSpPr>
        <p:spPr>
          <a:xfrm>
            <a:off x="0" y="2392218"/>
            <a:ext cx="12192000" cy="3177309"/>
          </a:xfrm>
          <a:prstGeom prst="rect">
            <a:avLst/>
          </a:prstGeom>
          <a:solidFill>
            <a:schemeClr val="accent1">
              <a:lumMod val="75000"/>
              <a:alpha val="3662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GB"/>
          </a:p>
        </p:txBody>
      </p:sp>
      <p:sp>
        <p:nvSpPr>
          <p:cNvPr id="2" name="TextBox 1">
            <a:extLst>
              <a:ext uri="{FF2B5EF4-FFF2-40B4-BE49-F238E27FC236}">
                <a16:creationId xmlns:a16="http://schemas.microsoft.com/office/drawing/2014/main" id="{810A2187-BEE4-8B63-B68E-5E255326C6D3}"/>
              </a:ext>
            </a:extLst>
          </p:cNvPr>
          <p:cNvSpPr txBox="1"/>
          <p:nvPr/>
        </p:nvSpPr>
        <p:spPr>
          <a:xfrm>
            <a:off x="432256" y="453875"/>
            <a:ext cx="3554725" cy="2346359"/>
          </a:xfrm>
          <a:prstGeom prst="rect">
            <a:avLst/>
          </a:prstGeom>
          <a:noFill/>
        </p:spPr>
        <p:txBody>
          <a:bodyPr wrap="square" lIns="216000" tIns="0" rIns="0" bIns="0" anchor="ctr" anchorCtr="0">
            <a:noAutofit/>
          </a:bodyPr>
          <a:lstStyle/>
          <a:p>
            <a:r>
              <a:rPr lang="en-GB" sz="4400" dirty="0">
                <a:solidFill>
                  <a:srgbClr val="98D3D3"/>
                </a:solidFill>
                <a:latin typeface="Gotham Medium" pitchFamily="2" charset="0"/>
                <a:cs typeface="Gotham Medium" pitchFamily="2" charset="0"/>
              </a:rPr>
              <a:t>Tenure Bottleneck</a:t>
            </a: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E6B4CE26-26B8-6969-EA1D-10665AFBEE75}"/>
              </a:ext>
            </a:extLst>
          </p:cNvPr>
          <p:cNvSpPr/>
          <p:nvPr/>
        </p:nvSpPr>
        <p:spPr>
          <a:xfrm>
            <a:off x="4005205" y="2723322"/>
            <a:ext cx="2515102" cy="2515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GB" sz="4000" b="1" dirty="0"/>
              <a:t>Director</a:t>
            </a:r>
            <a:endParaRPr lang="en-GB" b="1" dirty="0"/>
          </a:p>
          <a:p>
            <a:pPr algn="ctr"/>
            <a:r>
              <a:rPr lang="en-GB" dirty="0"/>
              <a:t>18 years</a:t>
            </a:r>
          </a:p>
        </p:txBody>
      </p:sp>
      <p:sp>
        <p:nvSpPr>
          <p:cNvPr id="14" name="Oval 13">
            <a:extLst>
              <a:ext uri="{FF2B5EF4-FFF2-40B4-BE49-F238E27FC236}">
                <a16:creationId xmlns:a16="http://schemas.microsoft.com/office/drawing/2014/main" id="{E28FBF3F-7E92-455D-4CE9-DC8A999F0BB2}"/>
              </a:ext>
            </a:extLst>
          </p:cNvPr>
          <p:cNvSpPr/>
          <p:nvPr/>
        </p:nvSpPr>
        <p:spPr>
          <a:xfrm>
            <a:off x="7544990" y="2053094"/>
            <a:ext cx="3855562" cy="3855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GB" sz="4000" b="1" dirty="0"/>
              <a:t>VP</a:t>
            </a:r>
            <a:endParaRPr lang="en-GB" b="1" dirty="0"/>
          </a:p>
          <a:p>
            <a:pPr algn="ctr"/>
            <a:r>
              <a:rPr lang="en-GB" dirty="0"/>
              <a:t>9 years</a:t>
            </a:r>
          </a:p>
        </p:txBody>
      </p:sp>
      <p:sp>
        <p:nvSpPr>
          <p:cNvPr id="19" name="manager">
            <a:extLst>
              <a:ext uri="{FF2B5EF4-FFF2-40B4-BE49-F238E27FC236}">
                <a16:creationId xmlns:a16="http://schemas.microsoft.com/office/drawing/2014/main" id="{06348D4E-25BE-BC63-9B0B-E7EF212361FD}"/>
              </a:ext>
            </a:extLst>
          </p:cNvPr>
          <p:cNvSpPr/>
          <p:nvPr/>
        </p:nvSpPr>
        <p:spPr>
          <a:xfrm>
            <a:off x="1195374" y="3088300"/>
            <a:ext cx="1785148" cy="1785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GB" sz="4000" b="1" dirty="0"/>
              <a:t>Manager</a:t>
            </a:r>
          </a:p>
          <a:p>
            <a:pPr algn="ctr"/>
            <a:r>
              <a:rPr lang="en-GB" dirty="0"/>
              <a:t>5 years</a:t>
            </a:r>
          </a:p>
        </p:txBody>
      </p:sp>
    </p:spTree>
    <p:extLst>
      <p:ext uri="{BB962C8B-B14F-4D97-AF65-F5344CB8AC3E}">
        <p14:creationId xmlns:p14="http://schemas.microsoft.com/office/powerpoint/2010/main" val="81269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52" name="back">
            <a:extLst>
              <a:ext uri="{FF2B5EF4-FFF2-40B4-BE49-F238E27FC236}">
                <a16:creationId xmlns:a16="http://schemas.microsoft.com/office/drawing/2014/main" id="{A750AB2C-A7DE-98B1-E232-F7A816BFFAA0}"/>
              </a:ext>
            </a:extLst>
          </p:cNvPr>
          <p:cNvSpPr/>
          <p:nvPr/>
        </p:nvSpPr>
        <p:spPr>
          <a:xfrm>
            <a:off x="0" y="2417143"/>
            <a:ext cx="12192000" cy="2714576"/>
          </a:xfrm>
          <a:custGeom>
            <a:avLst/>
            <a:gdLst>
              <a:gd name="connsiteX0" fmla="*/ 0 w 12192000"/>
              <a:gd name="connsiteY0" fmla="*/ 0 h 3082005"/>
              <a:gd name="connsiteX1" fmla="*/ 3365855 w 12192000"/>
              <a:gd name="connsiteY1" fmla="*/ 0 h 3082005"/>
              <a:gd name="connsiteX2" fmla="*/ 3567053 w 12192000"/>
              <a:gd name="connsiteY2" fmla="*/ 804791 h 3082005"/>
              <a:gd name="connsiteX3" fmla="*/ 8624949 w 12192000"/>
              <a:gd name="connsiteY3" fmla="*/ 804791 h 3082005"/>
              <a:gd name="connsiteX4" fmla="*/ 8732113 w 12192000"/>
              <a:gd name="connsiteY4" fmla="*/ 376135 h 3082005"/>
              <a:gd name="connsiteX5" fmla="*/ 12192000 w 12192000"/>
              <a:gd name="connsiteY5" fmla="*/ 376135 h 3082005"/>
              <a:gd name="connsiteX6" fmla="*/ 12192000 w 12192000"/>
              <a:gd name="connsiteY6" fmla="*/ 1025943 h 3082005"/>
              <a:gd name="connsiteX7" fmla="*/ 12192000 w 12192000"/>
              <a:gd name="connsiteY7" fmla="*/ 1120171 h 3082005"/>
              <a:gd name="connsiteX8" fmla="*/ 12192000 w 12192000"/>
              <a:gd name="connsiteY8" fmla="*/ 1961834 h 3082005"/>
              <a:gd name="connsiteX9" fmla="*/ 12192000 w 12192000"/>
              <a:gd name="connsiteY9" fmla="*/ 2101723 h 3082005"/>
              <a:gd name="connsiteX10" fmla="*/ 12192000 w 12192000"/>
              <a:gd name="connsiteY10" fmla="*/ 2705870 h 3082005"/>
              <a:gd name="connsiteX11" fmla="*/ 8732113 w 12192000"/>
              <a:gd name="connsiteY11" fmla="*/ 2705870 h 3082005"/>
              <a:gd name="connsiteX12" fmla="*/ 8624949 w 12192000"/>
              <a:gd name="connsiteY12" fmla="*/ 2277214 h 3082005"/>
              <a:gd name="connsiteX13" fmla="*/ 3567053 w 12192000"/>
              <a:gd name="connsiteY13" fmla="*/ 2277214 h 3082005"/>
              <a:gd name="connsiteX14" fmla="*/ 3365855 w 12192000"/>
              <a:gd name="connsiteY14" fmla="*/ 3082005 h 3082005"/>
              <a:gd name="connsiteX15" fmla="*/ 0 w 12192000"/>
              <a:gd name="connsiteY15" fmla="*/ 3082005 h 3082005"/>
              <a:gd name="connsiteX16" fmla="*/ 0 w 12192000"/>
              <a:gd name="connsiteY16" fmla="*/ 2101723 h 3082005"/>
              <a:gd name="connsiteX17" fmla="*/ 0 w 12192000"/>
              <a:gd name="connsiteY17" fmla="*/ 2101723 h 3082005"/>
              <a:gd name="connsiteX18" fmla="*/ 0 w 12192000"/>
              <a:gd name="connsiteY18" fmla="*/ 1025943 h 3082005"/>
              <a:gd name="connsiteX19" fmla="*/ 0 w 12192000"/>
              <a:gd name="connsiteY19" fmla="*/ 1025943 h 3082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2000" h="3082005">
                <a:moveTo>
                  <a:pt x="0" y="0"/>
                </a:moveTo>
                <a:lnTo>
                  <a:pt x="3365855" y="0"/>
                </a:lnTo>
                <a:lnTo>
                  <a:pt x="3567053" y="804791"/>
                </a:lnTo>
                <a:lnTo>
                  <a:pt x="8624949" y="804791"/>
                </a:lnTo>
                <a:lnTo>
                  <a:pt x="8732113" y="376135"/>
                </a:lnTo>
                <a:lnTo>
                  <a:pt x="12192000" y="376135"/>
                </a:lnTo>
                <a:lnTo>
                  <a:pt x="12192000" y="1025943"/>
                </a:lnTo>
                <a:lnTo>
                  <a:pt x="12192000" y="1120171"/>
                </a:lnTo>
                <a:lnTo>
                  <a:pt x="12192000" y="1961834"/>
                </a:lnTo>
                <a:lnTo>
                  <a:pt x="12192000" y="2101723"/>
                </a:lnTo>
                <a:lnTo>
                  <a:pt x="12192000" y="2705870"/>
                </a:lnTo>
                <a:lnTo>
                  <a:pt x="8732113" y="2705870"/>
                </a:lnTo>
                <a:lnTo>
                  <a:pt x="8624949" y="2277214"/>
                </a:lnTo>
                <a:lnTo>
                  <a:pt x="3567053" y="2277214"/>
                </a:lnTo>
                <a:lnTo>
                  <a:pt x="3365855" y="3082005"/>
                </a:lnTo>
                <a:lnTo>
                  <a:pt x="0" y="3082005"/>
                </a:lnTo>
                <a:lnTo>
                  <a:pt x="0" y="2101723"/>
                </a:lnTo>
                <a:lnTo>
                  <a:pt x="0" y="2101723"/>
                </a:lnTo>
                <a:lnTo>
                  <a:pt x="0" y="1025943"/>
                </a:lnTo>
                <a:lnTo>
                  <a:pt x="0" y="1025943"/>
                </a:lnTo>
                <a:close/>
              </a:path>
            </a:pathLst>
          </a:custGeom>
          <a:solidFill>
            <a:srgbClr val="30EEE2">
              <a:alpha val="2015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algn="ctr" defTabSz="914400" rtl="0" eaLnBrk="1" latinLnBrk="0" hangingPunct="1"/>
            <a:endParaRPr lang="en-GB"/>
          </a:p>
        </p:txBody>
      </p:sp>
      <p:sp>
        <p:nvSpPr>
          <p:cNvPr id="2" name="TextBox 1">
            <a:extLst>
              <a:ext uri="{FF2B5EF4-FFF2-40B4-BE49-F238E27FC236}">
                <a16:creationId xmlns:a16="http://schemas.microsoft.com/office/drawing/2014/main" id="{810A2187-BEE4-8B63-B68E-5E255326C6D3}"/>
              </a:ext>
            </a:extLst>
          </p:cNvPr>
          <p:cNvSpPr txBox="1"/>
          <p:nvPr/>
        </p:nvSpPr>
        <p:spPr>
          <a:xfrm>
            <a:off x="432256" y="453876"/>
            <a:ext cx="3554725" cy="1418312"/>
          </a:xfrm>
          <a:prstGeom prst="rect">
            <a:avLst/>
          </a:prstGeom>
          <a:noFill/>
        </p:spPr>
        <p:txBody>
          <a:bodyPr wrap="square" lIns="216000" tIns="0" rIns="0" bIns="0" anchor="ctr" anchorCtr="0">
            <a:noAutofit/>
          </a:bodyPr>
          <a:lstStyle/>
          <a:p>
            <a:r>
              <a:rPr lang="en-GB" sz="4400" dirty="0">
                <a:solidFill>
                  <a:srgbClr val="98D3D3"/>
                </a:solidFill>
                <a:latin typeface="Gotham Medium" pitchFamily="2" charset="0"/>
                <a:cs typeface="Gotham Medium" pitchFamily="2" charset="0"/>
              </a:rPr>
              <a:t>Tenure Bottleneck</a:t>
            </a: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manager">
            <a:extLst>
              <a:ext uri="{FF2B5EF4-FFF2-40B4-BE49-F238E27FC236}">
                <a16:creationId xmlns:a16="http://schemas.microsoft.com/office/drawing/2014/main" id="{06348D4E-25BE-BC63-9B0B-E7EF212361FD}"/>
              </a:ext>
            </a:extLst>
          </p:cNvPr>
          <p:cNvSpPr/>
          <p:nvPr/>
        </p:nvSpPr>
        <p:spPr>
          <a:xfrm>
            <a:off x="1486492" y="3194992"/>
            <a:ext cx="1158878" cy="1158876"/>
          </a:xfrm>
          <a:prstGeom prst="ellipse">
            <a:avLst/>
          </a:prstGeom>
          <a:solidFill>
            <a:srgbClr val="BE9B2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GB" sz="4000" b="1" dirty="0"/>
              <a:t>Manager</a:t>
            </a:r>
          </a:p>
        </p:txBody>
      </p:sp>
      <p:sp>
        <p:nvSpPr>
          <p:cNvPr id="3" name="Oval 2">
            <a:extLst>
              <a:ext uri="{FF2B5EF4-FFF2-40B4-BE49-F238E27FC236}">
                <a16:creationId xmlns:a16="http://schemas.microsoft.com/office/drawing/2014/main" id="{E90A3477-E3CE-6671-26A7-F92CF4FAE5D6}"/>
              </a:ext>
            </a:extLst>
          </p:cNvPr>
          <p:cNvSpPr/>
          <p:nvPr/>
        </p:nvSpPr>
        <p:spPr>
          <a:xfrm>
            <a:off x="5516561" y="3194992"/>
            <a:ext cx="1158878" cy="1158876"/>
          </a:xfrm>
          <a:prstGeom prst="ellipse">
            <a:avLst/>
          </a:prstGeom>
          <a:solidFill>
            <a:srgbClr val="BE9B2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GB" sz="4000" b="1" dirty="0"/>
              <a:t>Director</a:t>
            </a:r>
          </a:p>
        </p:txBody>
      </p:sp>
      <p:sp>
        <p:nvSpPr>
          <p:cNvPr id="18" name="Oval 17">
            <a:extLst>
              <a:ext uri="{FF2B5EF4-FFF2-40B4-BE49-F238E27FC236}">
                <a16:creationId xmlns:a16="http://schemas.microsoft.com/office/drawing/2014/main" id="{12BE9131-8C0A-A149-2D50-C9CBAE5B50E9}"/>
              </a:ext>
            </a:extLst>
          </p:cNvPr>
          <p:cNvSpPr/>
          <p:nvPr/>
        </p:nvSpPr>
        <p:spPr>
          <a:xfrm>
            <a:off x="9546630" y="3194992"/>
            <a:ext cx="1158878" cy="1158876"/>
          </a:xfrm>
          <a:prstGeom prst="ellipse">
            <a:avLst/>
          </a:prstGeom>
          <a:solidFill>
            <a:srgbClr val="BE9B2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GB" sz="4000" b="1" dirty="0"/>
              <a:t>VP</a:t>
            </a:r>
          </a:p>
        </p:txBody>
      </p:sp>
      <p:cxnSp>
        <p:nvCxnSpPr>
          <p:cNvPr id="56" name="Straight Connector 55">
            <a:extLst>
              <a:ext uri="{FF2B5EF4-FFF2-40B4-BE49-F238E27FC236}">
                <a16:creationId xmlns:a16="http://schemas.microsoft.com/office/drawing/2014/main" id="{C29EEFB0-84EF-7D84-D6D2-442B3D975233}"/>
              </a:ext>
            </a:extLst>
          </p:cNvPr>
          <p:cNvCxnSpPr>
            <a:cxnSpLocks/>
          </p:cNvCxnSpPr>
          <p:nvPr/>
        </p:nvCxnSpPr>
        <p:spPr>
          <a:xfrm>
            <a:off x="133815" y="5565750"/>
            <a:ext cx="3179837" cy="0"/>
          </a:xfrm>
          <a:prstGeom prst="line">
            <a:avLst/>
          </a:prstGeom>
          <a:ln>
            <a:solidFill>
              <a:srgbClr val="33EEE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F75393C-DFDB-661A-326D-1AF8B91C5C0B}"/>
              </a:ext>
            </a:extLst>
          </p:cNvPr>
          <p:cNvCxnSpPr>
            <a:cxnSpLocks/>
          </p:cNvCxnSpPr>
          <p:nvPr/>
        </p:nvCxnSpPr>
        <p:spPr>
          <a:xfrm>
            <a:off x="3535070" y="5565750"/>
            <a:ext cx="5056523" cy="0"/>
          </a:xfrm>
          <a:prstGeom prst="line">
            <a:avLst/>
          </a:prstGeom>
          <a:ln>
            <a:solidFill>
              <a:srgbClr val="33EEE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A8A0018-F624-C54D-1004-B7AF3ABA4FA1}"/>
              </a:ext>
            </a:extLst>
          </p:cNvPr>
          <p:cNvCxnSpPr>
            <a:cxnSpLocks/>
          </p:cNvCxnSpPr>
          <p:nvPr/>
        </p:nvCxnSpPr>
        <p:spPr>
          <a:xfrm>
            <a:off x="8813012" y="5565750"/>
            <a:ext cx="3179837" cy="0"/>
          </a:xfrm>
          <a:prstGeom prst="line">
            <a:avLst/>
          </a:prstGeom>
          <a:ln>
            <a:solidFill>
              <a:srgbClr val="33EEE0"/>
            </a:solidFill>
          </a:ln>
        </p:spPr>
        <p:style>
          <a:lnRef idx="1">
            <a:schemeClr val="accent1"/>
          </a:lnRef>
          <a:fillRef idx="0">
            <a:schemeClr val="accent1"/>
          </a:fillRef>
          <a:effectRef idx="0">
            <a:schemeClr val="accent1"/>
          </a:effectRef>
          <a:fontRef idx="minor">
            <a:schemeClr val="tx1"/>
          </a:fontRef>
        </p:style>
      </p:cxnSp>
      <p:sp useBgFill="1">
        <p:nvSpPr>
          <p:cNvPr id="60" name="Rectangle 59">
            <a:extLst>
              <a:ext uri="{FF2B5EF4-FFF2-40B4-BE49-F238E27FC236}">
                <a16:creationId xmlns:a16="http://schemas.microsoft.com/office/drawing/2014/main" id="{68811223-D709-7540-D70C-635892A8B56D}"/>
              </a:ext>
            </a:extLst>
          </p:cNvPr>
          <p:cNvSpPr/>
          <p:nvPr/>
        </p:nvSpPr>
        <p:spPr>
          <a:xfrm>
            <a:off x="1255989" y="5426882"/>
            <a:ext cx="935489" cy="2777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5 Years</a:t>
            </a:r>
          </a:p>
        </p:txBody>
      </p:sp>
      <p:sp useBgFill="1">
        <p:nvSpPr>
          <p:cNvPr id="61" name="Rectangle 60">
            <a:extLst>
              <a:ext uri="{FF2B5EF4-FFF2-40B4-BE49-F238E27FC236}">
                <a16:creationId xmlns:a16="http://schemas.microsoft.com/office/drawing/2014/main" id="{A2B90865-F16C-10C1-90F5-A5109569D5A8}"/>
              </a:ext>
            </a:extLst>
          </p:cNvPr>
          <p:cNvSpPr/>
          <p:nvPr/>
        </p:nvSpPr>
        <p:spPr>
          <a:xfrm>
            <a:off x="5558547" y="5426882"/>
            <a:ext cx="1009569" cy="2777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18 Years</a:t>
            </a:r>
          </a:p>
        </p:txBody>
      </p:sp>
      <p:sp useBgFill="1">
        <p:nvSpPr>
          <p:cNvPr id="62" name="Rectangle 61">
            <a:extLst>
              <a:ext uri="{FF2B5EF4-FFF2-40B4-BE49-F238E27FC236}">
                <a16:creationId xmlns:a16="http://schemas.microsoft.com/office/drawing/2014/main" id="{A8957710-4EAD-ADBA-78F9-8ABF09B6E727}"/>
              </a:ext>
            </a:extLst>
          </p:cNvPr>
          <p:cNvSpPr/>
          <p:nvPr/>
        </p:nvSpPr>
        <p:spPr>
          <a:xfrm>
            <a:off x="9898146" y="5426882"/>
            <a:ext cx="1009569" cy="2777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9 Years</a:t>
            </a:r>
          </a:p>
        </p:txBody>
      </p:sp>
    </p:spTree>
    <p:extLst>
      <p:ext uri="{BB962C8B-B14F-4D97-AF65-F5344CB8AC3E}">
        <p14:creationId xmlns:p14="http://schemas.microsoft.com/office/powerpoint/2010/main" val="12418947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35" name="Freeform 34">
            <a:extLst>
              <a:ext uri="{FF2B5EF4-FFF2-40B4-BE49-F238E27FC236}">
                <a16:creationId xmlns:a16="http://schemas.microsoft.com/office/drawing/2014/main" id="{839276C4-F886-5EEE-D99E-89F483E7BBA1}"/>
              </a:ext>
            </a:extLst>
          </p:cNvPr>
          <p:cNvSpPr/>
          <p:nvPr/>
        </p:nvSpPr>
        <p:spPr>
          <a:xfrm>
            <a:off x="-1" y="2599702"/>
            <a:ext cx="12192001" cy="3026657"/>
          </a:xfrm>
          <a:custGeom>
            <a:avLst/>
            <a:gdLst>
              <a:gd name="connsiteX0" fmla="*/ 0 w 12192001"/>
              <a:gd name="connsiteY0" fmla="*/ 0 h 3026657"/>
              <a:gd name="connsiteX1" fmla="*/ 4026808 w 12192001"/>
              <a:gd name="connsiteY1" fmla="*/ 0 h 3026657"/>
              <a:gd name="connsiteX2" fmla="*/ 4044641 w 12192001"/>
              <a:gd name="connsiteY2" fmla="*/ 176900 h 3026657"/>
              <a:gd name="connsiteX3" fmla="*/ 4904576 w 12192001"/>
              <a:gd name="connsiteY3" fmla="*/ 877767 h 3026657"/>
              <a:gd name="connsiteX4" fmla="*/ 7287424 w 12192001"/>
              <a:gd name="connsiteY4" fmla="*/ 877767 h 3026657"/>
              <a:gd name="connsiteX5" fmla="*/ 8147359 w 12192001"/>
              <a:gd name="connsiteY5" fmla="*/ 176900 h 3026657"/>
              <a:gd name="connsiteX6" fmla="*/ 8165192 w 12192001"/>
              <a:gd name="connsiteY6" fmla="*/ 0 h 3026657"/>
              <a:gd name="connsiteX7" fmla="*/ 12192001 w 12192001"/>
              <a:gd name="connsiteY7" fmla="*/ 0 h 3026657"/>
              <a:gd name="connsiteX8" fmla="*/ 12192001 w 12192001"/>
              <a:gd name="connsiteY8" fmla="*/ 3026657 h 3026657"/>
              <a:gd name="connsiteX9" fmla="*/ 8164883 w 12192001"/>
              <a:gd name="connsiteY9" fmla="*/ 3026657 h 3026657"/>
              <a:gd name="connsiteX10" fmla="*/ 8165192 w 12192001"/>
              <a:gd name="connsiteY10" fmla="*/ 3023593 h 3026657"/>
              <a:gd name="connsiteX11" fmla="*/ 7287424 w 12192001"/>
              <a:gd name="connsiteY11" fmla="*/ 2145825 h 3026657"/>
              <a:gd name="connsiteX12" fmla="*/ 4904576 w 12192001"/>
              <a:gd name="connsiteY12" fmla="*/ 2145825 h 3026657"/>
              <a:gd name="connsiteX13" fmla="*/ 4026808 w 12192001"/>
              <a:gd name="connsiteY13" fmla="*/ 3023593 h 3026657"/>
              <a:gd name="connsiteX14" fmla="*/ 4027117 w 12192001"/>
              <a:gd name="connsiteY14" fmla="*/ 3026657 h 3026657"/>
              <a:gd name="connsiteX15" fmla="*/ 0 w 12192001"/>
              <a:gd name="connsiteY15" fmla="*/ 3026657 h 3026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1" h="3026657">
                <a:moveTo>
                  <a:pt x="0" y="0"/>
                </a:moveTo>
                <a:lnTo>
                  <a:pt x="4026808" y="0"/>
                </a:lnTo>
                <a:lnTo>
                  <a:pt x="4044641" y="176900"/>
                </a:lnTo>
                <a:cubicBezTo>
                  <a:pt x="4126490" y="576884"/>
                  <a:pt x="4480396" y="877767"/>
                  <a:pt x="4904576" y="877767"/>
                </a:cubicBezTo>
                <a:lnTo>
                  <a:pt x="7287424" y="877767"/>
                </a:lnTo>
                <a:cubicBezTo>
                  <a:pt x="7711605" y="877767"/>
                  <a:pt x="8065511" y="576884"/>
                  <a:pt x="8147359" y="176900"/>
                </a:cubicBezTo>
                <a:lnTo>
                  <a:pt x="8165192" y="0"/>
                </a:lnTo>
                <a:lnTo>
                  <a:pt x="12192001" y="0"/>
                </a:lnTo>
                <a:lnTo>
                  <a:pt x="12192001" y="3026657"/>
                </a:lnTo>
                <a:lnTo>
                  <a:pt x="8164883" y="3026657"/>
                </a:lnTo>
                <a:lnTo>
                  <a:pt x="8165192" y="3023593"/>
                </a:lnTo>
                <a:cubicBezTo>
                  <a:pt x="8165192" y="2538815"/>
                  <a:pt x="7772202" y="2145825"/>
                  <a:pt x="7287424" y="2145825"/>
                </a:cubicBezTo>
                <a:lnTo>
                  <a:pt x="4904576" y="2145825"/>
                </a:lnTo>
                <a:cubicBezTo>
                  <a:pt x="4419799" y="2145825"/>
                  <a:pt x="4026808" y="2538815"/>
                  <a:pt x="4026808" y="3023593"/>
                </a:cubicBezTo>
                <a:lnTo>
                  <a:pt x="4027117" y="3026657"/>
                </a:lnTo>
                <a:lnTo>
                  <a:pt x="0" y="3026657"/>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 name="TextBox 1">
            <a:extLst>
              <a:ext uri="{FF2B5EF4-FFF2-40B4-BE49-F238E27FC236}">
                <a16:creationId xmlns:a16="http://schemas.microsoft.com/office/drawing/2014/main" id="{810A2187-BEE4-8B63-B68E-5E255326C6D3}"/>
              </a:ext>
            </a:extLst>
          </p:cNvPr>
          <p:cNvSpPr txBox="1"/>
          <p:nvPr/>
        </p:nvSpPr>
        <p:spPr>
          <a:xfrm>
            <a:off x="432256" y="453875"/>
            <a:ext cx="3554725" cy="2346359"/>
          </a:xfrm>
          <a:prstGeom prst="rect">
            <a:avLst/>
          </a:prstGeom>
          <a:noFill/>
        </p:spPr>
        <p:txBody>
          <a:bodyPr wrap="square" lIns="216000" tIns="0" rIns="0" bIns="0" anchor="ctr" anchorCtr="0">
            <a:noAutofit/>
          </a:bodyPr>
          <a:lstStyle/>
          <a:p>
            <a:r>
              <a:rPr lang="en-GB" sz="4400" dirty="0">
                <a:solidFill>
                  <a:srgbClr val="98D3D3"/>
                </a:solidFill>
                <a:latin typeface="Gotham Medium" pitchFamily="2" charset="0"/>
                <a:cs typeface="Gotham Medium" pitchFamily="2" charset="0"/>
              </a:rPr>
              <a:t>Tenure Bottleneck</a:t>
            </a: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E6B4CE26-26B8-6969-EA1D-10665AFBEE75}"/>
              </a:ext>
            </a:extLst>
          </p:cNvPr>
          <p:cNvSpPr/>
          <p:nvPr/>
        </p:nvSpPr>
        <p:spPr>
          <a:xfrm>
            <a:off x="5624097" y="3589444"/>
            <a:ext cx="943805" cy="9438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GB" sz="4000" b="1" dirty="0"/>
              <a:t>Director</a:t>
            </a:r>
            <a:endParaRPr lang="en-GB" b="1" dirty="0"/>
          </a:p>
          <a:p>
            <a:pPr algn="ctr"/>
            <a:r>
              <a:rPr lang="en-GB" dirty="0"/>
              <a:t>18 years</a:t>
            </a:r>
          </a:p>
        </p:txBody>
      </p:sp>
      <p:sp>
        <p:nvSpPr>
          <p:cNvPr id="14" name="Oval 13">
            <a:extLst>
              <a:ext uri="{FF2B5EF4-FFF2-40B4-BE49-F238E27FC236}">
                <a16:creationId xmlns:a16="http://schemas.microsoft.com/office/drawing/2014/main" id="{E28FBF3F-7E92-455D-4CE9-DC8A999F0BB2}"/>
              </a:ext>
            </a:extLst>
          </p:cNvPr>
          <p:cNvSpPr/>
          <p:nvPr/>
        </p:nvSpPr>
        <p:spPr>
          <a:xfrm>
            <a:off x="9111454" y="2977273"/>
            <a:ext cx="2168147" cy="2168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GB" sz="4000" b="1" dirty="0"/>
              <a:t>VP</a:t>
            </a:r>
            <a:endParaRPr lang="en-GB" b="1" dirty="0"/>
          </a:p>
          <a:p>
            <a:pPr algn="ctr"/>
            <a:r>
              <a:rPr lang="en-GB" dirty="0"/>
              <a:t>9 years</a:t>
            </a:r>
          </a:p>
        </p:txBody>
      </p:sp>
      <p:sp>
        <p:nvSpPr>
          <p:cNvPr id="19" name="Oval 18">
            <a:extLst>
              <a:ext uri="{FF2B5EF4-FFF2-40B4-BE49-F238E27FC236}">
                <a16:creationId xmlns:a16="http://schemas.microsoft.com/office/drawing/2014/main" id="{06348D4E-25BE-BC63-9B0B-E7EF212361FD}"/>
              </a:ext>
            </a:extLst>
          </p:cNvPr>
          <p:cNvSpPr/>
          <p:nvPr/>
        </p:nvSpPr>
        <p:spPr>
          <a:xfrm>
            <a:off x="1145506" y="2977273"/>
            <a:ext cx="2168146" cy="21681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GB" sz="4000" b="1" dirty="0"/>
              <a:t>Manager</a:t>
            </a:r>
          </a:p>
          <a:p>
            <a:pPr algn="ctr"/>
            <a:r>
              <a:rPr lang="en-GB" dirty="0"/>
              <a:t>5 years</a:t>
            </a:r>
          </a:p>
        </p:txBody>
      </p:sp>
    </p:spTree>
    <p:extLst>
      <p:ext uri="{BB962C8B-B14F-4D97-AF65-F5344CB8AC3E}">
        <p14:creationId xmlns:p14="http://schemas.microsoft.com/office/powerpoint/2010/main" val="395837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A2187-BEE4-8B63-B68E-5E255326C6D3}"/>
              </a:ext>
            </a:extLst>
          </p:cNvPr>
          <p:cNvSpPr txBox="1"/>
          <p:nvPr/>
        </p:nvSpPr>
        <p:spPr>
          <a:xfrm>
            <a:off x="432256" y="453875"/>
            <a:ext cx="3554725" cy="2346359"/>
          </a:xfrm>
          <a:prstGeom prst="rect">
            <a:avLst/>
          </a:prstGeom>
          <a:noFill/>
        </p:spPr>
        <p:txBody>
          <a:bodyPr wrap="square" lIns="216000" tIns="0" rIns="0" bIns="0" anchor="ctr" anchorCtr="0">
            <a:noAutofit/>
          </a:bodyPr>
          <a:lstStyle/>
          <a:p>
            <a:r>
              <a:rPr lang="en-GB" sz="4400" dirty="0">
                <a:solidFill>
                  <a:srgbClr val="98D3D3"/>
                </a:solidFill>
                <a:latin typeface="Gotham Medium" pitchFamily="2" charset="0"/>
                <a:cs typeface="Gotham Medium" pitchFamily="2" charset="0"/>
              </a:rPr>
              <a:t>Quick win</a:t>
            </a: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2D083FF6-E068-0B83-A84F-4C03104B405F}"/>
              </a:ext>
            </a:extLst>
          </p:cNvPr>
          <p:cNvSpPr txBox="1"/>
          <p:nvPr/>
        </p:nvSpPr>
        <p:spPr>
          <a:xfrm>
            <a:off x="4382052" y="304817"/>
            <a:ext cx="7713897" cy="5355312"/>
          </a:xfrm>
          <a:prstGeom prst="rect">
            <a:avLst/>
          </a:prstGeom>
          <a:noFill/>
        </p:spPr>
        <p:txBody>
          <a:bodyPr wrap="square">
            <a:spAutoFit/>
          </a:bodyPr>
          <a:lstStyle/>
          <a:p>
            <a:r>
              <a:rPr lang="en-US" b="0" dirty="0">
                <a:solidFill>
                  <a:srgbClr val="D4D4D4"/>
                </a:solidFill>
                <a:effectLst/>
                <a:latin typeface="Menlo" panose="020B0609030804020204" pitchFamily="49" charset="0"/>
              </a:rPr>
              <a:t>The Cashier has the highest </a:t>
            </a:r>
            <a:r>
              <a:rPr lang="en-US" b="0" dirty="0" err="1">
                <a:solidFill>
                  <a:srgbClr val="D4D4D4"/>
                </a:solidFill>
                <a:effectLst/>
                <a:latin typeface="Menlo" panose="020B0609030804020204" pitchFamily="49" charset="0"/>
              </a:rPr>
              <a:t>Absinteesm</a:t>
            </a:r>
            <a:r>
              <a:rPr lang="en-US" b="0" dirty="0">
                <a:solidFill>
                  <a:srgbClr val="D4D4D4"/>
                </a:solidFill>
                <a:effectLst/>
                <a:latin typeface="Menlo" panose="020B0609030804020204" pitchFamily="49" charset="0"/>
              </a:rPr>
              <a:t> Culture level. In the city of Vancouver, the age </a:t>
            </a:r>
            <a:r>
              <a:rPr lang="en-US" b="0" dirty="0">
                <a:solidFill>
                  <a:srgbClr val="CE9178"/>
                </a:solidFill>
                <a:effectLst/>
                <a:latin typeface="Menlo" panose="020B0609030804020204" pitchFamily="49" charset="0"/>
              </a:rPr>
              <a:t>`24.51`</a:t>
            </a:r>
            <a:r>
              <a:rPr lang="en-US" b="0" dirty="0">
                <a:solidFill>
                  <a:srgbClr val="D4D4D4"/>
                </a:solidFill>
                <a:effectLst/>
                <a:latin typeface="Menlo" panose="020B0609030804020204" pitchFamily="49" charset="0"/>
              </a:rPr>
              <a:t> y/o and beyond is where Absenteeism hours escalate with a strong correlation for both males and females at a </a:t>
            </a:r>
            <a:r>
              <a:rPr lang="en-US" b="0" dirty="0">
                <a:solidFill>
                  <a:srgbClr val="CE9178"/>
                </a:solidFill>
                <a:effectLst/>
                <a:latin typeface="Menlo" panose="020B0609030804020204" pitchFamily="49" charset="0"/>
              </a:rPr>
              <a:t>`slope of </a:t>
            </a:r>
            <a:r>
              <a:rPr lang="en-US" b="0" dirty="0" err="1">
                <a:solidFill>
                  <a:srgbClr val="CE9178"/>
                </a:solidFill>
                <a:effectLst/>
                <a:latin typeface="Menlo" panose="020B0609030804020204" pitchFamily="49" charset="0"/>
              </a:rPr>
              <a:t>0.9395x</a:t>
            </a:r>
            <a:r>
              <a:rPr lang="en-US" b="0" dirty="0">
                <a:solidFill>
                  <a:srgbClr val="CE9178"/>
                </a:solidFill>
                <a:effectLst/>
                <a:latin typeface="Menlo" panose="020B0609030804020204" pitchFamily="49" charset="0"/>
              </a:rPr>
              <a:t>`</a:t>
            </a:r>
            <a:r>
              <a:rPr lang="en-US" b="0" dirty="0">
                <a:solidFill>
                  <a:srgbClr val="D4D4D4"/>
                </a:solidFill>
                <a:effectLst/>
                <a:latin typeface="Menlo" panose="020B0609030804020204" pitchFamily="49" charset="0"/>
              </a:rPr>
              <a:t>. Since our x-intercept is </a:t>
            </a:r>
            <a:r>
              <a:rPr lang="en-US" b="0" dirty="0">
                <a:solidFill>
                  <a:srgbClr val="CE9178"/>
                </a:solidFill>
                <a:effectLst/>
                <a:latin typeface="Menlo" panose="020B0609030804020204" pitchFamily="49" charset="0"/>
              </a:rPr>
              <a:t>`24.51`</a:t>
            </a:r>
            <a:r>
              <a:rPr lang="en-US" b="0" dirty="0">
                <a:solidFill>
                  <a:srgbClr val="D4D4D4"/>
                </a:solidFill>
                <a:effectLst/>
                <a:latin typeface="Menlo" panose="020B0609030804020204" pitchFamily="49" charset="0"/>
              </a:rPr>
              <a:t>, or in other words, Cashiers below the age of 24.51 have no </a:t>
            </a:r>
            <a:r>
              <a:rPr lang="en-US" b="0" dirty="0" err="1">
                <a:solidFill>
                  <a:srgbClr val="D4D4D4"/>
                </a:solidFill>
                <a:effectLst/>
                <a:latin typeface="Menlo" panose="020B0609030804020204" pitchFamily="49" charset="0"/>
              </a:rPr>
              <a:t>absinteesm</a:t>
            </a:r>
            <a:r>
              <a:rPr lang="en-US" b="0" dirty="0">
                <a:solidFill>
                  <a:srgbClr val="D4D4D4"/>
                </a:solidFill>
                <a:effectLst/>
                <a:latin typeface="Menlo" panose="020B0609030804020204" pitchFamily="49" charset="0"/>
              </a:rPr>
              <a:t> hours </a:t>
            </a:r>
            <a:r>
              <a:rPr lang="en-US" b="0" dirty="0">
                <a:solidFill>
                  <a:srgbClr val="CE9178"/>
                </a:solidFill>
                <a:effectLst/>
                <a:latin typeface="Menlo" panose="020B0609030804020204" pitchFamily="49" charset="0"/>
              </a:rPr>
              <a:t>`(0 </a:t>
            </a:r>
            <a:r>
              <a:rPr lang="en-US" b="0" dirty="0" err="1">
                <a:solidFill>
                  <a:srgbClr val="CE9178"/>
                </a:solidFill>
                <a:effectLst/>
                <a:latin typeface="Menlo" panose="020B0609030804020204" pitchFamily="49" charset="0"/>
              </a:rPr>
              <a:t>Hrs</a:t>
            </a:r>
            <a:r>
              <a:rPr lang="en-US" b="0" dirty="0">
                <a:solidFill>
                  <a:srgbClr val="CE9178"/>
                </a:solidFill>
                <a:effectLst/>
                <a:latin typeface="Menlo" panose="020B0609030804020204" pitchFamily="49" charset="0"/>
              </a:rPr>
              <a:t> / year)`</a:t>
            </a:r>
            <a:r>
              <a:rPr lang="en-US" b="0" dirty="0">
                <a:solidFill>
                  <a:srgbClr val="D4D4D4"/>
                </a:solidFill>
                <a:effectLst/>
                <a:latin typeface="Menlo" panose="020B0609030804020204" pitchFamily="49" charset="0"/>
              </a:rPr>
              <a:t>. The avg. tenure of the Cashier is </a:t>
            </a:r>
            <a:r>
              <a:rPr lang="en-US" b="0" dirty="0">
                <a:solidFill>
                  <a:srgbClr val="CE9178"/>
                </a:solidFill>
                <a:effectLst/>
                <a:latin typeface="Menlo" panose="020B0609030804020204" pitchFamily="49" charset="0"/>
              </a:rPr>
              <a:t>`4.58 years`</a:t>
            </a:r>
            <a:r>
              <a:rPr lang="en-US" b="0" dirty="0">
                <a:solidFill>
                  <a:srgbClr val="D4D4D4"/>
                </a:solidFill>
                <a:effectLst/>
                <a:latin typeface="Menlo" panose="020B0609030804020204" pitchFamily="49" charset="0"/>
              </a:rPr>
              <a:t>. A policy to hire Cashiers of a maximum of </a:t>
            </a:r>
            <a:r>
              <a:rPr lang="en-US" b="0" dirty="0">
                <a:solidFill>
                  <a:srgbClr val="CE9178"/>
                </a:solidFill>
                <a:effectLst/>
                <a:latin typeface="Menlo" panose="020B0609030804020204" pitchFamily="49" charset="0"/>
              </a:rPr>
              <a:t>`20 y/o`</a:t>
            </a:r>
            <a:r>
              <a:rPr lang="en-US" b="0" dirty="0">
                <a:solidFill>
                  <a:srgbClr val="D4D4D4"/>
                </a:solidFill>
                <a:effectLst/>
                <a:latin typeface="Menlo" panose="020B0609030804020204" pitchFamily="49" charset="0"/>
              </a:rPr>
              <a:t> will ensure most cashiers will clear out of the company before they turn 25 and reduce overall company absenteeism significantly. However, we have to validate if these young cashiers are full-time or part-time in order to control the cost associated with high-</a:t>
            </a:r>
            <a:r>
              <a:rPr lang="en-US" b="0" dirty="0" err="1">
                <a:solidFill>
                  <a:srgbClr val="D4D4D4"/>
                </a:solidFill>
                <a:effectLst/>
                <a:latin typeface="Menlo" panose="020B0609030804020204" pitchFamily="49" charset="0"/>
              </a:rPr>
              <a:t>frequancy</a:t>
            </a:r>
            <a:r>
              <a:rPr lang="en-US" b="0" dirty="0">
                <a:solidFill>
                  <a:srgbClr val="D4D4D4"/>
                </a:solidFill>
                <a:effectLst/>
                <a:latin typeface="Menlo" panose="020B0609030804020204" pitchFamily="49" charset="0"/>
              </a:rPr>
              <a:t> and high-volume </a:t>
            </a:r>
            <a:r>
              <a:rPr lang="en-US" b="0" dirty="0" err="1">
                <a:solidFill>
                  <a:srgbClr val="D4D4D4"/>
                </a:solidFill>
                <a:effectLst/>
                <a:latin typeface="Menlo" panose="020B0609030804020204" pitchFamily="49" charset="0"/>
              </a:rPr>
              <a:t>recruting</a:t>
            </a:r>
            <a:r>
              <a:rPr lang="en-US" b="0" dirty="0">
                <a:solidFill>
                  <a:srgbClr val="D4D4D4"/>
                </a:solidFill>
                <a:effectLst/>
                <a:latin typeface="Menlo" panose="020B0609030804020204" pitchFamily="49" charset="0"/>
              </a:rPr>
              <a:t>, plus investigate the compensation increase as a result, along with the total supply of such type of workers.</a:t>
            </a:r>
          </a:p>
          <a:p>
            <a:br>
              <a:rPr lang="en-US" b="0" dirty="0">
                <a:solidFill>
                  <a:srgbClr val="D4D4D4"/>
                </a:solidFill>
                <a:effectLst/>
                <a:latin typeface="Menlo" panose="020B0609030804020204" pitchFamily="49" charset="0"/>
              </a:rPr>
            </a:br>
            <a:endParaRPr lang="en-US"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37270517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A2187-BEE4-8B63-B68E-5E255326C6D3}"/>
              </a:ext>
            </a:extLst>
          </p:cNvPr>
          <p:cNvSpPr txBox="1"/>
          <p:nvPr/>
        </p:nvSpPr>
        <p:spPr>
          <a:xfrm>
            <a:off x="432256" y="453875"/>
            <a:ext cx="3554725" cy="2346359"/>
          </a:xfrm>
          <a:prstGeom prst="rect">
            <a:avLst/>
          </a:prstGeom>
          <a:noFill/>
        </p:spPr>
        <p:txBody>
          <a:bodyPr wrap="square" lIns="216000" tIns="0" rIns="0" bIns="0" anchor="ctr" anchorCtr="0">
            <a:noAutofit/>
          </a:bodyPr>
          <a:lstStyle/>
          <a:p>
            <a:r>
              <a:rPr lang="en-GB" sz="4400" dirty="0">
                <a:solidFill>
                  <a:srgbClr val="98D3D3"/>
                </a:solidFill>
                <a:latin typeface="Gotham Medium" pitchFamily="2" charset="0"/>
                <a:cs typeface="Gotham Medium" pitchFamily="2" charset="0"/>
              </a:rPr>
              <a:t>0 Abs Hrs</a:t>
            </a: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2D083FF6-E068-0B83-A84F-4C03104B405F}"/>
              </a:ext>
            </a:extLst>
          </p:cNvPr>
          <p:cNvSpPr txBox="1"/>
          <p:nvPr/>
        </p:nvSpPr>
        <p:spPr>
          <a:xfrm>
            <a:off x="3981926" y="2808506"/>
            <a:ext cx="7713897" cy="1477328"/>
          </a:xfrm>
          <a:prstGeom prst="rect">
            <a:avLst/>
          </a:prstGeom>
          <a:noFill/>
        </p:spPr>
        <p:txBody>
          <a:bodyPr wrap="square">
            <a:spAutoFit/>
          </a:bodyPr>
          <a:lstStyle/>
          <a:p>
            <a:r>
              <a:rPr lang="en-US" b="0" dirty="0">
                <a:solidFill>
                  <a:srgbClr val="D4D4D4"/>
                </a:solidFill>
                <a:effectLst/>
                <a:latin typeface="Menlo" panose="020B0609030804020204" pitchFamily="49" charset="0"/>
              </a:rPr>
              <a:t>If deployed in Vancouver, it can reduce the overall cashier abs </a:t>
            </a:r>
            <a:r>
              <a:rPr lang="en-US" b="0" dirty="0" err="1">
                <a:solidFill>
                  <a:srgbClr val="D4D4D4"/>
                </a:solidFill>
                <a:effectLst/>
                <a:latin typeface="Menlo" panose="020B0609030804020204" pitchFamily="49" charset="0"/>
              </a:rPr>
              <a:t>hrs</a:t>
            </a:r>
            <a:r>
              <a:rPr lang="en-US" b="0" dirty="0">
                <a:solidFill>
                  <a:srgbClr val="D4D4D4"/>
                </a:solidFill>
                <a:effectLst/>
                <a:latin typeface="Menlo" panose="020B0609030804020204" pitchFamily="49" charset="0"/>
              </a:rPr>
              <a:t> by (%) (</a:t>
            </a:r>
            <a:r>
              <a:rPr lang="en-US" b="0" dirty="0" err="1">
                <a:solidFill>
                  <a:srgbClr val="D4D4D4"/>
                </a:solidFill>
                <a:effectLst/>
                <a:latin typeface="Menlo" panose="020B0609030804020204" pitchFamily="49" charset="0"/>
              </a:rPr>
              <a:t>hrs</a:t>
            </a:r>
            <a:r>
              <a:rPr lang="en-US" b="0" dirty="0">
                <a:solidFill>
                  <a:srgbClr val="D4D4D4"/>
                </a:solidFill>
                <a:effectLst/>
                <a:latin typeface="Menlo" panose="020B0609030804020204" pitchFamily="49" charset="0"/>
              </a:rPr>
              <a:t>) and overall company to (x </a:t>
            </a:r>
            <a:r>
              <a:rPr lang="en-US" b="0" dirty="0" err="1">
                <a:solidFill>
                  <a:srgbClr val="D4D4D4"/>
                </a:solidFill>
                <a:effectLst/>
                <a:latin typeface="Menlo" panose="020B0609030804020204" pitchFamily="49" charset="0"/>
              </a:rPr>
              <a:t>hrs</a:t>
            </a:r>
            <a:r>
              <a:rPr lang="en-US" b="0" dirty="0">
                <a:solidFill>
                  <a:srgbClr val="D4D4D4"/>
                </a:solidFill>
                <a:effectLst/>
                <a:latin typeface="Menlo" panose="020B0609030804020204" pitchFamily="49" charset="0"/>
              </a:rPr>
              <a:t>)</a:t>
            </a:r>
            <a:r>
              <a:rPr lang="en-US" dirty="0">
                <a:solidFill>
                  <a:srgbClr val="D4D4D4"/>
                </a:solidFill>
                <a:latin typeface="Menlo" panose="020B0609030804020204" pitchFamily="49" charset="0"/>
              </a:rPr>
              <a:t> in year 1 alone.</a:t>
            </a:r>
          </a:p>
          <a:p>
            <a:r>
              <a:rPr lang="en-US" b="0" dirty="0">
                <a:solidFill>
                  <a:srgbClr val="D4D4D4"/>
                </a:solidFill>
                <a:effectLst/>
                <a:latin typeface="Menlo" panose="020B0609030804020204" pitchFamily="49" charset="0"/>
              </a:rPr>
              <a:t>By year 5:</a:t>
            </a:r>
          </a:p>
          <a:p>
            <a:endParaRPr lang="en-US"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4212510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A2187-BEE4-8B63-B68E-5E255326C6D3}"/>
              </a:ext>
            </a:extLst>
          </p:cNvPr>
          <p:cNvSpPr txBox="1"/>
          <p:nvPr/>
        </p:nvSpPr>
        <p:spPr>
          <a:xfrm>
            <a:off x="5011596" y="2908455"/>
            <a:ext cx="6923909" cy="720000"/>
          </a:xfrm>
          <a:prstGeom prst="rect">
            <a:avLst/>
          </a:prstGeom>
          <a:noFill/>
        </p:spPr>
        <p:txBody>
          <a:bodyPr wrap="square" lIns="216000" tIns="0" rIns="0" bIns="0" anchor="ctr" anchorCtr="0">
            <a:noAutofit/>
          </a:bodyPr>
          <a:lstStyle/>
          <a:p>
            <a:r>
              <a:rPr lang="en-GB" sz="3600" dirty="0">
                <a:solidFill>
                  <a:srgbClr val="B4ECF0"/>
                </a:solidFill>
                <a:latin typeface="Gotham Light" pitchFamily="2" charset="0"/>
                <a:cs typeface="Gotham Light" pitchFamily="2" charset="0"/>
              </a:rPr>
              <a:t>PROJECT</a:t>
            </a:r>
          </a:p>
          <a:p>
            <a:r>
              <a:rPr lang="en-GB" sz="2000" dirty="0">
                <a:solidFill>
                  <a:srgbClr val="B4ECF0"/>
                </a:solidFill>
                <a:latin typeface="Gotham Medium" pitchFamily="2" charset="0"/>
                <a:cs typeface="Gotham Medium" pitchFamily="2" charset="0"/>
              </a:rPr>
              <a:t>EMPLOYEE ABSENTEEISM ANALYTICS</a:t>
            </a:r>
            <a:endParaRPr lang="en-GB" sz="3600" dirty="0">
              <a:solidFill>
                <a:srgbClr val="B4ECF0"/>
              </a:solidFill>
              <a:latin typeface="Gotham Medium" pitchFamily="2" charset="0"/>
              <a:cs typeface="Gotham Medium" pitchFamily="2" charset="0"/>
            </a:endParaRPr>
          </a:p>
        </p:txBody>
      </p:sp>
      <p:sp>
        <p:nvSpPr>
          <p:cNvPr id="18" name="Rectangle 17">
            <a:extLst>
              <a:ext uri="{FF2B5EF4-FFF2-40B4-BE49-F238E27FC236}">
                <a16:creationId xmlns:a16="http://schemas.microsoft.com/office/drawing/2014/main" id="{70C4038D-3683-2CC1-38E8-CEDE8105B731}"/>
              </a:ext>
            </a:extLst>
          </p:cNvPr>
          <p:cNvSpPr/>
          <p:nvPr/>
        </p:nvSpPr>
        <p:spPr>
          <a:xfrm>
            <a:off x="3723096" y="2692171"/>
            <a:ext cx="1156019" cy="1156019"/>
          </a:xfrm>
          <a:prstGeom prst="rect">
            <a:avLst/>
          </a:prstGeom>
          <a:gradFill>
            <a:gsLst>
              <a:gs pos="0">
                <a:srgbClr val="27FAEF">
                  <a:alpha val="97776"/>
                  <a:lumMod val="80000"/>
                  <a:lumOff val="20000"/>
                </a:srgbClr>
              </a:gs>
              <a:gs pos="45000">
                <a:srgbClr val="3A3838"/>
              </a:gs>
              <a:gs pos="55000">
                <a:srgbClr val="3A3838"/>
              </a:gs>
              <a:gs pos="100000">
                <a:srgbClr val="27FAEF">
                  <a:lumMod val="69000"/>
                  <a:lumOff val="31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dirty="0"/>
          </a:p>
        </p:txBody>
      </p:sp>
      <p:sp>
        <p:nvSpPr>
          <p:cNvPr id="19" name="Octagon 18">
            <a:extLst>
              <a:ext uri="{FF2B5EF4-FFF2-40B4-BE49-F238E27FC236}">
                <a16:creationId xmlns:a16="http://schemas.microsoft.com/office/drawing/2014/main" id="{DC64AADB-629B-D9C0-EA5A-ECDCDC7403A4}"/>
              </a:ext>
            </a:extLst>
          </p:cNvPr>
          <p:cNvSpPr/>
          <p:nvPr/>
        </p:nvSpPr>
        <p:spPr>
          <a:xfrm>
            <a:off x="3836649" y="2805724"/>
            <a:ext cx="928913" cy="928913"/>
          </a:xfrm>
          <a:prstGeom prst="octagon">
            <a:avLst/>
          </a:prstGeom>
          <a:gradFill flip="none" rotWithShape="1">
            <a:gsLst>
              <a:gs pos="0">
                <a:srgbClr val="27FAEF">
                  <a:alpha val="97776"/>
                  <a:lumMod val="80000"/>
                  <a:lumOff val="20000"/>
                </a:srgbClr>
              </a:gs>
              <a:gs pos="45000">
                <a:srgbClr val="3A3838"/>
              </a:gs>
              <a:gs pos="55000">
                <a:srgbClr val="3A3838"/>
              </a:gs>
              <a:gs pos="100000">
                <a:srgbClr val="27FAEF">
                  <a:lumMod val="69000"/>
                  <a:lumOff val="31000"/>
                </a:srgbClr>
              </a:gs>
            </a:gsLst>
            <a:lin ang="2700000" scaled="1"/>
            <a:tileRect/>
          </a:gradFill>
          <a:ln w="635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GB" sz="6600" baseline="30000" dirty="0">
              <a:solidFill>
                <a:schemeClr val="bg1"/>
              </a:solidFill>
              <a:latin typeface="Gotham Light" pitchFamily="2" charset="0"/>
              <a:cs typeface="Gotham Light" pitchFamily="2" charset="0"/>
            </a:endParaRPr>
          </a:p>
        </p:txBody>
      </p:sp>
      <p:sp>
        <p:nvSpPr>
          <p:cNvPr id="20" name="TextBox 19">
            <a:extLst>
              <a:ext uri="{FF2B5EF4-FFF2-40B4-BE49-F238E27FC236}">
                <a16:creationId xmlns:a16="http://schemas.microsoft.com/office/drawing/2014/main" id="{4BEC6917-DE36-70F8-B7F6-117105BFCF70}"/>
              </a:ext>
            </a:extLst>
          </p:cNvPr>
          <p:cNvSpPr txBox="1"/>
          <p:nvPr/>
        </p:nvSpPr>
        <p:spPr>
          <a:xfrm>
            <a:off x="3994882" y="3064744"/>
            <a:ext cx="612446" cy="348472"/>
          </a:xfrm>
          <a:custGeom>
            <a:avLst/>
            <a:gdLst/>
            <a:ahLst/>
            <a:cxnLst/>
            <a:rect l="l" t="t" r="r" b="b"/>
            <a:pathLst>
              <a:path w="1335069" h="759632">
                <a:moveTo>
                  <a:pt x="39624" y="262808"/>
                </a:moveTo>
                <a:lnTo>
                  <a:pt x="39624" y="502838"/>
                </a:lnTo>
                <a:lnTo>
                  <a:pt x="219456" y="502838"/>
                </a:lnTo>
                <a:cubicBezTo>
                  <a:pt x="308610" y="502838"/>
                  <a:pt x="374904" y="457880"/>
                  <a:pt x="374904" y="380918"/>
                </a:cubicBezTo>
                <a:lnTo>
                  <a:pt x="374904" y="379394"/>
                </a:lnTo>
                <a:cubicBezTo>
                  <a:pt x="374904" y="307766"/>
                  <a:pt x="318516" y="262808"/>
                  <a:pt x="221742" y="262808"/>
                </a:cubicBezTo>
                <a:close/>
                <a:moveTo>
                  <a:pt x="0" y="226232"/>
                </a:moveTo>
                <a:lnTo>
                  <a:pt x="224028" y="226232"/>
                </a:lnTo>
                <a:cubicBezTo>
                  <a:pt x="289560" y="226232"/>
                  <a:pt x="342138" y="246806"/>
                  <a:pt x="374142" y="278810"/>
                </a:cubicBezTo>
                <a:cubicBezTo>
                  <a:pt x="399288" y="303956"/>
                  <a:pt x="414528" y="339770"/>
                  <a:pt x="414528" y="377870"/>
                </a:cubicBezTo>
                <a:lnTo>
                  <a:pt x="414528" y="379394"/>
                </a:lnTo>
                <a:cubicBezTo>
                  <a:pt x="414528" y="468548"/>
                  <a:pt x="348234" y="519602"/>
                  <a:pt x="258318" y="531794"/>
                </a:cubicBezTo>
                <a:lnTo>
                  <a:pt x="434340" y="759632"/>
                </a:lnTo>
                <a:lnTo>
                  <a:pt x="384048" y="759632"/>
                </a:lnTo>
                <a:lnTo>
                  <a:pt x="214122" y="538652"/>
                </a:lnTo>
                <a:lnTo>
                  <a:pt x="39624" y="538652"/>
                </a:lnTo>
                <a:lnTo>
                  <a:pt x="39624" y="759632"/>
                </a:lnTo>
                <a:lnTo>
                  <a:pt x="0" y="759632"/>
                </a:lnTo>
                <a:close/>
                <a:moveTo>
                  <a:pt x="1055950" y="153312"/>
                </a:moveTo>
                <a:cubicBezTo>
                  <a:pt x="1035222" y="153312"/>
                  <a:pt x="1021202" y="163370"/>
                  <a:pt x="1021202" y="177088"/>
                </a:cubicBezTo>
                <a:lnTo>
                  <a:pt x="1021202" y="177697"/>
                </a:lnTo>
                <a:cubicBezTo>
                  <a:pt x="1021202" y="190196"/>
                  <a:pt x="1034918" y="199035"/>
                  <a:pt x="1049550" y="199035"/>
                </a:cubicBezTo>
                <a:cubicBezTo>
                  <a:pt x="1070887" y="199035"/>
                  <a:pt x="1089480" y="185014"/>
                  <a:pt x="1089480" y="167639"/>
                </a:cubicBezTo>
                <a:lnTo>
                  <a:pt x="1089480" y="159712"/>
                </a:lnTo>
                <a:cubicBezTo>
                  <a:pt x="1080031" y="156055"/>
                  <a:pt x="1067535" y="153312"/>
                  <a:pt x="1055950" y="153312"/>
                </a:cubicBezTo>
                <a:close/>
                <a:moveTo>
                  <a:pt x="1249117" y="96314"/>
                </a:moveTo>
                <a:cubicBezTo>
                  <a:pt x="1226865" y="96314"/>
                  <a:pt x="1205834" y="115821"/>
                  <a:pt x="1205834" y="144779"/>
                </a:cubicBezTo>
                <a:lnTo>
                  <a:pt x="1205834" y="145388"/>
                </a:lnTo>
                <a:cubicBezTo>
                  <a:pt x="1205834" y="173432"/>
                  <a:pt x="1227170" y="193853"/>
                  <a:pt x="1249117" y="193853"/>
                </a:cubicBezTo>
                <a:cubicBezTo>
                  <a:pt x="1270760" y="193853"/>
                  <a:pt x="1292706" y="173127"/>
                  <a:pt x="1292706" y="145388"/>
                </a:cubicBezTo>
                <a:lnTo>
                  <a:pt x="1292706" y="144779"/>
                </a:lnTo>
                <a:cubicBezTo>
                  <a:pt x="1292706" y="116736"/>
                  <a:pt x="1270760" y="96314"/>
                  <a:pt x="1249117" y="96314"/>
                </a:cubicBezTo>
                <a:close/>
                <a:moveTo>
                  <a:pt x="668092" y="96314"/>
                </a:moveTo>
                <a:cubicBezTo>
                  <a:pt x="645840" y="96314"/>
                  <a:pt x="624809" y="115821"/>
                  <a:pt x="624809" y="144779"/>
                </a:cubicBezTo>
                <a:lnTo>
                  <a:pt x="624809" y="145388"/>
                </a:lnTo>
                <a:cubicBezTo>
                  <a:pt x="624809" y="173432"/>
                  <a:pt x="646145" y="193853"/>
                  <a:pt x="668092" y="193853"/>
                </a:cubicBezTo>
                <a:cubicBezTo>
                  <a:pt x="689735" y="193853"/>
                  <a:pt x="711680" y="173127"/>
                  <a:pt x="711680" y="145388"/>
                </a:cubicBezTo>
                <a:lnTo>
                  <a:pt x="711680" y="144779"/>
                </a:lnTo>
                <a:cubicBezTo>
                  <a:pt x="711680" y="116736"/>
                  <a:pt x="689735" y="96314"/>
                  <a:pt x="668092" y="96314"/>
                </a:cubicBezTo>
                <a:close/>
                <a:moveTo>
                  <a:pt x="797482" y="61570"/>
                </a:moveTo>
                <a:lnTo>
                  <a:pt x="840455" y="61570"/>
                </a:lnTo>
                <a:lnTo>
                  <a:pt x="840455" y="156056"/>
                </a:lnTo>
                <a:cubicBezTo>
                  <a:pt x="840455" y="178004"/>
                  <a:pt x="852952" y="192024"/>
                  <a:pt x="871851" y="192024"/>
                </a:cubicBezTo>
                <a:cubicBezTo>
                  <a:pt x="890141" y="192024"/>
                  <a:pt x="905076" y="177394"/>
                  <a:pt x="905076" y="155447"/>
                </a:cubicBezTo>
                <a:lnTo>
                  <a:pt x="905076" y="61570"/>
                </a:lnTo>
                <a:lnTo>
                  <a:pt x="948354" y="61570"/>
                </a:lnTo>
                <a:lnTo>
                  <a:pt x="948354" y="228597"/>
                </a:lnTo>
                <a:lnTo>
                  <a:pt x="905076" y="228597"/>
                </a:lnTo>
                <a:lnTo>
                  <a:pt x="905076" y="203604"/>
                </a:lnTo>
                <a:cubicBezTo>
                  <a:pt x="900806" y="218844"/>
                  <a:pt x="885870" y="231950"/>
                  <a:pt x="857830" y="231950"/>
                </a:cubicBezTo>
                <a:cubicBezTo>
                  <a:pt x="818513" y="231950"/>
                  <a:pt x="797482" y="207566"/>
                  <a:pt x="797482" y="167029"/>
                </a:cubicBezTo>
                <a:close/>
                <a:moveTo>
                  <a:pt x="1056865" y="59436"/>
                </a:moveTo>
                <a:cubicBezTo>
                  <a:pt x="1083990" y="59436"/>
                  <a:pt x="1101974" y="65837"/>
                  <a:pt x="1113251" y="77420"/>
                </a:cubicBezTo>
                <a:cubicBezTo>
                  <a:pt x="1125138" y="89002"/>
                  <a:pt x="1130625" y="106071"/>
                  <a:pt x="1130625" y="130148"/>
                </a:cubicBezTo>
                <a:lnTo>
                  <a:pt x="1130625" y="228597"/>
                </a:lnTo>
                <a:lnTo>
                  <a:pt x="1088566" y="228597"/>
                </a:lnTo>
                <a:lnTo>
                  <a:pt x="1088566" y="208480"/>
                </a:lnTo>
                <a:cubicBezTo>
                  <a:pt x="1083686" y="221587"/>
                  <a:pt x="1066922" y="231950"/>
                  <a:pt x="1039186" y="231950"/>
                </a:cubicBezTo>
                <a:cubicBezTo>
                  <a:pt x="1005965" y="231950"/>
                  <a:pt x="979142" y="214576"/>
                  <a:pt x="979142" y="179221"/>
                </a:cubicBezTo>
                <a:lnTo>
                  <a:pt x="979142" y="178612"/>
                </a:lnTo>
                <a:cubicBezTo>
                  <a:pt x="979142" y="140818"/>
                  <a:pt x="1006270" y="123749"/>
                  <a:pt x="1048635" y="123749"/>
                </a:cubicBezTo>
                <a:cubicBezTo>
                  <a:pt x="1069665" y="123749"/>
                  <a:pt x="1082466" y="126492"/>
                  <a:pt x="1088870" y="130455"/>
                </a:cubicBezTo>
                <a:lnTo>
                  <a:pt x="1088870" y="129539"/>
                </a:lnTo>
                <a:cubicBezTo>
                  <a:pt x="1088870" y="109725"/>
                  <a:pt x="1074850" y="97533"/>
                  <a:pt x="1051988" y="97533"/>
                </a:cubicBezTo>
                <a:cubicBezTo>
                  <a:pt x="1037051" y="97533"/>
                  <a:pt x="1023640" y="101496"/>
                  <a:pt x="1003667" y="107592"/>
                </a:cubicBezTo>
                <a:lnTo>
                  <a:pt x="993163" y="73342"/>
                </a:lnTo>
                <a:cubicBezTo>
                  <a:pt x="1010842" y="64618"/>
                  <a:pt x="1028215" y="59436"/>
                  <a:pt x="1056865" y="59436"/>
                </a:cubicBezTo>
                <a:close/>
                <a:moveTo>
                  <a:pt x="483003" y="58827"/>
                </a:moveTo>
                <a:cubicBezTo>
                  <a:pt x="506166" y="58827"/>
                  <a:pt x="528111" y="65837"/>
                  <a:pt x="545180" y="78756"/>
                </a:cubicBezTo>
                <a:lnTo>
                  <a:pt x="529006" y="109420"/>
                </a:lnTo>
                <a:cubicBezTo>
                  <a:pt x="508912" y="99972"/>
                  <a:pt x="492453" y="94180"/>
                  <a:pt x="482088" y="94180"/>
                </a:cubicBezTo>
                <a:cubicBezTo>
                  <a:pt x="470809" y="94180"/>
                  <a:pt x="462579" y="100886"/>
                  <a:pt x="462579" y="106984"/>
                </a:cubicBezTo>
                <a:lnTo>
                  <a:pt x="462579" y="107593"/>
                </a:lnTo>
                <a:cubicBezTo>
                  <a:pt x="462579" y="116434"/>
                  <a:pt x="479953" y="121311"/>
                  <a:pt x="498850" y="127407"/>
                </a:cubicBezTo>
                <a:cubicBezTo>
                  <a:pt x="522320" y="134722"/>
                  <a:pt x="548838" y="145390"/>
                  <a:pt x="548838" y="177392"/>
                </a:cubicBezTo>
                <a:lnTo>
                  <a:pt x="548838" y="178002"/>
                </a:lnTo>
                <a:cubicBezTo>
                  <a:pt x="548838" y="214881"/>
                  <a:pt x="522625" y="231645"/>
                  <a:pt x="486051" y="231645"/>
                </a:cubicBezTo>
                <a:cubicBezTo>
                  <a:pt x="460144" y="231645"/>
                  <a:pt x="434846" y="223416"/>
                  <a:pt x="414729" y="205485"/>
                </a:cubicBezTo>
                <a:lnTo>
                  <a:pt x="433187" y="176480"/>
                </a:lnTo>
                <a:cubicBezTo>
                  <a:pt x="454959" y="189586"/>
                  <a:pt x="473552" y="196292"/>
                  <a:pt x="486965" y="196292"/>
                </a:cubicBezTo>
                <a:cubicBezTo>
                  <a:pt x="499768" y="196292"/>
                  <a:pt x="508912" y="189586"/>
                  <a:pt x="508912" y="181964"/>
                </a:cubicBezTo>
                <a:lnTo>
                  <a:pt x="508912" y="181355"/>
                </a:lnTo>
                <a:cubicBezTo>
                  <a:pt x="508912" y="171904"/>
                  <a:pt x="491843" y="167637"/>
                  <a:pt x="472946" y="161846"/>
                </a:cubicBezTo>
                <a:cubicBezTo>
                  <a:pt x="449171" y="155140"/>
                  <a:pt x="422654" y="145387"/>
                  <a:pt x="422654" y="111556"/>
                </a:cubicBezTo>
                <a:lnTo>
                  <a:pt x="422654" y="110946"/>
                </a:lnTo>
                <a:cubicBezTo>
                  <a:pt x="422654" y="77420"/>
                  <a:pt x="447952" y="58827"/>
                  <a:pt x="483003" y="58827"/>
                </a:cubicBezTo>
                <a:close/>
                <a:moveTo>
                  <a:pt x="659253" y="58217"/>
                </a:moveTo>
                <a:cubicBezTo>
                  <a:pt x="688817" y="58217"/>
                  <a:pt x="705581" y="71324"/>
                  <a:pt x="711071" y="86564"/>
                </a:cubicBezTo>
                <a:lnTo>
                  <a:pt x="711071" y="61570"/>
                </a:lnTo>
                <a:lnTo>
                  <a:pt x="754044" y="61570"/>
                </a:lnTo>
                <a:lnTo>
                  <a:pt x="754044" y="277365"/>
                </a:lnTo>
                <a:lnTo>
                  <a:pt x="711071" y="277365"/>
                </a:lnTo>
                <a:lnTo>
                  <a:pt x="711071" y="201775"/>
                </a:lnTo>
                <a:cubicBezTo>
                  <a:pt x="705276" y="218539"/>
                  <a:pt x="688512" y="231950"/>
                  <a:pt x="659253" y="231950"/>
                </a:cubicBezTo>
                <a:cubicBezTo>
                  <a:pt x="618412" y="231950"/>
                  <a:pt x="581531" y="201775"/>
                  <a:pt x="581531" y="145388"/>
                </a:cubicBezTo>
                <a:lnTo>
                  <a:pt x="581531" y="144779"/>
                </a:lnTo>
                <a:cubicBezTo>
                  <a:pt x="581531" y="88392"/>
                  <a:pt x="617802" y="58217"/>
                  <a:pt x="659253" y="58217"/>
                </a:cubicBezTo>
                <a:close/>
                <a:moveTo>
                  <a:pt x="1292096" y="0"/>
                </a:moveTo>
                <a:lnTo>
                  <a:pt x="1335069" y="0"/>
                </a:lnTo>
                <a:lnTo>
                  <a:pt x="1335069" y="228597"/>
                </a:lnTo>
                <a:lnTo>
                  <a:pt x="1292096" y="228597"/>
                </a:lnTo>
                <a:lnTo>
                  <a:pt x="1292096" y="201775"/>
                </a:lnTo>
                <a:cubicBezTo>
                  <a:pt x="1286301" y="218539"/>
                  <a:pt x="1269537" y="231950"/>
                  <a:pt x="1240278" y="231950"/>
                </a:cubicBezTo>
                <a:cubicBezTo>
                  <a:pt x="1199437" y="231950"/>
                  <a:pt x="1162556" y="201775"/>
                  <a:pt x="1162556" y="145388"/>
                </a:cubicBezTo>
                <a:lnTo>
                  <a:pt x="1162556" y="144779"/>
                </a:lnTo>
                <a:cubicBezTo>
                  <a:pt x="1162556" y="88392"/>
                  <a:pt x="1198827" y="58217"/>
                  <a:pt x="1240278" y="58217"/>
                </a:cubicBezTo>
                <a:cubicBezTo>
                  <a:pt x="1269842" y="58217"/>
                  <a:pt x="1286606" y="71324"/>
                  <a:pt x="1292096" y="86564"/>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GB" sz="8800" dirty="0"/>
          </a:p>
        </p:txBody>
      </p:sp>
      <p:sp>
        <p:nvSpPr>
          <p:cNvPr id="61" name="Octagon 60">
            <a:extLst>
              <a:ext uri="{FF2B5EF4-FFF2-40B4-BE49-F238E27FC236}">
                <a16:creationId xmlns:a16="http://schemas.microsoft.com/office/drawing/2014/main" id="{257BC208-8195-2C0A-3C94-1603363845C4}"/>
              </a:ext>
            </a:extLst>
          </p:cNvPr>
          <p:cNvSpPr/>
          <p:nvPr/>
        </p:nvSpPr>
        <p:spPr>
          <a:xfrm>
            <a:off x="-1769473" y="-1554656"/>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ctagon 61">
            <a:extLst>
              <a:ext uri="{FF2B5EF4-FFF2-40B4-BE49-F238E27FC236}">
                <a16:creationId xmlns:a16="http://schemas.microsoft.com/office/drawing/2014/main" id="{907954A3-5456-4191-6058-FD5431F408CD}"/>
              </a:ext>
            </a:extLst>
          </p:cNvPr>
          <p:cNvSpPr/>
          <p:nvPr/>
        </p:nvSpPr>
        <p:spPr>
          <a:xfrm>
            <a:off x="-670956" y="-1078632"/>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3" name="Octagon 62">
            <a:extLst>
              <a:ext uri="{FF2B5EF4-FFF2-40B4-BE49-F238E27FC236}">
                <a16:creationId xmlns:a16="http://schemas.microsoft.com/office/drawing/2014/main" id="{F5CC4CDA-2D6E-B2DB-2242-3F3AD8ABB076}"/>
              </a:ext>
            </a:extLst>
          </p:cNvPr>
          <p:cNvSpPr/>
          <p:nvPr/>
        </p:nvSpPr>
        <p:spPr>
          <a:xfrm>
            <a:off x="427553" y="-602615"/>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96" name="Octagon 2495">
            <a:extLst>
              <a:ext uri="{FF2B5EF4-FFF2-40B4-BE49-F238E27FC236}">
                <a16:creationId xmlns:a16="http://schemas.microsoft.com/office/drawing/2014/main" id="{A6036496-25CD-C309-1530-17A736DD10EE}"/>
              </a:ext>
            </a:extLst>
          </p:cNvPr>
          <p:cNvSpPr/>
          <p:nvPr/>
        </p:nvSpPr>
        <p:spPr>
          <a:xfrm>
            <a:off x="-6163542" y="-1704062"/>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97" name="Octagon 2496">
            <a:extLst>
              <a:ext uri="{FF2B5EF4-FFF2-40B4-BE49-F238E27FC236}">
                <a16:creationId xmlns:a16="http://schemas.microsoft.com/office/drawing/2014/main" id="{13560534-10E4-6B5F-4064-86A9F3D4BC2C}"/>
              </a:ext>
            </a:extLst>
          </p:cNvPr>
          <p:cNvSpPr/>
          <p:nvPr/>
        </p:nvSpPr>
        <p:spPr>
          <a:xfrm>
            <a:off x="-5065025" y="-1228038"/>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98" name="Octagon 2497">
            <a:extLst>
              <a:ext uri="{FF2B5EF4-FFF2-40B4-BE49-F238E27FC236}">
                <a16:creationId xmlns:a16="http://schemas.microsoft.com/office/drawing/2014/main" id="{449A6CED-C90D-3025-DC66-A43B9AA76742}"/>
              </a:ext>
            </a:extLst>
          </p:cNvPr>
          <p:cNvSpPr/>
          <p:nvPr/>
        </p:nvSpPr>
        <p:spPr>
          <a:xfrm>
            <a:off x="-3966508" y="-752013"/>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99" name="Octagon 2498">
            <a:extLst>
              <a:ext uri="{FF2B5EF4-FFF2-40B4-BE49-F238E27FC236}">
                <a16:creationId xmlns:a16="http://schemas.microsoft.com/office/drawing/2014/main" id="{5CF17025-9788-C104-1BBB-1669A2BB8665}"/>
              </a:ext>
            </a:extLst>
          </p:cNvPr>
          <p:cNvSpPr/>
          <p:nvPr/>
        </p:nvSpPr>
        <p:spPr>
          <a:xfrm>
            <a:off x="-2867990" y="-275989"/>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0" name="Octagon 2499">
            <a:extLst>
              <a:ext uri="{FF2B5EF4-FFF2-40B4-BE49-F238E27FC236}">
                <a16:creationId xmlns:a16="http://schemas.microsoft.com/office/drawing/2014/main" id="{8D63A908-25B9-3863-8DE7-48D639EB2F4A}"/>
              </a:ext>
            </a:extLst>
          </p:cNvPr>
          <p:cNvSpPr/>
          <p:nvPr/>
        </p:nvSpPr>
        <p:spPr>
          <a:xfrm>
            <a:off x="-1769473" y="200036"/>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1" name="Octagon 2500">
            <a:extLst>
              <a:ext uri="{FF2B5EF4-FFF2-40B4-BE49-F238E27FC236}">
                <a16:creationId xmlns:a16="http://schemas.microsoft.com/office/drawing/2014/main" id="{5D0A1149-54A5-F45B-2B65-0FFA1FB68C1C}"/>
              </a:ext>
            </a:extLst>
          </p:cNvPr>
          <p:cNvSpPr/>
          <p:nvPr/>
        </p:nvSpPr>
        <p:spPr>
          <a:xfrm>
            <a:off x="-670956" y="676060"/>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02" name="Octagon 2501">
            <a:extLst>
              <a:ext uri="{FF2B5EF4-FFF2-40B4-BE49-F238E27FC236}">
                <a16:creationId xmlns:a16="http://schemas.microsoft.com/office/drawing/2014/main" id="{B46BA0BE-05E3-E8E9-0AB1-8A20DB2A9CDC}"/>
              </a:ext>
            </a:extLst>
          </p:cNvPr>
          <p:cNvSpPr/>
          <p:nvPr/>
        </p:nvSpPr>
        <p:spPr>
          <a:xfrm>
            <a:off x="427553" y="1152078"/>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3" name="Octagon 2502">
            <a:extLst>
              <a:ext uri="{FF2B5EF4-FFF2-40B4-BE49-F238E27FC236}">
                <a16:creationId xmlns:a16="http://schemas.microsoft.com/office/drawing/2014/main" id="{11EDEF2E-AA49-13B5-CE02-2603BBBCDC63}"/>
              </a:ext>
            </a:extLst>
          </p:cNvPr>
          <p:cNvSpPr/>
          <p:nvPr/>
        </p:nvSpPr>
        <p:spPr>
          <a:xfrm>
            <a:off x="-9459094" y="-1377443"/>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4" name="Octagon 2503">
            <a:extLst>
              <a:ext uri="{FF2B5EF4-FFF2-40B4-BE49-F238E27FC236}">
                <a16:creationId xmlns:a16="http://schemas.microsoft.com/office/drawing/2014/main" id="{9A4438FF-EF29-6E7A-2540-235254B707B9}"/>
              </a:ext>
            </a:extLst>
          </p:cNvPr>
          <p:cNvSpPr/>
          <p:nvPr/>
        </p:nvSpPr>
        <p:spPr>
          <a:xfrm>
            <a:off x="-8360577" y="-901419"/>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5" name="Octagon 2504">
            <a:extLst>
              <a:ext uri="{FF2B5EF4-FFF2-40B4-BE49-F238E27FC236}">
                <a16:creationId xmlns:a16="http://schemas.microsoft.com/office/drawing/2014/main" id="{EF49D2A9-47E2-9A26-E5EA-370B2A192CC2}"/>
              </a:ext>
            </a:extLst>
          </p:cNvPr>
          <p:cNvSpPr/>
          <p:nvPr/>
        </p:nvSpPr>
        <p:spPr>
          <a:xfrm>
            <a:off x="-7262060" y="-425394"/>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6" name="Octagon 2505">
            <a:extLst>
              <a:ext uri="{FF2B5EF4-FFF2-40B4-BE49-F238E27FC236}">
                <a16:creationId xmlns:a16="http://schemas.microsoft.com/office/drawing/2014/main" id="{8137D17F-AF3A-78AA-15DF-F390E034998C}"/>
              </a:ext>
            </a:extLst>
          </p:cNvPr>
          <p:cNvSpPr/>
          <p:nvPr/>
        </p:nvSpPr>
        <p:spPr>
          <a:xfrm>
            <a:off x="-6163542" y="50630"/>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7" name="Octagon 2506">
            <a:extLst>
              <a:ext uri="{FF2B5EF4-FFF2-40B4-BE49-F238E27FC236}">
                <a16:creationId xmlns:a16="http://schemas.microsoft.com/office/drawing/2014/main" id="{912568B1-35DB-9259-4BEE-627B2165F2FE}"/>
              </a:ext>
            </a:extLst>
          </p:cNvPr>
          <p:cNvSpPr/>
          <p:nvPr/>
        </p:nvSpPr>
        <p:spPr>
          <a:xfrm>
            <a:off x="-5065025" y="526655"/>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8" name="Octagon 2507">
            <a:extLst>
              <a:ext uri="{FF2B5EF4-FFF2-40B4-BE49-F238E27FC236}">
                <a16:creationId xmlns:a16="http://schemas.microsoft.com/office/drawing/2014/main" id="{DA838417-7D61-D971-4396-01BF8EAA95CC}"/>
              </a:ext>
            </a:extLst>
          </p:cNvPr>
          <p:cNvSpPr/>
          <p:nvPr/>
        </p:nvSpPr>
        <p:spPr>
          <a:xfrm>
            <a:off x="-3966508" y="1002679"/>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9" name="Octagon 2508">
            <a:extLst>
              <a:ext uri="{FF2B5EF4-FFF2-40B4-BE49-F238E27FC236}">
                <a16:creationId xmlns:a16="http://schemas.microsoft.com/office/drawing/2014/main" id="{BF1BB5ED-9FE6-C798-BAFB-492307478751}"/>
              </a:ext>
            </a:extLst>
          </p:cNvPr>
          <p:cNvSpPr/>
          <p:nvPr/>
        </p:nvSpPr>
        <p:spPr>
          <a:xfrm>
            <a:off x="-2867990" y="1478704"/>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0" name="Octagon 2509">
            <a:extLst>
              <a:ext uri="{FF2B5EF4-FFF2-40B4-BE49-F238E27FC236}">
                <a16:creationId xmlns:a16="http://schemas.microsoft.com/office/drawing/2014/main" id="{4E473DD8-F16B-EBEB-C480-6893E7E476CC}"/>
              </a:ext>
            </a:extLst>
          </p:cNvPr>
          <p:cNvSpPr/>
          <p:nvPr/>
        </p:nvSpPr>
        <p:spPr>
          <a:xfrm>
            <a:off x="-1769473" y="1954728"/>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1" name="Octagon 2510">
            <a:extLst>
              <a:ext uri="{FF2B5EF4-FFF2-40B4-BE49-F238E27FC236}">
                <a16:creationId xmlns:a16="http://schemas.microsoft.com/office/drawing/2014/main" id="{9D636D62-F13F-F799-F998-0CCEEF5737A7}"/>
              </a:ext>
            </a:extLst>
          </p:cNvPr>
          <p:cNvSpPr/>
          <p:nvPr/>
        </p:nvSpPr>
        <p:spPr>
          <a:xfrm>
            <a:off x="-670956" y="2430753"/>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12" name="Octagon 2511">
            <a:extLst>
              <a:ext uri="{FF2B5EF4-FFF2-40B4-BE49-F238E27FC236}">
                <a16:creationId xmlns:a16="http://schemas.microsoft.com/office/drawing/2014/main" id="{9FDD52D4-F698-7E5F-971E-4D1D53F8F292}"/>
              </a:ext>
            </a:extLst>
          </p:cNvPr>
          <p:cNvSpPr/>
          <p:nvPr/>
        </p:nvSpPr>
        <p:spPr>
          <a:xfrm>
            <a:off x="427553" y="2906770"/>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3" name="Octagon 2512">
            <a:extLst>
              <a:ext uri="{FF2B5EF4-FFF2-40B4-BE49-F238E27FC236}">
                <a16:creationId xmlns:a16="http://schemas.microsoft.com/office/drawing/2014/main" id="{EF1B7985-13C7-4FA6-5914-851C490B48DE}"/>
              </a:ext>
            </a:extLst>
          </p:cNvPr>
          <p:cNvSpPr/>
          <p:nvPr/>
        </p:nvSpPr>
        <p:spPr>
          <a:xfrm>
            <a:off x="-11656129" y="-574800"/>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4" name="Octagon 2513">
            <a:extLst>
              <a:ext uri="{FF2B5EF4-FFF2-40B4-BE49-F238E27FC236}">
                <a16:creationId xmlns:a16="http://schemas.microsoft.com/office/drawing/2014/main" id="{7D37537B-654A-12C6-D2FE-188236C8512E}"/>
              </a:ext>
            </a:extLst>
          </p:cNvPr>
          <p:cNvSpPr/>
          <p:nvPr/>
        </p:nvSpPr>
        <p:spPr>
          <a:xfrm>
            <a:off x="-10557612" y="-98775"/>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5" name="Octagon 2514">
            <a:extLst>
              <a:ext uri="{FF2B5EF4-FFF2-40B4-BE49-F238E27FC236}">
                <a16:creationId xmlns:a16="http://schemas.microsoft.com/office/drawing/2014/main" id="{29F0165F-DC10-0FAB-9A1F-D324DEB6B1DF}"/>
              </a:ext>
            </a:extLst>
          </p:cNvPr>
          <p:cNvSpPr/>
          <p:nvPr/>
        </p:nvSpPr>
        <p:spPr>
          <a:xfrm>
            <a:off x="-9459094" y="377249"/>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6" name="Octagon 2515">
            <a:extLst>
              <a:ext uri="{FF2B5EF4-FFF2-40B4-BE49-F238E27FC236}">
                <a16:creationId xmlns:a16="http://schemas.microsoft.com/office/drawing/2014/main" id="{471F383C-94B8-14C8-6F55-69062E75A829}"/>
              </a:ext>
            </a:extLst>
          </p:cNvPr>
          <p:cNvSpPr/>
          <p:nvPr/>
        </p:nvSpPr>
        <p:spPr>
          <a:xfrm>
            <a:off x="-8360577" y="853274"/>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7" name="Octagon 2516">
            <a:extLst>
              <a:ext uri="{FF2B5EF4-FFF2-40B4-BE49-F238E27FC236}">
                <a16:creationId xmlns:a16="http://schemas.microsoft.com/office/drawing/2014/main" id="{6451A117-2D5A-6AAB-7A16-9E8121CA9852}"/>
              </a:ext>
            </a:extLst>
          </p:cNvPr>
          <p:cNvSpPr/>
          <p:nvPr/>
        </p:nvSpPr>
        <p:spPr>
          <a:xfrm>
            <a:off x="-7262060" y="1329298"/>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8" name="Octagon 2517">
            <a:extLst>
              <a:ext uri="{FF2B5EF4-FFF2-40B4-BE49-F238E27FC236}">
                <a16:creationId xmlns:a16="http://schemas.microsoft.com/office/drawing/2014/main" id="{801A2A2B-5FF4-30BE-2466-C042A7D04A8F}"/>
              </a:ext>
            </a:extLst>
          </p:cNvPr>
          <p:cNvSpPr/>
          <p:nvPr/>
        </p:nvSpPr>
        <p:spPr>
          <a:xfrm>
            <a:off x="-6163542" y="1805322"/>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9" name="Octagon 2518">
            <a:extLst>
              <a:ext uri="{FF2B5EF4-FFF2-40B4-BE49-F238E27FC236}">
                <a16:creationId xmlns:a16="http://schemas.microsoft.com/office/drawing/2014/main" id="{494B6CA6-A0B1-01CA-7E3B-C3F91B3E55B8}"/>
              </a:ext>
            </a:extLst>
          </p:cNvPr>
          <p:cNvSpPr/>
          <p:nvPr/>
        </p:nvSpPr>
        <p:spPr>
          <a:xfrm>
            <a:off x="-5065025" y="2281347"/>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0" name="Octagon 2519">
            <a:extLst>
              <a:ext uri="{FF2B5EF4-FFF2-40B4-BE49-F238E27FC236}">
                <a16:creationId xmlns:a16="http://schemas.microsoft.com/office/drawing/2014/main" id="{CB6EB66B-EC5C-3AA7-CE19-006E00C83C7D}"/>
              </a:ext>
            </a:extLst>
          </p:cNvPr>
          <p:cNvSpPr/>
          <p:nvPr/>
        </p:nvSpPr>
        <p:spPr>
          <a:xfrm>
            <a:off x="-3966508" y="2757371"/>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1" name="Octagon 2520">
            <a:extLst>
              <a:ext uri="{FF2B5EF4-FFF2-40B4-BE49-F238E27FC236}">
                <a16:creationId xmlns:a16="http://schemas.microsoft.com/office/drawing/2014/main" id="{B9723A19-7F4B-5F00-38BE-3485CA7F3089}"/>
              </a:ext>
            </a:extLst>
          </p:cNvPr>
          <p:cNvSpPr/>
          <p:nvPr/>
        </p:nvSpPr>
        <p:spPr>
          <a:xfrm>
            <a:off x="-2867990" y="3233396"/>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2" name="Octagon 2521">
            <a:extLst>
              <a:ext uri="{FF2B5EF4-FFF2-40B4-BE49-F238E27FC236}">
                <a16:creationId xmlns:a16="http://schemas.microsoft.com/office/drawing/2014/main" id="{DF91567A-04A2-7B31-C444-6C15ABE1FE40}"/>
              </a:ext>
            </a:extLst>
          </p:cNvPr>
          <p:cNvSpPr/>
          <p:nvPr/>
        </p:nvSpPr>
        <p:spPr>
          <a:xfrm>
            <a:off x="-1769473" y="3709420"/>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3" name="Octagon 2522">
            <a:extLst>
              <a:ext uri="{FF2B5EF4-FFF2-40B4-BE49-F238E27FC236}">
                <a16:creationId xmlns:a16="http://schemas.microsoft.com/office/drawing/2014/main" id="{B022617B-1774-90CB-5320-ABE78F07B5D4}"/>
              </a:ext>
            </a:extLst>
          </p:cNvPr>
          <p:cNvSpPr/>
          <p:nvPr/>
        </p:nvSpPr>
        <p:spPr>
          <a:xfrm>
            <a:off x="-670956" y="4185445"/>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24" name="Octagon 2523">
            <a:extLst>
              <a:ext uri="{FF2B5EF4-FFF2-40B4-BE49-F238E27FC236}">
                <a16:creationId xmlns:a16="http://schemas.microsoft.com/office/drawing/2014/main" id="{F18AC9EA-F5B8-FC5E-82E5-7D68EF5BF3E5}"/>
              </a:ext>
            </a:extLst>
          </p:cNvPr>
          <p:cNvSpPr/>
          <p:nvPr/>
        </p:nvSpPr>
        <p:spPr>
          <a:xfrm>
            <a:off x="427553" y="4661462"/>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5" name="Octagon 2524">
            <a:extLst>
              <a:ext uri="{FF2B5EF4-FFF2-40B4-BE49-F238E27FC236}">
                <a16:creationId xmlns:a16="http://schemas.microsoft.com/office/drawing/2014/main" id="{861114F8-C006-49CC-A70F-7A3D34946D88}"/>
              </a:ext>
            </a:extLst>
          </p:cNvPr>
          <p:cNvSpPr/>
          <p:nvPr/>
        </p:nvSpPr>
        <p:spPr>
          <a:xfrm>
            <a:off x="-11656129" y="1179892"/>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6" name="Octagon 2525">
            <a:extLst>
              <a:ext uri="{FF2B5EF4-FFF2-40B4-BE49-F238E27FC236}">
                <a16:creationId xmlns:a16="http://schemas.microsoft.com/office/drawing/2014/main" id="{E2CB7FC7-C5FD-408B-B98A-C813DFB9595F}"/>
              </a:ext>
            </a:extLst>
          </p:cNvPr>
          <p:cNvSpPr/>
          <p:nvPr/>
        </p:nvSpPr>
        <p:spPr>
          <a:xfrm>
            <a:off x="-10557612" y="1655917"/>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7" name="Octagon 2526">
            <a:extLst>
              <a:ext uri="{FF2B5EF4-FFF2-40B4-BE49-F238E27FC236}">
                <a16:creationId xmlns:a16="http://schemas.microsoft.com/office/drawing/2014/main" id="{1050AD84-8ED2-FAF6-E511-75EF48B9B993}"/>
              </a:ext>
            </a:extLst>
          </p:cNvPr>
          <p:cNvSpPr/>
          <p:nvPr/>
        </p:nvSpPr>
        <p:spPr>
          <a:xfrm>
            <a:off x="-9459094" y="2131941"/>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8" name="Octagon 2527">
            <a:extLst>
              <a:ext uri="{FF2B5EF4-FFF2-40B4-BE49-F238E27FC236}">
                <a16:creationId xmlns:a16="http://schemas.microsoft.com/office/drawing/2014/main" id="{0D0C11EF-37C6-B262-C8DA-273B574ED609}"/>
              </a:ext>
            </a:extLst>
          </p:cNvPr>
          <p:cNvSpPr/>
          <p:nvPr/>
        </p:nvSpPr>
        <p:spPr>
          <a:xfrm>
            <a:off x="-8360577" y="2607966"/>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9" name="Octagon 2528">
            <a:extLst>
              <a:ext uri="{FF2B5EF4-FFF2-40B4-BE49-F238E27FC236}">
                <a16:creationId xmlns:a16="http://schemas.microsoft.com/office/drawing/2014/main" id="{DCAF5538-C574-42CF-AD7F-2822F7879F6A}"/>
              </a:ext>
            </a:extLst>
          </p:cNvPr>
          <p:cNvSpPr/>
          <p:nvPr/>
        </p:nvSpPr>
        <p:spPr>
          <a:xfrm>
            <a:off x="-7262060" y="3083990"/>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0" name="Octagon 2529">
            <a:extLst>
              <a:ext uri="{FF2B5EF4-FFF2-40B4-BE49-F238E27FC236}">
                <a16:creationId xmlns:a16="http://schemas.microsoft.com/office/drawing/2014/main" id="{DA11AAC1-489E-3BDB-BB17-B7B48EA6E139}"/>
              </a:ext>
            </a:extLst>
          </p:cNvPr>
          <p:cNvSpPr/>
          <p:nvPr/>
        </p:nvSpPr>
        <p:spPr>
          <a:xfrm>
            <a:off x="-6163542" y="3560015"/>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1" name="Octagon 2530">
            <a:extLst>
              <a:ext uri="{FF2B5EF4-FFF2-40B4-BE49-F238E27FC236}">
                <a16:creationId xmlns:a16="http://schemas.microsoft.com/office/drawing/2014/main" id="{61357666-2C4C-DB03-EFE7-B90285E2A0DB}"/>
              </a:ext>
            </a:extLst>
          </p:cNvPr>
          <p:cNvSpPr/>
          <p:nvPr/>
        </p:nvSpPr>
        <p:spPr>
          <a:xfrm>
            <a:off x="-5065025" y="4036039"/>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2" name="Octagon 2531">
            <a:extLst>
              <a:ext uri="{FF2B5EF4-FFF2-40B4-BE49-F238E27FC236}">
                <a16:creationId xmlns:a16="http://schemas.microsoft.com/office/drawing/2014/main" id="{71176400-D561-3015-5413-3BE6B06FFB13}"/>
              </a:ext>
            </a:extLst>
          </p:cNvPr>
          <p:cNvSpPr/>
          <p:nvPr/>
        </p:nvSpPr>
        <p:spPr>
          <a:xfrm>
            <a:off x="-3966508" y="4512064"/>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3" name="Octagon 2532">
            <a:extLst>
              <a:ext uri="{FF2B5EF4-FFF2-40B4-BE49-F238E27FC236}">
                <a16:creationId xmlns:a16="http://schemas.microsoft.com/office/drawing/2014/main" id="{362E3673-5039-7BDF-799E-E653608B065C}"/>
              </a:ext>
            </a:extLst>
          </p:cNvPr>
          <p:cNvSpPr/>
          <p:nvPr/>
        </p:nvSpPr>
        <p:spPr>
          <a:xfrm>
            <a:off x="-2867990" y="4988088"/>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4" name="Octagon 2533">
            <a:extLst>
              <a:ext uri="{FF2B5EF4-FFF2-40B4-BE49-F238E27FC236}">
                <a16:creationId xmlns:a16="http://schemas.microsoft.com/office/drawing/2014/main" id="{B7AD751D-CBC9-6A81-87A8-920C077A5A6A}"/>
              </a:ext>
            </a:extLst>
          </p:cNvPr>
          <p:cNvSpPr/>
          <p:nvPr/>
        </p:nvSpPr>
        <p:spPr>
          <a:xfrm>
            <a:off x="-1769473" y="5464113"/>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5" name="Octagon 2534">
            <a:extLst>
              <a:ext uri="{FF2B5EF4-FFF2-40B4-BE49-F238E27FC236}">
                <a16:creationId xmlns:a16="http://schemas.microsoft.com/office/drawing/2014/main" id="{52418620-5902-0C62-5246-74577049BB80}"/>
              </a:ext>
            </a:extLst>
          </p:cNvPr>
          <p:cNvSpPr/>
          <p:nvPr/>
        </p:nvSpPr>
        <p:spPr>
          <a:xfrm>
            <a:off x="-670956" y="5940137"/>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38" name="Octagon 2537">
            <a:extLst>
              <a:ext uri="{FF2B5EF4-FFF2-40B4-BE49-F238E27FC236}">
                <a16:creationId xmlns:a16="http://schemas.microsoft.com/office/drawing/2014/main" id="{7A6E4213-F642-0ED9-8909-46F899954B1E}"/>
              </a:ext>
            </a:extLst>
          </p:cNvPr>
          <p:cNvSpPr/>
          <p:nvPr/>
        </p:nvSpPr>
        <p:spPr>
          <a:xfrm>
            <a:off x="-11656129" y="2934585"/>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9" name="Octagon 2538">
            <a:extLst>
              <a:ext uri="{FF2B5EF4-FFF2-40B4-BE49-F238E27FC236}">
                <a16:creationId xmlns:a16="http://schemas.microsoft.com/office/drawing/2014/main" id="{A672C2CA-CCFF-08A9-4F96-85E6746AAFF6}"/>
              </a:ext>
            </a:extLst>
          </p:cNvPr>
          <p:cNvSpPr/>
          <p:nvPr/>
        </p:nvSpPr>
        <p:spPr>
          <a:xfrm>
            <a:off x="-10557612" y="3410609"/>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0" name="Octagon 2539">
            <a:extLst>
              <a:ext uri="{FF2B5EF4-FFF2-40B4-BE49-F238E27FC236}">
                <a16:creationId xmlns:a16="http://schemas.microsoft.com/office/drawing/2014/main" id="{BCB75857-142D-9C75-9B09-F9D4A3A0AE09}"/>
              </a:ext>
            </a:extLst>
          </p:cNvPr>
          <p:cNvSpPr/>
          <p:nvPr/>
        </p:nvSpPr>
        <p:spPr>
          <a:xfrm>
            <a:off x="-9459094" y="3886634"/>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1" name="Octagon 2540">
            <a:extLst>
              <a:ext uri="{FF2B5EF4-FFF2-40B4-BE49-F238E27FC236}">
                <a16:creationId xmlns:a16="http://schemas.microsoft.com/office/drawing/2014/main" id="{A4BCF031-EB8D-5AE0-FB27-8ADFD1D4379D}"/>
              </a:ext>
            </a:extLst>
          </p:cNvPr>
          <p:cNvSpPr/>
          <p:nvPr/>
        </p:nvSpPr>
        <p:spPr>
          <a:xfrm>
            <a:off x="-8360577" y="4362658"/>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2" name="Octagon 2541">
            <a:extLst>
              <a:ext uri="{FF2B5EF4-FFF2-40B4-BE49-F238E27FC236}">
                <a16:creationId xmlns:a16="http://schemas.microsoft.com/office/drawing/2014/main" id="{736B336A-64AD-175A-AEFA-32B2E9636B21}"/>
              </a:ext>
            </a:extLst>
          </p:cNvPr>
          <p:cNvSpPr/>
          <p:nvPr/>
        </p:nvSpPr>
        <p:spPr>
          <a:xfrm>
            <a:off x="-7262060" y="4838682"/>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3" name="Octagon 2542">
            <a:extLst>
              <a:ext uri="{FF2B5EF4-FFF2-40B4-BE49-F238E27FC236}">
                <a16:creationId xmlns:a16="http://schemas.microsoft.com/office/drawing/2014/main" id="{38A3C5CC-0A48-305A-9DC0-E2E119F039CA}"/>
              </a:ext>
            </a:extLst>
          </p:cNvPr>
          <p:cNvSpPr/>
          <p:nvPr/>
        </p:nvSpPr>
        <p:spPr>
          <a:xfrm>
            <a:off x="-6163542" y="5314707"/>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4" name="Octagon 2543">
            <a:extLst>
              <a:ext uri="{FF2B5EF4-FFF2-40B4-BE49-F238E27FC236}">
                <a16:creationId xmlns:a16="http://schemas.microsoft.com/office/drawing/2014/main" id="{9B7D98B7-D652-9C67-7507-4A0CB46EA1B7}"/>
              </a:ext>
            </a:extLst>
          </p:cNvPr>
          <p:cNvSpPr/>
          <p:nvPr/>
        </p:nvSpPr>
        <p:spPr>
          <a:xfrm>
            <a:off x="-5065025" y="5790731"/>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5" name="Octagon 2544">
            <a:extLst>
              <a:ext uri="{FF2B5EF4-FFF2-40B4-BE49-F238E27FC236}">
                <a16:creationId xmlns:a16="http://schemas.microsoft.com/office/drawing/2014/main" id="{17B05670-9F13-B7EC-5C0E-EAC1CDFF7EF7}"/>
              </a:ext>
            </a:extLst>
          </p:cNvPr>
          <p:cNvSpPr/>
          <p:nvPr/>
        </p:nvSpPr>
        <p:spPr>
          <a:xfrm>
            <a:off x="-11656129" y="4689277"/>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6" name="Octagon 2545">
            <a:extLst>
              <a:ext uri="{FF2B5EF4-FFF2-40B4-BE49-F238E27FC236}">
                <a16:creationId xmlns:a16="http://schemas.microsoft.com/office/drawing/2014/main" id="{0A792B75-3719-4A74-6899-89C0D87DB860}"/>
              </a:ext>
            </a:extLst>
          </p:cNvPr>
          <p:cNvSpPr/>
          <p:nvPr/>
        </p:nvSpPr>
        <p:spPr>
          <a:xfrm>
            <a:off x="-10557612" y="5165301"/>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7" name="Octagon 2546">
            <a:extLst>
              <a:ext uri="{FF2B5EF4-FFF2-40B4-BE49-F238E27FC236}">
                <a16:creationId xmlns:a16="http://schemas.microsoft.com/office/drawing/2014/main" id="{6EF254A7-0DBC-376D-6B5F-C1987637BB50}"/>
              </a:ext>
            </a:extLst>
          </p:cNvPr>
          <p:cNvSpPr/>
          <p:nvPr/>
        </p:nvSpPr>
        <p:spPr>
          <a:xfrm>
            <a:off x="-9459094" y="5641326"/>
            <a:ext cx="2753915" cy="2753912"/>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38321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A2187-BEE4-8B63-B68E-5E255326C6D3}"/>
              </a:ext>
            </a:extLst>
          </p:cNvPr>
          <p:cNvSpPr txBox="1"/>
          <p:nvPr/>
        </p:nvSpPr>
        <p:spPr>
          <a:xfrm>
            <a:off x="4829726" y="2908455"/>
            <a:ext cx="6923909" cy="720000"/>
          </a:xfrm>
          <a:prstGeom prst="rect">
            <a:avLst/>
          </a:prstGeom>
          <a:noFill/>
        </p:spPr>
        <p:txBody>
          <a:bodyPr wrap="square" lIns="216000" tIns="0" rIns="0" bIns="0" anchor="ctr" anchorCtr="0">
            <a:noAutofit/>
          </a:bodyPr>
          <a:lstStyle/>
          <a:p>
            <a:r>
              <a:rPr lang="en-GB" sz="3600" dirty="0">
                <a:solidFill>
                  <a:srgbClr val="B4ECF0"/>
                </a:solidFill>
                <a:latin typeface="Gotham Light" pitchFamily="2" charset="0"/>
                <a:cs typeface="Gotham Light" pitchFamily="2" charset="0"/>
              </a:rPr>
              <a:t>PROJECT</a:t>
            </a:r>
          </a:p>
          <a:p>
            <a:r>
              <a:rPr lang="en-GB" sz="2000" dirty="0">
                <a:solidFill>
                  <a:srgbClr val="B4ECF0"/>
                </a:solidFill>
                <a:latin typeface="Gotham Medium" pitchFamily="2" charset="0"/>
                <a:cs typeface="Gotham Medium" pitchFamily="2" charset="0"/>
              </a:rPr>
              <a:t>EMPLOYEE ABSENTEEISM ANALYTICS</a:t>
            </a:r>
            <a:endParaRPr lang="en-GB" sz="3600" dirty="0">
              <a:solidFill>
                <a:srgbClr val="B4ECF0"/>
              </a:solidFill>
              <a:latin typeface="Gotham Medium" pitchFamily="2" charset="0"/>
              <a:cs typeface="Gotham Medium" pitchFamily="2" charset="0"/>
            </a:endParaRPr>
          </a:p>
        </p:txBody>
      </p:sp>
      <p:sp>
        <p:nvSpPr>
          <p:cNvPr id="18" name="Rectangle 17">
            <a:extLst>
              <a:ext uri="{FF2B5EF4-FFF2-40B4-BE49-F238E27FC236}">
                <a16:creationId xmlns:a16="http://schemas.microsoft.com/office/drawing/2014/main" id="{70C4038D-3683-2CC1-38E8-CEDE8105B731}"/>
              </a:ext>
            </a:extLst>
          </p:cNvPr>
          <p:cNvSpPr/>
          <p:nvPr/>
        </p:nvSpPr>
        <p:spPr>
          <a:xfrm>
            <a:off x="3471754" y="2692171"/>
            <a:ext cx="1156019" cy="1156019"/>
          </a:xfrm>
          <a:prstGeom prst="rect">
            <a:avLst/>
          </a:prstGeom>
          <a:gradFill>
            <a:gsLst>
              <a:gs pos="0">
                <a:srgbClr val="27FAEF">
                  <a:alpha val="97776"/>
                  <a:lumMod val="80000"/>
                  <a:lumOff val="20000"/>
                </a:srgbClr>
              </a:gs>
              <a:gs pos="45000">
                <a:srgbClr val="3A3838"/>
              </a:gs>
              <a:gs pos="55000">
                <a:srgbClr val="3A3838"/>
              </a:gs>
              <a:gs pos="100000">
                <a:srgbClr val="27FAEF">
                  <a:lumMod val="69000"/>
                  <a:lumOff val="31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dirty="0"/>
          </a:p>
        </p:txBody>
      </p:sp>
      <p:sp>
        <p:nvSpPr>
          <p:cNvPr id="19" name="Octagon 18">
            <a:extLst>
              <a:ext uri="{FF2B5EF4-FFF2-40B4-BE49-F238E27FC236}">
                <a16:creationId xmlns:a16="http://schemas.microsoft.com/office/drawing/2014/main" id="{DC64AADB-629B-D9C0-EA5A-ECDCDC7403A4}"/>
              </a:ext>
            </a:extLst>
          </p:cNvPr>
          <p:cNvSpPr/>
          <p:nvPr/>
        </p:nvSpPr>
        <p:spPr>
          <a:xfrm>
            <a:off x="3585307" y="2805724"/>
            <a:ext cx="928913" cy="928913"/>
          </a:xfrm>
          <a:prstGeom prst="octagon">
            <a:avLst/>
          </a:prstGeom>
          <a:gradFill flip="none" rotWithShape="1">
            <a:gsLst>
              <a:gs pos="0">
                <a:srgbClr val="27FAEF">
                  <a:alpha val="97776"/>
                  <a:lumMod val="80000"/>
                  <a:lumOff val="20000"/>
                </a:srgbClr>
              </a:gs>
              <a:gs pos="45000">
                <a:srgbClr val="3A3838"/>
              </a:gs>
              <a:gs pos="55000">
                <a:srgbClr val="3A3838"/>
              </a:gs>
              <a:gs pos="100000">
                <a:srgbClr val="27FAEF">
                  <a:lumMod val="69000"/>
                  <a:lumOff val="31000"/>
                </a:srgbClr>
              </a:gs>
            </a:gsLst>
            <a:lin ang="2700000" scaled="1"/>
            <a:tileRect/>
          </a:gradFill>
          <a:ln w="635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GB" sz="6600" baseline="30000" dirty="0">
              <a:solidFill>
                <a:schemeClr val="bg1"/>
              </a:solidFill>
              <a:latin typeface="Gotham Light" pitchFamily="2" charset="0"/>
              <a:cs typeface="Gotham Light" pitchFamily="2" charset="0"/>
            </a:endParaRPr>
          </a:p>
        </p:txBody>
      </p:sp>
      <p:sp>
        <p:nvSpPr>
          <p:cNvPr id="20" name="TextBox 19">
            <a:extLst>
              <a:ext uri="{FF2B5EF4-FFF2-40B4-BE49-F238E27FC236}">
                <a16:creationId xmlns:a16="http://schemas.microsoft.com/office/drawing/2014/main" id="{4BEC6917-DE36-70F8-B7F6-117105BFCF70}"/>
              </a:ext>
            </a:extLst>
          </p:cNvPr>
          <p:cNvSpPr txBox="1"/>
          <p:nvPr/>
        </p:nvSpPr>
        <p:spPr>
          <a:xfrm>
            <a:off x="3787260" y="3064744"/>
            <a:ext cx="612446" cy="348472"/>
          </a:xfrm>
          <a:custGeom>
            <a:avLst/>
            <a:gdLst/>
            <a:ahLst/>
            <a:cxnLst/>
            <a:rect l="l" t="t" r="r" b="b"/>
            <a:pathLst>
              <a:path w="1335069" h="759632">
                <a:moveTo>
                  <a:pt x="39624" y="262808"/>
                </a:moveTo>
                <a:lnTo>
                  <a:pt x="39624" y="502838"/>
                </a:lnTo>
                <a:lnTo>
                  <a:pt x="219456" y="502838"/>
                </a:lnTo>
                <a:cubicBezTo>
                  <a:pt x="308610" y="502838"/>
                  <a:pt x="374904" y="457880"/>
                  <a:pt x="374904" y="380918"/>
                </a:cubicBezTo>
                <a:lnTo>
                  <a:pt x="374904" y="379394"/>
                </a:lnTo>
                <a:cubicBezTo>
                  <a:pt x="374904" y="307766"/>
                  <a:pt x="318516" y="262808"/>
                  <a:pt x="221742" y="262808"/>
                </a:cubicBezTo>
                <a:close/>
                <a:moveTo>
                  <a:pt x="0" y="226232"/>
                </a:moveTo>
                <a:lnTo>
                  <a:pt x="224028" y="226232"/>
                </a:lnTo>
                <a:cubicBezTo>
                  <a:pt x="289560" y="226232"/>
                  <a:pt x="342138" y="246806"/>
                  <a:pt x="374142" y="278810"/>
                </a:cubicBezTo>
                <a:cubicBezTo>
                  <a:pt x="399288" y="303956"/>
                  <a:pt x="414528" y="339770"/>
                  <a:pt x="414528" y="377870"/>
                </a:cubicBezTo>
                <a:lnTo>
                  <a:pt x="414528" y="379394"/>
                </a:lnTo>
                <a:cubicBezTo>
                  <a:pt x="414528" y="468548"/>
                  <a:pt x="348234" y="519602"/>
                  <a:pt x="258318" y="531794"/>
                </a:cubicBezTo>
                <a:lnTo>
                  <a:pt x="434340" y="759632"/>
                </a:lnTo>
                <a:lnTo>
                  <a:pt x="384048" y="759632"/>
                </a:lnTo>
                <a:lnTo>
                  <a:pt x="214122" y="538652"/>
                </a:lnTo>
                <a:lnTo>
                  <a:pt x="39624" y="538652"/>
                </a:lnTo>
                <a:lnTo>
                  <a:pt x="39624" y="759632"/>
                </a:lnTo>
                <a:lnTo>
                  <a:pt x="0" y="759632"/>
                </a:lnTo>
                <a:close/>
                <a:moveTo>
                  <a:pt x="1055950" y="153312"/>
                </a:moveTo>
                <a:cubicBezTo>
                  <a:pt x="1035222" y="153312"/>
                  <a:pt x="1021202" y="163370"/>
                  <a:pt x="1021202" y="177088"/>
                </a:cubicBezTo>
                <a:lnTo>
                  <a:pt x="1021202" y="177697"/>
                </a:lnTo>
                <a:cubicBezTo>
                  <a:pt x="1021202" y="190196"/>
                  <a:pt x="1034918" y="199035"/>
                  <a:pt x="1049550" y="199035"/>
                </a:cubicBezTo>
                <a:cubicBezTo>
                  <a:pt x="1070887" y="199035"/>
                  <a:pt x="1089480" y="185014"/>
                  <a:pt x="1089480" y="167639"/>
                </a:cubicBezTo>
                <a:lnTo>
                  <a:pt x="1089480" y="159712"/>
                </a:lnTo>
                <a:cubicBezTo>
                  <a:pt x="1080031" y="156055"/>
                  <a:pt x="1067535" y="153312"/>
                  <a:pt x="1055950" y="153312"/>
                </a:cubicBezTo>
                <a:close/>
                <a:moveTo>
                  <a:pt x="1249117" y="96314"/>
                </a:moveTo>
                <a:cubicBezTo>
                  <a:pt x="1226865" y="96314"/>
                  <a:pt x="1205834" y="115821"/>
                  <a:pt x="1205834" y="144779"/>
                </a:cubicBezTo>
                <a:lnTo>
                  <a:pt x="1205834" y="145388"/>
                </a:lnTo>
                <a:cubicBezTo>
                  <a:pt x="1205834" y="173432"/>
                  <a:pt x="1227170" y="193853"/>
                  <a:pt x="1249117" y="193853"/>
                </a:cubicBezTo>
                <a:cubicBezTo>
                  <a:pt x="1270760" y="193853"/>
                  <a:pt x="1292706" y="173127"/>
                  <a:pt x="1292706" y="145388"/>
                </a:cubicBezTo>
                <a:lnTo>
                  <a:pt x="1292706" y="144779"/>
                </a:lnTo>
                <a:cubicBezTo>
                  <a:pt x="1292706" y="116736"/>
                  <a:pt x="1270760" y="96314"/>
                  <a:pt x="1249117" y="96314"/>
                </a:cubicBezTo>
                <a:close/>
                <a:moveTo>
                  <a:pt x="668092" y="96314"/>
                </a:moveTo>
                <a:cubicBezTo>
                  <a:pt x="645840" y="96314"/>
                  <a:pt x="624809" y="115821"/>
                  <a:pt x="624809" y="144779"/>
                </a:cubicBezTo>
                <a:lnTo>
                  <a:pt x="624809" y="145388"/>
                </a:lnTo>
                <a:cubicBezTo>
                  <a:pt x="624809" y="173432"/>
                  <a:pt x="646145" y="193853"/>
                  <a:pt x="668092" y="193853"/>
                </a:cubicBezTo>
                <a:cubicBezTo>
                  <a:pt x="689735" y="193853"/>
                  <a:pt x="711680" y="173127"/>
                  <a:pt x="711680" y="145388"/>
                </a:cubicBezTo>
                <a:lnTo>
                  <a:pt x="711680" y="144779"/>
                </a:lnTo>
                <a:cubicBezTo>
                  <a:pt x="711680" y="116736"/>
                  <a:pt x="689735" y="96314"/>
                  <a:pt x="668092" y="96314"/>
                </a:cubicBezTo>
                <a:close/>
                <a:moveTo>
                  <a:pt x="797482" y="61570"/>
                </a:moveTo>
                <a:lnTo>
                  <a:pt x="840455" y="61570"/>
                </a:lnTo>
                <a:lnTo>
                  <a:pt x="840455" y="156056"/>
                </a:lnTo>
                <a:cubicBezTo>
                  <a:pt x="840455" y="178004"/>
                  <a:pt x="852952" y="192024"/>
                  <a:pt x="871851" y="192024"/>
                </a:cubicBezTo>
                <a:cubicBezTo>
                  <a:pt x="890141" y="192024"/>
                  <a:pt x="905076" y="177394"/>
                  <a:pt x="905076" y="155447"/>
                </a:cubicBezTo>
                <a:lnTo>
                  <a:pt x="905076" y="61570"/>
                </a:lnTo>
                <a:lnTo>
                  <a:pt x="948354" y="61570"/>
                </a:lnTo>
                <a:lnTo>
                  <a:pt x="948354" y="228597"/>
                </a:lnTo>
                <a:lnTo>
                  <a:pt x="905076" y="228597"/>
                </a:lnTo>
                <a:lnTo>
                  <a:pt x="905076" y="203604"/>
                </a:lnTo>
                <a:cubicBezTo>
                  <a:pt x="900806" y="218844"/>
                  <a:pt x="885870" y="231950"/>
                  <a:pt x="857830" y="231950"/>
                </a:cubicBezTo>
                <a:cubicBezTo>
                  <a:pt x="818513" y="231950"/>
                  <a:pt x="797482" y="207566"/>
                  <a:pt x="797482" y="167029"/>
                </a:cubicBezTo>
                <a:close/>
                <a:moveTo>
                  <a:pt x="1056865" y="59436"/>
                </a:moveTo>
                <a:cubicBezTo>
                  <a:pt x="1083990" y="59436"/>
                  <a:pt x="1101974" y="65837"/>
                  <a:pt x="1113251" y="77420"/>
                </a:cubicBezTo>
                <a:cubicBezTo>
                  <a:pt x="1125138" y="89002"/>
                  <a:pt x="1130625" y="106071"/>
                  <a:pt x="1130625" y="130148"/>
                </a:cubicBezTo>
                <a:lnTo>
                  <a:pt x="1130625" y="228597"/>
                </a:lnTo>
                <a:lnTo>
                  <a:pt x="1088566" y="228597"/>
                </a:lnTo>
                <a:lnTo>
                  <a:pt x="1088566" y="208480"/>
                </a:lnTo>
                <a:cubicBezTo>
                  <a:pt x="1083686" y="221587"/>
                  <a:pt x="1066922" y="231950"/>
                  <a:pt x="1039186" y="231950"/>
                </a:cubicBezTo>
                <a:cubicBezTo>
                  <a:pt x="1005965" y="231950"/>
                  <a:pt x="979142" y="214576"/>
                  <a:pt x="979142" y="179221"/>
                </a:cubicBezTo>
                <a:lnTo>
                  <a:pt x="979142" y="178612"/>
                </a:lnTo>
                <a:cubicBezTo>
                  <a:pt x="979142" y="140818"/>
                  <a:pt x="1006270" y="123749"/>
                  <a:pt x="1048635" y="123749"/>
                </a:cubicBezTo>
                <a:cubicBezTo>
                  <a:pt x="1069665" y="123749"/>
                  <a:pt x="1082466" y="126492"/>
                  <a:pt x="1088870" y="130455"/>
                </a:cubicBezTo>
                <a:lnTo>
                  <a:pt x="1088870" y="129539"/>
                </a:lnTo>
                <a:cubicBezTo>
                  <a:pt x="1088870" y="109725"/>
                  <a:pt x="1074850" y="97533"/>
                  <a:pt x="1051988" y="97533"/>
                </a:cubicBezTo>
                <a:cubicBezTo>
                  <a:pt x="1037051" y="97533"/>
                  <a:pt x="1023640" y="101496"/>
                  <a:pt x="1003667" y="107592"/>
                </a:cubicBezTo>
                <a:lnTo>
                  <a:pt x="993163" y="73342"/>
                </a:lnTo>
                <a:cubicBezTo>
                  <a:pt x="1010842" y="64618"/>
                  <a:pt x="1028215" y="59436"/>
                  <a:pt x="1056865" y="59436"/>
                </a:cubicBezTo>
                <a:close/>
                <a:moveTo>
                  <a:pt x="483003" y="58827"/>
                </a:moveTo>
                <a:cubicBezTo>
                  <a:pt x="506166" y="58827"/>
                  <a:pt x="528111" y="65837"/>
                  <a:pt x="545180" y="78756"/>
                </a:cubicBezTo>
                <a:lnTo>
                  <a:pt x="529006" y="109420"/>
                </a:lnTo>
                <a:cubicBezTo>
                  <a:pt x="508912" y="99972"/>
                  <a:pt x="492453" y="94180"/>
                  <a:pt x="482088" y="94180"/>
                </a:cubicBezTo>
                <a:cubicBezTo>
                  <a:pt x="470809" y="94180"/>
                  <a:pt x="462579" y="100886"/>
                  <a:pt x="462579" y="106984"/>
                </a:cubicBezTo>
                <a:lnTo>
                  <a:pt x="462579" y="107593"/>
                </a:lnTo>
                <a:cubicBezTo>
                  <a:pt x="462579" y="116434"/>
                  <a:pt x="479953" y="121311"/>
                  <a:pt x="498850" y="127407"/>
                </a:cubicBezTo>
                <a:cubicBezTo>
                  <a:pt x="522320" y="134722"/>
                  <a:pt x="548838" y="145390"/>
                  <a:pt x="548838" y="177392"/>
                </a:cubicBezTo>
                <a:lnTo>
                  <a:pt x="548838" y="178002"/>
                </a:lnTo>
                <a:cubicBezTo>
                  <a:pt x="548838" y="214881"/>
                  <a:pt x="522625" y="231645"/>
                  <a:pt x="486051" y="231645"/>
                </a:cubicBezTo>
                <a:cubicBezTo>
                  <a:pt x="460144" y="231645"/>
                  <a:pt x="434846" y="223416"/>
                  <a:pt x="414729" y="205485"/>
                </a:cubicBezTo>
                <a:lnTo>
                  <a:pt x="433187" y="176480"/>
                </a:lnTo>
                <a:cubicBezTo>
                  <a:pt x="454959" y="189586"/>
                  <a:pt x="473552" y="196292"/>
                  <a:pt x="486965" y="196292"/>
                </a:cubicBezTo>
                <a:cubicBezTo>
                  <a:pt x="499768" y="196292"/>
                  <a:pt x="508912" y="189586"/>
                  <a:pt x="508912" y="181964"/>
                </a:cubicBezTo>
                <a:lnTo>
                  <a:pt x="508912" y="181355"/>
                </a:lnTo>
                <a:cubicBezTo>
                  <a:pt x="508912" y="171904"/>
                  <a:pt x="491843" y="167637"/>
                  <a:pt x="472946" y="161846"/>
                </a:cubicBezTo>
                <a:cubicBezTo>
                  <a:pt x="449171" y="155140"/>
                  <a:pt x="422654" y="145387"/>
                  <a:pt x="422654" y="111556"/>
                </a:cubicBezTo>
                <a:lnTo>
                  <a:pt x="422654" y="110946"/>
                </a:lnTo>
                <a:cubicBezTo>
                  <a:pt x="422654" y="77420"/>
                  <a:pt x="447952" y="58827"/>
                  <a:pt x="483003" y="58827"/>
                </a:cubicBezTo>
                <a:close/>
                <a:moveTo>
                  <a:pt x="659253" y="58217"/>
                </a:moveTo>
                <a:cubicBezTo>
                  <a:pt x="688817" y="58217"/>
                  <a:pt x="705581" y="71324"/>
                  <a:pt x="711071" y="86564"/>
                </a:cubicBezTo>
                <a:lnTo>
                  <a:pt x="711071" y="61570"/>
                </a:lnTo>
                <a:lnTo>
                  <a:pt x="754044" y="61570"/>
                </a:lnTo>
                <a:lnTo>
                  <a:pt x="754044" y="277365"/>
                </a:lnTo>
                <a:lnTo>
                  <a:pt x="711071" y="277365"/>
                </a:lnTo>
                <a:lnTo>
                  <a:pt x="711071" y="201775"/>
                </a:lnTo>
                <a:cubicBezTo>
                  <a:pt x="705276" y="218539"/>
                  <a:pt x="688512" y="231950"/>
                  <a:pt x="659253" y="231950"/>
                </a:cubicBezTo>
                <a:cubicBezTo>
                  <a:pt x="618412" y="231950"/>
                  <a:pt x="581531" y="201775"/>
                  <a:pt x="581531" y="145388"/>
                </a:cubicBezTo>
                <a:lnTo>
                  <a:pt x="581531" y="144779"/>
                </a:lnTo>
                <a:cubicBezTo>
                  <a:pt x="581531" y="88392"/>
                  <a:pt x="617802" y="58217"/>
                  <a:pt x="659253" y="58217"/>
                </a:cubicBezTo>
                <a:close/>
                <a:moveTo>
                  <a:pt x="1292096" y="0"/>
                </a:moveTo>
                <a:lnTo>
                  <a:pt x="1335069" y="0"/>
                </a:lnTo>
                <a:lnTo>
                  <a:pt x="1335069" y="228597"/>
                </a:lnTo>
                <a:lnTo>
                  <a:pt x="1292096" y="228597"/>
                </a:lnTo>
                <a:lnTo>
                  <a:pt x="1292096" y="201775"/>
                </a:lnTo>
                <a:cubicBezTo>
                  <a:pt x="1286301" y="218539"/>
                  <a:pt x="1269537" y="231950"/>
                  <a:pt x="1240278" y="231950"/>
                </a:cubicBezTo>
                <a:cubicBezTo>
                  <a:pt x="1199437" y="231950"/>
                  <a:pt x="1162556" y="201775"/>
                  <a:pt x="1162556" y="145388"/>
                </a:cubicBezTo>
                <a:lnTo>
                  <a:pt x="1162556" y="144779"/>
                </a:lnTo>
                <a:cubicBezTo>
                  <a:pt x="1162556" y="88392"/>
                  <a:pt x="1198827" y="58217"/>
                  <a:pt x="1240278" y="58217"/>
                </a:cubicBezTo>
                <a:cubicBezTo>
                  <a:pt x="1269842" y="58217"/>
                  <a:pt x="1286606" y="71324"/>
                  <a:pt x="1292096" y="86564"/>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GB" sz="8800" dirty="0"/>
          </a:p>
        </p:txBody>
      </p:sp>
      <p:sp>
        <p:nvSpPr>
          <p:cNvPr id="2536" name="Octagon 2535">
            <a:extLst>
              <a:ext uri="{FF2B5EF4-FFF2-40B4-BE49-F238E27FC236}">
                <a16:creationId xmlns:a16="http://schemas.microsoft.com/office/drawing/2014/main" id="{6F740AB7-4ABA-713C-3970-1F03FDC5E9CB}"/>
              </a:ext>
            </a:extLst>
          </p:cNvPr>
          <p:cNvSpPr/>
          <p:nvPr/>
        </p:nvSpPr>
        <p:spPr>
          <a:xfrm>
            <a:off x="-1380158" y="-316421"/>
            <a:ext cx="2727820" cy="2727820"/>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a:off x="-392288" y="111656"/>
            <a:ext cx="2727820" cy="2727820"/>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a:off x="-1380158" y="1261530"/>
            <a:ext cx="2727820" cy="2727820"/>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a:off x="-392288" y="1689608"/>
            <a:ext cx="2727820" cy="2727820"/>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a:off x="-1380158" y="2839482"/>
            <a:ext cx="2727820" cy="2727820"/>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a:off x="-1380158" y="4417433"/>
            <a:ext cx="2727820" cy="2727820"/>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a:off x="-392288" y="4845510"/>
            <a:ext cx="2727820" cy="2727820"/>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a:off x="-373460" y="3267553"/>
            <a:ext cx="2727820" cy="2727820"/>
          </a:xfrm>
          <a:prstGeom prst="octagon">
            <a:avLst/>
          </a:prstGeom>
          <a:gradFill flip="none" rotWithShape="1">
            <a:gsLst>
              <a:gs pos="0">
                <a:srgbClr val="27FAEF">
                  <a:alpha val="54902"/>
                </a:srgbClr>
              </a:gs>
              <a:gs pos="53000">
                <a:srgbClr val="FFA500">
                  <a:alpha val="36000"/>
                </a:srgbClr>
              </a:gs>
              <a:gs pos="100000">
                <a:srgbClr val="27FAEF">
                  <a:alpha val="47509"/>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11534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A2187-BEE4-8B63-B68E-5E255326C6D3}"/>
              </a:ext>
            </a:extLst>
          </p:cNvPr>
          <p:cNvSpPr txBox="1"/>
          <p:nvPr/>
        </p:nvSpPr>
        <p:spPr>
          <a:xfrm>
            <a:off x="387458" y="517027"/>
            <a:ext cx="5253762" cy="2657105"/>
          </a:xfrm>
          <a:prstGeom prst="rect">
            <a:avLst/>
          </a:prstGeom>
          <a:noFill/>
        </p:spPr>
        <p:txBody>
          <a:bodyPr wrap="square" lIns="216000" tIns="0" rIns="0" bIns="0" anchor="ctr" anchorCtr="0">
            <a:noAutofit/>
          </a:bodyPr>
          <a:lstStyle/>
          <a:p>
            <a:r>
              <a:rPr lang="en-GB" sz="8000" dirty="0">
                <a:gradFill>
                  <a:gsLst>
                    <a:gs pos="14000">
                      <a:srgbClr val="FFA500"/>
                    </a:gs>
                    <a:gs pos="91000">
                      <a:srgbClr val="27FAEF"/>
                    </a:gs>
                  </a:gsLst>
                  <a:path path="circle">
                    <a:fillToRect l="100000" t="100000"/>
                  </a:path>
                </a:gradFill>
                <a:latin typeface="Gotham Medium" pitchFamily="2" charset="0"/>
                <a:cs typeface="Gotham Medium" pitchFamily="2" charset="0"/>
              </a:rPr>
              <a:t>Data Cleaning</a:t>
            </a:r>
            <a:endParaRPr lang="en-GB" sz="13800" dirty="0">
              <a:gradFill>
                <a:gsLst>
                  <a:gs pos="14000">
                    <a:srgbClr val="FFA500"/>
                  </a:gs>
                  <a:gs pos="91000">
                    <a:srgbClr val="27FAEF"/>
                  </a:gs>
                </a:gsLst>
                <a:path path="circle">
                  <a:fillToRect l="100000" t="100000"/>
                </a:path>
              </a:gradFill>
              <a:latin typeface="Gotham Medium" pitchFamily="2" charset="0"/>
              <a:cs typeface="Gotham Medium" pitchFamily="2" charset="0"/>
            </a:endParaRP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 name="Group 2">
            <a:extLst>
              <a:ext uri="{FF2B5EF4-FFF2-40B4-BE49-F238E27FC236}">
                <a16:creationId xmlns:a16="http://schemas.microsoft.com/office/drawing/2014/main" id="{5EED1966-FBE4-10D6-8409-7CF5DC0F0B26}"/>
              </a:ext>
            </a:extLst>
          </p:cNvPr>
          <p:cNvGrpSpPr/>
          <p:nvPr/>
        </p:nvGrpSpPr>
        <p:grpSpPr>
          <a:xfrm>
            <a:off x="9074718" y="369775"/>
            <a:ext cx="2655972" cy="500265"/>
            <a:chOff x="1279925" y="2741914"/>
            <a:chExt cx="9632149" cy="1814263"/>
          </a:xfrm>
        </p:grpSpPr>
        <p:grpSp>
          <p:nvGrpSpPr>
            <p:cNvPr id="2616" name="Group 2615">
              <a:extLst>
                <a:ext uri="{FF2B5EF4-FFF2-40B4-BE49-F238E27FC236}">
                  <a16:creationId xmlns:a16="http://schemas.microsoft.com/office/drawing/2014/main" id="{47531CA7-E05B-16E8-F1B2-ADB46BC7C2C8}"/>
                </a:ext>
              </a:extLst>
            </p:cNvPr>
            <p:cNvGrpSpPr/>
            <p:nvPr/>
          </p:nvGrpSpPr>
          <p:grpSpPr>
            <a:xfrm>
              <a:off x="8533684" y="2925134"/>
              <a:ext cx="2378390" cy="1447824"/>
              <a:chOff x="9432004" y="3036228"/>
              <a:chExt cx="1789622" cy="1135006"/>
            </a:xfrm>
          </p:grpSpPr>
          <p:sp>
            <p:nvSpPr>
              <p:cNvPr id="2571" name="Freeform 2570">
                <a:extLst>
                  <a:ext uri="{FF2B5EF4-FFF2-40B4-BE49-F238E27FC236}">
                    <a16:creationId xmlns:a16="http://schemas.microsoft.com/office/drawing/2014/main" id="{C799377F-7BAB-033C-2A09-1D7176262DA0}"/>
                  </a:ext>
                </a:extLst>
              </p:cNvPr>
              <p:cNvSpPr/>
              <p:nvPr/>
            </p:nvSpPr>
            <p:spPr>
              <a:xfrm>
                <a:off x="9432004" y="3773856"/>
                <a:ext cx="1781567" cy="397378"/>
              </a:xfrm>
              <a:custGeom>
                <a:avLst/>
                <a:gdLst>
                  <a:gd name="connsiteX0" fmla="*/ -568 w 1781567"/>
                  <a:gd name="connsiteY0" fmla="*/ 144118 h 397378"/>
                  <a:gd name="connsiteX1" fmla="*/ 113126 w 1781567"/>
                  <a:gd name="connsiteY1" fmla="*/ 397556 h 397378"/>
                  <a:gd name="connsiteX2" fmla="*/ 1780999 w 1781567"/>
                  <a:gd name="connsiteY2" fmla="*/ 122033 h 397378"/>
                  <a:gd name="connsiteX3" fmla="*/ 1333481 w 1781567"/>
                  <a:gd name="connsiteY3" fmla="*/ 178 h 397378"/>
                </a:gdLst>
                <a:ahLst/>
                <a:cxnLst>
                  <a:cxn ang="0">
                    <a:pos x="connsiteX0" y="connsiteY0"/>
                  </a:cxn>
                  <a:cxn ang="0">
                    <a:pos x="connsiteX1" y="connsiteY1"/>
                  </a:cxn>
                  <a:cxn ang="0">
                    <a:pos x="connsiteX2" y="connsiteY2"/>
                  </a:cxn>
                  <a:cxn ang="0">
                    <a:pos x="connsiteX3" y="connsiteY3"/>
                  </a:cxn>
                </a:cxnLst>
                <a:rect l="l" t="t" r="r" b="b"/>
                <a:pathLst>
                  <a:path w="1781567" h="397378">
                    <a:moveTo>
                      <a:pt x="-568" y="144118"/>
                    </a:moveTo>
                    <a:lnTo>
                      <a:pt x="113126" y="397556"/>
                    </a:lnTo>
                    <a:lnTo>
                      <a:pt x="1780999" y="122033"/>
                    </a:lnTo>
                    <a:lnTo>
                      <a:pt x="1333481" y="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p>
            </p:txBody>
          </p:sp>
          <p:sp>
            <p:nvSpPr>
              <p:cNvPr id="2565" name="Freeform 2564">
                <a:extLst>
                  <a:ext uri="{FF2B5EF4-FFF2-40B4-BE49-F238E27FC236}">
                    <a16:creationId xmlns:a16="http://schemas.microsoft.com/office/drawing/2014/main" id="{3BCE71A4-B75C-B039-0FA4-A7FF672BCEBD}"/>
                  </a:ext>
                </a:extLst>
              </p:cNvPr>
              <p:cNvSpPr/>
              <p:nvPr/>
            </p:nvSpPr>
            <p:spPr>
              <a:xfrm>
                <a:off x="10791184" y="3779884"/>
                <a:ext cx="430442" cy="115820"/>
              </a:xfrm>
              <a:custGeom>
                <a:avLst/>
                <a:gdLst>
                  <a:gd name="connsiteX0" fmla="*/ -568 w 430442"/>
                  <a:gd name="connsiteY0" fmla="*/ 991 h 115820"/>
                  <a:gd name="connsiteX1" fmla="*/ 421798 w 430442"/>
                  <a:gd name="connsiteY1" fmla="*/ 115998 h 115820"/>
                  <a:gd name="connsiteX2" fmla="*/ 429874 w 430442"/>
                  <a:gd name="connsiteY2" fmla="*/ 114665 h 115820"/>
                  <a:gd name="connsiteX3" fmla="*/ 6752 w 430442"/>
                  <a:gd name="connsiteY3" fmla="*/ 178 h 115820"/>
                </a:gdLst>
                <a:ahLst/>
                <a:cxnLst>
                  <a:cxn ang="0">
                    <a:pos x="connsiteX0" y="connsiteY0"/>
                  </a:cxn>
                  <a:cxn ang="0">
                    <a:pos x="connsiteX1" y="connsiteY1"/>
                  </a:cxn>
                  <a:cxn ang="0">
                    <a:pos x="connsiteX2" y="connsiteY2"/>
                  </a:cxn>
                  <a:cxn ang="0">
                    <a:pos x="connsiteX3" y="connsiteY3"/>
                  </a:cxn>
                </a:cxnLst>
                <a:rect l="l" t="t" r="r" b="b"/>
                <a:pathLst>
                  <a:path w="430442" h="115820">
                    <a:moveTo>
                      <a:pt x="-568" y="991"/>
                    </a:moveTo>
                    <a:lnTo>
                      <a:pt x="421798" y="115998"/>
                    </a:lnTo>
                    <a:lnTo>
                      <a:pt x="429874" y="114665"/>
                    </a:lnTo>
                    <a:lnTo>
                      <a:pt x="6752" y="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79" name="Freeform 2578">
                <a:extLst>
                  <a:ext uri="{FF2B5EF4-FFF2-40B4-BE49-F238E27FC236}">
                    <a16:creationId xmlns:a16="http://schemas.microsoft.com/office/drawing/2014/main" id="{E7171FE0-61FF-D8B0-4427-FE43CF1FD03C}"/>
                  </a:ext>
                </a:extLst>
              </p:cNvPr>
              <p:cNvSpPr/>
              <p:nvPr/>
            </p:nvSpPr>
            <p:spPr>
              <a:xfrm>
                <a:off x="10567071" y="3840888"/>
                <a:ext cx="305002" cy="75446"/>
              </a:xfrm>
              <a:custGeom>
                <a:avLst/>
                <a:gdLst>
                  <a:gd name="connsiteX0" fmla="*/ -568 w 305002"/>
                  <a:gd name="connsiteY0" fmla="*/ 17930 h 75446"/>
                  <a:gd name="connsiteX1" fmla="*/ 154535 w 305002"/>
                  <a:gd name="connsiteY1" fmla="*/ 75624 h 75446"/>
                  <a:gd name="connsiteX2" fmla="*/ 304434 w 305002"/>
                  <a:gd name="connsiteY2" fmla="*/ 53483 h 75446"/>
                  <a:gd name="connsiteX3" fmla="*/ 140976 w 305002"/>
                  <a:gd name="connsiteY3" fmla="*/ 178 h 75446"/>
                </a:gdLst>
                <a:ahLst/>
                <a:cxnLst>
                  <a:cxn ang="0">
                    <a:pos x="connsiteX0" y="connsiteY0"/>
                  </a:cxn>
                  <a:cxn ang="0">
                    <a:pos x="connsiteX1" y="connsiteY1"/>
                  </a:cxn>
                  <a:cxn ang="0">
                    <a:pos x="connsiteX2" y="connsiteY2"/>
                  </a:cxn>
                  <a:cxn ang="0">
                    <a:pos x="connsiteX3" y="connsiteY3"/>
                  </a:cxn>
                </a:cxnLst>
                <a:rect l="l" t="t" r="r" b="b"/>
                <a:pathLst>
                  <a:path w="305002" h="75446">
                    <a:moveTo>
                      <a:pt x="-568" y="17930"/>
                    </a:moveTo>
                    <a:lnTo>
                      <a:pt x="154535" y="75624"/>
                    </a:lnTo>
                    <a:lnTo>
                      <a:pt x="304434" y="53483"/>
                    </a:lnTo>
                    <a:lnTo>
                      <a:pt x="140976" y="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0" name="Freeform 2579">
                <a:extLst>
                  <a:ext uri="{FF2B5EF4-FFF2-40B4-BE49-F238E27FC236}">
                    <a16:creationId xmlns:a16="http://schemas.microsoft.com/office/drawing/2014/main" id="{56836321-207D-8C04-9D05-0A1BFF9ADE07}"/>
                  </a:ext>
                </a:extLst>
              </p:cNvPr>
              <p:cNvSpPr/>
              <p:nvPr/>
            </p:nvSpPr>
            <p:spPr>
              <a:xfrm>
                <a:off x="10567071" y="3066645"/>
                <a:ext cx="141558" cy="791995"/>
              </a:xfrm>
              <a:custGeom>
                <a:avLst/>
                <a:gdLst>
                  <a:gd name="connsiteX0" fmla="*/ -568 w 141558"/>
                  <a:gd name="connsiteY0" fmla="*/ 178 h 791995"/>
                  <a:gd name="connsiteX1" fmla="*/ -568 w 141558"/>
                  <a:gd name="connsiteY1" fmla="*/ 792173 h 791995"/>
                  <a:gd name="connsiteX2" fmla="*/ 140990 w 141558"/>
                  <a:gd name="connsiteY2" fmla="*/ 774421 h 791995"/>
                  <a:gd name="connsiteX3" fmla="*/ 140990 w 141558"/>
                  <a:gd name="connsiteY3" fmla="*/ 13439 h 791995"/>
                </a:gdLst>
                <a:ahLst/>
                <a:cxnLst>
                  <a:cxn ang="0">
                    <a:pos x="connsiteX0" y="connsiteY0"/>
                  </a:cxn>
                  <a:cxn ang="0">
                    <a:pos x="connsiteX1" y="connsiteY1"/>
                  </a:cxn>
                  <a:cxn ang="0">
                    <a:pos x="connsiteX2" y="connsiteY2"/>
                  </a:cxn>
                  <a:cxn ang="0">
                    <a:pos x="connsiteX3" y="connsiteY3"/>
                  </a:cxn>
                </a:cxnLst>
                <a:rect l="l" t="t" r="r" b="b"/>
                <a:pathLst>
                  <a:path w="141558" h="791995">
                    <a:moveTo>
                      <a:pt x="-568" y="178"/>
                    </a:moveTo>
                    <a:lnTo>
                      <a:pt x="-568" y="792173"/>
                    </a:lnTo>
                    <a:lnTo>
                      <a:pt x="140990" y="774421"/>
                    </a:lnTo>
                    <a:lnTo>
                      <a:pt x="140990" y="1343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1" name="Freeform 2580">
                <a:extLst>
                  <a:ext uri="{FF2B5EF4-FFF2-40B4-BE49-F238E27FC236}">
                    <a16:creationId xmlns:a16="http://schemas.microsoft.com/office/drawing/2014/main" id="{9786BEE9-A68D-84D4-B7FD-32FF60285EF0}"/>
                  </a:ext>
                </a:extLst>
              </p:cNvPr>
              <p:cNvSpPr/>
              <p:nvPr/>
            </p:nvSpPr>
            <p:spPr>
              <a:xfrm>
                <a:off x="10708685" y="3052213"/>
                <a:ext cx="163457" cy="841950"/>
              </a:xfrm>
              <a:custGeom>
                <a:avLst/>
                <a:gdLst>
                  <a:gd name="connsiteX0" fmla="*/ -568 w 163457"/>
                  <a:gd name="connsiteY0" fmla="*/ 27862 h 841950"/>
                  <a:gd name="connsiteX1" fmla="*/ 162889 w 163457"/>
                  <a:gd name="connsiteY1" fmla="*/ 178 h 841950"/>
                  <a:gd name="connsiteX2" fmla="*/ 162889 w 163457"/>
                  <a:gd name="connsiteY2" fmla="*/ 842129 h 841950"/>
                  <a:gd name="connsiteX3" fmla="*/ -568 w 163457"/>
                  <a:gd name="connsiteY3" fmla="*/ 788823 h 841950"/>
                </a:gdLst>
                <a:ahLst/>
                <a:cxnLst>
                  <a:cxn ang="0">
                    <a:pos x="connsiteX0" y="connsiteY0"/>
                  </a:cxn>
                  <a:cxn ang="0">
                    <a:pos x="connsiteX1" y="connsiteY1"/>
                  </a:cxn>
                  <a:cxn ang="0">
                    <a:pos x="connsiteX2" y="connsiteY2"/>
                  </a:cxn>
                  <a:cxn ang="0">
                    <a:pos x="connsiteX3" y="connsiteY3"/>
                  </a:cxn>
                </a:cxnLst>
                <a:rect l="l" t="t" r="r" b="b"/>
                <a:pathLst>
                  <a:path w="163457" h="841950">
                    <a:moveTo>
                      <a:pt x="-568" y="27862"/>
                    </a:moveTo>
                    <a:lnTo>
                      <a:pt x="162889" y="178"/>
                    </a:lnTo>
                    <a:lnTo>
                      <a:pt x="162889" y="842129"/>
                    </a:lnTo>
                    <a:lnTo>
                      <a:pt x="-568" y="78882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2" name="Freeform 2581">
                <a:extLst>
                  <a:ext uri="{FF2B5EF4-FFF2-40B4-BE49-F238E27FC236}">
                    <a16:creationId xmlns:a16="http://schemas.microsoft.com/office/drawing/2014/main" id="{AE412B12-8E0B-6CBB-4406-F8E6F41A67F0}"/>
                  </a:ext>
                </a:extLst>
              </p:cNvPr>
              <p:cNvSpPr/>
              <p:nvPr/>
            </p:nvSpPr>
            <p:spPr>
              <a:xfrm>
                <a:off x="10567071" y="3036234"/>
                <a:ext cx="305002" cy="43663"/>
              </a:xfrm>
              <a:custGeom>
                <a:avLst/>
                <a:gdLst>
                  <a:gd name="connsiteX0" fmla="*/ -568 w 305002"/>
                  <a:gd name="connsiteY0" fmla="*/ 30589 h 43663"/>
                  <a:gd name="connsiteX1" fmla="*/ 154535 w 305002"/>
                  <a:gd name="connsiteY1" fmla="*/ 178 h 43663"/>
                  <a:gd name="connsiteX2" fmla="*/ 304434 w 305002"/>
                  <a:gd name="connsiteY2" fmla="*/ 16157 h 43663"/>
                  <a:gd name="connsiteX3" fmla="*/ 140976 w 305002"/>
                  <a:gd name="connsiteY3" fmla="*/ 43841 h 43663"/>
                </a:gdLst>
                <a:ahLst/>
                <a:cxnLst>
                  <a:cxn ang="0">
                    <a:pos x="connsiteX0" y="connsiteY0"/>
                  </a:cxn>
                  <a:cxn ang="0">
                    <a:pos x="connsiteX1" y="connsiteY1"/>
                  </a:cxn>
                  <a:cxn ang="0">
                    <a:pos x="connsiteX2" y="connsiteY2"/>
                  </a:cxn>
                  <a:cxn ang="0">
                    <a:pos x="connsiteX3" y="connsiteY3"/>
                  </a:cxn>
                </a:cxnLst>
                <a:rect l="l" t="t" r="r" b="b"/>
                <a:pathLst>
                  <a:path w="305002" h="43663">
                    <a:moveTo>
                      <a:pt x="-568" y="30589"/>
                    </a:moveTo>
                    <a:lnTo>
                      <a:pt x="154535" y="178"/>
                    </a:lnTo>
                    <a:lnTo>
                      <a:pt x="304434" y="16157"/>
                    </a:lnTo>
                    <a:lnTo>
                      <a:pt x="140976" y="4384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3" name="Freeform 2582">
                <a:extLst>
                  <a:ext uri="{FF2B5EF4-FFF2-40B4-BE49-F238E27FC236}">
                    <a16:creationId xmlns:a16="http://schemas.microsoft.com/office/drawing/2014/main" id="{E89AE3E6-AD97-8F7B-FF5B-5EC2DF148E75}"/>
                  </a:ext>
                </a:extLst>
              </p:cNvPr>
              <p:cNvSpPr/>
              <p:nvPr/>
            </p:nvSpPr>
            <p:spPr>
              <a:xfrm>
                <a:off x="10722215" y="3036228"/>
                <a:ext cx="149899" cy="880111"/>
              </a:xfrm>
              <a:custGeom>
                <a:avLst/>
                <a:gdLst>
                  <a:gd name="connsiteX0" fmla="*/ -568 w 149899"/>
                  <a:gd name="connsiteY0" fmla="*/ 178 h 880111"/>
                  <a:gd name="connsiteX1" fmla="*/ -568 w 149899"/>
                  <a:gd name="connsiteY1" fmla="*/ 880289 h 880111"/>
                  <a:gd name="connsiteX2" fmla="*/ 149331 w 149899"/>
                  <a:gd name="connsiteY2" fmla="*/ 858147 h 880111"/>
                  <a:gd name="connsiteX3" fmla="*/ 149331 w 149899"/>
                  <a:gd name="connsiteY3" fmla="*/ 16197 h 880111"/>
                </a:gdLst>
                <a:ahLst/>
                <a:cxnLst>
                  <a:cxn ang="0">
                    <a:pos x="connsiteX0" y="connsiteY0"/>
                  </a:cxn>
                  <a:cxn ang="0">
                    <a:pos x="connsiteX1" y="connsiteY1"/>
                  </a:cxn>
                  <a:cxn ang="0">
                    <a:pos x="connsiteX2" y="connsiteY2"/>
                  </a:cxn>
                  <a:cxn ang="0">
                    <a:pos x="connsiteX3" y="connsiteY3"/>
                  </a:cxn>
                </a:cxnLst>
                <a:rect l="l" t="t" r="r" b="b"/>
                <a:pathLst>
                  <a:path w="149899" h="880111">
                    <a:moveTo>
                      <a:pt x="-568" y="178"/>
                    </a:moveTo>
                    <a:lnTo>
                      <a:pt x="-568" y="880289"/>
                    </a:lnTo>
                    <a:lnTo>
                      <a:pt x="149331" y="858147"/>
                    </a:lnTo>
                    <a:lnTo>
                      <a:pt x="149331" y="1619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4" name="Freeform 2583">
                <a:extLst>
                  <a:ext uri="{FF2B5EF4-FFF2-40B4-BE49-F238E27FC236}">
                    <a16:creationId xmlns:a16="http://schemas.microsoft.com/office/drawing/2014/main" id="{1460F6AD-A4E5-C3C6-85E7-7C0F051A7783}"/>
                  </a:ext>
                </a:extLst>
              </p:cNvPr>
              <p:cNvSpPr/>
              <p:nvPr/>
            </p:nvSpPr>
            <p:spPr>
              <a:xfrm>
                <a:off x="10567071" y="3036234"/>
                <a:ext cx="155102" cy="880111"/>
              </a:xfrm>
              <a:custGeom>
                <a:avLst/>
                <a:gdLst>
                  <a:gd name="connsiteX0" fmla="*/ -568 w 155102"/>
                  <a:gd name="connsiteY0" fmla="*/ 30589 h 880111"/>
                  <a:gd name="connsiteX1" fmla="*/ 154535 w 155102"/>
                  <a:gd name="connsiteY1" fmla="*/ 178 h 880111"/>
                  <a:gd name="connsiteX2" fmla="*/ 154535 w 155102"/>
                  <a:gd name="connsiteY2" fmla="*/ 880289 h 880111"/>
                  <a:gd name="connsiteX3" fmla="*/ -568 w 155102"/>
                  <a:gd name="connsiteY3" fmla="*/ 822595 h 880111"/>
                </a:gdLst>
                <a:ahLst/>
                <a:cxnLst>
                  <a:cxn ang="0">
                    <a:pos x="connsiteX0" y="connsiteY0"/>
                  </a:cxn>
                  <a:cxn ang="0">
                    <a:pos x="connsiteX1" y="connsiteY1"/>
                  </a:cxn>
                  <a:cxn ang="0">
                    <a:pos x="connsiteX2" y="connsiteY2"/>
                  </a:cxn>
                  <a:cxn ang="0">
                    <a:pos x="connsiteX3" y="connsiteY3"/>
                  </a:cxn>
                </a:cxnLst>
                <a:rect l="l" t="t" r="r" b="b"/>
                <a:pathLst>
                  <a:path w="155102" h="880111">
                    <a:moveTo>
                      <a:pt x="-568" y="30589"/>
                    </a:moveTo>
                    <a:lnTo>
                      <a:pt x="154535" y="178"/>
                    </a:lnTo>
                    <a:lnTo>
                      <a:pt x="154535" y="880289"/>
                    </a:lnTo>
                    <a:lnTo>
                      <a:pt x="-568" y="82259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5" name="Freeform 2584">
                <a:extLst>
                  <a:ext uri="{FF2B5EF4-FFF2-40B4-BE49-F238E27FC236}">
                    <a16:creationId xmlns:a16="http://schemas.microsoft.com/office/drawing/2014/main" id="{51137B5D-A8F2-BF18-86C9-B782F2A8E10C}"/>
                  </a:ext>
                </a:extLst>
              </p:cNvPr>
              <p:cNvSpPr/>
              <p:nvPr/>
            </p:nvSpPr>
            <p:spPr>
              <a:xfrm>
                <a:off x="10344762" y="3866571"/>
                <a:ext cx="310074" cy="84932"/>
              </a:xfrm>
              <a:custGeom>
                <a:avLst/>
                <a:gdLst>
                  <a:gd name="connsiteX0" fmla="*/ -568 w 310074"/>
                  <a:gd name="connsiteY0" fmla="*/ 20133 h 84932"/>
                  <a:gd name="connsiteX1" fmla="*/ 138777 w 310074"/>
                  <a:gd name="connsiteY1" fmla="*/ 85110 h 84932"/>
                  <a:gd name="connsiteX2" fmla="*/ 309506 w 310074"/>
                  <a:gd name="connsiteY2" fmla="*/ 59893 h 84932"/>
                  <a:gd name="connsiteX3" fmla="*/ 158552 w 310074"/>
                  <a:gd name="connsiteY3" fmla="*/ 178 h 84932"/>
                </a:gdLst>
                <a:ahLst/>
                <a:cxnLst>
                  <a:cxn ang="0">
                    <a:pos x="connsiteX0" y="connsiteY0"/>
                  </a:cxn>
                  <a:cxn ang="0">
                    <a:pos x="connsiteX1" y="connsiteY1"/>
                  </a:cxn>
                  <a:cxn ang="0">
                    <a:pos x="connsiteX2" y="connsiteY2"/>
                  </a:cxn>
                  <a:cxn ang="0">
                    <a:pos x="connsiteX3" y="connsiteY3"/>
                  </a:cxn>
                </a:cxnLst>
                <a:rect l="l" t="t" r="r" b="b"/>
                <a:pathLst>
                  <a:path w="310074" h="84932">
                    <a:moveTo>
                      <a:pt x="-568" y="20133"/>
                    </a:moveTo>
                    <a:lnTo>
                      <a:pt x="138777" y="85110"/>
                    </a:lnTo>
                    <a:lnTo>
                      <a:pt x="309506" y="59893"/>
                    </a:lnTo>
                    <a:lnTo>
                      <a:pt x="158552" y="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6" name="Freeform 2585">
                <a:extLst>
                  <a:ext uri="{FF2B5EF4-FFF2-40B4-BE49-F238E27FC236}">
                    <a16:creationId xmlns:a16="http://schemas.microsoft.com/office/drawing/2014/main" id="{030111DA-6CFE-74A5-432C-B84E799106A5}"/>
                  </a:ext>
                </a:extLst>
              </p:cNvPr>
              <p:cNvSpPr/>
              <p:nvPr/>
            </p:nvSpPr>
            <p:spPr>
              <a:xfrm>
                <a:off x="10344762" y="3397452"/>
                <a:ext cx="159113" cy="489066"/>
              </a:xfrm>
              <a:custGeom>
                <a:avLst/>
                <a:gdLst>
                  <a:gd name="connsiteX0" fmla="*/ -568 w 159113"/>
                  <a:gd name="connsiteY0" fmla="*/ 178 h 489066"/>
                  <a:gd name="connsiteX1" fmla="*/ -568 w 159113"/>
                  <a:gd name="connsiteY1" fmla="*/ 489245 h 489066"/>
                  <a:gd name="connsiteX2" fmla="*/ 158545 w 159113"/>
                  <a:gd name="connsiteY2" fmla="*/ 469290 h 489066"/>
                  <a:gd name="connsiteX3" fmla="*/ 158545 w 159113"/>
                  <a:gd name="connsiteY3" fmla="*/ 496 h 489066"/>
                </a:gdLst>
                <a:ahLst/>
                <a:cxnLst>
                  <a:cxn ang="0">
                    <a:pos x="connsiteX0" y="connsiteY0"/>
                  </a:cxn>
                  <a:cxn ang="0">
                    <a:pos x="connsiteX1" y="connsiteY1"/>
                  </a:cxn>
                  <a:cxn ang="0">
                    <a:pos x="connsiteX2" y="connsiteY2"/>
                  </a:cxn>
                  <a:cxn ang="0">
                    <a:pos x="connsiteX3" y="connsiteY3"/>
                  </a:cxn>
                </a:cxnLst>
                <a:rect l="l" t="t" r="r" b="b"/>
                <a:pathLst>
                  <a:path w="159113" h="489066">
                    <a:moveTo>
                      <a:pt x="-568" y="178"/>
                    </a:moveTo>
                    <a:lnTo>
                      <a:pt x="-568" y="489245"/>
                    </a:lnTo>
                    <a:lnTo>
                      <a:pt x="158545" y="469290"/>
                    </a:lnTo>
                    <a:lnTo>
                      <a:pt x="158545" y="49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7" name="Freeform 2586">
                <a:extLst>
                  <a:ext uri="{FF2B5EF4-FFF2-40B4-BE49-F238E27FC236}">
                    <a16:creationId xmlns:a16="http://schemas.microsoft.com/office/drawing/2014/main" id="{8AEB6289-019F-6570-DA28-97B19C7CF37A}"/>
                  </a:ext>
                </a:extLst>
              </p:cNvPr>
              <p:cNvSpPr/>
              <p:nvPr/>
            </p:nvSpPr>
            <p:spPr>
              <a:xfrm>
                <a:off x="10503861" y="3397778"/>
                <a:ext cx="150953" cy="528511"/>
              </a:xfrm>
              <a:custGeom>
                <a:avLst/>
                <a:gdLst>
                  <a:gd name="connsiteX0" fmla="*/ -568 w 150953"/>
                  <a:gd name="connsiteY0" fmla="*/ 178 h 528511"/>
                  <a:gd name="connsiteX1" fmla="*/ 150385 w 150953"/>
                  <a:gd name="connsiteY1" fmla="*/ 6728 h 528511"/>
                  <a:gd name="connsiteX2" fmla="*/ 150385 w 150953"/>
                  <a:gd name="connsiteY2" fmla="*/ 528689 h 528511"/>
                  <a:gd name="connsiteX3" fmla="*/ -568 w 150953"/>
                  <a:gd name="connsiteY3" fmla="*/ 468973 h 528511"/>
                </a:gdLst>
                <a:ahLst/>
                <a:cxnLst>
                  <a:cxn ang="0">
                    <a:pos x="connsiteX0" y="connsiteY0"/>
                  </a:cxn>
                  <a:cxn ang="0">
                    <a:pos x="connsiteX1" y="connsiteY1"/>
                  </a:cxn>
                  <a:cxn ang="0">
                    <a:pos x="connsiteX2" y="connsiteY2"/>
                  </a:cxn>
                  <a:cxn ang="0">
                    <a:pos x="connsiteX3" y="connsiteY3"/>
                  </a:cxn>
                </a:cxnLst>
                <a:rect l="l" t="t" r="r" b="b"/>
                <a:pathLst>
                  <a:path w="150953" h="528511">
                    <a:moveTo>
                      <a:pt x="-568" y="178"/>
                    </a:moveTo>
                    <a:lnTo>
                      <a:pt x="150385" y="6728"/>
                    </a:lnTo>
                    <a:lnTo>
                      <a:pt x="150385" y="528689"/>
                    </a:lnTo>
                    <a:lnTo>
                      <a:pt x="-568" y="46897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8" name="Freeform 2587">
                <a:extLst>
                  <a:ext uri="{FF2B5EF4-FFF2-40B4-BE49-F238E27FC236}">
                    <a16:creationId xmlns:a16="http://schemas.microsoft.com/office/drawing/2014/main" id="{9836D8A4-9090-2EE6-30AB-7BDBFADF03FA}"/>
                  </a:ext>
                </a:extLst>
              </p:cNvPr>
              <p:cNvSpPr/>
              <p:nvPr/>
            </p:nvSpPr>
            <p:spPr>
              <a:xfrm>
                <a:off x="10344762" y="3397452"/>
                <a:ext cx="310074" cy="6870"/>
              </a:xfrm>
              <a:custGeom>
                <a:avLst/>
                <a:gdLst>
                  <a:gd name="connsiteX0" fmla="*/ -568 w 310074"/>
                  <a:gd name="connsiteY0" fmla="*/ 178 h 6870"/>
                  <a:gd name="connsiteX1" fmla="*/ 138777 w 310074"/>
                  <a:gd name="connsiteY1" fmla="*/ 7007 h 6870"/>
                  <a:gd name="connsiteX2" fmla="*/ 309506 w 310074"/>
                  <a:gd name="connsiteY2" fmla="*/ 7048 h 6870"/>
                  <a:gd name="connsiteX3" fmla="*/ 158552 w 310074"/>
                  <a:gd name="connsiteY3" fmla="*/ 498 h 6870"/>
                </a:gdLst>
                <a:ahLst/>
                <a:cxnLst>
                  <a:cxn ang="0">
                    <a:pos x="connsiteX0" y="connsiteY0"/>
                  </a:cxn>
                  <a:cxn ang="0">
                    <a:pos x="connsiteX1" y="connsiteY1"/>
                  </a:cxn>
                  <a:cxn ang="0">
                    <a:pos x="connsiteX2" y="connsiteY2"/>
                  </a:cxn>
                  <a:cxn ang="0">
                    <a:pos x="connsiteX3" y="connsiteY3"/>
                  </a:cxn>
                </a:cxnLst>
                <a:rect l="l" t="t" r="r" b="b"/>
                <a:pathLst>
                  <a:path w="310074" h="6870">
                    <a:moveTo>
                      <a:pt x="-568" y="178"/>
                    </a:moveTo>
                    <a:lnTo>
                      <a:pt x="138777" y="7007"/>
                    </a:lnTo>
                    <a:lnTo>
                      <a:pt x="309506" y="7048"/>
                    </a:lnTo>
                    <a:lnTo>
                      <a:pt x="158552" y="49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9" name="Freeform 2588">
                <a:extLst>
                  <a:ext uri="{FF2B5EF4-FFF2-40B4-BE49-F238E27FC236}">
                    <a16:creationId xmlns:a16="http://schemas.microsoft.com/office/drawing/2014/main" id="{760BDAF9-3D17-4641-07D9-4865D632169A}"/>
                  </a:ext>
                </a:extLst>
              </p:cNvPr>
              <p:cNvSpPr/>
              <p:nvPr/>
            </p:nvSpPr>
            <p:spPr>
              <a:xfrm>
                <a:off x="10484086" y="3404286"/>
                <a:ext cx="170728" cy="547216"/>
              </a:xfrm>
              <a:custGeom>
                <a:avLst/>
                <a:gdLst>
                  <a:gd name="connsiteX0" fmla="*/ -568 w 170728"/>
                  <a:gd name="connsiteY0" fmla="*/ 178 h 547216"/>
                  <a:gd name="connsiteX1" fmla="*/ -568 w 170728"/>
                  <a:gd name="connsiteY1" fmla="*/ 547394 h 547216"/>
                  <a:gd name="connsiteX2" fmla="*/ 170160 w 170728"/>
                  <a:gd name="connsiteY2" fmla="*/ 522177 h 547216"/>
                  <a:gd name="connsiteX3" fmla="*/ 170160 w 170728"/>
                  <a:gd name="connsiteY3" fmla="*/ 216 h 547216"/>
                </a:gdLst>
                <a:ahLst/>
                <a:cxnLst>
                  <a:cxn ang="0">
                    <a:pos x="connsiteX0" y="connsiteY0"/>
                  </a:cxn>
                  <a:cxn ang="0">
                    <a:pos x="connsiteX1" y="connsiteY1"/>
                  </a:cxn>
                  <a:cxn ang="0">
                    <a:pos x="connsiteX2" y="connsiteY2"/>
                  </a:cxn>
                  <a:cxn ang="0">
                    <a:pos x="connsiteX3" y="connsiteY3"/>
                  </a:cxn>
                </a:cxnLst>
                <a:rect l="l" t="t" r="r" b="b"/>
                <a:pathLst>
                  <a:path w="170728" h="547216">
                    <a:moveTo>
                      <a:pt x="-568" y="178"/>
                    </a:moveTo>
                    <a:lnTo>
                      <a:pt x="-568" y="547394"/>
                    </a:lnTo>
                    <a:lnTo>
                      <a:pt x="170160" y="522177"/>
                    </a:lnTo>
                    <a:lnTo>
                      <a:pt x="170160" y="21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90" name="Freeform 2589">
                <a:extLst>
                  <a:ext uri="{FF2B5EF4-FFF2-40B4-BE49-F238E27FC236}">
                    <a16:creationId xmlns:a16="http://schemas.microsoft.com/office/drawing/2014/main" id="{1F10C6F2-8C49-BBDA-DADB-319EE271672D}"/>
                  </a:ext>
                </a:extLst>
              </p:cNvPr>
              <p:cNvSpPr/>
              <p:nvPr/>
            </p:nvSpPr>
            <p:spPr>
              <a:xfrm>
                <a:off x="10344762" y="3397452"/>
                <a:ext cx="139345" cy="554045"/>
              </a:xfrm>
              <a:custGeom>
                <a:avLst/>
                <a:gdLst>
                  <a:gd name="connsiteX0" fmla="*/ -568 w 139345"/>
                  <a:gd name="connsiteY0" fmla="*/ 178 h 554045"/>
                  <a:gd name="connsiteX1" fmla="*/ 138777 w 139345"/>
                  <a:gd name="connsiteY1" fmla="*/ 7007 h 554045"/>
                  <a:gd name="connsiteX2" fmla="*/ 138777 w 139345"/>
                  <a:gd name="connsiteY2" fmla="*/ 554223 h 554045"/>
                  <a:gd name="connsiteX3" fmla="*/ -568 w 139345"/>
                  <a:gd name="connsiteY3" fmla="*/ 489245 h 554045"/>
                </a:gdLst>
                <a:ahLst/>
                <a:cxnLst>
                  <a:cxn ang="0">
                    <a:pos x="connsiteX0" y="connsiteY0"/>
                  </a:cxn>
                  <a:cxn ang="0">
                    <a:pos x="connsiteX1" y="connsiteY1"/>
                  </a:cxn>
                  <a:cxn ang="0">
                    <a:pos x="connsiteX2" y="connsiteY2"/>
                  </a:cxn>
                  <a:cxn ang="0">
                    <a:pos x="connsiteX3" y="connsiteY3"/>
                  </a:cxn>
                </a:cxnLst>
                <a:rect l="l" t="t" r="r" b="b"/>
                <a:pathLst>
                  <a:path w="139345" h="554045">
                    <a:moveTo>
                      <a:pt x="-568" y="178"/>
                    </a:moveTo>
                    <a:lnTo>
                      <a:pt x="138777" y="7007"/>
                    </a:lnTo>
                    <a:lnTo>
                      <a:pt x="138777" y="554223"/>
                    </a:lnTo>
                    <a:lnTo>
                      <a:pt x="-568" y="48924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91" name="Freeform 2590">
                <a:extLst>
                  <a:ext uri="{FF2B5EF4-FFF2-40B4-BE49-F238E27FC236}">
                    <a16:creationId xmlns:a16="http://schemas.microsoft.com/office/drawing/2014/main" id="{0CF0F2E1-70BF-864A-BC31-030652122003}"/>
                  </a:ext>
                </a:extLst>
              </p:cNvPr>
              <p:cNvSpPr/>
              <p:nvPr/>
            </p:nvSpPr>
            <p:spPr>
              <a:xfrm>
                <a:off x="10107327" y="3893855"/>
                <a:ext cx="313605" cy="95738"/>
              </a:xfrm>
              <a:custGeom>
                <a:avLst/>
                <a:gdLst>
                  <a:gd name="connsiteX0" fmla="*/ -568 w 313605"/>
                  <a:gd name="connsiteY0" fmla="*/ 22621 h 95738"/>
                  <a:gd name="connsiteX1" fmla="*/ 118295 w 313605"/>
                  <a:gd name="connsiteY1" fmla="*/ 95916 h 95738"/>
                  <a:gd name="connsiteX2" fmla="*/ 313037 w 313605"/>
                  <a:gd name="connsiteY2" fmla="*/ 67152 h 95738"/>
                  <a:gd name="connsiteX3" fmla="*/ 178389 w 313605"/>
                  <a:gd name="connsiteY3" fmla="*/ 178 h 95738"/>
                </a:gdLst>
                <a:ahLst/>
                <a:cxnLst>
                  <a:cxn ang="0">
                    <a:pos x="connsiteX0" y="connsiteY0"/>
                  </a:cxn>
                  <a:cxn ang="0">
                    <a:pos x="connsiteX1" y="connsiteY1"/>
                  </a:cxn>
                  <a:cxn ang="0">
                    <a:pos x="connsiteX2" y="connsiteY2"/>
                  </a:cxn>
                  <a:cxn ang="0">
                    <a:pos x="connsiteX3" y="connsiteY3"/>
                  </a:cxn>
                </a:cxnLst>
                <a:rect l="l" t="t" r="r" b="b"/>
                <a:pathLst>
                  <a:path w="313605" h="95738">
                    <a:moveTo>
                      <a:pt x="-568" y="22621"/>
                    </a:moveTo>
                    <a:lnTo>
                      <a:pt x="118295" y="95916"/>
                    </a:lnTo>
                    <a:lnTo>
                      <a:pt x="313037" y="67152"/>
                    </a:lnTo>
                    <a:lnTo>
                      <a:pt x="178389" y="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92" name="Freeform 2591">
                <a:extLst>
                  <a:ext uri="{FF2B5EF4-FFF2-40B4-BE49-F238E27FC236}">
                    <a16:creationId xmlns:a16="http://schemas.microsoft.com/office/drawing/2014/main" id="{F8B09C6F-829D-AA11-193B-0527C076F239}"/>
                  </a:ext>
                </a:extLst>
              </p:cNvPr>
              <p:cNvSpPr/>
              <p:nvPr/>
            </p:nvSpPr>
            <p:spPr>
              <a:xfrm>
                <a:off x="10107327" y="3164127"/>
                <a:ext cx="178950" cy="752170"/>
              </a:xfrm>
              <a:custGeom>
                <a:avLst/>
                <a:gdLst>
                  <a:gd name="connsiteX0" fmla="*/ -568 w 178950"/>
                  <a:gd name="connsiteY0" fmla="*/ 178 h 752170"/>
                  <a:gd name="connsiteX1" fmla="*/ -568 w 178950"/>
                  <a:gd name="connsiteY1" fmla="*/ 752348 h 752170"/>
                  <a:gd name="connsiteX2" fmla="*/ 178382 w 178950"/>
                  <a:gd name="connsiteY2" fmla="*/ 729906 h 752170"/>
                  <a:gd name="connsiteX3" fmla="*/ 178382 w 178950"/>
                  <a:gd name="connsiteY3" fmla="*/ 10761 h 752170"/>
                </a:gdLst>
                <a:ahLst/>
                <a:cxnLst>
                  <a:cxn ang="0">
                    <a:pos x="connsiteX0" y="connsiteY0"/>
                  </a:cxn>
                  <a:cxn ang="0">
                    <a:pos x="connsiteX1" y="connsiteY1"/>
                  </a:cxn>
                  <a:cxn ang="0">
                    <a:pos x="connsiteX2" y="connsiteY2"/>
                  </a:cxn>
                  <a:cxn ang="0">
                    <a:pos x="connsiteX3" y="connsiteY3"/>
                  </a:cxn>
                </a:cxnLst>
                <a:rect l="l" t="t" r="r" b="b"/>
                <a:pathLst>
                  <a:path w="178950" h="752170">
                    <a:moveTo>
                      <a:pt x="-568" y="178"/>
                    </a:moveTo>
                    <a:lnTo>
                      <a:pt x="-568" y="752348"/>
                    </a:lnTo>
                    <a:lnTo>
                      <a:pt x="178382" y="729906"/>
                    </a:lnTo>
                    <a:lnTo>
                      <a:pt x="178382" y="107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93" name="Freeform 2592">
                <a:extLst>
                  <a:ext uri="{FF2B5EF4-FFF2-40B4-BE49-F238E27FC236}">
                    <a16:creationId xmlns:a16="http://schemas.microsoft.com/office/drawing/2014/main" id="{ED87E231-3A42-7ACF-9D03-F437D9E5DACE}"/>
                  </a:ext>
                </a:extLst>
              </p:cNvPr>
              <p:cNvSpPr/>
              <p:nvPr/>
            </p:nvSpPr>
            <p:spPr>
              <a:xfrm>
                <a:off x="10286270" y="3154717"/>
                <a:ext cx="134648" cy="806080"/>
              </a:xfrm>
              <a:custGeom>
                <a:avLst/>
                <a:gdLst>
                  <a:gd name="connsiteX0" fmla="*/ -568 w 134648"/>
                  <a:gd name="connsiteY0" fmla="*/ 20168 h 806080"/>
                  <a:gd name="connsiteX1" fmla="*/ 134080 w 134648"/>
                  <a:gd name="connsiteY1" fmla="*/ 178 h 806080"/>
                  <a:gd name="connsiteX2" fmla="*/ 134080 w 134648"/>
                  <a:gd name="connsiteY2" fmla="*/ 806258 h 806080"/>
                  <a:gd name="connsiteX3" fmla="*/ -568 w 134648"/>
                  <a:gd name="connsiteY3" fmla="*/ 739284 h 806080"/>
                </a:gdLst>
                <a:ahLst/>
                <a:cxnLst>
                  <a:cxn ang="0">
                    <a:pos x="connsiteX0" y="connsiteY0"/>
                  </a:cxn>
                  <a:cxn ang="0">
                    <a:pos x="connsiteX1" y="connsiteY1"/>
                  </a:cxn>
                  <a:cxn ang="0">
                    <a:pos x="connsiteX2" y="connsiteY2"/>
                  </a:cxn>
                  <a:cxn ang="0">
                    <a:pos x="connsiteX3" y="connsiteY3"/>
                  </a:cxn>
                </a:cxnLst>
                <a:rect l="l" t="t" r="r" b="b"/>
                <a:pathLst>
                  <a:path w="134648" h="806080">
                    <a:moveTo>
                      <a:pt x="-568" y="20168"/>
                    </a:moveTo>
                    <a:lnTo>
                      <a:pt x="134080" y="178"/>
                    </a:lnTo>
                    <a:lnTo>
                      <a:pt x="134080" y="806258"/>
                    </a:lnTo>
                    <a:lnTo>
                      <a:pt x="-568" y="73928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94" name="Freeform 2593">
                <a:extLst>
                  <a:ext uri="{FF2B5EF4-FFF2-40B4-BE49-F238E27FC236}">
                    <a16:creationId xmlns:a16="http://schemas.microsoft.com/office/drawing/2014/main" id="{AD1DA9DF-0787-A89A-86E7-541DD020E65C}"/>
                  </a:ext>
                </a:extLst>
              </p:cNvPr>
              <p:cNvSpPr/>
              <p:nvPr/>
            </p:nvSpPr>
            <p:spPr>
              <a:xfrm>
                <a:off x="10107327" y="3141756"/>
                <a:ext cx="313605" cy="32953"/>
              </a:xfrm>
              <a:custGeom>
                <a:avLst/>
                <a:gdLst>
                  <a:gd name="connsiteX0" fmla="*/ -568 w 313605"/>
                  <a:gd name="connsiteY0" fmla="*/ 22548 h 32953"/>
                  <a:gd name="connsiteX1" fmla="*/ 118295 w 313605"/>
                  <a:gd name="connsiteY1" fmla="*/ 178 h 32953"/>
                  <a:gd name="connsiteX2" fmla="*/ 313037 w 313605"/>
                  <a:gd name="connsiteY2" fmla="*/ 13141 h 32953"/>
                  <a:gd name="connsiteX3" fmla="*/ 178389 w 313605"/>
                  <a:gd name="connsiteY3" fmla="*/ 33131 h 32953"/>
                </a:gdLst>
                <a:ahLst/>
                <a:cxnLst>
                  <a:cxn ang="0">
                    <a:pos x="connsiteX0" y="connsiteY0"/>
                  </a:cxn>
                  <a:cxn ang="0">
                    <a:pos x="connsiteX1" y="connsiteY1"/>
                  </a:cxn>
                  <a:cxn ang="0">
                    <a:pos x="connsiteX2" y="connsiteY2"/>
                  </a:cxn>
                  <a:cxn ang="0">
                    <a:pos x="connsiteX3" y="connsiteY3"/>
                  </a:cxn>
                </a:cxnLst>
                <a:rect l="l" t="t" r="r" b="b"/>
                <a:pathLst>
                  <a:path w="313605" h="32953">
                    <a:moveTo>
                      <a:pt x="-568" y="22548"/>
                    </a:moveTo>
                    <a:lnTo>
                      <a:pt x="118295" y="178"/>
                    </a:lnTo>
                    <a:lnTo>
                      <a:pt x="313037" y="13141"/>
                    </a:lnTo>
                    <a:lnTo>
                      <a:pt x="178389" y="3313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95" name="Freeform 2594">
                <a:extLst>
                  <a:ext uri="{FF2B5EF4-FFF2-40B4-BE49-F238E27FC236}">
                    <a16:creationId xmlns:a16="http://schemas.microsoft.com/office/drawing/2014/main" id="{E6A4775D-D1C4-6ED4-C90E-7B27452DAA32}"/>
                  </a:ext>
                </a:extLst>
              </p:cNvPr>
              <p:cNvSpPr/>
              <p:nvPr/>
            </p:nvSpPr>
            <p:spPr>
              <a:xfrm>
                <a:off x="10226183" y="3141758"/>
                <a:ext cx="194742" cy="847848"/>
              </a:xfrm>
              <a:custGeom>
                <a:avLst/>
                <a:gdLst>
                  <a:gd name="connsiteX0" fmla="*/ -568 w 194742"/>
                  <a:gd name="connsiteY0" fmla="*/ 178 h 847848"/>
                  <a:gd name="connsiteX1" fmla="*/ -568 w 194742"/>
                  <a:gd name="connsiteY1" fmla="*/ 848026 h 847848"/>
                  <a:gd name="connsiteX2" fmla="*/ 194174 w 194742"/>
                  <a:gd name="connsiteY2" fmla="*/ 819262 h 847848"/>
                  <a:gd name="connsiteX3" fmla="*/ 194174 w 194742"/>
                  <a:gd name="connsiteY3" fmla="*/ 13182 h 847848"/>
                </a:gdLst>
                <a:ahLst/>
                <a:cxnLst>
                  <a:cxn ang="0">
                    <a:pos x="connsiteX0" y="connsiteY0"/>
                  </a:cxn>
                  <a:cxn ang="0">
                    <a:pos x="connsiteX1" y="connsiteY1"/>
                  </a:cxn>
                  <a:cxn ang="0">
                    <a:pos x="connsiteX2" y="connsiteY2"/>
                  </a:cxn>
                  <a:cxn ang="0">
                    <a:pos x="connsiteX3" y="connsiteY3"/>
                  </a:cxn>
                </a:cxnLst>
                <a:rect l="l" t="t" r="r" b="b"/>
                <a:pathLst>
                  <a:path w="194742" h="847848">
                    <a:moveTo>
                      <a:pt x="-568" y="178"/>
                    </a:moveTo>
                    <a:lnTo>
                      <a:pt x="-568" y="848026"/>
                    </a:lnTo>
                    <a:lnTo>
                      <a:pt x="194174" y="819262"/>
                    </a:lnTo>
                    <a:lnTo>
                      <a:pt x="194174" y="1318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96" name="Freeform 2595">
                <a:extLst>
                  <a:ext uri="{FF2B5EF4-FFF2-40B4-BE49-F238E27FC236}">
                    <a16:creationId xmlns:a16="http://schemas.microsoft.com/office/drawing/2014/main" id="{7AFD9981-C66C-CEE3-805B-8653A03DCEE2}"/>
                  </a:ext>
                </a:extLst>
              </p:cNvPr>
              <p:cNvSpPr/>
              <p:nvPr/>
            </p:nvSpPr>
            <p:spPr>
              <a:xfrm>
                <a:off x="10107327" y="3141756"/>
                <a:ext cx="118863" cy="847848"/>
              </a:xfrm>
              <a:custGeom>
                <a:avLst/>
                <a:gdLst>
                  <a:gd name="connsiteX0" fmla="*/ -568 w 118863"/>
                  <a:gd name="connsiteY0" fmla="*/ 22548 h 847848"/>
                  <a:gd name="connsiteX1" fmla="*/ 118295 w 118863"/>
                  <a:gd name="connsiteY1" fmla="*/ 178 h 847848"/>
                  <a:gd name="connsiteX2" fmla="*/ 118295 w 118863"/>
                  <a:gd name="connsiteY2" fmla="*/ 848026 h 847848"/>
                  <a:gd name="connsiteX3" fmla="*/ -568 w 118863"/>
                  <a:gd name="connsiteY3" fmla="*/ 774731 h 847848"/>
                </a:gdLst>
                <a:ahLst/>
                <a:cxnLst>
                  <a:cxn ang="0">
                    <a:pos x="connsiteX0" y="connsiteY0"/>
                  </a:cxn>
                  <a:cxn ang="0">
                    <a:pos x="connsiteX1" y="connsiteY1"/>
                  </a:cxn>
                  <a:cxn ang="0">
                    <a:pos x="connsiteX2" y="connsiteY2"/>
                  </a:cxn>
                  <a:cxn ang="0">
                    <a:pos x="connsiteX3" y="connsiteY3"/>
                  </a:cxn>
                </a:cxnLst>
                <a:rect l="l" t="t" r="r" b="b"/>
                <a:pathLst>
                  <a:path w="118863" h="847848">
                    <a:moveTo>
                      <a:pt x="-568" y="22548"/>
                    </a:moveTo>
                    <a:lnTo>
                      <a:pt x="118295" y="178"/>
                    </a:lnTo>
                    <a:lnTo>
                      <a:pt x="118295" y="848026"/>
                    </a:lnTo>
                    <a:lnTo>
                      <a:pt x="-568" y="77473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p>
            </p:txBody>
          </p:sp>
          <p:sp>
            <p:nvSpPr>
              <p:cNvPr id="2597" name="Freeform 2596">
                <a:extLst>
                  <a:ext uri="{FF2B5EF4-FFF2-40B4-BE49-F238E27FC236}">
                    <a16:creationId xmlns:a16="http://schemas.microsoft.com/office/drawing/2014/main" id="{62069C40-18C0-E0D3-3569-868FB9855F89}"/>
                  </a:ext>
                </a:extLst>
              </p:cNvPr>
              <p:cNvSpPr/>
              <p:nvPr/>
            </p:nvSpPr>
            <p:spPr>
              <a:xfrm>
                <a:off x="9845399" y="3923802"/>
                <a:ext cx="315215" cy="108481"/>
              </a:xfrm>
              <a:custGeom>
                <a:avLst/>
                <a:gdLst>
                  <a:gd name="connsiteX0" fmla="*/ -568 w 315215"/>
                  <a:gd name="connsiteY0" fmla="*/ 25526 h 108481"/>
                  <a:gd name="connsiteX1" fmla="*/ 91221 w 315215"/>
                  <a:gd name="connsiteY1" fmla="*/ 108659 h 108481"/>
                  <a:gd name="connsiteX2" fmla="*/ 314647 w 315215"/>
                  <a:gd name="connsiteY2" fmla="*/ 75658 h 108481"/>
                  <a:gd name="connsiteX3" fmla="*/ 201550 w 315215"/>
                  <a:gd name="connsiteY3" fmla="*/ 178 h 108481"/>
                </a:gdLst>
                <a:ahLst/>
                <a:cxnLst>
                  <a:cxn ang="0">
                    <a:pos x="connsiteX0" y="connsiteY0"/>
                  </a:cxn>
                  <a:cxn ang="0">
                    <a:pos x="connsiteX1" y="connsiteY1"/>
                  </a:cxn>
                  <a:cxn ang="0">
                    <a:pos x="connsiteX2" y="connsiteY2"/>
                  </a:cxn>
                  <a:cxn ang="0">
                    <a:pos x="connsiteX3" y="connsiteY3"/>
                  </a:cxn>
                </a:cxnLst>
                <a:rect l="l" t="t" r="r" b="b"/>
                <a:pathLst>
                  <a:path w="315215" h="108481">
                    <a:moveTo>
                      <a:pt x="-568" y="25526"/>
                    </a:moveTo>
                    <a:lnTo>
                      <a:pt x="91221" y="108659"/>
                    </a:lnTo>
                    <a:lnTo>
                      <a:pt x="314647" y="75658"/>
                    </a:lnTo>
                    <a:lnTo>
                      <a:pt x="201550" y="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98" name="Freeform 2597">
                <a:extLst>
                  <a:ext uri="{FF2B5EF4-FFF2-40B4-BE49-F238E27FC236}">
                    <a16:creationId xmlns:a16="http://schemas.microsoft.com/office/drawing/2014/main" id="{E2FAD884-CE43-7C68-E2EB-17CAC4997B2E}"/>
                  </a:ext>
                </a:extLst>
              </p:cNvPr>
              <p:cNvSpPr/>
              <p:nvPr/>
            </p:nvSpPr>
            <p:spPr>
              <a:xfrm>
                <a:off x="9845399" y="3735394"/>
                <a:ext cx="202118" cy="213755"/>
              </a:xfrm>
              <a:custGeom>
                <a:avLst/>
                <a:gdLst>
                  <a:gd name="connsiteX0" fmla="*/ -568 w 202118"/>
                  <a:gd name="connsiteY0" fmla="*/ 16319 h 213755"/>
                  <a:gd name="connsiteX1" fmla="*/ -568 w 202118"/>
                  <a:gd name="connsiteY1" fmla="*/ 213933 h 213755"/>
                  <a:gd name="connsiteX2" fmla="*/ 201550 w 202118"/>
                  <a:gd name="connsiteY2" fmla="*/ 188585 h 213755"/>
                  <a:gd name="connsiteX3" fmla="*/ 201550 w 202118"/>
                  <a:gd name="connsiteY3" fmla="*/ 178 h 213755"/>
                </a:gdLst>
                <a:ahLst/>
                <a:cxnLst>
                  <a:cxn ang="0">
                    <a:pos x="connsiteX0" y="connsiteY0"/>
                  </a:cxn>
                  <a:cxn ang="0">
                    <a:pos x="connsiteX1" y="connsiteY1"/>
                  </a:cxn>
                  <a:cxn ang="0">
                    <a:pos x="connsiteX2" y="connsiteY2"/>
                  </a:cxn>
                  <a:cxn ang="0">
                    <a:pos x="connsiteX3" y="connsiteY3"/>
                  </a:cxn>
                </a:cxnLst>
                <a:rect l="l" t="t" r="r" b="b"/>
                <a:pathLst>
                  <a:path w="202118" h="213755">
                    <a:moveTo>
                      <a:pt x="-568" y="16319"/>
                    </a:moveTo>
                    <a:lnTo>
                      <a:pt x="-568" y="213933"/>
                    </a:lnTo>
                    <a:lnTo>
                      <a:pt x="201550" y="188585"/>
                    </a:lnTo>
                    <a:lnTo>
                      <a:pt x="201550" y="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99" name="Freeform 2598">
                <a:extLst>
                  <a:ext uri="{FF2B5EF4-FFF2-40B4-BE49-F238E27FC236}">
                    <a16:creationId xmlns:a16="http://schemas.microsoft.com/office/drawing/2014/main" id="{293EDE78-4D66-0F73-0D3A-A8FF041F149E}"/>
                  </a:ext>
                </a:extLst>
              </p:cNvPr>
              <p:cNvSpPr/>
              <p:nvPr/>
            </p:nvSpPr>
            <p:spPr>
              <a:xfrm>
                <a:off x="10047517" y="3735398"/>
                <a:ext cx="113097" cy="263887"/>
              </a:xfrm>
              <a:custGeom>
                <a:avLst/>
                <a:gdLst>
                  <a:gd name="connsiteX0" fmla="*/ -568 w 113097"/>
                  <a:gd name="connsiteY0" fmla="*/ 178 h 263887"/>
                  <a:gd name="connsiteX1" fmla="*/ 112529 w 113097"/>
                  <a:gd name="connsiteY1" fmla="*/ 51298 h 263887"/>
                  <a:gd name="connsiteX2" fmla="*/ 112529 w 113097"/>
                  <a:gd name="connsiteY2" fmla="*/ 264065 h 263887"/>
                  <a:gd name="connsiteX3" fmla="*/ -568 w 113097"/>
                  <a:gd name="connsiteY3" fmla="*/ 188585 h 263887"/>
                </a:gdLst>
                <a:ahLst/>
                <a:cxnLst>
                  <a:cxn ang="0">
                    <a:pos x="connsiteX0" y="connsiteY0"/>
                  </a:cxn>
                  <a:cxn ang="0">
                    <a:pos x="connsiteX1" y="connsiteY1"/>
                  </a:cxn>
                  <a:cxn ang="0">
                    <a:pos x="connsiteX2" y="connsiteY2"/>
                  </a:cxn>
                  <a:cxn ang="0">
                    <a:pos x="connsiteX3" y="connsiteY3"/>
                  </a:cxn>
                </a:cxnLst>
                <a:rect l="l" t="t" r="r" b="b"/>
                <a:pathLst>
                  <a:path w="113097" h="263887">
                    <a:moveTo>
                      <a:pt x="-568" y="178"/>
                    </a:moveTo>
                    <a:lnTo>
                      <a:pt x="112529" y="51298"/>
                    </a:lnTo>
                    <a:lnTo>
                      <a:pt x="112529" y="264065"/>
                    </a:lnTo>
                    <a:lnTo>
                      <a:pt x="-568" y="18858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00" name="Freeform 2599">
                <a:extLst>
                  <a:ext uri="{FF2B5EF4-FFF2-40B4-BE49-F238E27FC236}">
                    <a16:creationId xmlns:a16="http://schemas.microsoft.com/office/drawing/2014/main" id="{B58A81AE-FDC0-5531-BE7B-EC0194E67C78}"/>
                  </a:ext>
                </a:extLst>
              </p:cNvPr>
              <p:cNvSpPr/>
              <p:nvPr/>
            </p:nvSpPr>
            <p:spPr>
              <a:xfrm>
                <a:off x="9845399" y="3735396"/>
                <a:ext cx="315215" cy="72303"/>
              </a:xfrm>
              <a:custGeom>
                <a:avLst/>
                <a:gdLst>
                  <a:gd name="connsiteX0" fmla="*/ -568 w 315215"/>
                  <a:gd name="connsiteY0" fmla="*/ 16317 h 72303"/>
                  <a:gd name="connsiteX1" fmla="*/ 91221 w 315215"/>
                  <a:gd name="connsiteY1" fmla="*/ 72481 h 72303"/>
                  <a:gd name="connsiteX2" fmla="*/ 314647 w 315215"/>
                  <a:gd name="connsiteY2" fmla="*/ 51298 h 72303"/>
                  <a:gd name="connsiteX3" fmla="*/ 201550 w 315215"/>
                  <a:gd name="connsiteY3" fmla="*/ 178 h 72303"/>
                </a:gdLst>
                <a:ahLst/>
                <a:cxnLst>
                  <a:cxn ang="0">
                    <a:pos x="connsiteX0" y="connsiteY0"/>
                  </a:cxn>
                  <a:cxn ang="0">
                    <a:pos x="connsiteX1" y="connsiteY1"/>
                  </a:cxn>
                  <a:cxn ang="0">
                    <a:pos x="connsiteX2" y="connsiteY2"/>
                  </a:cxn>
                  <a:cxn ang="0">
                    <a:pos x="connsiteX3" y="connsiteY3"/>
                  </a:cxn>
                </a:cxnLst>
                <a:rect l="l" t="t" r="r" b="b"/>
                <a:pathLst>
                  <a:path w="315215" h="72303">
                    <a:moveTo>
                      <a:pt x="-568" y="16317"/>
                    </a:moveTo>
                    <a:lnTo>
                      <a:pt x="91221" y="72481"/>
                    </a:lnTo>
                    <a:lnTo>
                      <a:pt x="314647" y="51298"/>
                    </a:lnTo>
                    <a:lnTo>
                      <a:pt x="201550" y="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01" name="Freeform 2600">
                <a:extLst>
                  <a:ext uri="{FF2B5EF4-FFF2-40B4-BE49-F238E27FC236}">
                    <a16:creationId xmlns:a16="http://schemas.microsoft.com/office/drawing/2014/main" id="{15545A94-E36C-61F0-6D90-F5B198BCD7FE}"/>
                  </a:ext>
                </a:extLst>
              </p:cNvPr>
              <p:cNvSpPr/>
              <p:nvPr/>
            </p:nvSpPr>
            <p:spPr>
              <a:xfrm>
                <a:off x="9937195" y="3786523"/>
                <a:ext cx="223426" cy="245767"/>
              </a:xfrm>
              <a:custGeom>
                <a:avLst/>
                <a:gdLst>
                  <a:gd name="connsiteX0" fmla="*/ -568 w 223426"/>
                  <a:gd name="connsiteY0" fmla="*/ 21356 h 245767"/>
                  <a:gd name="connsiteX1" fmla="*/ -568 w 223426"/>
                  <a:gd name="connsiteY1" fmla="*/ 245945 h 245767"/>
                  <a:gd name="connsiteX2" fmla="*/ 222858 w 223426"/>
                  <a:gd name="connsiteY2" fmla="*/ 212945 h 245767"/>
                  <a:gd name="connsiteX3" fmla="*/ 222858 w 223426"/>
                  <a:gd name="connsiteY3" fmla="*/ 178 h 245767"/>
                </a:gdLst>
                <a:ahLst/>
                <a:cxnLst>
                  <a:cxn ang="0">
                    <a:pos x="connsiteX0" y="connsiteY0"/>
                  </a:cxn>
                  <a:cxn ang="0">
                    <a:pos x="connsiteX1" y="connsiteY1"/>
                  </a:cxn>
                  <a:cxn ang="0">
                    <a:pos x="connsiteX2" y="connsiteY2"/>
                  </a:cxn>
                  <a:cxn ang="0">
                    <a:pos x="connsiteX3" y="connsiteY3"/>
                  </a:cxn>
                </a:cxnLst>
                <a:rect l="l" t="t" r="r" b="b"/>
                <a:pathLst>
                  <a:path w="223426" h="245767">
                    <a:moveTo>
                      <a:pt x="-568" y="21356"/>
                    </a:moveTo>
                    <a:lnTo>
                      <a:pt x="-568" y="245945"/>
                    </a:lnTo>
                    <a:lnTo>
                      <a:pt x="222858" y="212945"/>
                    </a:lnTo>
                    <a:lnTo>
                      <a:pt x="222858" y="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02" name="Freeform 2601">
                <a:extLst>
                  <a:ext uri="{FF2B5EF4-FFF2-40B4-BE49-F238E27FC236}">
                    <a16:creationId xmlns:a16="http://schemas.microsoft.com/office/drawing/2014/main" id="{D7A3B228-D672-57D2-C167-BF1792D26F6C}"/>
                  </a:ext>
                </a:extLst>
              </p:cNvPr>
              <p:cNvSpPr/>
              <p:nvPr/>
            </p:nvSpPr>
            <p:spPr>
              <a:xfrm>
                <a:off x="9845399" y="3751536"/>
                <a:ext cx="91789" cy="280752"/>
              </a:xfrm>
              <a:custGeom>
                <a:avLst/>
                <a:gdLst>
                  <a:gd name="connsiteX0" fmla="*/ -568 w 91789"/>
                  <a:gd name="connsiteY0" fmla="*/ 178 h 280752"/>
                  <a:gd name="connsiteX1" fmla="*/ 91221 w 91789"/>
                  <a:gd name="connsiteY1" fmla="*/ 56341 h 280752"/>
                  <a:gd name="connsiteX2" fmla="*/ 91221 w 91789"/>
                  <a:gd name="connsiteY2" fmla="*/ 280931 h 280752"/>
                  <a:gd name="connsiteX3" fmla="*/ -568 w 91789"/>
                  <a:gd name="connsiteY3" fmla="*/ 197797 h 280752"/>
                </a:gdLst>
                <a:ahLst/>
                <a:cxnLst>
                  <a:cxn ang="0">
                    <a:pos x="connsiteX0" y="connsiteY0"/>
                  </a:cxn>
                  <a:cxn ang="0">
                    <a:pos x="connsiteX1" y="connsiteY1"/>
                  </a:cxn>
                  <a:cxn ang="0">
                    <a:pos x="connsiteX2" y="connsiteY2"/>
                  </a:cxn>
                  <a:cxn ang="0">
                    <a:pos x="connsiteX3" y="connsiteY3"/>
                  </a:cxn>
                </a:cxnLst>
                <a:rect l="l" t="t" r="r" b="b"/>
                <a:pathLst>
                  <a:path w="91789" h="280752">
                    <a:moveTo>
                      <a:pt x="-568" y="178"/>
                    </a:moveTo>
                    <a:lnTo>
                      <a:pt x="91221" y="56341"/>
                    </a:lnTo>
                    <a:lnTo>
                      <a:pt x="91221" y="280931"/>
                    </a:lnTo>
                    <a:lnTo>
                      <a:pt x="-568" y="19779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03" name="Freeform 2602">
                <a:extLst>
                  <a:ext uri="{FF2B5EF4-FFF2-40B4-BE49-F238E27FC236}">
                    <a16:creationId xmlns:a16="http://schemas.microsoft.com/office/drawing/2014/main" id="{34D9A732-531E-9A02-BFB9-44F1750816F5}"/>
                  </a:ext>
                </a:extLst>
              </p:cNvPr>
              <p:cNvSpPr/>
              <p:nvPr/>
            </p:nvSpPr>
            <p:spPr>
              <a:xfrm>
                <a:off x="9555925" y="3956704"/>
                <a:ext cx="314181" cy="123584"/>
              </a:xfrm>
              <a:custGeom>
                <a:avLst/>
                <a:gdLst>
                  <a:gd name="connsiteX0" fmla="*/ -568 w 314181"/>
                  <a:gd name="connsiteY0" fmla="*/ 28931 h 123584"/>
                  <a:gd name="connsiteX1" fmla="*/ 55717 w 314181"/>
                  <a:gd name="connsiteY1" fmla="*/ 123762 h 123584"/>
                  <a:gd name="connsiteX2" fmla="*/ 313613 w 314181"/>
                  <a:gd name="connsiteY2" fmla="*/ 85670 h 123584"/>
                  <a:gd name="connsiteX3" fmla="*/ 228714 w 314181"/>
                  <a:gd name="connsiteY3" fmla="*/ 178 h 123584"/>
                </a:gdLst>
                <a:ahLst/>
                <a:cxnLst>
                  <a:cxn ang="0">
                    <a:pos x="connsiteX0" y="connsiteY0"/>
                  </a:cxn>
                  <a:cxn ang="0">
                    <a:pos x="connsiteX1" y="connsiteY1"/>
                  </a:cxn>
                  <a:cxn ang="0">
                    <a:pos x="connsiteX2" y="connsiteY2"/>
                  </a:cxn>
                  <a:cxn ang="0">
                    <a:pos x="connsiteX3" y="connsiteY3"/>
                  </a:cxn>
                </a:cxnLst>
                <a:rect l="l" t="t" r="r" b="b"/>
                <a:pathLst>
                  <a:path w="314181" h="123584">
                    <a:moveTo>
                      <a:pt x="-568" y="28931"/>
                    </a:moveTo>
                    <a:lnTo>
                      <a:pt x="55717" y="123762"/>
                    </a:lnTo>
                    <a:lnTo>
                      <a:pt x="313613" y="85670"/>
                    </a:lnTo>
                    <a:lnTo>
                      <a:pt x="228714" y="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04" name="Freeform 2603">
                <a:extLst>
                  <a:ext uri="{FF2B5EF4-FFF2-40B4-BE49-F238E27FC236}">
                    <a16:creationId xmlns:a16="http://schemas.microsoft.com/office/drawing/2014/main" id="{B1988B06-0CB5-042A-0CB7-64901B97CAEA}"/>
                  </a:ext>
                </a:extLst>
              </p:cNvPr>
              <p:cNvSpPr/>
              <p:nvPr/>
            </p:nvSpPr>
            <p:spPr>
              <a:xfrm>
                <a:off x="9555925" y="3833112"/>
                <a:ext cx="229282" cy="152345"/>
              </a:xfrm>
              <a:custGeom>
                <a:avLst/>
                <a:gdLst>
                  <a:gd name="connsiteX0" fmla="*/ -568 w 229282"/>
                  <a:gd name="connsiteY0" fmla="*/ 22487 h 152345"/>
                  <a:gd name="connsiteX1" fmla="*/ -568 w 229282"/>
                  <a:gd name="connsiteY1" fmla="*/ 152523 h 152345"/>
                  <a:gd name="connsiteX2" fmla="*/ 228714 w 229282"/>
                  <a:gd name="connsiteY2" fmla="*/ 123768 h 152345"/>
                  <a:gd name="connsiteX3" fmla="*/ 228714 w 229282"/>
                  <a:gd name="connsiteY3" fmla="*/ 178 h 152345"/>
                </a:gdLst>
                <a:ahLst/>
                <a:cxnLst>
                  <a:cxn ang="0">
                    <a:pos x="connsiteX0" y="connsiteY0"/>
                  </a:cxn>
                  <a:cxn ang="0">
                    <a:pos x="connsiteX1" y="connsiteY1"/>
                  </a:cxn>
                  <a:cxn ang="0">
                    <a:pos x="connsiteX2" y="connsiteY2"/>
                  </a:cxn>
                  <a:cxn ang="0">
                    <a:pos x="connsiteX3" y="connsiteY3"/>
                  </a:cxn>
                </a:cxnLst>
                <a:rect l="l" t="t" r="r" b="b"/>
                <a:pathLst>
                  <a:path w="229282" h="152345">
                    <a:moveTo>
                      <a:pt x="-568" y="22487"/>
                    </a:moveTo>
                    <a:lnTo>
                      <a:pt x="-568" y="152523"/>
                    </a:lnTo>
                    <a:lnTo>
                      <a:pt x="228714" y="123768"/>
                    </a:lnTo>
                    <a:lnTo>
                      <a:pt x="228714" y="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05" name="Freeform 2604">
                <a:extLst>
                  <a:ext uri="{FF2B5EF4-FFF2-40B4-BE49-F238E27FC236}">
                    <a16:creationId xmlns:a16="http://schemas.microsoft.com/office/drawing/2014/main" id="{11285CBA-3136-6131-DA10-D328226E4787}"/>
                  </a:ext>
                </a:extLst>
              </p:cNvPr>
              <p:cNvSpPr/>
              <p:nvPr/>
            </p:nvSpPr>
            <p:spPr>
              <a:xfrm>
                <a:off x="9785242" y="3833109"/>
                <a:ext cx="84899" cy="209079"/>
              </a:xfrm>
              <a:custGeom>
                <a:avLst/>
                <a:gdLst>
                  <a:gd name="connsiteX0" fmla="*/ -568 w 84899"/>
                  <a:gd name="connsiteY0" fmla="*/ 178 h 209079"/>
                  <a:gd name="connsiteX1" fmla="*/ 84331 w 84899"/>
                  <a:gd name="connsiteY1" fmla="*/ 68537 h 209079"/>
                  <a:gd name="connsiteX2" fmla="*/ 84331 w 84899"/>
                  <a:gd name="connsiteY2" fmla="*/ 209258 h 209079"/>
                  <a:gd name="connsiteX3" fmla="*/ -568 w 84899"/>
                  <a:gd name="connsiteY3" fmla="*/ 123765 h 209079"/>
                </a:gdLst>
                <a:ahLst/>
                <a:cxnLst>
                  <a:cxn ang="0">
                    <a:pos x="connsiteX0" y="connsiteY0"/>
                  </a:cxn>
                  <a:cxn ang="0">
                    <a:pos x="connsiteX1" y="connsiteY1"/>
                  </a:cxn>
                  <a:cxn ang="0">
                    <a:pos x="connsiteX2" y="connsiteY2"/>
                  </a:cxn>
                  <a:cxn ang="0">
                    <a:pos x="connsiteX3" y="connsiteY3"/>
                  </a:cxn>
                </a:cxnLst>
                <a:rect l="l" t="t" r="r" b="b"/>
                <a:pathLst>
                  <a:path w="84899" h="209079">
                    <a:moveTo>
                      <a:pt x="-568" y="178"/>
                    </a:moveTo>
                    <a:lnTo>
                      <a:pt x="84331" y="68537"/>
                    </a:lnTo>
                    <a:lnTo>
                      <a:pt x="84331" y="209258"/>
                    </a:lnTo>
                    <a:lnTo>
                      <a:pt x="-568" y="12376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06" name="Freeform 2605">
                <a:extLst>
                  <a:ext uri="{FF2B5EF4-FFF2-40B4-BE49-F238E27FC236}">
                    <a16:creationId xmlns:a16="http://schemas.microsoft.com/office/drawing/2014/main" id="{EDE0F365-1171-66BF-0F39-F4D596DBD90E}"/>
                  </a:ext>
                </a:extLst>
              </p:cNvPr>
              <p:cNvSpPr/>
              <p:nvPr/>
            </p:nvSpPr>
            <p:spPr>
              <a:xfrm>
                <a:off x="9555925" y="3833109"/>
                <a:ext cx="314181" cy="98036"/>
              </a:xfrm>
              <a:custGeom>
                <a:avLst/>
                <a:gdLst>
                  <a:gd name="connsiteX0" fmla="*/ -568 w 314181"/>
                  <a:gd name="connsiteY0" fmla="*/ 22491 h 98036"/>
                  <a:gd name="connsiteX1" fmla="*/ 55717 w 314181"/>
                  <a:gd name="connsiteY1" fmla="*/ 98214 h 98036"/>
                  <a:gd name="connsiteX2" fmla="*/ 313613 w 314181"/>
                  <a:gd name="connsiteY2" fmla="*/ 68537 h 98036"/>
                  <a:gd name="connsiteX3" fmla="*/ 228714 w 314181"/>
                  <a:gd name="connsiteY3" fmla="*/ 178 h 98036"/>
                </a:gdLst>
                <a:ahLst/>
                <a:cxnLst>
                  <a:cxn ang="0">
                    <a:pos x="connsiteX0" y="connsiteY0"/>
                  </a:cxn>
                  <a:cxn ang="0">
                    <a:pos x="connsiteX1" y="connsiteY1"/>
                  </a:cxn>
                  <a:cxn ang="0">
                    <a:pos x="connsiteX2" y="connsiteY2"/>
                  </a:cxn>
                  <a:cxn ang="0">
                    <a:pos x="connsiteX3" y="connsiteY3"/>
                  </a:cxn>
                </a:cxnLst>
                <a:rect l="l" t="t" r="r" b="b"/>
                <a:pathLst>
                  <a:path w="314181" h="98036">
                    <a:moveTo>
                      <a:pt x="-568" y="22491"/>
                    </a:moveTo>
                    <a:lnTo>
                      <a:pt x="55717" y="98214"/>
                    </a:lnTo>
                    <a:lnTo>
                      <a:pt x="313613" y="68537"/>
                    </a:lnTo>
                    <a:lnTo>
                      <a:pt x="228714" y="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07" name="Freeform 2606">
                <a:extLst>
                  <a:ext uri="{FF2B5EF4-FFF2-40B4-BE49-F238E27FC236}">
                    <a16:creationId xmlns:a16="http://schemas.microsoft.com/office/drawing/2014/main" id="{39566366-4EB1-B3DC-2A84-4D455ACAF4DA}"/>
                  </a:ext>
                </a:extLst>
              </p:cNvPr>
              <p:cNvSpPr/>
              <p:nvPr/>
            </p:nvSpPr>
            <p:spPr>
              <a:xfrm>
                <a:off x="9612196" y="3901469"/>
                <a:ext cx="257896" cy="178812"/>
              </a:xfrm>
              <a:custGeom>
                <a:avLst/>
                <a:gdLst>
                  <a:gd name="connsiteX0" fmla="*/ -568 w 257896"/>
                  <a:gd name="connsiteY0" fmla="*/ 29854 h 178812"/>
                  <a:gd name="connsiteX1" fmla="*/ -568 w 257896"/>
                  <a:gd name="connsiteY1" fmla="*/ 178990 h 178812"/>
                  <a:gd name="connsiteX2" fmla="*/ 257328 w 257896"/>
                  <a:gd name="connsiteY2" fmla="*/ 140898 h 178812"/>
                  <a:gd name="connsiteX3" fmla="*/ 257328 w 257896"/>
                  <a:gd name="connsiteY3" fmla="*/ 178 h 178812"/>
                </a:gdLst>
                <a:ahLst/>
                <a:cxnLst>
                  <a:cxn ang="0">
                    <a:pos x="connsiteX0" y="connsiteY0"/>
                  </a:cxn>
                  <a:cxn ang="0">
                    <a:pos x="connsiteX1" y="connsiteY1"/>
                  </a:cxn>
                  <a:cxn ang="0">
                    <a:pos x="connsiteX2" y="connsiteY2"/>
                  </a:cxn>
                  <a:cxn ang="0">
                    <a:pos x="connsiteX3" y="connsiteY3"/>
                  </a:cxn>
                </a:cxnLst>
                <a:rect l="l" t="t" r="r" b="b"/>
                <a:pathLst>
                  <a:path w="257896" h="178812">
                    <a:moveTo>
                      <a:pt x="-568" y="29854"/>
                    </a:moveTo>
                    <a:lnTo>
                      <a:pt x="-568" y="178990"/>
                    </a:lnTo>
                    <a:lnTo>
                      <a:pt x="257328" y="140898"/>
                    </a:lnTo>
                    <a:lnTo>
                      <a:pt x="257328" y="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08" name="Freeform 2607">
                <a:extLst>
                  <a:ext uri="{FF2B5EF4-FFF2-40B4-BE49-F238E27FC236}">
                    <a16:creationId xmlns:a16="http://schemas.microsoft.com/office/drawing/2014/main" id="{B4AA3DFB-CF44-9E36-6689-44B5FC15425C}"/>
                  </a:ext>
                </a:extLst>
              </p:cNvPr>
              <p:cNvSpPr/>
              <p:nvPr/>
            </p:nvSpPr>
            <p:spPr>
              <a:xfrm>
                <a:off x="9555925" y="3855422"/>
                <a:ext cx="56284" cy="224860"/>
              </a:xfrm>
              <a:custGeom>
                <a:avLst/>
                <a:gdLst>
                  <a:gd name="connsiteX0" fmla="*/ -568 w 56284"/>
                  <a:gd name="connsiteY0" fmla="*/ 178 h 224860"/>
                  <a:gd name="connsiteX1" fmla="*/ 55717 w 56284"/>
                  <a:gd name="connsiteY1" fmla="*/ 75901 h 224860"/>
                  <a:gd name="connsiteX2" fmla="*/ 55717 w 56284"/>
                  <a:gd name="connsiteY2" fmla="*/ 225038 h 224860"/>
                  <a:gd name="connsiteX3" fmla="*/ -568 w 56284"/>
                  <a:gd name="connsiteY3" fmla="*/ 130206 h 224860"/>
                </a:gdLst>
                <a:ahLst/>
                <a:cxnLst>
                  <a:cxn ang="0">
                    <a:pos x="connsiteX0" y="connsiteY0"/>
                  </a:cxn>
                  <a:cxn ang="0">
                    <a:pos x="connsiteX1" y="connsiteY1"/>
                  </a:cxn>
                  <a:cxn ang="0">
                    <a:pos x="connsiteX2" y="connsiteY2"/>
                  </a:cxn>
                  <a:cxn ang="0">
                    <a:pos x="connsiteX3" y="connsiteY3"/>
                  </a:cxn>
                </a:cxnLst>
                <a:rect l="l" t="t" r="r" b="b"/>
                <a:pathLst>
                  <a:path w="56284" h="224860">
                    <a:moveTo>
                      <a:pt x="-568" y="178"/>
                    </a:moveTo>
                    <a:lnTo>
                      <a:pt x="55717" y="75901"/>
                    </a:lnTo>
                    <a:lnTo>
                      <a:pt x="55717" y="225038"/>
                    </a:lnTo>
                    <a:lnTo>
                      <a:pt x="-568" y="13020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p>
            </p:txBody>
          </p:sp>
          <p:sp>
            <p:nvSpPr>
              <p:cNvPr id="2609" name="Freeform 2608">
                <a:extLst>
                  <a:ext uri="{FF2B5EF4-FFF2-40B4-BE49-F238E27FC236}">
                    <a16:creationId xmlns:a16="http://schemas.microsoft.com/office/drawing/2014/main" id="{4F896579-96E0-0CB8-2436-B9D86A71D95C}"/>
                  </a:ext>
                </a:extLst>
              </p:cNvPr>
              <p:cNvSpPr/>
              <p:nvPr/>
            </p:nvSpPr>
            <p:spPr>
              <a:xfrm>
                <a:off x="9612196" y="3901469"/>
                <a:ext cx="257896" cy="178812"/>
              </a:xfrm>
              <a:custGeom>
                <a:avLst/>
                <a:gdLst>
                  <a:gd name="connsiteX0" fmla="*/ -568 w 257896"/>
                  <a:gd name="connsiteY0" fmla="*/ 29854 h 178812"/>
                  <a:gd name="connsiteX1" fmla="*/ -568 w 257896"/>
                  <a:gd name="connsiteY1" fmla="*/ 178990 h 178812"/>
                  <a:gd name="connsiteX2" fmla="*/ 257328 w 257896"/>
                  <a:gd name="connsiteY2" fmla="*/ 140898 h 178812"/>
                  <a:gd name="connsiteX3" fmla="*/ 257328 w 257896"/>
                  <a:gd name="connsiteY3" fmla="*/ 178 h 178812"/>
                </a:gdLst>
                <a:ahLst/>
                <a:cxnLst>
                  <a:cxn ang="0">
                    <a:pos x="connsiteX0" y="connsiteY0"/>
                  </a:cxn>
                  <a:cxn ang="0">
                    <a:pos x="connsiteX1" y="connsiteY1"/>
                  </a:cxn>
                  <a:cxn ang="0">
                    <a:pos x="connsiteX2" y="connsiteY2"/>
                  </a:cxn>
                  <a:cxn ang="0">
                    <a:pos x="connsiteX3" y="connsiteY3"/>
                  </a:cxn>
                </a:cxnLst>
                <a:rect l="l" t="t" r="r" b="b"/>
                <a:pathLst>
                  <a:path w="257896" h="178812">
                    <a:moveTo>
                      <a:pt x="-568" y="29854"/>
                    </a:moveTo>
                    <a:lnTo>
                      <a:pt x="-568" y="178990"/>
                    </a:lnTo>
                    <a:lnTo>
                      <a:pt x="257328" y="140898"/>
                    </a:lnTo>
                    <a:lnTo>
                      <a:pt x="257328" y="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11" name="Freeform 2610">
                <a:extLst>
                  <a:ext uri="{FF2B5EF4-FFF2-40B4-BE49-F238E27FC236}">
                    <a16:creationId xmlns:a16="http://schemas.microsoft.com/office/drawing/2014/main" id="{85380273-1952-103A-9F4E-70CEFEDDB20E}"/>
                  </a:ext>
                </a:extLst>
              </p:cNvPr>
              <p:cNvSpPr/>
              <p:nvPr/>
            </p:nvSpPr>
            <p:spPr>
              <a:xfrm>
                <a:off x="10226183" y="3141758"/>
                <a:ext cx="194742" cy="847848"/>
              </a:xfrm>
              <a:custGeom>
                <a:avLst/>
                <a:gdLst>
                  <a:gd name="connsiteX0" fmla="*/ -568 w 194742"/>
                  <a:gd name="connsiteY0" fmla="*/ 178 h 847848"/>
                  <a:gd name="connsiteX1" fmla="*/ -568 w 194742"/>
                  <a:gd name="connsiteY1" fmla="*/ 848026 h 847848"/>
                  <a:gd name="connsiteX2" fmla="*/ 194174 w 194742"/>
                  <a:gd name="connsiteY2" fmla="*/ 819262 h 847848"/>
                  <a:gd name="connsiteX3" fmla="*/ 194174 w 194742"/>
                  <a:gd name="connsiteY3" fmla="*/ 13182 h 847848"/>
                </a:gdLst>
                <a:ahLst/>
                <a:cxnLst>
                  <a:cxn ang="0">
                    <a:pos x="connsiteX0" y="connsiteY0"/>
                  </a:cxn>
                  <a:cxn ang="0">
                    <a:pos x="connsiteX1" y="connsiteY1"/>
                  </a:cxn>
                  <a:cxn ang="0">
                    <a:pos x="connsiteX2" y="connsiteY2"/>
                  </a:cxn>
                  <a:cxn ang="0">
                    <a:pos x="connsiteX3" y="connsiteY3"/>
                  </a:cxn>
                </a:cxnLst>
                <a:rect l="l" t="t" r="r" b="b"/>
                <a:pathLst>
                  <a:path w="194742" h="847848">
                    <a:moveTo>
                      <a:pt x="-568" y="178"/>
                    </a:moveTo>
                    <a:lnTo>
                      <a:pt x="-568" y="848026"/>
                    </a:lnTo>
                    <a:lnTo>
                      <a:pt x="194174" y="819262"/>
                    </a:lnTo>
                    <a:lnTo>
                      <a:pt x="194174" y="1318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p>
            </p:txBody>
          </p:sp>
          <p:sp>
            <p:nvSpPr>
              <p:cNvPr id="2612" name="Freeform 2611">
                <a:extLst>
                  <a:ext uri="{FF2B5EF4-FFF2-40B4-BE49-F238E27FC236}">
                    <a16:creationId xmlns:a16="http://schemas.microsoft.com/office/drawing/2014/main" id="{A7E60D4C-177C-3E73-D4B9-C1A415763DA9}"/>
                  </a:ext>
                </a:extLst>
              </p:cNvPr>
              <p:cNvSpPr/>
              <p:nvPr/>
            </p:nvSpPr>
            <p:spPr>
              <a:xfrm>
                <a:off x="10484086" y="3404286"/>
                <a:ext cx="170728" cy="547216"/>
              </a:xfrm>
              <a:custGeom>
                <a:avLst/>
                <a:gdLst>
                  <a:gd name="connsiteX0" fmla="*/ -568 w 170728"/>
                  <a:gd name="connsiteY0" fmla="*/ 178 h 547216"/>
                  <a:gd name="connsiteX1" fmla="*/ -568 w 170728"/>
                  <a:gd name="connsiteY1" fmla="*/ 547394 h 547216"/>
                  <a:gd name="connsiteX2" fmla="*/ 170160 w 170728"/>
                  <a:gd name="connsiteY2" fmla="*/ 522177 h 547216"/>
                  <a:gd name="connsiteX3" fmla="*/ 170160 w 170728"/>
                  <a:gd name="connsiteY3" fmla="*/ 216 h 547216"/>
                </a:gdLst>
                <a:ahLst/>
                <a:cxnLst>
                  <a:cxn ang="0">
                    <a:pos x="connsiteX0" y="connsiteY0"/>
                  </a:cxn>
                  <a:cxn ang="0">
                    <a:pos x="connsiteX1" y="connsiteY1"/>
                  </a:cxn>
                  <a:cxn ang="0">
                    <a:pos x="connsiteX2" y="connsiteY2"/>
                  </a:cxn>
                  <a:cxn ang="0">
                    <a:pos x="connsiteX3" y="connsiteY3"/>
                  </a:cxn>
                </a:cxnLst>
                <a:rect l="l" t="t" r="r" b="b"/>
                <a:pathLst>
                  <a:path w="170728" h="547216">
                    <a:moveTo>
                      <a:pt x="-568" y="178"/>
                    </a:moveTo>
                    <a:lnTo>
                      <a:pt x="-568" y="547394"/>
                    </a:lnTo>
                    <a:lnTo>
                      <a:pt x="170160" y="522177"/>
                    </a:lnTo>
                    <a:lnTo>
                      <a:pt x="170160" y="21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p>
            </p:txBody>
          </p:sp>
        </p:grpSp>
        <p:grpSp>
          <p:nvGrpSpPr>
            <p:cNvPr id="2617" name="Group 2616">
              <a:extLst>
                <a:ext uri="{FF2B5EF4-FFF2-40B4-BE49-F238E27FC236}">
                  <a16:creationId xmlns:a16="http://schemas.microsoft.com/office/drawing/2014/main" id="{A3DA34F4-63DA-F277-058A-7B9C01496DEA}"/>
                </a:ext>
              </a:extLst>
            </p:cNvPr>
            <p:cNvGrpSpPr/>
            <p:nvPr/>
          </p:nvGrpSpPr>
          <p:grpSpPr>
            <a:xfrm>
              <a:off x="4382616" y="2864918"/>
              <a:ext cx="2390847" cy="1568252"/>
              <a:chOff x="4405718" y="2629518"/>
              <a:chExt cx="3332249" cy="2185766"/>
            </a:xfrm>
          </p:grpSpPr>
          <p:sp>
            <p:nvSpPr>
              <p:cNvPr id="4" name="Freeform 3">
                <a:extLst>
                  <a:ext uri="{FF2B5EF4-FFF2-40B4-BE49-F238E27FC236}">
                    <a16:creationId xmlns:a16="http://schemas.microsoft.com/office/drawing/2014/main" id="{761133D7-AFD3-1DF6-EAC5-98719B3F7857}"/>
                  </a:ext>
                </a:extLst>
              </p:cNvPr>
              <p:cNvSpPr/>
              <p:nvPr/>
            </p:nvSpPr>
            <p:spPr>
              <a:xfrm flipV="1">
                <a:off x="4405722" y="2629508"/>
                <a:ext cx="3322541" cy="2184672"/>
              </a:xfrm>
              <a:custGeom>
                <a:avLst/>
                <a:gdLst>
                  <a:gd name="connsiteX0" fmla="*/ 3321437 w 3322541"/>
                  <a:gd name="connsiteY0" fmla="*/ 1387058 h 2184672"/>
                  <a:gd name="connsiteX1" fmla="*/ 2587145 w 3322541"/>
                  <a:gd name="connsiteY1" fmla="*/ 1970417 h 2184672"/>
                  <a:gd name="connsiteX2" fmla="*/ 1875157 w 3322541"/>
                  <a:gd name="connsiteY2" fmla="*/ 2169695 h 2184672"/>
                  <a:gd name="connsiteX3" fmla="*/ 1843162 w 3322541"/>
                  <a:gd name="connsiteY3" fmla="*/ 2183941 h 2184672"/>
                  <a:gd name="connsiteX4" fmla="*/ 1817171 w 3322541"/>
                  <a:gd name="connsiteY4" fmla="*/ 2174516 h 2184672"/>
                  <a:gd name="connsiteX5" fmla="*/ 1269004 w 3322541"/>
                  <a:gd name="connsiteY5" fmla="*/ 2141261 h 2184672"/>
                  <a:gd name="connsiteX6" fmla="*/ 135659 w 3322541"/>
                  <a:gd name="connsiteY6" fmla="*/ 2058484 h 2184672"/>
                  <a:gd name="connsiteX7" fmla="*/ 115626 w 3322541"/>
                  <a:gd name="connsiteY7" fmla="*/ 2066949 h 2184672"/>
                  <a:gd name="connsiteX8" fmla="*/ 87875 w 3322541"/>
                  <a:gd name="connsiteY8" fmla="*/ 2040697 h 2184672"/>
                  <a:gd name="connsiteX9" fmla="*/ -1105 w 3322541"/>
                  <a:gd name="connsiteY9" fmla="*/ 2004323 h 2184672"/>
                  <a:gd name="connsiteX10" fmla="*/ 719914 w 3322541"/>
                  <a:gd name="connsiteY10" fmla="*/ 555276 h 2184672"/>
                  <a:gd name="connsiteX11" fmla="*/ 1075661 w 3322541"/>
                  <a:gd name="connsiteY11" fmla="*/ 520241 h 2184672"/>
                  <a:gd name="connsiteX12" fmla="*/ 1220047 w 3322541"/>
                  <a:gd name="connsiteY12" fmla="*/ 413656 h 2184672"/>
                  <a:gd name="connsiteX13" fmla="*/ 814124 w 3322541"/>
                  <a:gd name="connsiteY13" fmla="*/ 98491 h 2184672"/>
                  <a:gd name="connsiteX14" fmla="*/ 814378 w 3322541"/>
                  <a:gd name="connsiteY14" fmla="*/ 98196 h 2184672"/>
                  <a:gd name="connsiteX15" fmla="*/ 812509 w 3322541"/>
                  <a:gd name="connsiteY15" fmla="*/ 97237 h 2184672"/>
                  <a:gd name="connsiteX16" fmla="*/ 804055 w 3322541"/>
                  <a:gd name="connsiteY16" fmla="*/ 26878 h 2184672"/>
                  <a:gd name="connsiteX17" fmla="*/ 874531 w 3322541"/>
                  <a:gd name="connsiteY17" fmla="*/ 20287 h 2184672"/>
                  <a:gd name="connsiteX18" fmla="*/ 876083 w 3322541"/>
                  <a:gd name="connsiteY18" fmla="*/ 22215 h 2184672"/>
                  <a:gd name="connsiteX19" fmla="*/ 876399 w 3322541"/>
                  <a:gd name="connsiteY19" fmla="*/ 21849 h 2184672"/>
                  <a:gd name="connsiteX20" fmla="*/ 1254097 w 3322541"/>
                  <a:gd name="connsiteY20" fmla="*/ 373806 h 2184672"/>
                  <a:gd name="connsiteX21" fmla="*/ 1289493 w 3322541"/>
                  <a:gd name="connsiteY21" fmla="*/ 320560 h 2184672"/>
                  <a:gd name="connsiteX22" fmla="*/ 1272862 w 3322541"/>
                  <a:gd name="connsiteY22" fmla="*/ 305138 h 2184672"/>
                  <a:gd name="connsiteX23" fmla="*/ 1269586 w 3322541"/>
                  <a:gd name="connsiteY23" fmla="*/ 282487 h 2184672"/>
                  <a:gd name="connsiteX24" fmla="*/ 1278866 w 3322541"/>
                  <a:gd name="connsiteY24" fmla="*/ 278702 h 2184672"/>
                  <a:gd name="connsiteX25" fmla="*/ 1281548 w 3322541"/>
                  <a:gd name="connsiteY25" fmla="*/ 275815 h 2184672"/>
                  <a:gd name="connsiteX26" fmla="*/ 1281571 w 3322541"/>
                  <a:gd name="connsiteY26" fmla="*/ 275815 h 2184672"/>
                  <a:gd name="connsiteX27" fmla="*/ 1299720 w 3322541"/>
                  <a:gd name="connsiteY27" fmla="*/ 256189 h 2184672"/>
                  <a:gd name="connsiteX28" fmla="*/ 1315312 w 3322541"/>
                  <a:gd name="connsiteY28" fmla="*/ 270639 h 2184672"/>
                  <a:gd name="connsiteX29" fmla="*/ 1319593 w 3322541"/>
                  <a:gd name="connsiteY29" fmla="*/ 261674 h 2184672"/>
                  <a:gd name="connsiteX30" fmla="*/ 1648957 w 3322541"/>
                  <a:gd name="connsiteY30" fmla="*/ 568377 h 2184672"/>
                  <a:gd name="connsiteX31" fmla="*/ 1889482 w 3322541"/>
                  <a:gd name="connsiteY31" fmla="*/ 518983 h 2184672"/>
                  <a:gd name="connsiteX32" fmla="*/ 2043486 w 3322541"/>
                  <a:gd name="connsiteY32" fmla="*/ 404320 h 2184672"/>
                  <a:gd name="connsiteX33" fmla="*/ 1644551 w 3322541"/>
                  <a:gd name="connsiteY33" fmla="*/ 88794 h 2184672"/>
                  <a:gd name="connsiteX34" fmla="*/ 1644813 w 3322541"/>
                  <a:gd name="connsiteY34" fmla="*/ 88464 h 2184672"/>
                  <a:gd name="connsiteX35" fmla="*/ 1642964 w 3322541"/>
                  <a:gd name="connsiteY35" fmla="*/ 87425 h 2184672"/>
                  <a:gd name="connsiteX36" fmla="*/ 1635122 w 3322541"/>
                  <a:gd name="connsiteY36" fmla="*/ 16994 h 2184672"/>
                  <a:gd name="connsiteX37" fmla="*/ 1705652 w 3322541"/>
                  <a:gd name="connsiteY37" fmla="*/ 11054 h 2184672"/>
                  <a:gd name="connsiteX38" fmla="*/ 1707193 w 3322541"/>
                  <a:gd name="connsiteY38" fmla="*/ 12986 h 2184672"/>
                  <a:gd name="connsiteX39" fmla="*/ 1707536 w 3322541"/>
                  <a:gd name="connsiteY39" fmla="*/ 12656 h 2184672"/>
                  <a:gd name="connsiteX40" fmla="*/ 2077090 w 3322541"/>
                  <a:gd name="connsiteY40" fmla="*/ 363288 h 2184672"/>
                  <a:gd name="connsiteX41" fmla="*/ 2112052 w 3322541"/>
                  <a:gd name="connsiteY41" fmla="*/ 309596 h 2184672"/>
                  <a:gd name="connsiteX42" fmla="*/ 2101403 w 3322541"/>
                  <a:gd name="connsiteY42" fmla="*/ 299551 h 2184672"/>
                  <a:gd name="connsiteX43" fmla="*/ 2098332 w 3322541"/>
                  <a:gd name="connsiteY43" fmla="*/ 276820 h 2184672"/>
                  <a:gd name="connsiteX44" fmla="*/ 2107681 w 3322541"/>
                  <a:gd name="connsiteY44" fmla="*/ 273119 h 2184672"/>
                  <a:gd name="connsiteX45" fmla="*/ 2110397 w 3322541"/>
                  <a:gd name="connsiteY45" fmla="*/ 270263 h 2184672"/>
                  <a:gd name="connsiteX46" fmla="*/ 2110397 w 3322541"/>
                  <a:gd name="connsiteY46" fmla="*/ 270263 h 2184672"/>
                  <a:gd name="connsiteX47" fmla="*/ 2128706 w 3322541"/>
                  <a:gd name="connsiteY47" fmla="*/ 250821 h 2184672"/>
                  <a:gd name="connsiteX48" fmla="*/ 3320261 w 3322541"/>
                  <a:gd name="connsiteY48" fmla="*/ 1373989 h 2184672"/>
                  <a:gd name="connsiteX49" fmla="*/ 3314303 w 3322541"/>
                  <a:gd name="connsiteY49" fmla="*/ 1380307 h 2184672"/>
                  <a:gd name="connsiteX50" fmla="*/ 3321437 w 3322541"/>
                  <a:gd name="connsiteY50" fmla="*/ 1387058 h 218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22541" h="2184672">
                    <a:moveTo>
                      <a:pt x="3321437" y="1387058"/>
                    </a:moveTo>
                    <a:cubicBezTo>
                      <a:pt x="3129434" y="1626777"/>
                      <a:pt x="2882288" y="1828316"/>
                      <a:pt x="2587145" y="1970417"/>
                    </a:cubicBezTo>
                    <a:cubicBezTo>
                      <a:pt x="2356504" y="2081457"/>
                      <a:pt x="2115831" y="2146368"/>
                      <a:pt x="1875157" y="2169695"/>
                    </a:cubicBezTo>
                    <a:cubicBezTo>
                      <a:pt x="1867132" y="2178343"/>
                      <a:pt x="1855889" y="2183941"/>
                      <a:pt x="1843162" y="2183941"/>
                    </a:cubicBezTo>
                    <a:cubicBezTo>
                      <a:pt x="1833232" y="2183941"/>
                      <a:pt x="1824545" y="2180057"/>
                      <a:pt x="1817171" y="2174516"/>
                    </a:cubicBezTo>
                    <a:cubicBezTo>
                      <a:pt x="1632463" y="2187277"/>
                      <a:pt x="1448176" y="2175864"/>
                      <a:pt x="1269004" y="2141261"/>
                    </a:cubicBezTo>
                    <a:cubicBezTo>
                      <a:pt x="885133" y="2218841"/>
                      <a:pt x="493484" y="2186637"/>
                      <a:pt x="135659" y="2058484"/>
                    </a:cubicBezTo>
                    <a:cubicBezTo>
                      <a:pt x="130554" y="2063693"/>
                      <a:pt x="123487" y="2066949"/>
                      <a:pt x="115626" y="2066949"/>
                    </a:cubicBezTo>
                    <a:cubicBezTo>
                      <a:pt x="100769" y="2066949"/>
                      <a:pt x="88909" y="2055308"/>
                      <a:pt x="87875" y="2040697"/>
                    </a:cubicBezTo>
                    <a:cubicBezTo>
                      <a:pt x="57974" y="2029182"/>
                      <a:pt x="28261" y="2017198"/>
                      <a:pt x="-1105" y="2004323"/>
                    </a:cubicBezTo>
                    <a:lnTo>
                      <a:pt x="719914" y="555276"/>
                    </a:lnTo>
                    <a:cubicBezTo>
                      <a:pt x="834808" y="585798"/>
                      <a:pt x="960657" y="576900"/>
                      <a:pt x="1075661" y="520241"/>
                    </a:cubicBezTo>
                    <a:cubicBezTo>
                      <a:pt x="1131414" y="492766"/>
                      <a:pt x="1179697" y="456322"/>
                      <a:pt x="1220047" y="413656"/>
                    </a:cubicBezTo>
                    <a:lnTo>
                      <a:pt x="814124" y="98491"/>
                    </a:lnTo>
                    <a:lnTo>
                      <a:pt x="814378" y="98196"/>
                    </a:lnTo>
                    <a:cubicBezTo>
                      <a:pt x="813830" y="97763"/>
                      <a:pt x="813072" y="97683"/>
                      <a:pt x="812509" y="97237"/>
                    </a:cubicBezTo>
                    <a:cubicBezTo>
                      <a:pt x="790697" y="79611"/>
                      <a:pt x="786885" y="48057"/>
                      <a:pt x="804055" y="26878"/>
                    </a:cubicBezTo>
                    <a:cubicBezTo>
                      <a:pt x="821151" y="5628"/>
                      <a:pt x="852749" y="2660"/>
                      <a:pt x="874531" y="20287"/>
                    </a:cubicBezTo>
                    <a:cubicBezTo>
                      <a:pt x="875182" y="20800"/>
                      <a:pt x="875436" y="21621"/>
                      <a:pt x="876083" y="22215"/>
                    </a:cubicBezTo>
                    <a:lnTo>
                      <a:pt x="876399" y="21849"/>
                    </a:lnTo>
                    <a:lnTo>
                      <a:pt x="1254097" y="373806"/>
                    </a:lnTo>
                    <a:cubicBezTo>
                      <a:pt x="1267143" y="356808"/>
                      <a:pt x="1278740" y="338919"/>
                      <a:pt x="1289493" y="320560"/>
                    </a:cubicBezTo>
                    <a:lnTo>
                      <a:pt x="1272862" y="305138"/>
                    </a:lnTo>
                    <a:cubicBezTo>
                      <a:pt x="1265625" y="298480"/>
                      <a:pt x="1264175" y="288337"/>
                      <a:pt x="1269586" y="282487"/>
                    </a:cubicBezTo>
                    <a:cubicBezTo>
                      <a:pt x="1271960" y="279925"/>
                      <a:pt x="1275316" y="278819"/>
                      <a:pt x="1278866" y="278702"/>
                    </a:cubicBezTo>
                    <a:lnTo>
                      <a:pt x="1281548" y="275815"/>
                    </a:lnTo>
                    <a:lnTo>
                      <a:pt x="1281571" y="275815"/>
                    </a:lnTo>
                    <a:lnTo>
                      <a:pt x="1299720" y="256189"/>
                    </a:lnTo>
                    <a:lnTo>
                      <a:pt x="1315312" y="270639"/>
                    </a:lnTo>
                    <a:cubicBezTo>
                      <a:pt x="1316670" y="267591"/>
                      <a:pt x="1318291" y="264708"/>
                      <a:pt x="1319593" y="261674"/>
                    </a:cubicBezTo>
                    <a:lnTo>
                      <a:pt x="1648957" y="568377"/>
                    </a:lnTo>
                    <a:cubicBezTo>
                      <a:pt x="1729451" y="571680"/>
                      <a:pt x="1811772" y="556396"/>
                      <a:pt x="1889482" y="518983"/>
                    </a:cubicBezTo>
                    <a:cubicBezTo>
                      <a:pt x="1949579" y="490057"/>
                      <a:pt x="2001047" y="450703"/>
                      <a:pt x="2043486" y="404320"/>
                    </a:cubicBezTo>
                    <a:lnTo>
                      <a:pt x="1644551" y="88794"/>
                    </a:lnTo>
                    <a:lnTo>
                      <a:pt x="1644813" y="88464"/>
                    </a:lnTo>
                    <a:cubicBezTo>
                      <a:pt x="1644254" y="87982"/>
                      <a:pt x="1643512" y="87915"/>
                      <a:pt x="1642964" y="87425"/>
                    </a:cubicBezTo>
                    <a:cubicBezTo>
                      <a:pt x="1621311" y="69646"/>
                      <a:pt x="1617761" y="38096"/>
                      <a:pt x="1635122" y="16994"/>
                    </a:cubicBezTo>
                    <a:cubicBezTo>
                      <a:pt x="1652438" y="-4083"/>
                      <a:pt x="1684033" y="-6742"/>
                      <a:pt x="1705652" y="11054"/>
                    </a:cubicBezTo>
                    <a:cubicBezTo>
                      <a:pt x="1706314" y="11616"/>
                      <a:pt x="1706577" y="12473"/>
                      <a:pt x="1707193" y="12986"/>
                    </a:cubicBezTo>
                    <a:lnTo>
                      <a:pt x="1707536" y="12656"/>
                    </a:lnTo>
                    <a:lnTo>
                      <a:pt x="2077090" y="363288"/>
                    </a:lnTo>
                    <a:cubicBezTo>
                      <a:pt x="2089851" y="346072"/>
                      <a:pt x="2101620" y="328182"/>
                      <a:pt x="2112052" y="309596"/>
                    </a:cubicBezTo>
                    <a:lnTo>
                      <a:pt x="2101403" y="299551"/>
                    </a:lnTo>
                    <a:cubicBezTo>
                      <a:pt x="2094223" y="292813"/>
                      <a:pt x="2092888" y="282634"/>
                      <a:pt x="2098332" y="276820"/>
                    </a:cubicBezTo>
                    <a:cubicBezTo>
                      <a:pt x="2100729" y="274262"/>
                      <a:pt x="2104142" y="273187"/>
                      <a:pt x="2107681" y="273119"/>
                    </a:cubicBezTo>
                    <a:lnTo>
                      <a:pt x="2110397" y="270263"/>
                    </a:lnTo>
                    <a:lnTo>
                      <a:pt x="2110397" y="270263"/>
                    </a:lnTo>
                    <a:lnTo>
                      <a:pt x="2128706" y="250821"/>
                    </a:lnTo>
                    <a:lnTo>
                      <a:pt x="3320261" y="1373989"/>
                    </a:lnTo>
                    <a:lnTo>
                      <a:pt x="3314303" y="1380307"/>
                    </a:lnTo>
                    <a:lnTo>
                      <a:pt x="3321437" y="1387058"/>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0" name="Freeform 19">
                <a:extLst>
                  <a:ext uri="{FF2B5EF4-FFF2-40B4-BE49-F238E27FC236}">
                    <a16:creationId xmlns:a16="http://schemas.microsoft.com/office/drawing/2014/main" id="{DA02F5E2-D76B-DA5B-AA44-F0163E6C4BA2}"/>
                  </a:ext>
                </a:extLst>
              </p:cNvPr>
              <p:cNvSpPr/>
              <p:nvPr/>
            </p:nvSpPr>
            <p:spPr>
              <a:xfrm flipV="1">
                <a:off x="5206241" y="2672187"/>
                <a:ext cx="1715944" cy="1590394"/>
              </a:xfrm>
              <a:custGeom>
                <a:avLst/>
                <a:gdLst>
                  <a:gd name="connsiteX0" fmla="*/ 985835 w 1715944"/>
                  <a:gd name="connsiteY0" fmla="*/ 1413446 h 1590394"/>
                  <a:gd name="connsiteX1" fmla="*/ 468487 w 1715944"/>
                  <a:gd name="connsiteY1" fmla="*/ 1589384 h 1590394"/>
                  <a:gd name="connsiteX2" fmla="*/ -1103 w 1715944"/>
                  <a:gd name="connsiteY2" fmla="*/ 1441468 h 1590394"/>
                  <a:gd name="connsiteX3" fmla="*/ 732914 w 1715944"/>
                  <a:gd name="connsiteY3" fmla="*/ -1010 h 1590394"/>
                  <a:gd name="connsiteX4" fmla="*/ 848439 w 1715944"/>
                  <a:gd name="connsiteY4" fmla="*/ 16500 h 1590394"/>
                  <a:gd name="connsiteX5" fmla="*/ 1714842 w 1715944"/>
                  <a:gd name="connsiteY5" fmla="*/ 823461 h 1590394"/>
                  <a:gd name="connsiteX6" fmla="*/ 985835 w 1715944"/>
                  <a:gd name="connsiteY6" fmla="*/ 1413446 h 159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5944" h="1590394">
                    <a:moveTo>
                      <a:pt x="985835" y="1413446"/>
                    </a:moveTo>
                    <a:cubicBezTo>
                      <a:pt x="817723" y="1496269"/>
                      <a:pt x="643881" y="1553936"/>
                      <a:pt x="468487" y="1589384"/>
                    </a:cubicBezTo>
                    <a:cubicBezTo>
                      <a:pt x="306748" y="1558140"/>
                      <a:pt x="148979" y="1508881"/>
                      <a:pt x="-1103" y="1441468"/>
                    </a:cubicBezTo>
                    <a:lnTo>
                      <a:pt x="732914" y="-1010"/>
                    </a:lnTo>
                    <a:cubicBezTo>
                      <a:pt x="770433" y="9316"/>
                      <a:pt x="809254" y="14961"/>
                      <a:pt x="848439" y="16500"/>
                    </a:cubicBezTo>
                    <a:lnTo>
                      <a:pt x="1714842" y="823461"/>
                    </a:lnTo>
                    <a:cubicBezTo>
                      <a:pt x="1525008" y="1064881"/>
                      <a:pt x="1279643" y="1268728"/>
                      <a:pt x="985835" y="1413446"/>
                    </a:cubicBez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 name="Freeform 25">
                <a:extLst>
                  <a:ext uri="{FF2B5EF4-FFF2-40B4-BE49-F238E27FC236}">
                    <a16:creationId xmlns:a16="http://schemas.microsoft.com/office/drawing/2014/main" id="{7C9C698A-E6D2-9DC4-8138-26BD26AAA3FA}"/>
                  </a:ext>
                </a:extLst>
              </p:cNvPr>
              <p:cNvSpPr/>
              <p:nvPr/>
            </p:nvSpPr>
            <p:spPr>
              <a:xfrm flipV="1">
                <a:off x="5682086" y="3418405"/>
                <a:ext cx="1226083" cy="1138854"/>
              </a:xfrm>
              <a:custGeom>
                <a:avLst/>
                <a:gdLst>
                  <a:gd name="connsiteX0" fmla="*/ 1224829 w 1226083"/>
                  <a:gd name="connsiteY0" fmla="*/ 1111968 h 1138854"/>
                  <a:gd name="connsiteX1" fmla="*/ 23207 w 1226083"/>
                  <a:gd name="connsiteY1" fmla="*/ -440 h 1138854"/>
                  <a:gd name="connsiteX2" fmla="*/ -1254 w 1226083"/>
                  <a:gd name="connsiteY2" fmla="*/ 26005 h 1138854"/>
                  <a:gd name="connsiteX3" fmla="*/ 1200357 w 1226083"/>
                  <a:gd name="connsiteY3" fmla="*/ 1138415 h 1138854"/>
                  <a:gd name="connsiteX4" fmla="*/ 1224829 w 1226083"/>
                  <a:gd name="connsiteY4" fmla="*/ 1111968 h 1138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83" h="1138854">
                    <a:moveTo>
                      <a:pt x="1224829" y="1111968"/>
                    </a:moveTo>
                    <a:lnTo>
                      <a:pt x="23207" y="-440"/>
                    </a:lnTo>
                    <a:lnTo>
                      <a:pt x="-1254" y="26005"/>
                    </a:lnTo>
                    <a:lnTo>
                      <a:pt x="1200357" y="1138415"/>
                    </a:lnTo>
                    <a:lnTo>
                      <a:pt x="1224829" y="1111968"/>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35" name="Freeform 34">
                <a:extLst>
                  <a:ext uri="{FF2B5EF4-FFF2-40B4-BE49-F238E27FC236}">
                    <a16:creationId xmlns:a16="http://schemas.microsoft.com/office/drawing/2014/main" id="{BAE9A4E1-1896-BB50-80B1-18F095D2905C}"/>
                  </a:ext>
                </a:extLst>
              </p:cNvPr>
              <p:cNvSpPr/>
              <p:nvPr/>
            </p:nvSpPr>
            <p:spPr>
              <a:xfrm flipV="1">
                <a:off x="5682086" y="3418405"/>
                <a:ext cx="1226083" cy="1138854"/>
              </a:xfrm>
              <a:custGeom>
                <a:avLst/>
                <a:gdLst>
                  <a:gd name="connsiteX0" fmla="*/ 1224829 w 1226083"/>
                  <a:gd name="connsiteY0" fmla="*/ 1111968 h 1138854"/>
                  <a:gd name="connsiteX1" fmla="*/ 23207 w 1226083"/>
                  <a:gd name="connsiteY1" fmla="*/ -440 h 1138854"/>
                  <a:gd name="connsiteX2" fmla="*/ -1254 w 1226083"/>
                  <a:gd name="connsiteY2" fmla="*/ 26005 h 1138854"/>
                  <a:gd name="connsiteX3" fmla="*/ 1200357 w 1226083"/>
                  <a:gd name="connsiteY3" fmla="*/ 1138415 h 1138854"/>
                </a:gdLst>
                <a:ahLst/>
                <a:cxnLst>
                  <a:cxn ang="0">
                    <a:pos x="connsiteX0" y="connsiteY0"/>
                  </a:cxn>
                  <a:cxn ang="0">
                    <a:pos x="connsiteX1" y="connsiteY1"/>
                  </a:cxn>
                  <a:cxn ang="0">
                    <a:pos x="connsiteX2" y="connsiteY2"/>
                  </a:cxn>
                  <a:cxn ang="0">
                    <a:pos x="connsiteX3" y="connsiteY3"/>
                  </a:cxn>
                </a:cxnLst>
                <a:rect l="l" t="t" r="r" b="b"/>
                <a:pathLst>
                  <a:path w="1226083" h="1138854">
                    <a:moveTo>
                      <a:pt x="1224829" y="1111968"/>
                    </a:moveTo>
                    <a:lnTo>
                      <a:pt x="23207" y="-440"/>
                    </a:lnTo>
                    <a:lnTo>
                      <a:pt x="-1254" y="26005"/>
                    </a:lnTo>
                    <a:lnTo>
                      <a:pt x="1200357" y="113841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44" name="Freeform 43">
                <a:extLst>
                  <a:ext uri="{FF2B5EF4-FFF2-40B4-BE49-F238E27FC236}">
                    <a16:creationId xmlns:a16="http://schemas.microsoft.com/office/drawing/2014/main" id="{41090D08-90BF-756B-79DE-ECA30264F2F5}"/>
                  </a:ext>
                </a:extLst>
              </p:cNvPr>
              <p:cNvSpPr/>
              <p:nvPr/>
            </p:nvSpPr>
            <p:spPr>
              <a:xfrm flipV="1">
                <a:off x="5678091" y="3414075"/>
                <a:ext cx="1211906" cy="1123557"/>
              </a:xfrm>
              <a:custGeom>
                <a:avLst/>
                <a:gdLst>
                  <a:gd name="connsiteX0" fmla="*/ 1210660 w 1211906"/>
                  <a:gd name="connsiteY0" fmla="*/ 1111989 h 1123557"/>
                  <a:gd name="connsiteX1" fmla="*/ 9037 w 1211906"/>
                  <a:gd name="connsiteY1" fmla="*/ -453 h 1123557"/>
                  <a:gd name="connsiteX2" fmla="*/ -1247 w 1211906"/>
                  <a:gd name="connsiteY2" fmla="*/ 10663 h 1123557"/>
                  <a:gd name="connsiteX3" fmla="*/ 1200364 w 1211906"/>
                  <a:gd name="connsiteY3" fmla="*/ 1123105 h 1123557"/>
                  <a:gd name="connsiteX4" fmla="*/ 1210660 w 1211906"/>
                  <a:gd name="connsiteY4" fmla="*/ 1111989 h 1123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1906" h="1123557">
                    <a:moveTo>
                      <a:pt x="1210660" y="1111989"/>
                    </a:moveTo>
                    <a:lnTo>
                      <a:pt x="9037" y="-453"/>
                    </a:lnTo>
                    <a:lnTo>
                      <a:pt x="-1247" y="10663"/>
                    </a:lnTo>
                    <a:lnTo>
                      <a:pt x="1200364" y="1123105"/>
                    </a:lnTo>
                    <a:lnTo>
                      <a:pt x="1210660" y="1111989"/>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45" name="Freeform 44">
                <a:extLst>
                  <a:ext uri="{FF2B5EF4-FFF2-40B4-BE49-F238E27FC236}">
                    <a16:creationId xmlns:a16="http://schemas.microsoft.com/office/drawing/2014/main" id="{0D3725FB-1A22-32EB-8E45-3A0310DADA54}"/>
                  </a:ext>
                </a:extLst>
              </p:cNvPr>
              <p:cNvSpPr/>
              <p:nvPr/>
            </p:nvSpPr>
            <p:spPr>
              <a:xfrm flipV="1">
                <a:off x="5678091" y="3414075"/>
                <a:ext cx="1211906" cy="1123557"/>
              </a:xfrm>
              <a:custGeom>
                <a:avLst/>
                <a:gdLst>
                  <a:gd name="connsiteX0" fmla="*/ 1210660 w 1211906"/>
                  <a:gd name="connsiteY0" fmla="*/ 1111989 h 1123557"/>
                  <a:gd name="connsiteX1" fmla="*/ 9037 w 1211906"/>
                  <a:gd name="connsiteY1" fmla="*/ -453 h 1123557"/>
                  <a:gd name="connsiteX2" fmla="*/ -1247 w 1211906"/>
                  <a:gd name="connsiteY2" fmla="*/ 10663 h 1123557"/>
                  <a:gd name="connsiteX3" fmla="*/ 1200364 w 1211906"/>
                  <a:gd name="connsiteY3" fmla="*/ 1123105 h 1123557"/>
                </a:gdLst>
                <a:ahLst/>
                <a:cxnLst>
                  <a:cxn ang="0">
                    <a:pos x="connsiteX0" y="connsiteY0"/>
                  </a:cxn>
                  <a:cxn ang="0">
                    <a:pos x="connsiteX1" y="connsiteY1"/>
                  </a:cxn>
                  <a:cxn ang="0">
                    <a:pos x="connsiteX2" y="connsiteY2"/>
                  </a:cxn>
                  <a:cxn ang="0">
                    <a:pos x="connsiteX3" y="connsiteY3"/>
                  </a:cxn>
                </a:cxnLst>
                <a:rect l="l" t="t" r="r" b="b"/>
                <a:pathLst>
                  <a:path w="1211906" h="1123557">
                    <a:moveTo>
                      <a:pt x="1210660" y="1111989"/>
                    </a:moveTo>
                    <a:lnTo>
                      <a:pt x="9037" y="-453"/>
                    </a:lnTo>
                    <a:lnTo>
                      <a:pt x="-1247" y="10663"/>
                    </a:lnTo>
                    <a:lnTo>
                      <a:pt x="1200364" y="112310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46" name="Freeform 45">
                <a:extLst>
                  <a:ext uri="{FF2B5EF4-FFF2-40B4-BE49-F238E27FC236}">
                    <a16:creationId xmlns:a16="http://schemas.microsoft.com/office/drawing/2014/main" id="{7369C934-013C-23AF-C130-EAE8A3998C29}"/>
                  </a:ext>
                </a:extLst>
              </p:cNvPr>
              <p:cNvSpPr/>
              <p:nvPr/>
            </p:nvSpPr>
            <p:spPr>
              <a:xfrm flipV="1">
                <a:off x="5699287" y="3995081"/>
                <a:ext cx="561716" cy="517580"/>
              </a:xfrm>
              <a:custGeom>
                <a:avLst/>
                <a:gdLst>
                  <a:gd name="connsiteX0" fmla="*/ -1048 w 561716"/>
                  <a:gd name="connsiteY0" fmla="*/ -148 h 517580"/>
                  <a:gd name="connsiteX1" fmla="*/ 262455 w 561716"/>
                  <a:gd name="connsiteY1" fmla="*/ 282489 h 517580"/>
                  <a:gd name="connsiteX2" fmla="*/ 560669 w 561716"/>
                  <a:gd name="connsiteY2" fmla="*/ 517432 h 517580"/>
                </a:gdLst>
                <a:ahLst/>
                <a:cxnLst>
                  <a:cxn ang="0">
                    <a:pos x="connsiteX0" y="connsiteY0"/>
                  </a:cxn>
                  <a:cxn ang="0">
                    <a:pos x="connsiteX1" y="connsiteY1"/>
                  </a:cxn>
                  <a:cxn ang="0">
                    <a:pos x="connsiteX2" y="connsiteY2"/>
                  </a:cxn>
                </a:cxnLst>
                <a:rect l="l" t="t" r="r" b="b"/>
                <a:pathLst>
                  <a:path w="561716" h="517580">
                    <a:moveTo>
                      <a:pt x="-1048" y="-148"/>
                    </a:moveTo>
                    <a:lnTo>
                      <a:pt x="262455" y="282489"/>
                    </a:lnTo>
                    <a:lnTo>
                      <a:pt x="560669" y="517432"/>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47" name="Freeform 46">
                <a:extLst>
                  <a:ext uri="{FF2B5EF4-FFF2-40B4-BE49-F238E27FC236}">
                    <a16:creationId xmlns:a16="http://schemas.microsoft.com/office/drawing/2014/main" id="{C0B873D3-421B-FB09-0EB4-8778241CC110}"/>
                  </a:ext>
                </a:extLst>
              </p:cNvPr>
              <p:cNvSpPr/>
              <p:nvPr/>
            </p:nvSpPr>
            <p:spPr>
              <a:xfrm flipV="1">
                <a:off x="6309070" y="3430560"/>
                <a:ext cx="561671" cy="517637"/>
              </a:xfrm>
              <a:custGeom>
                <a:avLst/>
                <a:gdLst>
                  <a:gd name="connsiteX0" fmla="*/ -1447 w 561671"/>
                  <a:gd name="connsiteY0" fmla="*/ -767 h 517637"/>
                  <a:gd name="connsiteX1" fmla="*/ 262055 w 561671"/>
                  <a:gd name="connsiteY1" fmla="*/ 281973 h 517637"/>
                  <a:gd name="connsiteX2" fmla="*/ 560224 w 561671"/>
                  <a:gd name="connsiteY2" fmla="*/ 516871 h 517637"/>
                </a:gdLst>
                <a:ahLst/>
                <a:cxnLst>
                  <a:cxn ang="0">
                    <a:pos x="connsiteX0" y="connsiteY0"/>
                  </a:cxn>
                  <a:cxn ang="0">
                    <a:pos x="connsiteX1" y="connsiteY1"/>
                  </a:cxn>
                  <a:cxn ang="0">
                    <a:pos x="connsiteX2" y="connsiteY2"/>
                  </a:cxn>
                </a:cxnLst>
                <a:rect l="l" t="t" r="r" b="b"/>
                <a:pathLst>
                  <a:path w="561671" h="517637">
                    <a:moveTo>
                      <a:pt x="-1447" y="-767"/>
                    </a:moveTo>
                    <a:lnTo>
                      <a:pt x="262055" y="281973"/>
                    </a:lnTo>
                    <a:lnTo>
                      <a:pt x="560224" y="516871"/>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48" name="Freeform 47">
                <a:extLst>
                  <a:ext uri="{FF2B5EF4-FFF2-40B4-BE49-F238E27FC236}">
                    <a16:creationId xmlns:a16="http://schemas.microsoft.com/office/drawing/2014/main" id="{21B87D6D-DD3F-6170-52A1-66E5D93F086A}"/>
                  </a:ext>
                </a:extLst>
              </p:cNvPr>
              <p:cNvSpPr/>
              <p:nvPr/>
            </p:nvSpPr>
            <p:spPr>
              <a:xfrm flipV="1">
                <a:off x="5963384" y="3665423"/>
                <a:ext cx="608150" cy="562382"/>
              </a:xfrm>
              <a:custGeom>
                <a:avLst/>
                <a:gdLst>
                  <a:gd name="connsiteX0" fmla="*/ -1236 w 608150"/>
                  <a:gd name="connsiteY0" fmla="*/ -485 h 562382"/>
                  <a:gd name="connsiteX1" fmla="*/ 280735 w 608150"/>
                  <a:gd name="connsiteY1" fmla="*/ 301056 h 562382"/>
                  <a:gd name="connsiteX2" fmla="*/ 606915 w 608150"/>
                  <a:gd name="connsiteY2" fmla="*/ 561898 h 562382"/>
                </a:gdLst>
                <a:ahLst/>
                <a:cxnLst>
                  <a:cxn ang="0">
                    <a:pos x="connsiteX0" y="connsiteY0"/>
                  </a:cxn>
                  <a:cxn ang="0">
                    <a:pos x="connsiteX1" y="connsiteY1"/>
                  </a:cxn>
                  <a:cxn ang="0">
                    <a:pos x="connsiteX2" y="connsiteY2"/>
                  </a:cxn>
                </a:cxnLst>
                <a:rect l="l" t="t" r="r" b="b"/>
                <a:pathLst>
                  <a:path w="608150" h="562382">
                    <a:moveTo>
                      <a:pt x="-1236" y="-485"/>
                    </a:moveTo>
                    <a:lnTo>
                      <a:pt x="280735" y="301056"/>
                    </a:lnTo>
                    <a:lnTo>
                      <a:pt x="606915" y="561898"/>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49" name="Freeform 48">
                <a:extLst>
                  <a:ext uri="{FF2B5EF4-FFF2-40B4-BE49-F238E27FC236}">
                    <a16:creationId xmlns:a16="http://schemas.microsoft.com/office/drawing/2014/main" id="{26B4C31C-4E8E-4972-5F50-5CF6A65DCFEA}"/>
                  </a:ext>
                </a:extLst>
              </p:cNvPr>
              <p:cNvSpPr/>
              <p:nvPr/>
            </p:nvSpPr>
            <p:spPr>
              <a:xfrm flipV="1">
                <a:off x="6159902" y="3849620"/>
                <a:ext cx="171107" cy="160136"/>
              </a:xfrm>
              <a:custGeom>
                <a:avLst/>
                <a:gdLst>
                  <a:gd name="connsiteX0" fmla="*/ 167043 w 171107"/>
                  <a:gd name="connsiteY0" fmla="*/ 156078 h 160136"/>
                  <a:gd name="connsiteX1" fmla="*/ 159338 w 171107"/>
                  <a:gd name="connsiteY1" fmla="*/ 127783 h 160136"/>
                  <a:gd name="connsiteX2" fmla="*/ 30458 w 171107"/>
                  <a:gd name="connsiteY2" fmla="*/ 8470 h 160136"/>
                  <a:gd name="connsiteX3" fmla="*/ 1602 w 171107"/>
                  <a:gd name="connsiteY3" fmla="*/ 2990 h 160136"/>
                  <a:gd name="connsiteX4" fmla="*/ 1602 w 171107"/>
                  <a:gd name="connsiteY4" fmla="*/ 2990 h 160136"/>
                  <a:gd name="connsiteX5" fmla="*/ 9341 w 171107"/>
                  <a:gd name="connsiteY5" fmla="*/ 31354 h 160136"/>
                  <a:gd name="connsiteX6" fmla="*/ 138222 w 171107"/>
                  <a:gd name="connsiteY6" fmla="*/ 150607 h 160136"/>
                  <a:gd name="connsiteX7" fmla="*/ 167043 w 171107"/>
                  <a:gd name="connsiteY7" fmla="*/ 156078 h 160136"/>
                  <a:gd name="connsiteX8" fmla="*/ 167043 w 171107"/>
                  <a:gd name="connsiteY8" fmla="*/ 156078 h 160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107" h="160136">
                    <a:moveTo>
                      <a:pt x="167043" y="156078"/>
                    </a:moveTo>
                    <a:cubicBezTo>
                      <a:pt x="172899" y="149786"/>
                      <a:pt x="169406" y="137126"/>
                      <a:pt x="159338" y="127783"/>
                    </a:cubicBezTo>
                    <a:lnTo>
                      <a:pt x="30458" y="8470"/>
                    </a:lnTo>
                    <a:cubicBezTo>
                      <a:pt x="20333" y="-861"/>
                      <a:pt x="7458" y="-3306"/>
                      <a:pt x="1602" y="2990"/>
                    </a:cubicBezTo>
                    <a:lnTo>
                      <a:pt x="1602" y="2990"/>
                    </a:lnTo>
                    <a:cubicBezTo>
                      <a:pt x="-4208" y="9282"/>
                      <a:pt x="-772" y="21951"/>
                      <a:pt x="9341" y="31354"/>
                    </a:cubicBezTo>
                    <a:lnTo>
                      <a:pt x="138222" y="150607"/>
                    </a:lnTo>
                    <a:cubicBezTo>
                      <a:pt x="148312" y="160010"/>
                      <a:pt x="161187" y="162464"/>
                      <a:pt x="167043" y="156078"/>
                    </a:cubicBezTo>
                    <a:lnTo>
                      <a:pt x="167043" y="156078"/>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0" name="Freeform 49">
                <a:extLst>
                  <a:ext uri="{FF2B5EF4-FFF2-40B4-BE49-F238E27FC236}">
                    <a16:creationId xmlns:a16="http://schemas.microsoft.com/office/drawing/2014/main" id="{3D885277-7EB2-AB74-D81F-F68CF02F7A16}"/>
                  </a:ext>
                </a:extLst>
              </p:cNvPr>
              <p:cNvSpPr/>
              <p:nvPr/>
            </p:nvSpPr>
            <p:spPr>
              <a:xfrm flipV="1">
                <a:off x="6159902" y="3849620"/>
                <a:ext cx="171107" cy="160136"/>
              </a:xfrm>
              <a:custGeom>
                <a:avLst/>
                <a:gdLst>
                  <a:gd name="connsiteX0" fmla="*/ 167043 w 171107"/>
                  <a:gd name="connsiteY0" fmla="*/ 156078 h 160136"/>
                  <a:gd name="connsiteX1" fmla="*/ 159338 w 171107"/>
                  <a:gd name="connsiteY1" fmla="*/ 127783 h 160136"/>
                  <a:gd name="connsiteX2" fmla="*/ 30458 w 171107"/>
                  <a:gd name="connsiteY2" fmla="*/ 8470 h 160136"/>
                  <a:gd name="connsiteX3" fmla="*/ 1602 w 171107"/>
                  <a:gd name="connsiteY3" fmla="*/ 2990 h 160136"/>
                  <a:gd name="connsiteX4" fmla="*/ 1602 w 171107"/>
                  <a:gd name="connsiteY4" fmla="*/ 2990 h 160136"/>
                  <a:gd name="connsiteX5" fmla="*/ 9341 w 171107"/>
                  <a:gd name="connsiteY5" fmla="*/ 31354 h 160136"/>
                  <a:gd name="connsiteX6" fmla="*/ 138222 w 171107"/>
                  <a:gd name="connsiteY6" fmla="*/ 150607 h 160136"/>
                  <a:gd name="connsiteX7" fmla="*/ 167043 w 171107"/>
                  <a:gd name="connsiteY7" fmla="*/ 156078 h 160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107" h="160136">
                    <a:moveTo>
                      <a:pt x="167043" y="156078"/>
                    </a:moveTo>
                    <a:cubicBezTo>
                      <a:pt x="172899" y="149786"/>
                      <a:pt x="169406" y="137126"/>
                      <a:pt x="159338" y="127783"/>
                    </a:cubicBezTo>
                    <a:lnTo>
                      <a:pt x="30458" y="8470"/>
                    </a:lnTo>
                    <a:cubicBezTo>
                      <a:pt x="20333" y="-861"/>
                      <a:pt x="7458" y="-3306"/>
                      <a:pt x="1602" y="2990"/>
                    </a:cubicBezTo>
                    <a:lnTo>
                      <a:pt x="1602" y="2990"/>
                    </a:lnTo>
                    <a:cubicBezTo>
                      <a:pt x="-4208" y="9282"/>
                      <a:pt x="-772" y="21951"/>
                      <a:pt x="9341" y="31354"/>
                    </a:cubicBezTo>
                    <a:lnTo>
                      <a:pt x="138222" y="150607"/>
                    </a:lnTo>
                    <a:cubicBezTo>
                      <a:pt x="148312" y="160010"/>
                      <a:pt x="161187" y="162464"/>
                      <a:pt x="167043" y="156078"/>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1" name="Freeform 50">
                <a:extLst>
                  <a:ext uri="{FF2B5EF4-FFF2-40B4-BE49-F238E27FC236}">
                    <a16:creationId xmlns:a16="http://schemas.microsoft.com/office/drawing/2014/main" id="{955B467F-E6AA-C198-B2AE-AE21CCFC9702}"/>
                  </a:ext>
                </a:extLst>
              </p:cNvPr>
              <p:cNvSpPr/>
              <p:nvPr/>
            </p:nvSpPr>
            <p:spPr>
              <a:xfrm flipV="1">
                <a:off x="5673143" y="4417575"/>
                <a:ext cx="124726" cy="117401"/>
              </a:xfrm>
              <a:custGeom>
                <a:avLst/>
                <a:gdLst>
                  <a:gd name="connsiteX0" fmla="*/ 120579 w 124726"/>
                  <a:gd name="connsiteY0" fmla="*/ 113503 h 117401"/>
                  <a:gd name="connsiteX1" fmla="*/ 117326 w 124726"/>
                  <a:gd name="connsiteY1" fmla="*/ 90839 h 117401"/>
                  <a:gd name="connsiteX2" fmla="*/ 25245 w 124726"/>
                  <a:gd name="connsiteY2" fmla="*/ 5596 h 117401"/>
                  <a:gd name="connsiteX3" fmla="*/ 2382 w 124726"/>
                  <a:gd name="connsiteY3" fmla="*/ 4111 h 117401"/>
                  <a:gd name="connsiteX4" fmla="*/ 2382 w 124726"/>
                  <a:gd name="connsiteY4" fmla="*/ 4111 h 117401"/>
                  <a:gd name="connsiteX5" fmla="*/ 5658 w 124726"/>
                  <a:gd name="connsiteY5" fmla="*/ 26762 h 117401"/>
                  <a:gd name="connsiteX6" fmla="*/ 97738 w 124726"/>
                  <a:gd name="connsiteY6" fmla="*/ 112022 h 117401"/>
                  <a:gd name="connsiteX7" fmla="*/ 120579 w 124726"/>
                  <a:gd name="connsiteY7" fmla="*/ 113503 h 117401"/>
                  <a:gd name="connsiteX8" fmla="*/ 120579 w 124726"/>
                  <a:gd name="connsiteY8" fmla="*/ 113503 h 117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26" h="117401">
                    <a:moveTo>
                      <a:pt x="120579" y="113503"/>
                    </a:moveTo>
                    <a:cubicBezTo>
                      <a:pt x="125989" y="107657"/>
                      <a:pt x="124505" y="97509"/>
                      <a:pt x="117326" y="90839"/>
                    </a:cubicBezTo>
                    <a:lnTo>
                      <a:pt x="25245" y="5596"/>
                    </a:lnTo>
                    <a:cubicBezTo>
                      <a:pt x="18054" y="-1146"/>
                      <a:pt x="7815" y="-1748"/>
                      <a:pt x="2382" y="4111"/>
                    </a:cubicBezTo>
                    <a:lnTo>
                      <a:pt x="2382" y="4111"/>
                    </a:lnTo>
                    <a:cubicBezTo>
                      <a:pt x="-3029" y="9961"/>
                      <a:pt x="-1579" y="20105"/>
                      <a:pt x="5658" y="26762"/>
                    </a:cubicBezTo>
                    <a:lnTo>
                      <a:pt x="97738" y="112022"/>
                    </a:lnTo>
                    <a:cubicBezTo>
                      <a:pt x="104929" y="118692"/>
                      <a:pt x="115100" y="119366"/>
                      <a:pt x="120579" y="113503"/>
                    </a:cubicBezTo>
                    <a:lnTo>
                      <a:pt x="120579" y="113503"/>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2" name="Freeform 51">
                <a:extLst>
                  <a:ext uri="{FF2B5EF4-FFF2-40B4-BE49-F238E27FC236}">
                    <a16:creationId xmlns:a16="http://schemas.microsoft.com/office/drawing/2014/main" id="{A7290744-67E6-FCD3-DFB1-5CC924E9B4BC}"/>
                  </a:ext>
                </a:extLst>
              </p:cNvPr>
              <p:cNvSpPr/>
              <p:nvPr/>
            </p:nvSpPr>
            <p:spPr>
              <a:xfrm flipV="1">
                <a:off x="5673143" y="4417575"/>
                <a:ext cx="124726" cy="117401"/>
              </a:xfrm>
              <a:custGeom>
                <a:avLst/>
                <a:gdLst>
                  <a:gd name="connsiteX0" fmla="*/ 120579 w 124726"/>
                  <a:gd name="connsiteY0" fmla="*/ 113503 h 117401"/>
                  <a:gd name="connsiteX1" fmla="*/ 117326 w 124726"/>
                  <a:gd name="connsiteY1" fmla="*/ 90839 h 117401"/>
                  <a:gd name="connsiteX2" fmla="*/ 25245 w 124726"/>
                  <a:gd name="connsiteY2" fmla="*/ 5596 h 117401"/>
                  <a:gd name="connsiteX3" fmla="*/ 2382 w 124726"/>
                  <a:gd name="connsiteY3" fmla="*/ 4111 h 117401"/>
                  <a:gd name="connsiteX4" fmla="*/ 2382 w 124726"/>
                  <a:gd name="connsiteY4" fmla="*/ 4111 h 117401"/>
                  <a:gd name="connsiteX5" fmla="*/ 5658 w 124726"/>
                  <a:gd name="connsiteY5" fmla="*/ 26762 h 117401"/>
                  <a:gd name="connsiteX6" fmla="*/ 97738 w 124726"/>
                  <a:gd name="connsiteY6" fmla="*/ 112022 h 117401"/>
                  <a:gd name="connsiteX7" fmla="*/ 120579 w 124726"/>
                  <a:gd name="connsiteY7" fmla="*/ 113503 h 117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726" h="117401">
                    <a:moveTo>
                      <a:pt x="120579" y="113503"/>
                    </a:moveTo>
                    <a:cubicBezTo>
                      <a:pt x="125989" y="107657"/>
                      <a:pt x="124505" y="97509"/>
                      <a:pt x="117326" y="90839"/>
                    </a:cubicBezTo>
                    <a:lnTo>
                      <a:pt x="25245" y="5596"/>
                    </a:lnTo>
                    <a:cubicBezTo>
                      <a:pt x="18054" y="-1146"/>
                      <a:pt x="7815" y="-1748"/>
                      <a:pt x="2382" y="4111"/>
                    </a:cubicBezTo>
                    <a:lnTo>
                      <a:pt x="2382" y="4111"/>
                    </a:lnTo>
                    <a:cubicBezTo>
                      <a:pt x="-3029" y="9961"/>
                      <a:pt x="-1579" y="20105"/>
                      <a:pt x="5658" y="26762"/>
                    </a:cubicBezTo>
                    <a:lnTo>
                      <a:pt x="97738" y="112022"/>
                    </a:lnTo>
                    <a:cubicBezTo>
                      <a:pt x="104929" y="118692"/>
                      <a:pt x="115100" y="119366"/>
                      <a:pt x="120579" y="113503"/>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3" name="Freeform 52">
                <a:extLst>
                  <a:ext uri="{FF2B5EF4-FFF2-40B4-BE49-F238E27FC236}">
                    <a16:creationId xmlns:a16="http://schemas.microsoft.com/office/drawing/2014/main" id="{E7283CE9-728A-9EB1-DF43-95B7445241E0}"/>
                  </a:ext>
                </a:extLst>
              </p:cNvPr>
              <p:cNvSpPr/>
              <p:nvPr/>
            </p:nvSpPr>
            <p:spPr>
              <a:xfrm flipV="1">
                <a:off x="6220162" y="3911100"/>
                <a:ext cx="124762" cy="117447"/>
              </a:xfrm>
              <a:custGeom>
                <a:avLst/>
                <a:gdLst>
                  <a:gd name="connsiteX0" fmla="*/ 120273 w 124762"/>
                  <a:gd name="connsiteY0" fmla="*/ 112997 h 117447"/>
                  <a:gd name="connsiteX1" fmla="*/ 117009 w 124762"/>
                  <a:gd name="connsiteY1" fmla="*/ 90266 h 117447"/>
                  <a:gd name="connsiteX2" fmla="*/ 24940 w 124762"/>
                  <a:gd name="connsiteY2" fmla="*/ 5007 h 117447"/>
                  <a:gd name="connsiteX3" fmla="*/ 2031 w 124762"/>
                  <a:gd name="connsiteY3" fmla="*/ 3525 h 117447"/>
                  <a:gd name="connsiteX4" fmla="*/ 2031 w 124762"/>
                  <a:gd name="connsiteY4" fmla="*/ 3525 h 117447"/>
                  <a:gd name="connsiteX5" fmla="*/ 5295 w 124762"/>
                  <a:gd name="connsiteY5" fmla="*/ 26265 h 117447"/>
                  <a:gd name="connsiteX6" fmla="*/ 97399 w 124762"/>
                  <a:gd name="connsiteY6" fmla="*/ 111511 h 117447"/>
                  <a:gd name="connsiteX7" fmla="*/ 120273 w 124762"/>
                  <a:gd name="connsiteY7" fmla="*/ 112997 h 117447"/>
                  <a:gd name="connsiteX8" fmla="*/ 120273 w 124762"/>
                  <a:gd name="connsiteY8" fmla="*/ 112997 h 117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62" h="117447">
                    <a:moveTo>
                      <a:pt x="120273" y="112997"/>
                    </a:moveTo>
                    <a:cubicBezTo>
                      <a:pt x="125661" y="107080"/>
                      <a:pt x="124177" y="96924"/>
                      <a:pt x="117009" y="90266"/>
                    </a:cubicBezTo>
                    <a:lnTo>
                      <a:pt x="24940" y="5007"/>
                    </a:lnTo>
                    <a:cubicBezTo>
                      <a:pt x="17726" y="-1651"/>
                      <a:pt x="7475" y="-2325"/>
                      <a:pt x="2031" y="3525"/>
                    </a:cubicBezTo>
                    <a:lnTo>
                      <a:pt x="2031" y="3525"/>
                    </a:lnTo>
                    <a:cubicBezTo>
                      <a:pt x="-3403" y="9450"/>
                      <a:pt x="-1919" y="19594"/>
                      <a:pt x="5295" y="26265"/>
                    </a:cubicBezTo>
                    <a:lnTo>
                      <a:pt x="97399" y="111511"/>
                    </a:lnTo>
                    <a:cubicBezTo>
                      <a:pt x="104612" y="118183"/>
                      <a:pt x="114783" y="118857"/>
                      <a:pt x="120273" y="112997"/>
                    </a:cubicBezTo>
                    <a:lnTo>
                      <a:pt x="120273" y="112997"/>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4" name="Freeform 53">
                <a:extLst>
                  <a:ext uri="{FF2B5EF4-FFF2-40B4-BE49-F238E27FC236}">
                    <a16:creationId xmlns:a16="http://schemas.microsoft.com/office/drawing/2014/main" id="{ABF5A77D-6C52-2784-2EB5-AFDC9C94D188}"/>
                  </a:ext>
                </a:extLst>
              </p:cNvPr>
              <p:cNvSpPr/>
              <p:nvPr/>
            </p:nvSpPr>
            <p:spPr>
              <a:xfrm flipV="1">
                <a:off x="6220162" y="3911100"/>
                <a:ext cx="124762" cy="117447"/>
              </a:xfrm>
              <a:custGeom>
                <a:avLst/>
                <a:gdLst>
                  <a:gd name="connsiteX0" fmla="*/ 120273 w 124762"/>
                  <a:gd name="connsiteY0" fmla="*/ 112997 h 117447"/>
                  <a:gd name="connsiteX1" fmla="*/ 117009 w 124762"/>
                  <a:gd name="connsiteY1" fmla="*/ 90266 h 117447"/>
                  <a:gd name="connsiteX2" fmla="*/ 24940 w 124762"/>
                  <a:gd name="connsiteY2" fmla="*/ 5007 h 117447"/>
                  <a:gd name="connsiteX3" fmla="*/ 2031 w 124762"/>
                  <a:gd name="connsiteY3" fmla="*/ 3525 h 117447"/>
                  <a:gd name="connsiteX4" fmla="*/ 2031 w 124762"/>
                  <a:gd name="connsiteY4" fmla="*/ 3525 h 117447"/>
                  <a:gd name="connsiteX5" fmla="*/ 5295 w 124762"/>
                  <a:gd name="connsiteY5" fmla="*/ 26265 h 117447"/>
                  <a:gd name="connsiteX6" fmla="*/ 97399 w 124762"/>
                  <a:gd name="connsiteY6" fmla="*/ 111511 h 117447"/>
                  <a:gd name="connsiteX7" fmla="*/ 120273 w 124762"/>
                  <a:gd name="connsiteY7" fmla="*/ 112997 h 117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762" h="117447">
                    <a:moveTo>
                      <a:pt x="120273" y="112997"/>
                    </a:moveTo>
                    <a:cubicBezTo>
                      <a:pt x="125661" y="107080"/>
                      <a:pt x="124177" y="96924"/>
                      <a:pt x="117009" y="90266"/>
                    </a:cubicBezTo>
                    <a:lnTo>
                      <a:pt x="24940" y="5007"/>
                    </a:lnTo>
                    <a:cubicBezTo>
                      <a:pt x="17726" y="-1651"/>
                      <a:pt x="7475" y="-2325"/>
                      <a:pt x="2031" y="3525"/>
                    </a:cubicBezTo>
                    <a:lnTo>
                      <a:pt x="2031" y="3525"/>
                    </a:lnTo>
                    <a:cubicBezTo>
                      <a:pt x="-3403" y="9450"/>
                      <a:pt x="-1919" y="19594"/>
                      <a:pt x="5295" y="26265"/>
                    </a:cubicBezTo>
                    <a:lnTo>
                      <a:pt x="97399" y="111511"/>
                    </a:lnTo>
                    <a:cubicBezTo>
                      <a:pt x="104612" y="118183"/>
                      <a:pt x="114783" y="118857"/>
                      <a:pt x="120273" y="112997"/>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7" name="Freeform 56">
                <a:extLst>
                  <a:ext uri="{FF2B5EF4-FFF2-40B4-BE49-F238E27FC236}">
                    <a16:creationId xmlns:a16="http://schemas.microsoft.com/office/drawing/2014/main" id="{3ED8EA35-EB23-82CF-9ABF-F7934C91C6C9}"/>
                  </a:ext>
                </a:extLst>
              </p:cNvPr>
              <p:cNvSpPr/>
              <p:nvPr/>
            </p:nvSpPr>
            <p:spPr>
              <a:xfrm flipV="1">
                <a:off x="5200130" y="3916051"/>
                <a:ext cx="1052997" cy="888613"/>
              </a:xfrm>
              <a:custGeom>
                <a:avLst/>
                <a:gdLst>
                  <a:gd name="connsiteX0" fmla="*/ 19939 w 1052997"/>
                  <a:gd name="connsiteY0" fmla="*/ 89676 h 888613"/>
                  <a:gd name="connsiteX1" fmla="*/ 20192 w 1052997"/>
                  <a:gd name="connsiteY1" fmla="*/ 89381 h 888613"/>
                  <a:gd name="connsiteX2" fmla="*/ 18324 w 1052997"/>
                  <a:gd name="connsiteY2" fmla="*/ 88421 h 888613"/>
                  <a:gd name="connsiteX3" fmla="*/ 9870 w 1052997"/>
                  <a:gd name="connsiteY3" fmla="*/ 18063 h 888613"/>
                  <a:gd name="connsiteX4" fmla="*/ 80346 w 1052997"/>
                  <a:gd name="connsiteY4" fmla="*/ 11472 h 888613"/>
                  <a:gd name="connsiteX5" fmla="*/ 81898 w 1052997"/>
                  <a:gd name="connsiteY5" fmla="*/ 13399 h 888613"/>
                  <a:gd name="connsiteX6" fmla="*/ 82214 w 1052997"/>
                  <a:gd name="connsiteY6" fmla="*/ 13034 h 888613"/>
                  <a:gd name="connsiteX7" fmla="*/ 768513 w 1052997"/>
                  <a:gd name="connsiteY7" fmla="*/ 652600 h 888613"/>
                  <a:gd name="connsiteX8" fmla="*/ 1052116 w 1052997"/>
                  <a:gd name="connsiteY8" fmla="*/ 878427 h 888613"/>
                  <a:gd name="connsiteX9" fmla="*/ 1048897 w 1052997"/>
                  <a:gd name="connsiteY9" fmla="*/ 888583 h 888613"/>
                  <a:gd name="connsiteX10" fmla="*/ 19939 w 1052997"/>
                  <a:gd name="connsiteY10" fmla="*/ 89676 h 88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2997" h="888613">
                    <a:moveTo>
                      <a:pt x="19939" y="89676"/>
                    </a:moveTo>
                    <a:lnTo>
                      <a:pt x="20192" y="89381"/>
                    </a:lnTo>
                    <a:cubicBezTo>
                      <a:pt x="19645" y="88948"/>
                      <a:pt x="18887" y="88868"/>
                      <a:pt x="18324" y="88421"/>
                    </a:cubicBezTo>
                    <a:cubicBezTo>
                      <a:pt x="-3488" y="70795"/>
                      <a:pt x="-7300" y="39241"/>
                      <a:pt x="9870" y="18063"/>
                    </a:cubicBezTo>
                    <a:cubicBezTo>
                      <a:pt x="26966" y="-3187"/>
                      <a:pt x="58564" y="-6155"/>
                      <a:pt x="80346" y="11472"/>
                    </a:cubicBezTo>
                    <a:cubicBezTo>
                      <a:pt x="80997" y="11985"/>
                      <a:pt x="81251" y="12806"/>
                      <a:pt x="81898" y="13399"/>
                    </a:cubicBezTo>
                    <a:lnTo>
                      <a:pt x="82214" y="13034"/>
                    </a:lnTo>
                    <a:lnTo>
                      <a:pt x="768513" y="652600"/>
                    </a:lnTo>
                    <a:lnTo>
                      <a:pt x="1052116" y="878427"/>
                    </a:lnTo>
                    <a:lnTo>
                      <a:pt x="1048897" y="888583"/>
                    </a:lnTo>
                    <a:lnTo>
                      <a:pt x="19939" y="89676"/>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8" name="Freeform 57">
                <a:extLst>
                  <a:ext uri="{FF2B5EF4-FFF2-40B4-BE49-F238E27FC236}">
                    <a16:creationId xmlns:a16="http://schemas.microsoft.com/office/drawing/2014/main" id="{D8AE6C02-F441-446B-165A-B8661260572D}"/>
                  </a:ext>
                </a:extLst>
              </p:cNvPr>
              <p:cNvSpPr/>
              <p:nvPr/>
            </p:nvSpPr>
            <p:spPr>
              <a:xfrm flipV="1">
                <a:off x="5200130" y="3916051"/>
                <a:ext cx="1052997" cy="888613"/>
              </a:xfrm>
              <a:custGeom>
                <a:avLst/>
                <a:gdLst>
                  <a:gd name="connsiteX0" fmla="*/ 19939 w 1052997"/>
                  <a:gd name="connsiteY0" fmla="*/ 89676 h 888613"/>
                  <a:gd name="connsiteX1" fmla="*/ 20192 w 1052997"/>
                  <a:gd name="connsiteY1" fmla="*/ 89381 h 888613"/>
                  <a:gd name="connsiteX2" fmla="*/ 18324 w 1052997"/>
                  <a:gd name="connsiteY2" fmla="*/ 88421 h 888613"/>
                  <a:gd name="connsiteX3" fmla="*/ 9870 w 1052997"/>
                  <a:gd name="connsiteY3" fmla="*/ 18063 h 888613"/>
                  <a:gd name="connsiteX4" fmla="*/ 80346 w 1052997"/>
                  <a:gd name="connsiteY4" fmla="*/ 11472 h 888613"/>
                  <a:gd name="connsiteX5" fmla="*/ 81898 w 1052997"/>
                  <a:gd name="connsiteY5" fmla="*/ 13399 h 888613"/>
                  <a:gd name="connsiteX6" fmla="*/ 82214 w 1052997"/>
                  <a:gd name="connsiteY6" fmla="*/ 13034 h 888613"/>
                  <a:gd name="connsiteX7" fmla="*/ 768513 w 1052997"/>
                  <a:gd name="connsiteY7" fmla="*/ 652600 h 888613"/>
                  <a:gd name="connsiteX8" fmla="*/ 1052116 w 1052997"/>
                  <a:gd name="connsiteY8" fmla="*/ 878427 h 888613"/>
                  <a:gd name="connsiteX9" fmla="*/ 1048897 w 1052997"/>
                  <a:gd name="connsiteY9" fmla="*/ 888583 h 88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2997" h="888613">
                    <a:moveTo>
                      <a:pt x="19939" y="89676"/>
                    </a:moveTo>
                    <a:lnTo>
                      <a:pt x="20192" y="89381"/>
                    </a:lnTo>
                    <a:cubicBezTo>
                      <a:pt x="19645" y="88948"/>
                      <a:pt x="18887" y="88868"/>
                      <a:pt x="18324" y="88421"/>
                    </a:cubicBezTo>
                    <a:cubicBezTo>
                      <a:pt x="-3488" y="70795"/>
                      <a:pt x="-7300" y="39241"/>
                      <a:pt x="9870" y="18063"/>
                    </a:cubicBezTo>
                    <a:cubicBezTo>
                      <a:pt x="26966" y="-3187"/>
                      <a:pt x="58564" y="-6155"/>
                      <a:pt x="80346" y="11472"/>
                    </a:cubicBezTo>
                    <a:cubicBezTo>
                      <a:pt x="80997" y="11985"/>
                      <a:pt x="81251" y="12806"/>
                      <a:pt x="81898" y="13399"/>
                    </a:cubicBezTo>
                    <a:lnTo>
                      <a:pt x="82214" y="13034"/>
                    </a:lnTo>
                    <a:lnTo>
                      <a:pt x="768513" y="652600"/>
                    </a:lnTo>
                    <a:lnTo>
                      <a:pt x="1052116" y="878427"/>
                    </a:lnTo>
                    <a:lnTo>
                      <a:pt x="1048897" y="88858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9" name="Freeform 58">
                <a:extLst>
                  <a:ext uri="{FF2B5EF4-FFF2-40B4-BE49-F238E27FC236}">
                    <a16:creationId xmlns:a16="http://schemas.microsoft.com/office/drawing/2014/main" id="{B14E20DD-DD00-4FBC-6AE8-FDCB2FADC71F}"/>
                  </a:ext>
                </a:extLst>
              </p:cNvPr>
              <p:cNvSpPr/>
              <p:nvPr/>
            </p:nvSpPr>
            <p:spPr>
              <a:xfrm flipV="1">
                <a:off x="5230887" y="4732600"/>
                <a:ext cx="37923" cy="37920"/>
              </a:xfrm>
              <a:custGeom>
                <a:avLst/>
                <a:gdLst>
                  <a:gd name="connsiteX0" fmla="*/ 33114 w 37923"/>
                  <a:gd name="connsiteY0" fmla="*/ 31298 h 37920"/>
                  <a:gd name="connsiteX1" fmla="*/ 30305 w 37923"/>
                  <a:gd name="connsiteY1" fmla="*/ 4554 h 37920"/>
                  <a:gd name="connsiteX2" fmla="*/ 3628 w 37923"/>
                  <a:gd name="connsiteY2" fmla="*/ 7446 h 37920"/>
                  <a:gd name="connsiteX3" fmla="*/ 6474 w 37923"/>
                  <a:gd name="connsiteY3" fmla="*/ 34109 h 37920"/>
                  <a:gd name="connsiteX4" fmla="*/ 33114 w 37923"/>
                  <a:gd name="connsiteY4" fmla="*/ 31298 h 37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23" h="37920">
                    <a:moveTo>
                      <a:pt x="33114" y="31298"/>
                    </a:moveTo>
                    <a:cubicBezTo>
                      <a:pt x="39745" y="23087"/>
                      <a:pt x="38442" y="11159"/>
                      <a:pt x="30305" y="4554"/>
                    </a:cubicBezTo>
                    <a:cubicBezTo>
                      <a:pt x="22092" y="-1957"/>
                      <a:pt x="10179" y="-689"/>
                      <a:pt x="3628" y="7446"/>
                    </a:cubicBezTo>
                    <a:cubicBezTo>
                      <a:pt x="-2921" y="15670"/>
                      <a:pt x="-1682" y="27598"/>
                      <a:pt x="6474" y="34109"/>
                    </a:cubicBezTo>
                    <a:cubicBezTo>
                      <a:pt x="14638" y="40713"/>
                      <a:pt x="26569" y="39375"/>
                      <a:pt x="33114" y="31298"/>
                    </a:cubicBez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60" name="Freeform 59">
                <a:extLst>
                  <a:ext uri="{FF2B5EF4-FFF2-40B4-BE49-F238E27FC236}">
                    <a16:creationId xmlns:a16="http://schemas.microsoft.com/office/drawing/2014/main" id="{B7E3B214-DE98-3E55-C77D-367BC8508B4E}"/>
                  </a:ext>
                </a:extLst>
              </p:cNvPr>
              <p:cNvSpPr/>
              <p:nvPr/>
            </p:nvSpPr>
            <p:spPr>
              <a:xfrm flipV="1">
                <a:off x="5230887" y="4732600"/>
                <a:ext cx="37923" cy="37920"/>
              </a:xfrm>
              <a:custGeom>
                <a:avLst/>
                <a:gdLst>
                  <a:gd name="connsiteX0" fmla="*/ 33114 w 37923"/>
                  <a:gd name="connsiteY0" fmla="*/ 31298 h 37920"/>
                  <a:gd name="connsiteX1" fmla="*/ 30305 w 37923"/>
                  <a:gd name="connsiteY1" fmla="*/ 4554 h 37920"/>
                  <a:gd name="connsiteX2" fmla="*/ 3628 w 37923"/>
                  <a:gd name="connsiteY2" fmla="*/ 7446 h 37920"/>
                  <a:gd name="connsiteX3" fmla="*/ 6474 w 37923"/>
                  <a:gd name="connsiteY3" fmla="*/ 34109 h 37920"/>
                  <a:gd name="connsiteX4" fmla="*/ 33114 w 37923"/>
                  <a:gd name="connsiteY4" fmla="*/ 31298 h 37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23" h="37920">
                    <a:moveTo>
                      <a:pt x="33114" y="31298"/>
                    </a:moveTo>
                    <a:cubicBezTo>
                      <a:pt x="39745" y="23087"/>
                      <a:pt x="38442" y="11159"/>
                      <a:pt x="30305" y="4554"/>
                    </a:cubicBezTo>
                    <a:cubicBezTo>
                      <a:pt x="22092" y="-1957"/>
                      <a:pt x="10179" y="-689"/>
                      <a:pt x="3628" y="7446"/>
                    </a:cubicBezTo>
                    <a:cubicBezTo>
                      <a:pt x="-2921" y="15670"/>
                      <a:pt x="-1682" y="27598"/>
                      <a:pt x="6474" y="34109"/>
                    </a:cubicBezTo>
                    <a:cubicBezTo>
                      <a:pt x="14638" y="40713"/>
                      <a:pt x="26569" y="39375"/>
                      <a:pt x="33114" y="31298"/>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61" name="Freeform 60">
                <a:extLst>
                  <a:ext uri="{FF2B5EF4-FFF2-40B4-BE49-F238E27FC236}">
                    <a16:creationId xmlns:a16="http://schemas.microsoft.com/office/drawing/2014/main" id="{CC5306F4-6B8B-319F-4350-435F7943FADC}"/>
                  </a:ext>
                </a:extLst>
              </p:cNvPr>
              <p:cNvSpPr/>
              <p:nvPr/>
            </p:nvSpPr>
            <p:spPr>
              <a:xfrm flipV="1">
                <a:off x="5682086" y="3418405"/>
                <a:ext cx="1226083" cy="1138854"/>
              </a:xfrm>
              <a:custGeom>
                <a:avLst/>
                <a:gdLst>
                  <a:gd name="connsiteX0" fmla="*/ 1224829 w 1226083"/>
                  <a:gd name="connsiteY0" fmla="*/ 1111968 h 1138854"/>
                  <a:gd name="connsiteX1" fmla="*/ 23207 w 1226083"/>
                  <a:gd name="connsiteY1" fmla="*/ -440 h 1138854"/>
                  <a:gd name="connsiteX2" fmla="*/ -1254 w 1226083"/>
                  <a:gd name="connsiteY2" fmla="*/ 26005 h 1138854"/>
                  <a:gd name="connsiteX3" fmla="*/ 1200357 w 1226083"/>
                  <a:gd name="connsiteY3" fmla="*/ 1138415 h 1138854"/>
                  <a:gd name="connsiteX4" fmla="*/ 1224829 w 1226083"/>
                  <a:gd name="connsiteY4" fmla="*/ 1111968 h 1138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83" h="1138854">
                    <a:moveTo>
                      <a:pt x="1224829" y="1111968"/>
                    </a:moveTo>
                    <a:lnTo>
                      <a:pt x="23207" y="-440"/>
                    </a:lnTo>
                    <a:lnTo>
                      <a:pt x="-1254" y="26005"/>
                    </a:lnTo>
                    <a:lnTo>
                      <a:pt x="1200357" y="1138415"/>
                    </a:lnTo>
                    <a:lnTo>
                      <a:pt x="1224829" y="1111968"/>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62" name="Freeform 61">
                <a:extLst>
                  <a:ext uri="{FF2B5EF4-FFF2-40B4-BE49-F238E27FC236}">
                    <a16:creationId xmlns:a16="http://schemas.microsoft.com/office/drawing/2014/main" id="{8FBED653-5460-46CD-6376-3DEB4952E018}"/>
                  </a:ext>
                </a:extLst>
              </p:cNvPr>
              <p:cNvSpPr/>
              <p:nvPr/>
            </p:nvSpPr>
            <p:spPr>
              <a:xfrm flipV="1">
                <a:off x="5678091" y="3414075"/>
                <a:ext cx="1211906" cy="1123557"/>
              </a:xfrm>
              <a:custGeom>
                <a:avLst/>
                <a:gdLst>
                  <a:gd name="connsiteX0" fmla="*/ 1210660 w 1211906"/>
                  <a:gd name="connsiteY0" fmla="*/ 1111989 h 1123557"/>
                  <a:gd name="connsiteX1" fmla="*/ 9037 w 1211906"/>
                  <a:gd name="connsiteY1" fmla="*/ -453 h 1123557"/>
                  <a:gd name="connsiteX2" fmla="*/ -1247 w 1211906"/>
                  <a:gd name="connsiteY2" fmla="*/ 10663 h 1123557"/>
                  <a:gd name="connsiteX3" fmla="*/ 1200364 w 1211906"/>
                  <a:gd name="connsiteY3" fmla="*/ 1123105 h 1123557"/>
                  <a:gd name="connsiteX4" fmla="*/ 1210660 w 1211906"/>
                  <a:gd name="connsiteY4" fmla="*/ 1111989 h 1123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1906" h="1123557">
                    <a:moveTo>
                      <a:pt x="1210660" y="1111989"/>
                    </a:moveTo>
                    <a:lnTo>
                      <a:pt x="9037" y="-453"/>
                    </a:lnTo>
                    <a:lnTo>
                      <a:pt x="-1247" y="10663"/>
                    </a:lnTo>
                    <a:lnTo>
                      <a:pt x="1200364" y="1123105"/>
                    </a:lnTo>
                    <a:lnTo>
                      <a:pt x="1210660" y="1111989"/>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63" name="Freeform 62">
                <a:extLst>
                  <a:ext uri="{FF2B5EF4-FFF2-40B4-BE49-F238E27FC236}">
                    <a16:creationId xmlns:a16="http://schemas.microsoft.com/office/drawing/2014/main" id="{0975CE33-97CB-5F71-28D4-3E7F59B29958}"/>
                  </a:ext>
                </a:extLst>
              </p:cNvPr>
              <p:cNvSpPr/>
              <p:nvPr/>
            </p:nvSpPr>
            <p:spPr>
              <a:xfrm flipV="1">
                <a:off x="5699287" y="3995081"/>
                <a:ext cx="561716" cy="517580"/>
              </a:xfrm>
              <a:custGeom>
                <a:avLst/>
                <a:gdLst>
                  <a:gd name="connsiteX0" fmla="*/ -1048 w 561716"/>
                  <a:gd name="connsiteY0" fmla="*/ -148 h 517580"/>
                  <a:gd name="connsiteX1" fmla="*/ 262455 w 561716"/>
                  <a:gd name="connsiteY1" fmla="*/ 282489 h 517580"/>
                  <a:gd name="connsiteX2" fmla="*/ 560669 w 561716"/>
                  <a:gd name="connsiteY2" fmla="*/ 517432 h 517580"/>
                </a:gdLst>
                <a:ahLst/>
                <a:cxnLst>
                  <a:cxn ang="0">
                    <a:pos x="connsiteX0" y="connsiteY0"/>
                  </a:cxn>
                  <a:cxn ang="0">
                    <a:pos x="connsiteX1" y="connsiteY1"/>
                  </a:cxn>
                  <a:cxn ang="0">
                    <a:pos x="connsiteX2" y="connsiteY2"/>
                  </a:cxn>
                </a:cxnLst>
                <a:rect l="l" t="t" r="r" b="b"/>
                <a:pathLst>
                  <a:path w="561716" h="517580">
                    <a:moveTo>
                      <a:pt x="-1048" y="-148"/>
                    </a:moveTo>
                    <a:lnTo>
                      <a:pt x="262455" y="282489"/>
                    </a:lnTo>
                    <a:lnTo>
                      <a:pt x="560669" y="517432"/>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496" name="Freeform 2495">
                <a:extLst>
                  <a:ext uri="{FF2B5EF4-FFF2-40B4-BE49-F238E27FC236}">
                    <a16:creationId xmlns:a16="http://schemas.microsoft.com/office/drawing/2014/main" id="{D01D004F-C830-094E-872C-187BA77A6B7E}"/>
                  </a:ext>
                </a:extLst>
              </p:cNvPr>
              <p:cNvSpPr/>
              <p:nvPr/>
            </p:nvSpPr>
            <p:spPr>
              <a:xfrm flipV="1">
                <a:off x="6309070" y="3430560"/>
                <a:ext cx="561671" cy="517637"/>
              </a:xfrm>
              <a:custGeom>
                <a:avLst/>
                <a:gdLst>
                  <a:gd name="connsiteX0" fmla="*/ -1447 w 561671"/>
                  <a:gd name="connsiteY0" fmla="*/ -767 h 517637"/>
                  <a:gd name="connsiteX1" fmla="*/ 262055 w 561671"/>
                  <a:gd name="connsiteY1" fmla="*/ 281973 h 517637"/>
                  <a:gd name="connsiteX2" fmla="*/ 560224 w 561671"/>
                  <a:gd name="connsiteY2" fmla="*/ 516871 h 517637"/>
                </a:gdLst>
                <a:ahLst/>
                <a:cxnLst>
                  <a:cxn ang="0">
                    <a:pos x="connsiteX0" y="connsiteY0"/>
                  </a:cxn>
                  <a:cxn ang="0">
                    <a:pos x="connsiteX1" y="connsiteY1"/>
                  </a:cxn>
                  <a:cxn ang="0">
                    <a:pos x="connsiteX2" y="connsiteY2"/>
                  </a:cxn>
                </a:cxnLst>
                <a:rect l="l" t="t" r="r" b="b"/>
                <a:pathLst>
                  <a:path w="561671" h="517637">
                    <a:moveTo>
                      <a:pt x="-1447" y="-767"/>
                    </a:moveTo>
                    <a:lnTo>
                      <a:pt x="262055" y="281973"/>
                    </a:lnTo>
                    <a:lnTo>
                      <a:pt x="560224" y="516871"/>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497" name="Freeform 2496">
                <a:extLst>
                  <a:ext uri="{FF2B5EF4-FFF2-40B4-BE49-F238E27FC236}">
                    <a16:creationId xmlns:a16="http://schemas.microsoft.com/office/drawing/2014/main" id="{1F8D51DF-E7D4-E0F3-9A19-466C8F84B871}"/>
                  </a:ext>
                </a:extLst>
              </p:cNvPr>
              <p:cNvSpPr/>
              <p:nvPr/>
            </p:nvSpPr>
            <p:spPr>
              <a:xfrm flipV="1">
                <a:off x="5963384" y="3665423"/>
                <a:ext cx="608150" cy="562382"/>
              </a:xfrm>
              <a:custGeom>
                <a:avLst/>
                <a:gdLst>
                  <a:gd name="connsiteX0" fmla="*/ -1236 w 608150"/>
                  <a:gd name="connsiteY0" fmla="*/ -485 h 562382"/>
                  <a:gd name="connsiteX1" fmla="*/ 280735 w 608150"/>
                  <a:gd name="connsiteY1" fmla="*/ 301056 h 562382"/>
                  <a:gd name="connsiteX2" fmla="*/ 606915 w 608150"/>
                  <a:gd name="connsiteY2" fmla="*/ 561898 h 562382"/>
                </a:gdLst>
                <a:ahLst/>
                <a:cxnLst>
                  <a:cxn ang="0">
                    <a:pos x="connsiteX0" y="connsiteY0"/>
                  </a:cxn>
                  <a:cxn ang="0">
                    <a:pos x="connsiteX1" y="connsiteY1"/>
                  </a:cxn>
                  <a:cxn ang="0">
                    <a:pos x="connsiteX2" y="connsiteY2"/>
                  </a:cxn>
                </a:cxnLst>
                <a:rect l="l" t="t" r="r" b="b"/>
                <a:pathLst>
                  <a:path w="608150" h="562382">
                    <a:moveTo>
                      <a:pt x="-1236" y="-485"/>
                    </a:moveTo>
                    <a:lnTo>
                      <a:pt x="280735" y="301056"/>
                    </a:lnTo>
                    <a:lnTo>
                      <a:pt x="606915" y="561898"/>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498" name="Freeform 2497">
                <a:extLst>
                  <a:ext uri="{FF2B5EF4-FFF2-40B4-BE49-F238E27FC236}">
                    <a16:creationId xmlns:a16="http://schemas.microsoft.com/office/drawing/2014/main" id="{2BA00B18-AA3D-A22E-3BAB-AEBF678758C1}"/>
                  </a:ext>
                </a:extLst>
              </p:cNvPr>
              <p:cNvSpPr/>
              <p:nvPr/>
            </p:nvSpPr>
            <p:spPr>
              <a:xfrm flipV="1">
                <a:off x="6159902" y="3849620"/>
                <a:ext cx="171107" cy="160136"/>
              </a:xfrm>
              <a:custGeom>
                <a:avLst/>
                <a:gdLst>
                  <a:gd name="connsiteX0" fmla="*/ 167043 w 171107"/>
                  <a:gd name="connsiteY0" fmla="*/ 156078 h 160136"/>
                  <a:gd name="connsiteX1" fmla="*/ 159338 w 171107"/>
                  <a:gd name="connsiteY1" fmla="*/ 127783 h 160136"/>
                  <a:gd name="connsiteX2" fmla="*/ 30458 w 171107"/>
                  <a:gd name="connsiteY2" fmla="*/ 8470 h 160136"/>
                  <a:gd name="connsiteX3" fmla="*/ 1602 w 171107"/>
                  <a:gd name="connsiteY3" fmla="*/ 2990 h 160136"/>
                  <a:gd name="connsiteX4" fmla="*/ 1602 w 171107"/>
                  <a:gd name="connsiteY4" fmla="*/ 2990 h 160136"/>
                  <a:gd name="connsiteX5" fmla="*/ 9341 w 171107"/>
                  <a:gd name="connsiteY5" fmla="*/ 31354 h 160136"/>
                  <a:gd name="connsiteX6" fmla="*/ 138222 w 171107"/>
                  <a:gd name="connsiteY6" fmla="*/ 150607 h 160136"/>
                  <a:gd name="connsiteX7" fmla="*/ 167043 w 171107"/>
                  <a:gd name="connsiteY7" fmla="*/ 156078 h 160136"/>
                  <a:gd name="connsiteX8" fmla="*/ 167043 w 171107"/>
                  <a:gd name="connsiteY8" fmla="*/ 156078 h 160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107" h="160136">
                    <a:moveTo>
                      <a:pt x="167043" y="156078"/>
                    </a:moveTo>
                    <a:cubicBezTo>
                      <a:pt x="172899" y="149786"/>
                      <a:pt x="169406" y="137126"/>
                      <a:pt x="159338" y="127783"/>
                    </a:cubicBezTo>
                    <a:lnTo>
                      <a:pt x="30458" y="8470"/>
                    </a:lnTo>
                    <a:cubicBezTo>
                      <a:pt x="20333" y="-861"/>
                      <a:pt x="7458" y="-3306"/>
                      <a:pt x="1602" y="2990"/>
                    </a:cubicBezTo>
                    <a:lnTo>
                      <a:pt x="1602" y="2990"/>
                    </a:lnTo>
                    <a:cubicBezTo>
                      <a:pt x="-4208" y="9282"/>
                      <a:pt x="-772" y="21951"/>
                      <a:pt x="9341" y="31354"/>
                    </a:cubicBezTo>
                    <a:lnTo>
                      <a:pt x="138222" y="150607"/>
                    </a:lnTo>
                    <a:cubicBezTo>
                      <a:pt x="148312" y="160010"/>
                      <a:pt x="161187" y="162464"/>
                      <a:pt x="167043" y="156078"/>
                    </a:cubicBezTo>
                    <a:lnTo>
                      <a:pt x="167043" y="156078"/>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499" name="Freeform 2498">
                <a:extLst>
                  <a:ext uri="{FF2B5EF4-FFF2-40B4-BE49-F238E27FC236}">
                    <a16:creationId xmlns:a16="http://schemas.microsoft.com/office/drawing/2014/main" id="{34C0CBDD-9929-6CF5-EC7B-56BC176FA797}"/>
                  </a:ext>
                </a:extLst>
              </p:cNvPr>
              <p:cNvSpPr/>
              <p:nvPr/>
            </p:nvSpPr>
            <p:spPr>
              <a:xfrm flipV="1">
                <a:off x="5673143" y="4417575"/>
                <a:ext cx="124726" cy="117401"/>
              </a:xfrm>
              <a:custGeom>
                <a:avLst/>
                <a:gdLst>
                  <a:gd name="connsiteX0" fmla="*/ 120579 w 124726"/>
                  <a:gd name="connsiteY0" fmla="*/ 113503 h 117401"/>
                  <a:gd name="connsiteX1" fmla="*/ 117326 w 124726"/>
                  <a:gd name="connsiteY1" fmla="*/ 90839 h 117401"/>
                  <a:gd name="connsiteX2" fmla="*/ 25245 w 124726"/>
                  <a:gd name="connsiteY2" fmla="*/ 5596 h 117401"/>
                  <a:gd name="connsiteX3" fmla="*/ 2382 w 124726"/>
                  <a:gd name="connsiteY3" fmla="*/ 4111 h 117401"/>
                  <a:gd name="connsiteX4" fmla="*/ 2382 w 124726"/>
                  <a:gd name="connsiteY4" fmla="*/ 4111 h 117401"/>
                  <a:gd name="connsiteX5" fmla="*/ 5658 w 124726"/>
                  <a:gd name="connsiteY5" fmla="*/ 26762 h 117401"/>
                  <a:gd name="connsiteX6" fmla="*/ 97738 w 124726"/>
                  <a:gd name="connsiteY6" fmla="*/ 112022 h 117401"/>
                  <a:gd name="connsiteX7" fmla="*/ 120579 w 124726"/>
                  <a:gd name="connsiteY7" fmla="*/ 113503 h 117401"/>
                  <a:gd name="connsiteX8" fmla="*/ 120579 w 124726"/>
                  <a:gd name="connsiteY8" fmla="*/ 113503 h 117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26" h="117401">
                    <a:moveTo>
                      <a:pt x="120579" y="113503"/>
                    </a:moveTo>
                    <a:cubicBezTo>
                      <a:pt x="125989" y="107657"/>
                      <a:pt x="124505" y="97509"/>
                      <a:pt x="117326" y="90839"/>
                    </a:cubicBezTo>
                    <a:lnTo>
                      <a:pt x="25245" y="5596"/>
                    </a:lnTo>
                    <a:cubicBezTo>
                      <a:pt x="18054" y="-1146"/>
                      <a:pt x="7815" y="-1748"/>
                      <a:pt x="2382" y="4111"/>
                    </a:cubicBezTo>
                    <a:lnTo>
                      <a:pt x="2382" y="4111"/>
                    </a:lnTo>
                    <a:cubicBezTo>
                      <a:pt x="-3029" y="9961"/>
                      <a:pt x="-1579" y="20105"/>
                      <a:pt x="5658" y="26762"/>
                    </a:cubicBezTo>
                    <a:lnTo>
                      <a:pt x="97738" y="112022"/>
                    </a:lnTo>
                    <a:cubicBezTo>
                      <a:pt x="104929" y="118692"/>
                      <a:pt x="115100" y="119366"/>
                      <a:pt x="120579" y="113503"/>
                    </a:cubicBezTo>
                    <a:lnTo>
                      <a:pt x="120579" y="113503"/>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01" name="Freeform 2500">
                <a:extLst>
                  <a:ext uri="{FF2B5EF4-FFF2-40B4-BE49-F238E27FC236}">
                    <a16:creationId xmlns:a16="http://schemas.microsoft.com/office/drawing/2014/main" id="{96CBF1E6-8F05-C7DF-D79E-1C0F7336B517}"/>
                  </a:ext>
                </a:extLst>
              </p:cNvPr>
              <p:cNvSpPr/>
              <p:nvPr/>
            </p:nvSpPr>
            <p:spPr>
              <a:xfrm flipV="1">
                <a:off x="6220162" y="3911100"/>
                <a:ext cx="124762" cy="117447"/>
              </a:xfrm>
              <a:custGeom>
                <a:avLst/>
                <a:gdLst>
                  <a:gd name="connsiteX0" fmla="*/ 120273 w 124762"/>
                  <a:gd name="connsiteY0" fmla="*/ 112997 h 117447"/>
                  <a:gd name="connsiteX1" fmla="*/ 117009 w 124762"/>
                  <a:gd name="connsiteY1" fmla="*/ 90266 h 117447"/>
                  <a:gd name="connsiteX2" fmla="*/ 24940 w 124762"/>
                  <a:gd name="connsiteY2" fmla="*/ 5007 h 117447"/>
                  <a:gd name="connsiteX3" fmla="*/ 2031 w 124762"/>
                  <a:gd name="connsiteY3" fmla="*/ 3525 h 117447"/>
                  <a:gd name="connsiteX4" fmla="*/ 2031 w 124762"/>
                  <a:gd name="connsiteY4" fmla="*/ 3525 h 117447"/>
                  <a:gd name="connsiteX5" fmla="*/ 5295 w 124762"/>
                  <a:gd name="connsiteY5" fmla="*/ 26265 h 117447"/>
                  <a:gd name="connsiteX6" fmla="*/ 97399 w 124762"/>
                  <a:gd name="connsiteY6" fmla="*/ 111511 h 117447"/>
                  <a:gd name="connsiteX7" fmla="*/ 120273 w 124762"/>
                  <a:gd name="connsiteY7" fmla="*/ 112997 h 117447"/>
                  <a:gd name="connsiteX8" fmla="*/ 120273 w 124762"/>
                  <a:gd name="connsiteY8" fmla="*/ 112997 h 117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62" h="117447">
                    <a:moveTo>
                      <a:pt x="120273" y="112997"/>
                    </a:moveTo>
                    <a:cubicBezTo>
                      <a:pt x="125661" y="107080"/>
                      <a:pt x="124177" y="96924"/>
                      <a:pt x="117009" y="90266"/>
                    </a:cubicBezTo>
                    <a:lnTo>
                      <a:pt x="24940" y="5007"/>
                    </a:lnTo>
                    <a:cubicBezTo>
                      <a:pt x="17726" y="-1651"/>
                      <a:pt x="7475" y="-2325"/>
                      <a:pt x="2031" y="3525"/>
                    </a:cubicBezTo>
                    <a:lnTo>
                      <a:pt x="2031" y="3525"/>
                    </a:lnTo>
                    <a:cubicBezTo>
                      <a:pt x="-3403" y="9450"/>
                      <a:pt x="-1919" y="19594"/>
                      <a:pt x="5295" y="26265"/>
                    </a:cubicBezTo>
                    <a:lnTo>
                      <a:pt x="97399" y="111511"/>
                    </a:lnTo>
                    <a:cubicBezTo>
                      <a:pt x="104612" y="118183"/>
                      <a:pt x="114783" y="118857"/>
                      <a:pt x="120273" y="112997"/>
                    </a:cubicBezTo>
                    <a:lnTo>
                      <a:pt x="120273" y="112997"/>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05" name="Freeform 2504">
                <a:extLst>
                  <a:ext uri="{FF2B5EF4-FFF2-40B4-BE49-F238E27FC236}">
                    <a16:creationId xmlns:a16="http://schemas.microsoft.com/office/drawing/2014/main" id="{B4887E1B-A17B-F3F9-1369-1EC0BEEB105B}"/>
                  </a:ext>
                </a:extLst>
              </p:cNvPr>
              <p:cNvSpPr/>
              <p:nvPr/>
            </p:nvSpPr>
            <p:spPr>
              <a:xfrm flipV="1">
                <a:off x="5200130" y="3916051"/>
                <a:ext cx="1052997" cy="888613"/>
              </a:xfrm>
              <a:custGeom>
                <a:avLst/>
                <a:gdLst>
                  <a:gd name="connsiteX0" fmla="*/ 19939 w 1052997"/>
                  <a:gd name="connsiteY0" fmla="*/ 89676 h 888613"/>
                  <a:gd name="connsiteX1" fmla="*/ 20192 w 1052997"/>
                  <a:gd name="connsiteY1" fmla="*/ 89381 h 888613"/>
                  <a:gd name="connsiteX2" fmla="*/ 18324 w 1052997"/>
                  <a:gd name="connsiteY2" fmla="*/ 88421 h 888613"/>
                  <a:gd name="connsiteX3" fmla="*/ 9870 w 1052997"/>
                  <a:gd name="connsiteY3" fmla="*/ 18063 h 888613"/>
                  <a:gd name="connsiteX4" fmla="*/ 80346 w 1052997"/>
                  <a:gd name="connsiteY4" fmla="*/ 11472 h 888613"/>
                  <a:gd name="connsiteX5" fmla="*/ 81898 w 1052997"/>
                  <a:gd name="connsiteY5" fmla="*/ 13399 h 888613"/>
                  <a:gd name="connsiteX6" fmla="*/ 82214 w 1052997"/>
                  <a:gd name="connsiteY6" fmla="*/ 13034 h 888613"/>
                  <a:gd name="connsiteX7" fmla="*/ 768513 w 1052997"/>
                  <a:gd name="connsiteY7" fmla="*/ 652600 h 888613"/>
                  <a:gd name="connsiteX8" fmla="*/ 1052116 w 1052997"/>
                  <a:gd name="connsiteY8" fmla="*/ 878427 h 888613"/>
                  <a:gd name="connsiteX9" fmla="*/ 1048897 w 1052997"/>
                  <a:gd name="connsiteY9" fmla="*/ 888583 h 888613"/>
                  <a:gd name="connsiteX10" fmla="*/ 19939 w 1052997"/>
                  <a:gd name="connsiteY10" fmla="*/ 89676 h 88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2997" h="888613">
                    <a:moveTo>
                      <a:pt x="19939" y="89676"/>
                    </a:moveTo>
                    <a:lnTo>
                      <a:pt x="20192" y="89381"/>
                    </a:lnTo>
                    <a:cubicBezTo>
                      <a:pt x="19645" y="88948"/>
                      <a:pt x="18887" y="88868"/>
                      <a:pt x="18324" y="88421"/>
                    </a:cubicBezTo>
                    <a:cubicBezTo>
                      <a:pt x="-3488" y="70795"/>
                      <a:pt x="-7300" y="39241"/>
                      <a:pt x="9870" y="18063"/>
                    </a:cubicBezTo>
                    <a:cubicBezTo>
                      <a:pt x="26966" y="-3187"/>
                      <a:pt x="58564" y="-6155"/>
                      <a:pt x="80346" y="11472"/>
                    </a:cubicBezTo>
                    <a:cubicBezTo>
                      <a:pt x="80997" y="11985"/>
                      <a:pt x="81251" y="12806"/>
                      <a:pt x="81898" y="13399"/>
                    </a:cubicBezTo>
                    <a:lnTo>
                      <a:pt x="82214" y="13034"/>
                    </a:lnTo>
                    <a:lnTo>
                      <a:pt x="768513" y="652600"/>
                    </a:lnTo>
                    <a:lnTo>
                      <a:pt x="1052116" y="878427"/>
                    </a:lnTo>
                    <a:lnTo>
                      <a:pt x="1048897" y="888583"/>
                    </a:lnTo>
                    <a:lnTo>
                      <a:pt x="19939" y="89676"/>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07" name="Freeform 2506">
                <a:extLst>
                  <a:ext uri="{FF2B5EF4-FFF2-40B4-BE49-F238E27FC236}">
                    <a16:creationId xmlns:a16="http://schemas.microsoft.com/office/drawing/2014/main" id="{0CA4B224-ADC5-63F8-6534-094BF159AA64}"/>
                  </a:ext>
                </a:extLst>
              </p:cNvPr>
              <p:cNvSpPr/>
              <p:nvPr/>
            </p:nvSpPr>
            <p:spPr>
              <a:xfrm flipV="1">
                <a:off x="5230887" y="4732600"/>
                <a:ext cx="37923" cy="37920"/>
              </a:xfrm>
              <a:custGeom>
                <a:avLst/>
                <a:gdLst>
                  <a:gd name="connsiteX0" fmla="*/ 33114 w 37923"/>
                  <a:gd name="connsiteY0" fmla="*/ 31298 h 37920"/>
                  <a:gd name="connsiteX1" fmla="*/ 30305 w 37923"/>
                  <a:gd name="connsiteY1" fmla="*/ 4554 h 37920"/>
                  <a:gd name="connsiteX2" fmla="*/ 3628 w 37923"/>
                  <a:gd name="connsiteY2" fmla="*/ 7446 h 37920"/>
                  <a:gd name="connsiteX3" fmla="*/ 6474 w 37923"/>
                  <a:gd name="connsiteY3" fmla="*/ 34109 h 37920"/>
                  <a:gd name="connsiteX4" fmla="*/ 33114 w 37923"/>
                  <a:gd name="connsiteY4" fmla="*/ 31298 h 37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23" h="37920">
                    <a:moveTo>
                      <a:pt x="33114" y="31298"/>
                    </a:moveTo>
                    <a:cubicBezTo>
                      <a:pt x="39745" y="23087"/>
                      <a:pt x="38442" y="11159"/>
                      <a:pt x="30305" y="4554"/>
                    </a:cubicBezTo>
                    <a:cubicBezTo>
                      <a:pt x="22092" y="-1957"/>
                      <a:pt x="10179" y="-689"/>
                      <a:pt x="3628" y="7446"/>
                    </a:cubicBezTo>
                    <a:cubicBezTo>
                      <a:pt x="-2921" y="15670"/>
                      <a:pt x="-1682" y="27598"/>
                      <a:pt x="6474" y="34109"/>
                    </a:cubicBezTo>
                    <a:cubicBezTo>
                      <a:pt x="14638" y="40713"/>
                      <a:pt x="26569" y="39375"/>
                      <a:pt x="33114" y="31298"/>
                    </a:cubicBez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08" name="Freeform 2507">
                <a:extLst>
                  <a:ext uri="{FF2B5EF4-FFF2-40B4-BE49-F238E27FC236}">
                    <a16:creationId xmlns:a16="http://schemas.microsoft.com/office/drawing/2014/main" id="{DAA15B3F-DAE7-20CC-0BF6-FFE800EC4B79}"/>
                  </a:ext>
                </a:extLst>
              </p:cNvPr>
              <p:cNvSpPr/>
              <p:nvPr/>
            </p:nvSpPr>
            <p:spPr>
              <a:xfrm flipV="1">
                <a:off x="6511894" y="3428995"/>
                <a:ext cx="1226071" cy="1138853"/>
              </a:xfrm>
              <a:custGeom>
                <a:avLst/>
                <a:gdLst>
                  <a:gd name="connsiteX0" fmla="*/ 1224274 w 1226071"/>
                  <a:gd name="connsiteY0" fmla="*/ 1111979 h 1138853"/>
                  <a:gd name="connsiteX1" fmla="*/ 22686 w 1226071"/>
                  <a:gd name="connsiteY1" fmla="*/ -428 h 1138853"/>
                  <a:gd name="connsiteX2" fmla="*/ -1798 w 1226071"/>
                  <a:gd name="connsiteY2" fmla="*/ 26016 h 1138853"/>
                  <a:gd name="connsiteX3" fmla="*/ 1199847 w 1226071"/>
                  <a:gd name="connsiteY3" fmla="*/ 1138425 h 1138853"/>
                  <a:gd name="connsiteX4" fmla="*/ 1224274 w 1226071"/>
                  <a:gd name="connsiteY4" fmla="*/ 1111979 h 1138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71" h="1138853">
                    <a:moveTo>
                      <a:pt x="1224274" y="1111979"/>
                    </a:moveTo>
                    <a:lnTo>
                      <a:pt x="22686" y="-428"/>
                    </a:lnTo>
                    <a:lnTo>
                      <a:pt x="-1798" y="26016"/>
                    </a:lnTo>
                    <a:lnTo>
                      <a:pt x="1199847" y="1138425"/>
                    </a:lnTo>
                    <a:lnTo>
                      <a:pt x="1224274" y="1111979"/>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09" name="Freeform 2508">
                <a:extLst>
                  <a:ext uri="{FF2B5EF4-FFF2-40B4-BE49-F238E27FC236}">
                    <a16:creationId xmlns:a16="http://schemas.microsoft.com/office/drawing/2014/main" id="{51FC538E-2E36-9DB4-1F29-81A5136D2E3C}"/>
                  </a:ext>
                </a:extLst>
              </p:cNvPr>
              <p:cNvSpPr/>
              <p:nvPr/>
            </p:nvSpPr>
            <p:spPr>
              <a:xfrm flipV="1">
                <a:off x="6511894" y="3428995"/>
                <a:ext cx="1226071" cy="1138853"/>
              </a:xfrm>
              <a:custGeom>
                <a:avLst/>
                <a:gdLst>
                  <a:gd name="connsiteX0" fmla="*/ 1224274 w 1226071"/>
                  <a:gd name="connsiteY0" fmla="*/ 1111979 h 1138853"/>
                  <a:gd name="connsiteX1" fmla="*/ 22686 w 1226071"/>
                  <a:gd name="connsiteY1" fmla="*/ -428 h 1138853"/>
                  <a:gd name="connsiteX2" fmla="*/ -1798 w 1226071"/>
                  <a:gd name="connsiteY2" fmla="*/ 26016 h 1138853"/>
                  <a:gd name="connsiteX3" fmla="*/ 1199847 w 1226071"/>
                  <a:gd name="connsiteY3" fmla="*/ 1138425 h 1138853"/>
                </a:gdLst>
                <a:ahLst/>
                <a:cxnLst>
                  <a:cxn ang="0">
                    <a:pos x="connsiteX0" y="connsiteY0"/>
                  </a:cxn>
                  <a:cxn ang="0">
                    <a:pos x="connsiteX1" y="connsiteY1"/>
                  </a:cxn>
                  <a:cxn ang="0">
                    <a:pos x="connsiteX2" y="connsiteY2"/>
                  </a:cxn>
                  <a:cxn ang="0">
                    <a:pos x="connsiteX3" y="connsiteY3"/>
                  </a:cxn>
                </a:cxnLst>
                <a:rect l="l" t="t" r="r" b="b"/>
                <a:pathLst>
                  <a:path w="1226071" h="1138853">
                    <a:moveTo>
                      <a:pt x="1224274" y="1111979"/>
                    </a:moveTo>
                    <a:lnTo>
                      <a:pt x="22686" y="-428"/>
                    </a:lnTo>
                    <a:lnTo>
                      <a:pt x="-1798" y="26016"/>
                    </a:lnTo>
                    <a:lnTo>
                      <a:pt x="1199847" y="113842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0" name="Freeform 2509">
                <a:extLst>
                  <a:ext uri="{FF2B5EF4-FFF2-40B4-BE49-F238E27FC236}">
                    <a16:creationId xmlns:a16="http://schemas.microsoft.com/office/drawing/2014/main" id="{86CA07C7-7A73-077C-2423-CCB0608AD466}"/>
                  </a:ext>
                </a:extLst>
              </p:cNvPr>
              <p:cNvSpPr/>
              <p:nvPr/>
            </p:nvSpPr>
            <p:spPr>
              <a:xfrm flipV="1">
                <a:off x="6507887" y="3424665"/>
                <a:ext cx="1211940" cy="1123557"/>
              </a:xfrm>
              <a:custGeom>
                <a:avLst/>
                <a:gdLst>
                  <a:gd name="connsiteX0" fmla="*/ 1210150 w 1211940"/>
                  <a:gd name="connsiteY0" fmla="*/ 1112001 h 1123557"/>
                  <a:gd name="connsiteX1" fmla="*/ 8505 w 1211940"/>
                  <a:gd name="connsiteY1" fmla="*/ -441 h 1123557"/>
                  <a:gd name="connsiteX2" fmla="*/ -1790 w 1211940"/>
                  <a:gd name="connsiteY2" fmla="*/ 10675 h 1123557"/>
                  <a:gd name="connsiteX3" fmla="*/ 1199877 w 1211940"/>
                  <a:gd name="connsiteY3" fmla="*/ 1123117 h 1123557"/>
                  <a:gd name="connsiteX4" fmla="*/ 1210150 w 1211940"/>
                  <a:gd name="connsiteY4" fmla="*/ 1112001 h 1123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1940" h="1123557">
                    <a:moveTo>
                      <a:pt x="1210150" y="1112001"/>
                    </a:moveTo>
                    <a:lnTo>
                      <a:pt x="8505" y="-441"/>
                    </a:lnTo>
                    <a:lnTo>
                      <a:pt x="-1790" y="10675"/>
                    </a:lnTo>
                    <a:lnTo>
                      <a:pt x="1199877" y="1123117"/>
                    </a:lnTo>
                    <a:lnTo>
                      <a:pt x="1210150" y="1112001"/>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1" name="Freeform 2510">
                <a:extLst>
                  <a:ext uri="{FF2B5EF4-FFF2-40B4-BE49-F238E27FC236}">
                    <a16:creationId xmlns:a16="http://schemas.microsoft.com/office/drawing/2014/main" id="{5C918E91-7BDE-7FBB-351E-F8C18412A0CF}"/>
                  </a:ext>
                </a:extLst>
              </p:cNvPr>
              <p:cNvSpPr/>
              <p:nvPr/>
            </p:nvSpPr>
            <p:spPr>
              <a:xfrm flipV="1">
                <a:off x="6507887" y="3424665"/>
                <a:ext cx="1211940" cy="1123557"/>
              </a:xfrm>
              <a:custGeom>
                <a:avLst/>
                <a:gdLst>
                  <a:gd name="connsiteX0" fmla="*/ 1210150 w 1211940"/>
                  <a:gd name="connsiteY0" fmla="*/ 1112001 h 1123557"/>
                  <a:gd name="connsiteX1" fmla="*/ 8505 w 1211940"/>
                  <a:gd name="connsiteY1" fmla="*/ -441 h 1123557"/>
                  <a:gd name="connsiteX2" fmla="*/ -1790 w 1211940"/>
                  <a:gd name="connsiteY2" fmla="*/ 10675 h 1123557"/>
                  <a:gd name="connsiteX3" fmla="*/ 1199877 w 1211940"/>
                  <a:gd name="connsiteY3" fmla="*/ 1123117 h 1123557"/>
                </a:gdLst>
                <a:ahLst/>
                <a:cxnLst>
                  <a:cxn ang="0">
                    <a:pos x="connsiteX0" y="connsiteY0"/>
                  </a:cxn>
                  <a:cxn ang="0">
                    <a:pos x="connsiteX1" y="connsiteY1"/>
                  </a:cxn>
                  <a:cxn ang="0">
                    <a:pos x="connsiteX2" y="connsiteY2"/>
                  </a:cxn>
                  <a:cxn ang="0">
                    <a:pos x="connsiteX3" y="connsiteY3"/>
                  </a:cxn>
                </a:cxnLst>
                <a:rect l="l" t="t" r="r" b="b"/>
                <a:pathLst>
                  <a:path w="1211940" h="1123557">
                    <a:moveTo>
                      <a:pt x="1210150" y="1112001"/>
                    </a:moveTo>
                    <a:lnTo>
                      <a:pt x="8505" y="-441"/>
                    </a:lnTo>
                    <a:lnTo>
                      <a:pt x="-1790" y="10675"/>
                    </a:lnTo>
                    <a:lnTo>
                      <a:pt x="1199877" y="112311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2" name="Freeform 2511">
                <a:extLst>
                  <a:ext uri="{FF2B5EF4-FFF2-40B4-BE49-F238E27FC236}">
                    <a16:creationId xmlns:a16="http://schemas.microsoft.com/office/drawing/2014/main" id="{AB425617-BC89-6EEE-738B-83D3BF3873BB}"/>
                  </a:ext>
                </a:extLst>
              </p:cNvPr>
              <p:cNvSpPr/>
              <p:nvPr/>
            </p:nvSpPr>
            <p:spPr>
              <a:xfrm flipV="1">
                <a:off x="6529141" y="4005683"/>
                <a:ext cx="561716" cy="517580"/>
              </a:xfrm>
              <a:custGeom>
                <a:avLst/>
                <a:gdLst>
                  <a:gd name="connsiteX0" fmla="*/ -1591 w 561716"/>
                  <a:gd name="connsiteY0" fmla="*/ -137 h 517580"/>
                  <a:gd name="connsiteX1" fmla="*/ 261877 w 561716"/>
                  <a:gd name="connsiteY1" fmla="*/ 282515 h 517580"/>
                  <a:gd name="connsiteX2" fmla="*/ 560125 w 561716"/>
                  <a:gd name="connsiteY2" fmla="*/ 517444 h 517580"/>
                </a:gdLst>
                <a:ahLst/>
                <a:cxnLst>
                  <a:cxn ang="0">
                    <a:pos x="connsiteX0" y="connsiteY0"/>
                  </a:cxn>
                  <a:cxn ang="0">
                    <a:pos x="connsiteX1" y="connsiteY1"/>
                  </a:cxn>
                  <a:cxn ang="0">
                    <a:pos x="connsiteX2" y="connsiteY2"/>
                  </a:cxn>
                </a:cxnLst>
                <a:rect l="l" t="t" r="r" b="b"/>
                <a:pathLst>
                  <a:path w="561716" h="517580">
                    <a:moveTo>
                      <a:pt x="-1591" y="-137"/>
                    </a:moveTo>
                    <a:lnTo>
                      <a:pt x="261877" y="282515"/>
                    </a:lnTo>
                    <a:lnTo>
                      <a:pt x="560125" y="517444"/>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3" name="Freeform 2512">
                <a:extLst>
                  <a:ext uri="{FF2B5EF4-FFF2-40B4-BE49-F238E27FC236}">
                    <a16:creationId xmlns:a16="http://schemas.microsoft.com/office/drawing/2014/main" id="{86062449-E12E-6C2B-03AD-36BD2D405F39}"/>
                  </a:ext>
                </a:extLst>
              </p:cNvPr>
              <p:cNvSpPr/>
              <p:nvPr/>
            </p:nvSpPr>
            <p:spPr>
              <a:xfrm flipV="1">
                <a:off x="7138878" y="3441138"/>
                <a:ext cx="561705" cy="517649"/>
              </a:xfrm>
              <a:custGeom>
                <a:avLst/>
                <a:gdLst>
                  <a:gd name="connsiteX0" fmla="*/ -1991 w 561705"/>
                  <a:gd name="connsiteY0" fmla="*/ -755 h 517649"/>
                  <a:gd name="connsiteX1" fmla="*/ 261546 w 561705"/>
                  <a:gd name="connsiteY1" fmla="*/ 281974 h 517649"/>
                  <a:gd name="connsiteX2" fmla="*/ 559715 w 561705"/>
                  <a:gd name="connsiteY2" fmla="*/ 516894 h 517649"/>
                </a:gdLst>
                <a:ahLst/>
                <a:cxnLst>
                  <a:cxn ang="0">
                    <a:pos x="connsiteX0" y="connsiteY0"/>
                  </a:cxn>
                  <a:cxn ang="0">
                    <a:pos x="connsiteX1" y="connsiteY1"/>
                  </a:cxn>
                  <a:cxn ang="0">
                    <a:pos x="connsiteX2" y="connsiteY2"/>
                  </a:cxn>
                </a:cxnLst>
                <a:rect l="l" t="t" r="r" b="b"/>
                <a:pathLst>
                  <a:path w="561705" h="517649">
                    <a:moveTo>
                      <a:pt x="-1991" y="-755"/>
                    </a:moveTo>
                    <a:lnTo>
                      <a:pt x="261546" y="281974"/>
                    </a:lnTo>
                    <a:lnTo>
                      <a:pt x="559715" y="516894"/>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4" name="Freeform 2513">
                <a:extLst>
                  <a:ext uri="{FF2B5EF4-FFF2-40B4-BE49-F238E27FC236}">
                    <a16:creationId xmlns:a16="http://schemas.microsoft.com/office/drawing/2014/main" id="{7184F067-93FD-61DA-0A54-9F5E6CFC8AF6}"/>
                  </a:ext>
                </a:extLst>
              </p:cNvPr>
              <p:cNvSpPr/>
              <p:nvPr/>
            </p:nvSpPr>
            <p:spPr>
              <a:xfrm flipV="1">
                <a:off x="6793192" y="3676012"/>
                <a:ext cx="608196" cy="562387"/>
              </a:xfrm>
              <a:custGeom>
                <a:avLst/>
                <a:gdLst>
                  <a:gd name="connsiteX0" fmla="*/ -1780 w 608196"/>
                  <a:gd name="connsiteY0" fmla="*/ -473 h 562387"/>
                  <a:gd name="connsiteX1" fmla="*/ 280191 w 608196"/>
                  <a:gd name="connsiteY1" fmla="*/ 301063 h 562387"/>
                  <a:gd name="connsiteX2" fmla="*/ 606417 w 608196"/>
                  <a:gd name="connsiteY2" fmla="*/ 561914 h 562387"/>
                </a:gdLst>
                <a:ahLst/>
                <a:cxnLst>
                  <a:cxn ang="0">
                    <a:pos x="connsiteX0" y="connsiteY0"/>
                  </a:cxn>
                  <a:cxn ang="0">
                    <a:pos x="connsiteX1" y="connsiteY1"/>
                  </a:cxn>
                  <a:cxn ang="0">
                    <a:pos x="connsiteX2" y="connsiteY2"/>
                  </a:cxn>
                </a:cxnLst>
                <a:rect l="l" t="t" r="r" b="b"/>
                <a:pathLst>
                  <a:path w="608196" h="562387">
                    <a:moveTo>
                      <a:pt x="-1780" y="-473"/>
                    </a:moveTo>
                    <a:lnTo>
                      <a:pt x="280191" y="301063"/>
                    </a:lnTo>
                    <a:lnTo>
                      <a:pt x="606417" y="561914"/>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5" name="Freeform 2514">
                <a:extLst>
                  <a:ext uri="{FF2B5EF4-FFF2-40B4-BE49-F238E27FC236}">
                    <a16:creationId xmlns:a16="http://schemas.microsoft.com/office/drawing/2014/main" id="{2D004301-82FE-932B-BA93-C4003566F7FA}"/>
                  </a:ext>
                </a:extLst>
              </p:cNvPr>
              <p:cNvSpPr/>
              <p:nvPr/>
            </p:nvSpPr>
            <p:spPr>
              <a:xfrm flipV="1">
                <a:off x="6989722" y="3860213"/>
                <a:ext cx="171086" cy="160133"/>
              </a:xfrm>
              <a:custGeom>
                <a:avLst/>
                <a:gdLst>
                  <a:gd name="connsiteX0" fmla="*/ 166476 w 171086"/>
                  <a:gd name="connsiteY0" fmla="*/ 156091 h 160133"/>
                  <a:gd name="connsiteX1" fmla="*/ 158794 w 171086"/>
                  <a:gd name="connsiteY1" fmla="*/ 127808 h 160133"/>
                  <a:gd name="connsiteX2" fmla="*/ 29936 w 171086"/>
                  <a:gd name="connsiteY2" fmla="*/ 8473 h 160133"/>
                  <a:gd name="connsiteX3" fmla="*/ 1080 w 171086"/>
                  <a:gd name="connsiteY3" fmla="*/ 3002 h 160133"/>
                  <a:gd name="connsiteX4" fmla="*/ 1080 w 171086"/>
                  <a:gd name="connsiteY4" fmla="*/ 3002 h 160133"/>
                  <a:gd name="connsiteX5" fmla="*/ 8774 w 171086"/>
                  <a:gd name="connsiteY5" fmla="*/ 31365 h 160133"/>
                  <a:gd name="connsiteX6" fmla="*/ 137700 w 171086"/>
                  <a:gd name="connsiteY6" fmla="*/ 150620 h 160133"/>
                  <a:gd name="connsiteX7" fmla="*/ 166476 w 171086"/>
                  <a:gd name="connsiteY7" fmla="*/ 156091 h 160133"/>
                  <a:gd name="connsiteX8" fmla="*/ 166476 w 171086"/>
                  <a:gd name="connsiteY8" fmla="*/ 156091 h 16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086" h="160133">
                    <a:moveTo>
                      <a:pt x="166476" y="156091"/>
                    </a:moveTo>
                    <a:cubicBezTo>
                      <a:pt x="172332" y="149799"/>
                      <a:pt x="168850" y="137139"/>
                      <a:pt x="158794" y="127808"/>
                    </a:cubicBezTo>
                    <a:lnTo>
                      <a:pt x="29936" y="8473"/>
                    </a:lnTo>
                    <a:cubicBezTo>
                      <a:pt x="19800" y="-849"/>
                      <a:pt x="6925" y="-3295"/>
                      <a:pt x="1080" y="3002"/>
                    </a:cubicBezTo>
                    <a:lnTo>
                      <a:pt x="1080" y="3002"/>
                    </a:lnTo>
                    <a:cubicBezTo>
                      <a:pt x="-4775" y="9294"/>
                      <a:pt x="-1294" y="21954"/>
                      <a:pt x="8774" y="31365"/>
                    </a:cubicBezTo>
                    <a:lnTo>
                      <a:pt x="137700" y="150620"/>
                    </a:lnTo>
                    <a:cubicBezTo>
                      <a:pt x="147768" y="160022"/>
                      <a:pt x="160643" y="162468"/>
                      <a:pt x="166476" y="156091"/>
                    </a:cubicBezTo>
                    <a:lnTo>
                      <a:pt x="166476" y="156091"/>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6" name="Freeform 2515">
                <a:extLst>
                  <a:ext uri="{FF2B5EF4-FFF2-40B4-BE49-F238E27FC236}">
                    <a16:creationId xmlns:a16="http://schemas.microsoft.com/office/drawing/2014/main" id="{BFDBBE2A-DB4B-4425-8114-09C0994446EB}"/>
                  </a:ext>
                </a:extLst>
              </p:cNvPr>
              <p:cNvSpPr/>
              <p:nvPr/>
            </p:nvSpPr>
            <p:spPr>
              <a:xfrm flipV="1">
                <a:off x="6989722" y="3860213"/>
                <a:ext cx="171086" cy="160133"/>
              </a:xfrm>
              <a:custGeom>
                <a:avLst/>
                <a:gdLst>
                  <a:gd name="connsiteX0" fmla="*/ 166476 w 171086"/>
                  <a:gd name="connsiteY0" fmla="*/ 156091 h 160133"/>
                  <a:gd name="connsiteX1" fmla="*/ 158794 w 171086"/>
                  <a:gd name="connsiteY1" fmla="*/ 127808 h 160133"/>
                  <a:gd name="connsiteX2" fmla="*/ 29936 w 171086"/>
                  <a:gd name="connsiteY2" fmla="*/ 8473 h 160133"/>
                  <a:gd name="connsiteX3" fmla="*/ 1080 w 171086"/>
                  <a:gd name="connsiteY3" fmla="*/ 3002 h 160133"/>
                  <a:gd name="connsiteX4" fmla="*/ 1080 w 171086"/>
                  <a:gd name="connsiteY4" fmla="*/ 3002 h 160133"/>
                  <a:gd name="connsiteX5" fmla="*/ 8774 w 171086"/>
                  <a:gd name="connsiteY5" fmla="*/ 31365 h 160133"/>
                  <a:gd name="connsiteX6" fmla="*/ 137700 w 171086"/>
                  <a:gd name="connsiteY6" fmla="*/ 150620 h 160133"/>
                  <a:gd name="connsiteX7" fmla="*/ 166476 w 171086"/>
                  <a:gd name="connsiteY7" fmla="*/ 156091 h 16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086" h="160133">
                    <a:moveTo>
                      <a:pt x="166476" y="156091"/>
                    </a:moveTo>
                    <a:cubicBezTo>
                      <a:pt x="172332" y="149799"/>
                      <a:pt x="168850" y="137139"/>
                      <a:pt x="158794" y="127808"/>
                    </a:cubicBezTo>
                    <a:lnTo>
                      <a:pt x="29936" y="8473"/>
                    </a:lnTo>
                    <a:cubicBezTo>
                      <a:pt x="19800" y="-849"/>
                      <a:pt x="6925" y="-3295"/>
                      <a:pt x="1080" y="3002"/>
                    </a:cubicBezTo>
                    <a:lnTo>
                      <a:pt x="1080" y="3002"/>
                    </a:lnTo>
                    <a:cubicBezTo>
                      <a:pt x="-4775" y="9294"/>
                      <a:pt x="-1294" y="21954"/>
                      <a:pt x="8774" y="31365"/>
                    </a:cubicBezTo>
                    <a:lnTo>
                      <a:pt x="137700" y="150620"/>
                    </a:lnTo>
                    <a:cubicBezTo>
                      <a:pt x="147768" y="160022"/>
                      <a:pt x="160643" y="162468"/>
                      <a:pt x="166476" y="156091"/>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7" name="Freeform 2516">
                <a:extLst>
                  <a:ext uri="{FF2B5EF4-FFF2-40B4-BE49-F238E27FC236}">
                    <a16:creationId xmlns:a16="http://schemas.microsoft.com/office/drawing/2014/main" id="{8EE82FF6-8B8C-8932-7A03-008DFF95B4B6}"/>
                  </a:ext>
                </a:extLst>
              </p:cNvPr>
              <p:cNvSpPr/>
              <p:nvPr/>
            </p:nvSpPr>
            <p:spPr>
              <a:xfrm flipV="1">
                <a:off x="6502963" y="4428175"/>
                <a:ext cx="124748" cy="117392"/>
              </a:xfrm>
              <a:custGeom>
                <a:avLst/>
                <a:gdLst>
                  <a:gd name="connsiteX0" fmla="*/ 120057 w 124748"/>
                  <a:gd name="connsiteY0" fmla="*/ 113516 h 117392"/>
                  <a:gd name="connsiteX1" fmla="*/ 116804 w 124748"/>
                  <a:gd name="connsiteY1" fmla="*/ 90851 h 117392"/>
                  <a:gd name="connsiteX2" fmla="*/ 24701 w 124748"/>
                  <a:gd name="connsiteY2" fmla="*/ 5596 h 117392"/>
                  <a:gd name="connsiteX3" fmla="*/ 1838 w 124748"/>
                  <a:gd name="connsiteY3" fmla="*/ 4123 h 117392"/>
                  <a:gd name="connsiteX4" fmla="*/ 1838 w 124748"/>
                  <a:gd name="connsiteY4" fmla="*/ 4123 h 117392"/>
                  <a:gd name="connsiteX5" fmla="*/ 5125 w 124748"/>
                  <a:gd name="connsiteY5" fmla="*/ 26788 h 117392"/>
                  <a:gd name="connsiteX6" fmla="*/ 97194 w 124748"/>
                  <a:gd name="connsiteY6" fmla="*/ 112029 h 117392"/>
                  <a:gd name="connsiteX7" fmla="*/ 120057 w 124748"/>
                  <a:gd name="connsiteY7" fmla="*/ 113516 h 117392"/>
                  <a:gd name="connsiteX8" fmla="*/ 120057 w 124748"/>
                  <a:gd name="connsiteY8" fmla="*/ 113516 h 11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48" h="117392">
                    <a:moveTo>
                      <a:pt x="120057" y="113516"/>
                    </a:moveTo>
                    <a:cubicBezTo>
                      <a:pt x="125468" y="107670"/>
                      <a:pt x="123984" y="97522"/>
                      <a:pt x="116804" y="90851"/>
                    </a:cubicBezTo>
                    <a:lnTo>
                      <a:pt x="24701" y="5596"/>
                    </a:lnTo>
                    <a:cubicBezTo>
                      <a:pt x="17487" y="-1142"/>
                      <a:pt x="7271" y="-1727"/>
                      <a:pt x="1838" y="4123"/>
                    </a:cubicBezTo>
                    <a:lnTo>
                      <a:pt x="1838" y="4123"/>
                    </a:lnTo>
                    <a:cubicBezTo>
                      <a:pt x="-3573" y="9969"/>
                      <a:pt x="-2123" y="20126"/>
                      <a:pt x="5125" y="26788"/>
                    </a:cubicBezTo>
                    <a:lnTo>
                      <a:pt x="97194" y="112029"/>
                    </a:lnTo>
                    <a:cubicBezTo>
                      <a:pt x="104374" y="118692"/>
                      <a:pt x="114590" y="119366"/>
                      <a:pt x="120057" y="113516"/>
                    </a:cubicBezTo>
                    <a:lnTo>
                      <a:pt x="120057" y="113516"/>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8" name="Freeform 2517">
                <a:extLst>
                  <a:ext uri="{FF2B5EF4-FFF2-40B4-BE49-F238E27FC236}">
                    <a16:creationId xmlns:a16="http://schemas.microsoft.com/office/drawing/2014/main" id="{AB20CFFA-352B-6338-DB31-3A447EE48C94}"/>
                  </a:ext>
                </a:extLst>
              </p:cNvPr>
              <p:cNvSpPr/>
              <p:nvPr/>
            </p:nvSpPr>
            <p:spPr>
              <a:xfrm flipV="1">
                <a:off x="6502963" y="4428175"/>
                <a:ext cx="124748" cy="117392"/>
              </a:xfrm>
              <a:custGeom>
                <a:avLst/>
                <a:gdLst>
                  <a:gd name="connsiteX0" fmla="*/ 120057 w 124748"/>
                  <a:gd name="connsiteY0" fmla="*/ 113516 h 117392"/>
                  <a:gd name="connsiteX1" fmla="*/ 116804 w 124748"/>
                  <a:gd name="connsiteY1" fmla="*/ 90851 h 117392"/>
                  <a:gd name="connsiteX2" fmla="*/ 24701 w 124748"/>
                  <a:gd name="connsiteY2" fmla="*/ 5596 h 117392"/>
                  <a:gd name="connsiteX3" fmla="*/ 1838 w 124748"/>
                  <a:gd name="connsiteY3" fmla="*/ 4123 h 117392"/>
                  <a:gd name="connsiteX4" fmla="*/ 1838 w 124748"/>
                  <a:gd name="connsiteY4" fmla="*/ 4123 h 117392"/>
                  <a:gd name="connsiteX5" fmla="*/ 5125 w 124748"/>
                  <a:gd name="connsiteY5" fmla="*/ 26788 h 117392"/>
                  <a:gd name="connsiteX6" fmla="*/ 97194 w 124748"/>
                  <a:gd name="connsiteY6" fmla="*/ 112029 h 117392"/>
                  <a:gd name="connsiteX7" fmla="*/ 120057 w 124748"/>
                  <a:gd name="connsiteY7" fmla="*/ 113516 h 11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748" h="117392">
                    <a:moveTo>
                      <a:pt x="120057" y="113516"/>
                    </a:moveTo>
                    <a:cubicBezTo>
                      <a:pt x="125468" y="107670"/>
                      <a:pt x="123984" y="97522"/>
                      <a:pt x="116804" y="90851"/>
                    </a:cubicBezTo>
                    <a:lnTo>
                      <a:pt x="24701" y="5596"/>
                    </a:lnTo>
                    <a:cubicBezTo>
                      <a:pt x="17487" y="-1142"/>
                      <a:pt x="7271" y="-1727"/>
                      <a:pt x="1838" y="4123"/>
                    </a:cubicBezTo>
                    <a:lnTo>
                      <a:pt x="1838" y="4123"/>
                    </a:lnTo>
                    <a:cubicBezTo>
                      <a:pt x="-3573" y="9969"/>
                      <a:pt x="-2123" y="20126"/>
                      <a:pt x="5125" y="26788"/>
                    </a:cubicBezTo>
                    <a:lnTo>
                      <a:pt x="97194" y="112029"/>
                    </a:lnTo>
                    <a:cubicBezTo>
                      <a:pt x="104374" y="118692"/>
                      <a:pt x="114590" y="119366"/>
                      <a:pt x="120057" y="113516"/>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9" name="Freeform 2518">
                <a:extLst>
                  <a:ext uri="{FF2B5EF4-FFF2-40B4-BE49-F238E27FC236}">
                    <a16:creationId xmlns:a16="http://schemas.microsoft.com/office/drawing/2014/main" id="{52B1703B-1289-D35C-A519-6C358AB58FFD}"/>
                  </a:ext>
                </a:extLst>
              </p:cNvPr>
              <p:cNvSpPr/>
              <p:nvPr/>
            </p:nvSpPr>
            <p:spPr>
              <a:xfrm flipV="1">
                <a:off x="7049997" y="3921696"/>
                <a:ext cx="124775" cy="117447"/>
              </a:xfrm>
              <a:custGeom>
                <a:avLst/>
                <a:gdLst>
                  <a:gd name="connsiteX0" fmla="*/ 119725 w 124775"/>
                  <a:gd name="connsiteY0" fmla="*/ 113014 h 117447"/>
                  <a:gd name="connsiteX1" fmla="*/ 116472 w 124775"/>
                  <a:gd name="connsiteY1" fmla="*/ 90270 h 117447"/>
                  <a:gd name="connsiteX2" fmla="*/ 24403 w 124775"/>
                  <a:gd name="connsiteY2" fmla="*/ 5024 h 117447"/>
                  <a:gd name="connsiteX3" fmla="*/ 1471 w 124775"/>
                  <a:gd name="connsiteY3" fmla="*/ 3537 h 117447"/>
                  <a:gd name="connsiteX4" fmla="*/ 1471 w 124775"/>
                  <a:gd name="connsiteY4" fmla="*/ 3537 h 117447"/>
                  <a:gd name="connsiteX5" fmla="*/ 4725 w 124775"/>
                  <a:gd name="connsiteY5" fmla="*/ 26283 h 117447"/>
                  <a:gd name="connsiteX6" fmla="*/ 96862 w 124775"/>
                  <a:gd name="connsiteY6" fmla="*/ 111529 h 117447"/>
                  <a:gd name="connsiteX7" fmla="*/ 119725 w 124775"/>
                  <a:gd name="connsiteY7" fmla="*/ 113014 h 117447"/>
                  <a:gd name="connsiteX8" fmla="*/ 119725 w 124775"/>
                  <a:gd name="connsiteY8" fmla="*/ 113014 h 117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75" h="117447">
                    <a:moveTo>
                      <a:pt x="119725" y="113014"/>
                    </a:moveTo>
                    <a:cubicBezTo>
                      <a:pt x="125136" y="107098"/>
                      <a:pt x="123652" y="96941"/>
                      <a:pt x="116472" y="90270"/>
                    </a:cubicBezTo>
                    <a:lnTo>
                      <a:pt x="24403" y="5024"/>
                    </a:lnTo>
                    <a:cubicBezTo>
                      <a:pt x="17155" y="-1648"/>
                      <a:pt x="6939" y="-2308"/>
                      <a:pt x="1471" y="3537"/>
                    </a:cubicBezTo>
                    <a:lnTo>
                      <a:pt x="1471" y="3537"/>
                    </a:lnTo>
                    <a:cubicBezTo>
                      <a:pt x="-3939" y="9469"/>
                      <a:pt x="-2455" y="19624"/>
                      <a:pt x="4725" y="26283"/>
                    </a:cubicBezTo>
                    <a:lnTo>
                      <a:pt x="96862" y="111529"/>
                    </a:lnTo>
                    <a:cubicBezTo>
                      <a:pt x="104042" y="118192"/>
                      <a:pt x="114246" y="118866"/>
                      <a:pt x="119725" y="113014"/>
                    </a:cubicBezTo>
                    <a:lnTo>
                      <a:pt x="119725" y="113014"/>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0" name="Freeform 2519">
                <a:extLst>
                  <a:ext uri="{FF2B5EF4-FFF2-40B4-BE49-F238E27FC236}">
                    <a16:creationId xmlns:a16="http://schemas.microsoft.com/office/drawing/2014/main" id="{4D9EDE6A-3B96-BEFC-A271-56E4254720A9}"/>
                  </a:ext>
                </a:extLst>
              </p:cNvPr>
              <p:cNvSpPr/>
              <p:nvPr/>
            </p:nvSpPr>
            <p:spPr>
              <a:xfrm flipV="1">
                <a:off x="7049997" y="3921696"/>
                <a:ext cx="124775" cy="117447"/>
              </a:xfrm>
              <a:custGeom>
                <a:avLst/>
                <a:gdLst>
                  <a:gd name="connsiteX0" fmla="*/ 119725 w 124775"/>
                  <a:gd name="connsiteY0" fmla="*/ 113014 h 117447"/>
                  <a:gd name="connsiteX1" fmla="*/ 116472 w 124775"/>
                  <a:gd name="connsiteY1" fmla="*/ 90270 h 117447"/>
                  <a:gd name="connsiteX2" fmla="*/ 24403 w 124775"/>
                  <a:gd name="connsiteY2" fmla="*/ 5024 h 117447"/>
                  <a:gd name="connsiteX3" fmla="*/ 1471 w 124775"/>
                  <a:gd name="connsiteY3" fmla="*/ 3537 h 117447"/>
                  <a:gd name="connsiteX4" fmla="*/ 1471 w 124775"/>
                  <a:gd name="connsiteY4" fmla="*/ 3537 h 117447"/>
                  <a:gd name="connsiteX5" fmla="*/ 4725 w 124775"/>
                  <a:gd name="connsiteY5" fmla="*/ 26283 h 117447"/>
                  <a:gd name="connsiteX6" fmla="*/ 96862 w 124775"/>
                  <a:gd name="connsiteY6" fmla="*/ 111529 h 117447"/>
                  <a:gd name="connsiteX7" fmla="*/ 119725 w 124775"/>
                  <a:gd name="connsiteY7" fmla="*/ 113014 h 117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775" h="117447">
                    <a:moveTo>
                      <a:pt x="119725" y="113014"/>
                    </a:moveTo>
                    <a:cubicBezTo>
                      <a:pt x="125136" y="107098"/>
                      <a:pt x="123652" y="96941"/>
                      <a:pt x="116472" y="90270"/>
                    </a:cubicBezTo>
                    <a:lnTo>
                      <a:pt x="24403" y="5024"/>
                    </a:lnTo>
                    <a:cubicBezTo>
                      <a:pt x="17155" y="-1648"/>
                      <a:pt x="6939" y="-2308"/>
                      <a:pt x="1471" y="3537"/>
                    </a:cubicBezTo>
                    <a:lnTo>
                      <a:pt x="1471" y="3537"/>
                    </a:lnTo>
                    <a:cubicBezTo>
                      <a:pt x="-3939" y="9469"/>
                      <a:pt x="-2455" y="19624"/>
                      <a:pt x="4725" y="26283"/>
                    </a:cubicBezTo>
                    <a:lnTo>
                      <a:pt x="96862" y="111529"/>
                    </a:lnTo>
                    <a:cubicBezTo>
                      <a:pt x="104042" y="118192"/>
                      <a:pt x="114246" y="118866"/>
                      <a:pt x="119725" y="113014"/>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3" name="Freeform 2522">
                <a:extLst>
                  <a:ext uri="{FF2B5EF4-FFF2-40B4-BE49-F238E27FC236}">
                    <a16:creationId xmlns:a16="http://schemas.microsoft.com/office/drawing/2014/main" id="{4B37F13D-4E70-34AA-9673-1D571E864871}"/>
                  </a:ext>
                </a:extLst>
              </p:cNvPr>
              <p:cNvSpPr/>
              <p:nvPr/>
            </p:nvSpPr>
            <p:spPr>
              <a:xfrm flipV="1">
                <a:off x="6029951" y="3926653"/>
                <a:ext cx="1052973" cy="888609"/>
              </a:xfrm>
              <a:custGeom>
                <a:avLst/>
                <a:gdLst>
                  <a:gd name="connsiteX0" fmla="*/ 19374 w 1052973"/>
                  <a:gd name="connsiteY0" fmla="*/ 89709 h 888609"/>
                  <a:gd name="connsiteX1" fmla="*/ 19670 w 1052973"/>
                  <a:gd name="connsiteY1" fmla="*/ 89402 h 888609"/>
                  <a:gd name="connsiteX2" fmla="*/ 17787 w 1052973"/>
                  <a:gd name="connsiteY2" fmla="*/ 88442 h 888609"/>
                  <a:gd name="connsiteX3" fmla="*/ 9317 w 1052973"/>
                  <a:gd name="connsiteY3" fmla="*/ 18083 h 888609"/>
                  <a:gd name="connsiteX4" fmla="*/ 79802 w 1052973"/>
                  <a:gd name="connsiteY4" fmla="*/ 11492 h 888609"/>
                  <a:gd name="connsiteX5" fmla="*/ 81354 w 1052973"/>
                  <a:gd name="connsiteY5" fmla="*/ 13411 h 888609"/>
                  <a:gd name="connsiteX6" fmla="*/ 81685 w 1052973"/>
                  <a:gd name="connsiteY6" fmla="*/ 13045 h 888609"/>
                  <a:gd name="connsiteX7" fmla="*/ 767956 w 1052973"/>
                  <a:gd name="connsiteY7" fmla="*/ 652620 h 888609"/>
                  <a:gd name="connsiteX8" fmla="*/ 1051548 w 1052973"/>
                  <a:gd name="connsiteY8" fmla="*/ 878460 h 888609"/>
                  <a:gd name="connsiteX9" fmla="*/ 1048375 w 1052973"/>
                  <a:gd name="connsiteY9" fmla="*/ 888590 h 888609"/>
                  <a:gd name="connsiteX10" fmla="*/ 19374 w 1052973"/>
                  <a:gd name="connsiteY10" fmla="*/ 89709 h 888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2973" h="888609">
                    <a:moveTo>
                      <a:pt x="19374" y="89709"/>
                    </a:moveTo>
                    <a:lnTo>
                      <a:pt x="19670" y="89402"/>
                    </a:lnTo>
                    <a:cubicBezTo>
                      <a:pt x="19077" y="88955"/>
                      <a:pt x="18346" y="88889"/>
                      <a:pt x="17787" y="88442"/>
                    </a:cubicBezTo>
                    <a:cubicBezTo>
                      <a:pt x="-4003" y="70815"/>
                      <a:pt x="-7861" y="39262"/>
                      <a:pt x="9317" y="18083"/>
                    </a:cubicBezTo>
                    <a:cubicBezTo>
                      <a:pt x="26405" y="-3176"/>
                      <a:pt x="58011" y="-6148"/>
                      <a:pt x="79802" y="11492"/>
                    </a:cubicBezTo>
                    <a:cubicBezTo>
                      <a:pt x="80429" y="12005"/>
                      <a:pt x="80726" y="12817"/>
                      <a:pt x="81354" y="13411"/>
                    </a:cubicBezTo>
                    <a:lnTo>
                      <a:pt x="81685" y="13045"/>
                    </a:lnTo>
                    <a:lnTo>
                      <a:pt x="767956" y="652620"/>
                    </a:lnTo>
                    <a:lnTo>
                      <a:pt x="1051548" y="878460"/>
                    </a:lnTo>
                    <a:lnTo>
                      <a:pt x="1048375" y="888590"/>
                    </a:lnTo>
                    <a:lnTo>
                      <a:pt x="19374" y="89709"/>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4" name="Freeform 2523">
                <a:extLst>
                  <a:ext uri="{FF2B5EF4-FFF2-40B4-BE49-F238E27FC236}">
                    <a16:creationId xmlns:a16="http://schemas.microsoft.com/office/drawing/2014/main" id="{670D2243-986F-693E-DB2C-8BF9A472CA16}"/>
                  </a:ext>
                </a:extLst>
              </p:cNvPr>
              <p:cNvSpPr/>
              <p:nvPr/>
            </p:nvSpPr>
            <p:spPr>
              <a:xfrm flipV="1">
                <a:off x="6029951" y="3926653"/>
                <a:ext cx="1052973" cy="888609"/>
              </a:xfrm>
              <a:custGeom>
                <a:avLst/>
                <a:gdLst>
                  <a:gd name="connsiteX0" fmla="*/ 19374 w 1052973"/>
                  <a:gd name="connsiteY0" fmla="*/ 89709 h 888609"/>
                  <a:gd name="connsiteX1" fmla="*/ 19670 w 1052973"/>
                  <a:gd name="connsiteY1" fmla="*/ 89402 h 888609"/>
                  <a:gd name="connsiteX2" fmla="*/ 17787 w 1052973"/>
                  <a:gd name="connsiteY2" fmla="*/ 88442 h 888609"/>
                  <a:gd name="connsiteX3" fmla="*/ 9317 w 1052973"/>
                  <a:gd name="connsiteY3" fmla="*/ 18083 h 888609"/>
                  <a:gd name="connsiteX4" fmla="*/ 79802 w 1052973"/>
                  <a:gd name="connsiteY4" fmla="*/ 11492 h 888609"/>
                  <a:gd name="connsiteX5" fmla="*/ 81354 w 1052973"/>
                  <a:gd name="connsiteY5" fmla="*/ 13411 h 888609"/>
                  <a:gd name="connsiteX6" fmla="*/ 81685 w 1052973"/>
                  <a:gd name="connsiteY6" fmla="*/ 13045 h 888609"/>
                  <a:gd name="connsiteX7" fmla="*/ 767956 w 1052973"/>
                  <a:gd name="connsiteY7" fmla="*/ 652620 h 888609"/>
                  <a:gd name="connsiteX8" fmla="*/ 1051548 w 1052973"/>
                  <a:gd name="connsiteY8" fmla="*/ 878460 h 888609"/>
                  <a:gd name="connsiteX9" fmla="*/ 1048375 w 1052973"/>
                  <a:gd name="connsiteY9" fmla="*/ 888590 h 888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2973" h="888609">
                    <a:moveTo>
                      <a:pt x="19374" y="89709"/>
                    </a:moveTo>
                    <a:lnTo>
                      <a:pt x="19670" y="89402"/>
                    </a:lnTo>
                    <a:cubicBezTo>
                      <a:pt x="19077" y="88955"/>
                      <a:pt x="18346" y="88889"/>
                      <a:pt x="17787" y="88442"/>
                    </a:cubicBezTo>
                    <a:cubicBezTo>
                      <a:pt x="-4003" y="70815"/>
                      <a:pt x="-7861" y="39262"/>
                      <a:pt x="9317" y="18083"/>
                    </a:cubicBezTo>
                    <a:cubicBezTo>
                      <a:pt x="26405" y="-3176"/>
                      <a:pt x="58011" y="-6148"/>
                      <a:pt x="79802" y="11492"/>
                    </a:cubicBezTo>
                    <a:cubicBezTo>
                      <a:pt x="80429" y="12005"/>
                      <a:pt x="80726" y="12817"/>
                      <a:pt x="81354" y="13411"/>
                    </a:cubicBezTo>
                    <a:lnTo>
                      <a:pt x="81685" y="13045"/>
                    </a:lnTo>
                    <a:lnTo>
                      <a:pt x="767956" y="652620"/>
                    </a:lnTo>
                    <a:lnTo>
                      <a:pt x="1051548" y="878460"/>
                    </a:lnTo>
                    <a:lnTo>
                      <a:pt x="1048375" y="88859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5" name="Freeform 2524">
                <a:extLst>
                  <a:ext uri="{FF2B5EF4-FFF2-40B4-BE49-F238E27FC236}">
                    <a16:creationId xmlns:a16="http://schemas.microsoft.com/office/drawing/2014/main" id="{6C1D4126-64DE-F30F-76A2-E046DBA51337}"/>
                  </a:ext>
                </a:extLst>
              </p:cNvPr>
              <p:cNvSpPr/>
              <p:nvPr/>
            </p:nvSpPr>
            <p:spPr>
              <a:xfrm flipV="1">
                <a:off x="6060716" y="4743186"/>
                <a:ext cx="37924" cy="37920"/>
              </a:xfrm>
              <a:custGeom>
                <a:avLst/>
                <a:gdLst>
                  <a:gd name="connsiteX0" fmla="*/ 32593 w 37924"/>
                  <a:gd name="connsiteY0" fmla="*/ 31319 h 37920"/>
                  <a:gd name="connsiteX1" fmla="*/ 29785 w 37924"/>
                  <a:gd name="connsiteY1" fmla="*/ 4576 h 37920"/>
                  <a:gd name="connsiteX2" fmla="*/ 3064 w 37924"/>
                  <a:gd name="connsiteY2" fmla="*/ 7467 h 37920"/>
                  <a:gd name="connsiteX3" fmla="*/ 5952 w 37924"/>
                  <a:gd name="connsiteY3" fmla="*/ 34130 h 37920"/>
                  <a:gd name="connsiteX4" fmla="*/ 32593 w 37924"/>
                  <a:gd name="connsiteY4" fmla="*/ 31319 h 37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24" h="37920">
                    <a:moveTo>
                      <a:pt x="32593" y="31319"/>
                    </a:moveTo>
                    <a:cubicBezTo>
                      <a:pt x="39179" y="23095"/>
                      <a:pt x="37912" y="11167"/>
                      <a:pt x="29785" y="4576"/>
                    </a:cubicBezTo>
                    <a:cubicBezTo>
                      <a:pt x="21567" y="-1948"/>
                      <a:pt x="9650" y="-681"/>
                      <a:pt x="3064" y="7467"/>
                    </a:cubicBezTo>
                    <a:cubicBezTo>
                      <a:pt x="-3454" y="15678"/>
                      <a:pt x="-2233" y="27606"/>
                      <a:pt x="5952" y="34130"/>
                    </a:cubicBezTo>
                    <a:cubicBezTo>
                      <a:pt x="14090" y="40721"/>
                      <a:pt x="25995" y="39383"/>
                      <a:pt x="32593" y="31319"/>
                    </a:cubicBez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6" name="Freeform 2525">
                <a:extLst>
                  <a:ext uri="{FF2B5EF4-FFF2-40B4-BE49-F238E27FC236}">
                    <a16:creationId xmlns:a16="http://schemas.microsoft.com/office/drawing/2014/main" id="{4009B906-13C7-D739-EFB5-F6E17095DB5C}"/>
                  </a:ext>
                </a:extLst>
              </p:cNvPr>
              <p:cNvSpPr/>
              <p:nvPr/>
            </p:nvSpPr>
            <p:spPr>
              <a:xfrm flipV="1">
                <a:off x="6060716" y="4743186"/>
                <a:ext cx="37924" cy="37920"/>
              </a:xfrm>
              <a:custGeom>
                <a:avLst/>
                <a:gdLst>
                  <a:gd name="connsiteX0" fmla="*/ 32593 w 37924"/>
                  <a:gd name="connsiteY0" fmla="*/ 31319 h 37920"/>
                  <a:gd name="connsiteX1" fmla="*/ 29785 w 37924"/>
                  <a:gd name="connsiteY1" fmla="*/ 4576 h 37920"/>
                  <a:gd name="connsiteX2" fmla="*/ 3064 w 37924"/>
                  <a:gd name="connsiteY2" fmla="*/ 7467 h 37920"/>
                  <a:gd name="connsiteX3" fmla="*/ 5952 w 37924"/>
                  <a:gd name="connsiteY3" fmla="*/ 34130 h 37920"/>
                  <a:gd name="connsiteX4" fmla="*/ 32593 w 37924"/>
                  <a:gd name="connsiteY4" fmla="*/ 31319 h 37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24" h="37920">
                    <a:moveTo>
                      <a:pt x="32593" y="31319"/>
                    </a:moveTo>
                    <a:cubicBezTo>
                      <a:pt x="39179" y="23095"/>
                      <a:pt x="37912" y="11167"/>
                      <a:pt x="29785" y="4576"/>
                    </a:cubicBezTo>
                    <a:cubicBezTo>
                      <a:pt x="21567" y="-1948"/>
                      <a:pt x="9650" y="-681"/>
                      <a:pt x="3064" y="7467"/>
                    </a:cubicBezTo>
                    <a:cubicBezTo>
                      <a:pt x="-3454" y="15678"/>
                      <a:pt x="-2233" y="27606"/>
                      <a:pt x="5952" y="34130"/>
                    </a:cubicBezTo>
                    <a:cubicBezTo>
                      <a:pt x="14090" y="40721"/>
                      <a:pt x="25995" y="39383"/>
                      <a:pt x="32593" y="31319"/>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7" name="Freeform 2526">
                <a:extLst>
                  <a:ext uri="{FF2B5EF4-FFF2-40B4-BE49-F238E27FC236}">
                    <a16:creationId xmlns:a16="http://schemas.microsoft.com/office/drawing/2014/main" id="{872AAEC5-9A9C-76C1-B35D-8755C691EFB5}"/>
                  </a:ext>
                </a:extLst>
              </p:cNvPr>
              <p:cNvSpPr/>
              <p:nvPr/>
            </p:nvSpPr>
            <p:spPr>
              <a:xfrm flipV="1">
                <a:off x="6511894" y="3428995"/>
                <a:ext cx="1226071" cy="1138853"/>
              </a:xfrm>
              <a:custGeom>
                <a:avLst/>
                <a:gdLst>
                  <a:gd name="connsiteX0" fmla="*/ 1224274 w 1226071"/>
                  <a:gd name="connsiteY0" fmla="*/ 1111979 h 1138853"/>
                  <a:gd name="connsiteX1" fmla="*/ 22686 w 1226071"/>
                  <a:gd name="connsiteY1" fmla="*/ -428 h 1138853"/>
                  <a:gd name="connsiteX2" fmla="*/ -1798 w 1226071"/>
                  <a:gd name="connsiteY2" fmla="*/ 26016 h 1138853"/>
                  <a:gd name="connsiteX3" fmla="*/ 1199847 w 1226071"/>
                  <a:gd name="connsiteY3" fmla="*/ 1138425 h 1138853"/>
                  <a:gd name="connsiteX4" fmla="*/ 1224274 w 1226071"/>
                  <a:gd name="connsiteY4" fmla="*/ 1111979 h 1138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71" h="1138853">
                    <a:moveTo>
                      <a:pt x="1224274" y="1111979"/>
                    </a:moveTo>
                    <a:lnTo>
                      <a:pt x="22686" y="-428"/>
                    </a:lnTo>
                    <a:lnTo>
                      <a:pt x="-1798" y="26016"/>
                    </a:lnTo>
                    <a:lnTo>
                      <a:pt x="1199847" y="1138425"/>
                    </a:lnTo>
                    <a:lnTo>
                      <a:pt x="1224274" y="1111979"/>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8" name="Freeform 2527">
                <a:extLst>
                  <a:ext uri="{FF2B5EF4-FFF2-40B4-BE49-F238E27FC236}">
                    <a16:creationId xmlns:a16="http://schemas.microsoft.com/office/drawing/2014/main" id="{9522A256-74BB-7D18-9293-997FE9D88219}"/>
                  </a:ext>
                </a:extLst>
              </p:cNvPr>
              <p:cNvSpPr/>
              <p:nvPr/>
            </p:nvSpPr>
            <p:spPr>
              <a:xfrm flipV="1">
                <a:off x="6507887" y="3424665"/>
                <a:ext cx="1211940" cy="1123557"/>
              </a:xfrm>
              <a:custGeom>
                <a:avLst/>
                <a:gdLst>
                  <a:gd name="connsiteX0" fmla="*/ 1210150 w 1211940"/>
                  <a:gd name="connsiteY0" fmla="*/ 1112001 h 1123557"/>
                  <a:gd name="connsiteX1" fmla="*/ 8505 w 1211940"/>
                  <a:gd name="connsiteY1" fmla="*/ -441 h 1123557"/>
                  <a:gd name="connsiteX2" fmla="*/ -1790 w 1211940"/>
                  <a:gd name="connsiteY2" fmla="*/ 10675 h 1123557"/>
                  <a:gd name="connsiteX3" fmla="*/ 1199877 w 1211940"/>
                  <a:gd name="connsiteY3" fmla="*/ 1123117 h 1123557"/>
                  <a:gd name="connsiteX4" fmla="*/ 1210150 w 1211940"/>
                  <a:gd name="connsiteY4" fmla="*/ 1112001 h 1123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1940" h="1123557">
                    <a:moveTo>
                      <a:pt x="1210150" y="1112001"/>
                    </a:moveTo>
                    <a:lnTo>
                      <a:pt x="8505" y="-441"/>
                    </a:lnTo>
                    <a:lnTo>
                      <a:pt x="-1790" y="10675"/>
                    </a:lnTo>
                    <a:lnTo>
                      <a:pt x="1199877" y="1123117"/>
                    </a:lnTo>
                    <a:lnTo>
                      <a:pt x="1210150" y="1112001"/>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9" name="Freeform 2528">
                <a:extLst>
                  <a:ext uri="{FF2B5EF4-FFF2-40B4-BE49-F238E27FC236}">
                    <a16:creationId xmlns:a16="http://schemas.microsoft.com/office/drawing/2014/main" id="{12A023E0-5844-9605-C685-962EEF1CC265}"/>
                  </a:ext>
                </a:extLst>
              </p:cNvPr>
              <p:cNvSpPr/>
              <p:nvPr/>
            </p:nvSpPr>
            <p:spPr>
              <a:xfrm flipV="1">
                <a:off x="6529141" y="4005683"/>
                <a:ext cx="561716" cy="517580"/>
              </a:xfrm>
              <a:custGeom>
                <a:avLst/>
                <a:gdLst>
                  <a:gd name="connsiteX0" fmla="*/ -1591 w 561716"/>
                  <a:gd name="connsiteY0" fmla="*/ -137 h 517580"/>
                  <a:gd name="connsiteX1" fmla="*/ 261877 w 561716"/>
                  <a:gd name="connsiteY1" fmla="*/ 282515 h 517580"/>
                  <a:gd name="connsiteX2" fmla="*/ 560125 w 561716"/>
                  <a:gd name="connsiteY2" fmla="*/ 517444 h 517580"/>
                </a:gdLst>
                <a:ahLst/>
                <a:cxnLst>
                  <a:cxn ang="0">
                    <a:pos x="connsiteX0" y="connsiteY0"/>
                  </a:cxn>
                  <a:cxn ang="0">
                    <a:pos x="connsiteX1" y="connsiteY1"/>
                  </a:cxn>
                  <a:cxn ang="0">
                    <a:pos x="connsiteX2" y="connsiteY2"/>
                  </a:cxn>
                </a:cxnLst>
                <a:rect l="l" t="t" r="r" b="b"/>
                <a:pathLst>
                  <a:path w="561716" h="517580">
                    <a:moveTo>
                      <a:pt x="-1591" y="-137"/>
                    </a:moveTo>
                    <a:lnTo>
                      <a:pt x="261877" y="282515"/>
                    </a:lnTo>
                    <a:lnTo>
                      <a:pt x="560125" y="517444"/>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0" name="Freeform 2529">
                <a:extLst>
                  <a:ext uri="{FF2B5EF4-FFF2-40B4-BE49-F238E27FC236}">
                    <a16:creationId xmlns:a16="http://schemas.microsoft.com/office/drawing/2014/main" id="{51D6C64B-8B3C-CD6A-8A97-B23C13CAFE80}"/>
                  </a:ext>
                </a:extLst>
              </p:cNvPr>
              <p:cNvSpPr/>
              <p:nvPr/>
            </p:nvSpPr>
            <p:spPr>
              <a:xfrm flipV="1">
                <a:off x="7138878" y="3441138"/>
                <a:ext cx="561705" cy="517649"/>
              </a:xfrm>
              <a:custGeom>
                <a:avLst/>
                <a:gdLst>
                  <a:gd name="connsiteX0" fmla="*/ -1991 w 561705"/>
                  <a:gd name="connsiteY0" fmla="*/ -755 h 517649"/>
                  <a:gd name="connsiteX1" fmla="*/ 261546 w 561705"/>
                  <a:gd name="connsiteY1" fmla="*/ 281974 h 517649"/>
                  <a:gd name="connsiteX2" fmla="*/ 559715 w 561705"/>
                  <a:gd name="connsiteY2" fmla="*/ 516894 h 517649"/>
                </a:gdLst>
                <a:ahLst/>
                <a:cxnLst>
                  <a:cxn ang="0">
                    <a:pos x="connsiteX0" y="connsiteY0"/>
                  </a:cxn>
                  <a:cxn ang="0">
                    <a:pos x="connsiteX1" y="connsiteY1"/>
                  </a:cxn>
                  <a:cxn ang="0">
                    <a:pos x="connsiteX2" y="connsiteY2"/>
                  </a:cxn>
                </a:cxnLst>
                <a:rect l="l" t="t" r="r" b="b"/>
                <a:pathLst>
                  <a:path w="561705" h="517649">
                    <a:moveTo>
                      <a:pt x="-1991" y="-755"/>
                    </a:moveTo>
                    <a:lnTo>
                      <a:pt x="261546" y="281974"/>
                    </a:lnTo>
                    <a:lnTo>
                      <a:pt x="559715" y="516894"/>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1" name="Freeform 2530">
                <a:extLst>
                  <a:ext uri="{FF2B5EF4-FFF2-40B4-BE49-F238E27FC236}">
                    <a16:creationId xmlns:a16="http://schemas.microsoft.com/office/drawing/2014/main" id="{6247C4B1-5DC1-9617-2E26-9B97318F5D01}"/>
                  </a:ext>
                </a:extLst>
              </p:cNvPr>
              <p:cNvSpPr/>
              <p:nvPr/>
            </p:nvSpPr>
            <p:spPr>
              <a:xfrm flipV="1">
                <a:off x="6793192" y="3676012"/>
                <a:ext cx="608196" cy="562387"/>
              </a:xfrm>
              <a:custGeom>
                <a:avLst/>
                <a:gdLst>
                  <a:gd name="connsiteX0" fmla="*/ -1780 w 608196"/>
                  <a:gd name="connsiteY0" fmla="*/ -473 h 562387"/>
                  <a:gd name="connsiteX1" fmla="*/ 280191 w 608196"/>
                  <a:gd name="connsiteY1" fmla="*/ 301063 h 562387"/>
                  <a:gd name="connsiteX2" fmla="*/ 606417 w 608196"/>
                  <a:gd name="connsiteY2" fmla="*/ 561914 h 562387"/>
                </a:gdLst>
                <a:ahLst/>
                <a:cxnLst>
                  <a:cxn ang="0">
                    <a:pos x="connsiteX0" y="connsiteY0"/>
                  </a:cxn>
                  <a:cxn ang="0">
                    <a:pos x="connsiteX1" y="connsiteY1"/>
                  </a:cxn>
                  <a:cxn ang="0">
                    <a:pos x="connsiteX2" y="connsiteY2"/>
                  </a:cxn>
                </a:cxnLst>
                <a:rect l="l" t="t" r="r" b="b"/>
                <a:pathLst>
                  <a:path w="608196" h="562387">
                    <a:moveTo>
                      <a:pt x="-1780" y="-473"/>
                    </a:moveTo>
                    <a:lnTo>
                      <a:pt x="280191" y="301063"/>
                    </a:lnTo>
                    <a:lnTo>
                      <a:pt x="606417" y="561914"/>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2" name="Freeform 2531">
                <a:extLst>
                  <a:ext uri="{FF2B5EF4-FFF2-40B4-BE49-F238E27FC236}">
                    <a16:creationId xmlns:a16="http://schemas.microsoft.com/office/drawing/2014/main" id="{5C41B4E3-EC7A-4A55-B4BE-4955674DB5CB}"/>
                  </a:ext>
                </a:extLst>
              </p:cNvPr>
              <p:cNvSpPr/>
              <p:nvPr/>
            </p:nvSpPr>
            <p:spPr>
              <a:xfrm flipV="1">
                <a:off x="6989722" y="3860213"/>
                <a:ext cx="171086" cy="160133"/>
              </a:xfrm>
              <a:custGeom>
                <a:avLst/>
                <a:gdLst>
                  <a:gd name="connsiteX0" fmla="*/ 166476 w 171086"/>
                  <a:gd name="connsiteY0" fmla="*/ 156091 h 160133"/>
                  <a:gd name="connsiteX1" fmla="*/ 158794 w 171086"/>
                  <a:gd name="connsiteY1" fmla="*/ 127808 h 160133"/>
                  <a:gd name="connsiteX2" fmla="*/ 29936 w 171086"/>
                  <a:gd name="connsiteY2" fmla="*/ 8473 h 160133"/>
                  <a:gd name="connsiteX3" fmla="*/ 1080 w 171086"/>
                  <a:gd name="connsiteY3" fmla="*/ 3002 h 160133"/>
                  <a:gd name="connsiteX4" fmla="*/ 1080 w 171086"/>
                  <a:gd name="connsiteY4" fmla="*/ 3002 h 160133"/>
                  <a:gd name="connsiteX5" fmla="*/ 8774 w 171086"/>
                  <a:gd name="connsiteY5" fmla="*/ 31365 h 160133"/>
                  <a:gd name="connsiteX6" fmla="*/ 137700 w 171086"/>
                  <a:gd name="connsiteY6" fmla="*/ 150620 h 160133"/>
                  <a:gd name="connsiteX7" fmla="*/ 166476 w 171086"/>
                  <a:gd name="connsiteY7" fmla="*/ 156091 h 160133"/>
                  <a:gd name="connsiteX8" fmla="*/ 166476 w 171086"/>
                  <a:gd name="connsiteY8" fmla="*/ 156091 h 16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086" h="160133">
                    <a:moveTo>
                      <a:pt x="166476" y="156091"/>
                    </a:moveTo>
                    <a:cubicBezTo>
                      <a:pt x="172332" y="149799"/>
                      <a:pt x="168850" y="137139"/>
                      <a:pt x="158794" y="127808"/>
                    </a:cubicBezTo>
                    <a:lnTo>
                      <a:pt x="29936" y="8473"/>
                    </a:lnTo>
                    <a:cubicBezTo>
                      <a:pt x="19800" y="-849"/>
                      <a:pt x="6925" y="-3295"/>
                      <a:pt x="1080" y="3002"/>
                    </a:cubicBezTo>
                    <a:lnTo>
                      <a:pt x="1080" y="3002"/>
                    </a:lnTo>
                    <a:cubicBezTo>
                      <a:pt x="-4775" y="9294"/>
                      <a:pt x="-1294" y="21954"/>
                      <a:pt x="8774" y="31365"/>
                    </a:cubicBezTo>
                    <a:lnTo>
                      <a:pt x="137700" y="150620"/>
                    </a:lnTo>
                    <a:cubicBezTo>
                      <a:pt x="147768" y="160022"/>
                      <a:pt x="160643" y="162468"/>
                      <a:pt x="166476" y="156091"/>
                    </a:cubicBezTo>
                    <a:lnTo>
                      <a:pt x="166476" y="156091"/>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3" name="Freeform 2532">
                <a:extLst>
                  <a:ext uri="{FF2B5EF4-FFF2-40B4-BE49-F238E27FC236}">
                    <a16:creationId xmlns:a16="http://schemas.microsoft.com/office/drawing/2014/main" id="{FF67CEEE-A9B5-758D-CBE0-3EF529E5CC45}"/>
                  </a:ext>
                </a:extLst>
              </p:cNvPr>
              <p:cNvSpPr/>
              <p:nvPr/>
            </p:nvSpPr>
            <p:spPr>
              <a:xfrm flipV="1">
                <a:off x="6502963" y="4428175"/>
                <a:ext cx="124748" cy="117392"/>
              </a:xfrm>
              <a:custGeom>
                <a:avLst/>
                <a:gdLst>
                  <a:gd name="connsiteX0" fmla="*/ 120057 w 124748"/>
                  <a:gd name="connsiteY0" fmla="*/ 113516 h 117392"/>
                  <a:gd name="connsiteX1" fmla="*/ 116804 w 124748"/>
                  <a:gd name="connsiteY1" fmla="*/ 90851 h 117392"/>
                  <a:gd name="connsiteX2" fmla="*/ 24701 w 124748"/>
                  <a:gd name="connsiteY2" fmla="*/ 5596 h 117392"/>
                  <a:gd name="connsiteX3" fmla="*/ 1838 w 124748"/>
                  <a:gd name="connsiteY3" fmla="*/ 4123 h 117392"/>
                  <a:gd name="connsiteX4" fmla="*/ 1838 w 124748"/>
                  <a:gd name="connsiteY4" fmla="*/ 4123 h 117392"/>
                  <a:gd name="connsiteX5" fmla="*/ 5125 w 124748"/>
                  <a:gd name="connsiteY5" fmla="*/ 26788 h 117392"/>
                  <a:gd name="connsiteX6" fmla="*/ 97194 w 124748"/>
                  <a:gd name="connsiteY6" fmla="*/ 112029 h 117392"/>
                  <a:gd name="connsiteX7" fmla="*/ 120057 w 124748"/>
                  <a:gd name="connsiteY7" fmla="*/ 113516 h 117392"/>
                  <a:gd name="connsiteX8" fmla="*/ 120057 w 124748"/>
                  <a:gd name="connsiteY8" fmla="*/ 113516 h 11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48" h="117392">
                    <a:moveTo>
                      <a:pt x="120057" y="113516"/>
                    </a:moveTo>
                    <a:cubicBezTo>
                      <a:pt x="125468" y="107670"/>
                      <a:pt x="123984" y="97522"/>
                      <a:pt x="116804" y="90851"/>
                    </a:cubicBezTo>
                    <a:lnTo>
                      <a:pt x="24701" y="5596"/>
                    </a:lnTo>
                    <a:cubicBezTo>
                      <a:pt x="17487" y="-1142"/>
                      <a:pt x="7271" y="-1727"/>
                      <a:pt x="1838" y="4123"/>
                    </a:cubicBezTo>
                    <a:lnTo>
                      <a:pt x="1838" y="4123"/>
                    </a:lnTo>
                    <a:cubicBezTo>
                      <a:pt x="-3573" y="9969"/>
                      <a:pt x="-2123" y="20126"/>
                      <a:pt x="5125" y="26788"/>
                    </a:cubicBezTo>
                    <a:lnTo>
                      <a:pt x="97194" y="112029"/>
                    </a:lnTo>
                    <a:cubicBezTo>
                      <a:pt x="104374" y="118692"/>
                      <a:pt x="114590" y="119366"/>
                      <a:pt x="120057" y="113516"/>
                    </a:cubicBezTo>
                    <a:lnTo>
                      <a:pt x="120057" y="113516"/>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4" name="Freeform 2533">
                <a:extLst>
                  <a:ext uri="{FF2B5EF4-FFF2-40B4-BE49-F238E27FC236}">
                    <a16:creationId xmlns:a16="http://schemas.microsoft.com/office/drawing/2014/main" id="{A003600E-6495-DFEE-EB09-4F5E8B054011}"/>
                  </a:ext>
                </a:extLst>
              </p:cNvPr>
              <p:cNvSpPr/>
              <p:nvPr/>
            </p:nvSpPr>
            <p:spPr>
              <a:xfrm flipV="1">
                <a:off x="7049997" y="3921696"/>
                <a:ext cx="124775" cy="117447"/>
              </a:xfrm>
              <a:custGeom>
                <a:avLst/>
                <a:gdLst>
                  <a:gd name="connsiteX0" fmla="*/ 119725 w 124775"/>
                  <a:gd name="connsiteY0" fmla="*/ 113014 h 117447"/>
                  <a:gd name="connsiteX1" fmla="*/ 116472 w 124775"/>
                  <a:gd name="connsiteY1" fmla="*/ 90270 h 117447"/>
                  <a:gd name="connsiteX2" fmla="*/ 24403 w 124775"/>
                  <a:gd name="connsiteY2" fmla="*/ 5024 h 117447"/>
                  <a:gd name="connsiteX3" fmla="*/ 1471 w 124775"/>
                  <a:gd name="connsiteY3" fmla="*/ 3537 h 117447"/>
                  <a:gd name="connsiteX4" fmla="*/ 1471 w 124775"/>
                  <a:gd name="connsiteY4" fmla="*/ 3537 h 117447"/>
                  <a:gd name="connsiteX5" fmla="*/ 4725 w 124775"/>
                  <a:gd name="connsiteY5" fmla="*/ 26283 h 117447"/>
                  <a:gd name="connsiteX6" fmla="*/ 96862 w 124775"/>
                  <a:gd name="connsiteY6" fmla="*/ 111529 h 117447"/>
                  <a:gd name="connsiteX7" fmla="*/ 119725 w 124775"/>
                  <a:gd name="connsiteY7" fmla="*/ 113014 h 117447"/>
                  <a:gd name="connsiteX8" fmla="*/ 119725 w 124775"/>
                  <a:gd name="connsiteY8" fmla="*/ 113014 h 117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75" h="117447">
                    <a:moveTo>
                      <a:pt x="119725" y="113014"/>
                    </a:moveTo>
                    <a:cubicBezTo>
                      <a:pt x="125136" y="107098"/>
                      <a:pt x="123652" y="96941"/>
                      <a:pt x="116472" y="90270"/>
                    </a:cubicBezTo>
                    <a:lnTo>
                      <a:pt x="24403" y="5024"/>
                    </a:lnTo>
                    <a:cubicBezTo>
                      <a:pt x="17155" y="-1648"/>
                      <a:pt x="6939" y="-2308"/>
                      <a:pt x="1471" y="3537"/>
                    </a:cubicBezTo>
                    <a:lnTo>
                      <a:pt x="1471" y="3537"/>
                    </a:lnTo>
                    <a:cubicBezTo>
                      <a:pt x="-3939" y="9469"/>
                      <a:pt x="-2455" y="19624"/>
                      <a:pt x="4725" y="26283"/>
                    </a:cubicBezTo>
                    <a:lnTo>
                      <a:pt x="96862" y="111529"/>
                    </a:lnTo>
                    <a:cubicBezTo>
                      <a:pt x="104042" y="118192"/>
                      <a:pt x="114246" y="118866"/>
                      <a:pt x="119725" y="113014"/>
                    </a:cubicBezTo>
                    <a:lnTo>
                      <a:pt x="119725" y="113014"/>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8" name="Freeform 2537">
                <a:extLst>
                  <a:ext uri="{FF2B5EF4-FFF2-40B4-BE49-F238E27FC236}">
                    <a16:creationId xmlns:a16="http://schemas.microsoft.com/office/drawing/2014/main" id="{2B9FE999-B1C3-08A7-7569-1048973C4B88}"/>
                  </a:ext>
                </a:extLst>
              </p:cNvPr>
              <p:cNvSpPr/>
              <p:nvPr/>
            </p:nvSpPr>
            <p:spPr>
              <a:xfrm flipV="1">
                <a:off x="6029951" y="3926653"/>
                <a:ext cx="1052973" cy="888609"/>
              </a:xfrm>
              <a:custGeom>
                <a:avLst/>
                <a:gdLst>
                  <a:gd name="connsiteX0" fmla="*/ 19374 w 1052973"/>
                  <a:gd name="connsiteY0" fmla="*/ 89709 h 888609"/>
                  <a:gd name="connsiteX1" fmla="*/ 19670 w 1052973"/>
                  <a:gd name="connsiteY1" fmla="*/ 89402 h 888609"/>
                  <a:gd name="connsiteX2" fmla="*/ 17787 w 1052973"/>
                  <a:gd name="connsiteY2" fmla="*/ 88442 h 888609"/>
                  <a:gd name="connsiteX3" fmla="*/ 9317 w 1052973"/>
                  <a:gd name="connsiteY3" fmla="*/ 18083 h 888609"/>
                  <a:gd name="connsiteX4" fmla="*/ 79802 w 1052973"/>
                  <a:gd name="connsiteY4" fmla="*/ 11492 h 888609"/>
                  <a:gd name="connsiteX5" fmla="*/ 81354 w 1052973"/>
                  <a:gd name="connsiteY5" fmla="*/ 13411 h 888609"/>
                  <a:gd name="connsiteX6" fmla="*/ 81685 w 1052973"/>
                  <a:gd name="connsiteY6" fmla="*/ 13045 h 888609"/>
                  <a:gd name="connsiteX7" fmla="*/ 767956 w 1052973"/>
                  <a:gd name="connsiteY7" fmla="*/ 652620 h 888609"/>
                  <a:gd name="connsiteX8" fmla="*/ 1051548 w 1052973"/>
                  <a:gd name="connsiteY8" fmla="*/ 878460 h 888609"/>
                  <a:gd name="connsiteX9" fmla="*/ 1048375 w 1052973"/>
                  <a:gd name="connsiteY9" fmla="*/ 888590 h 888609"/>
                  <a:gd name="connsiteX10" fmla="*/ 19374 w 1052973"/>
                  <a:gd name="connsiteY10" fmla="*/ 89709 h 888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2973" h="888609">
                    <a:moveTo>
                      <a:pt x="19374" y="89709"/>
                    </a:moveTo>
                    <a:lnTo>
                      <a:pt x="19670" y="89402"/>
                    </a:lnTo>
                    <a:cubicBezTo>
                      <a:pt x="19077" y="88955"/>
                      <a:pt x="18346" y="88889"/>
                      <a:pt x="17787" y="88442"/>
                    </a:cubicBezTo>
                    <a:cubicBezTo>
                      <a:pt x="-4003" y="70815"/>
                      <a:pt x="-7861" y="39262"/>
                      <a:pt x="9317" y="18083"/>
                    </a:cubicBezTo>
                    <a:cubicBezTo>
                      <a:pt x="26405" y="-3176"/>
                      <a:pt x="58011" y="-6148"/>
                      <a:pt x="79802" y="11492"/>
                    </a:cubicBezTo>
                    <a:cubicBezTo>
                      <a:pt x="80429" y="12005"/>
                      <a:pt x="80726" y="12817"/>
                      <a:pt x="81354" y="13411"/>
                    </a:cubicBezTo>
                    <a:lnTo>
                      <a:pt x="81685" y="13045"/>
                    </a:lnTo>
                    <a:lnTo>
                      <a:pt x="767956" y="652620"/>
                    </a:lnTo>
                    <a:lnTo>
                      <a:pt x="1051548" y="878460"/>
                    </a:lnTo>
                    <a:lnTo>
                      <a:pt x="1048375" y="888590"/>
                    </a:lnTo>
                    <a:lnTo>
                      <a:pt x="19374" y="89709"/>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9" name="Freeform 2538">
                <a:extLst>
                  <a:ext uri="{FF2B5EF4-FFF2-40B4-BE49-F238E27FC236}">
                    <a16:creationId xmlns:a16="http://schemas.microsoft.com/office/drawing/2014/main" id="{D5E108B6-F0BB-B1AC-128C-B5380BBA6869}"/>
                  </a:ext>
                </a:extLst>
              </p:cNvPr>
              <p:cNvSpPr/>
              <p:nvPr/>
            </p:nvSpPr>
            <p:spPr>
              <a:xfrm flipV="1">
                <a:off x="6060716" y="4743186"/>
                <a:ext cx="37924" cy="37920"/>
              </a:xfrm>
              <a:custGeom>
                <a:avLst/>
                <a:gdLst>
                  <a:gd name="connsiteX0" fmla="*/ 32593 w 37924"/>
                  <a:gd name="connsiteY0" fmla="*/ 31319 h 37920"/>
                  <a:gd name="connsiteX1" fmla="*/ 29785 w 37924"/>
                  <a:gd name="connsiteY1" fmla="*/ 4576 h 37920"/>
                  <a:gd name="connsiteX2" fmla="*/ 3064 w 37924"/>
                  <a:gd name="connsiteY2" fmla="*/ 7467 h 37920"/>
                  <a:gd name="connsiteX3" fmla="*/ 5952 w 37924"/>
                  <a:gd name="connsiteY3" fmla="*/ 34130 h 37920"/>
                  <a:gd name="connsiteX4" fmla="*/ 32593 w 37924"/>
                  <a:gd name="connsiteY4" fmla="*/ 31319 h 37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24" h="37920">
                    <a:moveTo>
                      <a:pt x="32593" y="31319"/>
                    </a:moveTo>
                    <a:cubicBezTo>
                      <a:pt x="39179" y="23095"/>
                      <a:pt x="37912" y="11167"/>
                      <a:pt x="29785" y="4576"/>
                    </a:cubicBezTo>
                    <a:cubicBezTo>
                      <a:pt x="21567" y="-1948"/>
                      <a:pt x="9650" y="-681"/>
                      <a:pt x="3064" y="7467"/>
                    </a:cubicBezTo>
                    <a:cubicBezTo>
                      <a:pt x="-3454" y="15678"/>
                      <a:pt x="-2233" y="27606"/>
                      <a:pt x="5952" y="34130"/>
                    </a:cubicBezTo>
                    <a:cubicBezTo>
                      <a:pt x="14090" y="40721"/>
                      <a:pt x="25995" y="39383"/>
                      <a:pt x="32593" y="31319"/>
                    </a:cubicBez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grpSp>
        <p:grpSp>
          <p:nvGrpSpPr>
            <p:cNvPr id="2633" name="Group 2632">
              <a:extLst>
                <a:ext uri="{FF2B5EF4-FFF2-40B4-BE49-F238E27FC236}">
                  <a16:creationId xmlns:a16="http://schemas.microsoft.com/office/drawing/2014/main" id="{E676871F-866B-B119-F38F-700FCEF56FFE}"/>
                </a:ext>
              </a:extLst>
            </p:cNvPr>
            <p:cNvGrpSpPr/>
            <p:nvPr/>
          </p:nvGrpSpPr>
          <p:grpSpPr>
            <a:xfrm>
              <a:off x="1279925" y="2741914"/>
              <a:ext cx="1342466" cy="1814263"/>
              <a:chOff x="1584267" y="3008029"/>
              <a:chExt cx="1147710" cy="1353409"/>
            </a:xfrm>
          </p:grpSpPr>
          <p:sp>
            <p:nvSpPr>
              <p:cNvPr id="2619" name="Freeform 2618">
                <a:extLst>
                  <a:ext uri="{FF2B5EF4-FFF2-40B4-BE49-F238E27FC236}">
                    <a16:creationId xmlns:a16="http://schemas.microsoft.com/office/drawing/2014/main" id="{2650D50A-B874-1A71-097A-84359303E89B}"/>
                  </a:ext>
                </a:extLst>
              </p:cNvPr>
              <p:cNvSpPr/>
              <p:nvPr/>
            </p:nvSpPr>
            <p:spPr>
              <a:xfrm>
                <a:off x="1584688" y="3979566"/>
                <a:ext cx="1147289" cy="381872"/>
              </a:xfrm>
              <a:custGeom>
                <a:avLst/>
                <a:gdLst>
                  <a:gd name="connsiteX0" fmla="*/ 1147097 w 1147289"/>
                  <a:gd name="connsiteY0" fmla="*/ 190584 h 381872"/>
                  <a:gd name="connsiteX1" fmla="*/ 573452 w 1147289"/>
                  <a:gd name="connsiteY1" fmla="*/ 381519 h 381872"/>
                  <a:gd name="connsiteX2" fmla="*/ -193 w 1147289"/>
                  <a:gd name="connsiteY2" fmla="*/ 190584 h 381872"/>
                  <a:gd name="connsiteX3" fmla="*/ 573452 w 1147289"/>
                  <a:gd name="connsiteY3" fmla="*/ -354 h 381872"/>
                  <a:gd name="connsiteX4" fmla="*/ 1147097 w 1147289"/>
                  <a:gd name="connsiteY4" fmla="*/ 190584 h 381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89" h="381872">
                    <a:moveTo>
                      <a:pt x="1147097" y="190584"/>
                    </a:moveTo>
                    <a:cubicBezTo>
                      <a:pt x="1147097" y="296018"/>
                      <a:pt x="890286" y="381519"/>
                      <a:pt x="573452" y="381519"/>
                    </a:cubicBezTo>
                    <a:cubicBezTo>
                      <a:pt x="256653" y="381519"/>
                      <a:pt x="-193" y="296018"/>
                      <a:pt x="-193" y="190584"/>
                    </a:cubicBezTo>
                    <a:cubicBezTo>
                      <a:pt x="-193" y="85147"/>
                      <a:pt x="256619" y="-354"/>
                      <a:pt x="573452" y="-354"/>
                    </a:cubicBezTo>
                    <a:cubicBezTo>
                      <a:pt x="890251" y="-354"/>
                      <a:pt x="1147097" y="85147"/>
                      <a:pt x="1147097" y="190584"/>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solidFill>
                    <a:schemeClr val="lt1"/>
                  </a:solidFill>
                </a:endParaRPr>
              </a:p>
            </p:txBody>
          </p:sp>
          <p:sp>
            <p:nvSpPr>
              <p:cNvPr id="2631" name="Freeform 2630">
                <a:extLst>
                  <a:ext uri="{FF2B5EF4-FFF2-40B4-BE49-F238E27FC236}">
                    <a16:creationId xmlns:a16="http://schemas.microsoft.com/office/drawing/2014/main" id="{0CCAED02-0D33-9ADF-14DC-E757C6FEF929}"/>
                  </a:ext>
                </a:extLst>
              </p:cNvPr>
              <p:cNvSpPr/>
              <p:nvPr/>
            </p:nvSpPr>
            <p:spPr>
              <a:xfrm>
                <a:off x="1584925" y="3205934"/>
                <a:ext cx="1146694" cy="1086777"/>
              </a:xfrm>
              <a:custGeom>
                <a:avLst/>
                <a:gdLst>
                  <a:gd name="connsiteX0" fmla="*/ 0 w 1146694"/>
                  <a:gd name="connsiteY0" fmla="*/ 0 h 1086777"/>
                  <a:gd name="connsiteX1" fmla="*/ 30 w 1146694"/>
                  <a:gd name="connsiteY1" fmla="*/ 0 h 1086777"/>
                  <a:gd name="connsiteX2" fmla="*/ 1829 w 1146694"/>
                  <a:gd name="connsiteY2" fmla="*/ 0 h 1086777"/>
                  <a:gd name="connsiteX3" fmla="*/ 11224 w 1146694"/>
                  <a:gd name="connsiteY3" fmla="*/ 31014 h 1086777"/>
                  <a:gd name="connsiteX4" fmla="*/ 573214 w 1146694"/>
                  <a:gd name="connsiteY4" fmla="*/ 183474 h 1086777"/>
                  <a:gd name="connsiteX5" fmla="*/ 1135205 w 1146694"/>
                  <a:gd name="connsiteY5" fmla="*/ 31014 h 1086777"/>
                  <a:gd name="connsiteX6" fmla="*/ 1144599 w 1146694"/>
                  <a:gd name="connsiteY6" fmla="*/ 0 h 1086777"/>
                  <a:gd name="connsiteX7" fmla="*/ 1146694 w 1146694"/>
                  <a:gd name="connsiteY7" fmla="*/ 0 h 1086777"/>
                  <a:gd name="connsiteX8" fmla="*/ 1146694 w 1146694"/>
                  <a:gd name="connsiteY8" fmla="*/ 875051 h 1086777"/>
                  <a:gd name="connsiteX9" fmla="*/ 1143054 w 1146694"/>
                  <a:gd name="connsiteY9" fmla="*/ 875051 h 1086777"/>
                  <a:gd name="connsiteX10" fmla="*/ 1146694 w 1146694"/>
                  <a:gd name="connsiteY10" fmla="*/ 895959 h 1086777"/>
                  <a:gd name="connsiteX11" fmla="*/ 573347 w 1146694"/>
                  <a:gd name="connsiteY11" fmla="*/ 1086777 h 1086777"/>
                  <a:gd name="connsiteX12" fmla="*/ 0 w 1146694"/>
                  <a:gd name="connsiteY12" fmla="*/ 895959 h 1086777"/>
                  <a:gd name="connsiteX13" fmla="*/ 3640 w 1146694"/>
                  <a:gd name="connsiteY13" fmla="*/ 875051 h 1086777"/>
                  <a:gd name="connsiteX14" fmla="*/ 0 w 1146694"/>
                  <a:gd name="connsiteY14" fmla="*/ 875051 h 108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6694" h="1086777">
                    <a:moveTo>
                      <a:pt x="0" y="0"/>
                    </a:moveTo>
                    <a:lnTo>
                      <a:pt x="30" y="0"/>
                    </a:lnTo>
                    <a:lnTo>
                      <a:pt x="1829" y="0"/>
                    </a:lnTo>
                    <a:lnTo>
                      <a:pt x="11224" y="31014"/>
                    </a:lnTo>
                    <a:cubicBezTo>
                      <a:pt x="64717" y="118012"/>
                      <a:pt x="296015" y="183474"/>
                      <a:pt x="573214" y="183474"/>
                    </a:cubicBezTo>
                    <a:cubicBezTo>
                      <a:pt x="850444" y="183474"/>
                      <a:pt x="1081719" y="118012"/>
                      <a:pt x="1135205" y="31014"/>
                    </a:cubicBezTo>
                    <a:lnTo>
                      <a:pt x="1144599" y="0"/>
                    </a:lnTo>
                    <a:lnTo>
                      <a:pt x="1146694" y="0"/>
                    </a:lnTo>
                    <a:lnTo>
                      <a:pt x="1146694" y="875051"/>
                    </a:lnTo>
                    <a:lnTo>
                      <a:pt x="1143054" y="875051"/>
                    </a:lnTo>
                    <a:cubicBezTo>
                      <a:pt x="1145412" y="882088"/>
                      <a:pt x="1146694" y="888719"/>
                      <a:pt x="1146694" y="895959"/>
                    </a:cubicBezTo>
                    <a:cubicBezTo>
                      <a:pt x="1146694" y="1001401"/>
                      <a:pt x="890161" y="1086777"/>
                      <a:pt x="573347" y="1086777"/>
                    </a:cubicBezTo>
                    <a:cubicBezTo>
                      <a:pt x="256532" y="1086777"/>
                      <a:pt x="0" y="1001401"/>
                      <a:pt x="0" y="895959"/>
                    </a:cubicBezTo>
                    <a:cubicBezTo>
                      <a:pt x="0" y="888719"/>
                      <a:pt x="1282" y="882060"/>
                      <a:pt x="3640" y="875051"/>
                    </a:cubicBezTo>
                    <a:lnTo>
                      <a:pt x="0" y="87505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solidFill>
                    <a:schemeClr val="lt1"/>
                  </a:solidFill>
                </a:endParaRPr>
              </a:p>
            </p:txBody>
          </p:sp>
          <p:sp>
            <p:nvSpPr>
              <p:cNvPr id="2621" name="Freeform 2620">
                <a:extLst>
                  <a:ext uri="{FF2B5EF4-FFF2-40B4-BE49-F238E27FC236}">
                    <a16:creationId xmlns:a16="http://schemas.microsoft.com/office/drawing/2014/main" id="{FA4188BD-1DD9-FF79-DADE-A578E2C4F16B}"/>
                  </a:ext>
                </a:extLst>
              </p:cNvPr>
              <p:cNvSpPr/>
              <p:nvPr/>
            </p:nvSpPr>
            <p:spPr>
              <a:xfrm>
                <a:off x="1584688" y="3008029"/>
                <a:ext cx="1147289" cy="381872"/>
              </a:xfrm>
              <a:custGeom>
                <a:avLst/>
                <a:gdLst>
                  <a:gd name="connsiteX0" fmla="*/ 1147097 w 1147289"/>
                  <a:gd name="connsiteY0" fmla="*/ 190443 h 381872"/>
                  <a:gd name="connsiteX1" fmla="*/ 573452 w 1147289"/>
                  <a:gd name="connsiteY1" fmla="*/ 381379 h 381872"/>
                  <a:gd name="connsiteX2" fmla="*/ -193 w 1147289"/>
                  <a:gd name="connsiteY2" fmla="*/ 190443 h 381872"/>
                  <a:gd name="connsiteX3" fmla="*/ 573452 w 1147289"/>
                  <a:gd name="connsiteY3" fmla="*/ -494 h 381872"/>
                  <a:gd name="connsiteX4" fmla="*/ 1147097 w 1147289"/>
                  <a:gd name="connsiteY4" fmla="*/ 190443 h 381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89" h="381872">
                    <a:moveTo>
                      <a:pt x="1147097" y="190443"/>
                    </a:moveTo>
                    <a:cubicBezTo>
                      <a:pt x="1147097" y="295877"/>
                      <a:pt x="890286" y="381379"/>
                      <a:pt x="573452" y="381379"/>
                    </a:cubicBezTo>
                    <a:cubicBezTo>
                      <a:pt x="256653" y="381379"/>
                      <a:pt x="-193" y="295877"/>
                      <a:pt x="-193" y="190443"/>
                    </a:cubicBezTo>
                    <a:cubicBezTo>
                      <a:pt x="-193" y="85007"/>
                      <a:pt x="256619" y="-494"/>
                      <a:pt x="573452" y="-494"/>
                    </a:cubicBezTo>
                    <a:cubicBezTo>
                      <a:pt x="890251" y="-494"/>
                      <a:pt x="1147097" y="85007"/>
                      <a:pt x="1147097" y="190443"/>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solidFill>
                    <a:schemeClr val="lt1"/>
                  </a:solidFill>
                </a:endParaRPr>
              </a:p>
            </p:txBody>
          </p:sp>
          <p:sp>
            <p:nvSpPr>
              <p:cNvPr id="2622" name="Freeform 2621">
                <a:extLst>
                  <a:ext uri="{FF2B5EF4-FFF2-40B4-BE49-F238E27FC236}">
                    <a16:creationId xmlns:a16="http://schemas.microsoft.com/office/drawing/2014/main" id="{90DD1561-E862-4BD0-D316-9AA8D607BC9A}"/>
                  </a:ext>
                </a:extLst>
              </p:cNvPr>
              <p:cNvSpPr/>
              <p:nvPr/>
            </p:nvSpPr>
            <p:spPr>
              <a:xfrm>
                <a:off x="1584267" y="3834184"/>
                <a:ext cx="1147595" cy="188113"/>
              </a:xfrm>
              <a:custGeom>
                <a:avLst/>
                <a:gdLst>
                  <a:gd name="connsiteX0" fmla="*/ -215 w 1147595"/>
                  <a:gd name="connsiteY0" fmla="*/ -409 h 188113"/>
                  <a:gd name="connsiteX1" fmla="*/ 574035 w 1147595"/>
                  <a:gd name="connsiteY1" fmla="*/ 187704 h 188113"/>
                  <a:gd name="connsiteX2" fmla="*/ 1147381 w 1147595"/>
                  <a:gd name="connsiteY2" fmla="*/ 490 h 188113"/>
                  <a:gd name="connsiteX3" fmla="*/ 574035 w 1147595"/>
                  <a:gd name="connsiteY3" fmla="*/ 144987 h 188113"/>
                  <a:gd name="connsiteX4" fmla="*/ -215 w 1147595"/>
                  <a:gd name="connsiteY4" fmla="*/ -409 h 188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595" h="188113">
                    <a:moveTo>
                      <a:pt x="-215" y="-409"/>
                    </a:moveTo>
                    <a:cubicBezTo>
                      <a:pt x="4066" y="103810"/>
                      <a:pt x="259900" y="187704"/>
                      <a:pt x="574035" y="187704"/>
                    </a:cubicBezTo>
                    <a:cubicBezTo>
                      <a:pt x="887267" y="187704"/>
                      <a:pt x="1141674" y="104303"/>
                      <a:pt x="1147381" y="490"/>
                    </a:cubicBezTo>
                    <a:cubicBezTo>
                      <a:pt x="1046882" y="85868"/>
                      <a:pt x="828237" y="144987"/>
                      <a:pt x="574035" y="144987"/>
                    </a:cubicBezTo>
                    <a:cubicBezTo>
                      <a:pt x="319337" y="144987"/>
                      <a:pt x="100021" y="85257"/>
                      <a:pt x="-215" y="-409"/>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solidFill>
                    <a:schemeClr val="lt1"/>
                  </a:solidFill>
                </a:endParaRPr>
              </a:p>
            </p:txBody>
          </p:sp>
          <p:sp>
            <p:nvSpPr>
              <p:cNvPr id="2623" name="Freeform 2622">
                <a:extLst>
                  <a:ext uri="{FF2B5EF4-FFF2-40B4-BE49-F238E27FC236}">
                    <a16:creationId xmlns:a16="http://schemas.microsoft.com/office/drawing/2014/main" id="{281EA8FF-0F97-7DB9-39AF-118A2398A830}"/>
                  </a:ext>
                </a:extLst>
              </p:cNvPr>
              <p:cNvSpPr/>
              <p:nvPr/>
            </p:nvSpPr>
            <p:spPr>
              <a:xfrm>
                <a:off x="1584267" y="3201711"/>
                <a:ext cx="1147595" cy="188113"/>
              </a:xfrm>
              <a:custGeom>
                <a:avLst/>
                <a:gdLst>
                  <a:gd name="connsiteX0" fmla="*/ -215 w 1147595"/>
                  <a:gd name="connsiteY0" fmla="*/ -479 h 188113"/>
                  <a:gd name="connsiteX1" fmla="*/ 574035 w 1147595"/>
                  <a:gd name="connsiteY1" fmla="*/ 187634 h 188113"/>
                  <a:gd name="connsiteX2" fmla="*/ 1147381 w 1147595"/>
                  <a:gd name="connsiteY2" fmla="*/ 421 h 188113"/>
                  <a:gd name="connsiteX3" fmla="*/ 1127346 w 1147595"/>
                  <a:gd name="connsiteY3" fmla="*/ 15892 h 188113"/>
                  <a:gd name="connsiteX4" fmla="*/ 1126443 w 1147595"/>
                  <a:gd name="connsiteY4" fmla="*/ 16794 h 188113"/>
                  <a:gd name="connsiteX5" fmla="*/ 574035 w 1147595"/>
                  <a:gd name="connsiteY5" fmla="*/ 156722 h 188113"/>
                  <a:gd name="connsiteX6" fmla="*/ 19821 w 1147595"/>
                  <a:gd name="connsiteY6" fmla="*/ 14960 h 188113"/>
                  <a:gd name="connsiteX7" fmla="*/ 18016 w 1147595"/>
                  <a:gd name="connsiteY7" fmla="*/ 13159 h 188113"/>
                  <a:gd name="connsiteX8" fmla="*/ -185 w 1147595"/>
                  <a:gd name="connsiteY8" fmla="*/ -479 h 18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7595" h="188113">
                    <a:moveTo>
                      <a:pt x="-215" y="-479"/>
                    </a:moveTo>
                    <a:cubicBezTo>
                      <a:pt x="4066" y="103740"/>
                      <a:pt x="259900" y="187634"/>
                      <a:pt x="574035" y="187634"/>
                    </a:cubicBezTo>
                    <a:cubicBezTo>
                      <a:pt x="887267" y="187634"/>
                      <a:pt x="1141674" y="104234"/>
                      <a:pt x="1147381" y="421"/>
                    </a:cubicBezTo>
                    <a:cubicBezTo>
                      <a:pt x="1141091" y="5772"/>
                      <a:pt x="1134539" y="10745"/>
                      <a:pt x="1127346" y="15892"/>
                    </a:cubicBezTo>
                    <a:cubicBezTo>
                      <a:pt x="1127113" y="16212"/>
                      <a:pt x="1126734" y="16444"/>
                      <a:pt x="1126443" y="16794"/>
                    </a:cubicBezTo>
                    <a:cubicBezTo>
                      <a:pt x="1059696" y="97546"/>
                      <a:pt x="838051" y="156722"/>
                      <a:pt x="574035" y="156722"/>
                    </a:cubicBezTo>
                    <a:cubicBezTo>
                      <a:pt x="308387" y="156722"/>
                      <a:pt x="85198" y="96529"/>
                      <a:pt x="19821" y="14960"/>
                    </a:cubicBezTo>
                    <a:cubicBezTo>
                      <a:pt x="19093" y="14439"/>
                      <a:pt x="18714" y="13682"/>
                      <a:pt x="18016" y="13159"/>
                    </a:cubicBezTo>
                    <a:cubicBezTo>
                      <a:pt x="11637" y="8505"/>
                      <a:pt x="5435" y="4318"/>
                      <a:pt x="-185" y="-479"/>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solidFill>
                    <a:schemeClr val="lt1"/>
                  </a:solidFill>
                </a:endParaRPr>
              </a:p>
            </p:txBody>
          </p:sp>
          <p:grpSp>
            <p:nvGrpSpPr>
              <p:cNvPr id="2624" name="Graphic 2501">
                <a:extLst>
                  <a:ext uri="{FF2B5EF4-FFF2-40B4-BE49-F238E27FC236}">
                    <a16:creationId xmlns:a16="http://schemas.microsoft.com/office/drawing/2014/main" id="{67056825-4083-9304-F701-7076C9504A98}"/>
                  </a:ext>
                </a:extLst>
              </p:cNvPr>
              <p:cNvGrpSpPr/>
              <p:nvPr/>
            </p:nvGrpSpPr>
            <p:grpSpPr>
              <a:xfrm>
                <a:off x="1584267" y="3528179"/>
                <a:ext cx="1147595" cy="494118"/>
                <a:chOff x="1584267" y="3528179"/>
                <a:chExt cx="1147595" cy="494118"/>
              </a:xfrm>
            </p:grpSpPr>
            <p:grpSp>
              <p:nvGrpSpPr>
                <p:cNvPr id="2625" name="Graphic 2501">
                  <a:extLst>
                    <a:ext uri="{FF2B5EF4-FFF2-40B4-BE49-F238E27FC236}">
                      <a16:creationId xmlns:a16="http://schemas.microsoft.com/office/drawing/2014/main" id="{88244D73-3131-F6FF-B6FC-BB338A8849AF}"/>
                    </a:ext>
                  </a:extLst>
                </p:cNvPr>
                <p:cNvGrpSpPr/>
                <p:nvPr/>
              </p:nvGrpSpPr>
              <p:grpSpPr>
                <a:xfrm>
                  <a:off x="1584267" y="3528179"/>
                  <a:ext cx="1147595" cy="188113"/>
                  <a:chOff x="1584267" y="3528179"/>
                  <a:chExt cx="1147595" cy="188113"/>
                </a:xfrm>
              </p:grpSpPr>
              <p:sp>
                <p:nvSpPr>
                  <p:cNvPr id="2626" name="Freeform 2625">
                    <a:extLst>
                      <a:ext uri="{FF2B5EF4-FFF2-40B4-BE49-F238E27FC236}">
                        <a16:creationId xmlns:a16="http://schemas.microsoft.com/office/drawing/2014/main" id="{7BBDAFE9-CBD9-7532-6215-7F949CAFE177}"/>
                      </a:ext>
                    </a:extLst>
                  </p:cNvPr>
                  <p:cNvSpPr/>
                  <p:nvPr/>
                </p:nvSpPr>
                <p:spPr>
                  <a:xfrm>
                    <a:off x="1584267" y="3528179"/>
                    <a:ext cx="1147595" cy="188113"/>
                  </a:xfrm>
                  <a:custGeom>
                    <a:avLst/>
                    <a:gdLst>
                      <a:gd name="connsiteX0" fmla="*/ -215 w 1147595"/>
                      <a:gd name="connsiteY0" fmla="*/ -444 h 188113"/>
                      <a:gd name="connsiteX1" fmla="*/ 574035 w 1147595"/>
                      <a:gd name="connsiteY1" fmla="*/ 187670 h 188113"/>
                      <a:gd name="connsiteX2" fmla="*/ 1147381 w 1147595"/>
                      <a:gd name="connsiteY2" fmla="*/ 456 h 188113"/>
                      <a:gd name="connsiteX3" fmla="*/ 574035 w 1147595"/>
                      <a:gd name="connsiteY3" fmla="*/ 144952 h 188113"/>
                      <a:gd name="connsiteX4" fmla="*/ -215 w 1147595"/>
                      <a:gd name="connsiteY4" fmla="*/ -444 h 188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595" h="188113">
                        <a:moveTo>
                          <a:pt x="-215" y="-444"/>
                        </a:moveTo>
                        <a:cubicBezTo>
                          <a:pt x="4066" y="103776"/>
                          <a:pt x="259900" y="187670"/>
                          <a:pt x="574035" y="187670"/>
                        </a:cubicBezTo>
                        <a:cubicBezTo>
                          <a:pt x="887267" y="187670"/>
                          <a:pt x="1141674" y="104269"/>
                          <a:pt x="1147381" y="456"/>
                        </a:cubicBezTo>
                        <a:cubicBezTo>
                          <a:pt x="1046882" y="85834"/>
                          <a:pt x="828237" y="144952"/>
                          <a:pt x="574035" y="144952"/>
                        </a:cubicBezTo>
                        <a:cubicBezTo>
                          <a:pt x="319337" y="144952"/>
                          <a:pt x="100021" y="85223"/>
                          <a:pt x="-215" y="-444"/>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solidFill>
                        <a:schemeClr val="lt1"/>
                      </a:solidFill>
                    </a:endParaRPr>
                  </a:p>
                </p:txBody>
              </p:sp>
              <p:sp>
                <p:nvSpPr>
                  <p:cNvPr id="2627" name="Freeform 2626">
                    <a:extLst>
                      <a:ext uri="{FF2B5EF4-FFF2-40B4-BE49-F238E27FC236}">
                        <a16:creationId xmlns:a16="http://schemas.microsoft.com/office/drawing/2014/main" id="{6F621FF1-D869-36C4-E817-B0FD1507DCD9}"/>
                      </a:ext>
                    </a:extLst>
                  </p:cNvPr>
                  <p:cNvSpPr/>
                  <p:nvPr/>
                </p:nvSpPr>
                <p:spPr>
                  <a:xfrm>
                    <a:off x="1584267" y="3528179"/>
                    <a:ext cx="1147595" cy="188113"/>
                  </a:xfrm>
                  <a:custGeom>
                    <a:avLst/>
                    <a:gdLst>
                      <a:gd name="connsiteX0" fmla="*/ -215 w 1147595"/>
                      <a:gd name="connsiteY0" fmla="*/ -444 h 188113"/>
                      <a:gd name="connsiteX1" fmla="*/ 574035 w 1147595"/>
                      <a:gd name="connsiteY1" fmla="*/ 187670 h 188113"/>
                      <a:gd name="connsiteX2" fmla="*/ 1147381 w 1147595"/>
                      <a:gd name="connsiteY2" fmla="*/ 456 h 188113"/>
                      <a:gd name="connsiteX3" fmla="*/ 1142839 w 1147595"/>
                      <a:gd name="connsiteY3" fmla="*/ 4091 h 188113"/>
                      <a:gd name="connsiteX4" fmla="*/ 574064 w 1147595"/>
                      <a:gd name="connsiteY4" fmla="*/ 170397 h 188113"/>
                      <a:gd name="connsiteX5" fmla="*/ 3455 w 1147595"/>
                      <a:gd name="connsiteY5" fmla="*/ 2290 h 188113"/>
                      <a:gd name="connsiteX6" fmla="*/ -185 w 1147595"/>
                      <a:gd name="connsiteY6" fmla="*/ -444 h 18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7595" h="188113">
                        <a:moveTo>
                          <a:pt x="-215" y="-444"/>
                        </a:moveTo>
                        <a:cubicBezTo>
                          <a:pt x="4066" y="103776"/>
                          <a:pt x="259900" y="187670"/>
                          <a:pt x="574035" y="187670"/>
                        </a:cubicBezTo>
                        <a:cubicBezTo>
                          <a:pt x="887267" y="187670"/>
                          <a:pt x="1141674" y="104269"/>
                          <a:pt x="1147381" y="456"/>
                        </a:cubicBezTo>
                        <a:cubicBezTo>
                          <a:pt x="1145925" y="1707"/>
                          <a:pt x="1144324" y="2900"/>
                          <a:pt x="1142839" y="4091"/>
                        </a:cubicBezTo>
                        <a:cubicBezTo>
                          <a:pt x="1106669" y="97931"/>
                          <a:pt x="865862" y="170397"/>
                          <a:pt x="574064" y="170397"/>
                        </a:cubicBezTo>
                        <a:cubicBezTo>
                          <a:pt x="279557" y="170397"/>
                          <a:pt x="36245" y="97377"/>
                          <a:pt x="3455" y="2290"/>
                        </a:cubicBezTo>
                        <a:cubicBezTo>
                          <a:pt x="2290" y="1358"/>
                          <a:pt x="921" y="515"/>
                          <a:pt x="-185" y="-444"/>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solidFill>
                        <a:schemeClr val="lt1"/>
                      </a:solidFill>
                    </a:endParaRPr>
                  </a:p>
                </p:txBody>
              </p:sp>
            </p:grpSp>
            <p:sp>
              <p:nvSpPr>
                <p:cNvPr id="2628" name="Freeform 2627">
                  <a:extLst>
                    <a:ext uri="{FF2B5EF4-FFF2-40B4-BE49-F238E27FC236}">
                      <a16:creationId xmlns:a16="http://schemas.microsoft.com/office/drawing/2014/main" id="{6D877DEF-510E-636C-30CA-5A8F59BF60B0}"/>
                    </a:ext>
                  </a:extLst>
                </p:cNvPr>
                <p:cNvSpPr/>
                <p:nvPr/>
              </p:nvSpPr>
              <p:spPr>
                <a:xfrm>
                  <a:off x="1584267" y="3834184"/>
                  <a:ext cx="1147595" cy="188113"/>
                </a:xfrm>
                <a:custGeom>
                  <a:avLst/>
                  <a:gdLst>
                    <a:gd name="connsiteX0" fmla="*/ -215 w 1147595"/>
                    <a:gd name="connsiteY0" fmla="*/ -409 h 188113"/>
                    <a:gd name="connsiteX1" fmla="*/ 574035 w 1147595"/>
                    <a:gd name="connsiteY1" fmla="*/ 187704 h 188113"/>
                    <a:gd name="connsiteX2" fmla="*/ 1147381 w 1147595"/>
                    <a:gd name="connsiteY2" fmla="*/ 490 h 188113"/>
                    <a:gd name="connsiteX3" fmla="*/ 1142839 w 1147595"/>
                    <a:gd name="connsiteY3" fmla="*/ 4125 h 188113"/>
                    <a:gd name="connsiteX4" fmla="*/ 574064 w 1147595"/>
                    <a:gd name="connsiteY4" fmla="*/ 170431 h 188113"/>
                    <a:gd name="connsiteX5" fmla="*/ 3455 w 1147595"/>
                    <a:gd name="connsiteY5" fmla="*/ 2324 h 188113"/>
                    <a:gd name="connsiteX6" fmla="*/ -185 w 1147595"/>
                    <a:gd name="connsiteY6" fmla="*/ -409 h 18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7595" h="188113">
                      <a:moveTo>
                        <a:pt x="-215" y="-409"/>
                      </a:moveTo>
                      <a:cubicBezTo>
                        <a:pt x="4066" y="103810"/>
                        <a:pt x="259900" y="187704"/>
                        <a:pt x="574035" y="187704"/>
                      </a:cubicBezTo>
                      <a:cubicBezTo>
                        <a:pt x="887267" y="187704"/>
                        <a:pt x="1141674" y="104303"/>
                        <a:pt x="1147381" y="490"/>
                      </a:cubicBezTo>
                      <a:cubicBezTo>
                        <a:pt x="1145925" y="1742"/>
                        <a:pt x="1144324" y="2934"/>
                        <a:pt x="1142839" y="4125"/>
                      </a:cubicBezTo>
                      <a:cubicBezTo>
                        <a:pt x="1106669" y="97965"/>
                        <a:pt x="865862" y="170431"/>
                        <a:pt x="574064" y="170431"/>
                      </a:cubicBezTo>
                      <a:cubicBezTo>
                        <a:pt x="279557" y="170431"/>
                        <a:pt x="36245" y="97412"/>
                        <a:pt x="3455" y="2324"/>
                      </a:cubicBezTo>
                      <a:cubicBezTo>
                        <a:pt x="2290" y="1392"/>
                        <a:pt x="921" y="549"/>
                        <a:pt x="-185" y="-409"/>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solidFill>
                      <a:schemeClr val="lt1"/>
                    </a:solidFill>
                  </a:endParaRPr>
                </a:p>
              </p:txBody>
            </p:sp>
          </p:grpSp>
          <p:sp>
            <p:nvSpPr>
              <p:cNvPr id="2629" name="Freeform 2628">
                <a:extLst>
                  <a:ext uri="{FF2B5EF4-FFF2-40B4-BE49-F238E27FC236}">
                    <a16:creationId xmlns:a16="http://schemas.microsoft.com/office/drawing/2014/main" id="{94C5B998-6ADE-D7E7-CE2D-DD61EE218233}"/>
                  </a:ext>
                </a:extLst>
              </p:cNvPr>
              <p:cNvSpPr/>
              <p:nvPr/>
            </p:nvSpPr>
            <p:spPr>
              <a:xfrm>
                <a:off x="1587762" y="4149693"/>
                <a:ext cx="1139383" cy="168107"/>
              </a:xfrm>
              <a:custGeom>
                <a:avLst/>
                <a:gdLst>
                  <a:gd name="connsiteX0" fmla="*/ -215 w 1139383"/>
                  <a:gd name="connsiteY0" fmla="*/ -376 h 168107"/>
                  <a:gd name="connsiteX1" fmla="*/ 570394 w 1139383"/>
                  <a:gd name="connsiteY1" fmla="*/ 167731 h 168107"/>
                  <a:gd name="connsiteX2" fmla="*/ 1139169 w 1139383"/>
                  <a:gd name="connsiteY2" fmla="*/ 1427 h 168107"/>
                  <a:gd name="connsiteX3" fmla="*/ 570394 w 1139383"/>
                  <a:gd name="connsiteY3" fmla="*/ 142287 h 168107"/>
                  <a:gd name="connsiteX4" fmla="*/ -215 w 1139383"/>
                  <a:gd name="connsiteY4" fmla="*/ -376 h 168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9383" h="168107">
                    <a:moveTo>
                      <a:pt x="-215" y="-376"/>
                    </a:moveTo>
                    <a:cubicBezTo>
                      <a:pt x="32576" y="94714"/>
                      <a:pt x="275887" y="167731"/>
                      <a:pt x="570394" y="167731"/>
                    </a:cubicBezTo>
                    <a:cubicBezTo>
                      <a:pt x="862222" y="167731"/>
                      <a:pt x="1103000" y="95266"/>
                      <a:pt x="1139169" y="1427"/>
                    </a:cubicBezTo>
                    <a:cubicBezTo>
                      <a:pt x="1036778" y="84826"/>
                      <a:pt x="820899" y="142287"/>
                      <a:pt x="570394" y="142287"/>
                    </a:cubicBezTo>
                    <a:cubicBezTo>
                      <a:pt x="318551" y="142287"/>
                      <a:pt x="101536" y="83750"/>
                      <a:pt x="-215" y="-376"/>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solidFill>
                    <a:schemeClr val="lt1"/>
                  </a:solidFill>
                </a:endParaRPr>
              </a:p>
            </p:txBody>
          </p:sp>
          <p:sp>
            <p:nvSpPr>
              <p:cNvPr id="2632" name="Freeform 2631">
                <a:extLst>
                  <a:ext uri="{FF2B5EF4-FFF2-40B4-BE49-F238E27FC236}">
                    <a16:creationId xmlns:a16="http://schemas.microsoft.com/office/drawing/2014/main" id="{94020FA4-DA44-05C5-4681-7D8AE510550F}"/>
                  </a:ext>
                </a:extLst>
              </p:cNvPr>
              <p:cNvSpPr/>
              <p:nvPr/>
            </p:nvSpPr>
            <p:spPr>
              <a:xfrm>
                <a:off x="1584688" y="3008029"/>
                <a:ext cx="1147289" cy="381872"/>
              </a:xfrm>
              <a:custGeom>
                <a:avLst/>
                <a:gdLst>
                  <a:gd name="connsiteX0" fmla="*/ 1147097 w 1147289"/>
                  <a:gd name="connsiteY0" fmla="*/ 190443 h 381872"/>
                  <a:gd name="connsiteX1" fmla="*/ 573452 w 1147289"/>
                  <a:gd name="connsiteY1" fmla="*/ 381379 h 381872"/>
                  <a:gd name="connsiteX2" fmla="*/ -193 w 1147289"/>
                  <a:gd name="connsiteY2" fmla="*/ 190443 h 381872"/>
                  <a:gd name="connsiteX3" fmla="*/ 573452 w 1147289"/>
                  <a:gd name="connsiteY3" fmla="*/ -494 h 381872"/>
                  <a:gd name="connsiteX4" fmla="*/ 1147097 w 1147289"/>
                  <a:gd name="connsiteY4" fmla="*/ 190443 h 381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89" h="381872">
                    <a:moveTo>
                      <a:pt x="1147097" y="190443"/>
                    </a:moveTo>
                    <a:cubicBezTo>
                      <a:pt x="1147097" y="295877"/>
                      <a:pt x="890286" y="381379"/>
                      <a:pt x="573452" y="381379"/>
                    </a:cubicBezTo>
                    <a:cubicBezTo>
                      <a:pt x="256653" y="381379"/>
                      <a:pt x="-193" y="295877"/>
                      <a:pt x="-193" y="190443"/>
                    </a:cubicBezTo>
                    <a:cubicBezTo>
                      <a:pt x="-193" y="85007"/>
                      <a:pt x="256619" y="-494"/>
                      <a:pt x="573452" y="-494"/>
                    </a:cubicBezTo>
                    <a:cubicBezTo>
                      <a:pt x="890251" y="-494"/>
                      <a:pt x="1147097" y="85007"/>
                      <a:pt x="1147097" y="190443"/>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solidFill>
                    <a:schemeClr val="lt1"/>
                  </a:solidFill>
                </a:endParaRPr>
              </a:p>
            </p:txBody>
          </p:sp>
        </p:grpSp>
      </p:grpSp>
    </p:spTree>
    <p:extLst>
      <p:ext uri="{BB962C8B-B14F-4D97-AF65-F5344CB8AC3E}">
        <p14:creationId xmlns:p14="http://schemas.microsoft.com/office/powerpoint/2010/main" val="4190811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A2187-BEE4-8B63-B68E-5E255326C6D3}"/>
              </a:ext>
            </a:extLst>
          </p:cNvPr>
          <p:cNvSpPr txBox="1"/>
          <p:nvPr/>
        </p:nvSpPr>
        <p:spPr>
          <a:xfrm>
            <a:off x="432256" y="453875"/>
            <a:ext cx="4946181" cy="2346359"/>
          </a:xfrm>
          <a:prstGeom prst="rect">
            <a:avLst/>
          </a:prstGeom>
          <a:noFill/>
        </p:spPr>
        <p:txBody>
          <a:bodyPr wrap="square" lIns="216000" tIns="0" rIns="0" bIns="0" anchor="ctr" anchorCtr="0">
            <a:noAutofit/>
          </a:bodyPr>
          <a:lstStyle/>
          <a:p>
            <a:r>
              <a:rPr lang="en-GB" sz="8000" dirty="0">
                <a:gradFill>
                  <a:gsLst>
                    <a:gs pos="14000">
                      <a:srgbClr val="FFA500"/>
                    </a:gs>
                    <a:gs pos="91000">
                      <a:srgbClr val="27FAEF"/>
                    </a:gs>
                  </a:gsLst>
                  <a:path path="circle">
                    <a:fillToRect l="100000" t="100000"/>
                  </a:path>
                </a:gradFill>
                <a:latin typeface="Gotham Medium" pitchFamily="2" charset="0"/>
                <a:cs typeface="Gotham Medium" pitchFamily="2" charset="0"/>
              </a:rPr>
              <a:t>Data Cleaning</a:t>
            </a: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a:extLst>
              <a:ext uri="{FF2B5EF4-FFF2-40B4-BE49-F238E27FC236}">
                <a16:creationId xmlns:a16="http://schemas.microsoft.com/office/drawing/2014/main" id="{97B7A50A-C4A1-2D1B-D977-6B8FB60649F4}"/>
              </a:ext>
            </a:extLst>
          </p:cNvPr>
          <p:cNvSpPr/>
          <p:nvPr/>
        </p:nvSpPr>
        <p:spPr>
          <a:xfrm>
            <a:off x="6680300" y="1697988"/>
            <a:ext cx="3928980" cy="3594942"/>
          </a:xfrm>
          <a:prstGeom prst="rect">
            <a:avLst/>
          </a:prstGeom>
          <a:gradFill>
            <a:gsLst>
              <a:gs pos="0">
                <a:srgbClr val="98D3D3"/>
              </a:gs>
              <a:gs pos="99000">
                <a:srgbClr val="4AB3B2"/>
              </a:gs>
            </a:gsLst>
            <a:lin ang="0" scaled="1"/>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2" name="Rectangle 61">
            <a:extLst>
              <a:ext uri="{FF2B5EF4-FFF2-40B4-BE49-F238E27FC236}">
                <a16:creationId xmlns:a16="http://schemas.microsoft.com/office/drawing/2014/main" id="{9D03DEC2-6021-D521-4AA1-4D64C1FF2763}"/>
              </a:ext>
            </a:extLst>
          </p:cNvPr>
          <p:cNvSpPr/>
          <p:nvPr/>
        </p:nvSpPr>
        <p:spPr>
          <a:xfrm>
            <a:off x="6680299" y="1542042"/>
            <a:ext cx="3928980" cy="3594942"/>
          </a:xfrm>
          <a:prstGeom prst="rect">
            <a:avLst/>
          </a:prstGeom>
          <a:gradFill>
            <a:gsLst>
              <a:gs pos="0">
                <a:srgbClr val="98D3D3"/>
              </a:gs>
              <a:gs pos="99000">
                <a:srgbClr val="4AB3B2"/>
              </a:gs>
            </a:gsLst>
            <a:lin ang="0" scaled="1"/>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3" name="Rectangle 62">
            <a:extLst>
              <a:ext uri="{FF2B5EF4-FFF2-40B4-BE49-F238E27FC236}">
                <a16:creationId xmlns:a16="http://schemas.microsoft.com/office/drawing/2014/main" id="{E68915C4-B312-250D-78F3-F04EE63D576B}"/>
              </a:ext>
            </a:extLst>
          </p:cNvPr>
          <p:cNvSpPr/>
          <p:nvPr/>
        </p:nvSpPr>
        <p:spPr>
          <a:xfrm>
            <a:off x="6680298" y="1386096"/>
            <a:ext cx="3928980" cy="3594942"/>
          </a:xfrm>
          <a:prstGeom prst="rect">
            <a:avLst/>
          </a:prstGeom>
          <a:gradFill>
            <a:gsLst>
              <a:gs pos="0">
                <a:srgbClr val="98D3D3"/>
              </a:gs>
              <a:gs pos="99000">
                <a:srgbClr val="4AB3B2"/>
              </a:gs>
            </a:gsLst>
            <a:lin ang="0" scaled="1"/>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496" name="Rectangle 2495">
            <a:extLst>
              <a:ext uri="{FF2B5EF4-FFF2-40B4-BE49-F238E27FC236}">
                <a16:creationId xmlns:a16="http://schemas.microsoft.com/office/drawing/2014/main" id="{94978D3D-BC34-81E4-E08D-C874A580EF98}"/>
              </a:ext>
            </a:extLst>
          </p:cNvPr>
          <p:cNvSpPr/>
          <p:nvPr/>
        </p:nvSpPr>
        <p:spPr>
          <a:xfrm>
            <a:off x="6680297" y="1230150"/>
            <a:ext cx="3928980" cy="3594942"/>
          </a:xfrm>
          <a:prstGeom prst="rect">
            <a:avLst/>
          </a:prstGeom>
          <a:gradFill>
            <a:gsLst>
              <a:gs pos="0">
                <a:srgbClr val="98D3D3"/>
              </a:gs>
              <a:gs pos="99000">
                <a:srgbClr val="4AB3B2"/>
              </a:gs>
            </a:gsLst>
            <a:lin ang="0" scaled="1"/>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497" name="Rectangle 2496">
            <a:extLst>
              <a:ext uri="{FF2B5EF4-FFF2-40B4-BE49-F238E27FC236}">
                <a16:creationId xmlns:a16="http://schemas.microsoft.com/office/drawing/2014/main" id="{8BD76E75-52BB-504B-D450-74B574BD6A24}"/>
              </a:ext>
            </a:extLst>
          </p:cNvPr>
          <p:cNvSpPr/>
          <p:nvPr/>
        </p:nvSpPr>
        <p:spPr>
          <a:xfrm>
            <a:off x="6680296" y="1074204"/>
            <a:ext cx="3928980" cy="3594942"/>
          </a:xfrm>
          <a:prstGeom prst="rect">
            <a:avLst/>
          </a:prstGeom>
          <a:gradFill>
            <a:gsLst>
              <a:gs pos="0">
                <a:srgbClr val="98D3D3"/>
              </a:gs>
              <a:gs pos="99000">
                <a:srgbClr val="4AB3B2"/>
              </a:gs>
            </a:gsLst>
            <a:lin ang="0" scaled="1"/>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498" name="Rectangle 2497">
            <a:extLst>
              <a:ext uri="{FF2B5EF4-FFF2-40B4-BE49-F238E27FC236}">
                <a16:creationId xmlns:a16="http://schemas.microsoft.com/office/drawing/2014/main" id="{F9A59DD0-FCCA-526B-F883-98AC62C89C39}"/>
              </a:ext>
            </a:extLst>
          </p:cNvPr>
          <p:cNvSpPr/>
          <p:nvPr/>
        </p:nvSpPr>
        <p:spPr>
          <a:xfrm>
            <a:off x="6680295" y="918258"/>
            <a:ext cx="3928980" cy="3594942"/>
          </a:xfrm>
          <a:prstGeom prst="rect">
            <a:avLst/>
          </a:prstGeom>
          <a:gradFill>
            <a:gsLst>
              <a:gs pos="0">
                <a:srgbClr val="98D3D3"/>
              </a:gs>
              <a:gs pos="99000">
                <a:srgbClr val="4AB3B2"/>
              </a:gs>
            </a:gsLst>
            <a:lin ang="0" scaled="1"/>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Tree>
    <p:extLst>
      <p:ext uri="{BB962C8B-B14F-4D97-AF65-F5344CB8AC3E}">
        <p14:creationId xmlns:p14="http://schemas.microsoft.com/office/powerpoint/2010/main" val="3903600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A2187-BEE4-8B63-B68E-5E255326C6D3}"/>
              </a:ext>
            </a:extLst>
          </p:cNvPr>
          <p:cNvSpPr txBox="1"/>
          <p:nvPr/>
        </p:nvSpPr>
        <p:spPr>
          <a:xfrm>
            <a:off x="432256" y="453875"/>
            <a:ext cx="4946181" cy="2346359"/>
          </a:xfrm>
          <a:prstGeom prst="rect">
            <a:avLst/>
          </a:prstGeom>
          <a:noFill/>
        </p:spPr>
        <p:txBody>
          <a:bodyPr wrap="square" lIns="216000" tIns="0" rIns="0" bIns="0" anchor="ctr" anchorCtr="0">
            <a:noAutofit/>
          </a:bodyPr>
          <a:lstStyle/>
          <a:p>
            <a:r>
              <a:rPr lang="en-GB" sz="8000" dirty="0">
                <a:gradFill>
                  <a:gsLst>
                    <a:gs pos="14000">
                      <a:srgbClr val="FFA500"/>
                    </a:gs>
                    <a:gs pos="91000">
                      <a:srgbClr val="27FAEF"/>
                    </a:gs>
                  </a:gsLst>
                  <a:path path="circle">
                    <a:fillToRect l="100000" t="100000"/>
                  </a:path>
                </a:gradFill>
                <a:latin typeface="Gotham Medium" pitchFamily="2" charset="0"/>
                <a:cs typeface="Gotham Medium" pitchFamily="2" charset="0"/>
              </a:rPr>
              <a:t>Data Cleaning</a:t>
            </a: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a:extLst>
              <a:ext uri="{FF2B5EF4-FFF2-40B4-BE49-F238E27FC236}">
                <a16:creationId xmlns:a16="http://schemas.microsoft.com/office/drawing/2014/main" id="{97B7A50A-C4A1-2D1B-D977-6B8FB60649F4}"/>
              </a:ext>
            </a:extLst>
          </p:cNvPr>
          <p:cNvSpPr/>
          <p:nvPr/>
        </p:nvSpPr>
        <p:spPr>
          <a:xfrm>
            <a:off x="6680300" y="2753064"/>
            <a:ext cx="3928980" cy="3594942"/>
          </a:xfrm>
          <a:prstGeom prst="rect">
            <a:avLst/>
          </a:prstGeom>
          <a:gradFill>
            <a:gsLst>
              <a:gs pos="1000">
                <a:srgbClr val="00FFFC">
                  <a:lumMod val="11000"/>
                  <a:lumOff val="89000"/>
                  <a:alpha val="41000"/>
                </a:srgbClr>
              </a:gs>
              <a:gs pos="99000">
                <a:srgbClr val="00FFFC">
                  <a:lumMod val="63000"/>
                  <a:lumOff val="37000"/>
                  <a:alpha val="40000"/>
                </a:srgbClr>
              </a:gs>
            </a:gsLst>
            <a:lin ang="0" scaled="1"/>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2" name="Rectangle 61">
            <a:extLst>
              <a:ext uri="{FF2B5EF4-FFF2-40B4-BE49-F238E27FC236}">
                <a16:creationId xmlns:a16="http://schemas.microsoft.com/office/drawing/2014/main" id="{9D03DEC2-6021-D521-4AA1-4D64C1FF2763}"/>
              </a:ext>
            </a:extLst>
          </p:cNvPr>
          <p:cNvSpPr/>
          <p:nvPr/>
        </p:nvSpPr>
        <p:spPr>
          <a:xfrm>
            <a:off x="6680299" y="2222030"/>
            <a:ext cx="3928980" cy="3594942"/>
          </a:xfrm>
          <a:prstGeom prst="rect">
            <a:avLst/>
          </a:prstGeom>
          <a:gradFill>
            <a:gsLst>
              <a:gs pos="1000">
                <a:srgbClr val="00FFFC">
                  <a:lumMod val="11000"/>
                  <a:lumOff val="89000"/>
                  <a:alpha val="41000"/>
                </a:srgbClr>
              </a:gs>
              <a:gs pos="99000">
                <a:srgbClr val="00FFFC">
                  <a:lumMod val="63000"/>
                  <a:lumOff val="37000"/>
                  <a:alpha val="40000"/>
                </a:srgbClr>
              </a:gs>
            </a:gsLst>
            <a:lin ang="0" scaled="1"/>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3" name="Rectangle 62">
            <a:extLst>
              <a:ext uri="{FF2B5EF4-FFF2-40B4-BE49-F238E27FC236}">
                <a16:creationId xmlns:a16="http://schemas.microsoft.com/office/drawing/2014/main" id="{E68915C4-B312-250D-78F3-F04EE63D576B}"/>
              </a:ext>
            </a:extLst>
          </p:cNvPr>
          <p:cNvSpPr/>
          <p:nvPr/>
        </p:nvSpPr>
        <p:spPr>
          <a:xfrm>
            <a:off x="6680298" y="1690995"/>
            <a:ext cx="3928980" cy="3594942"/>
          </a:xfrm>
          <a:prstGeom prst="rect">
            <a:avLst/>
          </a:prstGeom>
          <a:gradFill>
            <a:gsLst>
              <a:gs pos="1000">
                <a:srgbClr val="00FFFC">
                  <a:lumMod val="11000"/>
                  <a:lumOff val="89000"/>
                  <a:alpha val="41000"/>
                </a:srgbClr>
              </a:gs>
              <a:gs pos="99000">
                <a:srgbClr val="00FFFC">
                  <a:lumMod val="63000"/>
                  <a:lumOff val="37000"/>
                  <a:alpha val="40000"/>
                </a:srgbClr>
              </a:gs>
            </a:gsLst>
            <a:lin ang="0" scaled="1"/>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496" name="Rectangle 2495">
            <a:extLst>
              <a:ext uri="{FF2B5EF4-FFF2-40B4-BE49-F238E27FC236}">
                <a16:creationId xmlns:a16="http://schemas.microsoft.com/office/drawing/2014/main" id="{94978D3D-BC34-81E4-E08D-C874A580EF98}"/>
              </a:ext>
            </a:extLst>
          </p:cNvPr>
          <p:cNvSpPr/>
          <p:nvPr/>
        </p:nvSpPr>
        <p:spPr>
          <a:xfrm>
            <a:off x="6680297" y="1159960"/>
            <a:ext cx="3928980" cy="3594942"/>
          </a:xfrm>
          <a:prstGeom prst="rect">
            <a:avLst/>
          </a:prstGeom>
          <a:gradFill>
            <a:gsLst>
              <a:gs pos="1000">
                <a:srgbClr val="00FFFC">
                  <a:lumMod val="11000"/>
                  <a:lumOff val="89000"/>
                  <a:alpha val="41000"/>
                </a:srgbClr>
              </a:gs>
              <a:gs pos="99000">
                <a:srgbClr val="00FFFC">
                  <a:lumMod val="63000"/>
                  <a:lumOff val="37000"/>
                  <a:alpha val="40000"/>
                </a:srgbClr>
              </a:gs>
            </a:gsLst>
            <a:lin ang="0" scaled="1"/>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497" name="Rectangle 2496">
            <a:extLst>
              <a:ext uri="{FF2B5EF4-FFF2-40B4-BE49-F238E27FC236}">
                <a16:creationId xmlns:a16="http://schemas.microsoft.com/office/drawing/2014/main" id="{8BD76E75-52BB-504B-D450-74B574BD6A24}"/>
              </a:ext>
            </a:extLst>
          </p:cNvPr>
          <p:cNvSpPr/>
          <p:nvPr/>
        </p:nvSpPr>
        <p:spPr>
          <a:xfrm>
            <a:off x="6680296" y="628925"/>
            <a:ext cx="3928980" cy="3594942"/>
          </a:xfrm>
          <a:prstGeom prst="rect">
            <a:avLst/>
          </a:prstGeom>
          <a:gradFill>
            <a:gsLst>
              <a:gs pos="1000">
                <a:srgbClr val="00FFFC">
                  <a:lumMod val="11000"/>
                  <a:lumOff val="89000"/>
                  <a:alpha val="41000"/>
                </a:srgbClr>
              </a:gs>
              <a:gs pos="99000">
                <a:srgbClr val="00FFFC">
                  <a:lumMod val="63000"/>
                  <a:lumOff val="37000"/>
                  <a:alpha val="40000"/>
                </a:srgbClr>
              </a:gs>
            </a:gsLst>
            <a:lin ang="0" scaled="1"/>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498" name="Rectangle 2497">
            <a:extLst>
              <a:ext uri="{FF2B5EF4-FFF2-40B4-BE49-F238E27FC236}">
                <a16:creationId xmlns:a16="http://schemas.microsoft.com/office/drawing/2014/main" id="{F9A59DD0-FCCA-526B-F883-98AC62C89C39}"/>
              </a:ext>
            </a:extLst>
          </p:cNvPr>
          <p:cNvSpPr/>
          <p:nvPr/>
        </p:nvSpPr>
        <p:spPr>
          <a:xfrm>
            <a:off x="6680295" y="97890"/>
            <a:ext cx="3928980" cy="3594942"/>
          </a:xfrm>
          <a:prstGeom prst="rect">
            <a:avLst/>
          </a:prstGeom>
          <a:gradFill>
            <a:gsLst>
              <a:gs pos="1000">
                <a:srgbClr val="00FFFC">
                  <a:lumMod val="11000"/>
                  <a:lumOff val="89000"/>
                  <a:alpha val="41000"/>
                </a:srgbClr>
              </a:gs>
              <a:gs pos="99000">
                <a:srgbClr val="00FFFC">
                  <a:lumMod val="63000"/>
                  <a:lumOff val="37000"/>
                  <a:alpha val="40000"/>
                </a:srgbClr>
              </a:gs>
            </a:gsLst>
            <a:lin ang="0" scaled="1"/>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Tree>
    <p:extLst>
      <p:ext uri="{BB962C8B-B14F-4D97-AF65-F5344CB8AC3E}">
        <p14:creationId xmlns:p14="http://schemas.microsoft.com/office/powerpoint/2010/main" val="758289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920" name="Diamond 2919">
            <a:extLst>
              <a:ext uri="{FF2B5EF4-FFF2-40B4-BE49-F238E27FC236}">
                <a16:creationId xmlns:a16="http://schemas.microsoft.com/office/drawing/2014/main" id="{567436FA-B516-B6F8-AE74-9D8C765A4BB8}"/>
              </a:ext>
            </a:extLst>
          </p:cNvPr>
          <p:cNvSpPr/>
          <p:nvPr/>
        </p:nvSpPr>
        <p:spPr>
          <a:xfrm>
            <a:off x="2624688" y="3817245"/>
            <a:ext cx="1150924" cy="576441"/>
          </a:xfrm>
          <a:prstGeom prst="diamond">
            <a:avLst/>
          </a:pr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810A2187-BEE4-8B63-B68E-5E255326C6D3}"/>
              </a:ext>
            </a:extLst>
          </p:cNvPr>
          <p:cNvSpPr txBox="1"/>
          <p:nvPr/>
        </p:nvSpPr>
        <p:spPr>
          <a:xfrm>
            <a:off x="387458" y="517027"/>
            <a:ext cx="3167575" cy="1587845"/>
          </a:xfrm>
          <a:prstGeom prst="rect">
            <a:avLst/>
          </a:prstGeom>
          <a:noFill/>
        </p:spPr>
        <p:txBody>
          <a:bodyPr wrap="square" lIns="21600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0" b="0" i="0" u="none" strike="noStrike" kern="1200" cap="none" spc="0" normalizeH="0" baseline="0" noProof="0" dirty="0">
                <a:ln>
                  <a:noFill/>
                </a:ln>
                <a:gradFill>
                  <a:gsLst>
                    <a:gs pos="14000">
                      <a:srgbClr val="FFA500"/>
                    </a:gs>
                    <a:gs pos="91000">
                      <a:srgbClr val="27FAEF"/>
                    </a:gs>
                  </a:gsLst>
                  <a:path path="circle">
                    <a:fillToRect l="100000" t="100000"/>
                  </a:path>
                </a:gradFill>
                <a:effectLst/>
                <a:uLnTx/>
                <a:uFillTx/>
                <a:latin typeface="Gotham Medium" pitchFamily="2" charset="0"/>
                <a:ea typeface="+mn-ea"/>
                <a:cs typeface="Gotham Medium" pitchFamily="2" charset="0"/>
              </a:rPr>
              <a:t>Steps</a:t>
            </a:r>
            <a:endParaRPr kumimoji="0" lang="en-GB" sz="13800" b="0" i="0" u="none" strike="noStrike" kern="1200" cap="none" spc="0" normalizeH="0" baseline="0" noProof="0" dirty="0">
              <a:ln>
                <a:noFill/>
              </a:ln>
              <a:gradFill>
                <a:gsLst>
                  <a:gs pos="14000">
                    <a:srgbClr val="FFA500"/>
                  </a:gs>
                  <a:gs pos="91000">
                    <a:srgbClr val="27FAEF"/>
                  </a:gs>
                </a:gsLst>
                <a:path path="circle">
                  <a:fillToRect l="100000" t="100000"/>
                </a:path>
              </a:gradFill>
              <a:effectLst/>
              <a:uLnTx/>
              <a:uFillTx/>
              <a:latin typeface="Gotham Medium" pitchFamily="2" charset="0"/>
              <a:ea typeface="+mn-ea"/>
              <a:cs typeface="Gotham Medium" pitchFamily="2" charset="0"/>
            </a:endParaRP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918" name="Group 2917">
            <a:extLst>
              <a:ext uri="{FF2B5EF4-FFF2-40B4-BE49-F238E27FC236}">
                <a16:creationId xmlns:a16="http://schemas.microsoft.com/office/drawing/2014/main" id="{74AC2E21-8F24-1CDA-61F1-279888BDF341}"/>
              </a:ext>
            </a:extLst>
          </p:cNvPr>
          <p:cNvGrpSpPr/>
          <p:nvPr/>
        </p:nvGrpSpPr>
        <p:grpSpPr>
          <a:xfrm>
            <a:off x="3949064" y="1229424"/>
            <a:ext cx="6611326" cy="4126272"/>
            <a:chOff x="5157763" y="1367077"/>
            <a:chExt cx="4459341" cy="2783172"/>
          </a:xfrm>
        </p:grpSpPr>
        <p:sp>
          <p:nvSpPr>
            <p:cNvPr id="49" name="Freeform 48">
              <a:extLst>
                <a:ext uri="{FF2B5EF4-FFF2-40B4-BE49-F238E27FC236}">
                  <a16:creationId xmlns:a16="http://schemas.microsoft.com/office/drawing/2014/main" id="{4DC241E3-8BF5-3EC1-9926-37E381DD15A6}"/>
                </a:ext>
              </a:extLst>
            </p:cNvPr>
            <p:cNvSpPr/>
            <p:nvPr/>
          </p:nvSpPr>
          <p:spPr>
            <a:xfrm>
              <a:off x="6120602" y="3781426"/>
              <a:ext cx="547494" cy="290527"/>
            </a:xfrm>
            <a:custGeom>
              <a:avLst/>
              <a:gdLst>
                <a:gd name="connsiteX0" fmla="*/ 331 w 547494"/>
                <a:gd name="connsiteY0" fmla="*/ 93 h 290527"/>
                <a:gd name="connsiteX1" fmla="*/ 547826 w 547494"/>
                <a:gd name="connsiteY1" fmla="*/ 290620 h 290527"/>
              </a:gdLst>
              <a:ahLst/>
              <a:cxnLst>
                <a:cxn ang="0">
                  <a:pos x="connsiteX0" y="connsiteY0"/>
                </a:cxn>
                <a:cxn ang="0">
                  <a:pos x="connsiteX1" y="connsiteY1"/>
                </a:cxn>
              </a:cxnLst>
              <a:rect l="l" t="t" r="r" b="b"/>
              <a:pathLst>
                <a:path w="547494" h="290527">
                  <a:moveTo>
                    <a:pt x="331" y="93"/>
                  </a:moveTo>
                  <a:lnTo>
                    <a:pt x="547826" y="290620"/>
                  </a:lnTo>
                </a:path>
              </a:pathLst>
            </a:custGeom>
            <a:no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917" name="Group 2916">
              <a:extLst>
                <a:ext uri="{FF2B5EF4-FFF2-40B4-BE49-F238E27FC236}">
                  <a16:creationId xmlns:a16="http://schemas.microsoft.com/office/drawing/2014/main" id="{8B9072C0-B98F-8CD7-0498-7B4544FBBAC5}"/>
                </a:ext>
              </a:extLst>
            </p:cNvPr>
            <p:cNvGrpSpPr/>
            <p:nvPr/>
          </p:nvGrpSpPr>
          <p:grpSpPr>
            <a:xfrm>
              <a:off x="5157763" y="1367077"/>
              <a:ext cx="4459341" cy="2783172"/>
              <a:chOff x="5157763" y="1367077"/>
              <a:chExt cx="4459341" cy="2783172"/>
            </a:xfrm>
          </p:grpSpPr>
          <p:sp>
            <p:nvSpPr>
              <p:cNvPr id="14" name="Freeform 13">
                <a:extLst>
                  <a:ext uri="{FF2B5EF4-FFF2-40B4-BE49-F238E27FC236}">
                    <a16:creationId xmlns:a16="http://schemas.microsoft.com/office/drawing/2014/main" id="{483C2BBB-8693-054C-896B-5EE235EAE495}"/>
                  </a:ext>
                </a:extLst>
              </p:cNvPr>
              <p:cNvSpPr/>
              <p:nvPr/>
            </p:nvSpPr>
            <p:spPr>
              <a:xfrm>
                <a:off x="8063712" y="3413966"/>
                <a:ext cx="584560" cy="297839"/>
              </a:xfrm>
              <a:custGeom>
                <a:avLst/>
                <a:gdLst>
                  <a:gd name="connsiteX0" fmla="*/ -118 w 584560"/>
                  <a:gd name="connsiteY0" fmla="*/ 297838 h 297839"/>
                  <a:gd name="connsiteX1" fmla="*/ 584442 w 584560"/>
                  <a:gd name="connsiteY1" fmla="*/ -2 h 297839"/>
                </a:gdLst>
                <a:ahLst/>
                <a:cxnLst>
                  <a:cxn ang="0">
                    <a:pos x="connsiteX0" y="connsiteY0"/>
                  </a:cxn>
                  <a:cxn ang="0">
                    <a:pos x="connsiteX1" y="connsiteY1"/>
                  </a:cxn>
                </a:cxnLst>
                <a:rect l="l" t="t" r="r" b="b"/>
                <a:pathLst>
                  <a:path w="584560" h="297839">
                    <a:moveTo>
                      <a:pt x="-118" y="297838"/>
                    </a:moveTo>
                    <a:lnTo>
                      <a:pt x="584442" y="-2"/>
                    </a:lnTo>
                  </a:path>
                </a:pathLst>
              </a:custGeom>
              <a:no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916" name="Group 2915">
                <a:extLst>
                  <a:ext uri="{FF2B5EF4-FFF2-40B4-BE49-F238E27FC236}">
                    <a16:creationId xmlns:a16="http://schemas.microsoft.com/office/drawing/2014/main" id="{549B3F7F-E6D1-9814-6F54-266EFA5C039A}"/>
                  </a:ext>
                </a:extLst>
              </p:cNvPr>
              <p:cNvGrpSpPr/>
              <p:nvPr/>
            </p:nvGrpSpPr>
            <p:grpSpPr>
              <a:xfrm>
                <a:off x="5157763" y="1367077"/>
                <a:ext cx="4459341" cy="2783172"/>
                <a:chOff x="5157763" y="1367077"/>
                <a:chExt cx="4459341" cy="2783172"/>
              </a:xfrm>
              <a:noFill/>
            </p:grpSpPr>
            <p:sp>
              <p:nvSpPr>
                <p:cNvPr id="4" name="Freeform 3">
                  <a:extLst>
                    <a:ext uri="{FF2B5EF4-FFF2-40B4-BE49-F238E27FC236}">
                      <a16:creationId xmlns:a16="http://schemas.microsoft.com/office/drawing/2014/main" id="{CC949474-F9E9-5626-C60C-15178E7FEBBD}"/>
                    </a:ext>
                  </a:extLst>
                </p:cNvPr>
                <p:cNvSpPr/>
                <p:nvPr/>
              </p:nvSpPr>
              <p:spPr>
                <a:xfrm>
                  <a:off x="7546601" y="3156009"/>
                  <a:ext cx="595696" cy="292208"/>
                </a:xfrm>
                <a:custGeom>
                  <a:avLst/>
                  <a:gdLst>
                    <a:gd name="connsiteX0" fmla="*/ -118 w 595696"/>
                    <a:gd name="connsiteY0" fmla="*/ 292207 h 292208"/>
                    <a:gd name="connsiteX1" fmla="*/ 595578 w 595696"/>
                    <a:gd name="connsiteY1" fmla="*/ -2 h 292208"/>
                  </a:gdLst>
                  <a:ahLst/>
                  <a:cxnLst>
                    <a:cxn ang="0">
                      <a:pos x="connsiteX0" y="connsiteY0"/>
                    </a:cxn>
                    <a:cxn ang="0">
                      <a:pos x="connsiteX1" y="connsiteY1"/>
                    </a:cxn>
                  </a:cxnLst>
                  <a:rect l="l" t="t" r="r" b="b"/>
                  <a:pathLst>
                    <a:path w="595696" h="292208">
                      <a:moveTo>
                        <a:pt x="-118" y="292207"/>
                      </a:moveTo>
                      <a:lnTo>
                        <a:pt x="595578" y="-2"/>
                      </a:lnTo>
                    </a:path>
                  </a:pathLst>
                </a:custGeom>
                <a:grp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17">
                  <a:extLst>
                    <a:ext uri="{FF2B5EF4-FFF2-40B4-BE49-F238E27FC236}">
                      <a16:creationId xmlns:a16="http://schemas.microsoft.com/office/drawing/2014/main" id="{F01F4251-7AA5-F4EB-3D3D-45BD212C56EE}"/>
                    </a:ext>
                  </a:extLst>
                </p:cNvPr>
                <p:cNvSpPr/>
                <p:nvPr/>
              </p:nvSpPr>
              <p:spPr>
                <a:xfrm>
                  <a:off x="7091729" y="3205499"/>
                  <a:ext cx="972194" cy="506290"/>
                </a:xfrm>
                <a:custGeom>
                  <a:avLst/>
                  <a:gdLst>
                    <a:gd name="connsiteX0" fmla="*/ 972525 w 972194"/>
                    <a:gd name="connsiteY0" fmla="*/ 506383 h 506290"/>
                    <a:gd name="connsiteX1" fmla="*/ 331 w 972194"/>
                    <a:gd name="connsiteY1" fmla="*/ 93 h 506290"/>
                  </a:gdLst>
                  <a:ahLst/>
                  <a:cxnLst>
                    <a:cxn ang="0">
                      <a:pos x="connsiteX0" y="connsiteY0"/>
                    </a:cxn>
                    <a:cxn ang="0">
                      <a:pos x="connsiteX1" y="connsiteY1"/>
                    </a:cxn>
                  </a:cxnLst>
                  <a:rect l="l" t="t" r="r" b="b"/>
                  <a:pathLst>
                    <a:path w="972194" h="506290">
                      <a:moveTo>
                        <a:pt x="972525" y="506383"/>
                      </a:moveTo>
                      <a:lnTo>
                        <a:pt x="331" y="93"/>
                      </a:lnTo>
                    </a:path>
                  </a:pathLst>
                </a:custGeom>
                <a:grp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9" name="Graphic 2503">
                  <a:extLst>
                    <a:ext uri="{FF2B5EF4-FFF2-40B4-BE49-F238E27FC236}">
                      <a16:creationId xmlns:a16="http://schemas.microsoft.com/office/drawing/2014/main" id="{72083690-AB18-0B69-2C62-3B63C2D37536}"/>
                    </a:ext>
                  </a:extLst>
                </p:cNvPr>
                <p:cNvGrpSpPr/>
                <p:nvPr/>
              </p:nvGrpSpPr>
              <p:grpSpPr>
                <a:xfrm>
                  <a:off x="6846768" y="1367077"/>
                  <a:ext cx="2770336" cy="1411098"/>
                  <a:chOff x="6752369" y="1504237"/>
                  <a:chExt cx="2770336" cy="1411098"/>
                </a:xfrm>
                <a:grpFill/>
              </p:grpSpPr>
              <p:sp>
                <p:nvSpPr>
                  <p:cNvPr id="20" name="Freeform 19">
                    <a:extLst>
                      <a:ext uri="{FF2B5EF4-FFF2-40B4-BE49-F238E27FC236}">
                        <a16:creationId xmlns:a16="http://schemas.microsoft.com/office/drawing/2014/main" id="{EFEA4EFB-4087-3831-A8AF-FEA932F17D10}"/>
                      </a:ext>
                    </a:extLst>
                  </p:cNvPr>
                  <p:cNvSpPr/>
                  <p:nvPr/>
                </p:nvSpPr>
                <p:spPr>
                  <a:xfrm>
                    <a:off x="6752369" y="1504237"/>
                    <a:ext cx="2665107" cy="1409350"/>
                  </a:xfrm>
                  <a:custGeom>
                    <a:avLst/>
                    <a:gdLst>
                      <a:gd name="connsiteX0" fmla="*/ 2664989 w 2665107"/>
                      <a:gd name="connsiteY0" fmla="*/ 1409348 h 1409350"/>
                      <a:gd name="connsiteX1" fmla="*/ -118 w 2665107"/>
                      <a:gd name="connsiteY1" fmla="*/ 46899 h 1409350"/>
                      <a:gd name="connsiteX2" fmla="*/ 106035 w 2665107"/>
                      <a:gd name="connsiteY2" fmla="*/ -2 h 1409350"/>
                    </a:gdLst>
                    <a:ahLst/>
                    <a:cxnLst>
                      <a:cxn ang="0">
                        <a:pos x="connsiteX0" y="connsiteY0"/>
                      </a:cxn>
                      <a:cxn ang="0">
                        <a:pos x="connsiteX1" y="connsiteY1"/>
                      </a:cxn>
                      <a:cxn ang="0">
                        <a:pos x="connsiteX2" y="connsiteY2"/>
                      </a:cxn>
                    </a:cxnLst>
                    <a:rect l="l" t="t" r="r" b="b"/>
                    <a:pathLst>
                      <a:path w="2665107" h="1409350">
                        <a:moveTo>
                          <a:pt x="2664989" y="1409348"/>
                        </a:moveTo>
                        <a:cubicBezTo>
                          <a:pt x="2665830" y="1409054"/>
                          <a:pt x="-118" y="46899"/>
                          <a:pt x="-118" y="46899"/>
                        </a:cubicBezTo>
                        <a:lnTo>
                          <a:pt x="106035" y="-2"/>
                        </a:lnTo>
                      </a:path>
                    </a:pathLst>
                  </a:custGeom>
                  <a:grp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25">
                    <a:extLst>
                      <a:ext uri="{FF2B5EF4-FFF2-40B4-BE49-F238E27FC236}">
                        <a16:creationId xmlns:a16="http://schemas.microsoft.com/office/drawing/2014/main" id="{E42A00CB-A45B-56C6-2291-02A563AE60A9}"/>
                      </a:ext>
                    </a:extLst>
                  </p:cNvPr>
                  <p:cNvSpPr/>
                  <p:nvPr/>
                </p:nvSpPr>
                <p:spPr>
                  <a:xfrm>
                    <a:off x="7323103" y="1797202"/>
                    <a:ext cx="108801" cy="51650"/>
                  </a:xfrm>
                  <a:custGeom>
                    <a:avLst/>
                    <a:gdLst>
                      <a:gd name="connsiteX0" fmla="*/ -118 w 108801"/>
                      <a:gd name="connsiteY0" fmla="*/ 51648 h 51650"/>
                      <a:gd name="connsiteX1" fmla="*/ 108683 w 108801"/>
                      <a:gd name="connsiteY1" fmla="*/ -2 h 51650"/>
                    </a:gdLst>
                    <a:ahLst/>
                    <a:cxnLst>
                      <a:cxn ang="0">
                        <a:pos x="connsiteX0" y="connsiteY0"/>
                      </a:cxn>
                      <a:cxn ang="0">
                        <a:pos x="connsiteX1" y="connsiteY1"/>
                      </a:cxn>
                    </a:cxnLst>
                    <a:rect l="l" t="t" r="r" b="b"/>
                    <a:pathLst>
                      <a:path w="108801" h="51650">
                        <a:moveTo>
                          <a:pt x="-118" y="51648"/>
                        </a:moveTo>
                        <a:lnTo>
                          <a:pt x="108683" y="-2"/>
                        </a:lnTo>
                      </a:path>
                    </a:pathLst>
                  </a:custGeom>
                  <a:grp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34">
                    <a:extLst>
                      <a:ext uri="{FF2B5EF4-FFF2-40B4-BE49-F238E27FC236}">
                        <a16:creationId xmlns:a16="http://schemas.microsoft.com/office/drawing/2014/main" id="{778B7049-28F9-E88B-85D9-14DF4D4A83BB}"/>
                      </a:ext>
                    </a:extLst>
                  </p:cNvPr>
                  <p:cNvSpPr/>
                  <p:nvPr/>
                </p:nvSpPr>
                <p:spPr>
                  <a:xfrm>
                    <a:off x="7568484" y="1913094"/>
                    <a:ext cx="108801" cy="51692"/>
                  </a:xfrm>
                  <a:custGeom>
                    <a:avLst/>
                    <a:gdLst>
                      <a:gd name="connsiteX0" fmla="*/ 331 w 108801"/>
                      <a:gd name="connsiteY0" fmla="*/ 51785 h 51692"/>
                      <a:gd name="connsiteX1" fmla="*/ 109133 w 108801"/>
                      <a:gd name="connsiteY1" fmla="*/ 93 h 51692"/>
                    </a:gdLst>
                    <a:ahLst/>
                    <a:cxnLst>
                      <a:cxn ang="0">
                        <a:pos x="connsiteX0" y="connsiteY0"/>
                      </a:cxn>
                      <a:cxn ang="0">
                        <a:pos x="connsiteX1" y="connsiteY1"/>
                      </a:cxn>
                    </a:cxnLst>
                    <a:rect l="l" t="t" r="r" b="b"/>
                    <a:pathLst>
                      <a:path w="108801" h="51692">
                        <a:moveTo>
                          <a:pt x="331" y="51785"/>
                        </a:moveTo>
                        <a:lnTo>
                          <a:pt x="109133" y="93"/>
                        </a:lnTo>
                      </a:path>
                    </a:pathLst>
                  </a:custGeom>
                  <a:grp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43">
                    <a:extLst>
                      <a:ext uri="{FF2B5EF4-FFF2-40B4-BE49-F238E27FC236}">
                        <a16:creationId xmlns:a16="http://schemas.microsoft.com/office/drawing/2014/main" id="{DB075209-1000-FD3A-415D-24DE9AF46A04}"/>
                      </a:ext>
                    </a:extLst>
                  </p:cNvPr>
                  <p:cNvSpPr/>
                  <p:nvPr/>
                </p:nvSpPr>
                <p:spPr>
                  <a:xfrm>
                    <a:off x="8088705" y="2182482"/>
                    <a:ext cx="108801" cy="51650"/>
                  </a:xfrm>
                  <a:custGeom>
                    <a:avLst/>
                    <a:gdLst>
                      <a:gd name="connsiteX0" fmla="*/ 331 w 108801"/>
                      <a:gd name="connsiteY0" fmla="*/ 51743 h 51650"/>
                      <a:gd name="connsiteX1" fmla="*/ 109133 w 108801"/>
                      <a:gd name="connsiteY1" fmla="*/ 93 h 51650"/>
                    </a:gdLst>
                    <a:ahLst/>
                    <a:cxnLst>
                      <a:cxn ang="0">
                        <a:pos x="connsiteX0" y="connsiteY0"/>
                      </a:cxn>
                      <a:cxn ang="0">
                        <a:pos x="connsiteX1" y="connsiteY1"/>
                      </a:cxn>
                    </a:cxnLst>
                    <a:rect l="l" t="t" r="r" b="b"/>
                    <a:pathLst>
                      <a:path w="108801" h="51650">
                        <a:moveTo>
                          <a:pt x="331" y="51743"/>
                        </a:moveTo>
                        <a:lnTo>
                          <a:pt x="109133" y="93"/>
                        </a:lnTo>
                      </a:path>
                    </a:pathLst>
                  </a:custGeom>
                  <a:grp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44">
                    <a:extLst>
                      <a:ext uri="{FF2B5EF4-FFF2-40B4-BE49-F238E27FC236}">
                        <a16:creationId xmlns:a16="http://schemas.microsoft.com/office/drawing/2014/main" id="{226F9937-C76E-3BBC-E7F0-20899C3BC435}"/>
                      </a:ext>
                    </a:extLst>
                  </p:cNvPr>
                  <p:cNvSpPr/>
                  <p:nvPr/>
                </p:nvSpPr>
                <p:spPr>
                  <a:xfrm>
                    <a:off x="8370269" y="2321673"/>
                    <a:ext cx="108801" cy="51650"/>
                  </a:xfrm>
                  <a:custGeom>
                    <a:avLst/>
                    <a:gdLst>
                      <a:gd name="connsiteX0" fmla="*/ 331 w 108801"/>
                      <a:gd name="connsiteY0" fmla="*/ 51743 h 51650"/>
                      <a:gd name="connsiteX1" fmla="*/ 109133 w 108801"/>
                      <a:gd name="connsiteY1" fmla="*/ 93 h 51650"/>
                    </a:gdLst>
                    <a:ahLst/>
                    <a:cxnLst>
                      <a:cxn ang="0">
                        <a:pos x="connsiteX0" y="connsiteY0"/>
                      </a:cxn>
                      <a:cxn ang="0">
                        <a:pos x="connsiteX1" y="connsiteY1"/>
                      </a:cxn>
                    </a:cxnLst>
                    <a:rect l="l" t="t" r="r" b="b"/>
                    <a:pathLst>
                      <a:path w="108801" h="51650">
                        <a:moveTo>
                          <a:pt x="331" y="51743"/>
                        </a:moveTo>
                        <a:lnTo>
                          <a:pt x="109133" y="93"/>
                        </a:lnTo>
                      </a:path>
                    </a:pathLst>
                  </a:custGeom>
                  <a:grp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45">
                    <a:extLst>
                      <a:ext uri="{FF2B5EF4-FFF2-40B4-BE49-F238E27FC236}">
                        <a16:creationId xmlns:a16="http://schemas.microsoft.com/office/drawing/2014/main" id="{5263B53C-7DD8-89D1-1AA6-7ABE2D87A8FF}"/>
                      </a:ext>
                    </a:extLst>
                  </p:cNvPr>
                  <p:cNvSpPr/>
                  <p:nvPr/>
                </p:nvSpPr>
                <p:spPr>
                  <a:xfrm>
                    <a:off x="9167431" y="2740549"/>
                    <a:ext cx="108759" cy="51650"/>
                  </a:xfrm>
                  <a:custGeom>
                    <a:avLst/>
                    <a:gdLst>
                      <a:gd name="connsiteX0" fmla="*/ 331 w 108759"/>
                      <a:gd name="connsiteY0" fmla="*/ 51743 h 51650"/>
                      <a:gd name="connsiteX1" fmla="*/ 109091 w 108759"/>
                      <a:gd name="connsiteY1" fmla="*/ 93 h 51650"/>
                    </a:gdLst>
                    <a:ahLst/>
                    <a:cxnLst>
                      <a:cxn ang="0">
                        <a:pos x="connsiteX0" y="connsiteY0"/>
                      </a:cxn>
                      <a:cxn ang="0">
                        <a:pos x="connsiteX1" y="connsiteY1"/>
                      </a:cxn>
                    </a:cxnLst>
                    <a:rect l="l" t="t" r="r" b="b"/>
                    <a:pathLst>
                      <a:path w="108759" h="51650">
                        <a:moveTo>
                          <a:pt x="331" y="51743"/>
                        </a:moveTo>
                        <a:lnTo>
                          <a:pt x="109091" y="93"/>
                        </a:lnTo>
                      </a:path>
                    </a:pathLst>
                  </a:custGeom>
                  <a:grp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46">
                    <a:extLst>
                      <a:ext uri="{FF2B5EF4-FFF2-40B4-BE49-F238E27FC236}">
                        <a16:creationId xmlns:a16="http://schemas.microsoft.com/office/drawing/2014/main" id="{E03B4B09-1259-135B-51DB-D7120F762BC3}"/>
                      </a:ext>
                    </a:extLst>
                  </p:cNvPr>
                  <p:cNvSpPr/>
                  <p:nvPr/>
                </p:nvSpPr>
                <p:spPr>
                  <a:xfrm>
                    <a:off x="9413904" y="2863644"/>
                    <a:ext cx="108801" cy="51692"/>
                  </a:xfrm>
                  <a:custGeom>
                    <a:avLst/>
                    <a:gdLst>
                      <a:gd name="connsiteX0" fmla="*/ 331 w 108801"/>
                      <a:gd name="connsiteY0" fmla="*/ 51785 h 51692"/>
                      <a:gd name="connsiteX1" fmla="*/ 109133 w 108801"/>
                      <a:gd name="connsiteY1" fmla="*/ 93 h 51692"/>
                    </a:gdLst>
                    <a:ahLst/>
                    <a:cxnLst>
                      <a:cxn ang="0">
                        <a:pos x="connsiteX0" y="connsiteY0"/>
                      </a:cxn>
                      <a:cxn ang="0">
                        <a:pos x="connsiteX1" y="connsiteY1"/>
                      </a:cxn>
                    </a:cxnLst>
                    <a:rect l="l" t="t" r="r" b="b"/>
                    <a:pathLst>
                      <a:path w="108801" h="51692">
                        <a:moveTo>
                          <a:pt x="331" y="51785"/>
                        </a:moveTo>
                        <a:lnTo>
                          <a:pt x="109133" y="93"/>
                        </a:lnTo>
                      </a:path>
                    </a:pathLst>
                  </a:custGeom>
                  <a:grp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8" name="Freeform 47">
                  <a:extLst>
                    <a:ext uri="{FF2B5EF4-FFF2-40B4-BE49-F238E27FC236}">
                      <a16:creationId xmlns:a16="http://schemas.microsoft.com/office/drawing/2014/main" id="{11C037C7-A6A6-FBCF-A602-549FFD6058A4}"/>
                    </a:ext>
                  </a:extLst>
                </p:cNvPr>
                <p:cNvSpPr/>
                <p:nvPr/>
              </p:nvSpPr>
              <p:spPr>
                <a:xfrm>
                  <a:off x="5157763" y="2350223"/>
                  <a:ext cx="3532618" cy="1800026"/>
                </a:xfrm>
                <a:custGeom>
                  <a:avLst/>
                  <a:gdLst>
                    <a:gd name="connsiteX0" fmla="*/ 331 w 3532618"/>
                    <a:gd name="connsiteY0" fmla="*/ 1800119 h 1800026"/>
                    <a:gd name="connsiteX1" fmla="*/ 3532950 w 3532618"/>
                    <a:gd name="connsiteY1" fmla="*/ 93 h 1800026"/>
                  </a:gdLst>
                  <a:ahLst/>
                  <a:cxnLst>
                    <a:cxn ang="0">
                      <a:pos x="connsiteX0" y="connsiteY0"/>
                    </a:cxn>
                    <a:cxn ang="0">
                      <a:pos x="connsiteX1" y="connsiteY1"/>
                    </a:cxn>
                  </a:cxnLst>
                  <a:rect l="l" t="t" r="r" b="b"/>
                  <a:pathLst>
                    <a:path w="3532618" h="1800026">
                      <a:moveTo>
                        <a:pt x="331" y="1800119"/>
                      </a:moveTo>
                      <a:lnTo>
                        <a:pt x="3532950" y="93"/>
                      </a:lnTo>
                    </a:path>
                  </a:pathLst>
                </a:custGeom>
                <a:grp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49">
                  <a:extLst>
                    <a:ext uri="{FF2B5EF4-FFF2-40B4-BE49-F238E27FC236}">
                      <a16:creationId xmlns:a16="http://schemas.microsoft.com/office/drawing/2014/main" id="{78412CC7-C14A-D323-5534-40B17F454C78}"/>
                    </a:ext>
                  </a:extLst>
                </p:cNvPr>
                <p:cNvSpPr/>
                <p:nvPr/>
              </p:nvSpPr>
              <p:spPr>
                <a:xfrm>
                  <a:off x="6667366" y="3533388"/>
                  <a:ext cx="1036743" cy="538188"/>
                </a:xfrm>
                <a:custGeom>
                  <a:avLst/>
                  <a:gdLst>
                    <a:gd name="connsiteX0" fmla="*/ 331 w 1036743"/>
                    <a:gd name="connsiteY0" fmla="*/ 538281 h 538188"/>
                    <a:gd name="connsiteX1" fmla="*/ 1037075 w 1036743"/>
                    <a:gd name="connsiteY1" fmla="*/ 93 h 538188"/>
                  </a:gdLst>
                  <a:ahLst/>
                  <a:cxnLst>
                    <a:cxn ang="0">
                      <a:pos x="connsiteX0" y="connsiteY0"/>
                    </a:cxn>
                    <a:cxn ang="0">
                      <a:pos x="connsiteX1" y="connsiteY1"/>
                    </a:cxn>
                  </a:cxnLst>
                  <a:rect l="l" t="t" r="r" b="b"/>
                  <a:pathLst>
                    <a:path w="1036743" h="538188">
                      <a:moveTo>
                        <a:pt x="331" y="538281"/>
                      </a:moveTo>
                      <a:lnTo>
                        <a:pt x="1037075" y="93"/>
                      </a:lnTo>
                    </a:path>
                  </a:pathLst>
                </a:custGeom>
                <a:grp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grpSp>
        <p:nvGrpSpPr>
          <p:cNvPr id="51" name="Graphic 2503">
            <a:extLst>
              <a:ext uri="{FF2B5EF4-FFF2-40B4-BE49-F238E27FC236}">
                <a16:creationId xmlns:a16="http://schemas.microsoft.com/office/drawing/2014/main" id="{571F0610-3EFD-67B6-C299-01082A739244}"/>
              </a:ext>
            </a:extLst>
          </p:cNvPr>
          <p:cNvGrpSpPr/>
          <p:nvPr/>
        </p:nvGrpSpPr>
        <p:grpSpPr>
          <a:xfrm>
            <a:off x="7244405" y="869095"/>
            <a:ext cx="708132" cy="883031"/>
            <a:chOff x="7286072" y="1261195"/>
            <a:chExt cx="477635" cy="595605"/>
          </a:xfrm>
        </p:grpSpPr>
        <p:sp>
          <p:nvSpPr>
            <p:cNvPr id="52" name="Freeform 51">
              <a:extLst>
                <a:ext uri="{FF2B5EF4-FFF2-40B4-BE49-F238E27FC236}">
                  <a16:creationId xmlns:a16="http://schemas.microsoft.com/office/drawing/2014/main" id="{79A64C89-8505-DE3F-3F7A-803C07FFE91E}"/>
                </a:ext>
              </a:extLst>
            </p:cNvPr>
            <p:cNvSpPr/>
            <p:nvPr/>
          </p:nvSpPr>
          <p:spPr>
            <a:xfrm>
              <a:off x="7291897" y="1267748"/>
              <a:ext cx="465984" cy="233001"/>
            </a:xfrm>
            <a:custGeom>
              <a:avLst/>
              <a:gdLst>
                <a:gd name="connsiteX0" fmla="*/ 762 w 465984"/>
                <a:gd name="connsiteY0" fmla="*/ 116591 h 233001"/>
                <a:gd name="connsiteX1" fmla="*/ 233754 w 465984"/>
                <a:gd name="connsiteY1" fmla="*/ 90 h 233001"/>
                <a:gd name="connsiteX2" fmla="*/ 466746 w 465984"/>
                <a:gd name="connsiteY2" fmla="*/ 116591 h 233001"/>
                <a:gd name="connsiteX3" fmla="*/ 233754 w 465984"/>
                <a:gd name="connsiteY3" fmla="*/ 233092 h 233001"/>
                <a:gd name="connsiteX4" fmla="*/ 762 w 465984"/>
                <a:gd name="connsiteY4" fmla="*/ 116591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762" y="116591"/>
                  </a:moveTo>
                  <a:lnTo>
                    <a:pt x="233754" y="90"/>
                  </a:lnTo>
                  <a:lnTo>
                    <a:pt x="466746" y="116591"/>
                  </a:lnTo>
                  <a:lnTo>
                    <a:pt x="233754" y="233092"/>
                  </a:lnTo>
                  <a:lnTo>
                    <a:pt x="762" y="11659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Freeform 52">
              <a:extLst>
                <a:ext uri="{FF2B5EF4-FFF2-40B4-BE49-F238E27FC236}">
                  <a16:creationId xmlns:a16="http://schemas.microsoft.com/office/drawing/2014/main" id="{A2A6FF4E-97CD-1D94-C956-491F2EEF73B4}"/>
                </a:ext>
              </a:extLst>
            </p:cNvPr>
            <p:cNvSpPr/>
            <p:nvPr/>
          </p:nvSpPr>
          <p:spPr>
            <a:xfrm>
              <a:off x="7291897" y="1384249"/>
              <a:ext cx="232992" cy="466003"/>
            </a:xfrm>
            <a:custGeom>
              <a:avLst/>
              <a:gdLst>
                <a:gd name="connsiteX0" fmla="*/ 744 w 232992"/>
                <a:gd name="connsiteY0" fmla="*/ 126 h 466003"/>
                <a:gd name="connsiteX1" fmla="*/ 744 w 232992"/>
                <a:gd name="connsiteY1" fmla="*/ 349629 h 466003"/>
                <a:gd name="connsiteX2" fmla="*/ 233736 w 232992"/>
                <a:gd name="connsiteY2" fmla="*/ 466129 h 466003"/>
                <a:gd name="connsiteX3" fmla="*/ 233736 w 232992"/>
                <a:gd name="connsiteY3" fmla="*/ 116627 h 466003"/>
                <a:gd name="connsiteX4" fmla="*/ 744 w 232992"/>
                <a:gd name="connsiteY4" fmla="*/ 126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744" y="126"/>
                  </a:moveTo>
                  <a:lnTo>
                    <a:pt x="744" y="349629"/>
                  </a:lnTo>
                  <a:lnTo>
                    <a:pt x="233736" y="466129"/>
                  </a:lnTo>
                  <a:lnTo>
                    <a:pt x="233736" y="116627"/>
                  </a:lnTo>
                  <a:lnTo>
                    <a:pt x="744" y="12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Freeform 53">
              <a:extLst>
                <a:ext uri="{FF2B5EF4-FFF2-40B4-BE49-F238E27FC236}">
                  <a16:creationId xmlns:a16="http://schemas.microsoft.com/office/drawing/2014/main" id="{869FAE2F-83A4-FC27-0255-747A686A3CF9}"/>
                </a:ext>
              </a:extLst>
            </p:cNvPr>
            <p:cNvSpPr/>
            <p:nvPr/>
          </p:nvSpPr>
          <p:spPr>
            <a:xfrm>
              <a:off x="7524889" y="1384249"/>
              <a:ext cx="232992" cy="466003"/>
            </a:xfrm>
            <a:custGeom>
              <a:avLst/>
              <a:gdLst>
                <a:gd name="connsiteX0" fmla="*/ 780 w 232992"/>
                <a:gd name="connsiteY0" fmla="*/ 466129 h 466003"/>
                <a:gd name="connsiteX1" fmla="*/ 233772 w 232992"/>
                <a:gd name="connsiteY1" fmla="*/ 349629 h 466003"/>
                <a:gd name="connsiteX2" fmla="*/ 233772 w 232992"/>
                <a:gd name="connsiteY2" fmla="*/ 126 h 466003"/>
                <a:gd name="connsiteX3" fmla="*/ 780 w 232992"/>
                <a:gd name="connsiteY3" fmla="*/ 116627 h 466003"/>
                <a:gd name="connsiteX4" fmla="*/ 780 w 232992"/>
                <a:gd name="connsiteY4" fmla="*/ 466129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780" y="466129"/>
                  </a:moveTo>
                  <a:lnTo>
                    <a:pt x="233772" y="349629"/>
                  </a:lnTo>
                  <a:lnTo>
                    <a:pt x="233772" y="126"/>
                  </a:lnTo>
                  <a:lnTo>
                    <a:pt x="780" y="116627"/>
                  </a:lnTo>
                  <a:lnTo>
                    <a:pt x="780" y="46612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Freeform 54">
              <a:extLst>
                <a:ext uri="{FF2B5EF4-FFF2-40B4-BE49-F238E27FC236}">
                  <a16:creationId xmlns:a16="http://schemas.microsoft.com/office/drawing/2014/main" id="{3B6FFE0C-7A64-2399-BFAC-F1FD3A9A533B}"/>
                </a:ext>
              </a:extLst>
            </p:cNvPr>
            <p:cNvSpPr/>
            <p:nvPr/>
          </p:nvSpPr>
          <p:spPr>
            <a:xfrm>
              <a:off x="7488484" y="1284495"/>
              <a:ext cx="72810" cy="36406"/>
            </a:xfrm>
            <a:custGeom>
              <a:avLst/>
              <a:gdLst>
                <a:gd name="connsiteX0" fmla="*/ 37167 w 72810"/>
                <a:gd name="connsiteY0" fmla="*/ 78 h 36406"/>
                <a:gd name="connsiteX1" fmla="*/ 762 w 72810"/>
                <a:gd name="connsiteY1" fmla="*/ 18281 h 36406"/>
                <a:gd name="connsiteX2" fmla="*/ 37167 w 72810"/>
                <a:gd name="connsiteY2" fmla="*/ 36484 h 36406"/>
                <a:gd name="connsiteX3" fmla="*/ 73572 w 72810"/>
                <a:gd name="connsiteY3" fmla="*/ 18281 h 36406"/>
                <a:gd name="connsiteX4" fmla="*/ 37167 w 72810"/>
                <a:gd name="connsiteY4" fmla="*/ 78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167" y="78"/>
                  </a:moveTo>
                  <a:lnTo>
                    <a:pt x="762" y="18281"/>
                  </a:lnTo>
                  <a:lnTo>
                    <a:pt x="37167" y="36484"/>
                  </a:lnTo>
                  <a:lnTo>
                    <a:pt x="73572" y="18281"/>
                  </a:lnTo>
                  <a:lnTo>
                    <a:pt x="37167" y="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Freeform 55">
              <a:extLst>
                <a:ext uri="{FF2B5EF4-FFF2-40B4-BE49-F238E27FC236}">
                  <a16:creationId xmlns:a16="http://schemas.microsoft.com/office/drawing/2014/main" id="{60EC9E74-68F6-A673-E3A7-085C5B6453F0}"/>
                </a:ext>
              </a:extLst>
            </p:cNvPr>
            <p:cNvSpPr/>
            <p:nvPr/>
          </p:nvSpPr>
          <p:spPr>
            <a:xfrm>
              <a:off x="7535082" y="1307795"/>
              <a:ext cx="72810" cy="36406"/>
            </a:xfrm>
            <a:custGeom>
              <a:avLst/>
              <a:gdLst>
                <a:gd name="connsiteX0" fmla="*/ 37174 w 72810"/>
                <a:gd name="connsiteY0" fmla="*/ 81 h 36406"/>
                <a:gd name="connsiteX1" fmla="*/ 34623 w 72810"/>
                <a:gd name="connsiteY1" fmla="*/ 1538 h 36406"/>
                <a:gd name="connsiteX2" fmla="*/ 11324 w 72810"/>
                <a:gd name="connsiteY2" fmla="*/ 13188 h 36406"/>
                <a:gd name="connsiteX3" fmla="*/ 769 w 72810"/>
                <a:gd name="connsiteY3" fmla="*/ 18285 h 36406"/>
                <a:gd name="connsiteX4" fmla="*/ 11324 w 72810"/>
                <a:gd name="connsiteY4" fmla="*/ 23382 h 36406"/>
                <a:gd name="connsiteX5" fmla="*/ 34623 w 72810"/>
                <a:gd name="connsiteY5" fmla="*/ 35032 h 36406"/>
                <a:gd name="connsiteX6" fmla="*/ 37174 w 72810"/>
                <a:gd name="connsiteY6" fmla="*/ 36488 h 36406"/>
                <a:gd name="connsiteX7" fmla="*/ 39725 w 72810"/>
                <a:gd name="connsiteY7" fmla="*/ 35032 h 36406"/>
                <a:gd name="connsiteX8" fmla="*/ 63025 w 72810"/>
                <a:gd name="connsiteY8" fmla="*/ 23382 h 36406"/>
                <a:gd name="connsiteX9" fmla="*/ 73579 w 72810"/>
                <a:gd name="connsiteY9" fmla="*/ 18285 h 36406"/>
                <a:gd name="connsiteX10" fmla="*/ 63025 w 72810"/>
                <a:gd name="connsiteY10" fmla="*/ 13188 h 36406"/>
                <a:gd name="connsiteX11" fmla="*/ 39725 w 72810"/>
                <a:gd name="connsiteY11" fmla="*/ 1538 h 36406"/>
                <a:gd name="connsiteX12" fmla="*/ 37174 w 72810"/>
                <a:gd name="connsiteY12" fmla="*/ 81 h 36406"/>
                <a:gd name="connsiteX13" fmla="*/ 37174 w 72810"/>
                <a:gd name="connsiteY13" fmla="*/ 13188 h 36406"/>
                <a:gd name="connsiteX14" fmla="*/ 47729 w 72810"/>
                <a:gd name="connsiteY14" fmla="*/ 18285 h 36406"/>
                <a:gd name="connsiteX15" fmla="*/ 37174 w 72810"/>
                <a:gd name="connsiteY15" fmla="*/ 23382 h 36406"/>
                <a:gd name="connsiteX16" fmla="*/ 26620 w 72810"/>
                <a:gd name="connsiteY16" fmla="*/ 18285 h 36406"/>
                <a:gd name="connsiteX17" fmla="*/ 37174 w 72810"/>
                <a:gd name="connsiteY17" fmla="*/ 13188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174" y="81"/>
                  </a:moveTo>
                  <a:lnTo>
                    <a:pt x="34623" y="1538"/>
                  </a:lnTo>
                  <a:lnTo>
                    <a:pt x="11324" y="13188"/>
                  </a:lnTo>
                  <a:lnTo>
                    <a:pt x="769" y="18285"/>
                  </a:lnTo>
                  <a:lnTo>
                    <a:pt x="11324" y="23382"/>
                  </a:lnTo>
                  <a:lnTo>
                    <a:pt x="34623" y="35032"/>
                  </a:lnTo>
                  <a:lnTo>
                    <a:pt x="37174" y="36488"/>
                  </a:lnTo>
                  <a:lnTo>
                    <a:pt x="39725" y="35032"/>
                  </a:lnTo>
                  <a:lnTo>
                    <a:pt x="63025" y="23382"/>
                  </a:lnTo>
                  <a:lnTo>
                    <a:pt x="73579" y="18285"/>
                  </a:lnTo>
                  <a:lnTo>
                    <a:pt x="63025" y="13188"/>
                  </a:lnTo>
                  <a:lnTo>
                    <a:pt x="39725" y="1538"/>
                  </a:lnTo>
                  <a:lnTo>
                    <a:pt x="37174" y="81"/>
                  </a:lnTo>
                  <a:close/>
                  <a:moveTo>
                    <a:pt x="37174" y="13188"/>
                  </a:moveTo>
                  <a:lnTo>
                    <a:pt x="47729" y="18285"/>
                  </a:lnTo>
                  <a:lnTo>
                    <a:pt x="37174" y="23382"/>
                  </a:lnTo>
                  <a:lnTo>
                    <a:pt x="26620" y="18285"/>
                  </a:lnTo>
                  <a:lnTo>
                    <a:pt x="37174" y="1318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Freeform 56">
              <a:extLst>
                <a:ext uri="{FF2B5EF4-FFF2-40B4-BE49-F238E27FC236}">
                  <a16:creationId xmlns:a16="http://schemas.microsoft.com/office/drawing/2014/main" id="{BACDBFF8-1D4A-E383-7332-CAF253863E9A}"/>
                </a:ext>
              </a:extLst>
            </p:cNvPr>
            <p:cNvSpPr/>
            <p:nvPr/>
          </p:nvSpPr>
          <p:spPr>
            <a:xfrm>
              <a:off x="7581680" y="1331095"/>
              <a:ext cx="72810" cy="36406"/>
            </a:xfrm>
            <a:custGeom>
              <a:avLst/>
              <a:gdLst>
                <a:gd name="connsiteX0" fmla="*/ 37181 w 72810"/>
                <a:gd name="connsiteY0" fmla="*/ 85 h 36406"/>
                <a:gd name="connsiteX1" fmla="*/ 776 w 72810"/>
                <a:gd name="connsiteY1" fmla="*/ 18288 h 36406"/>
                <a:gd name="connsiteX2" fmla="*/ 37181 w 72810"/>
                <a:gd name="connsiteY2" fmla="*/ 36491 h 36406"/>
                <a:gd name="connsiteX3" fmla="*/ 73586 w 72810"/>
                <a:gd name="connsiteY3" fmla="*/ 18288 h 36406"/>
                <a:gd name="connsiteX4" fmla="*/ 37181 w 72810"/>
                <a:gd name="connsiteY4" fmla="*/ 85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181" y="85"/>
                  </a:moveTo>
                  <a:lnTo>
                    <a:pt x="776" y="18288"/>
                  </a:lnTo>
                  <a:lnTo>
                    <a:pt x="37181" y="36491"/>
                  </a:lnTo>
                  <a:lnTo>
                    <a:pt x="73586" y="18288"/>
                  </a:lnTo>
                  <a:lnTo>
                    <a:pt x="37181" y="8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Freeform 57">
              <a:extLst>
                <a:ext uri="{FF2B5EF4-FFF2-40B4-BE49-F238E27FC236}">
                  <a16:creationId xmlns:a16="http://schemas.microsoft.com/office/drawing/2014/main" id="{438218B0-B90F-1DFE-9148-722EB1671270}"/>
                </a:ext>
              </a:extLst>
            </p:cNvPr>
            <p:cNvSpPr/>
            <p:nvPr/>
          </p:nvSpPr>
          <p:spPr>
            <a:xfrm>
              <a:off x="7628279" y="1354395"/>
              <a:ext cx="72810" cy="36400"/>
            </a:xfrm>
            <a:custGeom>
              <a:avLst/>
              <a:gdLst>
                <a:gd name="connsiteX0" fmla="*/ 37188 w 72810"/>
                <a:gd name="connsiteY0" fmla="*/ 88 h 36400"/>
                <a:gd name="connsiteX1" fmla="*/ 34637 w 72810"/>
                <a:gd name="connsiteY1" fmla="*/ 1545 h 36400"/>
                <a:gd name="connsiteX2" fmla="*/ 11338 w 72810"/>
                <a:gd name="connsiteY2" fmla="*/ 13195 h 36400"/>
                <a:gd name="connsiteX3" fmla="*/ 783 w 72810"/>
                <a:gd name="connsiteY3" fmla="*/ 18292 h 36400"/>
                <a:gd name="connsiteX4" fmla="*/ 11338 w 72810"/>
                <a:gd name="connsiteY4" fmla="*/ 23394 h 36400"/>
                <a:gd name="connsiteX5" fmla="*/ 34637 w 72810"/>
                <a:gd name="connsiteY5" fmla="*/ 35045 h 36400"/>
                <a:gd name="connsiteX6" fmla="*/ 37188 w 72810"/>
                <a:gd name="connsiteY6" fmla="*/ 36489 h 36400"/>
                <a:gd name="connsiteX7" fmla="*/ 39740 w 72810"/>
                <a:gd name="connsiteY7" fmla="*/ 35045 h 36400"/>
                <a:gd name="connsiteX8" fmla="*/ 63039 w 72810"/>
                <a:gd name="connsiteY8" fmla="*/ 23394 h 36400"/>
                <a:gd name="connsiteX9" fmla="*/ 73593 w 72810"/>
                <a:gd name="connsiteY9" fmla="*/ 18292 h 36400"/>
                <a:gd name="connsiteX10" fmla="*/ 63039 w 72810"/>
                <a:gd name="connsiteY10" fmla="*/ 13195 h 36400"/>
                <a:gd name="connsiteX11" fmla="*/ 39740 w 72810"/>
                <a:gd name="connsiteY11" fmla="*/ 1545 h 36400"/>
                <a:gd name="connsiteX12" fmla="*/ 37188 w 72810"/>
                <a:gd name="connsiteY12" fmla="*/ 88 h 36400"/>
                <a:gd name="connsiteX13" fmla="*/ 37188 w 72810"/>
                <a:gd name="connsiteY13" fmla="*/ 13195 h 36400"/>
                <a:gd name="connsiteX14" fmla="*/ 47743 w 72810"/>
                <a:gd name="connsiteY14" fmla="*/ 18292 h 36400"/>
                <a:gd name="connsiteX15" fmla="*/ 37188 w 72810"/>
                <a:gd name="connsiteY15" fmla="*/ 23394 h 36400"/>
                <a:gd name="connsiteX16" fmla="*/ 26634 w 72810"/>
                <a:gd name="connsiteY16" fmla="*/ 18292 h 36400"/>
                <a:gd name="connsiteX17" fmla="*/ 37188 w 72810"/>
                <a:gd name="connsiteY17" fmla="*/ 13195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188" y="88"/>
                  </a:moveTo>
                  <a:lnTo>
                    <a:pt x="34637" y="1545"/>
                  </a:lnTo>
                  <a:lnTo>
                    <a:pt x="11338" y="13195"/>
                  </a:lnTo>
                  <a:lnTo>
                    <a:pt x="783" y="18292"/>
                  </a:lnTo>
                  <a:lnTo>
                    <a:pt x="11338" y="23394"/>
                  </a:lnTo>
                  <a:lnTo>
                    <a:pt x="34637" y="35045"/>
                  </a:lnTo>
                  <a:lnTo>
                    <a:pt x="37188" y="36489"/>
                  </a:lnTo>
                  <a:lnTo>
                    <a:pt x="39740" y="35045"/>
                  </a:lnTo>
                  <a:lnTo>
                    <a:pt x="63039" y="23394"/>
                  </a:lnTo>
                  <a:lnTo>
                    <a:pt x="73593" y="18292"/>
                  </a:lnTo>
                  <a:lnTo>
                    <a:pt x="63039" y="13195"/>
                  </a:lnTo>
                  <a:lnTo>
                    <a:pt x="39740" y="1545"/>
                  </a:lnTo>
                  <a:lnTo>
                    <a:pt x="37188" y="88"/>
                  </a:lnTo>
                  <a:close/>
                  <a:moveTo>
                    <a:pt x="37188" y="13195"/>
                  </a:moveTo>
                  <a:lnTo>
                    <a:pt x="47743" y="18292"/>
                  </a:lnTo>
                  <a:lnTo>
                    <a:pt x="37188" y="23394"/>
                  </a:lnTo>
                  <a:lnTo>
                    <a:pt x="26634" y="18292"/>
                  </a:lnTo>
                  <a:lnTo>
                    <a:pt x="37188" y="1319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Freeform 58">
              <a:extLst>
                <a:ext uri="{FF2B5EF4-FFF2-40B4-BE49-F238E27FC236}">
                  <a16:creationId xmlns:a16="http://schemas.microsoft.com/office/drawing/2014/main" id="{EC72D914-A104-9226-EE1D-D9FEC78E8384}"/>
                </a:ext>
              </a:extLst>
            </p:cNvPr>
            <p:cNvSpPr/>
            <p:nvPr/>
          </p:nvSpPr>
          <p:spPr>
            <a:xfrm>
              <a:off x="7395287" y="1331095"/>
              <a:ext cx="72810" cy="36406"/>
            </a:xfrm>
            <a:custGeom>
              <a:avLst/>
              <a:gdLst>
                <a:gd name="connsiteX0" fmla="*/ 37153 w 72810"/>
                <a:gd name="connsiteY0" fmla="*/ 85 h 36406"/>
                <a:gd name="connsiteX1" fmla="*/ 748 w 72810"/>
                <a:gd name="connsiteY1" fmla="*/ 18288 h 36406"/>
                <a:gd name="connsiteX2" fmla="*/ 37153 w 72810"/>
                <a:gd name="connsiteY2" fmla="*/ 36491 h 36406"/>
                <a:gd name="connsiteX3" fmla="*/ 73558 w 72810"/>
                <a:gd name="connsiteY3" fmla="*/ 18288 h 36406"/>
                <a:gd name="connsiteX4" fmla="*/ 37153 w 72810"/>
                <a:gd name="connsiteY4" fmla="*/ 85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153" y="85"/>
                  </a:moveTo>
                  <a:lnTo>
                    <a:pt x="748" y="18288"/>
                  </a:lnTo>
                  <a:lnTo>
                    <a:pt x="37153" y="36491"/>
                  </a:lnTo>
                  <a:lnTo>
                    <a:pt x="73558" y="18288"/>
                  </a:lnTo>
                  <a:lnTo>
                    <a:pt x="37153" y="8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Freeform 59">
              <a:extLst>
                <a:ext uri="{FF2B5EF4-FFF2-40B4-BE49-F238E27FC236}">
                  <a16:creationId xmlns:a16="http://schemas.microsoft.com/office/drawing/2014/main" id="{2615E763-098C-5581-C2D3-D274EBF559AA}"/>
                </a:ext>
              </a:extLst>
            </p:cNvPr>
            <p:cNvSpPr/>
            <p:nvPr/>
          </p:nvSpPr>
          <p:spPr>
            <a:xfrm>
              <a:off x="7441885" y="1307795"/>
              <a:ext cx="72810" cy="36406"/>
            </a:xfrm>
            <a:custGeom>
              <a:avLst/>
              <a:gdLst>
                <a:gd name="connsiteX0" fmla="*/ 37160 w 72810"/>
                <a:gd name="connsiteY0" fmla="*/ 81 h 36406"/>
                <a:gd name="connsiteX1" fmla="*/ 34609 w 72810"/>
                <a:gd name="connsiteY1" fmla="*/ 1538 h 36406"/>
                <a:gd name="connsiteX2" fmla="*/ 11310 w 72810"/>
                <a:gd name="connsiteY2" fmla="*/ 13188 h 36406"/>
                <a:gd name="connsiteX3" fmla="*/ 755 w 72810"/>
                <a:gd name="connsiteY3" fmla="*/ 18285 h 36406"/>
                <a:gd name="connsiteX4" fmla="*/ 11310 w 72810"/>
                <a:gd name="connsiteY4" fmla="*/ 23382 h 36406"/>
                <a:gd name="connsiteX5" fmla="*/ 34609 w 72810"/>
                <a:gd name="connsiteY5" fmla="*/ 35032 h 36406"/>
                <a:gd name="connsiteX6" fmla="*/ 37160 w 72810"/>
                <a:gd name="connsiteY6" fmla="*/ 36488 h 36406"/>
                <a:gd name="connsiteX7" fmla="*/ 39711 w 72810"/>
                <a:gd name="connsiteY7" fmla="*/ 35032 h 36406"/>
                <a:gd name="connsiteX8" fmla="*/ 63010 w 72810"/>
                <a:gd name="connsiteY8" fmla="*/ 23382 h 36406"/>
                <a:gd name="connsiteX9" fmla="*/ 73565 w 72810"/>
                <a:gd name="connsiteY9" fmla="*/ 18285 h 36406"/>
                <a:gd name="connsiteX10" fmla="*/ 63010 w 72810"/>
                <a:gd name="connsiteY10" fmla="*/ 13188 h 36406"/>
                <a:gd name="connsiteX11" fmla="*/ 39711 w 72810"/>
                <a:gd name="connsiteY11" fmla="*/ 1538 h 36406"/>
                <a:gd name="connsiteX12" fmla="*/ 37160 w 72810"/>
                <a:gd name="connsiteY12" fmla="*/ 81 h 36406"/>
                <a:gd name="connsiteX13" fmla="*/ 37160 w 72810"/>
                <a:gd name="connsiteY13" fmla="*/ 13188 h 36406"/>
                <a:gd name="connsiteX14" fmla="*/ 47715 w 72810"/>
                <a:gd name="connsiteY14" fmla="*/ 18285 h 36406"/>
                <a:gd name="connsiteX15" fmla="*/ 37160 w 72810"/>
                <a:gd name="connsiteY15" fmla="*/ 23382 h 36406"/>
                <a:gd name="connsiteX16" fmla="*/ 26605 w 72810"/>
                <a:gd name="connsiteY16" fmla="*/ 18285 h 36406"/>
                <a:gd name="connsiteX17" fmla="*/ 37160 w 72810"/>
                <a:gd name="connsiteY17" fmla="*/ 13188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160" y="81"/>
                  </a:moveTo>
                  <a:lnTo>
                    <a:pt x="34609" y="1538"/>
                  </a:lnTo>
                  <a:lnTo>
                    <a:pt x="11310" y="13188"/>
                  </a:lnTo>
                  <a:lnTo>
                    <a:pt x="755" y="18285"/>
                  </a:lnTo>
                  <a:lnTo>
                    <a:pt x="11310" y="23382"/>
                  </a:lnTo>
                  <a:lnTo>
                    <a:pt x="34609" y="35032"/>
                  </a:lnTo>
                  <a:lnTo>
                    <a:pt x="37160" y="36488"/>
                  </a:lnTo>
                  <a:lnTo>
                    <a:pt x="39711" y="35032"/>
                  </a:lnTo>
                  <a:lnTo>
                    <a:pt x="63010" y="23382"/>
                  </a:lnTo>
                  <a:lnTo>
                    <a:pt x="73565" y="18285"/>
                  </a:lnTo>
                  <a:lnTo>
                    <a:pt x="63010" y="13188"/>
                  </a:lnTo>
                  <a:lnTo>
                    <a:pt x="39711" y="1538"/>
                  </a:lnTo>
                  <a:lnTo>
                    <a:pt x="37160" y="81"/>
                  </a:lnTo>
                  <a:close/>
                  <a:moveTo>
                    <a:pt x="37160" y="13188"/>
                  </a:moveTo>
                  <a:lnTo>
                    <a:pt x="47715" y="18285"/>
                  </a:lnTo>
                  <a:lnTo>
                    <a:pt x="37160" y="23382"/>
                  </a:lnTo>
                  <a:lnTo>
                    <a:pt x="26605" y="18285"/>
                  </a:lnTo>
                  <a:lnTo>
                    <a:pt x="37160" y="1318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Freeform 60">
              <a:extLst>
                <a:ext uri="{FF2B5EF4-FFF2-40B4-BE49-F238E27FC236}">
                  <a16:creationId xmlns:a16="http://schemas.microsoft.com/office/drawing/2014/main" id="{22667608-F6E7-A298-6DF5-4E222A9C3667}"/>
                </a:ext>
              </a:extLst>
            </p:cNvPr>
            <p:cNvSpPr/>
            <p:nvPr/>
          </p:nvSpPr>
          <p:spPr>
            <a:xfrm>
              <a:off x="7348688" y="1354395"/>
              <a:ext cx="72810" cy="36400"/>
            </a:xfrm>
            <a:custGeom>
              <a:avLst/>
              <a:gdLst>
                <a:gd name="connsiteX0" fmla="*/ 37146 w 72810"/>
                <a:gd name="connsiteY0" fmla="*/ 88 h 36400"/>
                <a:gd name="connsiteX1" fmla="*/ 34597 w 72810"/>
                <a:gd name="connsiteY1" fmla="*/ 1545 h 36400"/>
                <a:gd name="connsiteX2" fmla="*/ 11298 w 72810"/>
                <a:gd name="connsiteY2" fmla="*/ 13195 h 36400"/>
                <a:gd name="connsiteX3" fmla="*/ 741 w 72810"/>
                <a:gd name="connsiteY3" fmla="*/ 18292 h 36400"/>
                <a:gd name="connsiteX4" fmla="*/ 11298 w 72810"/>
                <a:gd name="connsiteY4" fmla="*/ 23394 h 36400"/>
                <a:gd name="connsiteX5" fmla="*/ 34597 w 72810"/>
                <a:gd name="connsiteY5" fmla="*/ 35045 h 36400"/>
                <a:gd name="connsiteX6" fmla="*/ 37146 w 72810"/>
                <a:gd name="connsiteY6" fmla="*/ 36489 h 36400"/>
                <a:gd name="connsiteX7" fmla="*/ 39697 w 72810"/>
                <a:gd name="connsiteY7" fmla="*/ 35045 h 36400"/>
                <a:gd name="connsiteX8" fmla="*/ 62996 w 72810"/>
                <a:gd name="connsiteY8" fmla="*/ 23394 h 36400"/>
                <a:gd name="connsiteX9" fmla="*/ 73551 w 72810"/>
                <a:gd name="connsiteY9" fmla="*/ 18292 h 36400"/>
                <a:gd name="connsiteX10" fmla="*/ 62996 w 72810"/>
                <a:gd name="connsiteY10" fmla="*/ 13195 h 36400"/>
                <a:gd name="connsiteX11" fmla="*/ 39697 w 72810"/>
                <a:gd name="connsiteY11" fmla="*/ 1545 h 36400"/>
                <a:gd name="connsiteX12" fmla="*/ 37146 w 72810"/>
                <a:gd name="connsiteY12" fmla="*/ 88 h 36400"/>
                <a:gd name="connsiteX13" fmla="*/ 37146 w 72810"/>
                <a:gd name="connsiteY13" fmla="*/ 13195 h 36400"/>
                <a:gd name="connsiteX14" fmla="*/ 47700 w 72810"/>
                <a:gd name="connsiteY14" fmla="*/ 18292 h 36400"/>
                <a:gd name="connsiteX15" fmla="*/ 37146 w 72810"/>
                <a:gd name="connsiteY15" fmla="*/ 23394 h 36400"/>
                <a:gd name="connsiteX16" fmla="*/ 26589 w 72810"/>
                <a:gd name="connsiteY16" fmla="*/ 18292 h 36400"/>
                <a:gd name="connsiteX17" fmla="*/ 37146 w 72810"/>
                <a:gd name="connsiteY17" fmla="*/ 13195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146" y="88"/>
                  </a:moveTo>
                  <a:lnTo>
                    <a:pt x="34597" y="1545"/>
                  </a:lnTo>
                  <a:lnTo>
                    <a:pt x="11298" y="13195"/>
                  </a:lnTo>
                  <a:lnTo>
                    <a:pt x="741" y="18292"/>
                  </a:lnTo>
                  <a:lnTo>
                    <a:pt x="11298" y="23394"/>
                  </a:lnTo>
                  <a:lnTo>
                    <a:pt x="34597" y="35045"/>
                  </a:lnTo>
                  <a:lnTo>
                    <a:pt x="37146" y="36489"/>
                  </a:lnTo>
                  <a:lnTo>
                    <a:pt x="39697" y="35045"/>
                  </a:lnTo>
                  <a:lnTo>
                    <a:pt x="62996" y="23394"/>
                  </a:lnTo>
                  <a:lnTo>
                    <a:pt x="73551" y="18292"/>
                  </a:lnTo>
                  <a:lnTo>
                    <a:pt x="62996" y="13195"/>
                  </a:lnTo>
                  <a:lnTo>
                    <a:pt x="39697" y="1545"/>
                  </a:lnTo>
                  <a:lnTo>
                    <a:pt x="37146" y="88"/>
                  </a:lnTo>
                  <a:close/>
                  <a:moveTo>
                    <a:pt x="37146" y="13195"/>
                  </a:moveTo>
                  <a:lnTo>
                    <a:pt x="47700" y="18292"/>
                  </a:lnTo>
                  <a:lnTo>
                    <a:pt x="37146" y="23394"/>
                  </a:lnTo>
                  <a:lnTo>
                    <a:pt x="26589" y="18292"/>
                  </a:lnTo>
                  <a:lnTo>
                    <a:pt x="37146" y="1319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Freeform 61">
              <a:extLst>
                <a:ext uri="{FF2B5EF4-FFF2-40B4-BE49-F238E27FC236}">
                  <a16:creationId xmlns:a16="http://schemas.microsoft.com/office/drawing/2014/main" id="{94C5DCB9-0492-CF72-6978-D824D23683CE}"/>
                </a:ext>
              </a:extLst>
            </p:cNvPr>
            <p:cNvSpPr/>
            <p:nvPr/>
          </p:nvSpPr>
          <p:spPr>
            <a:xfrm>
              <a:off x="7407822" y="1629145"/>
              <a:ext cx="93196" cy="151451"/>
            </a:xfrm>
            <a:custGeom>
              <a:avLst/>
              <a:gdLst>
                <a:gd name="connsiteX0" fmla="*/ 751 w 93196"/>
                <a:gd name="connsiteY0" fmla="*/ 139 h 151451"/>
                <a:gd name="connsiteX1" fmla="*/ 93948 w 93196"/>
                <a:gd name="connsiteY1" fmla="*/ 46739 h 151451"/>
                <a:gd name="connsiteX2" fmla="*/ 93948 w 93196"/>
                <a:gd name="connsiteY2" fmla="*/ 151590 h 151451"/>
                <a:gd name="connsiteX3" fmla="*/ 751 w 93196"/>
                <a:gd name="connsiteY3" fmla="*/ 104990 h 151451"/>
                <a:gd name="connsiteX4" fmla="*/ 751 w 93196"/>
                <a:gd name="connsiteY4" fmla="*/ 139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751" y="139"/>
                  </a:moveTo>
                  <a:lnTo>
                    <a:pt x="93948" y="46739"/>
                  </a:lnTo>
                  <a:lnTo>
                    <a:pt x="93948" y="151590"/>
                  </a:lnTo>
                  <a:lnTo>
                    <a:pt x="751" y="104990"/>
                  </a:lnTo>
                  <a:lnTo>
                    <a:pt x="751" y="13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Freeform 62">
              <a:extLst>
                <a:ext uri="{FF2B5EF4-FFF2-40B4-BE49-F238E27FC236}">
                  <a16:creationId xmlns:a16="http://schemas.microsoft.com/office/drawing/2014/main" id="{0EF003AB-36EB-A4D0-0C2C-A5869B17451D}"/>
                </a:ext>
              </a:extLst>
            </p:cNvPr>
            <p:cNvSpPr/>
            <p:nvPr/>
          </p:nvSpPr>
          <p:spPr>
            <a:xfrm>
              <a:off x="7402568" y="1619441"/>
              <a:ext cx="104846" cy="170371"/>
            </a:xfrm>
            <a:custGeom>
              <a:avLst/>
              <a:gdLst>
                <a:gd name="connsiteX0" fmla="*/ 751 w 104846"/>
                <a:gd name="connsiteY0" fmla="*/ 139 h 170371"/>
                <a:gd name="connsiteX1" fmla="*/ 751 w 104846"/>
                <a:gd name="connsiteY1" fmla="*/ 9599 h 170371"/>
                <a:gd name="connsiteX2" fmla="*/ 751 w 104846"/>
                <a:gd name="connsiteY2" fmla="*/ 114450 h 170371"/>
                <a:gd name="connsiteX3" fmla="*/ 751 w 104846"/>
                <a:gd name="connsiteY3" fmla="*/ 118084 h 170371"/>
                <a:gd name="connsiteX4" fmla="*/ 4025 w 104846"/>
                <a:gd name="connsiteY4" fmla="*/ 119552 h 170371"/>
                <a:gd name="connsiteX5" fmla="*/ 97222 w 104846"/>
                <a:gd name="connsiteY5" fmla="*/ 166153 h 170371"/>
                <a:gd name="connsiteX6" fmla="*/ 105598 w 104846"/>
                <a:gd name="connsiteY6" fmla="*/ 170510 h 170371"/>
                <a:gd name="connsiteX7" fmla="*/ 105598 w 104846"/>
                <a:gd name="connsiteY7" fmla="*/ 161050 h 170371"/>
                <a:gd name="connsiteX8" fmla="*/ 105598 w 104846"/>
                <a:gd name="connsiteY8" fmla="*/ 56199 h 170371"/>
                <a:gd name="connsiteX9" fmla="*/ 105598 w 104846"/>
                <a:gd name="connsiteY9" fmla="*/ 52564 h 170371"/>
                <a:gd name="connsiteX10" fmla="*/ 102324 w 104846"/>
                <a:gd name="connsiteY10" fmla="*/ 51096 h 170371"/>
                <a:gd name="connsiteX11" fmla="*/ 9128 w 104846"/>
                <a:gd name="connsiteY11" fmla="*/ 4496 h 170371"/>
                <a:gd name="connsiteX12" fmla="*/ 751 w 104846"/>
                <a:gd name="connsiteY12" fmla="*/ 139 h 170371"/>
                <a:gd name="connsiteX13" fmla="*/ 12401 w 104846"/>
                <a:gd name="connsiteY13" fmla="*/ 19059 h 170371"/>
                <a:gd name="connsiteX14" fmla="*/ 93948 w 104846"/>
                <a:gd name="connsiteY14" fmla="*/ 59834 h 170371"/>
                <a:gd name="connsiteX15" fmla="*/ 93948 w 104846"/>
                <a:gd name="connsiteY15" fmla="*/ 151590 h 170371"/>
                <a:gd name="connsiteX16" fmla="*/ 12401 w 104846"/>
                <a:gd name="connsiteY16" fmla="*/ 110815 h 170371"/>
                <a:gd name="connsiteX17" fmla="*/ 12401 w 104846"/>
                <a:gd name="connsiteY17" fmla="*/ 19059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751" y="139"/>
                  </a:moveTo>
                  <a:lnTo>
                    <a:pt x="751" y="9599"/>
                  </a:lnTo>
                  <a:lnTo>
                    <a:pt x="751" y="114450"/>
                  </a:lnTo>
                  <a:lnTo>
                    <a:pt x="751" y="118084"/>
                  </a:lnTo>
                  <a:lnTo>
                    <a:pt x="4025" y="119552"/>
                  </a:lnTo>
                  <a:lnTo>
                    <a:pt x="97222" y="166153"/>
                  </a:lnTo>
                  <a:lnTo>
                    <a:pt x="105598" y="170510"/>
                  </a:lnTo>
                  <a:lnTo>
                    <a:pt x="105598" y="161050"/>
                  </a:lnTo>
                  <a:lnTo>
                    <a:pt x="105598" y="56199"/>
                  </a:lnTo>
                  <a:lnTo>
                    <a:pt x="105598" y="52564"/>
                  </a:lnTo>
                  <a:lnTo>
                    <a:pt x="102324" y="51096"/>
                  </a:lnTo>
                  <a:lnTo>
                    <a:pt x="9128" y="4496"/>
                  </a:lnTo>
                  <a:lnTo>
                    <a:pt x="751" y="139"/>
                  </a:lnTo>
                  <a:close/>
                  <a:moveTo>
                    <a:pt x="12401" y="19059"/>
                  </a:moveTo>
                  <a:lnTo>
                    <a:pt x="93948" y="59834"/>
                  </a:lnTo>
                  <a:lnTo>
                    <a:pt x="93948" y="151590"/>
                  </a:lnTo>
                  <a:lnTo>
                    <a:pt x="12401" y="110815"/>
                  </a:lnTo>
                  <a:lnTo>
                    <a:pt x="12401" y="1905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96" name="Freeform 2495">
              <a:extLst>
                <a:ext uri="{FF2B5EF4-FFF2-40B4-BE49-F238E27FC236}">
                  <a16:creationId xmlns:a16="http://schemas.microsoft.com/office/drawing/2014/main" id="{F084771C-E6B0-9B09-F5F0-8A31584F9D89}"/>
                </a:ext>
              </a:extLst>
            </p:cNvPr>
            <p:cNvSpPr/>
            <p:nvPr/>
          </p:nvSpPr>
          <p:spPr>
            <a:xfrm>
              <a:off x="7309371" y="1433039"/>
              <a:ext cx="34948" cy="310172"/>
            </a:xfrm>
            <a:custGeom>
              <a:avLst/>
              <a:gdLst>
                <a:gd name="connsiteX0" fmla="*/ 732 w 34948"/>
                <a:gd name="connsiteY0" fmla="*/ 121 h 310172"/>
                <a:gd name="connsiteX1" fmla="*/ 732 w 34948"/>
                <a:gd name="connsiteY1" fmla="*/ 9581 h 310172"/>
                <a:gd name="connsiteX2" fmla="*/ 732 w 34948"/>
                <a:gd name="connsiteY2" fmla="*/ 289183 h 310172"/>
                <a:gd name="connsiteX3" fmla="*/ 732 w 34948"/>
                <a:gd name="connsiteY3" fmla="*/ 292818 h 310172"/>
                <a:gd name="connsiteX4" fmla="*/ 4008 w 34948"/>
                <a:gd name="connsiteY4" fmla="*/ 294286 h 310172"/>
                <a:gd name="connsiteX5" fmla="*/ 27307 w 34948"/>
                <a:gd name="connsiteY5" fmla="*/ 305936 h 310172"/>
                <a:gd name="connsiteX6" fmla="*/ 35681 w 34948"/>
                <a:gd name="connsiteY6" fmla="*/ 310293 h 310172"/>
                <a:gd name="connsiteX7" fmla="*/ 35681 w 34948"/>
                <a:gd name="connsiteY7" fmla="*/ 300833 h 310172"/>
                <a:gd name="connsiteX8" fmla="*/ 35681 w 34948"/>
                <a:gd name="connsiteY8" fmla="*/ 21231 h 310172"/>
                <a:gd name="connsiteX9" fmla="*/ 35681 w 34948"/>
                <a:gd name="connsiteY9" fmla="*/ 17596 h 310172"/>
                <a:gd name="connsiteX10" fmla="*/ 32405 w 34948"/>
                <a:gd name="connsiteY10" fmla="*/ 16128 h 310172"/>
                <a:gd name="connsiteX11" fmla="*/ 9106 w 34948"/>
                <a:gd name="connsiteY11" fmla="*/ 4478 h 310172"/>
                <a:gd name="connsiteX12" fmla="*/ 732 w 34948"/>
                <a:gd name="connsiteY12" fmla="*/ 121 h 310172"/>
                <a:gd name="connsiteX13" fmla="*/ 12382 w 34948"/>
                <a:gd name="connsiteY13" fmla="*/ 19041 h 310172"/>
                <a:gd name="connsiteX14" fmla="*/ 24031 w 34948"/>
                <a:gd name="connsiteY14" fmla="*/ 24866 h 310172"/>
                <a:gd name="connsiteX15" fmla="*/ 24031 w 34948"/>
                <a:gd name="connsiteY15" fmla="*/ 291374 h 310172"/>
                <a:gd name="connsiteX16" fmla="*/ 12382 w 34948"/>
                <a:gd name="connsiteY16" fmla="*/ 285549 h 310172"/>
                <a:gd name="connsiteX17" fmla="*/ 12382 w 34948"/>
                <a:gd name="connsiteY17" fmla="*/ 19041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732" y="121"/>
                  </a:moveTo>
                  <a:lnTo>
                    <a:pt x="732" y="9581"/>
                  </a:lnTo>
                  <a:lnTo>
                    <a:pt x="732" y="289183"/>
                  </a:lnTo>
                  <a:lnTo>
                    <a:pt x="732" y="292818"/>
                  </a:lnTo>
                  <a:lnTo>
                    <a:pt x="4008" y="294286"/>
                  </a:lnTo>
                  <a:lnTo>
                    <a:pt x="27307" y="305936"/>
                  </a:lnTo>
                  <a:lnTo>
                    <a:pt x="35681" y="310293"/>
                  </a:lnTo>
                  <a:lnTo>
                    <a:pt x="35681" y="300833"/>
                  </a:lnTo>
                  <a:lnTo>
                    <a:pt x="35681" y="21231"/>
                  </a:lnTo>
                  <a:lnTo>
                    <a:pt x="35681" y="17596"/>
                  </a:lnTo>
                  <a:lnTo>
                    <a:pt x="32405" y="16128"/>
                  </a:lnTo>
                  <a:lnTo>
                    <a:pt x="9106" y="4478"/>
                  </a:lnTo>
                  <a:lnTo>
                    <a:pt x="732" y="121"/>
                  </a:lnTo>
                  <a:close/>
                  <a:moveTo>
                    <a:pt x="12382" y="19041"/>
                  </a:moveTo>
                  <a:lnTo>
                    <a:pt x="24031" y="24866"/>
                  </a:lnTo>
                  <a:lnTo>
                    <a:pt x="24031" y="291374"/>
                  </a:lnTo>
                  <a:lnTo>
                    <a:pt x="12382" y="285549"/>
                  </a:lnTo>
                  <a:lnTo>
                    <a:pt x="12382" y="1904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97" name="Freeform 2496">
              <a:extLst>
                <a:ext uri="{FF2B5EF4-FFF2-40B4-BE49-F238E27FC236}">
                  <a16:creationId xmlns:a16="http://schemas.microsoft.com/office/drawing/2014/main" id="{6D56E9E1-CDD9-F8E8-C3FD-BC81D8D5D8F4}"/>
                </a:ext>
              </a:extLst>
            </p:cNvPr>
            <p:cNvSpPr/>
            <p:nvPr/>
          </p:nvSpPr>
          <p:spPr>
            <a:xfrm>
              <a:off x="7350145" y="1450514"/>
              <a:ext cx="34948" cy="310172"/>
            </a:xfrm>
            <a:custGeom>
              <a:avLst/>
              <a:gdLst>
                <a:gd name="connsiteX0" fmla="*/ 738 w 34948"/>
                <a:gd name="connsiteY0" fmla="*/ 124 h 310172"/>
                <a:gd name="connsiteX1" fmla="*/ 738 w 34948"/>
                <a:gd name="connsiteY1" fmla="*/ 292821 h 310172"/>
                <a:gd name="connsiteX2" fmla="*/ 35687 w 34948"/>
                <a:gd name="connsiteY2" fmla="*/ 310296 h 310172"/>
                <a:gd name="connsiteX3" fmla="*/ 35687 w 34948"/>
                <a:gd name="connsiteY3" fmla="*/ 17599 h 310172"/>
                <a:gd name="connsiteX4" fmla="*/ 738 w 34948"/>
                <a:gd name="connsiteY4" fmla="*/ 124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738" y="124"/>
                  </a:moveTo>
                  <a:lnTo>
                    <a:pt x="738" y="292821"/>
                  </a:lnTo>
                  <a:lnTo>
                    <a:pt x="35687" y="310296"/>
                  </a:lnTo>
                  <a:lnTo>
                    <a:pt x="35687" y="17599"/>
                  </a:lnTo>
                  <a:lnTo>
                    <a:pt x="738" y="12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98" name="Freeform 2497">
              <a:extLst>
                <a:ext uri="{FF2B5EF4-FFF2-40B4-BE49-F238E27FC236}">
                  <a16:creationId xmlns:a16="http://schemas.microsoft.com/office/drawing/2014/main" id="{2C59CBC5-328F-0E68-201B-E0D4B9311A71}"/>
                </a:ext>
              </a:extLst>
            </p:cNvPr>
            <p:cNvSpPr/>
            <p:nvPr/>
          </p:nvSpPr>
          <p:spPr>
            <a:xfrm>
              <a:off x="7402568" y="1467990"/>
              <a:ext cx="58248" cy="158720"/>
            </a:xfrm>
            <a:custGeom>
              <a:avLst/>
              <a:gdLst>
                <a:gd name="connsiteX0" fmla="*/ 748 w 58248"/>
                <a:gd name="connsiteY0" fmla="*/ 115 h 158720"/>
                <a:gd name="connsiteX1" fmla="*/ 748 w 58248"/>
                <a:gd name="connsiteY1" fmla="*/ 9575 h 158720"/>
                <a:gd name="connsiteX2" fmla="*/ 748 w 58248"/>
                <a:gd name="connsiteY2" fmla="*/ 126076 h 158720"/>
                <a:gd name="connsiteX3" fmla="*/ 748 w 58248"/>
                <a:gd name="connsiteY3" fmla="*/ 129711 h 158720"/>
                <a:gd name="connsiteX4" fmla="*/ 4021 w 58248"/>
                <a:gd name="connsiteY4" fmla="*/ 131179 h 158720"/>
                <a:gd name="connsiteX5" fmla="*/ 50620 w 58248"/>
                <a:gd name="connsiteY5" fmla="*/ 154479 h 158720"/>
                <a:gd name="connsiteX6" fmla="*/ 58996 w 58248"/>
                <a:gd name="connsiteY6" fmla="*/ 158836 h 158720"/>
                <a:gd name="connsiteX7" fmla="*/ 58996 w 58248"/>
                <a:gd name="connsiteY7" fmla="*/ 149376 h 158720"/>
                <a:gd name="connsiteX8" fmla="*/ 58996 w 58248"/>
                <a:gd name="connsiteY8" fmla="*/ 32875 h 158720"/>
                <a:gd name="connsiteX9" fmla="*/ 58996 w 58248"/>
                <a:gd name="connsiteY9" fmla="*/ 29240 h 158720"/>
                <a:gd name="connsiteX10" fmla="*/ 55722 w 58248"/>
                <a:gd name="connsiteY10" fmla="*/ 27772 h 158720"/>
                <a:gd name="connsiteX11" fmla="*/ 9124 w 58248"/>
                <a:gd name="connsiteY11" fmla="*/ 4472 h 158720"/>
                <a:gd name="connsiteX12" fmla="*/ 748 w 58248"/>
                <a:gd name="connsiteY12" fmla="*/ 115 h 158720"/>
                <a:gd name="connsiteX13" fmla="*/ 12398 w 58248"/>
                <a:gd name="connsiteY13" fmla="*/ 19035 h 158720"/>
                <a:gd name="connsiteX14" fmla="*/ 47346 w 58248"/>
                <a:gd name="connsiteY14" fmla="*/ 36510 h 158720"/>
                <a:gd name="connsiteX15" fmla="*/ 47346 w 58248"/>
                <a:gd name="connsiteY15" fmla="*/ 139916 h 158720"/>
                <a:gd name="connsiteX16" fmla="*/ 12398 w 58248"/>
                <a:gd name="connsiteY16" fmla="*/ 122441 h 158720"/>
                <a:gd name="connsiteX17" fmla="*/ 12398 w 58248"/>
                <a:gd name="connsiteY17" fmla="*/ 19035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748" y="115"/>
                  </a:moveTo>
                  <a:lnTo>
                    <a:pt x="748" y="9575"/>
                  </a:lnTo>
                  <a:lnTo>
                    <a:pt x="748" y="126076"/>
                  </a:lnTo>
                  <a:lnTo>
                    <a:pt x="748" y="129711"/>
                  </a:lnTo>
                  <a:lnTo>
                    <a:pt x="4021" y="131179"/>
                  </a:lnTo>
                  <a:lnTo>
                    <a:pt x="50620" y="154479"/>
                  </a:lnTo>
                  <a:lnTo>
                    <a:pt x="58996" y="158836"/>
                  </a:lnTo>
                  <a:lnTo>
                    <a:pt x="58996" y="149376"/>
                  </a:lnTo>
                  <a:lnTo>
                    <a:pt x="58996" y="32875"/>
                  </a:lnTo>
                  <a:lnTo>
                    <a:pt x="58996" y="29240"/>
                  </a:lnTo>
                  <a:lnTo>
                    <a:pt x="55722" y="27772"/>
                  </a:lnTo>
                  <a:lnTo>
                    <a:pt x="9124" y="4472"/>
                  </a:lnTo>
                  <a:lnTo>
                    <a:pt x="748" y="115"/>
                  </a:lnTo>
                  <a:close/>
                  <a:moveTo>
                    <a:pt x="12398" y="19035"/>
                  </a:moveTo>
                  <a:lnTo>
                    <a:pt x="47346" y="36510"/>
                  </a:lnTo>
                  <a:lnTo>
                    <a:pt x="47346" y="139916"/>
                  </a:lnTo>
                  <a:lnTo>
                    <a:pt x="12398" y="122441"/>
                  </a:lnTo>
                  <a:lnTo>
                    <a:pt x="12398" y="1903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99" name="Freeform 2498">
              <a:extLst>
                <a:ext uri="{FF2B5EF4-FFF2-40B4-BE49-F238E27FC236}">
                  <a16:creationId xmlns:a16="http://schemas.microsoft.com/office/drawing/2014/main" id="{1579804A-C906-882F-21A9-6322C6971E89}"/>
                </a:ext>
              </a:extLst>
            </p:cNvPr>
            <p:cNvSpPr/>
            <p:nvPr/>
          </p:nvSpPr>
          <p:spPr>
            <a:xfrm>
              <a:off x="7472465" y="1502940"/>
              <a:ext cx="34948" cy="158720"/>
            </a:xfrm>
            <a:custGeom>
              <a:avLst/>
              <a:gdLst>
                <a:gd name="connsiteX0" fmla="*/ 757 w 34948"/>
                <a:gd name="connsiteY0" fmla="*/ 120 h 158720"/>
                <a:gd name="connsiteX1" fmla="*/ 757 w 34948"/>
                <a:gd name="connsiteY1" fmla="*/ 9580 h 158720"/>
                <a:gd name="connsiteX2" fmla="*/ 757 w 34948"/>
                <a:gd name="connsiteY2" fmla="*/ 137731 h 158720"/>
                <a:gd name="connsiteX3" fmla="*/ 757 w 34948"/>
                <a:gd name="connsiteY3" fmla="*/ 141366 h 158720"/>
                <a:gd name="connsiteX4" fmla="*/ 4030 w 34948"/>
                <a:gd name="connsiteY4" fmla="*/ 142834 h 158720"/>
                <a:gd name="connsiteX5" fmla="*/ 27330 w 34948"/>
                <a:gd name="connsiteY5" fmla="*/ 154484 h 158720"/>
                <a:gd name="connsiteX6" fmla="*/ 35706 w 34948"/>
                <a:gd name="connsiteY6" fmla="*/ 158841 h 158720"/>
                <a:gd name="connsiteX7" fmla="*/ 35706 w 34948"/>
                <a:gd name="connsiteY7" fmla="*/ 149381 h 158720"/>
                <a:gd name="connsiteX8" fmla="*/ 35706 w 34948"/>
                <a:gd name="connsiteY8" fmla="*/ 21230 h 158720"/>
                <a:gd name="connsiteX9" fmla="*/ 35706 w 34948"/>
                <a:gd name="connsiteY9" fmla="*/ 17595 h 158720"/>
                <a:gd name="connsiteX10" fmla="*/ 32432 w 34948"/>
                <a:gd name="connsiteY10" fmla="*/ 16128 h 158720"/>
                <a:gd name="connsiteX11" fmla="*/ 9133 w 34948"/>
                <a:gd name="connsiteY11" fmla="*/ 4477 h 158720"/>
                <a:gd name="connsiteX12" fmla="*/ 757 w 34948"/>
                <a:gd name="connsiteY12" fmla="*/ 120 h 158720"/>
                <a:gd name="connsiteX13" fmla="*/ 12406 w 34948"/>
                <a:gd name="connsiteY13" fmla="*/ 19040 h 158720"/>
                <a:gd name="connsiteX14" fmla="*/ 24056 w 34948"/>
                <a:gd name="connsiteY14" fmla="*/ 24865 h 158720"/>
                <a:gd name="connsiteX15" fmla="*/ 24056 w 34948"/>
                <a:gd name="connsiteY15" fmla="*/ 139921 h 158720"/>
                <a:gd name="connsiteX16" fmla="*/ 12406 w 34948"/>
                <a:gd name="connsiteY16" fmla="*/ 134096 h 158720"/>
                <a:gd name="connsiteX17" fmla="*/ 12406 w 34948"/>
                <a:gd name="connsiteY17" fmla="*/ 19040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757" y="120"/>
                  </a:moveTo>
                  <a:lnTo>
                    <a:pt x="757" y="9580"/>
                  </a:lnTo>
                  <a:lnTo>
                    <a:pt x="757" y="137731"/>
                  </a:lnTo>
                  <a:lnTo>
                    <a:pt x="757" y="141366"/>
                  </a:lnTo>
                  <a:lnTo>
                    <a:pt x="4030" y="142834"/>
                  </a:lnTo>
                  <a:lnTo>
                    <a:pt x="27330" y="154484"/>
                  </a:lnTo>
                  <a:lnTo>
                    <a:pt x="35706" y="158841"/>
                  </a:lnTo>
                  <a:lnTo>
                    <a:pt x="35706" y="149381"/>
                  </a:lnTo>
                  <a:lnTo>
                    <a:pt x="35706" y="21230"/>
                  </a:lnTo>
                  <a:lnTo>
                    <a:pt x="35706" y="17595"/>
                  </a:lnTo>
                  <a:lnTo>
                    <a:pt x="32432" y="16128"/>
                  </a:lnTo>
                  <a:lnTo>
                    <a:pt x="9133" y="4477"/>
                  </a:lnTo>
                  <a:lnTo>
                    <a:pt x="757" y="120"/>
                  </a:lnTo>
                  <a:close/>
                  <a:moveTo>
                    <a:pt x="12406" y="19040"/>
                  </a:moveTo>
                  <a:lnTo>
                    <a:pt x="24056" y="24865"/>
                  </a:lnTo>
                  <a:lnTo>
                    <a:pt x="24056" y="139921"/>
                  </a:lnTo>
                  <a:lnTo>
                    <a:pt x="12406" y="134096"/>
                  </a:lnTo>
                  <a:lnTo>
                    <a:pt x="12406" y="1904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00" name="Freeform 2499">
              <a:extLst>
                <a:ext uri="{FF2B5EF4-FFF2-40B4-BE49-F238E27FC236}">
                  <a16:creationId xmlns:a16="http://schemas.microsoft.com/office/drawing/2014/main" id="{EC5D5B69-0922-6901-F869-B00675A4DBEE}"/>
                </a:ext>
              </a:extLst>
            </p:cNvPr>
            <p:cNvSpPr/>
            <p:nvPr/>
          </p:nvSpPr>
          <p:spPr>
            <a:xfrm>
              <a:off x="7286072" y="1261195"/>
              <a:ext cx="477635" cy="595605"/>
            </a:xfrm>
            <a:custGeom>
              <a:avLst/>
              <a:gdLst>
                <a:gd name="connsiteX0" fmla="*/ 239579 w 477635"/>
                <a:gd name="connsiteY0" fmla="*/ 117 h 595605"/>
                <a:gd name="connsiteX1" fmla="*/ 237028 w 477635"/>
                <a:gd name="connsiteY1" fmla="*/ 1573 h 595605"/>
                <a:gd name="connsiteX2" fmla="*/ 4036 w 477635"/>
                <a:gd name="connsiteY2" fmla="*/ 118068 h 595605"/>
                <a:gd name="connsiteX3" fmla="*/ 762 w 477635"/>
                <a:gd name="connsiteY3" fmla="*/ 119536 h 595605"/>
                <a:gd name="connsiteX4" fmla="*/ 762 w 477635"/>
                <a:gd name="connsiteY4" fmla="*/ 123171 h 595605"/>
                <a:gd name="connsiteX5" fmla="*/ 762 w 477635"/>
                <a:gd name="connsiteY5" fmla="*/ 472674 h 595605"/>
                <a:gd name="connsiteX6" fmla="*/ 762 w 477635"/>
                <a:gd name="connsiteY6" fmla="*/ 476309 h 595605"/>
                <a:gd name="connsiteX7" fmla="*/ 4038 w 477635"/>
                <a:gd name="connsiteY7" fmla="*/ 477777 h 595605"/>
                <a:gd name="connsiteX8" fmla="*/ 237030 w 477635"/>
                <a:gd name="connsiteY8" fmla="*/ 594278 h 595605"/>
                <a:gd name="connsiteX9" fmla="*/ 239581 w 477635"/>
                <a:gd name="connsiteY9" fmla="*/ 595722 h 595605"/>
                <a:gd name="connsiteX10" fmla="*/ 242133 w 477635"/>
                <a:gd name="connsiteY10" fmla="*/ 594278 h 595605"/>
                <a:gd name="connsiteX11" fmla="*/ 475125 w 477635"/>
                <a:gd name="connsiteY11" fmla="*/ 477777 h 595605"/>
                <a:gd name="connsiteX12" fmla="*/ 478398 w 477635"/>
                <a:gd name="connsiteY12" fmla="*/ 476309 h 595605"/>
                <a:gd name="connsiteX13" fmla="*/ 478398 w 477635"/>
                <a:gd name="connsiteY13" fmla="*/ 472674 h 595605"/>
                <a:gd name="connsiteX14" fmla="*/ 478398 w 477635"/>
                <a:gd name="connsiteY14" fmla="*/ 123171 h 595605"/>
                <a:gd name="connsiteX15" fmla="*/ 478398 w 477635"/>
                <a:gd name="connsiteY15" fmla="*/ 119536 h 595605"/>
                <a:gd name="connsiteX16" fmla="*/ 475125 w 477635"/>
                <a:gd name="connsiteY16" fmla="*/ 118068 h 595605"/>
                <a:gd name="connsiteX17" fmla="*/ 242133 w 477635"/>
                <a:gd name="connsiteY17" fmla="*/ 1573 h 595605"/>
                <a:gd name="connsiteX18" fmla="*/ 239581 w 477635"/>
                <a:gd name="connsiteY18" fmla="*/ 117 h 595605"/>
                <a:gd name="connsiteX19" fmla="*/ 239579 w 477635"/>
                <a:gd name="connsiteY19" fmla="*/ 13223 h 595605"/>
                <a:gd name="connsiteX20" fmla="*/ 466746 w 477635"/>
                <a:gd name="connsiteY20" fmla="*/ 126806 h 595605"/>
                <a:gd name="connsiteX21" fmla="*/ 466746 w 477635"/>
                <a:gd name="connsiteY21" fmla="*/ 469039 h 595605"/>
                <a:gd name="connsiteX22" fmla="*/ 239579 w 477635"/>
                <a:gd name="connsiteY22" fmla="*/ 582627 h 595605"/>
                <a:gd name="connsiteX23" fmla="*/ 12412 w 477635"/>
                <a:gd name="connsiteY23" fmla="*/ 469039 h 595605"/>
                <a:gd name="connsiteX24" fmla="*/ 12412 w 477635"/>
                <a:gd name="connsiteY24" fmla="*/ 126806 h 595605"/>
                <a:gd name="connsiteX25" fmla="*/ 239579 w 477635"/>
                <a:gd name="connsiteY25" fmla="*/ 13223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39579" y="117"/>
                  </a:moveTo>
                  <a:lnTo>
                    <a:pt x="237028" y="1573"/>
                  </a:lnTo>
                  <a:lnTo>
                    <a:pt x="4036" y="118068"/>
                  </a:lnTo>
                  <a:lnTo>
                    <a:pt x="762" y="119536"/>
                  </a:lnTo>
                  <a:lnTo>
                    <a:pt x="762" y="123171"/>
                  </a:lnTo>
                  <a:lnTo>
                    <a:pt x="762" y="472674"/>
                  </a:lnTo>
                  <a:lnTo>
                    <a:pt x="762" y="476309"/>
                  </a:lnTo>
                  <a:lnTo>
                    <a:pt x="4038" y="477777"/>
                  </a:lnTo>
                  <a:lnTo>
                    <a:pt x="237030" y="594278"/>
                  </a:lnTo>
                  <a:lnTo>
                    <a:pt x="239581" y="595722"/>
                  </a:lnTo>
                  <a:lnTo>
                    <a:pt x="242133" y="594278"/>
                  </a:lnTo>
                  <a:lnTo>
                    <a:pt x="475125" y="477777"/>
                  </a:lnTo>
                  <a:lnTo>
                    <a:pt x="478398" y="476309"/>
                  </a:lnTo>
                  <a:lnTo>
                    <a:pt x="478398" y="472674"/>
                  </a:lnTo>
                  <a:lnTo>
                    <a:pt x="478398" y="123171"/>
                  </a:lnTo>
                  <a:lnTo>
                    <a:pt x="478398" y="119536"/>
                  </a:lnTo>
                  <a:lnTo>
                    <a:pt x="475125" y="118068"/>
                  </a:lnTo>
                  <a:lnTo>
                    <a:pt x="242133" y="1573"/>
                  </a:lnTo>
                  <a:lnTo>
                    <a:pt x="239581" y="117"/>
                  </a:lnTo>
                  <a:close/>
                  <a:moveTo>
                    <a:pt x="239579" y="13223"/>
                  </a:moveTo>
                  <a:lnTo>
                    <a:pt x="466746" y="126806"/>
                  </a:lnTo>
                  <a:lnTo>
                    <a:pt x="466746" y="469039"/>
                  </a:lnTo>
                  <a:lnTo>
                    <a:pt x="239579" y="582627"/>
                  </a:lnTo>
                  <a:lnTo>
                    <a:pt x="12412" y="469039"/>
                  </a:lnTo>
                  <a:lnTo>
                    <a:pt x="12412" y="126806"/>
                  </a:lnTo>
                  <a:lnTo>
                    <a:pt x="239579" y="1322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501" name="Graphic 2503">
            <a:extLst>
              <a:ext uri="{FF2B5EF4-FFF2-40B4-BE49-F238E27FC236}">
                <a16:creationId xmlns:a16="http://schemas.microsoft.com/office/drawing/2014/main" id="{A90851D6-220A-1851-7FF5-190FF6F92EA7}"/>
              </a:ext>
            </a:extLst>
          </p:cNvPr>
          <p:cNvGrpSpPr/>
          <p:nvPr/>
        </p:nvGrpSpPr>
        <p:grpSpPr>
          <a:xfrm>
            <a:off x="9929421" y="2251760"/>
            <a:ext cx="708132" cy="883031"/>
            <a:chOff x="9097116" y="2193803"/>
            <a:chExt cx="477635" cy="595605"/>
          </a:xfrm>
        </p:grpSpPr>
        <p:sp>
          <p:nvSpPr>
            <p:cNvPr id="2502" name="Freeform 2501">
              <a:extLst>
                <a:ext uri="{FF2B5EF4-FFF2-40B4-BE49-F238E27FC236}">
                  <a16:creationId xmlns:a16="http://schemas.microsoft.com/office/drawing/2014/main" id="{D3FB21BA-C7ED-BB6F-7D86-5C0F2B16FCF9}"/>
                </a:ext>
              </a:extLst>
            </p:cNvPr>
            <p:cNvSpPr/>
            <p:nvPr/>
          </p:nvSpPr>
          <p:spPr>
            <a:xfrm>
              <a:off x="9102941" y="2200356"/>
              <a:ext cx="465984" cy="233001"/>
            </a:xfrm>
            <a:custGeom>
              <a:avLst/>
              <a:gdLst>
                <a:gd name="connsiteX0" fmla="*/ 1193 w 465984"/>
                <a:gd name="connsiteY0" fmla="*/ 116813 h 233001"/>
                <a:gd name="connsiteX1" fmla="*/ 234185 w 465984"/>
                <a:gd name="connsiteY1" fmla="*/ 312 h 233001"/>
                <a:gd name="connsiteX2" fmla="*/ 467177 w 465984"/>
                <a:gd name="connsiteY2" fmla="*/ 116813 h 233001"/>
                <a:gd name="connsiteX3" fmla="*/ 234185 w 465984"/>
                <a:gd name="connsiteY3" fmla="*/ 233314 h 233001"/>
                <a:gd name="connsiteX4" fmla="*/ 1193 w 465984"/>
                <a:gd name="connsiteY4" fmla="*/ 116813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1193" y="116813"/>
                  </a:moveTo>
                  <a:lnTo>
                    <a:pt x="234185" y="312"/>
                  </a:lnTo>
                  <a:lnTo>
                    <a:pt x="467177" y="116813"/>
                  </a:lnTo>
                  <a:lnTo>
                    <a:pt x="234185" y="233314"/>
                  </a:lnTo>
                  <a:lnTo>
                    <a:pt x="1193" y="11681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03" name="Freeform 2502">
              <a:extLst>
                <a:ext uri="{FF2B5EF4-FFF2-40B4-BE49-F238E27FC236}">
                  <a16:creationId xmlns:a16="http://schemas.microsoft.com/office/drawing/2014/main" id="{C94E64C6-0236-554C-2AF7-FAC06969F320}"/>
                </a:ext>
              </a:extLst>
            </p:cNvPr>
            <p:cNvSpPr/>
            <p:nvPr/>
          </p:nvSpPr>
          <p:spPr>
            <a:xfrm>
              <a:off x="9102941" y="2316857"/>
              <a:ext cx="232992" cy="466003"/>
            </a:xfrm>
            <a:custGeom>
              <a:avLst/>
              <a:gdLst>
                <a:gd name="connsiteX0" fmla="*/ 1175 w 232992"/>
                <a:gd name="connsiteY0" fmla="*/ 348 h 466003"/>
                <a:gd name="connsiteX1" fmla="*/ 1175 w 232992"/>
                <a:gd name="connsiteY1" fmla="*/ 349850 h 466003"/>
                <a:gd name="connsiteX2" fmla="*/ 234167 w 232992"/>
                <a:gd name="connsiteY2" fmla="*/ 466351 h 466003"/>
                <a:gd name="connsiteX3" fmla="*/ 234167 w 232992"/>
                <a:gd name="connsiteY3" fmla="*/ 116848 h 466003"/>
                <a:gd name="connsiteX4" fmla="*/ 1175 w 232992"/>
                <a:gd name="connsiteY4" fmla="*/ 348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175" y="348"/>
                  </a:moveTo>
                  <a:lnTo>
                    <a:pt x="1175" y="349850"/>
                  </a:lnTo>
                  <a:lnTo>
                    <a:pt x="234167" y="466351"/>
                  </a:lnTo>
                  <a:lnTo>
                    <a:pt x="234167" y="116848"/>
                  </a:lnTo>
                  <a:lnTo>
                    <a:pt x="1175" y="34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05" name="Freeform 2504">
              <a:extLst>
                <a:ext uri="{FF2B5EF4-FFF2-40B4-BE49-F238E27FC236}">
                  <a16:creationId xmlns:a16="http://schemas.microsoft.com/office/drawing/2014/main" id="{6250CD67-8D3D-A9D9-8876-6048F39110C6}"/>
                </a:ext>
              </a:extLst>
            </p:cNvPr>
            <p:cNvSpPr/>
            <p:nvPr/>
          </p:nvSpPr>
          <p:spPr>
            <a:xfrm>
              <a:off x="9335933" y="2316857"/>
              <a:ext cx="232992" cy="466003"/>
            </a:xfrm>
            <a:custGeom>
              <a:avLst/>
              <a:gdLst>
                <a:gd name="connsiteX0" fmla="*/ 1211 w 232992"/>
                <a:gd name="connsiteY0" fmla="*/ 466351 h 466003"/>
                <a:gd name="connsiteX1" fmla="*/ 234203 w 232992"/>
                <a:gd name="connsiteY1" fmla="*/ 349850 h 466003"/>
                <a:gd name="connsiteX2" fmla="*/ 234203 w 232992"/>
                <a:gd name="connsiteY2" fmla="*/ 348 h 466003"/>
                <a:gd name="connsiteX3" fmla="*/ 1211 w 232992"/>
                <a:gd name="connsiteY3" fmla="*/ 116848 h 466003"/>
                <a:gd name="connsiteX4" fmla="*/ 1211 w 232992"/>
                <a:gd name="connsiteY4" fmla="*/ 466351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211" y="466351"/>
                  </a:moveTo>
                  <a:lnTo>
                    <a:pt x="234203" y="349850"/>
                  </a:lnTo>
                  <a:lnTo>
                    <a:pt x="234203" y="348"/>
                  </a:lnTo>
                  <a:lnTo>
                    <a:pt x="1211" y="116848"/>
                  </a:lnTo>
                  <a:lnTo>
                    <a:pt x="1211" y="46635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06" name="Freeform 2505">
              <a:extLst>
                <a:ext uri="{FF2B5EF4-FFF2-40B4-BE49-F238E27FC236}">
                  <a16:creationId xmlns:a16="http://schemas.microsoft.com/office/drawing/2014/main" id="{E1D74AD3-75AE-46D4-4380-E773AE2570EA}"/>
                </a:ext>
              </a:extLst>
            </p:cNvPr>
            <p:cNvSpPr/>
            <p:nvPr/>
          </p:nvSpPr>
          <p:spPr>
            <a:xfrm>
              <a:off x="9299528" y="2217103"/>
              <a:ext cx="72810" cy="36406"/>
            </a:xfrm>
            <a:custGeom>
              <a:avLst/>
              <a:gdLst>
                <a:gd name="connsiteX0" fmla="*/ 37598 w 72810"/>
                <a:gd name="connsiteY0" fmla="*/ 300 h 36406"/>
                <a:gd name="connsiteX1" fmla="*/ 1193 w 72810"/>
                <a:gd name="connsiteY1" fmla="*/ 18503 h 36406"/>
                <a:gd name="connsiteX2" fmla="*/ 37598 w 72810"/>
                <a:gd name="connsiteY2" fmla="*/ 36706 h 36406"/>
                <a:gd name="connsiteX3" fmla="*/ 74003 w 72810"/>
                <a:gd name="connsiteY3" fmla="*/ 18503 h 36406"/>
                <a:gd name="connsiteX4" fmla="*/ 37598 w 72810"/>
                <a:gd name="connsiteY4" fmla="*/ 300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598" y="300"/>
                  </a:moveTo>
                  <a:lnTo>
                    <a:pt x="1193" y="18503"/>
                  </a:lnTo>
                  <a:lnTo>
                    <a:pt x="37598" y="36706"/>
                  </a:lnTo>
                  <a:lnTo>
                    <a:pt x="74003" y="18503"/>
                  </a:lnTo>
                  <a:lnTo>
                    <a:pt x="37598" y="30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07" name="Freeform 2506">
              <a:extLst>
                <a:ext uri="{FF2B5EF4-FFF2-40B4-BE49-F238E27FC236}">
                  <a16:creationId xmlns:a16="http://schemas.microsoft.com/office/drawing/2014/main" id="{3EEABA68-8570-1ED6-D934-7B32EC8D3DAE}"/>
                </a:ext>
              </a:extLst>
            </p:cNvPr>
            <p:cNvSpPr/>
            <p:nvPr/>
          </p:nvSpPr>
          <p:spPr>
            <a:xfrm>
              <a:off x="9346126" y="2240404"/>
              <a:ext cx="72810" cy="36406"/>
            </a:xfrm>
            <a:custGeom>
              <a:avLst/>
              <a:gdLst>
                <a:gd name="connsiteX0" fmla="*/ 37605 w 72810"/>
                <a:gd name="connsiteY0" fmla="*/ 303 h 36406"/>
                <a:gd name="connsiteX1" fmla="*/ 35054 w 72810"/>
                <a:gd name="connsiteY1" fmla="*/ 1759 h 36406"/>
                <a:gd name="connsiteX2" fmla="*/ 11755 w 72810"/>
                <a:gd name="connsiteY2" fmla="*/ 13410 h 36406"/>
                <a:gd name="connsiteX3" fmla="*/ 1200 w 72810"/>
                <a:gd name="connsiteY3" fmla="*/ 18507 h 36406"/>
                <a:gd name="connsiteX4" fmla="*/ 11755 w 72810"/>
                <a:gd name="connsiteY4" fmla="*/ 23603 h 36406"/>
                <a:gd name="connsiteX5" fmla="*/ 35054 w 72810"/>
                <a:gd name="connsiteY5" fmla="*/ 35254 h 36406"/>
                <a:gd name="connsiteX6" fmla="*/ 37605 w 72810"/>
                <a:gd name="connsiteY6" fmla="*/ 36710 h 36406"/>
                <a:gd name="connsiteX7" fmla="*/ 40156 w 72810"/>
                <a:gd name="connsiteY7" fmla="*/ 35254 h 36406"/>
                <a:gd name="connsiteX8" fmla="*/ 63456 w 72810"/>
                <a:gd name="connsiteY8" fmla="*/ 23603 h 36406"/>
                <a:gd name="connsiteX9" fmla="*/ 74010 w 72810"/>
                <a:gd name="connsiteY9" fmla="*/ 18507 h 36406"/>
                <a:gd name="connsiteX10" fmla="*/ 63456 w 72810"/>
                <a:gd name="connsiteY10" fmla="*/ 13410 h 36406"/>
                <a:gd name="connsiteX11" fmla="*/ 40156 w 72810"/>
                <a:gd name="connsiteY11" fmla="*/ 1759 h 36406"/>
                <a:gd name="connsiteX12" fmla="*/ 37605 w 72810"/>
                <a:gd name="connsiteY12" fmla="*/ 303 h 36406"/>
                <a:gd name="connsiteX13" fmla="*/ 37605 w 72810"/>
                <a:gd name="connsiteY13" fmla="*/ 13410 h 36406"/>
                <a:gd name="connsiteX14" fmla="*/ 48160 w 72810"/>
                <a:gd name="connsiteY14" fmla="*/ 18507 h 36406"/>
                <a:gd name="connsiteX15" fmla="*/ 37605 w 72810"/>
                <a:gd name="connsiteY15" fmla="*/ 23603 h 36406"/>
                <a:gd name="connsiteX16" fmla="*/ 27051 w 72810"/>
                <a:gd name="connsiteY16" fmla="*/ 18507 h 36406"/>
                <a:gd name="connsiteX17" fmla="*/ 37605 w 72810"/>
                <a:gd name="connsiteY17" fmla="*/ 13410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605" y="303"/>
                  </a:moveTo>
                  <a:lnTo>
                    <a:pt x="35054" y="1759"/>
                  </a:lnTo>
                  <a:lnTo>
                    <a:pt x="11755" y="13410"/>
                  </a:lnTo>
                  <a:lnTo>
                    <a:pt x="1200" y="18507"/>
                  </a:lnTo>
                  <a:lnTo>
                    <a:pt x="11755" y="23603"/>
                  </a:lnTo>
                  <a:lnTo>
                    <a:pt x="35054" y="35254"/>
                  </a:lnTo>
                  <a:lnTo>
                    <a:pt x="37605" y="36710"/>
                  </a:lnTo>
                  <a:lnTo>
                    <a:pt x="40156" y="35254"/>
                  </a:lnTo>
                  <a:lnTo>
                    <a:pt x="63456" y="23603"/>
                  </a:lnTo>
                  <a:lnTo>
                    <a:pt x="74010" y="18507"/>
                  </a:lnTo>
                  <a:lnTo>
                    <a:pt x="63456" y="13410"/>
                  </a:lnTo>
                  <a:lnTo>
                    <a:pt x="40156" y="1759"/>
                  </a:lnTo>
                  <a:lnTo>
                    <a:pt x="37605" y="303"/>
                  </a:lnTo>
                  <a:close/>
                  <a:moveTo>
                    <a:pt x="37605" y="13410"/>
                  </a:moveTo>
                  <a:lnTo>
                    <a:pt x="48160" y="18507"/>
                  </a:lnTo>
                  <a:lnTo>
                    <a:pt x="37605" y="23603"/>
                  </a:lnTo>
                  <a:lnTo>
                    <a:pt x="27051" y="18507"/>
                  </a:lnTo>
                  <a:lnTo>
                    <a:pt x="37605" y="1341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08" name="Freeform 2507">
              <a:extLst>
                <a:ext uri="{FF2B5EF4-FFF2-40B4-BE49-F238E27FC236}">
                  <a16:creationId xmlns:a16="http://schemas.microsoft.com/office/drawing/2014/main" id="{AF956AE3-9C92-D3BA-DD49-AA79E3E7C0BF}"/>
                </a:ext>
              </a:extLst>
            </p:cNvPr>
            <p:cNvSpPr/>
            <p:nvPr/>
          </p:nvSpPr>
          <p:spPr>
            <a:xfrm>
              <a:off x="9392725" y="2263704"/>
              <a:ext cx="72810" cy="36406"/>
            </a:xfrm>
            <a:custGeom>
              <a:avLst/>
              <a:gdLst>
                <a:gd name="connsiteX0" fmla="*/ 37612 w 72810"/>
                <a:gd name="connsiteY0" fmla="*/ 307 h 36406"/>
                <a:gd name="connsiteX1" fmla="*/ 1207 w 72810"/>
                <a:gd name="connsiteY1" fmla="*/ 18510 h 36406"/>
                <a:gd name="connsiteX2" fmla="*/ 37612 w 72810"/>
                <a:gd name="connsiteY2" fmla="*/ 36713 h 36406"/>
                <a:gd name="connsiteX3" fmla="*/ 74017 w 72810"/>
                <a:gd name="connsiteY3" fmla="*/ 18510 h 36406"/>
                <a:gd name="connsiteX4" fmla="*/ 37612 w 72810"/>
                <a:gd name="connsiteY4" fmla="*/ 307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612" y="307"/>
                  </a:moveTo>
                  <a:lnTo>
                    <a:pt x="1207" y="18510"/>
                  </a:lnTo>
                  <a:lnTo>
                    <a:pt x="37612" y="36713"/>
                  </a:lnTo>
                  <a:lnTo>
                    <a:pt x="74017" y="18510"/>
                  </a:lnTo>
                  <a:lnTo>
                    <a:pt x="37612" y="30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09" name="Freeform 2508">
              <a:extLst>
                <a:ext uri="{FF2B5EF4-FFF2-40B4-BE49-F238E27FC236}">
                  <a16:creationId xmlns:a16="http://schemas.microsoft.com/office/drawing/2014/main" id="{B4AD0673-433D-BE39-02B7-A8DDBD09A093}"/>
                </a:ext>
              </a:extLst>
            </p:cNvPr>
            <p:cNvSpPr/>
            <p:nvPr/>
          </p:nvSpPr>
          <p:spPr>
            <a:xfrm>
              <a:off x="9439323" y="2287004"/>
              <a:ext cx="72810" cy="36400"/>
            </a:xfrm>
            <a:custGeom>
              <a:avLst/>
              <a:gdLst>
                <a:gd name="connsiteX0" fmla="*/ 37619 w 72810"/>
                <a:gd name="connsiteY0" fmla="*/ 310 h 36400"/>
                <a:gd name="connsiteX1" fmla="*/ 35068 w 72810"/>
                <a:gd name="connsiteY1" fmla="*/ 1767 h 36400"/>
                <a:gd name="connsiteX2" fmla="*/ 11769 w 72810"/>
                <a:gd name="connsiteY2" fmla="*/ 13417 h 36400"/>
                <a:gd name="connsiteX3" fmla="*/ 1214 w 72810"/>
                <a:gd name="connsiteY3" fmla="*/ 18514 h 36400"/>
                <a:gd name="connsiteX4" fmla="*/ 11769 w 72810"/>
                <a:gd name="connsiteY4" fmla="*/ 23616 h 36400"/>
                <a:gd name="connsiteX5" fmla="*/ 35068 w 72810"/>
                <a:gd name="connsiteY5" fmla="*/ 35266 h 36400"/>
                <a:gd name="connsiteX6" fmla="*/ 37619 w 72810"/>
                <a:gd name="connsiteY6" fmla="*/ 36711 h 36400"/>
                <a:gd name="connsiteX7" fmla="*/ 40171 w 72810"/>
                <a:gd name="connsiteY7" fmla="*/ 35266 h 36400"/>
                <a:gd name="connsiteX8" fmla="*/ 63470 w 72810"/>
                <a:gd name="connsiteY8" fmla="*/ 23616 h 36400"/>
                <a:gd name="connsiteX9" fmla="*/ 74024 w 72810"/>
                <a:gd name="connsiteY9" fmla="*/ 18514 h 36400"/>
                <a:gd name="connsiteX10" fmla="*/ 63470 w 72810"/>
                <a:gd name="connsiteY10" fmla="*/ 13417 h 36400"/>
                <a:gd name="connsiteX11" fmla="*/ 40171 w 72810"/>
                <a:gd name="connsiteY11" fmla="*/ 1767 h 36400"/>
                <a:gd name="connsiteX12" fmla="*/ 37619 w 72810"/>
                <a:gd name="connsiteY12" fmla="*/ 310 h 36400"/>
                <a:gd name="connsiteX13" fmla="*/ 37619 w 72810"/>
                <a:gd name="connsiteY13" fmla="*/ 13417 h 36400"/>
                <a:gd name="connsiteX14" fmla="*/ 48174 w 72810"/>
                <a:gd name="connsiteY14" fmla="*/ 18514 h 36400"/>
                <a:gd name="connsiteX15" fmla="*/ 37619 w 72810"/>
                <a:gd name="connsiteY15" fmla="*/ 23616 h 36400"/>
                <a:gd name="connsiteX16" fmla="*/ 27065 w 72810"/>
                <a:gd name="connsiteY16" fmla="*/ 18514 h 36400"/>
                <a:gd name="connsiteX17" fmla="*/ 37619 w 72810"/>
                <a:gd name="connsiteY17" fmla="*/ 13417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619" y="310"/>
                  </a:moveTo>
                  <a:lnTo>
                    <a:pt x="35068" y="1767"/>
                  </a:lnTo>
                  <a:lnTo>
                    <a:pt x="11769" y="13417"/>
                  </a:lnTo>
                  <a:lnTo>
                    <a:pt x="1214" y="18514"/>
                  </a:lnTo>
                  <a:lnTo>
                    <a:pt x="11769" y="23616"/>
                  </a:lnTo>
                  <a:lnTo>
                    <a:pt x="35068" y="35266"/>
                  </a:lnTo>
                  <a:lnTo>
                    <a:pt x="37619" y="36711"/>
                  </a:lnTo>
                  <a:lnTo>
                    <a:pt x="40171" y="35266"/>
                  </a:lnTo>
                  <a:lnTo>
                    <a:pt x="63470" y="23616"/>
                  </a:lnTo>
                  <a:lnTo>
                    <a:pt x="74024" y="18514"/>
                  </a:lnTo>
                  <a:lnTo>
                    <a:pt x="63470" y="13417"/>
                  </a:lnTo>
                  <a:lnTo>
                    <a:pt x="40171" y="1767"/>
                  </a:lnTo>
                  <a:lnTo>
                    <a:pt x="37619" y="310"/>
                  </a:lnTo>
                  <a:close/>
                  <a:moveTo>
                    <a:pt x="37619" y="13417"/>
                  </a:moveTo>
                  <a:lnTo>
                    <a:pt x="48174" y="18514"/>
                  </a:lnTo>
                  <a:lnTo>
                    <a:pt x="37619" y="23616"/>
                  </a:lnTo>
                  <a:lnTo>
                    <a:pt x="27065" y="18514"/>
                  </a:lnTo>
                  <a:lnTo>
                    <a:pt x="37619" y="1341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10" name="Freeform 2509">
              <a:extLst>
                <a:ext uri="{FF2B5EF4-FFF2-40B4-BE49-F238E27FC236}">
                  <a16:creationId xmlns:a16="http://schemas.microsoft.com/office/drawing/2014/main" id="{4905C5B3-C82D-257A-A4C7-58BE9E6C0140}"/>
                </a:ext>
              </a:extLst>
            </p:cNvPr>
            <p:cNvSpPr/>
            <p:nvPr/>
          </p:nvSpPr>
          <p:spPr>
            <a:xfrm>
              <a:off x="9206331" y="2263704"/>
              <a:ext cx="72810" cy="36406"/>
            </a:xfrm>
            <a:custGeom>
              <a:avLst/>
              <a:gdLst>
                <a:gd name="connsiteX0" fmla="*/ 37584 w 72810"/>
                <a:gd name="connsiteY0" fmla="*/ 307 h 36406"/>
                <a:gd name="connsiteX1" fmla="*/ 1179 w 72810"/>
                <a:gd name="connsiteY1" fmla="*/ 18510 h 36406"/>
                <a:gd name="connsiteX2" fmla="*/ 37584 w 72810"/>
                <a:gd name="connsiteY2" fmla="*/ 36713 h 36406"/>
                <a:gd name="connsiteX3" fmla="*/ 73989 w 72810"/>
                <a:gd name="connsiteY3" fmla="*/ 18510 h 36406"/>
                <a:gd name="connsiteX4" fmla="*/ 37584 w 72810"/>
                <a:gd name="connsiteY4" fmla="*/ 307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584" y="307"/>
                  </a:moveTo>
                  <a:lnTo>
                    <a:pt x="1179" y="18510"/>
                  </a:lnTo>
                  <a:lnTo>
                    <a:pt x="37584" y="36713"/>
                  </a:lnTo>
                  <a:lnTo>
                    <a:pt x="73989" y="18510"/>
                  </a:lnTo>
                  <a:lnTo>
                    <a:pt x="37584" y="30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11" name="Freeform 2510">
              <a:extLst>
                <a:ext uri="{FF2B5EF4-FFF2-40B4-BE49-F238E27FC236}">
                  <a16:creationId xmlns:a16="http://schemas.microsoft.com/office/drawing/2014/main" id="{37841710-F81A-AD02-18A4-837CB86F29A7}"/>
                </a:ext>
              </a:extLst>
            </p:cNvPr>
            <p:cNvSpPr/>
            <p:nvPr/>
          </p:nvSpPr>
          <p:spPr>
            <a:xfrm>
              <a:off x="9252929" y="2240404"/>
              <a:ext cx="72810" cy="36406"/>
            </a:xfrm>
            <a:custGeom>
              <a:avLst/>
              <a:gdLst>
                <a:gd name="connsiteX0" fmla="*/ 37591 w 72810"/>
                <a:gd name="connsiteY0" fmla="*/ 303 h 36406"/>
                <a:gd name="connsiteX1" fmla="*/ 35040 w 72810"/>
                <a:gd name="connsiteY1" fmla="*/ 1759 h 36406"/>
                <a:gd name="connsiteX2" fmla="*/ 11741 w 72810"/>
                <a:gd name="connsiteY2" fmla="*/ 13410 h 36406"/>
                <a:gd name="connsiteX3" fmla="*/ 1186 w 72810"/>
                <a:gd name="connsiteY3" fmla="*/ 18507 h 36406"/>
                <a:gd name="connsiteX4" fmla="*/ 11741 w 72810"/>
                <a:gd name="connsiteY4" fmla="*/ 23603 h 36406"/>
                <a:gd name="connsiteX5" fmla="*/ 35040 w 72810"/>
                <a:gd name="connsiteY5" fmla="*/ 35254 h 36406"/>
                <a:gd name="connsiteX6" fmla="*/ 37591 w 72810"/>
                <a:gd name="connsiteY6" fmla="*/ 36710 h 36406"/>
                <a:gd name="connsiteX7" fmla="*/ 40142 w 72810"/>
                <a:gd name="connsiteY7" fmla="*/ 35254 h 36406"/>
                <a:gd name="connsiteX8" fmla="*/ 63441 w 72810"/>
                <a:gd name="connsiteY8" fmla="*/ 23603 h 36406"/>
                <a:gd name="connsiteX9" fmla="*/ 73996 w 72810"/>
                <a:gd name="connsiteY9" fmla="*/ 18507 h 36406"/>
                <a:gd name="connsiteX10" fmla="*/ 63441 w 72810"/>
                <a:gd name="connsiteY10" fmla="*/ 13410 h 36406"/>
                <a:gd name="connsiteX11" fmla="*/ 40142 w 72810"/>
                <a:gd name="connsiteY11" fmla="*/ 1759 h 36406"/>
                <a:gd name="connsiteX12" fmla="*/ 37591 w 72810"/>
                <a:gd name="connsiteY12" fmla="*/ 303 h 36406"/>
                <a:gd name="connsiteX13" fmla="*/ 37591 w 72810"/>
                <a:gd name="connsiteY13" fmla="*/ 13410 h 36406"/>
                <a:gd name="connsiteX14" fmla="*/ 48146 w 72810"/>
                <a:gd name="connsiteY14" fmla="*/ 18507 h 36406"/>
                <a:gd name="connsiteX15" fmla="*/ 37591 w 72810"/>
                <a:gd name="connsiteY15" fmla="*/ 23603 h 36406"/>
                <a:gd name="connsiteX16" fmla="*/ 27036 w 72810"/>
                <a:gd name="connsiteY16" fmla="*/ 18507 h 36406"/>
                <a:gd name="connsiteX17" fmla="*/ 37591 w 72810"/>
                <a:gd name="connsiteY17" fmla="*/ 13410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591" y="303"/>
                  </a:moveTo>
                  <a:lnTo>
                    <a:pt x="35040" y="1759"/>
                  </a:lnTo>
                  <a:lnTo>
                    <a:pt x="11741" y="13410"/>
                  </a:lnTo>
                  <a:lnTo>
                    <a:pt x="1186" y="18507"/>
                  </a:lnTo>
                  <a:lnTo>
                    <a:pt x="11741" y="23603"/>
                  </a:lnTo>
                  <a:lnTo>
                    <a:pt x="35040" y="35254"/>
                  </a:lnTo>
                  <a:lnTo>
                    <a:pt x="37591" y="36710"/>
                  </a:lnTo>
                  <a:lnTo>
                    <a:pt x="40142" y="35254"/>
                  </a:lnTo>
                  <a:lnTo>
                    <a:pt x="63441" y="23603"/>
                  </a:lnTo>
                  <a:lnTo>
                    <a:pt x="73996" y="18507"/>
                  </a:lnTo>
                  <a:lnTo>
                    <a:pt x="63441" y="13410"/>
                  </a:lnTo>
                  <a:lnTo>
                    <a:pt x="40142" y="1759"/>
                  </a:lnTo>
                  <a:lnTo>
                    <a:pt x="37591" y="303"/>
                  </a:lnTo>
                  <a:close/>
                  <a:moveTo>
                    <a:pt x="37591" y="13410"/>
                  </a:moveTo>
                  <a:lnTo>
                    <a:pt x="48146" y="18507"/>
                  </a:lnTo>
                  <a:lnTo>
                    <a:pt x="37591" y="23603"/>
                  </a:lnTo>
                  <a:lnTo>
                    <a:pt x="27036" y="18507"/>
                  </a:lnTo>
                  <a:lnTo>
                    <a:pt x="37591" y="1341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12" name="Freeform 2511">
              <a:extLst>
                <a:ext uri="{FF2B5EF4-FFF2-40B4-BE49-F238E27FC236}">
                  <a16:creationId xmlns:a16="http://schemas.microsoft.com/office/drawing/2014/main" id="{40BC84C0-3115-4B30-869C-B2ED269A7597}"/>
                </a:ext>
              </a:extLst>
            </p:cNvPr>
            <p:cNvSpPr/>
            <p:nvPr/>
          </p:nvSpPr>
          <p:spPr>
            <a:xfrm>
              <a:off x="9159733" y="2287004"/>
              <a:ext cx="72810" cy="36400"/>
            </a:xfrm>
            <a:custGeom>
              <a:avLst/>
              <a:gdLst>
                <a:gd name="connsiteX0" fmla="*/ 37577 w 72810"/>
                <a:gd name="connsiteY0" fmla="*/ 310 h 36400"/>
                <a:gd name="connsiteX1" fmla="*/ 35028 w 72810"/>
                <a:gd name="connsiteY1" fmla="*/ 1767 h 36400"/>
                <a:gd name="connsiteX2" fmla="*/ 11729 w 72810"/>
                <a:gd name="connsiteY2" fmla="*/ 13417 h 36400"/>
                <a:gd name="connsiteX3" fmla="*/ 1172 w 72810"/>
                <a:gd name="connsiteY3" fmla="*/ 18514 h 36400"/>
                <a:gd name="connsiteX4" fmla="*/ 11729 w 72810"/>
                <a:gd name="connsiteY4" fmla="*/ 23616 h 36400"/>
                <a:gd name="connsiteX5" fmla="*/ 35028 w 72810"/>
                <a:gd name="connsiteY5" fmla="*/ 35266 h 36400"/>
                <a:gd name="connsiteX6" fmla="*/ 37577 w 72810"/>
                <a:gd name="connsiteY6" fmla="*/ 36711 h 36400"/>
                <a:gd name="connsiteX7" fmla="*/ 40128 w 72810"/>
                <a:gd name="connsiteY7" fmla="*/ 35266 h 36400"/>
                <a:gd name="connsiteX8" fmla="*/ 63427 w 72810"/>
                <a:gd name="connsiteY8" fmla="*/ 23616 h 36400"/>
                <a:gd name="connsiteX9" fmla="*/ 73982 w 72810"/>
                <a:gd name="connsiteY9" fmla="*/ 18514 h 36400"/>
                <a:gd name="connsiteX10" fmla="*/ 63427 w 72810"/>
                <a:gd name="connsiteY10" fmla="*/ 13417 h 36400"/>
                <a:gd name="connsiteX11" fmla="*/ 40128 w 72810"/>
                <a:gd name="connsiteY11" fmla="*/ 1767 h 36400"/>
                <a:gd name="connsiteX12" fmla="*/ 37577 w 72810"/>
                <a:gd name="connsiteY12" fmla="*/ 310 h 36400"/>
                <a:gd name="connsiteX13" fmla="*/ 37577 w 72810"/>
                <a:gd name="connsiteY13" fmla="*/ 13417 h 36400"/>
                <a:gd name="connsiteX14" fmla="*/ 48131 w 72810"/>
                <a:gd name="connsiteY14" fmla="*/ 18514 h 36400"/>
                <a:gd name="connsiteX15" fmla="*/ 37577 w 72810"/>
                <a:gd name="connsiteY15" fmla="*/ 23616 h 36400"/>
                <a:gd name="connsiteX16" fmla="*/ 27020 w 72810"/>
                <a:gd name="connsiteY16" fmla="*/ 18514 h 36400"/>
                <a:gd name="connsiteX17" fmla="*/ 37577 w 72810"/>
                <a:gd name="connsiteY17" fmla="*/ 13417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577" y="310"/>
                  </a:moveTo>
                  <a:lnTo>
                    <a:pt x="35028" y="1767"/>
                  </a:lnTo>
                  <a:lnTo>
                    <a:pt x="11729" y="13417"/>
                  </a:lnTo>
                  <a:lnTo>
                    <a:pt x="1172" y="18514"/>
                  </a:lnTo>
                  <a:lnTo>
                    <a:pt x="11729" y="23616"/>
                  </a:lnTo>
                  <a:lnTo>
                    <a:pt x="35028" y="35266"/>
                  </a:lnTo>
                  <a:lnTo>
                    <a:pt x="37577" y="36711"/>
                  </a:lnTo>
                  <a:lnTo>
                    <a:pt x="40128" y="35266"/>
                  </a:lnTo>
                  <a:lnTo>
                    <a:pt x="63427" y="23616"/>
                  </a:lnTo>
                  <a:lnTo>
                    <a:pt x="73982" y="18514"/>
                  </a:lnTo>
                  <a:lnTo>
                    <a:pt x="63427" y="13417"/>
                  </a:lnTo>
                  <a:lnTo>
                    <a:pt x="40128" y="1767"/>
                  </a:lnTo>
                  <a:lnTo>
                    <a:pt x="37577" y="310"/>
                  </a:lnTo>
                  <a:close/>
                  <a:moveTo>
                    <a:pt x="37577" y="13417"/>
                  </a:moveTo>
                  <a:lnTo>
                    <a:pt x="48131" y="18514"/>
                  </a:lnTo>
                  <a:lnTo>
                    <a:pt x="37577" y="23616"/>
                  </a:lnTo>
                  <a:lnTo>
                    <a:pt x="27020" y="18514"/>
                  </a:lnTo>
                  <a:lnTo>
                    <a:pt x="37577" y="1341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13" name="Freeform 2512">
              <a:extLst>
                <a:ext uri="{FF2B5EF4-FFF2-40B4-BE49-F238E27FC236}">
                  <a16:creationId xmlns:a16="http://schemas.microsoft.com/office/drawing/2014/main" id="{1D2C44DC-F9C7-9E02-95C1-0695B99CEC3B}"/>
                </a:ext>
              </a:extLst>
            </p:cNvPr>
            <p:cNvSpPr/>
            <p:nvPr/>
          </p:nvSpPr>
          <p:spPr>
            <a:xfrm>
              <a:off x="9218866" y="2561754"/>
              <a:ext cx="93196" cy="151451"/>
            </a:xfrm>
            <a:custGeom>
              <a:avLst/>
              <a:gdLst>
                <a:gd name="connsiteX0" fmla="*/ 1182 w 93196"/>
                <a:gd name="connsiteY0" fmla="*/ 361 h 151451"/>
                <a:gd name="connsiteX1" fmla="*/ 94379 w 93196"/>
                <a:gd name="connsiteY1" fmla="*/ 46961 h 151451"/>
                <a:gd name="connsiteX2" fmla="*/ 94379 w 93196"/>
                <a:gd name="connsiteY2" fmla="*/ 151812 h 151451"/>
                <a:gd name="connsiteX3" fmla="*/ 1182 w 93196"/>
                <a:gd name="connsiteY3" fmla="*/ 105212 h 151451"/>
                <a:gd name="connsiteX4" fmla="*/ 1182 w 93196"/>
                <a:gd name="connsiteY4" fmla="*/ 361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1182" y="361"/>
                  </a:moveTo>
                  <a:lnTo>
                    <a:pt x="94379" y="46961"/>
                  </a:lnTo>
                  <a:lnTo>
                    <a:pt x="94379" y="151812"/>
                  </a:lnTo>
                  <a:lnTo>
                    <a:pt x="1182" y="105212"/>
                  </a:lnTo>
                  <a:lnTo>
                    <a:pt x="1182" y="3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14" name="Freeform 2513">
              <a:extLst>
                <a:ext uri="{FF2B5EF4-FFF2-40B4-BE49-F238E27FC236}">
                  <a16:creationId xmlns:a16="http://schemas.microsoft.com/office/drawing/2014/main" id="{00E31E6C-1242-E32C-C3A1-C3C2550CCE50}"/>
                </a:ext>
              </a:extLst>
            </p:cNvPr>
            <p:cNvSpPr/>
            <p:nvPr/>
          </p:nvSpPr>
          <p:spPr>
            <a:xfrm>
              <a:off x="9213612" y="2552049"/>
              <a:ext cx="104846" cy="170371"/>
            </a:xfrm>
            <a:custGeom>
              <a:avLst/>
              <a:gdLst>
                <a:gd name="connsiteX0" fmla="*/ 1182 w 104846"/>
                <a:gd name="connsiteY0" fmla="*/ 361 h 170371"/>
                <a:gd name="connsiteX1" fmla="*/ 1182 w 104846"/>
                <a:gd name="connsiteY1" fmla="*/ 9821 h 170371"/>
                <a:gd name="connsiteX2" fmla="*/ 1182 w 104846"/>
                <a:gd name="connsiteY2" fmla="*/ 114672 h 170371"/>
                <a:gd name="connsiteX3" fmla="*/ 1182 w 104846"/>
                <a:gd name="connsiteY3" fmla="*/ 118306 h 170371"/>
                <a:gd name="connsiteX4" fmla="*/ 4456 w 104846"/>
                <a:gd name="connsiteY4" fmla="*/ 119774 h 170371"/>
                <a:gd name="connsiteX5" fmla="*/ 97653 w 104846"/>
                <a:gd name="connsiteY5" fmla="*/ 166375 h 170371"/>
                <a:gd name="connsiteX6" fmla="*/ 106029 w 104846"/>
                <a:gd name="connsiteY6" fmla="*/ 170732 h 170371"/>
                <a:gd name="connsiteX7" fmla="*/ 106029 w 104846"/>
                <a:gd name="connsiteY7" fmla="*/ 161272 h 170371"/>
                <a:gd name="connsiteX8" fmla="*/ 106029 w 104846"/>
                <a:gd name="connsiteY8" fmla="*/ 56421 h 170371"/>
                <a:gd name="connsiteX9" fmla="*/ 106029 w 104846"/>
                <a:gd name="connsiteY9" fmla="*/ 52786 h 170371"/>
                <a:gd name="connsiteX10" fmla="*/ 102755 w 104846"/>
                <a:gd name="connsiteY10" fmla="*/ 51318 h 170371"/>
                <a:gd name="connsiteX11" fmla="*/ 9558 w 104846"/>
                <a:gd name="connsiteY11" fmla="*/ 4718 h 170371"/>
                <a:gd name="connsiteX12" fmla="*/ 1182 w 104846"/>
                <a:gd name="connsiteY12" fmla="*/ 361 h 170371"/>
                <a:gd name="connsiteX13" fmla="*/ 12832 w 104846"/>
                <a:gd name="connsiteY13" fmla="*/ 19281 h 170371"/>
                <a:gd name="connsiteX14" fmla="*/ 94379 w 104846"/>
                <a:gd name="connsiteY14" fmla="*/ 60056 h 170371"/>
                <a:gd name="connsiteX15" fmla="*/ 94379 w 104846"/>
                <a:gd name="connsiteY15" fmla="*/ 151812 h 170371"/>
                <a:gd name="connsiteX16" fmla="*/ 12832 w 104846"/>
                <a:gd name="connsiteY16" fmla="*/ 111037 h 170371"/>
                <a:gd name="connsiteX17" fmla="*/ 12832 w 104846"/>
                <a:gd name="connsiteY17" fmla="*/ 19281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1182" y="361"/>
                  </a:moveTo>
                  <a:lnTo>
                    <a:pt x="1182" y="9821"/>
                  </a:lnTo>
                  <a:lnTo>
                    <a:pt x="1182" y="114672"/>
                  </a:lnTo>
                  <a:lnTo>
                    <a:pt x="1182" y="118306"/>
                  </a:lnTo>
                  <a:lnTo>
                    <a:pt x="4456" y="119774"/>
                  </a:lnTo>
                  <a:lnTo>
                    <a:pt x="97653" y="166375"/>
                  </a:lnTo>
                  <a:lnTo>
                    <a:pt x="106029" y="170732"/>
                  </a:lnTo>
                  <a:lnTo>
                    <a:pt x="106029" y="161272"/>
                  </a:lnTo>
                  <a:lnTo>
                    <a:pt x="106029" y="56421"/>
                  </a:lnTo>
                  <a:lnTo>
                    <a:pt x="106029" y="52786"/>
                  </a:lnTo>
                  <a:lnTo>
                    <a:pt x="102755" y="51318"/>
                  </a:lnTo>
                  <a:lnTo>
                    <a:pt x="9558" y="4718"/>
                  </a:lnTo>
                  <a:lnTo>
                    <a:pt x="1182" y="361"/>
                  </a:lnTo>
                  <a:close/>
                  <a:moveTo>
                    <a:pt x="12832" y="19281"/>
                  </a:moveTo>
                  <a:lnTo>
                    <a:pt x="94379" y="60056"/>
                  </a:lnTo>
                  <a:lnTo>
                    <a:pt x="94379" y="151812"/>
                  </a:lnTo>
                  <a:lnTo>
                    <a:pt x="12832" y="111037"/>
                  </a:lnTo>
                  <a:lnTo>
                    <a:pt x="12832" y="1928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15" name="Freeform 2514">
              <a:extLst>
                <a:ext uri="{FF2B5EF4-FFF2-40B4-BE49-F238E27FC236}">
                  <a16:creationId xmlns:a16="http://schemas.microsoft.com/office/drawing/2014/main" id="{4BFAF69E-AEC8-3C01-0BB9-F56500B5D921}"/>
                </a:ext>
              </a:extLst>
            </p:cNvPr>
            <p:cNvSpPr/>
            <p:nvPr/>
          </p:nvSpPr>
          <p:spPr>
            <a:xfrm>
              <a:off x="9120415" y="2365648"/>
              <a:ext cx="34948" cy="310172"/>
            </a:xfrm>
            <a:custGeom>
              <a:avLst/>
              <a:gdLst>
                <a:gd name="connsiteX0" fmla="*/ 1163 w 34948"/>
                <a:gd name="connsiteY0" fmla="*/ 343 h 310172"/>
                <a:gd name="connsiteX1" fmla="*/ 1163 w 34948"/>
                <a:gd name="connsiteY1" fmla="*/ 9803 h 310172"/>
                <a:gd name="connsiteX2" fmla="*/ 1163 w 34948"/>
                <a:gd name="connsiteY2" fmla="*/ 289405 h 310172"/>
                <a:gd name="connsiteX3" fmla="*/ 1163 w 34948"/>
                <a:gd name="connsiteY3" fmla="*/ 293040 h 310172"/>
                <a:gd name="connsiteX4" fmla="*/ 4439 w 34948"/>
                <a:gd name="connsiteY4" fmla="*/ 294508 h 310172"/>
                <a:gd name="connsiteX5" fmla="*/ 27738 w 34948"/>
                <a:gd name="connsiteY5" fmla="*/ 306158 h 310172"/>
                <a:gd name="connsiteX6" fmla="*/ 36112 w 34948"/>
                <a:gd name="connsiteY6" fmla="*/ 310515 h 310172"/>
                <a:gd name="connsiteX7" fmla="*/ 36112 w 34948"/>
                <a:gd name="connsiteY7" fmla="*/ 301055 h 310172"/>
                <a:gd name="connsiteX8" fmla="*/ 36112 w 34948"/>
                <a:gd name="connsiteY8" fmla="*/ 21453 h 310172"/>
                <a:gd name="connsiteX9" fmla="*/ 36112 w 34948"/>
                <a:gd name="connsiteY9" fmla="*/ 17818 h 310172"/>
                <a:gd name="connsiteX10" fmla="*/ 32836 w 34948"/>
                <a:gd name="connsiteY10" fmla="*/ 16350 h 310172"/>
                <a:gd name="connsiteX11" fmla="*/ 9537 w 34948"/>
                <a:gd name="connsiteY11" fmla="*/ 4700 h 310172"/>
                <a:gd name="connsiteX12" fmla="*/ 1163 w 34948"/>
                <a:gd name="connsiteY12" fmla="*/ 343 h 310172"/>
                <a:gd name="connsiteX13" fmla="*/ 12813 w 34948"/>
                <a:gd name="connsiteY13" fmla="*/ 19263 h 310172"/>
                <a:gd name="connsiteX14" fmla="*/ 24462 w 34948"/>
                <a:gd name="connsiteY14" fmla="*/ 25088 h 310172"/>
                <a:gd name="connsiteX15" fmla="*/ 24462 w 34948"/>
                <a:gd name="connsiteY15" fmla="*/ 291596 h 310172"/>
                <a:gd name="connsiteX16" fmla="*/ 12813 w 34948"/>
                <a:gd name="connsiteY16" fmla="*/ 285770 h 310172"/>
                <a:gd name="connsiteX17" fmla="*/ 12813 w 34948"/>
                <a:gd name="connsiteY17" fmla="*/ 19263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1163" y="343"/>
                  </a:moveTo>
                  <a:lnTo>
                    <a:pt x="1163" y="9803"/>
                  </a:lnTo>
                  <a:lnTo>
                    <a:pt x="1163" y="289405"/>
                  </a:lnTo>
                  <a:lnTo>
                    <a:pt x="1163" y="293040"/>
                  </a:lnTo>
                  <a:lnTo>
                    <a:pt x="4439" y="294508"/>
                  </a:lnTo>
                  <a:lnTo>
                    <a:pt x="27738" y="306158"/>
                  </a:lnTo>
                  <a:lnTo>
                    <a:pt x="36112" y="310515"/>
                  </a:lnTo>
                  <a:lnTo>
                    <a:pt x="36112" y="301055"/>
                  </a:lnTo>
                  <a:lnTo>
                    <a:pt x="36112" y="21453"/>
                  </a:lnTo>
                  <a:lnTo>
                    <a:pt x="36112" y="17818"/>
                  </a:lnTo>
                  <a:lnTo>
                    <a:pt x="32836" y="16350"/>
                  </a:lnTo>
                  <a:lnTo>
                    <a:pt x="9537" y="4700"/>
                  </a:lnTo>
                  <a:lnTo>
                    <a:pt x="1163" y="343"/>
                  </a:lnTo>
                  <a:close/>
                  <a:moveTo>
                    <a:pt x="12813" y="19263"/>
                  </a:moveTo>
                  <a:lnTo>
                    <a:pt x="24462" y="25088"/>
                  </a:lnTo>
                  <a:lnTo>
                    <a:pt x="24462" y="291596"/>
                  </a:lnTo>
                  <a:lnTo>
                    <a:pt x="12813" y="285770"/>
                  </a:lnTo>
                  <a:lnTo>
                    <a:pt x="12813" y="1926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16" name="Freeform 2515">
              <a:extLst>
                <a:ext uri="{FF2B5EF4-FFF2-40B4-BE49-F238E27FC236}">
                  <a16:creationId xmlns:a16="http://schemas.microsoft.com/office/drawing/2014/main" id="{4FEE5FA7-CB97-2A4A-BFC8-F5A9CC1955DD}"/>
                </a:ext>
              </a:extLst>
            </p:cNvPr>
            <p:cNvSpPr/>
            <p:nvPr/>
          </p:nvSpPr>
          <p:spPr>
            <a:xfrm>
              <a:off x="9161189" y="2383123"/>
              <a:ext cx="34948" cy="310172"/>
            </a:xfrm>
            <a:custGeom>
              <a:avLst/>
              <a:gdLst>
                <a:gd name="connsiteX0" fmla="*/ 1169 w 34948"/>
                <a:gd name="connsiteY0" fmla="*/ 346 h 310172"/>
                <a:gd name="connsiteX1" fmla="*/ 1169 w 34948"/>
                <a:gd name="connsiteY1" fmla="*/ 293043 h 310172"/>
                <a:gd name="connsiteX2" fmla="*/ 36118 w 34948"/>
                <a:gd name="connsiteY2" fmla="*/ 310518 h 310172"/>
                <a:gd name="connsiteX3" fmla="*/ 36118 w 34948"/>
                <a:gd name="connsiteY3" fmla="*/ 17821 h 310172"/>
                <a:gd name="connsiteX4" fmla="*/ 1169 w 34948"/>
                <a:gd name="connsiteY4" fmla="*/ 346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1169" y="346"/>
                  </a:moveTo>
                  <a:lnTo>
                    <a:pt x="1169" y="293043"/>
                  </a:lnTo>
                  <a:lnTo>
                    <a:pt x="36118" y="310518"/>
                  </a:lnTo>
                  <a:lnTo>
                    <a:pt x="36118" y="17821"/>
                  </a:lnTo>
                  <a:lnTo>
                    <a:pt x="1169" y="34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17" name="Freeform 2516">
              <a:extLst>
                <a:ext uri="{FF2B5EF4-FFF2-40B4-BE49-F238E27FC236}">
                  <a16:creationId xmlns:a16="http://schemas.microsoft.com/office/drawing/2014/main" id="{B0813FEC-B69A-C757-9D08-ADBE255D198B}"/>
                </a:ext>
              </a:extLst>
            </p:cNvPr>
            <p:cNvSpPr/>
            <p:nvPr/>
          </p:nvSpPr>
          <p:spPr>
            <a:xfrm>
              <a:off x="9213612" y="2400598"/>
              <a:ext cx="58248" cy="158720"/>
            </a:xfrm>
            <a:custGeom>
              <a:avLst/>
              <a:gdLst>
                <a:gd name="connsiteX0" fmla="*/ 1179 w 58248"/>
                <a:gd name="connsiteY0" fmla="*/ 337 h 158720"/>
                <a:gd name="connsiteX1" fmla="*/ 1179 w 58248"/>
                <a:gd name="connsiteY1" fmla="*/ 9797 h 158720"/>
                <a:gd name="connsiteX2" fmla="*/ 1179 w 58248"/>
                <a:gd name="connsiteY2" fmla="*/ 126298 h 158720"/>
                <a:gd name="connsiteX3" fmla="*/ 1179 w 58248"/>
                <a:gd name="connsiteY3" fmla="*/ 129933 h 158720"/>
                <a:gd name="connsiteX4" fmla="*/ 4452 w 58248"/>
                <a:gd name="connsiteY4" fmla="*/ 131400 h 158720"/>
                <a:gd name="connsiteX5" fmla="*/ 51051 w 58248"/>
                <a:gd name="connsiteY5" fmla="*/ 154701 h 158720"/>
                <a:gd name="connsiteX6" fmla="*/ 59427 w 58248"/>
                <a:gd name="connsiteY6" fmla="*/ 159058 h 158720"/>
                <a:gd name="connsiteX7" fmla="*/ 59427 w 58248"/>
                <a:gd name="connsiteY7" fmla="*/ 149598 h 158720"/>
                <a:gd name="connsiteX8" fmla="*/ 59427 w 58248"/>
                <a:gd name="connsiteY8" fmla="*/ 33097 h 158720"/>
                <a:gd name="connsiteX9" fmla="*/ 59427 w 58248"/>
                <a:gd name="connsiteY9" fmla="*/ 29462 h 158720"/>
                <a:gd name="connsiteX10" fmla="*/ 56153 w 58248"/>
                <a:gd name="connsiteY10" fmla="*/ 27994 h 158720"/>
                <a:gd name="connsiteX11" fmla="*/ 9555 w 58248"/>
                <a:gd name="connsiteY11" fmla="*/ 4694 h 158720"/>
                <a:gd name="connsiteX12" fmla="*/ 1179 w 58248"/>
                <a:gd name="connsiteY12" fmla="*/ 337 h 158720"/>
                <a:gd name="connsiteX13" fmla="*/ 12828 w 58248"/>
                <a:gd name="connsiteY13" fmla="*/ 19257 h 158720"/>
                <a:gd name="connsiteX14" fmla="*/ 47777 w 58248"/>
                <a:gd name="connsiteY14" fmla="*/ 36732 h 158720"/>
                <a:gd name="connsiteX15" fmla="*/ 47777 w 58248"/>
                <a:gd name="connsiteY15" fmla="*/ 140138 h 158720"/>
                <a:gd name="connsiteX16" fmla="*/ 12828 w 58248"/>
                <a:gd name="connsiteY16" fmla="*/ 122663 h 158720"/>
                <a:gd name="connsiteX17" fmla="*/ 12828 w 58248"/>
                <a:gd name="connsiteY17" fmla="*/ 19257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1179" y="337"/>
                  </a:moveTo>
                  <a:lnTo>
                    <a:pt x="1179" y="9797"/>
                  </a:lnTo>
                  <a:lnTo>
                    <a:pt x="1179" y="126298"/>
                  </a:lnTo>
                  <a:lnTo>
                    <a:pt x="1179" y="129933"/>
                  </a:lnTo>
                  <a:lnTo>
                    <a:pt x="4452" y="131400"/>
                  </a:lnTo>
                  <a:lnTo>
                    <a:pt x="51051" y="154701"/>
                  </a:lnTo>
                  <a:lnTo>
                    <a:pt x="59427" y="159058"/>
                  </a:lnTo>
                  <a:lnTo>
                    <a:pt x="59427" y="149598"/>
                  </a:lnTo>
                  <a:lnTo>
                    <a:pt x="59427" y="33097"/>
                  </a:lnTo>
                  <a:lnTo>
                    <a:pt x="59427" y="29462"/>
                  </a:lnTo>
                  <a:lnTo>
                    <a:pt x="56153" y="27994"/>
                  </a:lnTo>
                  <a:lnTo>
                    <a:pt x="9555" y="4694"/>
                  </a:lnTo>
                  <a:lnTo>
                    <a:pt x="1179" y="337"/>
                  </a:lnTo>
                  <a:close/>
                  <a:moveTo>
                    <a:pt x="12828" y="19257"/>
                  </a:moveTo>
                  <a:lnTo>
                    <a:pt x="47777" y="36732"/>
                  </a:lnTo>
                  <a:lnTo>
                    <a:pt x="47777" y="140138"/>
                  </a:lnTo>
                  <a:lnTo>
                    <a:pt x="12828" y="122663"/>
                  </a:lnTo>
                  <a:lnTo>
                    <a:pt x="12828" y="1925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18" name="Freeform 2517">
              <a:extLst>
                <a:ext uri="{FF2B5EF4-FFF2-40B4-BE49-F238E27FC236}">
                  <a16:creationId xmlns:a16="http://schemas.microsoft.com/office/drawing/2014/main" id="{F94F2DAF-9476-BE59-B769-5D9279B9C8D8}"/>
                </a:ext>
              </a:extLst>
            </p:cNvPr>
            <p:cNvSpPr/>
            <p:nvPr/>
          </p:nvSpPr>
          <p:spPr>
            <a:xfrm>
              <a:off x="9283510" y="2435549"/>
              <a:ext cx="34948" cy="158720"/>
            </a:xfrm>
            <a:custGeom>
              <a:avLst/>
              <a:gdLst>
                <a:gd name="connsiteX0" fmla="*/ 1188 w 34948"/>
                <a:gd name="connsiteY0" fmla="*/ 342 h 158720"/>
                <a:gd name="connsiteX1" fmla="*/ 1188 w 34948"/>
                <a:gd name="connsiteY1" fmla="*/ 9802 h 158720"/>
                <a:gd name="connsiteX2" fmla="*/ 1188 w 34948"/>
                <a:gd name="connsiteY2" fmla="*/ 137953 h 158720"/>
                <a:gd name="connsiteX3" fmla="*/ 1188 w 34948"/>
                <a:gd name="connsiteY3" fmla="*/ 141588 h 158720"/>
                <a:gd name="connsiteX4" fmla="*/ 4461 w 34948"/>
                <a:gd name="connsiteY4" fmla="*/ 143056 h 158720"/>
                <a:gd name="connsiteX5" fmla="*/ 27760 w 34948"/>
                <a:gd name="connsiteY5" fmla="*/ 154706 h 158720"/>
                <a:gd name="connsiteX6" fmla="*/ 36137 w 34948"/>
                <a:gd name="connsiteY6" fmla="*/ 159063 h 158720"/>
                <a:gd name="connsiteX7" fmla="*/ 36137 w 34948"/>
                <a:gd name="connsiteY7" fmla="*/ 149603 h 158720"/>
                <a:gd name="connsiteX8" fmla="*/ 36137 w 34948"/>
                <a:gd name="connsiteY8" fmla="*/ 21452 h 158720"/>
                <a:gd name="connsiteX9" fmla="*/ 36137 w 34948"/>
                <a:gd name="connsiteY9" fmla="*/ 17817 h 158720"/>
                <a:gd name="connsiteX10" fmla="*/ 32863 w 34948"/>
                <a:gd name="connsiteY10" fmla="*/ 16349 h 158720"/>
                <a:gd name="connsiteX11" fmla="*/ 9564 w 34948"/>
                <a:gd name="connsiteY11" fmla="*/ 4699 h 158720"/>
                <a:gd name="connsiteX12" fmla="*/ 1188 w 34948"/>
                <a:gd name="connsiteY12" fmla="*/ 342 h 158720"/>
                <a:gd name="connsiteX13" fmla="*/ 12837 w 34948"/>
                <a:gd name="connsiteY13" fmla="*/ 19262 h 158720"/>
                <a:gd name="connsiteX14" fmla="*/ 24487 w 34948"/>
                <a:gd name="connsiteY14" fmla="*/ 25087 h 158720"/>
                <a:gd name="connsiteX15" fmla="*/ 24487 w 34948"/>
                <a:gd name="connsiteY15" fmla="*/ 140143 h 158720"/>
                <a:gd name="connsiteX16" fmla="*/ 12837 w 34948"/>
                <a:gd name="connsiteY16" fmla="*/ 134318 h 158720"/>
                <a:gd name="connsiteX17" fmla="*/ 12837 w 34948"/>
                <a:gd name="connsiteY17" fmla="*/ 19262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1188" y="342"/>
                  </a:moveTo>
                  <a:lnTo>
                    <a:pt x="1188" y="9802"/>
                  </a:lnTo>
                  <a:lnTo>
                    <a:pt x="1188" y="137953"/>
                  </a:lnTo>
                  <a:lnTo>
                    <a:pt x="1188" y="141588"/>
                  </a:lnTo>
                  <a:lnTo>
                    <a:pt x="4461" y="143056"/>
                  </a:lnTo>
                  <a:lnTo>
                    <a:pt x="27760" y="154706"/>
                  </a:lnTo>
                  <a:lnTo>
                    <a:pt x="36137" y="159063"/>
                  </a:lnTo>
                  <a:lnTo>
                    <a:pt x="36137" y="149603"/>
                  </a:lnTo>
                  <a:lnTo>
                    <a:pt x="36137" y="21452"/>
                  </a:lnTo>
                  <a:lnTo>
                    <a:pt x="36137" y="17817"/>
                  </a:lnTo>
                  <a:lnTo>
                    <a:pt x="32863" y="16349"/>
                  </a:lnTo>
                  <a:lnTo>
                    <a:pt x="9564" y="4699"/>
                  </a:lnTo>
                  <a:lnTo>
                    <a:pt x="1188" y="342"/>
                  </a:lnTo>
                  <a:close/>
                  <a:moveTo>
                    <a:pt x="12837" y="19262"/>
                  </a:moveTo>
                  <a:lnTo>
                    <a:pt x="24487" y="25087"/>
                  </a:lnTo>
                  <a:lnTo>
                    <a:pt x="24487" y="140143"/>
                  </a:lnTo>
                  <a:lnTo>
                    <a:pt x="12837" y="134318"/>
                  </a:lnTo>
                  <a:lnTo>
                    <a:pt x="12837" y="1926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19" name="Freeform 2518">
              <a:extLst>
                <a:ext uri="{FF2B5EF4-FFF2-40B4-BE49-F238E27FC236}">
                  <a16:creationId xmlns:a16="http://schemas.microsoft.com/office/drawing/2014/main" id="{2F26B345-584E-9BC1-852A-979EF96E0258}"/>
                </a:ext>
              </a:extLst>
            </p:cNvPr>
            <p:cNvSpPr/>
            <p:nvPr/>
          </p:nvSpPr>
          <p:spPr>
            <a:xfrm>
              <a:off x="9097116" y="2193803"/>
              <a:ext cx="477635" cy="595605"/>
            </a:xfrm>
            <a:custGeom>
              <a:avLst/>
              <a:gdLst>
                <a:gd name="connsiteX0" fmla="*/ 240010 w 477635"/>
                <a:gd name="connsiteY0" fmla="*/ 339 h 595605"/>
                <a:gd name="connsiteX1" fmla="*/ 237459 w 477635"/>
                <a:gd name="connsiteY1" fmla="*/ 1795 h 595605"/>
                <a:gd name="connsiteX2" fmla="*/ 4467 w 477635"/>
                <a:gd name="connsiteY2" fmla="*/ 118290 h 595605"/>
                <a:gd name="connsiteX3" fmla="*/ 1193 w 477635"/>
                <a:gd name="connsiteY3" fmla="*/ 119758 h 595605"/>
                <a:gd name="connsiteX4" fmla="*/ 1193 w 477635"/>
                <a:gd name="connsiteY4" fmla="*/ 123393 h 595605"/>
                <a:gd name="connsiteX5" fmla="*/ 1193 w 477635"/>
                <a:gd name="connsiteY5" fmla="*/ 472896 h 595605"/>
                <a:gd name="connsiteX6" fmla="*/ 1193 w 477635"/>
                <a:gd name="connsiteY6" fmla="*/ 476531 h 595605"/>
                <a:gd name="connsiteX7" fmla="*/ 4469 w 477635"/>
                <a:gd name="connsiteY7" fmla="*/ 477998 h 595605"/>
                <a:gd name="connsiteX8" fmla="*/ 237461 w 477635"/>
                <a:gd name="connsiteY8" fmla="*/ 594499 h 595605"/>
                <a:gd name="connsiteX9" fmla="*/ 240012 w 477635"/>
                <a:gd name="connsiteY9" fmla="*/ 595944 h 595605"/>
                <a:gd name="connsiteX10" fmla="*/ 242563 w 477635"/>
                <a:gd name="connsiteY10" fmla="*/ 594499 h 595605"/>
                <a:gd name="connsiteX11" fmla="*/ 475556 w 477635"/>
                <a:gd name="connsiteY11" fmla="*/ 477998 h 595605"/>
                <a:gd name="connsiteX12" fmla="*/ 478829 w 477635"/>
                <a:gd name="connsiteY12" fmla="*/ 476531 h 595605"/>
                <a:gd name="connsiteX13" fmla="*/ 478829 w 477635"/>
                <a:gd name="connsiteY13" fmla="*/ 472896 h 595605"/>
                <a:gd name="connsiteX14" fmla="*/ 478829 w 477635"/>
                <a:gd name="connsiteY14" fmla="*/ 123393 h 595605"/>
                <a:gd name="connsiteX15" fmla="*/ 478829 w 477635"/>
                <a:gd name="connsiteY15" fmla="*/ 119758 h 595605"/>
                <a:gd name="connsiteX16" fmla="*/ 475556 w 477635"/>
                <a:gd name="connsiteY16" fmla="*/ 118290 h 595605"/>
                <a:gd name="connsiteX17" fmla="*/ 242563 w 477635"/>
                <a:gd name="connsiteY17" fmla="*/ 1795 h 595605"/>
                <a:gd name="connsiteX18" fmla="*/ 240012 w 477635"/>
                <a:gd name="connsiteY18" fmla="*/ 339 h 595605"/>
                <a:gd name="connsiteX19" fmla="*/ 240010 w 477635"/>
                <a:gd name="connsiteY19" fmla="*/ 13445 h 595605"/>
                <a:gd name="connsiteX20" fmla="*/ 467177 w 477635"/>
                <a:gd name="connsiteY20" fmla="*/ 127028 h 595605"/>
                <a:gd name="connsiteX21" fmla="*/ 467177 w 477635"/>
                <a:gd name="connsiteY21" fmla="*/ 469261 h 595605"/>
                <a:gd name="connsiteX22" fmla="*/ 240010 w 477635"/>
                <a:gd name="connsiteY22" fmla="*/ 582849 h 595605"/>
                <a:gd name="connsiteX23" fmla="*/ 12843 w 477635"/>
                <a:gd name="connsiteY23" fmla="*/ 469261 h 595605"/>
                <a:gd name="connsiteX24" fmla="*/ 12843 w 477635"/>
                <a:gd name="connsiteY24" fmla="*/ 127028 h 595605"/>
                <a:gd name="connsiteX25" fmla="*/ 240010 w 477635"/>
                <a:gd name="connsiteY25" fmla="*/ 13445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40010" y="339"/>
                  </a:moveTo>
                  <a:lnTo>
                    <a:pt x="237459" y="1795"/>
                  </a:lnTo>
                  <a:lnTo>
                    <a:pt x="4467" y="118290"/>
                  </a:lnTo>
                  <a:lnTo>
                    <a:pt x="1193" y="119758"/>
                  </a:lnTo>
                  <a:lnTo>
                    <a:pt x="1193" y="123393"/>
                  </a:lnTo>
                  <a:lnTo>
                    <a:pt x="1193" y="472896"/>
                  </a:lnTo>
                  <a:lnTo>
                    <a:pt x="1193" y="476531"/>
                  </a:lnTo>
                  <a:lnTo>
                    <a:pt x="4469" y="477998"/>
                  </a:lnTo>
                  <a:lnTo>
                    <a:pt x="237461" y="594499"/>
                  </a:lnTo>
                  <a:lnTo>
                    <a:pt x="240012" y="595944"/>
                  </a:lnTo>
                  <a:lnTo>
                    <a:pt x="242563" y="594499"/>
                  </a:lnTo>
                  <a:lnTo>
                    <a:pt x="475556" y="477998"/>
                  </a:lnTo>
                  <a:lnTo>
                    <a:pt x="478829" y="476531"/>
                  </a:lnTo>
                  <a:lnTo>
                    <a:pt x="478829" y="472896"/>
                  </a:lnTo>
                  <a:lnTo>
                    <a:pt x="478829" y="123393"/>
                  </a:lnTo>
                  <a:lnTo>
                    <a:pt x="478829" y="119758"/>
                  </a:lnTo>
                  <a:lnTo>
                    <a:pt x="475556" y="118290"/>
                  </a:lnTo>
                  <a:lnTo>
                    <a:pt x="242563" y="1795"/>
                  </a:lnTo>
                  <a:lnTo>
                    <a:pt x="240012" y="339"/>
                  </a:lnTo>
                  <a:close/>
                  <a:moveTo>
                    <a:pt x="240010" y="13445"/>
                  </a:moveTo>
                  <a:lnTo>
                    <a:pt x="467177" y="127028"/>
                  </a:lnTo>
                  <a:lnTo>
                    <a:pt x="467177" y="469261"/>
                  </a:lnTo>
                  <a:lnTo>
                    <a:pt x="240010" y="582849"/>
                  </a:lnTo>
                  <a:lnTo>
                    <a:pt x="12843" y="469261"/>
                  </a:lnTo>
                  <a:lnTo>
                    <a:pt x="12843" y="127028"/>
                  </a:lnTo>
                  <a:lnTo>
                    <a:pt x="240010" y="1344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520" name="Graphic 2503">
            <a:extLst>
              <a:ext uri="{FF2B5EF4-FFF2-40B4-BE49-F238E27FC236}">
                <a16:creationId xmlns:a16="http://schemas.microsoft.com/office/drawing/2014/main" id="{3D99C916-09C9-DCA7-8A55-73CF11E8DFD6}"/>
              </a:ext>
            </a:extLst>
          </p:cNvPr>
          <p:cNvGrpSpPr/>
          <p:nvPr/>
        </p:nvGrpSpPr>
        <p:grpSpPr>
          <a:xfrm>
            <a:off x="10349229" y="2472079"/>
            <a:ext cx="708132" cy="883031"/>
            <a:chOff x="9380277" y="2342408"/>
            <a:chExt cx="477635" cy="595605"/>
          </a:xfrm>
        </p:grpSpPr>
        <p:grpSp>
          <p:nvGrpSpPr>
            <p:cNvPr id="2521" name="Graphic 2503">
              <a:extLst>
                <a:ext uri="{FF2B5EF4-FFF2-40B4-BE49-F238E27FC236}">
                  <a16:creationId xmlns:a16="http://schemas.microsoft.com/office/drawing/2014/main" id="{C20D95F8-C2F4-974B-53A6-DA8B28DB554A}"/>
                </a:ext>
              </a:extLst>
            </p:cNvPr>
            <p:cNvGrpSpPr/>
            <p:nvPr/>
          </p:nvGrpSpPr>
          <p:grpSpPr>
            <a:xfrm>
              <a:off x="9380277" y="2342408"/>
              <a:ext cx="477635" cy="595605"/>
              <a:chOff x="9380277" y="2342408"/>
              <a:chExt cx="477635" cy="595605"/>
            </a:xfrm>
          </p:grpSpPr>
          <p:sp>
            <p:nvSpPr>
              <p:cNvPr id="2522" name="Freeform 2521">
                <a:extLst>
                  <a:ext uri="{FF2B5EF4-FFF2-40B4-BE49-F238E27FC236}">
                    <a16:creationId xmlns:a16="http://schemas.microsoft.com/office/drawing/2014/main" id="{EAC58179-DDC0-E664-0C95-43D55F1CF23F}"/>
                  </a:ext>
                </a:extLst>
              </p:cNvPr>
              <p:cNvSpPr/>
              <p:nvPr/>
            </p:nvSpPr>
            <p:spPr>
              <a:xfrm>
                <a:off x="9386102" y="2348961"/>
                <a:ext cx="465984" cy="233001"/>
              </a:xfrm>
              <a:custGeom>
                <a:avLst/>
                <a:gdLst>
                  <a:gd name="connsiteX0" fmla="*/ 1260 w 465984"/>
                  <a:gd name="connsiteY0" fmla="*/ 116848 h 233001"/>
                  <a:gd name="connsiteX1" fmla="*/ 234252 w 465984"/>
                  <a:gd name="connsiteY1" fmla="*/ 347 h 233001"/>
                  <a:gd name="connsiteX2" fmla="*/ 467245 w 465984"/>
                  <a:gd name="connsiteY2" fmla="*/ 116848 h 233001"/>
                  <a:gd name="connsiteX3" fmla="*/ 234252 w 465984"/>
                  <a:gd name="connsiteY3" fmla="*/ 233349 h 233001"/>
                  <a:gd name="connsiteX4" fmla="*/ 1260 w 465984"/>
                  <a:gd name="connsiteY4" fmla="*/ 116848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1260" y="116848"/>
                    </a:moveTo>
                    <a:lnTo>
                      <a:pt x="234252" y="347"/>
                    </a:lnTo>
                    <a:lnTo>
                      <a:pt x="467245" y="116848"/>
                    </a:lnTo>
                    <a:lnTo>
                      <a:pt x="234252" y="233349"/>
                    </a:lnTo>
                    <a:lnTo>
                      <a:pt x="1260" y="11684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23" name="Freeform 2522">
                <a:extLst>
                  <a:ext uri="{FF2B5EF4-FFF2-40B4-BE49-F238E27FC236}">
                    <a16:creationId xmlns:a16="http://schemas.microsoft.com/office/drawing/2014/main" id="{06AA975D-8C92-FB8F-187D-7E586A015C90}"/>
                  </a:ext>
                </a:extLst>
              </p:cNvPr>
              <p:cNvSpPr/>
              <p:nvPr/>
            </p:nvSpPr>
            <p:spPr>
              <a:xfrm>
                <a:off x="9386102" y="2465462"/>
                <a:ext cx="232992" cy="466003"/>
              </a:xfrm>
              <a:custGeom>
                <a:avLst/>
                <a:gdLst>
                  <a:gd name="connsiteX0" fmla="*/ 1243 w 232992"/>
                  <a:gd name="connsiteY0" fmla="*/ 383 h 466003"/>
                  <a:gd name="connsiteX1" fmla="*/ 1243 w 232992"/>
                  <a:gd name="connsiteY1" fmla="*/ 349886 h 466003"/>
                  <a:gd name="connsiteX2" fmla="*/ 234235 w 232992"/>
                  <a:gd name="connsiteY2" fmla="*/ 466387 h 466003"/>
                  <a:gd name="connsiteX3" fmla="*/ 234235 w 232992"/>
                  <a:gd name="connsiteY3" fmla="*/ 116884 h 466003"/>
                  <a:gd name="connsiteX4" fmla="*/ 1243 w 232992"/>
                  <a:gd name="connsiteY4" fmla="*/ 383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243" y="383"/>
                    </a:moveTo>
                    <a:lnTo>
                      <a:pt x="1243" y="349886"/>
                    </a:lnTo>
                    <a:lnTo>
                      <a:pt x="234235" y="466387"/>
                    </a:lnTo>
                    <a:lnTo>
                      <a:pt x="234235" y="116884"/>
                    </a:lnTo>
                    <a:lnTo>
                      <a:pt x="1243" y="38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24" name="Freeform 2523">
                <a:extLst>
                  <a:ext uri="{FF2B5EF4-FFF2-40B4-BE49-F238E27FC236}">
                    <a16:creationId xmlns:a16="http://schemas.microsoft.com/office/drawing/2014/main" id="{6FE3B0F6-6D8C-76D1-68FC-E4EDF433471C}"/>
                  </a:ext>
                </a:extLst>
              </p:cNvPr>
              <p:cNvSpPr/>
              <p:nvPr/>
            </p:nvSpPr>
            <p:spPr>
              <a:xfrm>
                <a:off x="9619094" y="2465462"/>
                <a:ext cx="232992" cy="466003"/>
              </a:xfrm>
              <a:custGeom>
                <a:avLst/>
                <a:gdLst>
                  <a:gd name="connsiteX0" fmla="*/ 1278 w 232992"/>
                  <a:gd name="connsiteY0" fmla="*/ 466387 h 466003"/>
                  <a:gd name="connsiteX1" fmla="*/ 234270 w 232992"/>
                  <a:gd name="connsiteY1" fmla="*/ 349886 h 466003"/>
                  <a:gd name="connsiteX2" fmla="*/ 234270 w 232992"/>
                  <a:gd name="connsiteY2" fmla="*/ 383 h 466003"/>
                  <a:gd name="connsiteX3" fmla="*/ 1278 w 232992"/>
                  <a:gd name="connsiteY3" fmla="*/ 116884 h 466003"/>
                  <a:gd name="connsiteX4" fmla="*/ 1278 w 232992"/>
                  <a:gd name="connsiteY4" fmla="*/ 466387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278" y="466387"/>
                    </a:moveTo>
                    <a:lnTo>
                      <a:pt x="234270" y="349886"/>
                    </a:lnTo>
                    <a:lnTo>
                      <a:pt x="234270" y="383"/>
                    </a:lnTo>
                    <a:lnTo>
                      <a:pt x="1278" y="116884"/>
                    </a:lnTo>
                    <a:lnTo>
                      <a:pt x="1278" y="46638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25" name="Freeform 2524">
                <a:extLst>
                  <a:ext uri="{FF2B5EF4-FFF2-40B4-BE49-F238E27FC236}">
                    <a16:creationId xmlns:a16="http://schemas.microsoft.com/office/drawing/2014/main" id="{A55DE77C-350A-F82E-FD57-BDA1B1A96581}"/>
                  </a:ext>
                </a:extLst>
              </p:cNvPr>
              <p:cNvSpPr/>
              <p:nvPr/>
            </p:nvSpPr>
            <p:spPr>
              <a:xfrm>
                <a:off x="9582689" y="2365708"/>
                <a:ext cx="72810" cy="36406"/>
              </a:xfrm>
              <a:custGeom>
                <a:avLst/>
                <a:gdLst>
                  <a:gd name="connsiteX0" fmla="*/ 37665 w 72810"/>
                  <a:gd name="connsiteY0" fmla="*/ 335 h 36406"/>
                  <a:gd name="connsiteX1" fmla="*/ 1260 w 72810"/>
                  <a:gd name="connsiteY1" fmla="*/ 18538 h 36406"/>
                  <a:gd name="connsiteX2" fmla="*/ 37665 w 72810"/>
                  <a:gd name="connsiteY2" fmla="*/ 36742 h 36406"/>
                  <a:gd name="connsiteX3" fmla="*/ 74070 w 72810"/>
                  <a:gd name="connsiteY3" fmla="*/ 18538 h 36406"/>
                  <a:gd name="connsiteX4" fmla="*/ 37665 w 72810"/>
                  <a:gd name="connsiteY4" fmla="*/ 335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665" y="335"/>
                    </a:moveTo>
                    <a:lnTo>
                      <a:pt x="1260" y="18538"/>
                    </a:lnTo>
                    <a:lnTo>
                      <a:pt x="37665" y="36742"/>
                    </a:lnTo>
                    <a:lnTo>
                      <a:pt x="74070" y="18538"/>
                    </a:lnTo>
                    <a:lnTo>
                      <a:pt x="37665" y="33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26" name="Freeform 2525">
                <a:extLst>
                  <a:ext uri="{FF2B5EF4-FFF2-40B4-BE49-F238E27FC236}">
                    <a16:creationId xmlns:a16="http://schemas.microsoft.com/office/drawing/2014/main" id="{A34E045A-0A88-7031-7CF8-63E044BA987D}"/>
                  </a:ext>
                </a:extLst>
              </p:cNvPr>
              <p:cNvSpPr/>
              <p:nvPr/>
            </p:nvSpPr>
            <p:spPr>
              <a:xfrm>
                <a:off x="9629287" y="2389008"/>
                <a:ext cx="72810" cy="36406"/>
              </a:xfrm>
              <a:custGeom>
                <a:avLst/>
                <a:gdLst>
                  <a:gd name="connsiteX0" fmla="*/ 37673 w 72810"/>
                  <a:gd name="connsiteY0" fmla="*/ 339 h 36406"/>
                  <a:gd name="connsiteX1" fmla="*/ 35121 w 72810"/>
                  <a:gd name="connsiteY1" fmla="*/ 1795 h 36406"/>
                  <a:gd name="connsiteX2" fmla="*/ 11822 w 72810"/>
                  <a:gd name="connsiteY2" fmla="*/ 13445 h 36406"/>
                  <a:gd name="connsiteX3" fmla="*/ 1268 w 72810"/>
                  <a:gd name="connsiteY3" fmla="*/ 18542 h 36406"/>
                  <a:gd name="connsiteX4" fmla="*/ 11822 w 72810"/>
                  <a:gd name="connsiteY4" fmla="*/ 23639 h 36406"/>
                  <a:gd name="connsiteX5" fmla="*/ 35121 w 72810"/>
                  <a:gd name="connsiteY5" fmla="*/ 35289 h 36406"/>
                  <a:gd name="connsiteX6" fmla="*/ 37673 w 72810"/>
                  <a:gd name="connsiteY6" fmla="*/ 36745 h 36406"/>
                  <a:gd name="connsiteX7" fmla="*/ 40224 w 72810"/>
                  <a:gd name="connsiteY7" fmla="*/ 35289 h 36406"/>
                  <a:gd name="connsiteX8" fmla="*/ 63523 w 72810"/>
                  <a:gd name="connsiteY8" fmla="*/ 23639 h 36406"/>
                  <a:gd name="connsiteX9" fmla="*/ 74078 w 72810"/>
                  <a:gd name="connsiteY9" fmla="*/ 18542 h 36406"/>
                  <a:gd name="connsiteX10" fmla="*/ 63523 w 72810"/>
                  <a:gd name="connsiteY10" fmla="*/ 13445 h 36406"/>
                  <a:gd name="connsiteX11" fmla="*/ 40224 w 72810"/>
                  <a:gd name="connsiteY11" fmla="*/ 1795 h 36406"/>
                  <a:gd name="connsiteX12" fmla="*/ 37673 w 72810"/>
                  <a:gd name="connsiteY12" fmla="*/ 339 h 36406"/>
                  <a:gd name="connsiteX13" fmla="*/ 37673 w 72810"/>
                  <a:gd name="connsiteY13" fmla="*/ 13445 h 36406"/>
                  <a:gd name="connsiteX14" fmla="*/ 48227 w 72810"/>
                  <a:gd name="connsiteY14" fmla="*/ 18542 h 36406"/>
                  <a:gd name="connsiteX15" fmla="*/ 37673 w 72810"/>
                  <a:gd name="connsiteY15" fmla="*/ 23639 h 36406"/>
                  <a:gd name="connsiteX16" fmla="*/ 27118 w 72810"/>
                  <a:gd name="connsiteY16" fmla="*/ 18542 h 36406"/>
                  <a:gd name="connsiteX17" fmla="*/ 37673 w 72810"/>
                  <a:gd name="connsiteY17" fmla="*/ 13445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673" y="339"/>
                    </a:moveTo>
                    <a:lnTo>
                      <a:pt x="35121" y="1795"/>
                    </a:lnTo>
                    <a:lnTo>
                      <a:pt x="11822" y="13445"/>
                    </a:lnTo>
                    <a:lnTo>
                      <a:pt x="1268" y="18542"/>
                    </a:lnTo>
                    <a:lnTo>
                      <a:pt x="11822" y="23639"/>
                    </a:lnTo>
                    <a:lnTo>
                      <a:pt x="35121" y="35289"/>
                    </a:lnTo>
                    <a:lnTo>
                      <a:pt x="37673" y="36745"/>
                    </a:lnTo>
                    <a:lnTo>
                      <a:pt x="40224" y="35289"/>
                    </a:lnTo>
                    <a:lnTo>
                      <a:pt x="63523" y="23639"/>
                    </a:lnTo>
                    <a:lnTo>
                      <a:pt x="74078" y="18542"/>
                    </a:lnTo>
                    <a:lnTo>
                      <a:pt x="63523" y="13445"/>
                    </a:lnTo>
                    <a:lnTo>
                      <a:pt x="40224" y="1795"/>
                    </a:lnTo>
                    <a:lnTo>
                      <a:pt x="37673" y="339"/>
                    </a:lnTo>
                    <a:close/>
                    <a:moveTo>
                      <a:pt x="37673" y="13445"/>
                    </a:moveTo>
                    <a:lnTo>
                      <a:pt x="48227" y="18542"/>
                    </a:lnTo>
                    <a:lnTo>
                      <a:pt x="37673" y="23639"/>
                    </a:lnTo>
                    <a:lnTo>
                      <a:pt x="27118" y="18542"/>
                    </a:lnTo>
                    <a:lnTo>
                      <a:pt x="37673" y="1344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27" name="Freeform 2526">
                <a:extLst>
                  <a:ext uri="{FF2B5EF4-FFF2-40B4-BE49-F238E27FC236}">
                    <a16:creationId xmlns:a16="http://schemas.microsoft.com/office/drawing/2014/main" id="{B78CE16B-7554-B1B4-16CC-117167A8A6A9}"/>
                  </a:ext>
                </a:extLst>
              </p:cNvPr>
              <p:cNvSpPr/>
              <p:nvPr/>
            </p:nvSpPr>
            <p:spPr>
              <a:xfrm>
                <a:off x="9675886" y="2412309"/>
                <a:ext cx="72810" cy="36406"/>
              </a:xfrm>
              <a:custGeom>
                <a:avLst/>
                <a:gdLst>
                  <a:gd name="connsiteX0" fmla="*/ 37680 w 72810"/>
                  <a:gd name="connsiteY0" fmla="*/ 342 h 36406"/>
                  <a:gd name="connsiteX1" fmla="*/ 1275 w 72810"/>
                  <a:gd name="connsiteY1" fmla="*/ 18545 h 36406"/>
                  <a:gd name="connsiteX2" fmla="*/ 37680 w 72810"/>
                  <a:gd name="connsiteY2" fmla="*/ 36749 h 36406"/>
                  <a:gd name="connsiteX3" fmla="*/ 74085 w 72810"/>
                  <a:gd name="connsiteY3" fmla="*/ 18545 h 36406"/>
                  <a:gd name="connsiteX4" fmla="*/ 37680 w 72810"/>
                  <a:gd name="connsiteY4" fmla="*/ 342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680" y="342"/>
                    </a:moveTo>
                    <a:lnTo>
                      <a:pt x="1275" y="18545"/>
                    </a:lnTo>
                    <a:lnTo>
                      <a:pt x="37680" y="36749"/>
                    </a:lnTo>
                    <a:lnTo>
                      <a:pt x="74085" y="18545"/>
                    </a:lnTo>
                    <a:lnTo>
                      <a:pt x="37680" y="34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28" name="Freeform 2527">
                <a:extLst>
                  <a:ext uri="{FF2B5EF4-FFF2-40B4-BE49-F238E27FC236}">
                    <a16:creationId xmlns:a16="http://schemas.microsoft.com/office/drawing/2014/main" id="{CC7E984D-DBF3-0BF3-1DB4-DAE4459C1C4D}"/>
                  </a:ext>
                </a:extLst>
              </p:cNvPr>
              <p:cNvSpPr/>
              <p:nvPr/>
            </p:nvSpPr>
            <p:spPr>
              <a:xfrm>
                <a:off x="9722484" y="2435609"/>
                <a:ext cx="72810" cy="36400"/>
              </a:xfrm>
              <a:custGeom>
                <a:avLst/>
                <a:gdLst>
                  <a:gd name="connsiteX0" fmla="*/ 37687 w 72810"/>
                  <a:gd name="connsiteY0" fmla="*/ 346 h 36400"/>
                  <a:gd name="connsiteX1" fmla="*/ 35135 w 72810"/>
                  <a:gd name="connsiteY1" fmla="*/ 1802 h 36400"/>
                  <a:gd name="connsiteX2" fmla="*/ 11836 w 72810"/>
                  <a:gd name="connsiteY2" fmla="*/ 13452 h 36400"/>
                  <a:gd name="connsiteX3" fmla="*/ 1282 w 72810"/>
                  <a:gd name="connsiteY3" fmla="*/ 18549 h 36400"/>
                  <a:gd name="connsiteX4" fmla="*/ 11836 w 72810"/>
                  <a:gd name="connsiteY4" fmla="*/ 23652 h 36400"/>
                  <a:gd name="connsiteX5" fmla="*/ 35135 w 72810"/>
                  <a:gd name="connsiteY5" fmla="*/ 35302 h 36400"/>
                  <a:gd name="connsiteX6" fmla="*/ 37687 w 72810"/>
                  <a:gd name="connsiteY6" fmla="*/ 36746 h 36400"/>
                  <a:gd name="connsiteX7" fmla="*/ 40238 w 72810"/>
                  <a:gd name="connsiteY7" fmla="*/ 35302 h 36400"/>
                  <a:gd name="connsiteX8" fmla="*/ 63537 w 72810"/>
                  <a:gd name="connsiteY8" fmla="*/ 23652 h 36400"/>
                  <a:gd name="connsiteX9" fmla="*/ 74092 w 72810"/>
                  <a:gd name="connsiteY9" fmla="*/ 18549 h 36400"/>
                  <a:gd name="connsiteX10" fmla="*/ 63537 w 72810"/>
                  <a:gd name="connsiteY10" fmla="*/ 13452 h 36400"/>
                  <a:gd name="connsiteX11" fmla="*/ 40238 w 72810"/>
                  <a:gd name="connsiteY11" fmla="*/ 1802 h 36400"/>
                  <a:gd name="connsiteX12" fmla="*/ 37687 w 72810"/>
                  <a:gd name="connsiteY12" fmla="*/ 346 h 36400"/>
                  <a:gd name="connsiteX13" fmla="*/ 37687 w 72810"/>
                  <a:gd name="connsiteY13" fmla="*/ 13452 h 36400"/>
                  <a:gd name="connsiteX14" fmla="*/ 48241 w 72810"/>
                  <a:gd name="connsiteY14" fmla="*/ 18549 h 36400"/>
                  <a:gd name="connsiteX15" fmla="*/ 37687 w 72810"/>
                  <a:gd name="connsiteY15" fmla="*/ 23652 h 36400"/>
                  <a:gd name="connsiteX16" fmla="*/ 27132 w 72810"/>
                  <a:gd name="connsiteY16" fmla="*/ 18549 h 36400"/>
                  <a:gd name="connsiteX17" fmla="*/ 37687 w 72810"/>
                  <a:gd name="connsiteY17" fmla="*/ 13452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687" y="346"/>
                    </a:moveTo>
                    <a:lnTo>
                      <a:pt x="35135" y="1802"/>
                    </a:lnTo>
                    <a:lnTo>
                      <a:pt x="11836" y="13452"/>
                    </a:lnTo>
                    <a:lnTo>
                      <a:pt x="1282" y="18549"/>
                    </a:lnTo>
                    <a:lnTo>
                      <a:pt x="11836" y="23652"/>
                    </a:lnTo>
                    <a:lnTo>
                      <a:pt x="35135" y="35302"/>
                    </a:lnTo>
                    <a:lnTo>
                      <a:pt x="37687" y="36746"/>
                    </a:lnTo>
                    <a:lnTo>
                      <a:pt x="40238" y="35302"/>
                    </a:lnTo>
                    <a:lnTo>
                      <a:pt x="63537" y="23652"/>
                    </a:lnTo>
                    <a:lnTo>
                      <a:pt x="74092" y="18549"/>
                    </a:lnTo>
                    <a:lnTo>
                      <a:pt x="63537" y="13452"/>
                    </a:lnTo>
                    <a:lnTo>
                      <a:pt x="40238" y="1802"/>
                    </a:lnTo>
                    <a:lnTo>
                      <a:pt x="37687" y="346"/>
                    </a:lnTo>
                    <a:close/>
                    <a:moveTo>
                      <a:pt x="37687" y="13452"/>
                    </a:moveTo>
                    <a:lnTo>
                      <a:pt x="48241" y="18549"/>
                    </a:lnTo>
                    <a:lnTo>
                      <a:pt x="37687" y="23652"/>
                    </a:lnTo>
                    <a:lnTo>
                      <a:pt x="27132" y="18549"/>
                    </a:lnTo>
                    <a:lnTo>
                      <a:pt x="37687" y="1345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29" name="Freeform 2528">
                <a:extLst>
                  <a:ext uri="{FF2B5EF4-FFF2-40B4-BE49-F238E27FC236}">
                    <a16:creationId xmlns:a16="http://schemas.microsoft.com/office/drawing/2014/main" id="{326AB179-5BF2-03EF-8575-FBB0516D356A}"/>
                  </a:ext>
                </a:extLst>
              </p:cNvPr>
              <p:cNvSpPr/>
              <p:nvPr/>
            </p:nvSpPr>
            <p:spPr>
              <a:xfrm>
                <a:off x="9489492" y="2412309"/>
                <a:ext cx="72810" cy="36406"/>
              </a:xfrm>
              <a:custGeom>
                <a:avLst/>
                <a:gdLst>
                  <a:gd name="connsiteX0" fmla="*/ 37651 w 72810"/>
                  <a:gd name="connsiteY0" fmla="*/ 342 h 36406"/>
                  <a:gd name="connsiteX1" fmla="*/ 1246 w 72810"/>
                  <a:gd name="connsiteY1" fmla="*/ 18545 h 36406"/>
                  <a:gd name="connsiteX2" fmla="*/ 37651 w 72810"/>
                  <a:gd name="connsiteY2" fmla="*/ 36749 h 36406"/>
                  <a:gd name="connsiteX3" fmla="*/ 74056 w 72810"/>
                  <a:gd name="connsiteY3" fmla="*/ 18545 h 36406"/>
                  <a:gd name="connsiteX4" fmla="*/ 37651 w 72810"/>
                  <a:gd name="connsiteY4" fmla="*/ 342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651" y="342"/>
                    </a:moveTo>
                    <a:lnTo>
                      <a:pt x="1246" y="18545"/>
                    </a:lnTo>
                    <a:lnTo>
                      <a:pt x="37651" y="36749"/>
                    </a:lnTo>
                    <a:lnTo>
                      <a:pt x="74056" y="18545"/>
                    </a:lnTo>
                    <a:lnTo>
                      <a:pt x="37651" y="34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30" name="Freeform 2529">
                <a:extLst>
                  <a:ext uri="{FF2B5EF4-FFF2-40B4-BE49-F238E27FC236}">
                    <a16:creationId xmlns:a16="http://schemas.microsoft.com/office/drawing/2014/main" id="{04093E5A-BF34-F089-D1FD-F8DF15F2930F}"/>
                  </a:ext>
                </a:extLst>
              </p:cNvPr>
              <p:cNvSpPr/>
              <p:nvPr/>
            </p:nvSpPr>
            <p:spPr>
              <a:xfrm>
                <a:off x="9536090" y="2389008"/>
                <a:ext cx="72810" cy="36406"/>
              </a:xfrm>
              <a:custGeom>
                <a:avLst/>
                <a:gdLst>
                  <a:gd name="connsiteX0" fmla="*/ 37658 w 72810"/>
                  <a:gd name="connsiteY0" fmla="*/ 339 h 36406"/>
                  <a:gd name="connsiteX1" fmla="*/ 35107 w 72810"/>
                  <a:gd name="connsiteY1" fmla="*/ 1795 h 36406"/>
                  <a:gd name="connsiteX2" fmla="*/ 11808 w 72810"/>
                  <a:gd name="connsiteY2" fmla="*/ 13445 h 36406"/>
                  <a:gd name="connsiteX3" fmla="*/ 1253 w 72810"/>
                  <a:gd name="connsiteY3" fmla="*/ 18542 h 36406"/>
                  <a:gd name="connsiteX4" fmla="*/ 11808 w 72810"/>
                  <a:gd name="connsiteY4" fmla="*/ 23639 h 36406"/>
                  <a:gd name="connsiteX5" fmla="*/ 35107 w 72810"/>
                  <a:gd name="connsiteY5" fmla="*/ 35289 h 36406"/>
                  <a:gd name="connsiteX6" fmla="*/ 37658 w 72810"/>
                  <a:gd name="connsiteY6" fmla="*/ 36745 h 36406"/>
                  <a:gd name="connsiteX7" fmla="*/ 40210 w 72810"/>
                  <a:gd name="connsiteY7" fmla="*/ 35289 h 36406"/>
                  <a:gd name="connsiteX8" fmla="*/ 63509 w 72810"/>
                  <a:gd name="connsiteY8" fmla="*/ 23639 h 36406"/>
                  <a:gd name="connsiteX9" fmla="*/ 74063 w 72810"/>
                  <a:gd name="connsiteY9" fmla="*/ 18542 h 36406"/>
                  <a:gd name="connsiteX10" fmla="*/ 63509 w 72810"/>
                  <a:gd name="connsiteY10" fmla="*/ 13445 h 36406"/>
                  <a:gd name="connsiteX11" fmla="*/ 40210 w 72810"/>
                  <a:gd name="connsiteY11" fmla="*/ 1795 h 36406"/>
                  <a:gd name="connsiteX12" fmla="*/ 37658 w 72810"/>
                  <a:gd name="connsiteY12" fmla="*/ 339 h 36406"/>
                  <a:gd name="connsiteX13" fmla="*/ 37658 w 72810"/>
                  <a:gd name="connsiteY13" fmla="*/ 13445 h 36406"/>
                  <a:gd name="connsiteX14" fmla="*/ 48213 w 72810"/>
                  <a:gd name="connsiteY14" fmla="*/ 18542 h 36406"/>
                  <a:gd name="connsiteX15" fmla="*/ 37658 w 72810"/>
                  <a:gd name="connsiteY15" fmla="*/ 23639 h 36406"/>
                  <a:gd name="connsiteX16" fmla="*/ 27104 w 72810"/>
                  <a:gd name="connsiteY16" fmla="*/ 18542 h 36406"/>
                  <a:gd name="connsiteX17" fmla="*/ 37658 w 72810"/>
                  <a:gd name="connsiteY17" fmla="*/ 13445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658" y="339"/>
                    </a:moveTo>
                    <a:lnTo>
                      <a:pt x="35107" y="1795"/>
                    </a:lnTo>
                    <a:lnTo>
                      <a:pt x="11808" y="13445"/>
                    </a:lnTo>
                    <a:lnTo>
                      <a:pt x="1253" y="18542"/>
                    </a:lnTo>
                    <a:lnTo>
                      <a:pt x="11808" y="23639"/>
                    </a:lnTo>
                    <a:lnTo>
                      <a:pt x="35107" y="35289"/>
                    </a:lnTo>
                    <a:lnTo>
                      <a:pt x="37658" y="36745"/>
                    </a:lnTo>
                    <a:lnTo>
                      <a:pt x="40210" y="35289"/>
                    </a:lnTo>
                    <a:lnTo>
                      <a:pt x="63509" y="23639"/>
                    </a:lnTo>
                    <a:lnTo>
                      <a:pt x="74063" y="18542"/>
                    </a:lnTo>
                    <a:lnTo>
                      <a:pt x="63509" y="13445"/>
                    </a:lnTo>
                    <a:lnTo>
                      <a:pt x="40210" y="1795"/>
                    </a:lnTo>
                    <a:lnTo>
                      <a:pt x="37658" y="339"/>
                    </a:lnTo>
                    <a:close/>
                    <a:moveTo>
                      <a:pt x="37658" y="13445"/>
                    </a:moveTo>
                    <a:lnTo>
                      <a:pt x="48213" y="18542"/>
                    </a:lnTo>
                    <a:lnTo>
                      <a:pt x="37658" y="23639"/>
                    </a:lnTo>
                    <a:lnTo>
                      <a:pt x="27104" y="18542"/>
                    </a:lnTo>
                    <a:lnTo>
                      <a:pt x="37658" y="1344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31" name="Freeform 2530">
                <a:extLst>
                  <a:ext uri="{FF2B5EF4-FFF2-40B4-BE49-F238E27FC236}">
                    <a16:creationId xmlns:a16="http://schemas.microsoft.com/office/drawing/2014/main" id="{CC2A16AA-1230-6EBB-0BCE-CEE8D9A0F0E9}"/>
                  </a:ext>
                </a:extLst>
              </p:cNvPr>
              <p:cNvSpPr/>
              <p:nvPr/>
            </p:nvSpPr>
            <p:spPr>
              <a:xfrm>
                <a:off x="9442894" y="2435609"/>
                <a:ext cx="72810" cy="36400"/>
              </a:xfrm>
              <a:custGeom>
                <a:avLst/>
                <a:gdLst>
                  <a:gd name="connsiteX0" fmla="*/ 37644 w 72810"/>
                  <a:gd name="connsiteY0" fmla="*/ 346 h 36400"/>
                  <a:gd name="connsiteX1" fmla="*/ 35095 w 72810"/>
                  <a:gd name="connsiteY1" fmla="*/ 1802 h 36400"/>
                  <a:gd name="connsiteX2" fmla="*/ 11796 w 72810"/>
                  <a:gd name="connsiteY2" fmla="*/ 13452 h 36400"/>
                  <a:gd name="connsiteX3" fmla="*/ 1239 w 72810"/>
                  <a:gd name="connsiteY3" fmla="*/ 18549 h 36400"/>
                  <a:gd name="connsiteX4" fmla="*/ 11796 w 72810"/>
                  <a:gd name="connsiteY4" fmla="*/ 23652 h 36400"/>
                  <a:gd name="connsiteX5" fmla="*/ 35095 w 72810"/>
                  <a:gd name="connsiteY5" fmla="*/ 35302 h 36400"/>
                  <a:gd name="connsiteX6" fmla="*/ 37644 w 72810"/>
                  <a:gd name="connsiteY6" fmla="*/ 36746 h 36400"/>
                  <a:gd name="connsiteX7" fmla="*/ 40195 w 72810"/>
                  <a:gd name="connsiteY7" fmla="*/ 35302 h 36400"/>
                  <a:gd name="connsiteX8" fmla="*/ 63495 w 72810"/>
                  <a:gd name="connsiteY8" fmla="*/ 23652 h 36400"/>
                  <a:gd name="connsiteX9" fmla="*/ 74049 w 72810"/>
                  <a:gd name="connsiteY9" fmla="*/ 18549 h 36400"/>
                  <a:gd name="connsiteX10" fmla="*/ 63495 w 72810"/>
                  <a:gd name="connsiteY10" fmla="*/ 13452 h 36400"/>
                  <a:gd name="connsiteX11" fmla="*/ 40195 w 72810"/>
                  <a:gd name="connsiteY11" fmla="*/ 1802 h 36400"/>
                  <a:gd name="connsiteX12" fmla="*/ 37644 w 72810"/>
                  <a:gd name="connsiteY12" fmla="*/ 346 h 36400"/>
                  <a:gd name="connsiteX13" fmla="*/ 37644 w 72810"/>
                  <a:gd name="connsiteY13" fmla="*/ 13452 h 36400"/>
                  <a:gd name="connsiteX14" fmla="*/ 48199 w 72810"/>
                  <a:gd name="connsiteY14" fmla="*/ 18549 h 36400"/>
                  <a:gd name="connsiteX15" fmla="*/ 37644 w 72810"/>
                  <a:gd name="connsiteY15" fmla="*/ 23652 h 36400"/>
                  <a:gd name="connsiteX16" fmla="*/ 27087 w 72810"/>
                  <a:gd name="connsiteY16" fmla="*/ 18549 h 36400"/>
                  <a:gd name="connsiteX17" fmla="*/ 37644 w 72810"/>
                  <a:gd name="connsiteY17" fmla="*/ 13452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644" y="346"/>
                    </a:moveTo>
                    <a:lnTo>
                      <a:pt x="35095" y="1802"/>
                    </a:lnTo>
                    <a:lnTo>
                      <a:pt x="11796" y="13452"/>
                    </a:lnTo>
                    <a:lnTo>
                      <a:pt x="1239" y="18549"/>
                    </a:lnTo>
                    <a:lnTo>
                      <a:pt x="11796" y="23652"/>
                    </a:lnTo>
                    <a:lnTo>
                      <a:pt x="35095" y="35302"/>
                    </a:lnTo>
                    <a:lnTo>
                      <a:pt x="37644" y="36746"/>
                    </a:lnTo>
                    <a:lnTo>
                      <a:pt x="40195" y="35302"/>
                    </a:lnTo>
                    <a:lnTo>
                      <a:pt x="63495" y="23652"/>
                    </a:lnTo>
                    <a:lnTo>
                      <a:pt x="74049" y="18549"/>
                    </a:lnTo>
                    <a:lnTo>
                      <a:pt x="63495" y="13452"/>
                    </a:lnTo>
                    <a:lnTo>
                      <a:pt x="40195" y="1802"/>
                    </a:lnTo>
                    <a:lnTo>
                      <a:pt x="37644" y="346"/>
                    </a:lnTo>
                    <a:close/>
                    <a:moveTo>
                      <a:pt x="37644" y="13452"/>
                    </a:moveTo>
                    <a:lnTo>
                      <a:pt x="48199" y="18549"/>
                    </a:lnTo>
                    <a:lnTo>
                      <a:pt x="37644" y="23652"/>
                    </a:lnTo>
                    <a:lnTo>
                      <a:pt x="27087" y="18549"/>
                    </a:lnTo>
                    <a:lnTo>
                      <a:pt x="37644" y="1345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32" name="Freeform 2531">
                <a:extLst>
                  <a:ext uri="{FF2B5EF4-FFF2-40B4-BE49-F238E27FC236}">
                    <a16:creationId xmlns:a16="http://schemas.microsoft.com/office/drawing/2014/main" id="{EF73A0BB-83CF-0E46-81F9-35E2ACCDD0F2}"/>
                  </a:ext>
                </a:extLst>
              </p:cNvPr>
              <p:cNvSpPr/>
              <p:nvPr/>
            </p:nvSpPr>
            <p:spPr>
              <a:xfrm>
                <a:off x="9502027" y="2710359"/>
                <a:ext cx="93196" cy="151451"/>
              </a:xfrm>
              <a:custGeom>
                <a:avLst/>
                <a:gdLst>
                  <a:gd name="connsiteX0" fmla="*/ 1250 w 93196"/>
                  <a:gd name="connsiteY0" fmla="*/ 396 h 151451"/>
                  <a:gd name="connsiteX1" fmla="*/ 94447 w 93196"/>
                  <a:gd name="connsiteY1" fmla="*/ 46997 h 151451"/>
                  <a:gd name="connsiteX2" fmla="*/ 94447 w 93196"/>
                  <a:gd name="connsiteY2" fmla="*/ 151847 h 151451"/>
                  <a:gd name="connsiteX3" fmla="*/ 1250 w 93196"/>
                  <a:gd name="connsiteY3" fmla="*/ 105247 h 151451"/>
                  <a:gd name="connsiteX4" fmla="*/ 1250 w 93196"/>
                  <a:gd name="connsiteY4" fmla="*/ 396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1250" y="396"/>
                    </a:moveTo>
                    <a:lnTo>
                      <a:pt x="94447" y="46997"/>
                    </a:lnTo>
                    <a:lnTo>
                      <a:pt x="94447" y="151847"/>
                    </a:lnTo>
                    <a:lnTo>
                      <a:pt x="1250" y="105247"/>
                    </a:lnTo>
                    <a:lnTo>
                      <a:pt x="1250" y="39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33" name="Freeform 2532">
                <a:extLst>
                  <a:ext uri="{FF2B5EF4-FFF2-40B4-BE49-F238E27FC236}">
                    <a16:creationId xmlns:a16="http://schemas.microsoft.com/office/drawing/2014/main" id="{AEEA7A4C-8871-2800-8A2B-89D604276EC0}"/>
                  </a:ext>
                </a:extLst>
              </p:cNvPr>
              <p:cNvSpPr/>
              <p:nvPr/>
            </p:nvSpPr>
            <p:spPr>
              <a:xfrm>
                <a:off x="9496773" y="2700654"/>
                <a:ext cx="104846" cy="170371"/>
              </a:xfrm>
              <a:custGeom>
                <a:avLst/>
                <a:gdLst>
                  <a:gd name="connsiteX0" fmla="*/ 1250 w 104846"/>
                  <a:gd name="connsiteY0" fmla="*/ 396 h 170371"/>
                  <a:gd name="connsiteX1" fmla="*/ 1250 w 104846"/>
                  <a:gd name="connsiteY1" fmla="*/ 9856 h 170371"/>
                  <a:gd name="connsiteX2" fmla="*/ 1250 w 104846"/>
                  <a:gd name="connsiteY2" fmla="*/ 114707 h 170371"/>
                  <a:gd name="connsiteX3" fmla="*/ 1250 w 104846"/>
                  <a:gd name="connsiteY3" fmla="*/ 118342 h 170371"/>
                  <a:gd name="connsiteX4" fmla="*/ 4523 w 104846"/>
                  <a:gd name="connsiteY4" fmla="*/ 119810 h 170371"/>
                  <a:gd name="connsiteX5" fmla="*/ 97720 w 104846"/>
                  <a:gd name="connsiteY5" fmla="*/ 166410 h 170371"/>
                  <a:gd name="connsiteX6" fmla="*/ 106096 w 104846"/>
                  <a:gd name="connsiteY6" fmla="*/ 170767 h 170371"/>
                  <a:gd name="connsiteX7" fmla="*/ 106096 w 104846"/>
                  <a:gd name="connsiteY7" fmla="*/ 161307 h 170371"/>
                  <a:gd name="connsiteX8" fmla="*/ 106096 w 104846"/>
                  <a:gd name="connsiteY8" fmla="*/ 56456 h 170371"/>
                  <a:gd name="connsiteX9" fmla="*/ 106096 w 104846"/>
                  <a:gd name="connsiteY9" fmla="*/ 52822 h 170371"/>
                  <a:gd name="connsiteX10" fmla="*/ 102823 w 104846"/>
                  <a:gd name="connsiteY10" fmla="*/ 51354 h 170371"/>
                  <a:gd name="connsiteX11" fmla="*/ 9626 w 104846"/>
                  <a:gd name="connsiteY11" fmla="*/ 4753 h 170371"/>
                  <a:gd name="connsiteX12" fmla="*/ 1250 w 104846"/>
                  <a:gd name="connsiteY12" fmla="*/ 396 h 170371"/>
                  <a:gd name="connsiteX13" fmla="*/ 12899 w 104846"/>
                  <a:gd name="connsiteY13" fmla="*/ 19316 h 170371"/>
                  <a:gd name="connsiteX14" fmla="*/ 94447 w 104846"/>
                  <a:gd name="connsiteY14" fmla="*/ 60091 h 170371"/>
                  <a:gd name="connsiteX15" fmla="*/ 94447 w 104846"/>
                  <a:gd name="connsiteY15" fmla="*/ 151847 h 170371"/>
                  <a:gd name="connsiteX16" fmla="*/ 12899 w 104846"/>
                  <a:gd name="connsiteY16" fmla="*/ 111072 h 170371"/>
                  <a:gd name="connsiteX17" fmla="*/ 12899 w 104846"/>
                  <a:gd name="connsiteY17" fmla="*/ 19316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1250" y="396"/>
                    </a:moveTo>
                    <a:lnTo>
                      <a:pt x="1250" y="9856"/>
                    </a:lnTo>
                    <a:lnTo>
                      <a:pt x="1250" y="114707"/>
                    </a:lnTo>
                    <a:lnTo>
                      <a:pt x="1250" y="118342"/>
                    </a:lnTo>
                    <a:lnTo>
                      <a:pt x="4523" y="119810"/>
                    </a:lnTo>
                    <a:lnTo>
                      <a:pt x="97720" y="166410"/>
                    </a:lnTo>
                    <a:lnTo>
                      <a:pt x="106096" y="170767"/>
                    </a:lnTo>
                    <a:lnTo>
                      <a:pt x="106096" y="161307"/>
                    </a:lnTo>
                    <a:lnTo>
                      <a:pt x="106096" y="56456"/>
                    </a:lnTo>
                    <a:lnTo>
                      <a:pt x="106096" y="52822"/>
                    </a:lnTo>
                    <a:lnTo>
                      <a:pt x="102823" y="51354"/>
                    </a:lnTo>
                    <a:lnTo>
                      <a:pt x="9626" y="4753"/>
                    </a:lnTo>
                    <a:lnTo>
                      <a:pt x="1250" y="396"/>
                    </a:lnTo>
                    <a:close/>
                    <a:moveTo>
                      <a:pt x="12899" y="19316"/>
                    </a:moveTo>
                    <a:lnTo>
                      <a:pt x="94447" y="60091"/>
                    </a:lnTo>
                    <a:lnTo>
                      <a:pt x="94447" y="151847"/>
                    </a:lnTo>
                    <a:lnTo>
                      <a:pt x="12899" y="111072"/>
                    </a:lnTo>
                    <a:lnTo>
                      <a:pt x="12899" y="1931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34" name="Freeform 2533">
                <a:extLst>
                  <a:ext uri="{FF2B5EF4-FFF2-40B4-BE49-F238E27FC236}">
                    <a16:creationId xmlns:a16="http://schemas.microsoft.com/office/drawing/2014/main" id="{605AC07B-CD93-EB71-9B0B-7295B73EE29E}"/>
                  </a:ext>
                </a:extLst>
              </p:cNvPr>
              <p:cNvSpPr/>
              <p:nvPr/>
            </p:nvSpPr>
            <p:spPr>
              <a:xfrm>
                <a:off x="9403576" y="2514253"/>
                <a:ext cx="34948" cy="310172"/>
              </a:xfrm>
              <a:custGeom>
                <a:avLst/>
                <a:gdLst>
                  <a:gd name="connsiteX0" fmla="*/ 1230 w 34948"/>
                  <a:gd name="connsiteY0" fmla="*/ 378 h 310172"/>
                  <a:gd name="connsiteX1" fmla="*/ 1230 w 34948"/>
                  <a:gd name="connsiteY1" fmla="*/ 9838 h 310172"/>
                  <a:gd name="connsiteX2" fmla="*/ 1230 w 34948"/>
                  <a:gd name="connsiteY2" fmla="*/ 289441 h 310172"/>
                  <a:gd name="connsiteX3" fmla="*/ 1230 w 34948"/>
                  <a:gd name="connsiteY3" fmla="*/ 293075 h 310172"/>
                  <a:gd name="connsiteX4" fmla="*/ 4506 w 34948"/>
                  <a:gd name="connsiteY4" fmla="*/ 294543 h 310172"/>
                  <a:gd name="connsiteX5" fmla="*/ 27805 w 34948"/>
                  <a:gd name="connsiteY5" fmla="*/ 306193 h 310172"/>
                  <a:gd name="connsiteX6" fmla="*/ 36179 w 34948"/>
                  <a:gd name="connsiteY6" fmla="*/ 310551 h 310172"/>
                  <a:gd name="connsiteX7" fmla="*/ 36179 w 34948"/>
                  <a:gd name="connsiteY7" fmla="*/ 301091 h 310172"/>
                  <a:gd name="connsiteX8" fmla="*/ 36179 w 34948"/>
                  <a:gd name="connsiteY8" fmla="*/ 21488 h 310172"/>
                  <a:gd name="connsiteX9" fmla="*/ 36179 w 34948"/>
                  <a:gd name="connsiteY9" fmla="*/ 17854 h 310172"/>
                  <a:gd name="connsiteX10" fmla="*/ 32903 w 34948"/>
                  <a:gd name="connsiteY10" fmla="*/ 16386 h 310172"/>
                  <a:gd name="connsiteX11" fmla="*/ 9604 w 34948"/>
                  <a:gd name="connsiteY11" fmla="*/ 4736 h 310172"/>
                  <a:gd name="connsiteX12" fmla="*/ 1230 w 34948"/>
                  <a:gd name="connsiteY12" fmla="*/ 378 h 310172"/>
                  <a:gd name="connsiteX13" fmla="*/ 12880 w 34948"/>
                  <a:gd name="connsiteY13" fmla="*/ 19298 h 310172"/>
                  <a:gd name="connsiteX14" fmla="*/ 24530 w 34948"/>
                  <a:gd name="connsiteY14" fmla="*/ 25123 h 310172"/>
                  <a:gd name="connsiteX15" fmla="*/ 24530 w 34948"/>
                  <a:gd name="connsiteY15" fmla="*/ 291631 h 310172"/>
                  <a:gd name="connsiteX16" fmla="*/ 12880 w 34948"/>
                  <a:gd name="connsiteY16" fmla="*/ 285806 h 310172"/>
                  <a:gd name="connsiteX17" fmla="*/ 12880 w 34948"/>
                  <a:gd name="connsiteY17" fmla="*/ 19298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1230" y="378"/>
                    </a:moveTo>
                    <a:lnTo>
                      <a:pt x="1230" y="9838"/>
                    </a:lnTo>
                    <a:lnTo>
                      <a:pt x="1230" y="289441"/>
                    </a:lnTo>
                    <a:lnTo>
                      <a:pt x="1230" y="293075"/>
                    </a:lnTo>
                    <a:lnTo>
                      <a:pt x="4506" y="294543"/>
                    </a:lnTo>
                    <a:lnTo>
                      <a:pt x="27805" y="306193"/>
                    </a:lnTo>
                    <a:lnTo>
                      <a:pt x="36179" y="310551"/>
                    </a:lnTo>
                    <a:lnTo>
                      <a:pt x="36179" y="301091"/>
                    </a:lnTo>
                    <a:lnTo>
                      <a:pt x="36179" y="21488"/>
                    </a:lnTo>
                    <a:lnTo>
                      <a:pt x="36179" y="17854"/>
                    </a:lnTo>
                    <a:lnTo>
                      <a:pt x="32903" y="16386"/>
                    </a:lnTo>
                    <a:lnTo>
                      <a:pt x="9604" y="4736"/>
                    </a:lnTo>
                    <a:lnTo>
                      <a:pt x="1230" y="378"/>
                    </a:lnTo>
                    <a:close/>
                    <a:moveTo>
                      <a:pt x="12880" y="19298"/>
                    </a:moveTo>
                    <a:lnTo>
                      <a:pt x="24530" y="25123"/>
                    </a:lnTo>
                    <a:lnTo>
                      <a:pt x="24530" y="291631"/>
                    </a:lnTo>
                    <a:lnTo>
                      <a:pt x="12880" y="285806"/>
                    </a:lnTo>
                    <a:lnTo>
                      <a:pt x="12880" y="1929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35" name="Freeform 2534">
                <a:extLst>
                  <a:ext uri="{FF2B5EF4-FFF2-40B4-BE49-F238E27FC236}">
                    <a16:creationId xmlns:a16="http://schemas.microsoft.com/office/drawing/2014/main" id="{54C70A69-B731-7772-9338-8E95DDE21ABC}"/>
                  </a:ext>
                </a:extLst>
              </p:cNvPr>
              <p:cNvSpPr/>
              <p:nvPr/>
            </p:nvSpPr>
            <p:spPr>
              <a:xfrm>
                <a:off x="9444350" y="2531728"/>
                <a:ext cx="34948" cy="310172"/>
              </a:xfrm>
              <a:custGeom>
                <a:avLst/>
                <a:gdLst>
                  <a:gd name="connsiteX0" fmla="*/ 1237 w 34948"/>
                  <a:gd name="connsiteY0" fmla="*/ 381 h 310172"/>
                  <a:gd name="connsiteX1" fmla="*/ 1237 w 34948"/>
                  <a:gd name="connsiteY1" fmla="*/ 293078 h 310172"/>
                  <a:gd name="connsiteX2" fmla="*/ 36185 w 34948"/>
                  <a:gd name="connsiteY2" fmla="*/ 310553 h 310172"/>
                  <a:gd name="connsiteX3" fmla="*/ 36185 w 34948"/>
                  <a:gd name="connsiteY3" fmla="*/ 17856 h 310172"/>
                  <a:gd name="connsiteX4" fmla="*/ 1237 w 34948"/>
                  <a:gd name="connsiteY4" fmla="*/ 381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1237" y="381"/>
                    </a:moveTo>
                    <a:lnTo>
                      <a:pt x="1237" y="293078"/>
                    </a:lnTo>
                    <a:lnTo>
                      <a:pt x="36185" y="310553"/>
                    </a:lnTo>
                    <a:lnTo>
                      <a:pt x="36185" y="17856"/>
                    </a:lnTo>
                    <a:lnTo>
                      <a:pt x="1237" y="38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38" name="Freeform 2537">
                <a:extLst>
                  <a:ext uri="{FF2B5EF4-FFF2-40B4-BE49-F238E27FC236}">
                    <a16:creationId xmlns:a16="http://schemas.microsoft.com/office/drawing/2014/main" id="{650524B7-32B9-3731-72D7-7F6430C1E9BE}"/>
                  </a:ext>
                </a:extLst>
              </p:cNvPr>
              <p:cNvSpPr/>
              <p:nvPr/>
            </p:nvSpPr>
            <p:spPr>
              <a:xfrm>
                <a:off x="9496773" y="2549203"/>
                <a:ext cx="58248" cy="158720"/>
              </a:xfrm>
              <a:custGeom>
                <a:avLst/>
                <a:gdLst>
                  <a:gd name="connsiteX0" fmla="*/ 1246 w 58248"/>
                  <a:gd name="connsiteY0" fmla="*/ 372 h 158720"/>
                  <a:gd name="connsiteX1" fmla="*/ 1246 w 58248"/>
                  <a:gd name="connsiteY1" fmla="*/ 9832 h 158720"/>
                  <a:gd name="connsiteX2" fmla="*/ 1246 w 58248"/>
                  <a:gd name="connsiteY2" fmla="*/ 126333 h 158720"/>
                  <a:gd name="connsiteX3" fmla="*/ 1246 w 58248"/>
                  <a:gd name="connsiteY3" fmla="*/ 129968 h 158720"/>
                  <a:gd name="connsiteX4" fmla="*/ 4520 w 58248"/>
                  <a:gd name="connsiteY4" fmla="*/ 131436 h 158720"/>
                  <a:gd name="connsiteX5" fmla="*/ 51118 w 58248"/>
                  <a:gd name="connsiteY5" fmla="*/ 154736 h 158720"/>
                  <a:gd name="connsiteX6" fmla="*/ 59494 w 58248"/>
                  <a:gd name="connsiteY6" fmla="*/ 159093 h 158720"/>
                  <a:gd name="connsiteX7" fmla="*/ 59494 w 58248"/>
                  <a:gd name="connsiteY7" fmla="*/ 149633 h 158720"/>
                  <a:gd name="connsiteX8" fmla="*/ 59494 w 58248"/>
                  <a:gd name="connsiteY8" fmla="*/ 33132 h 158720"/>
                  <a:gd name="connsiteX9" fmla="*/ 59494 w 58248"/>
                  <a:gd name="connsiteY9" fmla="*/ 29497 h 158720"/>
                  <a:gd name="connsiteX10" fmla="*/ 56221 w 58248"/>
                  <a:gd name="connsiteY10" fmla="*/ 28030 h 158720"/>
                  <a:gd name="connsiteX11" fmla="*/ 9622 w 58248"/>
                  <a:gd name="connsiteY11" fmla="*/ 4729 h 158720"/>
                  <a:gd name="connsiteX12" fmla="*/ 1246 w 58248"/>
                  <a:gd name="connsiteY12" fmla="*/ 372 h 158720"/>
                  <a:gd name="connsiteX13" fmla="*/ 12896 w 58248"/>
                  <a:gd name="connsiteY13" fmla="*/ 19292 h 158720"/>
                  <a:gd name="connsiteX14" fmla="*/ 47845 w 58248"/>
                  <a:gd name="connsiteY14" fmla="*/ 36767 h 158720"/>
                  <a:gd name="connsiteX15" fmla="*/ 47845 w 58248"/>
                  <a:gd name="connsiteY15" fmla="*/ 140173 h 158720"/>
                  <a:gd name="connsiteX16" fmla="*/ 12896 w 58248"/>
                  <a:gd name="connsiteY16" fmla="*/ 122698 h 158720"/>
                  <a:gd name="connsiteX17" fmla="*/ 12896 w 58248"/>
                  <a:gd name="connsiteY17" fmla="*/ 19292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1246" y="372"/>
                    </a:moveTo>
                    <a:lnTo>
                      <a:pt x="1246" y="9832"/>
                    </a:lnTo>
                    <a:lnTo>
                      <a:pt x="1246" y="126333"/>
                    </a:lnTo>
                    <a:lnTo>
                      <a:pt x="1246" y="129968"/>
                    </a:lnTo>
                    <a:lnTo>
                      <a:pt x="4520" y="131436"/>
                    </a:lnTo>
                    <a:lnTo>
                      <a:pt x="51118" y="154736"/>
                    </a:lnTo>
                    <a:lnTo>
                      <a:pt x="59494" y="159093"/>
                    </a:lnTo>
                    <a:lnTo>
                      <a:pt x="59494" y="149633"/>
                    </a:lnTo>
                    <a:lnTo>
                      <a:pt x="59494" y="33132"/>
                    </a:lnTo>
                    <a:lnTo>
                      <a:pt x="59494" y="29497"/>
                    </a:lnTo>
                    <a:lnTo>
                      <a:pt x="56221" y="28030"/>
                    </a:lnTo>
                    <a:lnTo>
                      <a:pt x="9622" y="4729"/>
                    </a:lnTo>
                    <a:lnTo>
                      <a:pt x="1246" y="372"/>
                    </a:lnTo>
                    <a:close/>
                    <a:moveTo>
                      <a:pt x="12896" y="19292"/>
                    </a:moveTo>
                    <a:lnTo>
                      <a:pt x="47845" y="36767"/>
                    </a:lnTo>
                    <a:lnTo>
                      <a:pt x="47845" y="140173"/>
                    </a:lnTo>
                    <a:lnTo>
                      <a:pt x="12896" y="122698"/>
                    </a:lnTo>
                    <a:lnTo>
                      <a:pt x="12896" y="1929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39" name="Freeform 2538">
                <a:extLst>
                  <a:ext uri="{FF2B5EF4-FFF2-40B4-BE49-F238E27FC236}">
                    <a16:creationId xmlns:a16="http://schemas.microsoft.com/office/drawing/2014/main" id="{E616FF8C-580E-991C-8B78-788311F03BCB}"/>
                  </a:ext>
                </a:extLst>
              </p:cNvPr>
              <p:cNvSpPr/>
              <p:nvPr/>
            </p:nvSpPr>
            <p:spPr>
              <a:xfrm>
                <a:off x="9566671" y="2584153"/>
                <a:ext cx="34948" cy="158720"/>
              </a:xfrm>
              <a:custGeom>
                <a:avLst/>
                <a:gdLst>
                  <a:gd name="connsiteX0" fmla="*/ 1255 w 34948"/>
                  <a:gd name="connsiteY0" fmla="*/ 378 h 158720"/>
                  <a:gd name="connsiteX1" fmla="*/ 1255 w 34948"/>
                  <a:gd name="connsiteY1" fmla="*/ 9837 h 158720"/>
                  <a:gd name="connsiteX2" fmla="*/ 1255 w 34948"/>
                  <a:gd name="connsiteY2" fmla="*/ 137989 h 158720"/>
                  <a:gd name="connsiteX3" fmla="*/ 1255 w 34948"/>
                  <a:gd name="connsiteY3" fmla="*/ 141623 h 158720"/>
                  <a:gd name="connsiteX4" fmla="*/ 4529 w 34948"/>
                  <a:gd name="connsiteY4" fmla="*/ 143091 h 158720"/>
                  <a:gd name="connsiteX5" fmla="*/ 27828 w 34948"/>
                  <a:gd name="connsiteY5" fmla="*/ 154741 h 158720"/>
                  <a:gd name="connsiteX6" fmla="*/ 36204 w 34948"/>
                  <a:gd name="connsiteY6" fmla="*/ 159098 h 158720"/>
                  <a:gd name="connsiteX7" fmla="*/ 36204 w 34948"/>
                  <a:gd name="connsiteY7" fmla="*/ 149639 h 158720"/>
                  <a:gd name="connsiteX8" fmla="*/ 36204 w 34948"/>
                  <a:gd name="connsiteY8" fmla="*/ 21488 h 158720"/>
                  <a:gd name="connsiteX9" fmla="*/ 36204 w 34948"/>
                  <a:gd name="connsiteY9" fmla="*/ 17853 h 158720"/>
                  <a:gd name="connsiteX10" fmla="*/ 32930 w 34948"/>
                  <a:gd name="connsiteY10" fmla="*/ 16385 h 158720"/>
                  <a:gd name="connsiteX11" fmla="*/ 9631 w 34948"/>
                  <a:gd name="connsiteY11" fmla="*/ 4735 h 158720"/>
                  <a:gd name="connsiteX12" fmla="*/ 1255 w 34948"/>
                  <a:gd name="connsiteY12" fmla="*/ 378 h 158720"/>
                  <a:gd name="connsiteX13" fmla="*/ 12905 w 34948"/>
                  <a:gd name="connsiteY13" fmla="*/ 19297 h 158720"/>
                  <a:gd name="connsiteX14" fmla="*/ 24554 w 34948"/>
                  <a:gd name="connsiteY14" fmla="*/ 25122 h 158720"/>
                  <a:gd name="connsiteX15" fmla="*/ 24554 w 34948"/>
                  <a:gd name="connsiteY15" fmla="*/ 140179 h 158720"/>
                  <a:gd name="connsiteX16" fmla="*/ 12905 w 34948"/>
                  <a:gd name="connsiteY16" fmla="*/ 134354 h 158720"/>
                  <a:gd name="connsiteX17" fmla="*/ 12905 w 34948"/>
                  <a:gd name="connsiteY17" fmla="*/ 19297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1255" y="378"/>
                    </a:moveTo>
                    <a:lnTo>
                      <a:pt x="1255" y="9837"/>
                    </a:lnTo>
                    <a:lnTo>
                      <a:pt x="1255" y="137989"/>
                    </a:lnTo>
                    <a:lnTo>
                      <a:pt x="1255" y="141623"/>
                    </a:lnTo>
                    <a:lnTo>
                      <a:pt x="4529" y="143091"/>
                    </a:lnTo>
                    <a:lnTo>
                      <a:pt x="27828" y="154741"/>
                    </a:lnTo>
                    <a:lnTo>
                      <a:pt x="36204" y="159098"/>
                    </a:lnTo>
                    <a:lnTo>
                      <a:pt x="36204" y="149639"/>
                    </a:lnTo>
                    <a:lnTo>
                      <a:pt x="36204" y="21488"/>
                    </a:lnTo>
                    <a:lnTo>
                      <a:pt x="36204" y="17853"/>
                    </a:lnTo>
                    <a:lnTo>
                      <a:pt x="32930" y="16385"/>
                    </a:lnTo>
                    <a:lnTo>
                      <a:pt x="9631" y="4735"/>
                    </a:lnTo>
                    <a:lnTo>
                      <a:pt x="1255" y="378"/>
                    </a:lnTo>
                    <a:close/>
                    <a:moveTo>
                      <a:pt x="12905" y="19297"/>
                    </a:moveTo>
                    <a:lnTo>
                      <a:pt x="24554" y="25122"/>
                    </a:lnTo>
                    <a:lnTo>
                      <a:pt x="24554" y="140179"/>
                    </a:lnTo>
                    <a:lnTo>
                      <a:pt x="12905" y="134354"/>
                    </a:lnTo>
                    <a:lnTo>
                      <a:pt x="12905" y="1929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0" name="Freeform 2539">
                <a:extLst>
                  <a:ext uri="{FF2B5EF4-FFF2-40B4-BE49-F238E27FC236}">
                    <a16:creationId xmlns:a16="http://schemas.microsoft.com/office/drawing/2014/main" id="{CBACB35D-F9BD-5527-0F3B-1F0AD3C6326D}"/>
                  </a:ext>
                </a:extLst>
              </p:cNvPr>
              <p:cNvSpPr/>
              <p:nvPr/>
            </p:nvSpPr>
            <p:spPr>
              <a:xfrm>
                <a:off x="9380277" y="2342408"/>
                <a:ext cx="477635" cy="595605"/>
              </a:xfrm>
              <a:custGeom>
                <a:avLst/>
                <a:gdLst>
                  <a:gd name="connsiteX0" fmla="*/ 240077 w 477635"/>
                  <a:gd name="connsiteY0" fmla="*/ 374 h 595605"/>
                  <a:gd name="connsiteX1" fmla="*/ 237526 w 477635"/>
                  <a:gd name="connsiteY1" fmla="*/ 1830 h 595605"/>
                  <a:gd name="connsiteX2" fmla="*/ 4534 w 477635"/>
                  <a:gd name="connsiteY2" fmla="*/ 118325 h 595605"/>
                  <a:gd name="connsiteX3" fmla="*/ 1260 w 477635"/>
                  <a:gd name="connsiteY3" fmla="*/ 119793 h 595605"/>
                  <a:gd name="connsiteX4" fmla="*/ 1260 w 477635"/>
                  <a:gd name="connsiteY4" fmla="*/ 123428 h 595605"/>
                  <a:gd name="connsiteX5" fmla="*/ 1260 w 477635"/>
                  <a:gd name="connsiteY5" fmla="*/ 472931 h 595605"/>
                  <a:gd name="connsiteX6" fmla="*/ 1260 w 477635"/>
                  <a:gd name="connsiteY6" fmla="*/ 476566 h 595605"/>
                  <a:gd name="connsiteX7" fmla="*/ 4536 w 477635"/>
                  <a:gd name="connsiteY7" fmla="*/ 478034 h 595605"/>
                  <a:gd name="connsiteX8" fmla="*/ 237528 w 477635"/>
                  <a:gd name="connsiteY8" fmla="*/ 594535 h 595605"/>
                  <a:gd name="connsiteX9" fmla="*/ 240080 w 477635"/>
                  <a:gd name="connsiteY9" fmla="*/ 595979 h 595605"/>
                  <a:gd name="connsiteX10" fmla="*/ 242631 w 477635"/>
                  <a:gd name="connsiteY10" fmla="*/ 594535 h 595605"/>
                  <a:gd name="connsiteX11" fmla="*/ 475623 w 477635"/>
                  <a:gd name="connsiteY11" fmla="*/ 478034 h 595605"/>
                  <a:gd name="connsiteX12" fmla="*/ 478896 w 477635"/>
                  <a:gd name="connsiteY12" fmla="*/ 476566 h 595605"/>
                  <a:gd name="connsiteX13" fmla="*/ 478896 w 477635"/>
                  <a:gd name="connsiteY13" fmla="*/ 472931 h 595605"/>
                  <a:gd name="connsiteX14" fmla="*/ 478896 w 477635"/>
                  <a:gd name="connsiteY14" fmla="*/ 123428 h 595605"/>
                  <a:gd name="connsiteX15" fmla="*/ 478896 w 477635"/>
                  <a:gd name="connsiteY15" fmla="*/ 119793 h 595605"/>
                  <a:gd name="connsiteX16" fmla="*/ 475623 w 477635"/>
                  <a:gd name="connsiteY16" fmla="*/ 118325 h 595605"/>
                  <a:gd name="connsiteX17" fmla="*/ 242631 w 477635"/>
                  <a:gd name="connsiteY17" fmla="*/ 1830 h 595605"/>
                  <a:gd name="connsiteX18" fmla="*/ 240080 w 477635"/>
                  <a:gd name="connsiteY18" fmla="*/ 374 h 595605"/>
                  <a:gd name="connsiteX19" fmla="*/ 240077 w 477635"/>
                  <a:gd name="connsiteY19" fmla="*/ 13480 h 595605"/>
                  <a:gd name="connsiteX20" fmla="*/ 467245 w 477635"/>
                  <a:gd name="connsiteY20" fmla="*/ 127063 h 595605"/>
                  <a:gd name="connsiteX21" fmla="*/ 467245 w 477635"/>
                  <a:gd name="connsiteY21" fmla="*/ 469296 h 595605"/>
                  <a:gd name="connsiteX22" fmla="*/ 240077 w 477635"/>
                  <a:gd name="connsiteY22" fmla="*/ 582885 h 595605"/>
                  <a:gd name="connsiteX23" fmla="*/ 12910 w 477635"/>
                  <a:gd name="connsiteY23" fmla="*/ 469296 h 595605"/>
                  <a:gd name="connsiteX24" fmla="*/ 12910 w 477635"/>
                  <a:gd name="connsiteY24" fmla="*/ 127063 h 595605"/>
                  <a:gd name="connsiteX25" fmla="*/ 240077 w 477635"/>
                  <a:gd name="connsiteY25" fmla="*/ 13480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40077" y="374"/>
                    </a:moveTo>
                    <a:lnTo>
                      <a:pt x="237526" y="1830"/>
                    </a:lnTo>
                    <a:lnTo>
                      <a:pt x="4534" y="118325"/>
                    </a:lnTo>
                    <a:lnTo>
                      <a:pt x="1260" y="119793"/>
                    </a:lnTo>
                    <a:lnTo>
                      <a:pt x="1260" y="123428"/>
                    </a:lnTo>
                    <a:lnTo>
                      <a:pt x="1260" y="472931"/>
                    </a:lnTo>
                    <a:lnTo>
                      <a:pt x="1260" y="476566"/>
                    </a:lnTo>
                    <a:lnTo>
                      <a:pt x="4536" y="478034"/>
                    </a:lnTo>
                    <a:lnTo>
                      <a:pt x="237528" y="594535"/>
                    </a:lnTo>
                    <a:lnTo>
                      <a:pt x="240080" y="595979"/>
                    </a:lnTo>
                    <a:lnTo>
                      <a:pt x="242631" y="594535"/>
                    </a:lnTo>
                    <a:lnTo>
                      <a:pt x="475623" y="478034"/>
                    </a:lnTo>
                    <a:lnTo>
                      <a:pt x="478896" y="476566"/>
                    </a:lnTo>
                    <a:lnTo>
                      <a:pt x="478896" y="472931"/>
                    </a:lnTo>
                    <a:lnTo>
                      <a:pt x="478896" y="123428"/>
                    </a:lnTo>
                    <a:lnTo>
                      <a:pt x="478896" y="119793"/>
                    </a:lnTo>
                    <a:lnTo>
                      <a:pt x="475623" y="118325"/>
                    </a:lnTo>
                    <a:lnTo>
                      <a:pt x="242631" y="1830"/>
                    </a:lnTo>
                    <a:lnTo>
                      <a:pt x="240080" y="374"/>
                    </a:lnTo>
                    <a:close/>
                    <a:moveTo>
                      <a:pt x="240077" y="13480"/>
                    </a:moveTo>
                    <a:lnTo>
                      <a:pt x="467245" y="127063"/>
                    </a:lnTo>
                    <a:lnTo>
                      <a:pt x="467245" y="469296"/>
                    </a:lnTo>
                    <a:lnTo>
                      <a:pt x="240077" y="582885"/>
                    </a:lnTo>
                    <a:lnTo>
                      <a:pt x="12910" y="469296"/>
                    </a:lnTo>
                    <a:lnTo>
                      <a:pt x="12910" y="127063"/>
                    </a:lnTo>
                    <a:lnTo>
                      <a:pt x="240077" y="1348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541" name="Graphic 2503">
              <a:extLst>
                <a:ext uri="{FF2B5EF4-FFF2-40B4-BE49-F238E27FC236}">
                  <a16:creationId xmlns:a16="http://schemas.microsoft.com/office/drawing/2014/main" id="{74408FCC-C9C5-3097-E411-93EE9B776E72}"/>
                </a:ext>
              </a:extLst>
            </p:cNvPr>
            <p:cNvGrpSpPr/>
            <p:nvPr/>
          </p:nvGrpSpPr>
          <p:grpSpPr>
            <a:xfrm>
              <a:off x="9674251" y="2601487"/>
              <a:ext cx="123035" cy="253439"/>
              <a:chOff x="9674251" y="2601487"/>
              <a:chExt cx="123035" cy="253439"/>
            </a:xfrm>
            <a:solidFill>
              <a:srgbClr val="00FF00"/>
            </a:solidFill>
          </p:grpSpPr>
          <p:sp>
            <p:nvSpPr>
              <p:cNvPr id="2542" name="Freeform 2541">
                <a:extLst>
                  <a:ext uri="{FF2B5EF4-FFF2-40B4-BE49-F238E27FC236}">
                    <a16:creationId xmlns:a16="http://schemas.microsoft.com/office/drawing/2014/main" id="{C4E6E99E-6EB7-A098-ED0F-F769374BA276}"/>
                  </a:ext>
                </a:extLst>
              </p:cNvPr>
              <p:cNvSpPr/>
              <p:nvPr/>
            </p:nvSpPr>
            <p:spPr>
              <a:xfrm>
                <a:off x="9674251" y="2601487"/>
                <a:ext cx="123035" cy="253439"/>
              </a:xfrm>
              <a:custGeom>
                <a:avLst/>
                <a:gdLst>
                  <a:gd name="connsiteX0" fmla="*/ 61518 w 123035"/>
                  <a:gd name="connsiteY0" fmla="*/ 30761 h 253439"/>
                  <a:gd name="connsiteX1" fmla="*/ 0 w 123035"/>
                  <a:gd name="connsiteY1" fmla="*/ 93518 h 253439"/>
                  <a:gd name="connsiteX2" fmla="*/ 0 w 123035"/>
                  <a:gd name="connsiteY2" fmla="*/ 221456 h 253439"/>
                  <a:gd name="connsiteX3" fmla="*/ 61518 w 123035"/>
                  <a:gd name="connsiteY3" fmla="*/ 222679 h 253439"/>
                  <a:gd name="connsiteX4" fmla="*/ 123036 w 123035"/>
                  <a:gd name="connsiteY4" fmla="*/ 159933 h 253439"/>
                  <a:gd name="connsiteX5" fmla="*/ 123036 w 123035"/>
                  <a:gd name="connsiteY5" fmla="*/ 31995 h 253439"/>
                  <a:gd name="connsiteX6" fmla="*/ 122989 w 123035"/>
                  <a:gd name="connsiteY6" fmla="*/ 32018 h 253439"/>
                  <a:gd name="connsiteX7" fmla="*/ 61518 w 123035"/>
                  <a:gd name="connsiteY7" fmla="*/ 30761 h 253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035" h="253439">
                    <a:moveTo>
                      <a:pt x="61518" y="30761"/>
                    </a:moveTo>
                    <a:cubicBezTo>
                      <a:pt x="27567" y="47738"/>
                      <a:pt x="0" y="75861"/>
                      <a:pt x="0" y="93518"/>
                    </a:cubicBezTo>
                    <a:lnTo>
                      <a:pt x="0" y="221456"/>
                    </a:lnTo>
                    <a:cubicBezTo>
                      <a:pt x="0" y="239112"/>
                      <a:pt x="27567" y="239655"/>
                      <a:pt x="61518" y="222679"/>
                    </a:cubicBezTo>
                    <a:cubicBezTo>
                      <a:pt x="95469" y="205702"/>
                      <a:pt x="123036" y="177590"/>
                      <a:pt x="123036" y="159933"/>
                    </a:cubicBezTo>
                    <a:lnTo>
                      <a:pt x="123036" y="31995"/>
                    </a:lnTo>
                    <a:lnTo>
                      <a:pt x="122989" y="32018"/>
                    </a:lnTo>
                    <a:cubicBezTo>
                      <a:pt x="122989" y="14361"/>
                      <a:pt x="95469" y="13785"/>
                      <a:pt x="61518" y="30761"/>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3" name="Freeform 2542">
                <a:extLst>
                  <a:ext uri="{FF2B5EF4-FFF2-40B4-BE49-F238E27FC236}">
                    <a16:creationId xmlns:a16="http://schemas.microsoft.com/office/drawing/2014/main" id="{27904D13-B329-351D-5EAB-DCED39D90D40}"/>
                  </a:ext>
                </a:extLst>
              </p:cNvPr>
              <p:cNvSpPr/>
              <p:nvPr/>
            </p:nvSpPr>
            <p:spPr>
              <a:xfrm>
                <a:off x="9676425" y="2603408"/>
                <a:ext cx="118730" cy="121614"/>
              </a:xfrm>
              <a:custGeom>
                <a:avLst/>
                <a:gdLst>
                  <a:gd name="connsiteX0" fmla="*/ 118728 w 118730"/>
                  <a:gd name="connsiteY0" fmla="*/ 31123 h 121614"/>
                  <a:gd name="connsiteX1" fmla="*/ 59845 w 118730"/>
                  <a:gd name="connsiteY1" fmla="*/ 91688 h 121614"/>
                  <a:gd name="connsiteX2" fmla="*/ 2 w 118730"/>
                  <a:gd name="connsiteY2" fmla="*/ 90989 h 121614"/>
                  <a:gd name="connsiteX3" fmla="*/ 2 w 118730"/>
                  <a:gd name="connsiteY3" fmla="*/ 90491 h 121614"/>
                  <a:gd name="connsiteX4" fmla="*/ 58885 w 118730"/>
                  <a:gd name="connsiteY4" fmla="*/ 29926 h 121614"/>
                  <a:gd name="connsiteX5" fmla="*/ 118728 w 118730"/>
                  <a:gd name="connsiteY5" fmla="*/ 30625 h 121614"/>
                  <a:gd name="connsiteX6" fmla="*/ 118728 w 118730"/>
                  <a:gd name="connsiteY6" fmla="*/ 31123 h 121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30" h="121614">
                    <a:moveTo>
                      <a:pt x="118728" y="31123"/>
                    </a:moveTo>
                    <a:cubicBezTo>
                      <a:pt x="118994" y="48042"/>
                      <a:pt x="92631" y="75156"/>
                      <a:pt x="59845" y="91688"/>
                    </a:cubicBezTo>
                    <a:cubicBezTo>
                      <a:pt x="27059" y="108220"/>
                      <a:pt x="267" y="107908"/>
                      <a:pt x="2" y="90989"/>
                    </a:cubicBezTo>
                    <a:cubicBezTo>
                      <a:pt x="0" y="90825"/>
                      <a:pt x="0" y="90658"/>
                      <a:pt x="2" y="90491"/>
                    </a:cubicBezTo>
                    <a:cubicBezTo>
                      <a:pt x="-263" y="73574"/>
                      <a:pt x="26100" y="46458"/>
                      <a:pt x="58885" y="29926"/>
                    </a:cubicBezTo>
                    <a:cubicBezTo>
                      <a:pt x="91671" y="13394"/>
                      <a:pt x="118463" y="13706"/>
                      <a:pt x="118728" y="30625"/>
                    </a:cubicBezTo>
                    <a:cubicBezTo>
                      <a:pt x="118730" y="30789"/>
                      <a:pt x="118730" y="30957"/>
                      <a:pt x="118728" y="31123"/>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544" name="Graphic 2503">
            <a:extLst>
              <a:ext uri="{FF2B5EF4-FFF2-40B4-BE49-F238E27FC236}">
                <a16:creationId xmlns:a16="http://schemas.microsoft.com/office/drawing/2014/main" id="{C5AA3917-024F-EEAD-FE77-22FE2E46BAE8}"/>
              </a:ext>
            </a:extLst>
          </p:cNvPr>
          <p:cNvGrpSpPr/>
          <p:nvPr/>
        </p:nvGrpSpPr>
        <p:grpSpPr>
          <a:xfrm>
            <a:off x="6405355" y="421131"/>
            <a:ext cx="708132" cy="883031"/>
            <a:chOff x="6720133" y="959043"/>
            <a:chExt cx="477635" cy="595605"/>
          </a:xfrm>
        </p:grpSpPr>
        <p:grpSp>
          <p:nvGrpSpPr>
            <p:cNvPr id="2545" name="Graphic 2503">
              <a:extLst>
                <a:ext uri="{FF2B5EF4-FFF2-40B4-BE49-F238E27FC236}">
                  <a16:creationId xmlns:a16="http://schemas.microsoft.com/office/drawing/2014/main" id="{E21BF894-F482-1ADB-D964-CD5D172EF4E8}"/>
                </a:ext>
              </a:extLst>
            </p:cNvPr>
            <p:cNvGrpSpPr/>
            <p:nvPr/>
          </p:nvGrpSpPr>
          <p:grpSpPr>
            <a:xfrm>
              <a:off x="6720133" y="959043"/>
              <a:ext cx="477635" cy="595605"/>
              <a:chOff x="6720133" y="959043"/>
              <a:chExt cx="477635" cy="595605"/>
            </a:xfrm>
          </p:grpSpPr>
          <p:sp>
            <p:nvSpPr>
              <p:cNvPr id="2546" name="Freeform 2545">
                <a:extLst>
                  <a:ext uri="{FF2B5EF4-FFF2-40B4-BE49-F238E27FC236}">
                    <a16:creationId xmlns:a16="http://schemas.microsoft.com/office/drawing/2014/main" id="{665DD752-D119-1181-E4BD-0D4E3F1C85BC}"/>
                  </a:ext>
                </a:extLst>
              </p:cNvPr>
              <p:cNvSpPr/>
              <p:nvPr/>
            </p:nvSpPr>
            <p:spPr>
              <a:xfrm>
                <a:off x="6725957" y="965596"/>
                <a:ext cx="465984" cy="233001"/>
              </a:xfrm>
              <a:custGeom>
                <a:avLst/>
                <a:gdLst>
                  <a:gd name="connsiteX0" fmla="*/ 627 w 465984"/>
                  <a:gd name="connsiteY0" fmla="*/ 116519 h 233001"/>
                  <a:gd name="connsiteX1" fmla="*/ 233619 w 465984"/>
                  <a:gd name="connsiteY1" fmla="*/ 18 h 233001"/>
                  <a:gd name="connsiteX2" fmla="*/ 466612 w 465984"/>
                  <a:gd name="connsiteY2" fmla="*/ 116519 h 233001"/>
                  <a:gd name="connsiteX3" fmla="*/ 233619 w 465984"/>
                  <a:gd name="connsiteY3" fmla="*/ 233020 h 233001"/>
                  <a:gd name="connsiteX4" fmla="*/ 627 w 465984"/>
                  <a:gd name="connsiteY4" fmla="*/ 116519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627" y="116519"/>
                    </a:moveTo>
                    <a:lnTo>
                      <a:pt x="233619" y="18"/>
                    </a:lnTo>
                    <a:lnTo>
                      <a:pt x="466612" y="116519"/>
                    </a:lnTo>
                    <a:lnTo>
                      <a:pt x="233619" y="233020"/>
                    </a:lnTo>
                    <a:lnTo>
                      <a:pt x="627" y="11651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7" name="Freeform 2546">
                <a:extLst>
                  <a:ext uri="{FF2B5EF4-FFF2-40B4-BE49-F238E27FC236}">
                    <a16:creationId xmlns:a16="http://schemas.microsoft.com/office/drawing/2014/main" id="{25D28A15-1253-0595-2074-5A499EF58762}"/>
                  </a:ext>
                </a:extLst>
              </p:cNvPr>
              <p:cNvSpPr/>
              <p:nvPr/>
            </p:nvSpPr>
            <p:spPr>
              <a:xfrm>
                <a:off x="6725957" y="1082097"/>
                <a:ext cx="232992" cy="466003"/>
              </a:xfrm>
              <a:custGeom>
                <a:avLst/>
                <a:gdLst>
                  <a:gd name="connsiteX0" fmla="*/ 610 w 232992"/>
                  <a:gd name="connsiteY0" fmla="*/ 54 h 466003"/>
                  <a:gd name="connsiteX1" fmla="*/ 610 w 232992"/>
                  <a:gd name="connsiteY1" fmla="*/ 349557 h 466003"/>
                  <a:gd name="connsiteX2" fmla="*/ 233602 w 232992"/>
                  <a:gd name="connsiteY2" fmla="*/ 466058 h 466003"/>
                  <a:gd name="connsiteX3" fmla="*/ 233602 w 232992"/>
                  <a:gd name="connsiteY3" fmla="*/ 116555 h 466003"/>
                  <a:gd name="connsiteX4" fmla="*/ 610 w 232992"/>
                  <a:gd name="connsiteY4" fmla="*/ 54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610" y="54"/>
                    </a:moveTo>
                    <a:lnTo>
                      <a:pt x="610" y="349557"/>
                    </a:lnTo>
                    <a:lnTo>
                      <a:pt x="233602" y="466058"/>
                    </a:lnTo>
                    <a:lnTo>
                      <a:pt x="233602" y="116555"/>
                    </a:lnTo>
                    <a:lnTo>
                      <a:pt x="610" y="5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8" name="Freeform 2547">
                <a:extLst>
                  <a:ext uri="{FF2B5EF4-FFF2-40B4-BE49-F238E27FC236}">
                    <a16:creationId xmlns:a16="http://schemas.microsoft.com/office/drawing/2014/main" id="{DB7A28D4-8DCF-675A-7300-E2620BF40624}"/>
                  </a:ext>
                </a:extLst>
              </p:cNvPr>
              <p:cNvSpPr/>
              <p:nvPr/>
            </p:nvSpPr>
            <p:spPr>
              <a:xfrm>
                <a:off x="6958949" y="1082097"/>
                <a:ext cx="232992" cy="466003"/>
              </a:xfrm>
              <a:custGeom>
                <a:avLst/>
                <a:gdLst>
                  <a:gd name="connsiteX0" fmla="*/ 645 w 232992"/>
                  <a:gd name="connsiteY0" fmla="*/ 466058 h 466003"/>
                  <a:gd name="connsiteX1" fmla="*/ 233637 w 232992"/>
                  <a:gd name="connsiteY1" fmla="*/ 349557 h 466003"/>
                  <a:gd name="connsiteX2" fmla="*/ 233637 w 232992"/>
                  <a:gd name="connsiteY2" fmla="*/ 54 h 466003"/>
                  <a:gd name="connsiteX3" fmla="*/ 645 w 232992"/>
                  <a:gd name="connsiteY3" fmla="*/ 116555 h 466003"/>
                  <a:gd name="connsiteX4" fmla="*/ 645 w 232992"/>
                  <a:gd name="connsiteY4" fmla="*/ 466058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645" y="466058"/>
                    </a:moveTo>
                    <a:lnTo>
                      <a:pt x="233637" y="349557"/>
                    </a:lnTo>
                    <a:lnTo>
                      <a:pt x="233637" y="54"/>
                    </a:lnTo>
                    <a:lnTo>
                      <a:pt x="645" y="116555"/>
                    </a:lnTo>
                    <a:lnTo>
                      <a:pt x="645" y="4660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51" name="Freeform 2550">
                <a:extLst>
                  <a:ext uri="{FF2B5EF4-FFF2-40B4-BE49-F238E27FC236}">
                    <a16:creationId xmlns:a16="http://schemas.microsoft.com/office/drawing/2014/main" id="{38453379-FE3A-985F-8E1A-7073F4AF55D9}"/>
                  </a:ext>
                </a:extLst>
              </p:cNvPr>
              <p:cNvSpPr/>
              <p:nvPr/>
            </p:nvSpPr>
            <p:spPr>
              <a:xfrm>
                <a:off x="6922544" y="982343"/>
                <a:ext cx="72810" cy="36406"/>
              </a:xfrm>
              <a:custGeom>
                <a:avLst/>
                <a:gdLst>
                  <a:gd name="connsiteX0" fmla="*/ 37032 w 72810"/>
                  <a:gd name="connsiteY0" fmla="*/ 6 h 36406"/>
                  <a:gd name="connsiteX1" fmla="*/ 627 w 72810"/>
                  <a:gd name="connsiteY1" fmla="*/ 18209 h 36406"/>
                  <a:gd name="connsiteX2" fmla="*/ 37032 w 72810"/>
                  <a:gd name="connsiteY2" fmla="*/ 36412 h 36406"/>
                  <a:gd name="connsiteX3" fmla="*/ 73437 w 72810"/>
                  <a:gd name="connsiteY3" fmla="*/ 18209 h 36406"/>
                  <a:gd name="connsiteX4" fmla="*/ 37032 w 72810"/>
                  <a:gd name="connsiteY4" fmla="*/ 6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032" y="6"/>
                    </a:moveTo>
                    <a:lnTo>
                      <a:pt x="627" y="18209"/>
                    </a:lnTo>
                    <a:lnTo>
                      <a:pt x="37032" y="36412"/>
                    </a:lnTo>
                    <a:lnTo>
                      <a:pt x="73437" y="18209"/>
                    </a:lnTo>
                    <a:lnTo>
                      <a:pt x="37032" y="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52" name="Freeform 2551">
                <a:extLst>
                  <a:ext uri="{FF2B5EF4-FFF2-40B4-BE49-F238E27FC236}">
                    <a16:creationId xmlns:a16="http://schemas.microsoft.com/office/drawing/2014/main" id="{A84D39C2-058A-0281-608E-D8B9BFF5E5FF}"/>
                  </a:ext>
                </a:extLst>
              </p:cNvPr>
              <p:cNvSpPr/>
              <p:nvPr/>
            </p:nvSpPr>
            <p:spPr>
              <a:xfrm>
                <a:off x="6969143" y="1005643"/>
                <a:ext cx="72810" cy="36406"/>
              </a:xfrm>
              <a:custGeom>
                <a:avLst/>
                <a:gdLst>
                  <a:gd name="connsiteX0" fmla="*/ 37040 w 72810"/>
                  <a:gd name="connsiteY0" fmla="*/ 9 h 36406"/>
                  <a:gd name="connsiteX1" fmla="*/ 34488 w 72810"/>
                  <a:gd name="connsiteY1" fmla="*/ 1466 h 36406"/>
                  <a:gd name="connsiteX2" fmla="*/ 11189 w 72810"/>
                  <a:gd name="connsiteY2" fmla="*/ 13116 h 36406"/>
                  <a:gd name="connsiteX3" fmla="*/ 635 w 72810"/>
                  <a:gd name="connsiteY3" fmla="*/ 18213 h 36406"/>
                  <a:gd name="connsiteX4" fmla="*/ 11189 w 72810"/>
                  <a:gd name="connsiteY4" fmla="*/ 23310 h 36406"/>
                  <a:gd name="connsiteX5" fmla="*/ 34488 w 72810"/>
                  <a:gd name="connsiteY5" fmla="*/ 34960 h 36406"/>
                  <a:gd name="connsiteX6" fmla="*/ 37040 w 72810"/>
                  <a:gd name="connsiteY6" fmla="*/ 36416 h 36406"/>
                  <a:gd name="connsiteX7" fmla="*/ 39591 w 72810"/>
                  <a:gd name="connsiteY7" fmla="*/ 34960 h 36406"/>
                  <a:gd name="connsiteX8" fmla="*/ 62890 w 72810"/>
                  <a:gd name="connsiteY8" fmla="*/ 23310 h 36406"/>
                  <a:gd name="connsiteX9" fmla="*/ 73445 w 72810"/>
                  <a:gd name="connsiteY9" fmla="*/ 18213 h 36406"/>
                  <a:gd name="connsiteX10" fmla="*/ 62890 w 72810"/>
                  <a:gd name="connsiteY10" fmla="*/ 13116 h 36406"/>
                  <a:gd name="connsiteX11" fmla="*/ 39591 w 72810"/>
                  <a:gd name="connsiteY11" fmla="*/ 1466 h 36406"/>
                  <a:gd name="connsiteX12" fmla="*/ 37040 w 72810"/>
                  <a:gd name="connsiteY12" fmla="*/ 9 h 36406"/>
                  <a:gd name="connsiteX13" fmla="*/ 37040 w 72810"/>
                  <a:gd name="connsiteY13" fmla="*/ 13116 h 36406"/>
                  <a:gd name="connsiteX14" fmla="*/ 47594 w 72810"/>
                  <a:gd name="connsiteY14" fmla="*/ 18213 h 36406"/>
                  <a:gd name="connsiteX15" fmla="*/ 37040 w 72810"/>
                  <a:gd name="connsiteY15" fmla="*/ 23310 h 36406"/>
                  <a:gd name="connsiteX16" fmla="*/ 26485 w 72810"/>
                  <a:gd name="connsiteY16" fmla="*/ 18213 h 36406"/>
                  <a:gd name="connsiteX17" fmla="*/ 37040 w 72810"/>
                  <a:gd name="connsiteY17" fmla="*/ 13116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040" y="9"/>
                    </a:moveTo>
                    <a:lnTo>
                      <a:pt x="34488" y="1466"/>
                    </a:lnTo>
                    <a:lnTo>
                      <a:pt x="11189" y="13116"/>
                    </a:lnTo>
                    <a:lnTo>
                      <a:pt x="635" y="18213"/>
                    </a:lnTo>
                    <a:lnTo>
                      <a:pt x="11189" y="23310"/>
                    </a:lnTo>
                    <a:lnTo>
                      <a:pt x="34488" y="34960"/>
                    </a:lnTo>
                    <a:lnTo>
                      <a:pt x="37040" y="36416"/>
                    </a:lnTo>
                    <a:lnTo>
                      <a:pt x="39591" y="34960"/>
                    </a:lnTo>
                    <a:lnTo>
                      <a:pt x="62890" y="23310"/>
                    </a:lnTo>
                    <a:lnTo>
                      <a:pt x="73445" y="18213"/>
                    </a:lnTo>
                    <a:lnTo>
                      <a:pt x="62890" y="13116"/>
                    </a:lnTo>
                    <a:lnTo>
                      <a:pt x="39591" y="1466"/>
                    </a:lnTo>
                    <a:lnTo>
                      <a:pt x="37040" y="9"/>
                    </a:lnTo>
                    <a:close/>
                    <a:moveTo>
                      <a:pt x="37040" y="13116"/>
                    </a:moveTo>
                    <a:lnTo>
                      <a:pt x="47594" y="18213"/>
                    </a:lnTo>
                    <a:lnTo>
                      <a:pt x="37040" y="23310"/>
                    </a:lnTo>
                    <a:lnTo>
                      <a:pt x="26485" y="18213"/>
                    </a:lnTo>
                    <a:lnTo>
                      <a:pt x="37040" y="1311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53" name="Freeform 2552">
                <a:extLst>
                  <a:ext uri="{FF2B5EF4-FFF2-40B4-BE49-F238E27FC236}">
                    <a16:creationId xmlns:a16="http://schemas.microsoft.com/office/drawing/2014/main" id="{988F60D4-EA43-86CD-22F6-281773F1074F}"/>
                  </a:ext>
                </a:extLst>
              </p:cNvPr>
              <p:cNvSpPr/>
              <p:nvPr/>
            </p:nvSpPr>
            <p:spPr>
              <a:xfrm>
                <a:off x="7015741" y="1028943"/>
                <a:ext cx="72810" cy="36406"/>
              </a:xfrm>
              <a:custGeom>
                <a:avLst/>
                <a:gdLst>
                  <a:gd name="connsiteX0" fmla="*/ 37047 w 72810"/>
                  <a:gd name="connsiteY0" fmla="*/ 13 h 36406"/>
                  <a:gd name="connsiteX1" fmla="*/ 642 w 72810"/>
                  <a:gd name="connsiteY1" fmla="*/ 18216 h 36406"/>
                  <a:gd name="connsiteX2" fmla="*/ 37047 w 72810"/>
                  <a:gd name="connsiteY2" fmla="*/ 36420 h 36406"/>
                  <a:gd name="connsiteX3" fmla="*/ 73452 w 72810"/>
                  <a:gd name="connsiteY3" fmla="*/ 18216 h 36406"/>
                  <a:gd name="connsiteX4" fmla="*/ 37047 w 72810"/>
                  <a:gd name="connsiteY4" fmla="*/ 13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047" y="13"/>
                    </a:moveTo>
                    <a:lnTo>
                      <a:pt x="642" y="18216"/>
                    </a:lnTo>
                    <a:lnTo>
                      <a:pt x="37047" y="36420"/>
                    </a:lnTo>
                    <a:lnTo>
                      <a:pt x="73452" y="18216"/>
                    </a:lnTo>
                    <a:lnTo>
                      <a:pt x="37047" y="1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54" name="Freeform 2553">
                <a:extLst>
                  <a:ext uri="{FF2B5EF4-FFF2-40B4-BE49-F238E27FC236}">
                    <a16:creationId xmlns:a16="http://schemas.microsoft.com/office/drawing/2014/main" id="{130B74EA-4A78-757A-1DF7-A4C02D42D64C}"/>
                  </a:ext>
                </a:extLst>
              </p:cNvPr>
              <p:cNvSpPr/>
              <p:nvPr/>
            </p:nvSpPr>
            <p:spPr>
              <a:xfrm>
                <a:off x="7062340" y="1052243"/>
                <a:ext cx="72810" cy="36400"/>
              </a:xfrm>
              <a:custGeom>
                <a:avLst/>
                <a:gdLst>
                  <a:gd name="connsiteX0" fmla="*/ 37054 w 72810"/>
                  <a:gd name="connsiteY0" fmla="*/ 17 h 36400"/>
                  <a:gd name="connsiteX1" fmla="*/ 34502 w 72810"/>
                  <a:gd name="connsiteY1" fmla="*/ 1473 h 36400"/>
                  <a:gd name="connsiteX2" fmla="*/ 11203 w 72810"/>
                  <a:gd name="connsiteY2" fmla="*/ 13123 h 36400"/>
                  <a:gd name="connsiteX3" fmla="*/ 649 w 72810"/>
                  <a:gd name="connsiteY3" fmla="*/ 18220 h 36400"/>
                  <a:gd name="connsiteX4" fmla="*/ 11203 w 72810"/>
                  <a:gd name="connsiteY4" fmla="*/ 23323 h 36400"/>
                  <a:gd name="connsiteX5" fmla="*/ 34502 w 72810"/>
                  <a:gd name="connsiteY5" fmla="*/ 34973 h 36400"/>
                  <a:gd name="connsiteX6" fmla="*/ 37054 w 72810"/>
                  <a:gd name="connsiteY6" fmla="*/ 36417 h 36400"/>
                  <a:gd name="connsiteX7" fmla="*/ 39605 w 72810"/>
                  <a:gd name="connsiteY7" fmla="*/ 34973 h 36400"/>
                  <a:gd name="connsiteX8" fmla="*/ 62904 w 72810"/>
                  <a:gd name="connsiteY8" fmla="*/ 23323 h 36400"/>
                  <a:gd name="connsiteX9" fmla="*/ 73459 w 72810"/>
                  <a:gd name="connsiteY9" fmla="*/ 18220 h 36400"/>
                  <a:gd name="connsiteX10" fmla="*/ 62904 w 72810"/>
                  <a:gd name="connsiteY10" fmla="*/ 13123 h 36400"/>
                  <a:gd name="connsiteX11" fmla="*/ 39605 w 72810"/>
                  <a:gd name="connsiteY11" fmla="*/ 1473 h 36400"/>
                  <a:gd name="connsiteX12" fmla="*/ 37054 w 72810"/>
                  <a:gd name="connsiteY12" fmla="*/ 17 h 36400"/>
                  <a:gd name="connsiteX13" fmla="*/ 37054 w 72810"/>
                  <a:gd name="connsiteY13" fmla="*/ 13123 h 36400"/>
                  <a:gd name="connsiteX14" fmla="*/ 47608 w 72810"/>
                  <a:gd name="connsiteY14" fmla="*/ 18220 h 36400"/>
                  <a:gd name="connsiteX15" fmla="*/ 37054 w 72810"/>
                  <a:gd name="connsiteY15" fmla="*/ 23323 h 36400"/>
                  <a:gd name="connsiteX16" fmla="*/ 26499 w 72810"/>
                  <a:gd name="connsiteY16" fmla="*/ 18220 h 36400"/>
                  <a:gd name="connsiteX17" fmla="*/ 37054 w 72810"/>
                  <a:gd name="connsiteY17" fmla="*/ 13123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054" y="17"/>
                    </a:moveTo>
                    <a:lnTo>
                      <a:pt x="34502" y="1473"/>
                    </a:lnTo>
                    <a:lnTo>
                      <a:pt x="11203" y="13123"/>
                    </a:lnTo>
                    <a:lnTo>
                      <a:pt x="649" y="18220"/>
                    </a:lnTo>
                    <a:lnTo>
                      <a:pt x="11203" y="23323"/>
                    </a:lnTo>
                    <a:lnTo>
                      <a:pt x="34502" y="34973"/>
                    </a:lnTo>
                    <a:lnTo>
                      <a:pt x="37054" y="36417"/>
                    </a:lnTo>
                    <a:lnTo>
                      <a:pt x="39605" y="34973"/>
                    </a:lnTo>
                    <a:lnTo>
                      <a:pt x="62904" y="23323"/>
                    </a:lnTo>
                    <a:lnTo>
                      <a:pt x="73459" y="18220"/>
                    </a:lnTo>
                    <a:lnTo>
                      <a:pt x="62904" y="13123"/>
                    </a:lnTo>
                    <a:lnTo>
                      <a:pt x="39605" y="1473"/>
                    </a:lnTo>
                    <a:lnTo>
                      <a:pt x="37054" y="17"/>
                    </a:lnTo>
                    <a:close/>
                    <a:moveTo>
                      <a:pt x="37054" y="13123"/>
                    </a:moveTo>
                    <a:lnTo>
                      <a:pt x="47608" y="18220"/>
                    </a:lnTo>
                    <a:lnTo>
                      <a:pt x="37054" y="23323"/>
                    </a:lnTo>
                    <a:lnTo>
                      <a:pt x="26499" y="18220"/>
                    </a:lnTo>
                    <a:lnTo>
                      <a:pt x="37054" y="1312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55" name="Freeform 2554">
                <a:extLst>
                  <a:ext uri="{FF2B5EF4-FFF2-40B4-BE49-F238E27FC236}">
                    <a16:creationId xmlns:a16="http://schemas.microsoft.com/office/drawing/2014/main" id="{EF1935E5-5471-1117-48C2-ED5684567A63}"/>
                  </a:ext>
                </a:extLst>
              </p:cNvPr>
              <p:cNvSpPr/>
              <p:nvPr/>
            </p:nvSpPr>
            <p:spPr>
              <a:xfrm>
                <a:off x="6829348" y="1028943"/>
                <a:ext cx="72810" cy="36406"/>
              </a:xfrm>
              <a:custGeom>
                <a:avLst/>
                <a:gdLst>
                  <a:gd name="connsiteX0" fmla="*/ 37018 w 72810"/>
                  <a:gd name="connsiteY0" fmla="*/ 13 h 36406"/>
                  <a:gd name="connsiteX1" fmla="*/ 613 w 72810"/>
                  <a:gd name="connsiteY1" fmla="*/ 18216 h 36406"/>
                  <a:gd name="connsiteX2" fmla="*/ 37018 w 72810"/>
                  <a:gd name="connsiteY2" fmla="*/ 36420 h 36406"/>
                  <a:gd name="connsiteX3" fmla="*/ 73423 w 72810"/>
                  <a:gd name="connsiteY3" fmla="*/ 18216 h 36406"/>
                  <a:gd name="connsiteX4" fmla="*/ 37018 w 72810"/>
                  <a:gd name="connsiteY4" fmla="*/ 13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018" y="13"/>
                    </a:moveTo>
                    <a:lnTo>
                      <a:pt x="613" y="18216"/>
                    </a:lnTo>
                    <a:lnTo>
                      <a:pt x="37018" y="36420"/>
                    </a:lnTo>
                    <a:lnTo>
                      <a:pt x="73423" y="18216"/>
                    </a:lnTo>
                    <a:lnTo>
                      <a:pt x="37018" y="1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56" name="Freeform 2555">
                <a:extLst>
                  <a:ext uri="{FF2B5EF4-FFF2-40B4-BE49-F238E27FC236}">
                    <a16:creationId xmlns:a16="http://schemas.microsoft.com/office/drawing/2014/main" id="{9499AB06-E982-6387-6EE4-F39BB954E771}"/>
                  </a:ext>
                </a:extLst>
              </p:cNvPr>
              <p:cNvSpPr/>
              <p:nvPr/>
            </p:nvSpPr>
            <p:spPr>
              <a:xfrm>
                <a:off x="6875946" y="1005643"/>
                <a:ext cx="72810" cy="36406"/>
              </a:xfrm>
              <a:custGeom>
                <a:avLst/>
                <a:gdLst>
                  <a:gd name="connsiteX0" fmla="*/ 37025 w 72810"/>
                  <a:gd name="connsiteY0" fmla="*/ 9 h 36406"/>
                  <a:gd name="connsiteX1" fmla="*/ 34474 w 72810"/>
                  <a:gd name="connsiteY1" fmla="*/ 1466 h 36406"/>
                  <a:gd name="connsiteX2" fmla="*/ 11175 w 72810"/>
                  <a:gd name="connsiteY2" fmla="*/ 13116 h 36406"/>
                  <a:gd name="connsiteX3" fmla="*/ 620 w 72810"/>
                  <a:gd name="connsiteY3" fmla="*/ 18213 h 36406"/>
                  <a:gd name="connsiteX4" fmla="*/ 11175 w 72810"/>
                  <a:gd name="connsiteY4" fmla="*/ 23310 h 36406"/>
                  <a:gd name="connsiteX5" fmla="*/ 34474 w 72810"/>
                  <a:gd name="connsiteY5" fmla="*/ 34960 h 36406"/>
                  <a:gd name="connsiteX6" fmla="*/ 37025 w 72810"/>
                  <a:gd name="connsiteY6" fmla="*/ 36416 h 36406"/>
                  <a:gd name="connsiteX7" fmla="*/ 39577 w 72810"/>
                  <a:gd name="connsiteY7" fmla="*/ 34960 h 36406"/>
                  <a:gd name="connsiteX8" fmla="*/ 62876 w 72810"/>
                  <a:gd name="connsiteY8" fmla="*/ 23310 h 36406"/>
                  <a:gd name="connsiteX9" fmla="*/ 73430 w 72810"/>
                  <a:gd name="connsiteY9" fmla="*/ 18213 h 36406"/>
                  <a:gd name="connsiteX10" fmla="*/ 62876 w 72810"/>
                  <a:gd name="connsiteY10" fmla="*/ 13116 h 36406"/>
                  <a:gd name="connsiteX11" fmla="*/ 39577 w 72810"/>
                  <a:gd name="connsiteY11" fmla="*/ 1466 h 36406"/>
                  <a:gd name="connsiteX12" fmla="*/ 37025 w 72810"/>
                  <a:gd name="connsiteY12" fmla="*/ 9 h 36406"/>
                  <a:gd name="connsiteX13" fmla="*/ 37025 w 72810"/>
                  <a:gd name="connsiteY13" fmla="*/ 13116 h 36406"/>
                  <a:gd name="connsiteX14" fmla="*/ 47580 w 72810"/>
                  <a:gd name="connsiteY14" fmla="*/ 18213 h 36406"/>
                  <a:gd name="connsiteX15" fmla="*/ 37025 w 72810"/>
                  <a:gd name="connsiteY15" fmla="*/ 23310 h 36406"/>
                  <a:gd name="connsiteX16" fmla="*/ 26471 w 72810"/>
                  <a:gd name="connsiteY16" fmla="*/ 18213 h 36406"/>
                  <a:gd name="connsiteX17" fmla="*/ 37025 w 72810"/>
                  <a:gd name="connsiteY17" fmla="*/ 13116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025" y="9"/>
                    </a:moveTo>
                    <a:lnTo>
                      <a:pt x="34474" y="1466"/>
                    </a:lnTo>
                    <a:lnTo>
                      <a:pt x="11175" y="13116"/>
                    </a:lnTo>
                    <a:lnTo>
                      <a:pt x="620" y="18213"/>
                    </a:lnTo>
                    <a:lnTo>
                      <a:pt x="11175" y="23310"/>
                    </a:lnTo>
                    <a:lnTo>
                      <a:pt x="34474" y="34960"/>
                    </a:lnTo>
                    <a:lnTo>
                      <a:pt x="37025" y="36416"/>
                    </a:lnTo>
                    <a:lnTo>
                      <a:pt x="39577" y="34960"/>
                    </a:lnTo>
                    <a:lnTo>
                      <a:pt x="62876" y="23310"/>
                    </a:lnTo>
                    <a:lnTo>
                      <a:pt x="73430" y="18213"/>
                    </a:lnTo>
                    <a:lnTo>
                      <a:pt x="62876" y="13116"/>
                    </a:lnTo>
                    <a:lnTo>
                      <a:pt x="39577" y="1466"/>
                    </a:lnTo>
                    <a:lnTo>
                      <a:pt x="37025" y="9"/>
                    </a:lnTo>
                    <a:close/>
                    <a:moveTo>
                      <a:pt x="37025" y="13116"/>
                    </a:moveTo>
                    <a:lnTo>
                      <a:pt x="47580" y="18213"/>
                    </a:lnTo>
                    <a:lnTo>
                      <a:pt x="37025" y="23310"/>
                    </a:lnTo>
                    <a:lnTo>
                      <a:pt x="26471" y="18213"/>
                    </a:lnTo>
                    <a:lnTo>
                      <a:pt x="37025" y="1311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57" name="Freeform 2556">
                <a:extLst>
                  <a:ext uri="{FF2B5EF4-FFF2-40B4-BE49-F238E27FC236}">
                    <a16:creationId xmlns:a16="http://schemas.microsoft.com/office/drawing/2014/main" id="{5214F850-CD18-EC42-3B0F-6CBD2F8A7B37}"/>
                  </a:ext>
                </a:extLst>
              </p:cNvPr>
              <p:cNvSpPr/>
              <p:nvPr/>
            </p:nvSpPr>
            <p:spPr>
              <a:xfrm>
                <a:off x="6782749" y="1052243"/>
                <a:ext cx="72810" cy="36400"/>
              </a:xfrm>
              <a:custGeom>
                <a:avLst/>
                <a:gdLst>
                  <a:gd name="connsiteX0" fmla="*/ 37011 w 72810"/>
                  <a:gd name="connsiteY0" fmla="*/ 17 h 36400"/>
                  <a:gd name="connsiteX1" fmla="*/ 34462 w 72810"/>
                  <a:gd name="connsiteY1" fmla="*/ 1473 h 36400"/>
                  <a:gd name="connsiteX2" fmla="*/ 11163 w 72810"/>
                  <a:gd name="connsiteY2" fmla="*/ 13123 h 36400"/>
                  <a:gd name="connsiteX3" fmla="*/ 606 w 72810"/>
                  <a:gd name="connsiteY3" fmla="*/ 18220 h 36400"/>
                  <a:gd name="connsiteX4" fmla="*/ 11163 w 72810"/>
                  <a:gd name="connsiteY4" fmla="*/ 23323 h 36400"/>
                  <a:gd name="connsiteX5" fmla="*/ 34462 w 72810"/>
                  <a:gd name="connsiteY5" fmla="*/ 34973 h 36400"/>
                  <a:gd name="connsiteX6" fmla="*/ 37011 w 72810"/>
                  <a:gd name="connsiteY6" fmla="*/ 36417 h 36400"/>
                  <a:gd name="connsiteX7" fmla="*/ 39562 w 72810"/>
                  <a:gd name="connsiteY7" fmla="*/ 34973 h 36400"/>
                  <a:gd name="connsiteX8" fmla="*/ 62862 w 72810"/>
                  <a:gd name="connsiteY8" fmla="*/ 23323 h 36400"/>
                  <a:gd name="connsiteX9" fmla="*/ 73416 w 72810"/>
                  <a:gd name="connsiteY9" fmla="*/ 18220 h 36400"/>
                  <a:gd name="connsiteX10" fmla="*/ 62862 w 72810"/>
                  <a:gd name="connsiteY10" fmla="*/ 13123 h 36400"/>
                  <a:gd name="connsiteX11" fmla="*/ 39562 w 72810"/>
                  <a:gd name="connsiteY11" fmla="*/ 1473 h 36400"/>
                  <a:gd name="connsiteX12" fmla="*/ 37011 w 72810"/>
                  <a:gd name="connsiteY12" fmla="*/ 17 h 36400"/>
                  <a:gd name="connsiteX13" fmla="*/ 37011 w 72810"/>
                  <a:gd name="connsiteY13" fmla="*/ 13123 h 36400"/>
                  <a:gd name="connsiteX14" fmla="*/ 47566 w 72810"/>
                  <a:gd name="connsiteY14" fmla="*/ 18220 h 36400"/>
                  <a:gd name="connsiteX15" fmla="*/ 37011 w 72810"/>
                  <a:gd name="connsiteY15" fmla="*/ 23323 h 36400"/>
                  <a:gd name="connsiteX16" fmla="*/ 26454 w 72810"/>
                  <a:gd name="connsiteY16" fmla="*/ 18220 h 36400"/>
                  <a:gd name="connsiteX17" fmla="*/ 37011 w 72810"/>
                  <a:gd name="connsiteY17" fmla="*/ 13123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011" y="17"/>
                    </a:moveTo>
                    <a:lnTo>
                      <a:pt x="34462" y="1473"/>
                    </a:lnTo>
                    <a:lnTo>
                      <a:pt x="11163" y="13123"/>
                    </a:lnTo>
                    <a:lnTo>
                      <a:pt x="606" y="18220"/>
                    </a:lnTo>
                    <a:lnTo>
                      <a:pt x="11163" y="23323"/>
                    </a:lnTo>
                    <a:lnTo>
                      <a:pt x="34462" y="34973"/>
                    </a:lnTo>
                    <a:lnTo>
                      <a:pt x="37011" y="36417"/>
                    </a:lnTo>
                    <a:lnTo>
                      <a:pt x="39562" y="34973"/>
                    </a:lnTo>
                    <a:lnTo>
                      <a:pt x="62862" y="23323"/>
                    </a:lnTo>
                    <a:lnTo>
                      <a:pt x="73416" y="18220"/>
                    </a:lnTo>
                    <a:lnTo>
                      <a:pt x="62862" y="13123"/>
                    </a:lnTo>
                    <a:lnTo>
                      <a:pt x="39562" y="1473"/>
                    </a:lnTo>
                    <a:lnTo>
                      <a:pt x="37011" y="17"/>
                    </a:lnTo>
                    <a:close/>
                    <a:moveTo>
                      <a:pt x="37011" y="13123"/>
                    </a:moveTo>
                    <a:lnTo>
                      <a:pt x="47566" y="18220"/>
                    </a:lnTo>
                    <a:lnTo>
                      <a:pt x="37011" y="23323"/>
                    </a:lnTo>
                    <a:lnTo>
                      <a:pt x="26454" y="18220"/>
                    </a:lnTo>
                    <a:lnTo>
                      <a:pt x="37011" y="1312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58" name="Freeform 2557">
                <a:extLst>
                  <a:ext uri="{FF2B5EF4-FFF2-40B4-BE49-F238E27FC236}">
                    <a16:creationId xmlns:a16="http://schemas.microsoft.com/office/drawing/2014/main" id="{DF59009F-CB20-B8FF-A29D-34595CC4E123}"/>
                  </a:ext>
                </a:extLst>
              </p:cNvPr>
              <p:cNvSpPr/>
              <p:nvPr/>
            </p:nvSpPr>
            <p:spPr>
              <a:xfrm>
                <a:off x="6841883" y="1326993"/>
                <a:ext cx="93196" cy="151451"/>
              </a:xfrm>
              <a:custGeom>
                <a:avLst/>
                <a:gdLst>
                  <a:gd name="connsiteX0" fmla="*/ 617 w 93196"/>
                  <a:gd name="connsiteY0" fmla="*/ 67 h 151451"/>
                  <a:gd name="connsiteX1" fmla="*/ 93814 w 93196"/>
                  <a:gd name="connsiteY1" fmla="*/ 46667 h 151451"/>
                  <a:gd name="connsiteX2" fmla="*/ 93814 w 93196"/>
                  <a:gd name="connsiteY2" fmla="*/ 151518 h 151451"/>
                  <a:gd name="connsiteX3" fmla="*/ 617 w 93196"/>
                  <a:gd name="connsiteY3" fmla="*/ 104918 h 151451"/>
                  <a:gd name="connsiteX4" fmla="*/ 617 w 93196"/>
                  <a:gd name="connsiteY4" fmla="*/ 67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617" y="67"/>
                    </a:moveTo>
                    <a:lnTo>
                      <a:pt x="93814" y="46667"/>
                    </a:lnTo>
                    <a:lnTo>
                      <a:pt x="93814" y="151518"/>
                    </a:lnTo>
                    <a:lnTo>
                      <a:pt x="617" y="104918"/>
                    </a:lnTo>
                    <a:lnTo>
                      <a:pt x="617" y="6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59" name="Freeform 2558">
                <a:extLst>
                  <a:ext uri="{FF2B5EF4-FFF2-40B4-BE49-F238E27FC236}">
                    <a16:creationId xmlns:a16="http://schemas.microsoft.com/office/drawing/2014/main" id="{493D47D4-9090-773A-9EE6-082343A5822D}"/>
                  </a:ext>
                </a:extLst>
              </p:cNvPr>
              <p:cNvSpPr/>
              <p:nvPr/>
            </p:nvSpPr>
            <p:spPr>
              <a:xfrm>
                <a:off x="6836629" y="1317289"/>
                <a:ext cx="104846" cy="170371"/>
              </a:xfrm>
              <a:custGeom>
                <a:avLst/>
                <a:gdLst>
                  <a:gd name="connsiteX0" fmla="*/ 617 w 104846"/>
                  <a:gd name="connsiteY0" fmla="*/ 67 h 170371"/>
                  <a:gd name="connsiteX1" fmla="*/ 617 w 104846"/>
                  <a:gd name="connsiteY1" fmla="*/ 9527 h 170371"/>
                  <a:gd name="connsiteX2" fmla="*/ 617 w 104846"/>
                  <a:gd name="connsiteY2" fmla="*/ 114378 h 170371"/>
                  <a:gd name="connsiteX3" fmla="*/ 617 w 104846"/>
                  <a:gd name="connsiteY3" fmla="*/ 118013 h 170371"/>
                  <a:gd name="connsiteX4" fmla="*/ 3890 w 104846"/>
                  <a:gd name="connsiteY4" fmla="*/ 119481 h 170371"/>
                  <a:gd name="connsiteX5" fmla="*/ 97087 w 104846"/>
                  <a:gd name="connsiteY5" fmla="*/ 166081 h 170371"/>
                  <a:gd name="connsiteX6" fmla="*/ 105463 w 104846"/>
                  <a:gd name="connsiteY6" fmla="*/ 170438 h 170371"/>
                  <a:gd name="connsiteX7" fmla="*/ 105463 w 104846"/>
                  <a:gd name="connsiteY7" fmla="*/ 160978 h 170371"/>
                  <a:gd name="connsiteX8" fmla="*/ 105463 w 104846"/>
                  <a:gd name="connsiteY8" fmla="*/ 56127 h 170371"/>
                  <a:gd name="connsiteX9" fmla="*/ 105463 w 104846"/>
                  <a:gd name="connsiteY9" fmla="*/ 52492 h 170371"/>
                  <a:gd name="connsiteX10" fmla="*/ 102190 w 104846"/>
                  <a:gd name="connsiteY10" fmla="*/ 51025 h 170371"/>
                  <a:gd name="connsiteX11" fmla="*/ 8993 w 104846"/>
                  <a:gd name="connsiteY11" fmla="*/ 4424 h 170371"/>
                  <a:gd name="connsiteX12" fmla="*/ 617 w 104846"/>
                  <a:gd name="connsiteY12" fmla="*/ 67 h 170371"/>
                  <a:gd name="connsiteX13" fmla="*/ 12266 w 104846"/>
                  <a:gd name="connsiteY13" fmla="*/ 18987 h 170371"/>
                  <a:gd name="connsiteX14" fmla="*/ 93814 w 104846"/>
                  <a:gd name="connsiteY14" fmla="*/ 59762 h 170371"/>
                  <a:gd name="connsiteX15" fmla="*/ 93814 w 104846"/>
                  <a:gd name="connsiteY15" fmla="*/ 151518 h 170371"/>
                  <a:gd name="connsiteX16" fmla="*/ 12266 w 104846"/>
                  <a:gd name="connsiteY16" fmla="*/ 110743 h 170371"/>
                  <a:gd name="connsiteX17" fmla="*/ 12266 w 104846"/>
                  <a:gd name="connsiteY17" fmla="*/ 18987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617" y="67"/>
                    </a:moveTo>
                    <a:lnTo>
                      <a:pt x="617" y="9527"/>
                    </a:lnTo>
                    <a:lnTo>
                      <a:pt x="617" y="114378"/>
                    </a:lnTo>
                    <a:lnTo>
                      <a:pt x="617" y="118013"/>
                    </a:lnTo>
                    <a:lnTo>
                      <a:pt x="3890" y="119481"/>
                    </a:lnTo>
                    <a:lnTo>
                      <a:pt x="97087" y="166081"/>
                    </a:lnTo>
                    <a:lnTo>
                      <a:pt x="105463" y="170438"/>
                    </a:lnTo>
                    <a:lnTo>
                      <a:pt x="105463" y="160978"/>
                    </a:lnTo>
                    <a:lnTo>
                      <a:pt x="105463" y="56127"/>
                    </a:lnTo>
                    <a:lnTo>
                      <a:pt x="105463" y="52492"/>
                    </a:lnTo>
                    <a:lnTo>
                      <a:pt x="102190" y="51025"/>
                    </a:lnTo>
                    <a:lnTo>
                      <a:pt x="8993" y="4424"/>
                    </a:lnTo>
                    <a:lnTo>
                      <a:pt x="617" y="67"/>
                    </a:lnTo>
                    <a:close/>
                    <a:moveTo>
                      <a:pt x="12266" y="18987"/>
                    </a:moveTo>
                    <a:lnTo>
                      <a:pt x="93814" y="59762"/>
                    </a:lnTo>
                    <a:lnTo>
                      <a:pt x="93814" y="151518"/>
                    </a:lnTo>
                    <a:lnTo>
                      <a:pt x="12266" y="110743"/>
                    </a:lnTo>
                    <a:lnTo>
                      <a:pt x="12266" y="1898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60" name="Freeform 2559">
                <a:extLst>
                  <a:ext uri="{FF2B5EF4-FFF2-40B4-BE49-F238E27FC236}">
                    <a16:creationId xmlns:a16="http://schemas.microsoft.com/office/drawing/2014/main" id="{5C56DEF5-2249-1F34-ADCB-9AC1B971F5F3}"/>
                  </a:ext>
                </a:extLst>
              </p:cNvPr>
              <p:cNvSpPr/>
              <p:nvPr/>
            </p:nvSpPr>
            <p:spPr>
              <a:xfrm>
                <a:off x="6743432" y="1130887"/>
                <a:ext cx="34948" cy="310172"/>
              </a:xfrm>
              <a:custGeom>
                <a:avLst/>
                <a:gdLst>
                  <a:gd name="connsiteX0" fmla="*/ 597 w 34948"/>
                  <a:gd name="connsiteY0" fmla="*/ 49 h 310172"/>
                  <a:gd name="connsiteX1" fmla="*/ 597 w 34948"/>
                  <a:gd name="connsiteY1" fmla="*/ 9509 h 310172"/>
                  <a:gd name="connsiteX2" fmla="*/ 597 w 34948"/>
                  <a:gd name="connsiteY2" fmla="*/ 289111 h 310172"/>
                  <a:gd name="connsiteX3" fmla="*/ 597 w 34948"/>
                  <a:gd name="connsiteY3" fmla="*/ 292746 h 310172"/>
                  <a:gd name="connsiteX4" fmla="*/ 3873 w 34948"/>
                  <a:gd name="connsiteY4" fmla="*/ 294214 h 310172"/>
                  <a:gd name="connsiteX5" fmla="*/ 27172 w 34948"/>
                  <a:gd name="connsiteY5" fmla="*/ 305864 h 310172"/>
                  <a:gd name="connsiteX6" fmla="*/ 35546 w 34948"/>
                  <a:gd name="connsiteY6" fmla="*/ 310221 h 310172"/>
                  <a:gd name="connsiteX7" fmla="*/ 35546 w 34948"/>
                  <a:gd name="connsiteY7" fmla="*/ 300762 h 310172"/>
                  <a:gd name="connsiteX8" fmla="*/ 35546 w 34948"/>
                  <a:gd name="connsiteY8" fmla="*/ 21159 h 310172"/>
                  <a:gd name="connsiteX9" fmla="*/ 35546 w 34948"/>
                  <a:gd name="connsiteY9" fmla="*/ 17524 h 310172"/>
                  <a:gd name="connsiteX10" fmla="*/ 32270 w 34948"/>
                  <a:gd name="connsiteY10" fmla="*/ 16057 h 310172"/>
                  <a:gd name="connsiteX11" fmla="*/ 8971 w 34948"/>
                  <a:gd name="connsiteY11" fmla="*/ 4406 h 310172"/>
                  <a:gd name="connsiteX12" fmla="*/ 597 w 34948"/>
                  <a:gd name="connsiteY12" fmla="*/ 49 h 310172"/>
                  <a:gd name="connsiteX13" fmla="*/ 12247 w 34948"/>
                  <a:gd name="connsiteY13" fmla="*/ 18969 h 310172"/>
                  <a:gd name="connsiteX14" fmla="*/ 23897 w 34948"/>
                  <a:gd name="connsiteY14" fmla="*/ 24794 h 310172"/>
                  <a:gd name="connsiteX15" fmla="*/ 23897 w 34948"/>
                  <a:gd name="connsiteY15" fmla="*/ 291302 h 310172"/>
                  <a:gd name="connsiteX16" fmla="*/ 12247 w 34948"/>
                  <a:gd name="connsiteY16" fmla="*/ 285477 h 310172"/>
                  <a:gd name="connsiteX17" fmla="*/ 12247 w 34948"/>
                  <a:gd name="connsiteY17" fmla="*/ 18969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597" y="49"/>
                    </a:moveTo>
                    <a:lnTo>
                      <a:pt x="597" y="9509"/>
                    </a:lnTo>
                    <a:lnTo>
                      <a:pt x="597" y="289111"/>
                    </a:lnTo>
                    <a:lnTo>
                      <a:pt x="597" y="292746"/>
                    </a:lnTo>
                    <a:lnTo>
                      <a:pt x="3873" y="294214"/>
                    </a:lnTo>
                    <a:lnTo>
                      <a:pt x="27172" y="305864"/>
                    </a:lnTo>
                    <a:lnTo>
                      <a:pt x="35546" y="310221"/>
                    </a:lnTo>
                    <a:lnTo>
                      <a:pt x="35546" y="300762"/>
                    </a:lnTo>
                    <a:lnTo>
                      <a:pt x="35546" y="21159"/>
                    </a:lnTo>
                    <a:lnTo>
                      <a:pt x="35546" y="17524"/>
                    </a:lnTo>
                    <a:lnTo>
                      <a:pt x="32270" y="16057"/>
                    </a:lnTo>
                    <a:lnTo>
                      <a:pt x="8971" y="4406"/>
                    </a:lnTo>
                    <a:lnTo>
                      <a:pt x="597" y="49"/>
                    </a:lnTo>
                    <a:close/>
                    <a:moveTo>
                      <a:pt x="12247" y="18969"/>
                    </a:moveTo>
                    <a:lnTo>
                      <a:pt x="23897" y="24794"/>
                    </a:lnTo>
                    <a:lnTo>
                      <a:pt x="23897" y="291302"/>
                    </a:lnTo>
                    <a:lnTo>
                      <a:pt x="12247" y="285477"/>
                    </a:lnTo>
                    <a:lnTo>
                      <a:pt x="12247" y="1896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61" name="Freeform 2560">
                <a:extLst>
                  <a:ext uri="{FF2B5EF4-FFF2-40B4-BE49-F238E27FC236}">
                    <a16:creationId xmlns:a16="http://schemas.microsoft.com/office/drawing/2014/main" id="{C10B4A23-7388-02EC-74BD-5667FCAAF783}"/>
                  </a:ext>
                </a:extLst>
              </p:cNvPr>
              <p:cNvSpPr/>
              <p:nvPr/>
            </p:nvSpPr>
            <p:spPr>
              <a:xfrm>
                <a:off x="6784205" y="1148363"/>
                <a:ext cx="34948" cy="310172"/>
              </a:xfrm>
              <a:custGeom>
                <a:avLst/>
                <a:gdLst>
                  <a:gd name="connsiteX0" fmla="*/ 604 w 34948"/>
                  <a:gd name="connsiteY0" fmla="*/ 52 h 310172"/>
                  <a:gd name="connsiteX1" fmla="*/ 604 w 34948"/>
                  <a:gd name="connsiteY1" fmla="*/ 292749 h 310172"/>
                  <a:gd name="connsiteX2" fmla="*/ 35552 w 34948"/>
                  <a:gd name="connsiteY2" fmla="*/ 310224 h 310172"/>
                  <a:gd name="connsiteX3" fmla="*/ 35552 w 34948"/>
                  <a:gd name="connsiteY3" fmla="*/ 17527 h 310172"/>
                  <a:gd name="connsiteX4" fmla="*/ 604 w 34948"/>
                  <a:gd name="connsiteY4" fmla="*/ 52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604" y="52"/>
                    </a:moveTo>
                    <a:lnTo>
                      <a:pt x="604" y="292749"/>
                    </a:lnTo>
                    <a:lnTo>
                      <a:pt x="35552" y="310224"/>
                    </a:lnTo>
                    <a:lnTo>
                      <a:pt x="35552" y="17527"/>
                    </a:lnTo>
                    <a:lnTo>
                      <a:pt x="604" y="5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63" name="Freeform 2562">
                <a:extLst>
                  <a:ext uri="{FF2B5EF4-FFF2-40B4-BE49-F238E27FC236}">
                    <a16:creationId xmlns:a16="http://schemas.microsoft.com/office/drawing/2014/main" id="{4E578F50-8401-FD1A-72BB-7651260A045F}"/>
                  </a:ext>
                </a:extLst>
              </p:cNvPr>
              <p:cNvSpPr/>
              <p:nvPr/>
            </p:nvSpPr>
            <p:spPr>
              <a:xfrm>
                <a:off x="6836629" y="1165838"/>
                <a:ext cx="58248" cy="158720"/>
              </a:xfrm>
              <a:custGeom>
                <a:avLst/>
                <a:gdLst>
                  <a:gd name="connsiteX0" fmla="*/ 613 w 58248"/>
                  <a:gd name="connsiteY0" fmla="*/ 43 h 158720"/>
                  <a:gd name="connsiteX1" fmla="*/ 613 w 58248"/>
                  <a:gd name="connsiteY1" fmla="*/ 9503 h 158720"/>
                  <a:gd name="connsiteX2" fmla="*/ 613 w 58248"/>
                  <a:gd name="connsiteY2" fmla="*/ 126004 h 158720"/>
                  <a:gd name="connsiteX3" fmla="*/ 613 w 58248"/>
                  <a:gd name="connsiteY3" fmla="*/ 129639 h 158720"/>
                  <a:gd name="connsiteX4" fmla="*/ 3887 w 58248"/>
                  <a:gd name="connsiteY4" fmla="*/ 131107 h 158720"/>
                  <a:gd name="connsiteX5" fmla="*/ 50485 w 58248"/>
                  <a:gd name="connsiteY5" fmla="*/ 154407 h 158720"/>
                  <a:gd name="connsiteX6" fmla="*/ 58861 w 58248"/>
                  <a:gd name="connsiteY6" fmla="*/ 158764 h 158720"/>
                  <a:gd name="connsiteX7" fmla="*/ 58861 w 58248"/>
                  <a:gd name="connsiteY7" fmla="*/ 149304 h 158720"/>
                  <a:gd name="connsiteX8" fmla="*/ 58861 w 58248"/>
                  <a:gd name="connsiteY8" fmla="*/ 32803 h 158720"/>
                  <a:gd name="connsiteX9" fmla="*/ 58861 w 58248"/>
                  <a:gd name="connsiteY9" fmla="*/ 29168 h 158720"/>
                  <a:gd name="connsiteX10" fmla="*/ 55588 w 58248"/>
                  <a:gd name="connsiteY10" fmla="*/ 27700 h 158720"/>
                  <a:gd name="connsiteX11" fmla="*/ 8989 w 58248"/>
                  <a:gd name="connsiteY11" fmla="*/ 4400 h 158720"/>
                  <a:gd name="connsiteX12" fmla="*/ 613 w 58248"/>
                  <a:gd name="connsiteY12" fmla="*/ 43 h 158720"/>
                  <a:gd name="connsiteX13" fmla="*/ 12263 w 58248"/>
                  <a:gd name="connsiteY13" fmla="*/ 18963 h 158720"/>
                  <a:gd name="connsiteX14" fmla="*/ 47212 w 58248"/>
                  <a:gd name="connsiteY14" fmla="*/ 36438 h 158720"/>
                  <a:gd name="connsiteX15" fmla="*/ 47212 w 58248"/>
                  <a:gd name="connsiteY15" fmla="*/ 139844 h 158720"/>
                  <a:gd name="connsiteX16" fmla="*/ 12263 w 58248"/>
                  <a:gd name="connsiteY16" fmla="*/ 122369 h 158720"/>
                  <a:gd name="connsiteX17" fmla="*/ 12263 w 58248"/>
                  <a:gd name="connsiteY17" fmla="*/ 18963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613" y="43"/>
                    </a:moveTo>
                    <a:lnTo>
                      <a:pt x="613" y="9503"/>
                    </a:lnTo>
                    <a:lnTo>
                      <a:pt x="613" y="126004"/>
                    </a:lnTo>
                    <a:lnTo>
                      <a:pt x="613" y="129639"/>
                    </a:lnTo>
                    <a:lnTo>
                      <a:pt x="3887" y="131107"/>
                    </a:lnTo>
                    <a:lnTo>
                      <a:pt x="50485" y="154407"/>
                    </a:lnTo>
                    <a:lnTo>
                      <a:pt x="58861" y="158764"/>
                    </a:lnTo>
                    <a:lnTo>
                      <a:pt x="58861" y="149304"/>
                    </a:lnTo>
                    <a:lnTo>
                      <a:pt x="58861" y="32803"/>
                    </a:lnTo>
                    <a:lnTo>
                      <a:pt x="58861" y="29168"/>
                    </a:lnTo>
                    <a:lnTo>
                      <a:pt x="55588" y="27700"/>
                    </a:lnTo>
                    <a:lnTo>
                      <a:pt x="8989" y="4400"/>
                    </a:lnTo>
                    <a:lnTo>
                      <a:pt x="613" y="43"/>
                    </a:lnTo>
                    <a:close/>
                    <a:moveTo>
                      <a:pt x="12263" y="18963"/>
                    </a:moveTo>
                    <a:lnTo>
                      <a:pt x="47212" y="36438"/>
                    </a:lnTo>
                    <a:lnTo>
                      <a:pt x="47212" y="139844"/>
                    </a:lnTo>
                    <a:lnTo>
                      <a:pt x="12263" y="122369"/>
                    </a:lnTo>
                    <a:lnTo>
                      <a:pt x="12263" y="1896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64" name="Freeform 2563">
                <a:extLst>
                  <a:ext uri="{FF2B5EF4-FFF2-40B4-BE49-F238E27FC236}">
                    <a16:creationId xmlns:a16="http://schemas.microsoft.com/office/drawing/2014/main" id="{6621E807-3CA7-50A8-C9C8-F28A455BAF3B}"/>
                  </a:ext>
                </a:extLst>
              </p:cNvPr>
              <p:cNvSpPr/>
              <p:nvPr/>
            </p:nvSpPr>
            <p:spPr>
              <a:xfrm>
                <a:off x="6906526" y="1200788"/>
                <a:ext cx="34948" cy="158720"/>
              </a:xfrm>
              <a:custGeom>
                <a:avLst/>
                <a:gdLst>
                  <a:gd name="connsiteX0" fmla="*/ 622 w 34948"/>
                  <a:gd name="connsiteY0" fmla="*/ 48 h 158720"/>
                  <a:gd name="connsiteX1" fmla="*/ 622 w 34948"/>
                  <a:gd name="connsiteY1" fmla="*/ 9508 h 158720"/>
                  <a:gd name="connsiteX2" fmla="*/ 622 w 34948"/>
                  <a:gd name="connsiteY2" fmla="*/ 137659 h 158720"/>
                  <a:gd name="connsiteX3" fmla="*/ 622 w 34948"/>
                  <a:gd name="connsiteY3" fmla="*/ 141294 h 158720"/>
                  <a:gd name="connsiteX4" fmla="*/ 3896 w 34948"/>
                  <a:gd name="connsiteY4" fmla="*/ 142762 h 158720"/>
                  <a:gd name="connsiteX5" fmla="*/ 27195 w 34948"/>
                  <a:gd name="connsiteY5" fmla="*/ 154412 h 158720"/>
                  <a:gd name="connsiteX6" fmla="*/ 35571 w 34948"/>
                  <a:gd name="connsiteY6" fmla="*/ 158769 h 158720"/>
                  <a:gd name="connsiteX7" fmla="*/ 35571 w 34948"/>
                  <a:gd name="connsiteY7" fmla="*/ 149309 h 158720"/>
                  <a:gd name="connsiteX8" fmla="*/ 35571 w 34948"/>
                  <a:gd name="connsiteY8" fmla="*/ 21158 h 158720"/>
                  <a:gd name="connsiteX9" fmla="*/ 35571 w 34948"/>
                  <a:gd name="connsiteY9" fmla="*/ 17524 h 158720"/>
                  <a:gd name="connsiteX10" fmla="*/ 32297 w 34948"/>
                  <a:gd name="connsiteY10" fmla="*/ 16056 h 158720"/>
                  <a:gd name="connsiteX11" fmla="*/ 8998 w 34948"/>
                  <a:gd name="connsiteY11" fmla="*/ 4406 h 158720"/>
                  <a:gd name="connsiteX12" fmla="*/ 622 w 34948"/>
                  <a:gd name="connsiteY12" fmla="*/ 48 h 158720"/>
                  <a:gd name="connsiteX13" fmla="*/ 12272 w 34948"/>
                  <a:gd name="connsiteY13" fmla="*/ 18968 h 158720"/>
                  <a:gd name="connsiteX14" fmla="*/ 23921 w 34948"/>
                  <a:gd name="connsiteY14" fmla="*/ 24793 h 158720"/>
                  <a:gd name="connsiteX15" fmla="*/ 23921 w 34948"/>
                  <a:gd name="connsiteY15" fmla="*/ 139850 h 158720"/>
                  <a:gd name="connsiteX16" fmla="*/ 12272 w 34948"/>
                  <a:gd name="connsiteY16" fmla="*/ 134025 h 158720"/>
                  <a:gd name="connsiteX17" fmla="*/ 12272 w 34948"/>
                  <a:gd name="connsiteY17" fmla="*/ 18968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622" y="48"/>
                    </a:moveTo>
                    <a:lnTo>
                      <a:pt x="622" y="9508"/>
                    </a:lnTo>
                    <a:lnTo>
                      <a:pt x="622" y="137659"/>
                    </a:lnTo>
                    <a:lnTo>
                      <a:pt x="622" y="141294"/>
                    </a:lnTo>
                    <a:lnTo>
                      <a:pt x="3896" y="142762"/>
                    </a:lnTo>
                    <a:lnTo>
                      <a:pt x="27195" y="154412"/>
                    </a:lnTo>
                    <a:lnTo>
                      <a:pt x="35571" y="158769"/>
                    </a:lnTo>
                    <a:lnTo>
                      <a:pt x="35571" y="149309"/>
                    </a:lnTo>
                    <a:lnTo>
                      <a:pt x="35571" y="21158"/>
                    </a:lnTo>
                    <a:lnTo>
                      <a:pt x="35571" y="17524"/>
                    </a:lnTo>
                    <a:lnTo>
                      <a:pt x="32297" y="16056"/>
                    </a:lnTo>
                    <a:lnTo>
                      <a:pt x="8998" y="4406"/>
                    </a:lnTo>
                    <a:lnTo>
                      <a:pt x="622" y="48"/>
                    </a:lnTo>
                    <a:close/>
                    <a:moveTo>
                      <a:pt x="12272" y="18968"/>
                    </a:moveTo>
                    <a:lnTo>
                      <a:pt x="23921" y="24793"/>
                    </a:lnTo>
                    <a:lnTo>
                      <a:pt x="23921" y="139850"/>
                    </a:lnTo>
                    <a:lnTo>
                      <a:pt x="12272" y="134025"/>
                    </a:lnTo>
                    <a:lnTo>
                      <a:pt x="12272" y="1896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65" name="Freeform 2564">
                <a:extLst>
                  <a:ext uri="{FF2B5EF4-FFF2-40B4-BE49-F238E27FC236}">
                    <a16:creationId xmlns:a16="http://schemas.microsoft.com/office/drawing/2014/main" id="{305C689F-3CEA-CEF5-37F5-7F518AE92B99}"/>
                  </a:ext>
                </a:extLst>
              </p:cNvPr>
              <p:cNvSpPr/>
              <p:nvPr/>
            </p:nvSpPr>
            <p:spPr>
              <a:xfrm>
                <a:off x="6720133" y="959043"/>
                <a:ext cx="477635" cy="595605"/>
              </a:xfrm>
              <a:custGeom>
                <a:avLst/>
                <a:gdLst>
                  <a:gd name="connsiteX0" fmla="*/ 239444 w 477635"/>
                  <a:gd name="connsiteY0" fmla="*/ 45 h 595605"/>
                  <a:gd name="connsiteX1" fmla="*/ 236893 w 477635"/>
                  <a:gd name="connsiteY1" fmla="*/ 1501 h 595605"/>
                  <a:gd name="connsiteX2" fmla="*/ 3901 w 477635"/>
                  <a:gd name="connsiteY2" fmla="*/ 117996 h 595605"/>
                  <a:gd name="connsiteX3" fmla="*/ 627 w 477635"/>
                  <a:gd name="connsiteY3" fmla="*/ 119464 h 595605"/>
                  <a:gd name="connsiteX4" fmla="*/ 627 w 477635"/>
                  <a:gd name="connsiteY4" fmla="*/ 123099 h 595605"/>
                  <a:gd name="connsiteX5" fmla="*/ 627 w 477635"/>
                  <a:gd name="connsiteY5" fmla="*/ 472602 h 595605"/>
                  <a:gd name="connsiteX6" fmla="*/ 627 w 477635"/>
                  <a:gd name="connsiteY6" fmla="*/ 476237 h 595605"/>
                  <a:gd name="connsiteX7" fmla="*/ 3903 w 477635"/>
                  <a:gd name="connsiteY7" fmla="*/ 477705 h 595605"/>
                  <a:gd name="connsiteX8" fmla="*/ 236895 w 477635"/>
                  <a:gd name="connsiteY8" fmla="*/ 594206 h 595605"/>
                  <a:gd name="connsiteX9" fmla="*/ 239447 w 477635"/>
                  <a:gd name="connsiteY9" fmla="*/ 595650 h 595605"/>
                  <a:gd name="connsiteX10" fmla="*/ 241998 w 477635"/>
                  <a:gd name="connsiteY10" fmla="*/ 594206 h 595605"/>
                  <a:gd name="connsiteX11" fmla="*/ 474990 w 477635"/>
                  <a:gd name="connsiteY11" fmla="*/ 477705 h 595605"/>
                  <a:gd name="connsiteX12" fmla="*/ 478263 w 477635"/>
                  <a:gd name="connsiteY12" fmla="*/ 476237 h 595605"/>
                  <a:gd name="connsiteX13" fmla="*/ 478263 w 477635"/>
                  <a:gd name="connsiteY13" fmla="*/ 472602 h 595605"/>
                  <a:gd name="connsiteX14" fmla="*/ 478263 w 477635"/>
                  <a:gd name="connsiteY14" fmla="*/ 123099 h 595605"/>
                  <a:gd name="connsiteX15" fmla="*/ 478263 w 477635"/>
                  <a:gd name="connsiteY15" fmla="*/ 119464 h 595605"/>
                  <a:gd name="connsiteX16" fmla="*/ 474990 w 477635"/>
                  <a:gd name="connsiteY16" fmla="*/ 117996 h 595605"/>
                  <a:gd name="connsiteX17" fmla="*/ 241998 w 477635"/>
                  <a:gd name="connsiteY17" fmla="*/ 1501 h 595605"/>
                  <a:gd name="connsiteX18" fmla="*/ 239447 w 477635"/>
                  <a:gd name="connsiteY18" fmla="*/ 45 h 595605"/>
                  <a:gd name="connsiteX19" fmla="*/ 239444 w 477635"/>
                  <a:gd name="connsiteY19" fmla="*/ 13151 h 595605"/>
                  <a:gd name="connsiteX20" fmla="*/ 466612 w 477635"/>
                  <a:gd name="connsiteY20" fmla="*/ 126734 h 595605"/>
                  <a:gd name="connsiteX21" fmla="*/ 466612 w 477635"/>
                  <a:gd name="connsiteY21" fmla="*/ 468967 h 595605"/>
                  <a:gd name="connsiteX22" fmla="*/ 239444 w 477635"/>
                  <a:gd name="connsiteY22" fmla="*/ 582556 h 595605"/>
                  <a:gd name="connsiteX23" fmla="*/ 12277 w 477635"/>
                  <a:gd name="connsiteY23" fmla="*/ 468967 h 595605"/>
                  <a:gd name="connsiteX24" fmla="*/ 12277 w 477635"/>
                  <a:gd name="connsiteY24" fmla="*/ 126734 h 595605"/>
                  <a:gd name="connsiteX25" fmla="*/ 239444 w 477635"/>
                  <a:gd name="connsiteY25" fmla="*/ 13151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39444" y="45"/>
                    </a:moveTo>
                    <a:lnTo>
                      <a:pt x="236893" y="1501"/>
                    </a:lnTo>
                    <a:lnTo>
                      <a:pt x="3901" y="117996"/>
                    </a:lnTo>
                    <a:lnTo>
                      <a:pt x="627" y="119464"/>
                    </a:lnTo>
                    <a:lnTo>
                      <a:pt x="627" y="123099"/>
                    </a:lnTo>
                    <a:lnTo>
                      <a:pt x="627" y="472602"/>
                    </a:lnTo>
                    <a:lnTo>
                      <a:pt x="627" y="476237"/>
                    </a:lnTo>
                    <a:lnTo>
                      <a:pt x="3903" y="477705"/>
                    </a:lnTo>
                    <a:lnTo>
                      <a:pt x="236895" y="594206"/>
                    </a:lnTo>
                    <a:lnTo>
                      <a:pt x="239447" y="595650"/>
                    </a:lnTo>
                    <a:lnTo>
                      <a:pt x="241998" y="594206"/>
                    </a:lnTo>
                    <a:lnTo>
                      <a:pt x="474990" y="477705"/>
                    </a:lnTo>
                    <a:lnTo>
                      <a:pt x="478263" y="476237"/>
                    </a:lnTo>
                    <a:lnTo>
                      <a:pt x="478263" y="472602"/>
                    </a:lnTo>
                    <a:lnTo>
                      <a:pt x="478263" y="123099"/>
                    </a:lnTo>
                    <a:lnTo>
                      <a:pt x="478263" y="119464"/>
                    </a:lnTo>
                    <a:lnTo>
                      <a:pt x="474990" y="117996"/>
                    </a:lnTo>
                    <a:lnTo>
                      <a:pt x="241998" y="1501"/>
                    </a:lnTo>
                    <a:lnTo>
                      <a:pt x="239447" y="45"/>
                    </a:lnTo>
                    <a:close/>
                    <a:moveTo>
                      <a:pt x="239444" y="13151"/>
                    </a:moveTo>
                    <a:lnTo>
                      <a:pt x="466612" y="126734"/>
                    </a:lnTo>
                    <a:lnTo>
                      <a:pt x="466612" y="468967"/>
                    </a:lnTo>
                    <a:lnTo>
                      <a:pt x="239444" y="582556"/>
                    </a:lnTo>
                    <a:lnTo>
                      <a:pt x="12277" y="468967"/>
                    </a:lnTo>
                    <a:lnTo>
                      <a:pt x="12277" y="126734"/>
                    </a:lnTo>
                    <a:lnTo>
                      <a:pt x="239444" y="1315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566" name="Graphic 2503">
              <a:extLst>
                <a:ext uri="{FF2B5EF4-FFF2-40B4-BE49-F238E27FC236}">
                  <a16:creationId xmlns:a16="http://schemas.microsoft.com/office/drawing/2014/main" id="{54E47DB3-3DDB-C862-8F27-2BC387AA8C11}"/>
                </a:ext>
              </a:extLst>
            </p:cNvPr>
            <p:cNvGrpSpPr/>
            <p:nvPr/>
          </p:nvGrpSpPr>
          <p:grpSpPr>
            <a:xfrm>
              <a:off x="6999884" y="1223583"/>
              <a:ext cx="137928" cy="219416"/>
              <a:chOff x="6999884" y="1223583"/>
              <a:chExt cx="137928" cy="219416"/>
            </a:xfrm>
          </p:grpSpPr>
          <p:sp>
            <p:nvSpPr>
              <p:cNvPr id="2567" name="Freeform 2566">
                <a:extLst>
                  <a:ext uri="{FF2B5EF4-FFF2-40B4-BE49-F238E27FC236}">
                    <a16:creationId xmlns:a16="http://schemas.microsoft.com/office/drawing/2014/main" id="{EB85D34F-C532-83BF-917B-F15AE21C9562}"/>
                  </a:ext>
                </a:extLst>
              </p:cNvPr>
              <p:cNvSpPr/>
              <p:nvPr/>
            </p:nvSpPr>
            <p:spPr>
              <a:xfrm>
                <a:off x="6999884" y="1223583"/>
                <a:ext cx="137928" cy="219416"/>
              </a:xfrm>
              <a:custGeom>
                <a:avLst/>
                <a:gdLst>
                  <a:gd name="connsiteX0" fmla="*/ 137929 w 137928"/>
                  <a:gd name="connsiteY0" fmla="*/ 0 h 219416"/>
                  <a:gd name="connsiteX1" fmla="*/ 137929 w 137928"/>
                  <a:gd name="connsiteY1" fmla="*/ 37280 h 219416"/>
                  <a:gd name="connsiteX2" fmla="*/ 137929 w 137928"/>
                  <a:gd name="connsiteY2" fmla="*/ 113170 h 219416"/>
                  <a:gd name="connsiteX3" fmla="*/ 137929 w 137928"/>
                  <a:gd name="connsiteY3" fmla="*/ 150450 h 219416"/>
                  <a:gd name="connsiteX4" fmla="*/ 0 w 137928"/>
                  <a:gd name="connsiteY4" fmla="*/ 219416 h 219416"/>
                  <a:gd name="connsiteX5" fmla="*/ 0 w 137928"/>
                  <a:gd name="connsiteY5" fmla="*/ 182137 h 219416"/>
                  <a:gd name="connsiteX6" fmla="*/ 0 w 137928"/>
                  <a:gd name="connsiteY6" fmla="*/ 106246 h 219416"/>
                  <a:gd name="connsiteX7" fmla="*/ 0 w 137928"/>
                  <a:gd name="connsiteY7" fmla="*/ 68967 h 219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7928" h="219416">
                    <a:moveTo>
                      <a:pt x="137929" y="0"/>
                    </a:moveTo>
                    <a:cubicBezTo>
                      <a:pt x="137929" y="0"/>
                      <a:pt x="137929" y="16691"/>
                      <a:pt x="137929" y="37280"/>
                    </a:cubicBezTo>
                    <a:lnTo>
                      <a:pt x="137929" y="113170"/>
                    </a:lnTo>
                    <a:cubicBezTo>
                      <a:pt x="137929" y="133759"/>
                      <a:pt x="137929" y="150450"/>
                      <a:pt x="137929" y="150450"/>
                    </a:cubicBezTo>
                    <a:lnTo>
                      <a:pt x="0" y="219416"/>
                    </a:lnTo>
                    <a:cubicBezTo>
                      <a:pt x="0" y="219416"/>
                      <a:pt x="0" y="202726"/>
                      <a:pt x="0" y="182137"/>
                    </a:cubicBezTo>
                    <a:lnTo>
                      <a:pt x="0" y="106246"/>
                    </a:lnTo>
                    <a:cubicBezTo>
                      <a:pt x="0" y="85657"/>
                      <a:pt x="0" y="68967"/>
                      <a:pt x="0" y="68967"/>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68" name="Freeform 2567">
                <a:extLst>
                  <a:ext uri="{FF2B5EF4-FFF2-40B4-BE49-F238E27FC236}">
                    <a16:creationId xmlns:a16="http://schemas.microsoft.com/office/drawing/2014/main" id="{C52CC415-703D-3FF0-2EFD-6D04EC2C1B6D}"/>
                  </a:ext>
                </a:extLst>
              </p:cNvPr>
              <p:cNvSpPr/>
              <p:nvPr/>
            </p:nvSpPr>
            <p:spPr>
              <a:xfrm>
                <a:off x="7065750" y="1260384"/>
                <a:ext cx="12019" cy="145873"/>
              </a:xfrm>
              <a:custGeom>
                <a:avLst/>
                <a:gdLst>
                  <a:gd name="connsiteX0" fmla="*/ 12323 w 12019"/>
                  <a:gd name="connsiteY0" fmla="*/ -64 h 145873"/>
                  <a:gd name="connsiteX1" fmla="*/ 11734 w 12019"/>
                  <a:gd name="connsiteY1" fmla="*/ 138160 h 145873"/>
                  <a:gd name="connsiteX2" fmla="*/ 303 w 12019"/>
                  <a:gd name="connsiteY2" fmla="*/ 145809 h 145873"/>
                  <a:gd name="connsiteX3" fmla="*/ 303 w 12019"/>
                  <a:gd name="connsiteY3" fmla="*/ 6912 h 145873"/>
                  <a:gd name="connsiteX4" fmla="*/ 12323 w 12019"/>
                  <a:gd name="connsiteY4" fmla="*/ -64 h 145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19" h="145873">
                    <a:moveTo>
                      <a:pt x="12323" y="-64"/>
                    </a:moveTo>
                    <a:lnTo>
                      <a:pt x="11734" y="138160"/>
                    </a:lnTo>
                    <a:lnTo>
                      <a:pt x="303" y="145809"/>
                    </a:lnTo>
                    <a:lnTo>
                      <a:pt x="303" y="6912"/>
                    </a:lnTo>
                    <a:lnTo>
                      <a:pt x="12323" y="-6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69" name="Freeform 2568">
                <a:extLst>
                  <a:ext uri="{FF2B5EF4-FFF2-40B4-BE49-F238E27FC236}">
                    <a16:creationId xmlns:a16="http://schemas.microsoft.com/office/drawing/2014/main" id="{40A343A9-3CA4-DE00-D74B-C72D701791E3}"/>
                  </a:ext>
                </a:extLst>
              </p:cNvPr>
              <p:cNvSpPr/>
              <p:nvPr/>
            </p:nvSpPr>
            <p:spPr>
              <a:xfrm>
                <a:off x="7005739" y="1299973"/>
                <a:ext cx="126661" cy="81741"/>
              </a:xfrm>
              <a:custGeom>
                <a:avLst/>
                <a:gdLst>
                  <a:gd name="connsiteX0" fmla="*/ 126251 w 126661"/>
                  <a:gd name="connsiteY0" fmla="*/ -64 h 81741"/>
                  <a:gd name="connsiteX1" fmla="*/ 126965 w 126661"/>
                  <a:gd name="connsiteY1" fmla="*/ 17503 h 81741"/>
                  <a:gd name="connsiteX2" fmla="*/ 303 w 126661"/>
                  <a:gd name="connsiteY2" fmla="*/ 81677 h 81741"/>
                  <a:gd name="connsiteX3" fmla="*/ 1732 w 126661"/>
                  <a:gd name="connsiteY3" fmla="*/ 62051 h 81741"/>
                  <a:gd name="connsiteX4" fmla="*/ 126251 w 126661"/>
                  <a:gd name="connsiteY4" fmla="*/ -64 h 8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61" h="81741">
                    <a:moveTo>
                      <a:pt x="126251" y="-64"/>
                    </a:moveTo>
                    <a:lnTo>
                      <a:pt x="126965" y="17503"/>
                    </a:lnTo>
                    <a:lnTo>
                      <a:pt x="303" y="81677"/>
                    </a:lnTo>
                    <a:lnTo>
                      <a:pt x="1732" y="62051"/>
                    </a:lnTo>
                    <a:lnTo>
                      <a:pt x="126251" y="-6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70" name="Freeform 2569">
                <a:extLst>
                  <a:ext uri="{FF2B5EF4-FFF2-40B4-BE49-F238E27FC236}">
                    <a16:creationId xmlns:a16="http://schemas.microsoft.com/office/drawing/2014/main" id="{1D5525CA-1EED-4CE5-4F15-404C251457E1}"/>
                  </a:ext>
                </a:extLst>
              </p:cNvPr>
              <p:cNvSpPr/>
              <p:nvPr/>
            </p:nvSpPr>
            <p:spPr>
              <a:xfrm>
                <a:off x="7003427" y="1261771"/>
                <a:ext cx="128426" cy="135072"/>
              </a:xfrm>
              <a:custGeom>
                <a:avLst/>
                <a:gdLst>
                  <a:gd name="connsiteX0" fmla="*/ 81621 w 128426"/>
                  <a:gd name="connsiteY0" fmla="*/ 314 h 135072"/>
                  <a:gd name="connsiteX1" fmla="*/ 82419 w 128426"/>
                  <a:gd name="connsiteY1" fmla="*/ 3887 h 135072"/>
                  <a:gd name="connsiteX2" fmla="*/ 92799 w 128426"/>
                  <a:gd name="connsiteY2" fmla="*/ 48098 h 135072"/>
                  <a:gd name="connsiteX3" fmla="*/ 127806 w 128426"/>
                  <a:gd name="connsiteY3" fmla="*/ 22462 h 135072"/>
                  <a:gd name="connsiteX4" fmla="*/ 128730 w 128426"/>
                  <a:gd name="connsiteY4" fmla="*/ 32632 h 135072"/>
                  <a:gd name="connsiteX5" fmla="*/ 92799 w 128426"/>
                  <a:gd name="connsiteY5" fmla="*/ 60622 h 135072"/>
                  <a:gd name="connsiteX6" fmla="*/ 88807 w 128426"/>
                  <a:gd name="connsiteY6" fmla="*/ 63186 h 135072"/>
                  <a:gd name="connsiteX7" fmla="*/ 87210 w 128426"/>
                  <a:gd name="connsiteY7" fmla="*/ 57176 h 135072"/>
                  <a:gd name="connsiteX8" fmla="*/ 80066 w 128426"/>
                  <a:gd name="connsiteY8" fmla="*/ 26118 h 135072"/>
                  <a:gd name="connsiteX9" fmla="*/ 68929 w 128426"/>
                  <a:gd name="connsiteY9" fmla="*/ 124964 h 135072"/>
                  <a:gd name="connsiteX10" fmla="*/ 68131 w 128426"/>
                  <a:gd name="connsiteY10" fmla="*/ 135008 h 135072"/>
                  <a:gd name="connsiteX11" fmla="*/ 62542 w 128426"/>
                  <a:gd name="connsiteY11" fmla="*/ 125889 h 135072"/>
                  <a:gd name="connsiteX12" fmla="*/ 38672 w 128426"/>
                  <a:gd name="connsiteY12" fmla="*/ 86804 h 135072"/>
                  <a:gd name="connsiteX13" fmla="*/ 303 w 128426"/>
                  <a:gd name="connsiteY13" fmla="*/ 102102 h 135072"/>
                  <a:gd name="connsiteX14" fmla="*/ 1354 w 128426"/>
                  <a:gd name="connsiteY14" fmla="*/ 91175 h 135072"/>
                  <a:gd name="connsiteX15" fmla="*/ 37873 w 128426"/>
                  <a:gd name="connsiteY15" fmla="*/ 76382 h 135072"/>
                  <a:gd name="connsiteX16" fmla="*/ 40269 w 128426"/>
                  <a:gd name="connsiteY16" fmla="*/ 74617 h 135072"/>
                  <a:gd name="connsiteX17" fmla="*/ 42664 w 128426"/>
                  <a:gd name="connsiteY17" fmla="*/ 78525 h 135072"/>
                  <a:gd name="connsiteX18" fmla="*/ 62542 w 128426"/>
                  <a:gd name="connsiteY18" fmla="*/ 111138 h 135072"/>
                  <a:gd name="connsiteX19" fmla="*/ 74477 w 128426"/>
                  <a:gd name="connsiteY19" fmla="*/ 2206 h 135072"/>
                  <a:gd name="connsiteX20" fmla="*/ 74477 w 128426"/>
                  <a:gd name="connsiteY20" fmla="*/ -64 h 135072"/>
                  <a:gd name="connsiteX21" fmla="*/ 81621 w 128426"/>
                  <a:gd name="connsiteY21" fmla="*/ 314 h 135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426" h="135072">
                    <a:moveTo>
                      <a:pt x="81621" y="314"/>
                    </a:moveTo>
                    <a:lnTo>
                      <a:pt x="82419" y="3887"/>
                    </a:lnTo>
                    <a:lnTo>
                      <a:pt x="92799" y="48098"/>
                    </a:lnTo>
                    <a:lnTo>
                      <a:pt x="127806" y="22462"/>
                    </a:lnTo>
                    <a:lnTo>
                      <a:pt x="128730" y="32632"/>
                    </a:lnTo>
                    <a:lnTo>
                      <a:pt x="92799" y="60622"/>
                    </a:lnTo>
                    <a:lnTo>
                      <a:pt x="88807" y="63186"/>
                    </a:lnTo>
                    <a:lnTo>
                      <a:pt x="87210" y="57176"/>
                    </a:lnTo>
                    <a:lnTo>
                      <a:pt x="80066" y="26118"/>
                    </a:lnTo>
                    <a:lnTo>
                      <a:pt x="68929" y="124964"/>
                    </a:lnTo>
                    <a:lnTo>
                      <a:pt x="68131" y="135008"/>
                    </a:lnTo>
                    <a:lnTo>
                      <a:pt x="62542" y="125889"/>
                    </a:lnTo>
                    <a:lnTo>
                      <a:pt x="38672" y="86804"/>
                    </a:lnTo>
                    <a:lnTo>
                      <a:pt x="303" y="102102"/>
                    </a:lnTo>
                    <a:lnTo>
                      <a:pt x="1354" y="91175"/>
                    </a:lnTo>
                    <a:lnTo>
                      <a:pt x="37873" y="76382"/>
                    </a:lnTo>
                    <a:lnTo>
                      <a:pt x="40269" y="74617"/>
                    </a:lnTo>
                    <a:lnTo>
                      <a:pt x="42664" y="78525"/>
                    </a:lnTo>
                    <a:lnTo>
                      <a:pt x="62542" y="111138"/>
                    </a:lnTo>
                    <a:lnTo>
                      <a:pt x="74477" y="2206"/>
                    </a:lnTo>
                    <a:lnTo>
                      <a:pt x="74477" y="-64"/>
                    </a:lnTo>
                    <a:lnTo>
                      <a:pt x="81621" y="31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571" name="Graphic 2503">
            <a:extLst>
              <a:ext uri="{FF2B5EF4-FFF2-40B4-BE49-F238E27FC236}">
                <a16:creationId xmlns:a16="http://schemas.microsoft.com/office/drawing/2014/main" id="{3BB6A871-AF04-4906-36AF-D5AB8AD7DE99}"/>
              </a:ext>
            </a:extLst>
          </p:cNvPr>
          <p:cNvGrpSpPr/>
          <p:nvPr/>
        </p:nvGrpSpPr>
        <p:grpSpPr>
          <a:xfrm>
            <a:off x="4902675" y="4443246"/>
            <a:ext cx="712963" cy="555303"/>
            <a:chOff x="5706575" y="3671961"/>
            <a:chExt cx="480894" cy="374552"/>
          </a:xfrm>
        </p:grpSpPr>
        <p:sp>
          <p:nvSpPr>
            <p:cNvPr id="2572" name="Freeform 2571">
              <a:extLst>
                <a:ext uri="{FF2B5EF4-FFF2-40B4-BE49-F238E27FC236}">
                  <a16:creationId xmlns:a16="http://schemas.microsoft.com/office/drawing/2014/main" id="{D85915E0-CDCB-5A86-732D-3637B0176EA9}"/>
                </a:ext>
              </a:extLst>
            </p:cNvPr>
            <p:cNvSpPr/>
            <p:nvPr/>
          </p:nvSpPr>
          <p:spPr>
            <a:xfrm>
              <a:off x="5706575" y="3671961"/>
              <a:ext cx="480894" cy="374552"/>
            </a:xfrm>
            <a:custGeom>
              <a:avLst/>
              <a:gdLst>
                <a:gd name="connsiteX0" fmla="*/ 240843 w 480894"/>
                <a:gd name="connsiteY0" fmla="*/ 669 h 374552"/>
                <a:gd name="connsiteX1" fmla="*/ 231594 w 480894"/>
                <a:gd name="connsiteY1" fmla="*/ 5312 h 374552"/>
                <a:gd name="connsiteX2" fmla="*/ 9650 w 480894"/>
                <a:gd name="connsiteY2" fmla="*/ 116269 h 374552"/>
                <a:gd name="connsiteX3" fmla="*/ 401 w 480894"/>
                <a:gd name="connsiteY3" fmla="*/ 120912 h 374552"/>
                <a:gd name="connsiteX4" fmla="*/ 401 w 480894"/>
                <a:gd name="connsiteY4" fmla="*/ 132453 h 374552"/>
                <a:gd name="connsiteX5" fmla="*/ 401 w 480894"/>
                <a:gd name="connsiteY5" fmla="*/ 243437 h 374552"/>
                <a:gd name="connsiteX6" fmla="*/ 401 w 480894"/>
                <a:gd name="connsiteY6" fmla="*/ 255005 h 374552"/>
                <a:gd name="connsiteX7" fmla="*/ 9649 w 480894"/>
                <a:gd name="connsiteY7" fmla="*/ 259622 h 374552"/>
                <a:gd name="connsiteX8" fmla="*/ 231593 w 480894"/>
                <a:gd name="connsiteY8" fmla="*/ 370605 h 374552"/>
                <a:gd name="connsiteX9" fmla="*/ 240842 w 480894"/>
                <a:gd name="connsiteY9" fmla="*/ 375222 h 374552"/>
                <a:gd name="connsiteX10" fmla="*/ 248934 w 480894"/>
                <a:gd name="connsiteY10" fmla="*/ 370605 h 374552"/>
                <a:gd name="connsiteX11" fmla="*/ 470882 w 480894"/>
                <a:gd name="connsiteY11" fmla="*/ 259622 h 374552"/>
                <a:gd name="connsiteX12" fmla="*/ 481295 w 480894"/>
                <a:gd name="connsiteY12" fmla="*/ 255005 h 374552"/>
                <a:gd name="connsiteX13" fmla="*/ 481295 w 480894"/>
                <a:gd name="connsiteY13" fmla="*/ 243437 h 374552"/>
                <a:gd name="connsiteX14" fmla="*/ 481295 w 480894"/>
                <a:gd name="connsiteY14" fmla="*/ 132453 h 374552"/>
                <a:gd name="connsiteX15" fmla="*/ 481295 w 480894"/>
                <a:gd name="connsiteY15" fmla="*/ 120912 h 374552"/>
                <a:gd name="connsiteX16" fmla="*/ 470882 w 480894"/>
                <a:gd name="connsiteY16" fmla="*/ 116269 h 374552"/>
                <a:gd name="connsiteX17" fmla="*/ 248934 w 480894"/>
                <a:gd name="connsiteY17" fmla="*/ 5312 h 374552"/>
                <a:gd name="connsiteX18" fmla="*/ 240842 w 480894"/>
                <a:gd name="connsiteY18" fmla="*/ 669 h 374552"/>
                <a:gd name="connsiteX19" fmla="*/ 240843 w 480894"/>
                <a:gd name="connsiteY19" fmla="*/ 42298 h 374552"/>
                <a:gd name="connsiteX20" fmla="*/ 444284 w 480894"/>
                <a:gd name="connsiteY20" fmla="*/ 144021 h 374552"/>
                <a:gd name="connsiteX21" fmla="*/ 444284 w 480894"/>
                <a:gd name="connsiteY21" fmla="*/ 231896 h 374552"/>
                <a:gd name="connsiteX22" fmla="*/ 240843 w 480894"/>
                <a:gd name="connsiteY22" fmla="*/ 333620 h 374552"/>
                <a:gd name="connsiteX23" fmla="*/ 37393 w 480894"/>
                <a:gd name="connsiteY23" fmla="*/ 231896 h 374552"/>
                <a:gd name="connsiteX24" fmla="*/ 37392 w 480894"/>
                <a:gd name="connsiteY24" fmla="*/ 144021 h 374552"/>
                <a:gd name="connsiteX25" fmla="*/ 240842 w 480894"/>
                <a:gd name="connsiteY25" fmla="*/ 42298 h 37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0894" h="374552">
                  <a:moveTo>
                    <a:pt x="240843" y="669"/>
                  </a:moveTo>
                  <a:lnTo>
                    <a:pt x="231594" y="5312"/>
                  </a:lnTo>
                  <a:lnTo>
                    <a:pt x="9650" y="116269"/>
                  </a:lnTo>
                  <a:lnTo>
                    <a:pt x="401" y="120912"/>
                  </a:lnTo>
                  <a:lnTo>
                    <a:pt x="401" y="132453"/>
                  </a:lnTo>
                  <a:lnTo>
                    <a:pt x="401" y="243437"/>
                  </a:lnTo>
                  <a:lnTo>
                    <a:pt x="401" y="255005"/>
                  </a:lnTo>
                  <a:lnTo>
                    <a:pt x="9649" y="259622"/>
                  </a:lnTo>
                  <a:lnTo>
                    <a:pt x="231593" y="370605"/>
                  </a:lnTo>
                  <a:lnTo>
                    <a:pt x="240842" y="375222"/>
                  </a:lnTo>
                  <a:lnTo>
                    <a:pt x="248934" y="370605"/>
                  </a:lnTo>
                  <a:lnTo>
                    <a:pt x="470882" y="259622"/>
                  </a:lnTo>
                  <a:lnTo>
                    <a:pt x="481295" y="255005"/>
                  </a:lnTo>
                  <a:lnTo>
                    <a:pt x="481295" y="243437"/>
                  </a:lnTo>
                  <a:lnTo>
                    <a:pt x="481295" y="132453"/>
                  </a:lnTo>
                  <a:lnTo>
                    <a:pt x="481295" y="120912"/>
                  </a:lnTo>
                  <a:lnTo>
                    <a:pt x="470882" y="116269"/>
                  </a:lnTo>
                  <a:lnTo>
                    <a:pt x="248934" y="5312"/>
                  </a:lnTo>
                  <a:lnTo>
                    <a:pt x="240842" y="669"/>
                  </a:lnTo>
                  <a:close/>
                  <a:moveTo>
                    <a:pt x="240843" y="42298"/>
                  </a:moveTo>
                  <a:lnTo>
                    <a:pt x="444284" y="144021"/>
                  </a:lnTo>
                  <a:lnTo>
                    <a:pt x="444284" y="231896"/>
                  </a:lnTo>
                  <a:lnTo>
                    <a:pt x="240843" y="333620"/>
                  </a:lnTo>
                  <a:lnTo>
                    <a:pt x="37393" y="231896"/>
                  </a:lnTo>
                  <a:lnTo>
                    <a:pt x="37392" y="144021"/>
                  </a:lnTo>
                  <a:lnTo>
                    <a:pt x="240842" y="4229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73" name="Freeform 2572">
              <a:extLst>
                <a:ext uri="{FF2B5EF4-FFF2-40B4-BE49-F238E27FC236}">
                  <a16:creationId xmlns:a16="http://schemas.microsoft.com/office/drawing/2014/main" id="{CA68AD87-B299-8D09-BFAB-53E86EA3E365}"/>
                </a:ext>
              </a:extLst>
            </p:cNvPr>
            <p:cNvSpPr/>
            <p:nvPr/>
          </p:nvSpPr>
          <p:spPr>
            <a:xfrm>
              <a:off x="5724645" y="3692872"/>
              <a:ext cx="443892" cy="221967"/>
            </a:xfrm>
            <a:custGeom>
              <a:avLst/>
              <a:gdLst>
                <a:gd name="connsiteX0" fmla="*/ 401 w 443892"/>
                <a:gd name="connsiteY0" fmla="*/ 111641 h 221967"/>
                <a:gd name="connsiteX1" fmla="*/ 222348 w 443892"/>
                <a:gd name="connsiteY1" fmla="*/ 657 h 221967"/>
                <a:gd name="connsiteX2" fmla="*/ 444294 w 443892"/>
                <a:gd name="connsiteY2" fmla="*/ 111641 h 221967"/>
                <a:gd name="connsiteX3" fmla="*/ 222348 w 443892"/>
                <a:gd name="connsiteY3" fmla="*/ 222625 h 221967"/>
                <a:gd name="connsiteX4" fmla="*/ 401 w 443892"/>
                <a:gd name="connsiteY4" fmla="*/ 111641 h 221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92" h="221967">
                  <a:moveTo>
                    <a:pt x="401" y="111641"/>
                  </a:moveTo>
                  <a:lnTo>
                    <a:pt x="222348" y="657"/>
                  </a:lnTo>
                  <a:lnTo>
                    <a:pt x="444294" y="111641"/>
                  </a:lnTo>
                  <a:lnTo>
                    <a:pt x="222348" y="222625"/>
                  </a:lnTo>
                  <a:lnTo>
                    <a:pt x="401" y="11164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74" name="Freeform 2573">
              <a:extLst>
                <a:ext uri="{FF2B5EF4-FFF2-40B4-BE49-F238E27FC236}">
                  <a16:creationId xmlns:a16="http://schemas.microsoft.com/office/drawing/2014/main" id="{1C07129C-38F9-CB9D-6356-33BB47F6E8F0}"/>
                </a:ext>
              </a:extLst>
            </p:cNvPr>
            <p:cNvSpPr/>
            <p:nvPr/>
          </p:nvSpPr>
          <p:spPr>
            <a:xfrm>
              <a:off x="5724645" y="3803856"/>
              <a:ext cx="221947" cy="221939"/>
            </a:xfrm>
            <a:custGeom>
              <a:avLst/>
              <a:gdLst>
                <a:gd name="connsiteX0" fmla="*/ 379 w 221947"/>
                <a:gd name="connsiteY0" fmla="*/ 680 h 221939"/>
                <a:gd name="connsiteX1" fmla="*/ 379 w 221947"/>
                <a:gd name="connsiteY1" fmla="*/ 111664 h 221939"/>
                <a:gd name="connsiteX2" fmla="*/ 222326 w 221947"/>
                <a:gd name="connsiteY2" fmla="*/ 222620 h 221939"/>
                <a:gd name="connsiteX3" fmla="*/ 222326 w 221947"/>
                <a:gd name="connsiteY3" fmla="*/ 111664 h 221939"/>
                <a:gd name="connsiteX4" fmla="*/ 379 w 221947"/>
                <a:gd name="connsiteY4" fmla="*/ 680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379" y="680"/>
                  </a:moveTo>
                  <a:lnTo>
                    <a:pt x="379" y="111664"/>
                  </a:lnTo>
                  <a:lnTo>
                    <a:pt x="222326" y="222620"/>
                  </a:lnTo>
                  <a:lnTo>
                    <a:pt x="222326" y="111664"/>
                  </a:lnTo>
                  <a:lnTo>
                    <a:pt x="379" y="68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77" name="Freeform 2576">
              <a:extLst>
                <a:ext uri="{FF2B5EF4-FFF2-40B4-BE49-F238E27FC236}">
                  <a16:creationId xmlns:a16="http://schemas.microsoft.com/office/drawing/2014/main" id="{93F36170-A4B6-E59F-728E-DD34EBFDA621}"/>
                </a:ext>
              </a:extLst>
            </p:cNvPr>
            <p:cNvSpPr/>
            <p:nvPr/>
          </p:nvSpPr>
          <p:spPr>
            <a:xfrm>
              <a:off x="5946591" y="3803856"/>
              <a:ext cx="221947" cy="221939"/>
            </a:xfrm>
            <a:custGeom>
              <a:avLst/>
              <a:gdLst>
                <a:gd name="connsiteX0" fmla="*/ 222370 w 221947"/>
                <a:gd name="connsiteY0" fmla="*/ 680 h 221939"/>
                <a:gd name="connsiteX1" fmla="*/ 222370 w 221947"/>
                <a:gd name="connsiteY1" fmla="*/ 111664 h 221939"/>
                <a:gd name="connsiteX2" fmla="*/ 423 w 221947"/>
                <a:gd name="connsiteY2" fmla="*/ 222620 h 221939"/>
                <a:gd name="connsiteX3" fmla="*/ 423 w 221947"/>
                <a:gd name="connsiteY3" fmla="*/ 111664 h 221939"/>
                <a:gd name="connsiteX4" fmla="*/ 222370 w 221947"/>
                <a:gd name="connsiteY4" fmla="*/ 680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222370" y="680"/>
                  </a:moveTo>
                  <a:lnTo>
                    <a:pt x="222370" y="111664"/>
                  </a:lnTo>
                  <a:lnTo>
                    <a:pt x="423" y="222620"/>
                  </a:lnTo>
                  <a:lnTo>
                    <a:pt x="423" y="111664"/>
                  </a:lnTo>
                  <a:lnTo>
                    <a:pt x="222370" y="68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618" name="Graphic 2503">
            <a:extLst>
              <a:ext uri="{FF2B5EF4-FFF2-40B4-BE49-F238E27FC236}">
                <a16:creationId xmlns:a16="http://schemas.microsoft.com/office/drawing/2014/main" id="{8C1607E4-E2AE-F3DF-4B7D-6E3C87B8F6F9}"/>
              </a:ext>
            </a:extLst>
          </p:cNvPr>
          <p:cNvGrpSpPr/>
          <p:nvPr/>
        </p:nvGrpSpPr>
        <p:grpSpPr>
          <a:xfrm>
            <a:off x="7508774" y="2741216"/>
            <a:ext cx="708092" cy="883079"/>
            <a:chOff x="7464389" y="2523941"/>
            <a:chExt cx="477608" cy="595637"/>
          </a:xfrm>
        </p:grpSpPr>
        <p:grpSp>
          <p:nvGrpSpPr>
            <p:cNvPr id="2619" name="Graphic 2503">
              <a:extLst>
                <a:ext uri="{FF2B5EF4-FFF2-40B4-BE49-F238E27FC236}">
                  <a16:creationId xmlns:a16="http://schemas.microsoft.com/office/drawing/2014/main" id="{A85D4AB2-E80E-A720-396B-DAB79F7A596E}"/>
                </a:ext>
              </a:extLst>
            </p:cNvPr>
            <p:cNvGrpSpPr/>
            <p:nvPr/>
          </p:nvGrpSpPr>
          <p:grpSpPr>
            <a:xfrm>
              <a:off x="7464389" y="2523941"/>
              <a:ext cx="477608" cy="595637"/>
              <a:chOff x="7464389" y="2523941"/>
              <a:chExt cx="477608" cy="595637"/>
            </a:xfrm>
          </p:grpSpPr>
          <p:sp>
            <p:nvSpPr>
              <p:cNvPr id="2620" name="Freeform 2619">
                <a:extLst>
                  <a:ext uri="{FF2B5EF4-FFF2-40B4-BE49-F238E27FC236}">
                    <a16:creationId xmlns:a16="http://schemas.microsoft.com/office/drawing/2014/main" id="{ADD413C8-C682-AD3C-4558-829EF0CA959D}"/>
                  </a:ext>
                </a:extLst>
              </p:cNvPr>
              <p:cNvSpPr/>
              <p:nvPr/>
            </p:nvSpPr>
            <p:spPr>
              <a:xfrm>
                <a:off x="7470189" y="2530497"/>
                <a:ext cx="466009" cy="233035"/>
              </a:xfrm>
              <a:custGeom>
                <a:avLst/>
                <a:gdLst>
                  <a:gd name="connsiteX0" fmla="*/ 164 w 466009"/>
                  <a:gd name="connsiteY0" fmla="*/ 116061 h 233035"/>
                  <a:gd name="connsiteX1" fmla="*/ 233190 w 466009"/>
                  <a:gd name="connsiteY1" fmla="*/ -478 h 233035"/>
                  <a:gd name="connsiteX2" fmla="*/ 466173 w 466009"/>
                  <a:gd name="connsiteY2" fmla="*/ 116061 h 233035"/>
                  <a:gd name="connsiteX3" fmla="*/ 233190 w 466009"/>
                  <a:gd name="connsiteY3" fmla="*/ 232557 h 233035"/>
                  <a:gd name="connsiteX4" fmla="*/ 164 w 466009"/>
                  <a:gd name="connsiteY4" fmla="*/ 116061 h 233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009" h="233035">
                    <a:moveTo>
                      <a:pt x="164" y="116061"/>
                    </a:moveTo>
                    <a:lnTo>
                      <a:pt x="233190" y="-478"/>
                    </a:lnTo>
                    <a:lnTo>
                      <a:pt x="466173" y="116061"/>
                    </a:lnTo>
                    <a:lnTo>
                      <a:pt x="233190" y="232557"/>
                    </a:lnTo>
                    <a:lnTo>
                      <a:pt x="164" y="1160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21" name="Freeform 2620">
                <a:extLst>
                  <a:ext uri="{FF2B5EF4-FFF2-40B4-BE49-F238E27FC236}">
                    <a16:creationId xmlns:a16="http://schemas.microsoft.com/office/drawing/2014/main" id="{CC56FAE6-E5C9-5D1C-1DBE-9E286E798CA3}"/>
                  </a:ext>
                </a:extLst>
              </p:cNvPr>
              <p:cNvSpPr/>
              <p:nvPr/>
            </p:nvSpPr>
            <p:spPr>
              <a:xfrm>
                <a:off x="7470189" y="2647036"/>
                <a:ext cx="233025" cy="465987"/>
              </a:xfrm>
              <a:custGeom>
                <a:avLst/>
                <a:gdLst>
                  <a:gd name="connsiteX0" fmla="*/ 164 w 233025"/>
                  <a:gd name="connsiteY0" fmla="*/ -478 h 465987"/>
                  <a:gd name="connsiteX1" fmla="*/ 164 w 233025"/>
                  <a:gd name="connsiteY1" fmla="*/ 349012 h 465987"/>
                  <a:gd name="connsiteX2" fmla="*/ 233190 w 233025"/>
                  <a:gd name="connsiteY2" fmla="*/ 465509 h 465987"/>
                  <a:gd name="connsiteX3" fmla="*/ 233190 w 233025"/>
                  <a:gd name="connsiteY3" fmla="*/ 116019 h 465987"/>
                  <a:gd name="connsiteX4" fmla="*/ 164 w 233025"/>
                  <a:gd name="connsiteY4" fmla="*/ -478 h 465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025" h="465987">
                    <a:moveTo>
                      <a:pt x="164" y="-478"/>
                    </a:moveTo>
                    <a:lnTo>
                      <a:pt x="164" y="349012"/>
                    </a:lnTo>
                    <a:lnTo>
                      <a:pt x="233190" y="465509"/>
                    </a:lnTo>
                    <a:lnTo>
                      <a:pt x="233190" y="116019"/>
                    </a:lnTo>
                    <a:lnTo>
                      <a:pt x="164" y="-4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22" name="Freeform 2621">
                <a:extLst>
                  <a:ext uri="{FF2B5EF4-FFF2-40B4-BE49-F238E27FC236}">
                    <a16:creationId xmlns:a16="http://schemas.microsoft.com/office/drawing/2014/main" id="{892E0290-F1B2-347F-5EAA-CFF25C0A10A9}"/>
                  </a:ext>
                </a:extLst>
              </p:cNvPr>
              <p:cNvSpPr/>
              <p:nvPr/>
            </p:nvSpPr>
            <p:spPr>
              <a:xfrm>
                <a:off x="7703214" y="2647036"/>
                <a:ext cx="232983" cy="465987"/>
              </a:xfrm>
              <a:custGeom>
                <a:avLst/>
                <a:gdLst>
                  <a:gd name="connsiteX0" fmla="*/ 164 w 232983"/>
                  <a:gd name="connsiteY0" fmla="*/ 465509 h 465987"/>
                  <a:gd name="connsiteX1" fmla="*/ 233148 w 232983"/>
                  <a:gd name="connsiteY1" fmla="*/ 349012 h 465987"/>
                  <a:gd name="connsiteX2" fmla="*/ 233148 w 232983"/>
                  <a:gd name="connsiteY2" fmla="*/ -478 h 465987"/>
                  <a:gd name="connsiteX3" fmla="*/ 164 w 232983"/>
                  <a:gd name="connsiteY3" fmla="*/ 116019 h 465987"/>
                  <a:gd name="connsiteX4" fmla="*/ 164 w 232983"/>
                  <a:gd name="connsiteY4" fmla="*/ 465509 h 465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83" h="465987">
                    <a:moveTo>
                      <a:pt x="164" y="465509"/>
                    </a:moveTo>
                    <a:lnTo>
                      <a:pt x="233148" y="349012"/>
                    </a:lnTo>
                    <a:lnTo>
                      <a:pt x="233148" y="-478"/>
                    </a:lnTo>
                    <a:lnTo>
                      <a:pt x="164" y="116019"/>
                    </a:lnTo>
                    <a:lnTo>
                      <a:pt x="164" y="46550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23" name="Freeform 2622">
                <a:extLst>
                  <a:ext uri="{FF2B5EF4-FFF2-40B4-BE49-F238E27FC236}">
                    <a16:creationId xmlns:a16="http://schemas.microsoft.com/office/drawing/2014/main" id="{9FAF4234-07A0-20C3-4618-66BD022B0576}"/>
                  </a:ext>
                </a:extLst>
              </p:cNvPr>
              <p:cNvSpPr/>
              <p:nvPr/>
            </p:nvSpPr>
            <p:spPr>
              <a:xfrm>
                <a:off x="7586134" y="2891923"/>
                <a:ext cx="93210" cy="151462"/>
              </a:xfrm>
              <a:custGeom>
                <a:avLst/>
                <a:gdLst>
                  <a:gd name="connsiteX0" fmla="*/ 164 w 93210"/>
                  <a:gd name="connsiteY0" fmla="*/ -478 h 151462"/>
                  <a:gd name="connsiteX1" fmla="*/ 93374 w 93210"/>
                  <a:gd name="connsiteY1" fmla="*/ 46129 h 151462"/>
                  <a:gd name="connsiteX2" fmla="*/ 93374 w 93210"/>
                  <a:gd name="connsiteY2" fmla="*/ 150985 h 151462"/>
                  <a:gd name="connsiteX3" fmla="*/ 164 w 93210"/>
                  <a:gd name="connsiteY3" fmla="*/ 104377 h 151462"/>
                  <a:gd name="connsiteX4" fmla="*/ 164 w 93210"/>
                  <a:gd name="connsiteY4" fmla="*/ -478 h 15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210" h="151462">
                    <a:moveTo>
                      <a:pt x="164" y="-478"/>
                    </a:moveTo>
                    <a:lnTo>
                      <a:pt x="93374" y="46129"/>
                    </a:lnTo>
                    <a:lnTo>
                      <a:pt x="93374" y="150985"/>
                    </a:lnTo>
                    <a:lnTo>
                      <a:pt x="164" y="104377"/>
                    </a:lnTo>
                    <a:lnTo>
                      <a:pt x="164" y="-4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24" name="Freeform 2623">
                <a:extLst>
                  <a:ext uri="{FF2B5EF4-FFF2-40B4-BE49-F238E27FC236}">
                    <a16:creationId xmlns:a16="http://schemas.microsoft.com/office/drawing/2014/main" id="{5FBE97DE-D0AD-73AA-6C94-76364673926F}"/>
                  </a:ext>
                </a:extLst>
              </p:cNvPr>
              <p:cNvSpPr/>
              <p:nvPr/>
            </p:nvSpPr>
            <p:spPr>
              <a:xfrm>
                <a:off x="7580881" y="2882215"/>
                <a:ext cx="104851" cy="170374"/>
              </a:xfrm>
              <a:custGeom>
                <a:avLst/>
                <a:gdLst>
                  <a:gd name="connsiteX0" fmla="*/ 164 w 104851"/>
                  <a:gd name="connsiteY0" fmla="*/ -478 h 170374"/>
                  <a:gd name="connsiteX1" fmla="*/ 164 w 104851"/>
                  <a:gd name="connsiteY1" fmla="*/ 8978 h 170374"/>
                  <a:gd name="connsiteX2" fmla="*/ 164 w 104851"/>
                  <a:gd name="connsiteY2" fmla="*/ 113833 h 170374"/>
                  <a:gd name="connsiteX3" fmla="*/ 164 w 104851"/>
                  <a:gd name="connsiteY3" fmla="*/ 117490 h 170374"/>
                  <a:gd name="connsiteX4" fmla="*/ 3442 w 104851"/>
                  <a:gd name="connsiteY4" fmla="*/ 118919 h 170374"/>
                  <a:gd name="connsiteX5" fmla="*/ 96610 w 104851"/>
                  <a:gd name="connsiteY5" fmla="*/ 165526 h 170374"/>
                  <a:gd name="connsiteX6" fmla="*/ 105015 w 104851"/>
                  <a:gd name="connsiteY6" fmla="*/ 169896 h 170374"/>
                  <a:gd name="connsiteX7" fmla="*/ 105015 w 104851"/>
                  <a:gd name="connsiteY7" fmla="*/ 160441 h 170374"/>
                  <a:gd name="connsiteX8" fmla="*/ 105015 w 104851"/>
                  <a:gd name="connsiteY8" fmla="*/ 55585 h 170374"/>
                  <a:gd name="connsiteX9" fmla="*/ 105015 w 104851"/>
                  <a:gd name="connsiteY9" fmla="*/ 51929 h 170374"/>
                  <a:gd name="connsiteX10" fmla="*/ 101737 w 104851"/>
                  <a:gd name="connsiteY10" fmla="*/ 50500 h 170374"/>
                  <a:gd name="connsiteX11" fmla="*/ 8527 w 104851"/>
                  <a:gd name="connsiteY11" fmla="*/ 3893 h 170374"/>
                  <a:gd name="connsiteX12" fmla="*/ 164 w 104851"/>
                  <a:gd name="connsiteY12" fmla="*/ -478 h 170374"/>
                  <a:gd name="connsiteX13" fmla="*/ 11805 w 104851"/>
                  <a:gd name="connsiteY13" fmla="*/ 18434 h 170374"/>
                  <a:gd name="connsiteX14" fmla="*/ 93374 w 104851"/>
                  <a:gd name="connsiteY14" fmla="*/ 59241 h 170374"/>
                  <a:gd name="connsiteX15" fmla="*/ 93374 w 104851"/>
                  <a:gd name="connsiteY15" fmla="*/ 150985 h 170374"/>
                  <a:gd name="connsiteX16" fmla="*/ 11805 w 104851"/>
                  <a:gd name="connsiteY16" fmla="*/ 110177 h 170374"/>
                  <a:gd name="connsiteX17" fmla="*/ 11805 w 104851"/>
                  <a:gd name="connsiteY17" fmla="*/ 18434 h 17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51" h="170374">
                    <a:moveTo>
                      <a:pt x="164" y="-478"/>
                    </a:moveTo>
                    <a:lnTo>
                      <a:pt x="164" y="8978"/>
                    </a:lnTo>
                    <a:lnTo>
                      <a:pt x="164" y="113833"/>
                    </a:lnTo>
                    <a:lnTo>
                      <a:pt x="164" y="117490"/>
                    </a:lnTo>
                    <a:lnTo>
                      <a:pt x="3442" y="118919"/>
                    </a:lnTo>
                    <a:lnTo>
                      <a:pt x="96610" y="165526"/>
                    </a:lnTo>
                    <a:lnTo>
                      <a:pt x="105015" y="169896"/>
                    </a:lnTo>
                    <a:lnTo>
                      <a:pt x="105015" y="160441"/>
                    </a:lnTo>
                    <a:lnTo>
                      <a:pt x="105015" y="55585"/>
                    </a:lnTo>
                    <a:lnTo>
                      <a:pt x="105015" y="51929"/>
                    </a:lnTo>
                    <a:lnTo>
                      <a:pt x="101737" y="50500"/>
                    </a:lnTo>
                    <a:lnTo>
                      <a:pt x="8527" y="3893"/>
                    </a:lnTo>
                    <a:lnTo>
                      <a:pt x="164" y="-478"/>
                    </a:lnTo>
                    <a:close/>
                    <a:moveTo>
                      <a:pt x="11805" y="18434"/>
                    </a:moveTo>
                    <a:lnTo>
                      <a:pt x="93374" y="59241"/>
                    </a:lnTo>
                    <a:lnTo>
                      <a:pt x="93374" y="150985"/>
                    </a:lnTo>
                    <a:lnTo>
                      <a:pt x="11805" y="110177"/>
                    </a:lnTo>
                    <a:lnTo>
                      <a:pt x="11805" y="1843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25" name="Freeform 2624">
                <a:extLst>
                  <a:ext uri="{FF2B5EF4-FFF2-40B4-BE49-F238E27FC236}">
                    <a16:creationId xmlns:a16="http://schemas.microsoft.com/office/drawing/2014/main" id="{59B07F01-4446-1862-5D58-22AE59FD8831}"/>
                  </a:ext>
                </a:extLst>
              </p:cNvPr>
              <p:cNvSpPr/>
              <p:nvPr/>
            </p:nvSpPr>
            <p:spPr>
              <a:xfrm>
                <a:off x="7487671" y="2695786"/>
                <a:ext cx="34964" cy="310195"/>
              </a:xfrm>
              <a:custGeom>
                <a:avLst/>
                <a:gdLst>
                  <a:gd name="connsiteX0" fmla="*/ 164 w 34964"/>
                  <a:gd name="connsiteY0" fmla="*/ -478 h 310195"/>
                  <a:gd name="connsiteX1" fmla="*/ 164 w 34964"/>
                  <a:gd name="connsiteY1" fmla="*/ 9020 h 310195"/>
                  <a:gd name="connsiteX2" fmla="*/ 164 w 34964"/>
                  <a:gd name="connsiteY2" fmla="*/ 288621 h 310195"/>
                  <a:gd name="connsiteX3" fmla="*/ 164 w 34964"/>
                  <a:gd name="connsiteY3" fmla="*/ 292235 h 310195"/>
                  <a:gd name="connsiteX4" fmla="*/ 3442 w 34964"/>
                  <a:gd name="connsiteY4" fmla="*/ 293706 h 310195"/>
                  <a:gd name="connsiteX5" fmla="*/ 26723 w 34964"/>
                  <a:gd name="connsiteY5" fmla="*/ 305347 h 310195"/>
                  <a:gd name="connsiteX6" fmla="*/ 35128 w 34964"/>
                  <a:gd name="connsiteY6" fmla="*/ 309718 h 310195"/>
                  <a:gd name="connsiteX7" fmla="*/ 35128 w 34964"/>
                  <a:gd name="connsiteY7" fmla="*/ 300262 h 310195"/>
                  <a:gd name="connsiteX8" fmla="*/ 35128 w 34964"/>
                  <a:gd name="connsiteY8" fmla="*/ 20661 h 310195"/>
                  <a:gd name="connsiteX9" fmla="*/ 35128 w 34964"/>
                  <a:gd name="connsiteY9" fmla="*/ 17005 h 310195"/>
                  <a:gd name="connsiteX10" fmla="*/ 31850 w 34964"/>
                  <a:gd name="connsiteY10" fmla="*/ 15576 h 310195"/>
                  <a:gd name="connsiteX11" fmla="*/ 8527 w 34964"/>
                  <a:gd name="connsiteY11" fmla="*/ 3893 h 310195"/>
                  <a:gd name="connsiteX12" fmla="*/ 164 w 34964"/>
                  <a:gd name="connsiteY12" fmla="*/ -478 h 310195"/>
                  <a:gd name="connsiteX13" fmla="*/ 11804 w 34964"/>
                  <a:gd name="connsiteY13" fmla="*/ 18476 h 310195"/>
                  <a:gd name="connsiteX14" fmla="*/ 23487 w 34964"/>
                  <a:gd name="connsiteY14" fmla="*/ 24276 h 310195"/>
                  <a:gd name="connsiteX15" fmla="*/ 23487 w 34964"/>
                  <a:gd name="connsiteY15" fmla="*/ 290806 h 310195"/>
                  <a:gd name="connsiteX16" fmla="*/ 11804 w 34964"/>
                  <a:gd name="connsiteY16" fmla="*/ 284965 h 310195"/>
                  <a:gd name="connsiteX17" fmla="*/ 11804 w 34964"/>
                  <a:gd name="connsiteY17" fmla="*/ 18476 h 310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64" h="310195">
                    <a:moveTo>
                      <a:pt x="164" y="-478"/>
                    </a:moveTo>
                    <a:lnTo>
                      <a:pt x="164" y="9020"/>
                    </a:lnTo>
                    <a:lnTo>
                      <a:pt x="164" y="288621"/>
                    </a:lnTo>
                    <a:lnTo>
                      <a:pt x="164" y="292235"/>
                    </a:lnTo>
                    <a:lnTo>
                      <a:pt x="3442" y="293706"/>
                    </a:lnTo>
                    <a:lnTo>
                      <a:pt x="26723" y="305347"/>
                    </a:lnTo>
                    <a:lnTo>
                      <a:pt x="35128" y="309718"/>
                    </a:lnTo>
                    <a:lnTo>
                      <a:pt x="35128" y="300262"/>
                    </a:lnTo>
                    <a:lnTo>
                      <a:pt x="35128" y="20661"/>
                    </a:lnTo>
                    <a:lnTo>
                      <a:pt x="35128" y="17005"/>
                    </a:lnTo>
                    <a:lnTo>
                      <a:pt x="31850" y="15576"/>
                    </a:lnTo>
                    <a:lnTo>
                      <a:pt x="8527" y="3893"/>
                    </a:lnTo>
                    <a:lnTo>
                      <a:pt x="164" y="-478"/>
                    </a:lnTo>
                    <a:close/>
                    <a:moveTo>
                      <a:pt x="11804" y="18476"/>
                    </a:moveTo>
                    <a:lnTo>
                      <a:pt x="23487" y="24276"/>
                    </a:lnTo>
                    <a:lnTo>
                      <a:pt x="23487" y="290806"/>
                    </a:lnTo>
                    <a:lnTo>
                      <a:pt x="11804" y="284965"/>
                    </a:lnTo>
                    <a:lnTo>
                      <a:pt x="11804" y="1847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26" name="Freeform 2625">
                <a:extLst>
                  <a:ext uri="{FF2B5EF4-FFF2-40B4-BE49-F238E27FC236}">
                    <a16:creationId xmlns:a16="http://schemas.microsoft.com/office/drawing/2014/main" id="{DC90754C-099D-09D0-979B-6C612E96B0E0}"/>
                  </a:ext>
                </a:extLst>
              </p:cNvPr>
              <p:cNvSpPr/>
              <p:nvPr/>
            </p:nvSpPr>
            <p:spPr>
              <a:xfrm>
                <a:off x="7528435" y="2713270"/>
                <a:ext cx="34964" cy="310195"/>
              </a:xfrm>
              <a:custGeom>
                <a:avLst/>
                <a:gdLst>
                  <a:gd name="connsiteX0" fmla="*/ 164 w 34964"/>
                  <a:gd name="connsiteY0" fmla="*/ -478 h 310195"/>
                  <a:gd name="connsiteX1" fmla="*/ 164 w 34964"/>
                  <a:gd name="connsiteY1" fmla="*/ 292235 h 310195"/>
                  <a:gd name="connsiteX2" fmla="*/ 35128 w 34964"/>
                  <a:gd name="connsiteY2" fmla="*/ 309718 h 310195"/>
                  <a:gd name="connsiteX3" fmla="*/ 35128 w 34964"/>
                  <a:gd name="connsiteY3" fmla="*/ 17005 h 310195"/>
                  <a:gd name="connsiteX4" fmla="*/ 164 w 34964"/>
                  <a:gd name="connsiteY4" fmla="*/ -478 h 310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64" h="310195">
                    <a:moveTo>
                      <a:pt x="164" y="-478"/>
                    </a:moveTo>
                    <a:lnTo>
                      <a:pt x="164" y="292235"/>
                    </a:lnTo>
                    <a:lnTo>
                      <a:pt x="35128" y="309718"/>
                    </a:lnTo>
                    <a:lnTo>
                      <a:pt x="35128" y="17005"/>
                    </a:lnTo>
                    <a:lnTo>
                      <a:pt x="164" y="-4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27" name="Freeform 2626">
                <a:extLst>
                  <a:ext uri="{FF2B5EF4-FFF2-40B4-BE49-F238E27FC236}">
                    <a16:creationId xmlns:a16="http://schemas.microsoft.com/office/drawing/2014/main" id="{B75FD547-8078-E888-3554-AFFC7124901A}"/>
                  </a:ext>
                </a:extLst>
              </p:cNvPr>
              <p:cNvSpPr/>
              <p:nvPr/>
            </p:nvSpPr>
            <p:spPr>
              <a:xfrm>
                <a:off x="7580881" y="2730752"/>
                <a:ext cx="58245" cy="158733"/>
              </a:xfrm>
              <a:custGeom>
                <a:avLst/>
                <a:gdLst>
                  <a:gd name="connsiteX0" fmla="*/ 164 w 58245"/>
                  <a:gd name="connsiteY0" fmla="*/ -478 h 158733"/>
                  <a:gd name="connsiteX1" fmla="*/ 164 w 58245"/>
                  <a:gd name="connsiteY1" fmla="*/ 8978 h 158733"/>
                  <a:gd name="connsiteX2" fmla="*/ 164 w 58245"/>
                  <a:gd name="connsiteY2" fmla="*/ 125475 h 158733"/>
                  <a:gd name="connsiteX3" fmla="*/ 164 w 58245"/>
                  <a:gd name="connsiteY3" fmla="*/ 129131 h 158733"/>
                  <a:gd name="connsiteX4" fmla="*/ 3442 w 58245"/>
                  <a:gd name="connsiteY4" fmla="*/ 130602 h 158733"/>
                  <a:gd name="connsiteX5" fmla="*/ 50047 w 58245"/>
                  <a:gd name="connsiteY5" fmla="*/ 153885 h 158733"/>
                  <a:gd name="connsiteX6" fmla="*/ 58410 w 58245"/>
                  <a:gd name="connsiteY6" fmla="*/ 158255 h 158733"/>
                  <a:gd name="connsiteX7" fmla="*/ 58410 w 58245"/>
                  <a:gd name="connsiteY7" fmla="*/ 148799 h 158733"/>
                  <a:gd name="connsiteX8" fmla="*/ 58410 w 58245"/>
                  <a:gd name="connsiteY8" fmla="*/ 32303 h 158733"/>
                  <a:gd name="connsiteX9" fmla="*/ 58410 w 58245"/>
                  <a:gd name="connsiteY9" fmla="*/ 28646 h 158733"/>
                  <a:gd name="connsiteX10" fmla="*/ 55132 w 58245"/>
                  <a:gd name="connsiteY10" fmla="*/ 27175 h 158733"/>
                  <a:gd name="connsiteX11" fmla="*/ 8527 w 58245"/>
                  <a:gd name="connsiteY11" fmla="*/ 3893 h 158733"/>
                  <a:gd name="connsiteX12" fmla="*/ 164 w 58245"/>
                  <a:gd name="connsiteY12" fmla="*/ -478 h 158733"/>
                  <a:gd name="connsiteX13" fmla="*/ 11805 w 58245"/>
                  <a:gd name="connsiteY13" fmla="*/ 18434 h 158733"/>
                  <a:gd name="connsiteX14" fmla="*/ 46769 w 58245"/>
                  <a:gd name="connsiteY14" fmla="*/ 35917 h 158733"/>
                  <a:gd name="connsiteX15" fmla="*/ 46769 w 58245"/>
                  <a:gd name="connsiteY15" fmla="*/ 139344 h 158733"/>
                  <a:gd name="connsiteX16" fmla="*/ 11805 w 58245"/>
                  <a:gd name="connsiteY16" fmla="*/ 121861 h 158733"/>
                  <a:gd name="connsiteX17" fmla="*/ 11805 w 58245"/>
                  <a:gd name="connsiteY17" fmla="*/ 18434 h 158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5" h="158733">
                    <a:moveTo>
                      <a:pt x="164" y="-478"/>
                    </a:moveTo>
                    <a:lnTo>
                      <a:pt x="164" y="8978"/>
                    </a:lnTo>
                    <a:lnTo>
                      <a:pt x="164" y="125475"/>
                    </a:lnTo>
                    <a:lnTo>
                      <a:pt x="164" y="129131"/>
                    </a:lnTo>
                    <a:lnTo>
                      <a:pt x="3442" y="130602"/>
                    </a:lnTo>
                    <a:lnTo>
                      <a:pt x="50047" y="153885"/>
                    </a:lnTo>
                    <a:lnTo>
                      <a:pt x="58410" y="158255"/>
                    </a:lnTo>
                    <a:lnTo>
                      <a:pt x="58410" y="148799"/>
                    </a:lnTo>
                    <a:lnTo>
                      <a:pt x="58410" y="32303"/>
                    </a:lnTo>
                    <a:lnTo>
                      <a:pt x="58410" y="28646"/>
                    </a:lnTo>
                    <a:lnTo>
                      <a:pt x="55132" y="27175"/>
                    </a:lnTo>
                    <a:lnTo>
                      <a:pt x="8527" y="3893"/>
                    </a:lnTo>
                    <a:lnTo>
                      <a:pt x="164" y="-478"/>
                    </a:lnTo>
                    <a:close/>
                    <a:moveTo>
                      <a:pt x="11805" y="18434"/>
                    </a:moveTo>
                    <a:lnTo>
                      <a:pt x="46769" y="35917"/>
                    </a:lnTo>
                    <a:lnTo>
                      <a:pt x="46769" y="139344"/>
                    </a:lnTo>
                    <a:lnTo>
                      <a:pt x="11805" y="121861"/>
                    </a:lnTo>
                    <a:lnTo>
                      <a:pt x="11805" y="1843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28" name="Freeform 2627">
                <a:extLst>
                  <a:ext uri="{FF2B5EF4-FFF2-40B4-BE49-F238E27FC236}">
                    <a16:creationId xmlns:a16="http://schemas.microsoft.com/office/drawing/2014/main" id="{F2898177-278B-BE93-0497-5070398593AD}"/>
                  </a:ext>
                </a:extLst>
              </p:cNvPr>
              <p:cNvSpPr/>
              <p:nvPr/>
            </p:nvSpPr>
            <p:spPr>
              <a:xfrm>
                <a:off x="7650768" y="2765718"/>
                <a:ext cx="34964" cy="158733"/>
              </a:xfrm>
              <a:custGeom>
                <a:avLst/>
                <a:gdLst>
                  <a:gd name="connsiteX0" fmla="*/ 164 w 34964"/>
                  <a:gd name="connsiteY0" fmla="*/ -478 h 158733"/>
                  <a:gd name="connsiteX1" fmla="*/ 164 w 34964"/>
                  <a:gd name="connsiteY1" fmla="*/ 8978 h 158733"/>
                  <a:gd name="connsiteX2" fmla="*/ 164 w 34964"/>
                  <a:gd name="connsiteY2" fmla="*/ 137116 h 158733"/>
                  <a:gd name="connsiteX3" fmla="*/ 164 w 34964"/>
                  <a:gd name="connsiteY3" fmla="*/ 140772 h 158733"/>
                  <a:gd name="connsiteX4" fmla="*/ 3442 w 34964"/>
                  <a:gd name="connsiteY4" fmla="*/ 142243 h 158733"/>
                  <a:gd name="connsiteX5" fmla="*/ 26723 w 34964"/>
                  <a:gd name="connsiteY5" fmla="*/ 153884 h 158733"/>
                  <a:gd name="connsiteX6" fmla="*/ 35128 w 34964"/>
                  <a:gd name="connsiteY6" fmla="*/ 158255 h 158733"/>
                  <a:gd name="connsiteX7" fmla="*/ 35128 w 34964"/>
                  <a:gd name="connsiteY7" fmla="*/ 148757 h 158733"/>
                  <a:gd name="connsiteX8" fmla="*/ 35128 w 34964"/>
                  <a:gd name="connsiteY8" fmla="*/ 20619 h 158733"/>
                  <a:gd name="connsiteX9" fmla="*/ 35128 w 34964"/>
                  <a:gd name="connsiteY9" fmla="*/ 16963 h 158733"/>
                  <a:gd name="connsiteX10" fmla="*/ 31850 w 34964"/>
                  <a:gd name="connsiteY10" fmla="*/ 15534 h 158733"/>
                  <a:gd name="connsiteX11" fmla="*/ 8527 w 34964"/>
                  <a:gd name="connsiteY11" fmla="*/ 3893 h 158733"/>
                  <a:gd name="connsiteX12" fmla="*/ 164 w 34964"/>
                  <a:gd name="connsiteY12" fmla="*/ -478 h 158733"/>
                  <a:gd name="connsiteX13" fmla="*/ 11804 w 34964"/>
                  <a:gd name="connsiteY13" fmla="*/ 18434 h 158733"/>
                  <a:gd name="connsiteX14" fmla="*/ 23487 w 34964"/>
                  <a:gd name="connsiteY14" fmla="*/ 24276 h 158733"/>
                  <a:gd name="connsiteX15" fmla="*/ 23487 w 34964"/>
                  <a:gd name="connsiteY15" fmla="*/ 139301 h 158733"/>
                  <a:gd name="connsiteX16" fmla="*/ 11804 w 34964"/>
                  <a:gd name="connsiteY16" fmla="*/ 133502 h 158733"/>
                  <a:gd name="connsiteX17" fmla="*/ 11804 w 34964"/>
                  <a:gd name="connsiteY17" fmla="*/ 18434 h 158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64" h="158733">
                    <a:moveTo>
                      <a:pt x="164" y="-478"/>
                    </a:moveTo>
                    <a:lnTo>
                      <a:pt x="164" y="8978"/>
                    </a:lnTo>
                    <a:lnTo>
                      <a:pt x="164" y="137116"/>
                    </a:lnTo>
                    <a:lnTo>
                      <a:pt x="164" y="140772"/>
                    </a:lnTo>
                    <a:lnTo>
                      <a:pt x="3442" y="142243"/>
                    </a:lnTo>
                    <a:lnTo>
                      <a:pt x="26723" y="153884"/>
                    </a:lnTo>
                    <a:lnTo>
                      <a:pt x="35128" y="158255"/>
                    </a:lnTo>
                    <a:lnTo>
                      <a:pt x="35128" y="148757"/>
                    </a:lnTo>
                    <a:lnTo>
                      <a:pt x="35128" y="20619"/>
                    </a:lnTo>
                    <a:lnTo>
                      <a:pt x="35128" y="16963"/>
                    </a:lnTo>
                    <a:lnTo>
                      <a:pt x="31850" y="15534"/>
                    </a:lnTo>
                    <a:lnTo>
                      <a:pt x="8527" y="3893"/>
                    </a:lnTo>
                    <a:lnTo>
                      <a:pt x="164" y="-478"/>
                    </a:lnTo>
                    <a:close/>
                    <a:moveTo>
                      <a:pt x="11804" y="18434"/>
                    </a:moveTo>
                    <a:lnTo>
                      <a:pt x="23487" y="24276"/>
                    </a:lnTo>
                    <a:lnTo>
                      <a:pt x="23487" y="139301"/>
                    </a:lnTo>
                    <a:lnTo>
                      <a:pt x="11804" y="133502"/>
                    </a:lnTo>
                    <a:lnTo>
                      <a:pt x="11804" y="1843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29" name="Freeform 2628">
                <a:extLst>
                  <a:ext uri="{FF2B5EF4-FFF2-40B4-BE49-F238E27FC236}">
                    <a16:creationId xmlns:a16="http://schemas.microsoft.com/office/drawing/2014/main" id="{37D75107-058E-DADD-45A9-F84231B18BE3}"/>
                  </a:ext>
                </a:extLst>
              </p:cNvPr>
              <p:cNvSpPr/>
              <p:nvPr/>
            </p:nvSpPr>
            <p:spPr>
              <a:xfrm>
                <a:off x="7464389" y="2523941"/>
                <a:ext cx="477608" cy="595637"/>
              </a:xfrm>
              <a:custGeom>
                <a:avLst/>
                <a:gdLst>
                  <a:gd name="connsiteX0" fmla="*/ 238989 w 477608"/>
                  <a:gd name="connsiteY0" fmla="*/ -478 h 595637"/>
                  <a:gd name="connsiteX1" fmla="*/ 236426 w 477608"/>
                  <a:gd name="connsiteY1" fmla="*/ 993 h 595637"/>
                  <a:gd name="connsiteX2" fmla="*/ 3442 w 477608"/>
                  <a:gd name="connsiteY2" fmla="*/ 117490 h 595637"/>
                  <a:gd name="connsiteX3" fmla="*/ 164 w 477608"/>
                  <a:gd name="connsiteY3" fmla="*/ 118961 h 595637"/>
                  <a:gd name="connsiteX4" fmla="*/ 164 w 477608"/>
                  <a:gd name="connsiteY4" fmla="*/ 122617 h 595637"/>
                  <a:gd name="connsiteX5" fmla="*/ 164 w 477608"/>
                  <a:gd name="connsiteY5" fmla="*/ 472107 h 595637"/>
                  <a:gd name="connsiteX6" fmla="*/ 164 w 477608"/>
                  <a:gd name="connsiteY6" fmla="*/ 475764 h 595637"/>
                  <a:gd name="connsiteX7" fmla="*/ 3442 w 477608"/>
                  <a:gd name="connsiteY7" fmla="*/ 477192 h 595637"/>
                  <a:gd name="connsiteX8" fmla="*/ 236426 w 477608"/>
                  <a:gd name="connsiteY8" fmla="*/ 593689 h 595637"/>
                  <a:gd name="connsiteX9" fmla="*/ 238989 w 477608"/>
                  <a:gd name="connsiteY9" fmla="*/ 595160 h 595637"/>
                  <a:gd name="connsiteX10" fmla="*/ 241511 w 477608"/>
                  <a:gd name="connsiteY10" fmla="*/ 593689 h 595637"/>
                  <a:gd name="connsiteX11" fmla="*/ 474494 w 477608"/>
                  <a:gd name="connsiteY11" fmla="*/ 477192 h 595637"/>
                  <a:gd name="connsiteX12" fmla="*/ 477772 w 477608"/>
                  <a:gd name="connsiteY12" fmla="*/ 475764 h 595637"/>
                  <a:gd name="connsiteX13" fmla="*/ 477772 w 477608"/>
                  <a:gd name="connsiteY13" fmla="*/ 472107 h 595637"/>
                  <a:gd name="connsiteX14" fmla="*/ 477772 w 477608"/>
                  <a:gd name="connsiteY14" fmla="*/ 122617 h 595637"/>
                  <a:gd name="connsiteX15" fmla="*/ 477772 w 477608"/>
                  <a:gd name="connsiteY15" fmla="*/ 118961 h 595637"/>
                  <a:gd name="connsiteX16" fmla="*/ 474494 w 477608"/>
                  <a:gd name="connsiteY16" fmla="*/ 117490 h 595637"/>
                  <a:gd name="connsiteX17" fmla="*/ 241511 w 477608"/>
                  <a:gd name="connsiteY17" fmla="*/ 993 h 595637"/>
                  <a:gd name="connsiteX18" fmla="*/ 238989 w 477608"/>
                  <a:gd name="connsiteY18" fmla="*/ -478 h 595637"/>
                  <a:gd name="connsiteX19" fmla="*/ 238989 w 477608"/>
                  <a:gd name="connsiteY19" fmla="*/ 12634 h 595637"/>
                  <a:gd name="connsiteX20" fmla="*/ 466131 w 477608"/>
                  <a:gd name="connsiteY20" fmla="*/ 126231 h 595637"/>
                  <a:gd name="connsiteX21" fmla="*/ 466131 w 477608"/>
                  <a:gd name="connsiteY21" fmla="*/ 468451 h 595637"/>
                  <a:gd name="connsiteX22" fmla="*/ 238989 w 477608"/>
                  <a:gd name="connsiteY22" fmla="*/ 582048 h 595637"/>
                  <a:gd name="connsiteX23" fmla="*/ 11805 w 477608"/>
                  <a:gd name="connsiteY23" fmla="*/ 468451 h 595637"/>
                  <a:gd name="connsiteX24" fmla="*/ 11805 w 477608"/>
                  <a:gd name="connsiteY24" fmla="*/ 126231 h 595637"/>
                  <a:gd name="connsiteX25" fmla="*/ 238989 w 477608"/>
                  <a:gd name="connsiteY25" fmla="*/ 12634 h 59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08" h="595637">
                    <a:moveTo>
                      <a:pt x="238989" y="-478"/>
                    </a:moveTo>
                    <a:lnTo>
                      <a:pt x="236426" y="993"/>
                    </a:lnTo>
                    <a:lnTo>
                      <a:pt x="3442" y="117490"/>
                    </a:lnTo>
                    <a:lnTo>
                      <a:pt x="164" y="118961"/>
                    </a:lnTo>
                    <a:lnTo>
                      <a:pt x="164" y="122617"/>
                    </a:lnTo>
                    <a:lnTo>
                      <a:pt x="164" y="472107"/>
                    </a:lnTo>
                    <a:lnTo>
                      <a:pt x="164" y="475764"/>
                    </a:lnTo>
                    <a:lnTo>
                      <a:pt x="3442" y="477192"/>
                    </a:lnTo>
                    <a:lnTo>
                      <a:pt x="236426" y="593689"/>
                    </a:lnTo>
                    <a:lnTo>
                      <a:pt x="238989" y="595160"/>
                    </a:lnTo>
                    <a:lnTo>
                      <a:pt x="241511" y="593689"/>
                    </a:lnTo>
                    <a:lnTo>
                      <a:pt x="474494" y="477192"/>
                    </a:lnTo>
                    <a:lnTo>
                      <a:pt x="477772" y="475764"/>
                    </a:lnTo>
                    <a:lnTo>
                      <a:pt x="477772" y="472107"/>
                    </a:lnTo>
                    <a:lnTo>
                      <a:pt x="477772" y="122617"/>
                    </a:lnTo>
                    <a:lnTo>
                      <a:pt x="477772" y="118961"/>
                    </a:lnTo>
                    <a:lnTo>
                      <a:pt x="474494" y="117490"/>
                    </a:lnTo>
                    <a:lnTo>
                      <a:pt x="241511" y="993"/>
                    </a:lnTo>
                    <a:lnTo>
                      <a:pt x="238989" y="-478"/>
                    </a:lnTo>
                    <a:close/>
                    <a:moveTo>
                      <a:pt x="238989" y="12634"/>
                    </a:moveTo>
                    <a:lnTo>
                      <a:pt x="466131" y="126231"/>
                    </a:lnTo>
                    <a:lnTo>
                      <a:pt x="466131" y="468451"/>
                    </a:lnTo>
                    <a:lnTo>
                      <a:pt x="238989" y="582048"/>
                    </a:lnTo>
                    <a:lnTo>
                      <a:pt x="11805" y="468451"/>
                    </a:lnTo>
                    <a:lnTo>
                      <a:pt x="11805" y="126231"/>
                    </a:lnTo>
                    <a:lnTo>
                      <a:pt x="238989" y="1263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30" name="Freeform 2629">
                <a:extLst>
                  <a:ext uri="{FF2B5EF4-FFF2-40B4-BE49-F238E27FC236}">
                    <a16:creationId xmlns:a16="http://schemas.microsoft.com/office/drawing/2014/main" id="{662C52B0-0A2D-046C-21C9-E540535EDD79}"/>
                  </a:ext>
                </a:extLst>
              </p:cNvPr>
              <p:cNvSpPr/>
              <p:nvPr/>
            </p:nvSpPr>
            <p:spPr>
              <a:xfrm>
                <a:off x="7727547" y="2792744"/>
                <a:ext cx="179008" cy="282743"/>
              </a:xfrm>
              <a:custGeom>
                <a:avLst/>
                <a:gdLst>
                  <a:gd name="connsiteX0" fmla="*/ 0 w 179008"/>
                  <a:gd name="connsiteY0" fmla="*/ 89507 h 282743"/>
                  <a:gd name="connsiteX1" fmla="*/ 179009 w 179008"/>
                  <a:gd name="connsiteY1" fmla="*/ 0 h 282743"/>
                  <a:gd name="connsiteX2" fmla="*/ 179009 w 179008"/>
                  <a:gd name="connsiteY2" fmla="*/ 193236 h 282743"/>
                  <a:gd name="connsiteX3" fmla="*/ 0 w 179008"/>
                  <a:gd name="connsiteY3" fmla="*/ 282744 h 282743"/>
                </a:gdLst>
                <a:ahLst/>
                <a:cxnLst>
                  <a:cxn ang="0">
                    <a:pos x="connsiteX0" y="connsiteY0"/>
                  </a:cxn>
                  <a:cxn ang="0">
                    <a:pos x="connsiteX1" y="connsiteY1"/>
                  </a:cxn>
                  <a:cxn ang="0">
                    <a:pos x="connsiteX2" y="connsiteY2"/>
                  </a:cxn>
                  <a:cxn ang="0">
                    <a:pos x="connsiteX3" y="connsiteY3"/>
                  </a:cxn>
                </a:cxnLst>
                <a:rect l="l" t="t" r="r" b="b"/>
                <a:pathLst>
                  <a:path w="179008" h="282743">
                    <a:moveTo>
                      <a:pt x="0" y="89507"/>
                    </a:moveTo>
                    <a:lnTo>
                      <a:pt x="179009" y="0"/>
                    </a:lnTo>
                    <a:lnTo>
                      <a:pt x="179009" y="193236"/>
                    </a:lnTo>
                    <a:lnTo>
                      <a:pt x="0" y="28274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631" name="Graphic 2503">
              <a:extLst>
                <a:ext uri="{FF2B5EF4-FFF2-40B4-BE49-F238E27FC236}">
                  <a16:creationId xmlns:a16="http://schemas.microsoft.com/office/drawing/2014/main" id="{81C588B3-03B5-A46A-1C92-68BA0D855459}"/>
                </a:ext>
              </a:extLst>
            </p:cNvPr>
            <p:cNvGrpSpPr/>
            <p:nvPr/>
          </p:nvGrpSpPr>
          <p:grpSpPr>
            <a:xfrm>
              <a:off x="7496618" y="2541244"/>
              <a:ext cx="422026" cy="211022"/>
              <a:chOff x="7496618" y="2541244"/>
              <a:chExt cx="422026" cy="211022"/>
            </a:xfrm>
            <a:solidFill>
              <a:srgbClr val="00FFFF"/>
            </a:solidFill>
          </p:grpSpPr>
          <p:sp>
            <p:nvSpPr>
              <p:cNvPr id="2632" name="Freeform 2631">
                <a:extLst>
                  <a:ext uri="{FF2B5EF4-FFF2-40B4-BE49-F238E27FC236}">
                    <a16:creationId xmlns:a16="http://schemas.microsoft.com/office/drawing/2014/main" id="{B123EC8A-08A7-F4E3-FA2D-595F942938BB}"/>
                  </a:ext>
                </a:extLst>
              </p:cNvPr>
              <p:cNvSpPr/>
              <p:nvPr/>
            </p:nvSpPr>
            <p:spPr>
              <a:xfrm>
                <a:off x="7496618" y="2541244"/>
                <a:ext cx="422026" cy="211022"/>
              </a:xfrm>
              <a:custGeom>
                <a:avLst/>
                <a:gdLst>
                  <a:gd name="connsiteX0" fmla="*/ 211013 w 422026"/>
                  <a:gd name="connsiteY0" fmla="*/ 0 h 211022"/>
                  <a:gd name="connsiteX1" fmla="*/ 0 w 422026"/>
                  <a:gd name="connsiteY1" fmla="*/ 105511 h 211022"/>
                  <a:gd name="connsiteX2" fmla="*/ 211013 w 422026"/>
                  <a:gd name="connsiteY2" fmla="*/ 211022 h 211022"/>
                  <a:gd name="connsiteX3" fmla="*/ 422026 w 422026"/>
                  <a:gd name="connsiteY3" fmla="*/ 105511 h 211022"/>
                  <a:gd name="connsiteX4" fmla="*/ 211013 w 422026"/>
                  <a:gd name="connsiteY4" fmla="*/ 0 h 211022"/>
                  <a:gd name="connsiteX5" fmla="*/ 309807 w 422026"/>
                  <a:gd name="connsiteY5" fmla="*/ 55978 h 211022"/>
                  <a:gd name="connsiteX6" fmla="*/ 309807 w 422026"/>
                  <a:gd name="connsiteY6" fmla="*/ 154937 h 211022"/>
                  <a:gd name="connsiteX7" fmla="*/ 111979 w 422026"/>
                  <a:gd name="connsiteY7" fmla="*/ 154897 h 211022"/>
                  <a:gd name="connsiteX8" fmla="*/ 111899 w 422026"/>
                  <a:gd name="connsiteY8" fmla="*/ 55978 h 211022"/>
                  <a:gd name="connsiteX9" fmla="*/ 309807 w 422026"/>
                  <a:gd name="connsiteY9" fmla="*/ 55978 h 211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026" h="211022">
                    <a:moveTo>
                      <a:pt x="211013" y="0"/>
                    </a:moveTo>
                    <a:lnTo>
                      <a:pt x="0" y="105511"/>
                    </a:lnTo>
                    <a:lnTo>
                      <a:pt x="211013" y="211022"/>
                    </a:lnTo>
                    <a:lnTo>
                      <a:pt x="422026" y="105511"/>
                    </a:lnTo>
                    <a:lnTo>
                      <a:pt x="211013" y="0"/>
                    </a:lnTo>
                    <a:close/>
                    <a:moveTo>
                      <a:pt x="309807" y="55978"/>
                    </a:moveTo>
                    <a:cubicBezTo>
                      <a:pt x="364365" y="83259"/>
                      <a:pt x="364392" y="127643"/>
                      <a:pt x="309807" y="154937"/>
                    </a:cubicBezTo>
                    <a:cubicBezTo>
                      <a:pt x="255195" y="182244"/>
                      <a:pt x="166537" y="182177"/>
                      <a:pt x="111979" y="154897"/>
                    </a:cubicBezTo>
                    <a:cubicBezTo>
                      <a:pt x="57420" y="127616"/>
                      <a:pt x="57287" y="83286"/>
                      <a:pt x="111899" y="55978"/>
                    </a:cubicBezTo>
                    <a:cubicBezTo>
                      <a:pt x="166484" y="28685"/>
                      <a:pt x="255248" y="28698"/>
                      <a:pt x="309807" y="55978"/>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33" name="Freeform 2632">
                <a:extLst>
                  <a:ext uri="{FF2B5EF4-FFF2-40B4-BE49-F238E27FC236}">
                    <a16:creationId xmlns:a16="http://schemas.microsoft.com/office/drawing/2014/main" id="{66B943BF-1BC3-078A-6B2D-21EE39F5F68E}"/>
                  </a:ext>
                </a:extLst>
              </p:cNvPr>
              <p:cNvSpPr/>
              <p:nvPr/>
            </p:nvSpPr>
            <p:spPr>
              <a:xfrm>
                <a:off x="7595171" y="2590523"/>
                <a:ext cx="224652" cy="112331"/>
              </a:xfrm>
              <a:custGeom>
                <a:avLst/>
                <a:gdLst>
                  <a:gd name="connsiteX0" fmla="*/ 112326 w 224652"/>
                  <a:gd name="connsiteY0" fmla="*/ 0 h 112331"/>
                  <a:gd name="connsiteX1" fmla="*/ 224653 w 224652"/>
                  <a:gd name="connsiteY1" fmla="*/ 56166 h 112331"/>
                  <a:gd name="connsiteX2" fmla="*/ 131047 w 224652"/>
                  <a:gd name="connsiteY2" fmla="*/ 65526 h 112331"/>
                  <a:gd name="connsiteX3" fmla="*/ 112326 w 224652"/>
                  <a:gd name="connsiteY3" fmla="*/ 112331 h 112331"/>
                  <a:gd name="connsiteX4" fmla="*/ 0 w 224652"/>
                  <a:gd name="connsiteY4" fmla="*/ 56166 h 112331"/>
                  <a:gd name="connsiteX5" fmla="*/ 93605 w 224652"/>
                  <a:gd name="connsiteY5" fmla="*/ 46805 h 112331"/>
                  <a:gd name="connsiteX6" fmla="*/ 112326 w 224652"/>
                  <a:gd name="connsiteY6" fmla="*/ 0 h 112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652" h="112331">
                    <a:moveTo>
                      <a:pt x="112326" y="0"/>
                    </a:moveTo>
                    <a:lnTo>
                      <a:pt x="224653" y="56166"/>
                    </a:lnTo>
                    <a:lnTo>
                      <a:pt x="131047" y="65526"/>
                    </a:lnTo>
                    <a:lnTo>
                      <a:pt x="112326" y="112331"/>
                    </a:lnTo>
                    <a:lnTo>
                      <a:pt x="0" y="56166"/>
                    </a:lnTo>
                    <a:lnTo>
                      <a:pt x="93605" y="46805"/>
                    </a:lnTo>
                    <a:lnTo>
                      <a:pt x="112326" y="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634" name="Graphic 2503">
            <a:extLst>
              <a:ext uri="{FF2B5EF4-FFF2-40B4-BE49-F238E27FC236}">
                <a16:creationId xmlns:a16="http://schemas.microsoft.com/office/drawing/2014/main" id="{F1C4BDB8-5055-3FE0-A17B-0632F0160E7C}"/>
              </a:ext>
            </a:extLst>
          </p:cNvPr>
          <p:cNvGrpSpPr/>
          <p:nvPr/>
        </p:nvGrpSpPr>
        <p:grpSpPr>
          <a:xfrm>
            <a:off x="5731223" y="3673090"/>
            <a:ext cx="708092" cy="883079"/>
            <a:chOff x="6265431" y="3152490"/>
            <a:chExt cx="477608" cy="595637"/>
          </a:xfrm>
        </p:grpSpPr>
        <p:grpSp>
          <p:nvGrpSpPr>
            <p:cNvPr id="2635" name="Graphic 2503">
              <a:extLst>
                <a:ext uri="{FF2B5EF4-FFF2-40B4-BE49-F238E27FC236}">
                  <a16:creationId xmlns:a16="http://schemas.microsoft.com/office/drawing/2014/main" id="{9C849A65-5A92-6B5E-95D0-44B753FC30D2}"/>
                </a:ext>
              </a:extLst>
            </p:cNvPr>
            <p:cNvGrpSpPr/>
            <p:nvPr/>
          </p:nvGrpSpPr>
          <p:grpSpPr>
            <a:xfrm>
              <a:off x="6265431" y="3152490"/>
              <a:ext cx="477608" cy="595637"/>
              <a:chOff x="6265431" y="3152490"/>
              <a:chExt cx="477608" cy="595637"/>
            </a:xfrm>
          </p:grpSpPr>
          <p:sp>
            <p:nvSpPr>
              <p:cNvPr id="2636" name="Freeform 2635">
                <a:extLst>
                  <a:ext uri="{FF2B5EF4-FFF2-40B4-BE49-F238E27FC236}">
                    <a16:creationId xmlns:a16="http://schemas.microsoft.com/office/drawing/2014/main" id="{D7F9FBDB-B07F-CF73-1C70-ACBBB660B583}"/>
                  </a:ext>
                </a:extLst>
              </p:cNvPr>
              <p:cNvSpPr/>
              <p:nvPr/>
            </p:nvSpPr>
            <p:spPr>
              <a:xfrm>
                <a:off x="6271231" y="3159046"/>
                <a:ext cx="466009" cy="233035"/>
              </a:xfrm>
              <a:custGeom>
                <a:avLst/>
                <a:gdLst>
                  <a:gd name="connsiteX0" fmla="*/ -121 w 466009"/>
                  <a:gd name="connsiteY0" fmla="*/ 116210 h 233035"/>
                  <a:gd name="connsiteX1" fmla="*/ 232904 w 466009"/>
                  <a:gd name="connsiteY1" fmla="*/ -328 h 233035"/>
                  <a:gd name="connsiteX2" fmla="*/ 465888 w 466009"/>
                  <a:gd name="connsiteY2" fmla="*/ 116210 h 233035"/>
                  <a:gd name="connsiteX3" fmla="*/ 232904 w 466009"/>
                  <a:gd name="connsiteY3" fmla="*/ 232707 h 233035"/>
                  <a:gd name="connsiteX4" fmla="*/ -121 w 466009"/>
                  <a:gd name="connsiteY4" fmla="*/ 116210 h 233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009" h="233035">
                    <a:moveTo>
                      <a:pt x="-121" y="116210"/>
                    </a:moveTo>
                    <a:lnTo>
                      <a:pt x="232904" y="-328"/>
                    </a:lnTo>
                    <a:lnTo>
                      <a:pt x="465888" y="116210"/>
                    </a:lnTo>
                    <a:lnTo>
                      <a:pt x="232904" y="232707"/>
                    </a:lnTo>
                    <a:lnTo>
                      <a:pt x="-121" y="11621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37" name="Freeform 2636">
                <a:extLst>
                  <a:ext uri="{FF2B5EF4-FFF2-40B4-BE49-F238E27FC236}">
                    <a16:creationId xmlns:a16="http://schemas.microsoft.com/office/drawing/2014/main" id="{1F1CD889-9469-1951-0DAE-8E880E71D166}"/>
                  </a:ext>
                </a:extLst>
              </p:cNvPr>
              <p:cNvSpPr/>
              <p:nvPr/>
            </p:nvSpPr>
            <p:spPr>
              <a:xfrm>
                <a:off x="6271231" y="3275585"/>
                <a:ext cx="233025" cy="465987"/>
              </a:xfrm>
              <a:custGeom>
                <a:avLst/>
                <a:gdLst>
                  <a:gd name="connsiteX0" fmla="*/ -121 w 233025"/>
                  <a:gd name="connsiteY0" fmla="*/ -328 h 465987"/>
                  <a:gd name="connsiteX1" fmla="*/ -121 w 233025"/>
                  <a:gd name="connsiteY1" fmla="*/ 349162 h 465987"/>
                  <a:gd name="connsiteX2" fmla="*/ 232904 w 233025"/>
                  <a:gd name="connsiteY2" fmla="*/ 465659 h 465987"/>
                  <a:gd name="connsiteX3" fmla="*/ 232904 w 233025"/>
                  <a:gd name="connsiteY3" fmla="*/ 116168 h 465987"/>
                  <a:gd name="connsiteX4" fmla="*/ -121 w 233025"/>
                  <a:gd name="connsiteY4" fmla="*/ -328 h 465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025" h="465987">
                    <a:moveTo>
                      <a:pt x="-121" y="-328"/>
                    </a:moveTo>
                    <a:lnTo>
                      <a:pt x="-121" y="349162"/>
                    </a:lnTo>
                    <a:lnTo>
                      <a:pt x="232904" y="465659"/>
                    </a:lnTo>
                    <a:lnTo>
                      <a:pt x="232904" y="116168"/>
                    </a:lnTo>
                    <a:lnTo>
                      <a:pt x="-121" y="-32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38" name="Freeform 2637">
                <a:extLst>
                  <a:ext uri="{FF2B5EF4-FFF2-40B4-BE49-F238E27FC236}">
                    <a16:creationId xmlns:a16="http://schemas.microsoft.com/office/drawing/2014/main" id="{22BF4663-D69C-363C-F5A1-C99F2831A30B}"/>
                  </a:ext>
                </a:extLst>
              </p:cNvPr>
              <p:cNvSpPr/>
              <p:nvPr/>
            </p:nvSpPr>
            <p:spPr>
              <a:xfrm>
                <a:off x="6504257" y="3275585"/>
                <a:ext cx="232983" cy="465987"/>
              </a:xfrm>
              <a:custGeom>
                <a:avLst/>
                <a:gdLst>
                  <a:gd name="connsiteX0" fmla="*/ -121 w 232983"/>
                  <a:gd name="connsiteY0" fmla="*/ 465659 h 465987"/>
                  <a:gd name="connsiteX1" fmla="*/ 232862 w 232983"/>
                  <a:gd name="connsiteY1" fmla="*/ 349162 h 465987"/>
                  <a:gd name="connsiteX2" fmla="*/ 232862 w 232983"/>
                  <a:gd name="connsiteY2" fmla="*/ -328 h 465987"/>
                  <a:gd name="connsiteX3" fmla="*/ -121 w 232983"/>
                  <a:gd name="connsiteY3" fmla="*/ 116168 h 465987"/>
                  <a:gd name="connsiteX4" fmla="*/ -121 w 232983"/>
                  <a:gd name="connsiteY4" fmla="*/ 465659 h 465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83" h="465987">
                    <a:moveTo>
                      <a:pt x="-121" y="465659"/>
                    </a:moveTo>
                    <a:lnTo>
                      <a:pt x="232862" y="349162"/>
                    </a:lnTo>
                    <a:lnTo>
                      <a:pt x="232862" y="-328"/>
                    </a:lnTo>
                    <a:lnTo>
                      <a:pt x="-121" y="116168"/>
                    </a:lnTo>
                    <a:lnTo>
                      <a:pt x="-121" y="46565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39" name="Freeform 2638">
                <a:extLst>
                  <a:ext uri="{FF2B5EF4-FFF2-40B4-BE49-F238E27FC236}">
                    <a16:creationId xmlns:a16="http://schemas.microsoft.com/office/drawing/2014/main" id="{0D43A05B-92F8-1627-46A2-6B56D8FE4EAD}"/>
                  </a:ext>
                </a:extLst>
              </p:cNvPr>
              <p:cNvSpPr/>
              <p:nvPr/>
            </p:nvSpPr>
            <p:spPr>
              <a:xfrm>
                <a:off x="6387176" y="3520472"/>
                <a:ext cx="93210" cy="151462"/>
              </a:xfrm>
              <a:custGeom>
                <a:avLst/>
                <a:gdLst>
                  <a:gd name="connsiteX0" fmla="*/ -121 w 93210"/>
                  <a:gd name="connsiteY0" fmla="*/ -328 h 151462"/>
                  <a:gd name="connsiteX1" fmla="*/ 93089 w 93210"/>
                  <a:gd name="connsiteY1" fmla="*/ 46279 h 151462"/>
                  <a:gd name="connsiteX2" fmla="*/ 93089 w 93210"/>
                  <a:gd name="connsiteY2" fmla="*/ 151134 h 151462"/>
                  <a:gd name="connsiteX3" fmla="*/ -121 w 93210"/>
                  <a:gd name="connsiteY3" fmla="*/ 104527 h 151462"/>
                  <a:gd name="connsiteX4" fmla="*/ -121 w 93210"/>
                  <a:gd name="connsiteY4" fmla="*/ -328 h 15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210" h="151462">
                    <a:moveTo>
                      <a:pt x="-121" y="-328"/>
                    </a:moveTo>
                    <a:lnTo>
                      <a:pt x="93089" y="46279"/>
                    </a:lnTo>
                    <a:lnTo>
                      <a:pt x="93089" y="151134"/>
                    </a:lnTo>
                    <a:lnTo>
                      <a:pt x="-121" y="104527"/>
                    </a:lnTo>
                    <a:lnTo>
                      <a:pt x="-121" y="-32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40" name="Freeform 2639">
                <a:extLst>
                  <a:ext uri="{FF2B5EF4-FFF2-40B4-BE49-F238E27FC236}">
                    <a16:creationId xmlns:a16="http://schemas.microsoft.com/office/drawing/2014/main" id="{8E731EDD-5BF7-41E7-D78F-B03F4DE534EB}"/>
                  </a:ext>
                </a:extLst>
              </p:cNvPr>
              <p:cNvSpPr/>
              <p:nvPr/>
            </p:nvSpPr>
            <p:spPr>
              <a:xfrm>
                <a:off x="6381923" y="3510764"/>
                <a:ext cx="104851" cy="170374"/>
              </a:xfrm>
              <a:custGeom>
                <a:avLst/>
                <a:gdLst>
                  <a:gd name="connsiteX0" fmla="*/ -121 w 104851"/>
                  <a:gd name="connsiteY0" fmla="*/ -328 h 170374"/>
                  <a:gd name="connsiteX1" fmla="*/ -121 w 104851"/>
                  <a:gd name="connsiteY1" fmla="*/ 9128 h 170374"/>
                  <a:gd name="connsiteX2" fmla="*/ -121 w 104851"/>
                  <a:gd name="connsiteY2" fmla="*/ 113983 h 170374"/>
                  <a:gd name="connsiteX3" fmla="*/ -121 w 104851"/>
                  <a:gd name="connsiteY3" fmla="*/ 117639 h 170374"/>
                  <a:gd name="connsiteX4" fmla="*/ 3156 w 104851"/>
                  <a:gd name="connsiteY4" fmla="*/ 119068 h 170374"/>
                  <a:gd name="connsiteX5" fmla="*/ 96325 w 104851"/>
                  <a:gd name="connsiteY5" fmla="*/ 165675 h 170374"/>
                  <a:gd name="connsiteX6" fmla="*/ 104730 w 104851"/>
                  <a:gd name="connsiteY6" fmla="*/ 170046 h 170374"/>
                  <a:gd name="connsiteX7" fmla="*/ 104730 w 104851"/>
                  <a:gd name="connsiteY7" fmla="*/ 160590 h 170374"/>
                  <a:gd name="connsiteX8" fmla="*/ 104730 w 104851"/>
                  <a:gd name="connsiteY8" fmla="*/ 55735 h 170374"/>
                  <a:gd name="connsiteX9" fmla="*/ 104730 w 104851"/>
                  <a:gd name="connsiteY9" fmla="*/ 52078 h 170374"/>
                  <a:gd name="connsiteX10" fmla="*/ 101452 w 104851"/>
                  <a:gd name="connsiteY10" fmla="*/ 50650 h 170374"/>
                  <a:gd name="connsiteX11" fmla="*/ 8241 w 104851"/>
                  <a:gd name="connsiteY11" fmla="*/ 4042 h 170374"/>
                  <a:gd name="connsiteX12" fmla="*/ -121 w 104851"/>
                  <a:gd name="connsiteY12" fmla="*/ -328 h 170374"/>
                  <a:gd name="connsiteX13" fmla="*/ 11519 w 104851"/>
                  <a:gd name="connsiteY13" fmla="*/ 18584 h 170374"/>
                  <a:gd name="connsiteX14" fmla="*/ 93089 w 104851"/>
                  <a:gd name="connsiteY14" fmla="*/ 59391 h 170374"/>
                  <a:gd name="connsiteX15" fmla="*/ 93089 w 104851"/>
                  <a:gd name="connsiteY15" fmla="*/ 151134 h 170374"/>
                  <a:gd name="connsiteX16" fmla="*/ 11519 w 104851"/>
                  <a:gd name="connsiteY16" fmla="*/ 110327 h 170374"/>
                  <a:gd name="connsiteX17" fmla="*/ 11519 w 104851"/>
                  <a:gd name="connsiteY17" fmla="*/ 18584 h 17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51" h="170374">
                    <a:moveTo>
                      <a:pt x="-121" y="-328"/>
                    </a:moveTo>
                    <a:lnTo>
                      <a:pt x="-121" y="9128"/>
                    </a:lnTo>
                    <a:lnTo>
                      <a:pt x="-121" y="113983"/>
                    </a:lnTo>
                    <a:lnTo>
                      <a:pt x="-121" y="117639"/>
                    </a:lnTo>
                    <a:lnTo>
                      <a:pt x="3156" y="119068"/>
                    </a:lnTo>
                    <a:lnTo>
                      <a:pt x="96325" y="165675"/>
                    </a:lnTo>
                    <a:lnTo>
                      <a:pt x="104730" y="170046"/>
                    </a:lnTo>
                    <a:lnTo>
                      <a:pt x="104730" y="160590"/>
                    </a:lnTo>
                    <a:lnTo>
                      <a:pt x="104730" y="55735"/>
                    </a:lnTo>
                    <a:lnTo>
                      <a:pt x="104730" y="52078"/>
                    </a:lnTo>
                    <a:lnTo>
                      <a:pt x="101452" y="50650"/>
                    </a:lnTo>
                    <a:lnTo>
                      <a:pt x="8241" y="4042"/>
                    </a:lnTo>
                    <a:lnTo>
                      <a:pt x="-121" y="-328"/>
                    </a:lnTo>
                    <a:close/>
                    <a:moveTo>
                      <a:pt x="11519" y="18584"/>
                    </a:moveTo>
                    <a:lnTo>
                      <a:pt x="93089" y="59391"/>
                    </a:lnTo>
                    <a:lnTo>
                      <a:pt x="93089" y="151134"/>
                    </a:lnTo>
                    <a:lnTo>
                      <a:pt x="11519" y="110327"/>
                    </a:lnTo>
                    <a:lnTo>
                      <a:pt x="11519" y="1858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41" name="Freeform 2640">
                <a:extLst>
                  <a:ext uri="{FF2B5EF4-FFF2-40B4-BE49-F238E27FC236}">
                    <a16:creationId xmlns:a16="http://schemas.microsoft.com/office/drawing/2014/main" id="{9D0B528A-C2AC-9B52-00D3-8913F7701DF8}"/>
                  </a:ext>
                </a:extLst>
              </p:cNvPr>
              <p:cNvSpPr/>
              <p:nvPr/>
            </p:nvSpPr>
            <p:spPr>
              <a:xfrm>
                <a:off x="6288713" y="3324335"/>
                <a:ext cx="34964" cy="310195"/>
              </a:xfrm>
              <a:custGeom>
                <a:avLst/>
                <a:gdLst>
                  <a:gd name="connsiteX0" fmla="*/ -121 w 34964"/>
                  <a:gd name="connsiteY0" fmla="*/ -328 h 310195"/>
                  <a:gd name="connsiteX1" fmla="*/ -121 w 34964"/>
                  <a:gd name="connsiteY1" fmla="*/ 9170 h 310195"/>
                  <a:gd name="connsiteX2" fmla="*/ -121 w 34964"/>
                  <a:gd name="connsiteY2" fmla="*/ 288770 h 310195"/>
                  <a:gd name="connsiteX3" fmla="*/ -121 w 34964"/>
                  <a:gd name="connsiteY3" fmla="*/ 292385 h 310195"/>
                  <a:gd name="connsiteX4" fmla="*/ 3156 w 34964"/>
                  <a:gd name="connsiteY4" fmla="*/ 293855 h 310195"/>
                  <a:gd name="connsiteX5" fmla="*/ 26438 w 34964"/>
                  <a:gd name="connsiteY5" fmla="*/ 305497 h 310195"/>
                  <a:gd name="connsiteX6" fmla="*/ 34843 w 34964"/>
                  <a:gd name="connsiteY6" fmla="*/ 309867 h 310195"/>
                  <a:gd name="connsiteX7" fmla="*/ 34843 w 34964"/>
                  <a:gd name="connsiteY7" fmla="*/ 300412 h 310195"/>
                  <a:gd name="connsiteX8" fmla="*/ 34843 w 34964"/>
                  <a:gd name="connsiteY8" fmla="*/ 20811 h 310195"/>
                  <a:gd name="connsiteX9" fmla="*/ 34843 w 34964"/>
                  <a:gd name="connsiteY9" fmla="*/ 17155 h 310195"/>
                  <a:gd name="connsiteX10" fmla="*/ 31565 w 34964"/>
                  <a:gd name="connsiteY10" fmla="*/ 15726 h 310195"/>
                  <a:gd name="connsiteX11" fmla="*/ 8241 w 34964"/>
                  <a:gd name="connsiteY11" fmla="*/ 4043 h 310195"/>
                  <a:gd name="connsiteX12" fmla="*/ -121 w 34964"/>
                  <a:gd name="connsiteY12" fmla="*/ -328 h 310195"/>
                  <a:gd name="connsiteX13" fmla="*/ 11519 w 34964"/>
                  <a:gd name="connsiteY13" fmla="*/ 18626 h 310195"/>
                  <a:gd name="connsiteX14" fmla="*/ 23202 w 34964"/>
                  <a:gd name="connsiteY14" fmla="*/ 24425 h 310195"/>
                  <a:gd name="connsiteX15" fmla="*/ 23202 w 34964"/>
                  <a:gd name="connsiteY15" fmla="*/ 290956 h 310195"/>
                  <a:gd name="connsiteX16" fmla="*/ 11519 w 34964"/>
                  <a:gd name="connsiteY16" fmla="*/ 285114 h 310195"/>
                  <a:gd name="connsiteX17" fmla="*/ 11519 w 34964"/>
                  <a:gd name="connsiteY17" fmla="*/ 18626 h 310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64" h="310195">
                    <a:moveTo>
                      <a:pt x="-121" y="-328"/>
                    </a:moveTo>
                    <a:lnTo>
                      <a:pt x="-121" y="9170"/>
                    </a:lnTo>
                    <a:lnTo>
                      <a:pt x="-121" y="288770"/>
                    </a:lnTo>
                    <a:lnTo>
                      <a:pt x="-121" y="292385"/>
                    </a:lnTo>
                    <a:lnTo>
                      <a:pt x="3156" y="293855"/>
                    </a:lnTo>
                    <a:lnTo>
                      <a:pt x="26438" y="305497"/>
                    </a:lnTo>
                    <a:lnTo>
                      <a:pt x="34843" y="309867"/>
                    </a:lnTo>
                    <a:lnTo>
                      <a:pt x="34843" y="300412"/>
                    </a:lnTo>
                    <a:lnTo>
                      <a:pt x="34843" y="20811"/>
                    </a:lnTo>
                    <a:lnTo>
                      <a:pt x="34843" y="17155"/>
                    </a:lnTo>
                    <a:lnTo>
                      <a:pt x="31565" y="15726"/>
                    </a:lnTo>
                    <a:lnTo>
                      <a:pt x="8241" y="4043"/>
                    </a:lnTo>
                    <a:lnTo>
                      <a:pt x="-121" y="-328"/>
                    </a:lnTo>
                    <a:close/>
                    <a:moveTo>
                      <a:pt x="11519" y="18626"/>
                    </a:moveTo>
                    <a:lnTo>
                      <a:pt x="23202" y="24425"/>
                    </a:lnTo>
                    <a:lnTo>
                      <a:pt x="23202" y="290956"/>
                    </a:lnTo>
                    <a:lnTo>
                      <a:pt x="11519" y="285114"/>
                    </a:lnTo>
                    <a:lnTo>
                      <a:pt x="11519" y="1862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42" name="Freeform 2641">
                <a:extLst>
                  <a:ext uri="{FF2B5EF4-FFF2-40B4-BE49-F238E27FC236}">
                    <a16:creationId xmlns:a16="http://schemas.microsoft.com/office/drawing/2014/main" id="{54E461D8-FDD4-E26D-C94B-EABAEBEC3EE6}"/>
                  </a:ext>
                </a:extLst>
              </p:cNvPr>
              <p:cNvSpPr/>
              <p:nvPr/>
            </p:nvSpPr>
            <p:spPr>
              <a:xfrm>
                <a:off x="6329477" y="3341818"/>
                <a:ext cx="34964" cy="310195"/>
              </a:xfrm>
              <a:custGeom>
                <a:avLst/>
                <a:gdLst>
                  <a:gd name="connsiteX0" fmla="*/ -121 w 34964"/>
                  <a:gd name="connsiteY0" fmla="*/ -328 h 310195"/>
                  <a:gd name="connsiteX1" fmla="*/ -121 w 34964"/>
                  <a:gd name="connsiteY1" fmla="*/ 292384 h 310195"/>
                  <a:gd name="connsiteX2" fmla="*/ 34843 w 34964"/>
                  <a:gd name="connsiteY2" fmla="*/ 309867 h 310195"/>
                  <a:gd name="connsiteX3" fmla="*/ 34843 w 34964"/>
                  <a:gd name="connsiteY3" fmla="*/ 17155 h 310195"/>
                  <a:gd name="connsiteX4" fmla="*/ -121 w 34964"/>
                  <a:gd name="connsiteY4" fmla="*/ -328 h 310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64" h="310195">
                    <a:moveTo>
                      <a:pt x="-121" y="-328"/>
                    </a:moveTo>
                    <a:lnTo>
                      <a:pt x="-121" y="292384"/>
                    </a:lnTo>
                    <a:lnTo>
                      <a:pt x="34843" y="309867"/>
                    </a:lnTo>
                    <a:lnTo>
                      <a:pt x="34843" y="17155"/>
                    </a:lnTo>
                    <a:lnTo>
                      <a:pt x="-121" y="-32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43" name="Freeform 2642">
                <a:extLst>
                  <a:ext uri="{FF2B5EF4-FFF2-40B4-BE49-F238E27FC236}">
                    <a16:creationId xmlns:a16="http://schemas.microsoft.com/office/drawing/2014/main" id="{5BE990B2-96DC-9711-21DB-4F79AE7D0321}"/>
                  </a:ext>
                </a:extLst>
              </p:cNvPr>
              <p:cNvSpPr/>
              <p:nvPr/>
            </p:nvSpPr>
            <p:spPr>
              <a:xfrm>
                <a:off x="6381923" y="3359301"/>
                <a:ext cx="58245" cy="158733"/>
              </a:xfrm>
              <a:custGeom>
                <a:avLst/>
                <a:gdLst>
                  <a:gd name="connsiteX0" fmla="*/ -121 w 58245"/>
                  <a:gd name="connsiteY0" fmla="*/ -328 h 158733"/>
                  <a:gd name="connsiteX1" fmla="*/ -121 w 58245"/>
                  <a:gd name="connsiteY1" fmla="*/ 9128 h 158733"/>
                  <a:gd name="connsiteX2" fmla="*/ -121 w 58245"/>
                  <a:gd name="connsiteY2" fmla="*/ 125625 h 158733"/>
                  <a:gd name="connsiteX3" fmla="*/ -121 w 58245"/>
                  <a:gd name="connsiteY3" fmla="*/ 129281 h 158733"/>
                  <a:gd name="connsiteX4" fmla="*/ 3156 w 58245"/>
                  <a:gd name="connsiteY4" fmla="*/ 130752 h 158733"/>
                  <a:gd name="connsiteX5" fmla="*/ 49762 w 58245"/>
                  <a:gd name="connsiteY5" fmla="*/ 154034 h 158733"/>
                  <a:gd name="connsiteX6" fmla="*/ 58124 w 58245"/>
                  <a:gd name="connsiteY6" fmla="*/ 158405 h 158733"/>
                  <a:gd name="connsiteX7" fmla="*/ 58124 w 58245"/>
                  <a:gd name="connsiteY7" fmla="*/ 148949 h 158733"/>
                  <a:gd name="connsiteX8" fmla="*/ 58124 w 58245"/>
                  <a:gd name="connsiteY8" fmla="*/ 32452 h 158733"/>
                  <a:gd name="connsiteX9" fmla="*/ 58124 w 58245"/>
                  <a:gd name="connsiteY9" fmla="*/ 28796 h 158733"/>
                  <a:gd name="connsiteX10" fmla="*/ 54847 w 58245"/>
                  <a:gd name="connsiteY10" fmla="*/ 27325 h 158733"/>
                  <a:gd name="connsiteX11" fmla="*/ 8241 w 58245"/>
                  <a:gd name="connsiteY11" fmla="*/ 4043 h 158733"/>
                  <a:gd name="connsiteX12" fmla="*/ -121 w 58245"/>
                  <a:gd name="connsiteY12" fmla="*/ -328 h 158733"/>
                  <a:gd name="connsiteX13" fmla="*/ 11519 w 58245"/>
                  <a:gd name="connsiteY13" fmla="*/ 18584 h 158733"/>
                  <a:gd name="connsiteX14" fmla="*/ 46484 w 58245"/>
                  <a:gd name="connsiteY14" fmla="*/ 36067 h 158733"/>
                  <a:gd name="connsiteX15" fmla="*/ 46484 w 58245"/>
                  <a:gd name="connsiteY15" fmla="*/ 139493 h 158733"/>
                  <a:gd name="connsiteX16" fmla="*/ 11519 w 58245"/>
                  <a:gd name="connsiteY16" fmla="*/ 122010 h 158733"/>
                  <a:gd name="connsiteX17" fmla="*/ 11519 w 58245"/>
                  <a:gd name="connsiteY17" fmla="*/ 18584 h 158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5" h="158733">
                    <a:moveTo>
                      <a:pt x="-121" y="-328"/>
                    </a:moveTo>
                    <a:lnTo>
                      <a:pt x="-121" y="9128"/>
                    </a:lnTo>
                    <a:lnTo>
                      <a:pt x="-121" y="125625"/>
                    </a:lnTo>
                    <a:lnTo>
                      <a:pt x="-121" y="129281"/>
                    </a:lnTo>
                    <a:lnTo>
                      <a:pt x="3156" y="130752"/>
                    </a:lnTo>
                    <a:lnTo>
                      <a:pt x="49762" y="154034"/>
                    </a:lnTo>
                    <a:lnTo>
                      <a:pt x="58124" y="158405"/>
                    </a:lnTo>
                    <a:lnTo>
                      <a:pt x="58124" y="148949"/>
                    </a:lnTo>
                    <a:lnTo>
                      <a:pt x="58124" y="32452"/>
                    </a:lnTo>
                    <a:lnTo>
                      <a:pt x="58124" y="28796"/>
                    </a:lnTo>
                    <a:lnTo>
                      <a:pt x="54847" y="27325"/>
                    </a:lnTo>
                    <a:lnTo>
                      <a:pt x="8241" y="4043"/>
                    </a:lnTo>
                    <a:lnTo>
                      <a:pt x="-121" y="-328"/>
                    </a:lnTo>
                    <a:close/>
                    <a:moveTo>
                      <a:pt x="11519" y="18584"/>
                    </a:moveTo>
                    <a:lnTo>
                      <a:pt x="46484" y="36067"/>
                    </a:lnTo>
                    <a:lnTo>
                      <a:pt x="46484" y="139493"/>
                    </a:lnTo>
                    <a:lnTo>
                      <a:pt x="11519" y="122010"/>
                    </a:lnTo>
                    <a:lnTo>
                      <a:pt x="11519" y="1858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44" name="Freeform 2643">
                <a:extLst>
                  <a:ext uri="{FF2B5EF4-FFF2-40B4-BE49-F238E27FC236}">
                    <a16:creationId xmlns:a16="http://schemas.microsoft.com/office/drawing/2014/main" id="{7B43D72C-40B6-789D-CD5D-7C49154B69C2}"/>
                  </a:ext>
                </a:extLst>
              </p:cNvPr>
              <p:cNvSpPr/>
              <p:nvPr/>
            </p:nvSpPr>
            <p:spPr>
              <a:xfrm>
                <a:off x="6451810" y="3394267"/>
                <a:ext cx="34964" cy="158733"/>
              </a:xfrm>
              <a:custGeom>
                <a:avLst/>
                <a:gdLst>
                  <a:gd name="connsiteX0" fmla="*/ -121 w 34964"/>
                  <a:gd name="connsiteY0" fmla="*/ -328 h 158733"/>
                  <a:gd name="connsiteX1" fmla="*/ -121 w 34964"/>
                  <a:gd name="connsiteY1" fmla="*/ 9128 h 158733"/>
                  <a:gd name="connsiteX2" fmla="*/ -121 w 34964"/>
                  <a:gd name="connsiteY2" fmla="*/ 137266 h 158733"/>
                  <a:gd name="connsiteX3" fmla="*/ -121 w 34964"/>
                  <a:gd name="connsiteY3" fmla="*/ 140922 h 158733"/>
                  <a:gd name="connsiteX4" fmla="*/ 3156 w 34964"/>
                  <a:gd name="connsiteY4" fmla="*/ 142393 h 158733"/>
                  <a:gd name="connsiteX5" fmla="*/ 26438 w 34964"/>
                  <a:gd name="connsiteY5" fmla="*/ 154034 h 158733"/>
                  <a:gd name="connsiteX6" fmla="*/ 34843 w 34964"/>
                  <a:gd name="connsiteY6" fmla="*/ 158405 h 158733"/>
                  <a:gd name="connsiteX7" fmla="*/ 34843 w 34964"/>
                  <a:gd name="connsiteY7" fmla="*/ 148907 h 158733"/>
                  <a:gd name="connsiteX8" fmla="*/ 34843 w 34964"/>
                  <a:gd name="connsiteY8" fmla="*/ 20769 h 158733"/>
                  <a:gd name="connsiteX9" fmla="*/ 34843 w 34964"/>
                  <a:gd name="connsiteY9" fmla="*/ 17113 h 158733"/>
                  <a:gd name="connsiteX10" fmla="*/ 31565 w 34964"/>
                  <a:gd name="connsiteY10" fmla="*/ 15684 h 158733"/>
                  <a:gd name="connsiteX11" fmla="*/ 8241 w 34964"/>
                  <a:gd name="connsiteY11" fmla="*/ 4043 h 158733"/>
                  <a:gd name="connsiteX12" fmla="*/ -121 w 34964"/>
                  <a:gd name="connsiteY12" fmla="*/ -328 h 158733"/>
                  <a:gd name="connsiteX13" fmla="*/ 11519 w 34964"/>
                  <a:gd name="connsiteY13" fmla="*/ 18584 h 158733"/>
                  <a:gd name="connsiteX14" fmla="*/ 23202 w 34964"/>
                  <a:gd name="connsiteY14" fmla="*/ 24425 h 158733"/>
                  <a:gd name="connsiteX15" fmla="*/ 23202 w 34964"/>
                  <a:gd name="connsiteY15" fmla="*/ 139451 h 158733"/>
                  <a:gd name="connsiteX16" fmla="*/ 11519 w 34964"/>
                  <a:gd name="connsiteY16" fmla="*/ 133651 h 158733"/>
                  <a:gd name="connsiteX17" fmla="*/ 11519 w 34964"/>
                  <a:gd name="connsiteY17" fmla="*/ 18584 h 158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64" h="158733">
                    <a:moveTo>
                      <a:pt x="-121" y="-328"/>
                    </a:moveTo>
                    <a:lnTo>
                      <a:pt x="-121" y="9128"/>
                    </a:lnTo>
                    <a:lnTo>
                      <a:pt x="-121" y="137266"/>
                    </a:lnTo>
                    <a:lnTo>
                      <a:pt x="-121" y="140922"/>
                    </a:lnTo>
                    <a:lnTo>
                      <a:pt x="3156" y="142393"/>
                    </a:lnTo>
                    <a:lnTo>
                      <a:pt x="26438" y="154034"/>
                    </a:lnTo>
                    <a:lnTo>
                      <a:pt x="34843" y="158405"/>
                    </a:lnTo>
                    <a:lnTo>
                      <a:pt x="34843" y="148907"/>
                    </a:lnTo>
                    <a:lnTo>
                      <a:pt x="34843" y="20769"/>
                    </a:lnTo>
                    <a:lnTo>
                      <a:pt x="34843" y="17113"/>
                    </a:lnTo>
                    <a:lnTo>
                      <a:pt x="31565" y="15684"/>
                    </a:lnTo>
                    <a:lnTo>
                      <a:pt x="8241" y="4043"/>
                    </a:lnTo>
                    <a:lnTo>
                      <a:pt x="-121" y="-328"/>
                    </a:lnTo>
                    <a:close/>
                    <a:moveTo>
                      <a:pt x="11519" y="18584"/>
                    </a:moveTo>
                    <a:lnTo>
                      <a:pt x="23202" y="24425"/>
                    </a:lnTo>
                    <a:lnTo>
                      <a:pt x="23202" y="139451"/>
                    </a:lnTo>
                    <a:lnTo>
                      <a:pt x="11519" y="133651"/>
                    </a:lnTo>
                    <a:lnTo>
                      <a:pt x="11519" y="1858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45" name="Freeform 2644">
                <a:extLst>
                  <a:ext uri="{FF2B5EF4-FFF2-40B4-BE49-F238E27FC236}">
                    <a16:creationId xmlns:a16="http://schemas.microsoft.com/office/drawing/2014/main" id="{ADE91944-8DFF-2828-42E1-5616BD477216}"/>
                  </a:ext>
                </a:extLst>
              </p:cNvPr>
              <p:cNvSpPr/>
              <p:nvPr/>
            </p:nvSpPr>
            <p:spPr>
              <a:xfrm>
                <a:off x="6265431" y="3152490"/>
                <a:ext cx="477608" cy="595637"/>
              </a:xfrm>
              <a:custGeom>
                <a:avLst/>
                <a:gdLst>
                  <a:gd name="connsiteX0" fmla="*/ 238704 w 477608"/>
                  <a:gd name="connsiteY0" fmla="*/ -328 h 595637"/>
                  <a:gd name="connsiteX1" fmla="*/ 236140 w 477608"/>
                  <a:gd name="connsiteY1" fmla="*/ 1143 h 595637"/>
                  <a:gd name="connsiteX2" fmla="*/ 3157 w 477608"/>
                  <a:gd name="connsiteY2" fmla="*/ 117639 h 595637"/>
                  <a:gd name="connsiteX3" fmla="*/ -121 w 477608"/>
                  <a:gd name="connsiteY3" fmla="*/ 119110 h 595637"/>
                  <a:gd name="connsiteX4" fmla="*/ -121 w 477608"/>
                  <a:gd name="connsiteY4" fmla="*/ 122767 h 595637"/>
                  <a:gd name="connsiteX5" fmla="*/ -121 w 477608"/>
                  <a:gd name="connsiteY5" fmla="*/ 472257 h 595637"/>
                  <a:gd name="connsiteX6" fmla="*/ -121 w 477608"/>
                  <a:gd name="connsiteY6" fmla="*/ 475913 h 595637"/>
                  <a:gd name="connsiteX7" fmla="*/ 3157 w 477608"/>
                  <a:gd name="connsiteY7" fmla="*/ 477342 h 595637"/>
                  <a:gd name="connsiteX8" fmla="*/ 236140 w 477608"/>
                  <a:gd name="connsiteY8" fmla="*/ 593839 h 595637"/>
                  <a:gd name="connsiteX9" fmla="*/ 238704 w 477608"/>
                  <a:gd name="connsiteY9" fmla="*/ 595310 h 595637"/>
                  <a:gd name="connsiteX10" fmla="*/ 241225 w 477608"/>
                  <a:gd name="connsiteY10" fmla="*/ 593839 h 595637"/>
                  <a:gd name="connsiteX11" fmla="*/ 474209 w 477608"/>
                  <a:gd name="connsiteY11" fmla="*/ 477342 h 595637"/>
                  <a:gd name="connsiteX12" fmla="*/ 477487 w 477608"/>
                  <a:gd name="connsiteY12" fmla="*/ 475913 h 595637"/>
                  <a:gd name="connsiteX13" fmla="*/ 477487 w 477608"/>
                  <a:gd name="connsiteY13" fmla="*/ 472257 h 595637"/>
                  <a:gd name="connsiteX14" fmla="*/ 477487 w 477608"/>
                  <a:gd name="connsiteY14" fmla="*/ 122767 h 595637"/>
                  <a:gd name="connsiteX15" fmla="*/ 477487 w 477608"/>
                  <a:gd name="connsiteY15" fmla="*/ 119110 h 595637"/>
                  <a:gd name="connsiteX16" fmla="*/ 474209 w 477608"/>
                  <a:gd name="connsiteY16" fmla="*/ 117639 h 595637"/>
                  <a:gd name="connsiteX17" fmla="*/ 241225 w 477608"/>
                  <a:gd name="connsiteY17" fmla="*/ 1143 h 595637"/>
                  <a:gd name="connsiteX18" fmla="*/ 238704 w 477608"/>
                  <a:gd name="connsiteY18" fmla="*/ -328 h 595637"/>
                  <a:gd name="connsiteX19" fmla="*/ 238704 w 477608"/>
                  <a:gd name="connsiteY19" fmla="*/ 12784 h 595637"/>
                  <a:gd name="connsiteX20" fmla="*/ 465846 w 477608"/>
                  <a:gd name="connsiteY20" fmla="*/ 126381 h 595637"/>
                  <a:gd name="connsiteX21" fmla="*/ 465846 w 477608"/>
                  <a:gd name="connsiteY21" fmla="*/ 468600 h 595637"/>
                  <a:gd name="connsiteX22" fmla="*/ 238704 w 477608"/>
                  <a:gd name="connsiteY22" fmla="*/ 582197 h 595637"/>
                  <a:gd name="connsiteX23" fmla="*/ 11519 w 477608"/>
                  <a:gd name="connsiteY23" fmla="*/ 468600 h 595637"/>
                  <a:gd name="connsiteX24" fmla="*/ 11519 w 477608"/>
                  <a:gd name="connsiteY24" fmla="*/ 126381 h 595637"/>
                  <a:gd name="connsiteX25" fmla="*/ 238704 w 477608"/>
                  <a:gd name="connsiteY25" fmla="*/ 12784 h 59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08" h="595637">
                    <a:moveTo>
                      <a:pt x="238704" y="-328"/>
                    </a:moveTo>
                    <a:lnTo>
                      <a:pt x="236140" y="1143"/>
                    </a:lnTo>
                    <a:lnTo>
                      <a:pt x="3157" y="117639"/>
                    </a:lnTo>
                    <a:lnTo>
                      <a:pt x="-121" y="119110"/>
                    </a:lnTo>
                    <a:lnTo>
                      <a:pt x="-121" y="122767"/>
                    </a:lnTo>
                    <a:lnTo>
                      <a:pt x="-121" y="472257"/>
                    </a:lnTo>
                    <a:lnTo>
                      <a:pt x="-121" y="475913"/>
                    </a:lnTo>
                    <a:lnTo>
                      <a:pt x="3157" y="477342"/>
                    </a:lnTo>
                    <a:lnTo>
                      <a:pt x="236140" y="593839"/>
                    </a:lnTo>
                    <a:lnTo>
                      <a:pt x="238704" y="595310"/>
                    </a:lnTo>
                    <a:lnTo>
                      <a:pt x="241225" y="593839"/>
                    </a:lnTo>
                    <a:lnTo>
                      <a:pt x="474209" y="477342"/>
                    </a:lnTo>
                    <a:lnTo>
                      <a:pt x="477487" y="475913"/>
                    </a:lnTo>
                    <a:lnTo>
                      <a:pt x="477487" y="472257"/>
                    </a:lnTo>
                    <a:lnTo>
                      <a:pt x="477487" y="122767"/>
                    </a:lnTo>
                    <a:lnTo>
                      <a:pt x="477487" y="119110"/>
                    </a:lnTo>
                    <a:lnTo>
                      <a:pt x="474209" y="117639"/>
                    </a:lnTo>
                    <a:lnTo>
                      <a:pt x="241225" y="1143"/>
                    </a:lnTo>
                    <a:lnTo>
                      <a:pt x="238704" y="-328"/>
                    </a:lnTo>
                    <a:close/>
                    <a:moveTo>
                      <a:pt x="238704" y="12784"/>
                    </a:moveTo>
                    <a:lnTo>
                      <a:pt x="465846" y="126381"/>
                    </a:lnTo>
                    <a:lnTo>
                      <a:pt x="465846" y="468600"/>
                    </a:lnTo>
                    <a:lnTo>
                      <a:pt x="238704" y="582197"/>
                    </a:lnTo>
                    <a:lnTo>
                      <a:pt x="11519" y="468600"/>
                    </a:lnTo>
                    <a:lnTo>
                      <a:pt x="11519" y="126381"/>
                    </a:lnTo>
                    <a:lnTo>
                      <a:pt x="238704" y="1278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46" name="Freeform 2645">
                <a:extLst>
                  <a:ext uri="{FF2B5EF4-FFF2-40B4-BE49-F238E27FC236}">
                    <a16:creationId xmlns:a16="http://schemas.microsoft.com/office/drawing/2014/main" id="{B302D989-BBFD-C376-F1AA-2896B8CCDD5D}"/>
                  </a:ext>
                </a:extLst>
              </p:cNvPr>
              <p:cNvSpPr/>
              <p:nvPr/>
            </p:nvSpPr>
            <p:spPr>
              <a:xfrm>
                <a:off x="6528589" y="3421293"/>
                <a:ext cx="179008" cy="282743"/>
              </a:xfrm>
              <a:custGeom>
                <a:avLst/>
                <a:gdLst>
                  <a:gd name="connsiteX0" fmla="*/ 0 w 179008"/>
                  <a:gd name="connsiteY0" fmla="*/ 89507 h 282743"/>
                  <a:gd name="connsiteX1" fmla="*/ 179009 w 179008"/>
                  <a:gd name="connsiteY1" fmla="*/ 0 h 282743"/>
                  <a:gd name="connsiteX2" fmla="*/ 179009 w 179008"/>
                  <a:gd name="connsiteY2" fmla="*/ 193236 h 282743"/>
                  <a:gd name="connsiteX3" fmla="*/ 0 w 179008"/>
                  <a:gd name="connsiteY3" fmla="*/ 282744 h 282743"/>
                </a:gdLst>
                <a:ahLst/>
                <a:cxnLst>
                  <a:cxn ang="0">
                    <a:pos x="connsiteX0" y="connsiteY0"/>
                  </a:cxn>
                  <a:cxn ang="0">
                    <a:pos x="connsiteX1" y="connsiteY1"/>
                  </a:cxn>
                  <a:cxn ang="0">
                    <a:pos x="connsiteX2" y="connsiteY2"/>
                  </a:cxn>
                  <a:cxn ang="0">
                    <a:pos x="connsiteX3" y="connsiteY3"/>
                  </a:cxn>
                </a:cxnLst>
                <a:rect l="l" t="t" r="r" b="b"/>
                <a:pathLst>
                  <a:path w="179008" h="282743">
                    <a:moveTo>
                      <a:pt x="0" y="89507"/>
                    </a:moveTo>
                    <a:lnTo>
                      <a:pt x="179009" y="0"/>
                    </a:lnTo>
                    <a:lnTo>
                      <a:pt x="179009" y="193236"/>
                    </a:lnTo>
                    <a:lnTo>
                      <a:pt x="0" y="28274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647" name="Graphic 2503">
              <a:extLst>
                <a:ext uri="{FF2B5EF4-FFF2-40B4-BE49-F238E27FC236}">
                  <a16:creationId xmlns:a16="http://schemas.microsoft.com/office/drawing/2014/main" id="{52EE5888-2792-7779-3795-EAAF2A68626C}"/>
                </a:ext>
              </a:extLst>
            </p:cNvPr>
            <p:cNvGrpSpPr/>
            <p:nvPr/>
          </p:nvGrpSpPr>
          <p:grpSpPr>
            <a:xfrm>
              <a:off x="6304127" y="3173677"/>
              <a:ext cx="422026" cy="211022"/>
              <a:chOff x="6304127" y="3173677"/>
              <a:chExt cx="422026" cy="211022"/>
            </a:xfrm>
            <a:solidFill>
              <a:srgbClr val="00FFFF"/>
            </a:solidFill>
          </p:grpSpPr>
          <p:sp>
            <p:nvSpPr>
              <p:cNvPr id="2648" name="Freeform 2647">
                <a:extLst>
                  <a:ext uri="{FF2B5EF4-FFF2-40B4-BE49-F238E27FC236}">
                    <a16:creationId xmlns:a16="http://schemas.microsoft.com/office/drawing/2014/main" id="{DC27BCD7-C4E3-B502-DF66-A59A2BFB091A}"/>
                  </a:ext>
                </a:extLst>
              </p:cNvPr>
              <p:cNvSpPr/>
              <p:nvPr/>
            </p:nvSpPr>
            <p:spPr>
              <a:xfrm>
                <a:off x="6304127" y="3173677"/>
                <a:ext cx="422026" cy="211022"/>
              </a:xfrm>
              <a:custGeom>
                <a:avLst/>
                <a:gdLst>
                  <a:gd name="connsiteX0" fmla="*/ 211013 w 422026"/>
                  <a:gd name="connsiteY0" fmla="*/ 211022 h 211022"/>
                  <a:gd name="connsiteX1" fmla="*/ 0 w 422026"/>
                  <a:gd name="connsiteY1" fmla="*/ 105511 h 211022"/>
                  <a:gd name="connsiteX2" fmla="*/ 211013 w 422026"/>
                  <a:gd name="connsiteY2" fmla="*/ 0 h 211022"/>
                  <a:gd name="connsiteX3" fmla="*/ 422026 w 422026"/>
                  <a:gd name="connsiteY3" fmla="*/ 105511 h 211022"/>
                  <a:gd name="connsiteX4" fmla="*/ 211013 w 422026"/>
                  <a:gd name="connsiteY4" fmla="*/ 211022 h 211022"/>
                  <a:gd name="connsiteX5" fmla="*/ 310074 w 422026"/>
                  <a:gd name="connsiteY5" fmla="*/ 154910 h 211022"/>
                  <a:gd name="connsiteX6" fmla="*/ 310074 w 422026"/>
                  <a:gd name="connsiteY6" fmla="*/ 55952 h 211022"/>
                  <a:gd name="connsiteX7" fmla="*/ 112246 w 422026"/>
                  <a:gd name="connsiteY7" fmla="*/ 55992 h 211022"/>
                  <a:gd name="connsiteX8" fmla="*/ 112166 w 422026"/>
                  <a:gd name="connsiteY8" fmla="*/ 154910 h 211022"/>
                  <a:gd name="connsiteX9" fmla="*/ 310074 w 422026"/>
                  <a:gd name="connsiteY9" fmla="*/ 154910 h 211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026" h="211022">
                    <a:moveTo>
                      <a:pt x="211013" y="211022"/>
                    </a:moveTo>
                    <a:lnTo>
                      <a:pt x="0" y="105511"/>
                    </a:lnTo>
                    <a:lnTo>
                      <a:pt x="211013" y="0"/>
                    </a:lnTo>
                    <a:lnTo>
                      <a:pt x="422026" y="105511"/>
                    </a:lnTo>
                    <a:lnTo>
                      <a:pt x="211013" y="211022"/>
                    </a:lnTo>
                    <a:close/>
                    <a:moveTo>
                      <a:pt x="310074" y="154910"/>
                    </a:moveTo>
                    <a:cubicBezTo>
                      <a:pt x="364633" y="127630"/>
                      <a:pt x="364659" y="83245"/>
                      <a:pt x="310074" y="55952"/>
                    </a:cubicBezTo>
                    <a:cubicBezTo>
                      <a:pt x="255462" y="28644"/>
                      <a:pt x="166805" y="28711"/>
                      <a:pt x="112246" y="55992"/>
                    </a:cubicBezTo>
                    <a:cubicBezTo>
                      <a:pt x="57420" y="83406"/>
                      <a:pt x="57554" y="127603"/>
                      <a:pt x="112166" y="154910"/>
                    </a:cubicBezTo>
                    <a:cubicBezTo>
                      <a:pt x="166751" y="182204"/>
                      <a:pt x="255248" y="182324"/>
                      <a:pt x="310074" y="154910"/>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649" name="Graphic 2503">
                <a:extLst>
                  <a:ext uri="{FF2B5EF4-FFF2-40B4-BE49-F238E27FC236}">
                    <a16:creationId xmlns:a16="http://schemas.microsoft.com/office/drawing/2014/main" id="{26450B3E-7121-06C4-AFE5-87C5EE659ABA}"/>
                  </a:ext>
                </a:extLst>
              </p:cNvPr>
              <p:cNvGrpSpPr/>
              <p:nvPr/>
            </p:nvGrpSpPr>
            <p:grpSpPr>
              <a:xfrm>
                <a:off x="6401797" y="3222514"/>
                <a:ext cx="228048" cy="114029"/>
                <a:chOff x="6401797" y="3222514"/>
                <a:chExt cx="228048" cy="114029"/>
              </a:xfrm>
              <a:solidFill>
                <a:srgbClr val="00FFFF"/>
              </a:solidFill>
            </p:grpSpPr>
            <p:sp>
              <p:nvSpPr>
                <p:cNvPr id="2650" name="Freeform 2649">
                  <a:extLst>
                    <a:ext uri="{FF2B5EF4-FFF2-40B4-BE49-F238E27FC236}">
                      <a16:creationId xmlns:a16="http://schemas.microsoft.com/office/drawing/2014/main" id="{A065D812-01AC-B2E9-DBBA-B63D6CF73D17}"/>
                    </a:ext>
                  </a:extLst>
                </p:cNvPr>
                <p:cNvSpPr/>
                <p:nvPr/>
              </p:nvSpPr>
              <p:spPr>
                <a:xfrm>
                  <a:off x="6401797" y="3270001"/>
                  <a:ext cx="133079" cy="66542"/>
                </a:xfrm>
                <a:custGeom>
                  <a:avLst/>
                  <a:gdLst>
                    <a:gd name="connsiteX0" fmla="*/ 97403 w 133079"/>
                    <a:gd name="connsiteY0" fmla="*/ 17826 h 66542"/>
                    <a:gd name="connsiteX1" fmla="*/ 48728 w 133079"/>
                    <a:gd name="connsiteY1" fmla="*/ 24352 h 66542"/>
                    <a:gd name="connsiteX2" fmla="*/ 0 w 133079"/>
                    <a:gd name="connsiteY2" fmla="*/ 30878 h 66542"/>
                    <a:gd name="connsiteX3" fmla="*/ 35650 w 133079"/>
                    <a:gd name="connsiteY3" fmla="*/ 48704 h 66542"/>
                    <a:gd name="connsiteX4" fmla="*/ 71327 w 133079"/>
                    <a:gd name="connsiteY4" fmla="*/ 66543 h 66542"/>
                    <a:gd name="connsiteX5" fmla="*/ 84378 w 133079"/>
                    <a:gd name="connsiteY5" fmla="*/ 42178 h 66542"/>
                    <a:gd name="connsiteX6" fmla="*/ 97403 w 133079"/>
                    <a:gd name="connsiteY6" fmla="*/ 17826 h 66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079" h="66542">
                      <a:moveTo>
                        <a:pt x="97403" y="17826"/>
                      </a:moveTo>
                      <a:lnTo>
                        <a:pt x="48728" y="24352"/>
                      </a:lnTo>
                      <a:lnTo>
                        <a:pt x="0" y="30878"/>
                      </a:lnTo>
                      <a:lnTo>
                        <a:pt x="35650" y="48704"/>
                      </a:lnTo>
                      <a:lnTo>
                        <a:pt x="71327" y="66543"/>
                      </a:lnTo>
                      <a:lnTo>
                        <a:pt x="84378" y="42178"/>
                      </a:lnTo>
                      <a:lnTo>
                        <a:pt x="97403" y="1782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51" name="Freeform 2650">
                  <a:extLst>
                    <a:ext uri="{FF2B5EF4-FFF2-40B4-BE49-F238E27FC236}">
                      <a16:creationId xmlns:a16="http://schemas.microsoft.com/office/drawing/2014/main" id="{ACC8ED04-3347-A96B-1916-CF680362A850}"/>
                    </a:ext>
                  </a:extLst>
                </p:cNvPr>
                <p:cNvSpPr/>
                <p:nvPr/>
              </p:nvSpPr>
              <p:spPr>
                <a:xfrm>
                  <a:off x="6459493" y="3250790"/>
                  <a:ext cx="112476" cy="56240"/>
                </a:xfrm>
                <a:custGeom>
                  <a:avLst/>
                  <a:gdLst>
                    <a:gd name="connsiteX0" fmla="*/ 91966 w 112476"/>
                    <a:gd name="connsiteY0" fmla="*/ 56240 h 56240"/>
                    <a:gd name="connsiteX1" fmla="*/ 112476 w 112476"/>
                    <a:gd name="connsiteY1" fmla="*/ 45985 h 56240"/>
                    <a:gd name="connsiteX2" fmla="*/ 20510 w 112476"/>
                    <a:gd name="connsiteY2" fmla="*/ 0 h 56240"/>
                    <a:gd name="connsiteX3" fmla="*/ 0 w 112476"/>
                    <a:gd name="connsiteY3" fmla="*/ 10256 h 56240"/>
                  </a:gdLst>
                  <a:ahLst/>
                  <a:cxnLst>
                    <a:cxn ang="0">
                      <a:pos x="connsiteX0" y="connsiteY0"/>
                    </a:cxn>
                    <a:cxn ang="0">
                      <a:pos x="connsiteX1" y="connsiteY1"/>
                    </a:cxn>
                    <a:cxn ang="0">
                      <a:pos x="connsiteX2" y="connsiteY2"/>
                    </a:cxn>
                    <a:cxn ang="0">
                      <a:pos x="connsiteX3" y="connsiteY3"/>
                    </a:cxn>
                  </a:cxnLst>
                  <a:rect l="l" t="t" r="r" b="b"/>
                  <a:pathLst>
                    <a:path w="112476" h="56240">
                      <a:moveTo>
                        <a:pt x="91966" y="56240"/>
                      </a:moveTo>
                      <a:lnTo>
                        <a:pt x="112476" y="45985"/>
                      </a:lnTo>
                      <a:lnTo>
                        <a:pt x="20510" y="0"/>
                      </a:lnTo>
                      <a:lnTo>
                        <a:pt x="0" y="1025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52" name="Freeform 2651">
                  <a:extLst>
                    <a:ext uri="{FF2B5EF4-FFF2-40B4-BE49-F238E27FC236}">
                      <a16:creationId xmlns:a16="http://schemas.microsoft.com/office/drawing/2014/main" id="{236C0FC4-A058-DC9B-688C-9A3C9A96B1EA}"/>
                    </a:ext>
                  </a:extLst>
                </p:cNvPr>
                <p:cNvSpPr/>
                <p:nvPr/>
              </p:nvSpPr>
              <p:spPr>
                <a:xfrm>
                  <a:off x="6496766" y="3222514"/>
                  <a:ext cx="133079" cy="66542"/>
                </a:xfrm>
                <a:custGeom>
                  <a:avLst/>
                  <a:gdLst>
                    <a:gd name="connsiteX0" fmla="*/ 35650 w 133079"/>
                    <a:gd name="connsiteY0" fmla="*/ 48704 h 66542"/>
                    <a:gd name="connsiteX1" fmla="*/ 48701 w 133079"/>
                    <a:gd name="connsiteY1" fmla="*/ 24365 h 66542"/>
                    <a:gd name="connsiteX2" fmla="*/ 61753 w 133079"/>
                    <a:gd name="connsiteY2" fmla="*/ 0 h 66542"/>
                    <a:gd name="connsiteX3" fmla="*/ 97403 w 133079"/>
                    <a:gd name="connsiteY3" fmla="*/ 17826 h 66542"/>
                    <a:gd name="connsiteX4" fmla="*/ 133080 w 133079"/>
                    <a:gd name="connsiteY4" fmla="*/ 35665 h 66542"/>
                    <a:gd name="connsiteX5" fmla="*/ 84352 w 133079"/>
                    <a:gd name="connsiteY5" fmla="*/ 42191 h 66542"/>
                    <a:gd name="connsiteX6" fmla="*/ 35650 w 133079"/>
                    <a:gd name="connsiteY6" fmla="*/ 48704 h 66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079" h="66542">
                      <a:moveTo>
                        <a:pt x="35650" y="48704"/>
                      </a:moveTo>
                      <a:lnTo>
                        <a:pt x="48701" y="24365"/>
                      </a:lnTo>
                      <a:lnTo>
                        <a:pt x="61753" y="0"/>
                      </a:lnTo>
                      <a:lnTo>
                        <a:pt x="97403" y="17826"/>
                      </a:lnTo>
                      <a:lnTo>
                        <a:pt x="133080" y="35665"/>
                      </a:lnTo>
                      <a:lnTo>
                        <a:pt x="84352" y="42191"/>
                      </a:lnTo>
                      <a:lnTo>
                        <a:pt x="35650" y="4870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grpSp>
        <p:nvGrpSpPr>
          <p:cNvPr id="2653" name="Graphic 2503">
            <a:extLst>
              <a:ext uri="{FF2B5EF4-FFF2-40B4-BE49-F238E27FC236}">
                <a16:creationId xmlns:a16="http://schemas.microsoft.com/office/drawing/2014/main" id="{DEE2D2DA-0CD3-9A8A-3AFE-8797FC608F1A}"/>
              </a:ext>
            </a:extLst>
          </p:cNvPr>
          <p:cNvGrpSpPr/>
          <p:nvPr/>
        </p:nvGrpSpPr>
        <p:grpSpPr>
          <a:xfrm>
            <a:off x="8239316" y="2645951"/>
            <a:ext cx="712963" cy="555303"/>
            <a:chOff x="7957140" y="2459685"/>
            <a:chExt cx="480894" cy="374552"/>
          </a:xfrm>
        </p:grpSpPr>
        <p:grpSp>
          <p:nvGrpSpPr>
            <p:cNvPr id="2654" name="Graphic 2503">
              <a:extLst>
                <a:ext uri="{FF2B5EF4-FFF2-40B4-BE49-F238E27FC236}">
                  <a16:creationId xmlns:a16="http://schemas.microsoft.com/office/drawing/2014/main" id="{9D7B0DD9-D8F2-737E-B9CA-15CB764BB16F}"/>
                </a:ext>
              </a:extLst>
            </p:cNvPr>
            <p:cNvGrpSpPr/>
            <p:nvPr/>
          </p:nvGrpSpPr>
          <p:grpSpPr>
            <a:xfrm>
              <a:off x="7957140" y="2459685"/>
              <a:ext cx="480894" cy="374552"/>
              <a:chOff x="7957140" y="2459685"/>
              <a:chExt cx="480894" cy="374552"/>
            </a:xfrm>
          </p:grpSpPr>
          <p:sp>
            <p:nvSpPr>
              <p:cNvPr id="2655" name="Freeform 2654">
                <a:extLst>
                  <a:ext uri="{FF2B5EF4-FFF2-40B4-BE49-F238E27FC236}">
                    <a16:creationId xmlns:a16="http://schemas.microsoft.com/office/drawing/2014/main" id="{9E4FD75D-8D26-B2A1-042F-24CFDA308DE2}"/>
                  </a:ext>
                </a:extLst>
              </p:cNvPr>
              <p:cNvSpPr/>
              <p:nvPr/>
            </p:nvSpPr>
            <p:spPr>
              <a:xfrm>
                <a:off x="7957140" y="2459685"/>
                <a:ext cx="480894" cy="374552"/>
              </a:xfrm>
              <a:custGeom>
                <a:avLst/>
                <a:gdLst>
                  <a:gd name="connsiteX0" fmla="*/ 241378 w 480894"/>
                  <a:gd name="connsiteY0" fmla="*/ 380 h 374552"/>
                  <a:gd name="connsiteX1" fmla="*/ 232130 w 480894"/>
                  <a:gd name="connsiteY1" fmla="*/ 5024 h 374552"/>
                  <a:gd name="connsiteX2" fmla="*/ 10185 w 480894"/>
                  <a:gd name="connsiteY2" fmla="*/ 115980 h 374552"/>
                  <a:gd name="connsiteX3" fmla="*/ 937 w 480894"/>
                  <a:gd name="connsiteY3" fmla="*/ 120624 h 374552"/>
                  <a:gd name="connsiteX4" fmla="*/ 937 w 480894"/>
                  <a:gd name="connsiteY4" fmla="*/ 132165 h 374552"/>
                  <a:gd name="connsiteX5" fmla="*/ 937 w 480894"/>
                  <a:gd name="connsiteY5" fmla="*/ 243148 h 374552"/>
                  <a:gd name="connsiteX6" fmla="*/ 937 w 480894"/>
                  <a:gd name="connsiteY6" fmla="*/ 254717 h 374552"/>
                  <a:gd name="connsiteX7" fmla="*/ 10184 w 480894"/>
                  <a:gd name="connsiteY7" fmla="*/ 259333 h 374552"/>
                  <a:gd name="connsiteX8" fmla="*/ 232128 w 480894"/>
                  <a:gd name="connsiteY8" fmla="*/ 370317 h 374552"/>
                  <a:gd name="connsiteX9" fmla="*/ 241377 w 480894"/>
                  <a:gd name="connsiteY9" fmla="*/ 374933 h 374552"/>
                  <a:gd name="connsiteX10" fmla="*/ 249469 w 480894"/>
                  <a:gd name="connsiteY10" fmla="*/ 370317 h 374552"/>
                  <a:gd name="connsiteX11" fmla="*/ 471417 w 480894"/>
                  <a:gd name="connsiteY11" fmla="*/ 259333 h 374552"/>
                  <a:gd name="connsiteX12" fmla="*/ 481831 w 480894"/>
                  <a:gd name="connsiteY12" fmla="*/ 254717 h 374552"/>
                  <a:gd name="connsiteX13" fmla="*/ 481831 w 480894"/>
                  <a:gd name="connsiteY13" fmla="*/ 243148 h 374552"/>
                  <a:gd name="connsiteX14" fmla="*/ 481831 w 480894"/>
                  <a:gd name="connsiteY14" fmla="*/ 132165 h 374552"/>
                  <a:gd name="connsiteX15" fmla="*/ 481831 w 480894"/>
                  <a:gd name="connsiteY15" fmla="*/ 120624 h 374552"/>
                  <a:gd name="connsiteX16" fmla="*/ 471417 w 480894"/>
                  <a:gd name="connsiteY16" fmla="*/ 115980 h 374552"/>
                  <a:gd name="connsiteX17" fmla="*/ 249469 w 480894"/>
                  <a:gd name="connsiteY17" fmla="*/ 5024 h 374552"/>
                  <a:gd name="connsiteX18" fmla="*/ 241377 w 480894"/>
                  <a:gd name="connsiteY18" fmla="*/ 380 h 374552"/>
                  <a:gd name="connsiteX19" fmla="*/ 241378 w 480894"/>
                  <a:gd name="connsiteY19" fmla="*/ 42009 h 374552"/>
                  <a:gd name="connsiteX20" fmla="*/ 444820 w 480894"/>
                  <a:gd name="connsiteY20" fmla="*/ 143733 h 374552"/>
                  <a:gd name="connsiteX21" fmla="*/ 444820 w 480894"/>
                  <a:gd name="connsiteY21" fmla="*/ 231608 h 374552"/>
                  <a:gd name="connsiteX22" fmla="*/ 241378 w 480894"/>
                  <a:gd name="connsiteY22" fmla="*/ 333331 h 374552"/>
                  <a:gd name="connsiteX23" fmla="*/ 37929 w 480894"/>
                  <a:gd name="connsiteY23" fmla="*/ 231608 h 374552"/>
                  <a:gd name="connsiteX24" fmla="*/ 37928 w 480894"/>
                  <a:gd name="connsiteY24" fmla="*/ 143733 h 374552"/>
                  <a:gd name="connsiteX25" fmla="*/ 241377 w 480894"/>
                  <a:gd name="connsiteY25" fmla="*/ 42009 h 37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0894" h="374552">
                    <a:moveTo>
                      <a:pt x="241378" y="380"/>
                    </a:moveTo>
                    <a:lnTo>
                      <a:pt x="232130" y="5024"/>
                    </a:lnTo>
                    <a:lnTo>
                      <a:pt x="10185" y="115980"/>
                    </a:lnTo>
                    <a:lnTo>
                      <a:pt x="937" y="120624"/>
                    </a:lnTo>
                    <a:lnTo>
                      <a:pt x="937" y="132165"/>
                    </a:lnTo>
                    <a:lnTo>
                      <a:pt x="937" y="243148"/>
                    </a:lnTo>
                    <a:lnTo>
                      <a:pt x="937" y="254717"/>
                    </a:lnTo>
                    <a:lnTo>
                      <a:pt x="10184" y="259333"/>
                    </a:lnTo>
                    <a:lnTo>
                      <a:pt x="232128" y="370317"/>
                    </a:lnTo>
                    <a:lnTo>
                      <a:pt x="241377" y="374933"/>
                    </a:lnTo>
                    <a:lnTo>
                      <a:pt x="249469" y="370317"/>
                    </a:lnTo>
                    <a:lnTo>
                      <a:pt x="471417" y="259333"/>
                    </a:lnTo>
                    <a:lnTo>
                      <a:pt x="481831" y="254717"/>
                    </a:lnTo>
                    <a:lnTo>
                      <a:pt x="481831" y="243148"/>
                    </a:lnTo>
                    <a:lnTo>
                      <a:pt x="481831" y="132165"/>
                    </a:lnTo>
                    <a:lnTo>
                      <a:pt x="481831" y="120624"/>
                    </a:lnTo>
                    <a:lnTo>
                      <a:pt x="471417" y="115980"/>
                    </a:lnTo>
                    <a:lnTo>
                      <a:pt x="249469" y="5024"/>
                    </a:lnTo>
                    <a:lnTo>
                      <a:pt x="241377" y="380"/>
                    </a:lnTo>
                    <a:close/>
                    <a:moveTo>
                      <a:pt x="241378" y="42009"/>
                    </a:moveTo>
                    <a:lnTo>
                      <a:pt x="444820" y="143733"/>
                    </a:lnTo>
                    <a:lnTo>
                      <a:pt x="444820" y="231608"/>
                    </a:lnTo>
                    <a:lnTo>
                      <a:pt x="241378" y="333331"/>
                    </a:lnTo>
                    <a:lnTo>
                      <a:pt x="37929" y="231608"/>
                    </a:lnTo>
                    <a:lnTo>
                      <a:pt x="37928" y="143733"/>
                    </a:lnTo>
                    <a:lnTo>
                      <a:pt x="241377" y="4200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56" name="Freeform 2655">
                <a:extLst>
                  <a:ext uri="{FF2B5EF4-FFF2-40B4-BE49-F238E27FC236}">
                    <a16:creationId xmlns:a16="http://schemas.microsoft.com/office/drawing/2014/main" id="{6E173C0F-9704-43FF-AB10-1694F4CDDDD4}"/>
                  </a:ext>
                </a:extLst>
              </p:cNvPr>
              <p:cNvSpPr/>
              <p:nvPr/>
            </p:nvSpPr>
            <p:spPr>
              <a:xfrm>
                <a:off x="7975210" y="2480596"/>
                <a:ext cx="443892" cy="221967"/>
              </a:xfrm>
              <a:custGeom>
                <a:avLst/>
                <a:gdLst>
                  <a:gd name="connsiteX0" fmla="*/ 936 w 443892"/>
                  <a:gd name="connsiteY0" fmla="*/ 111353 h 221967"/>
                  <a:gd name="connsiteX1" fmla="*/ 222884 w 443892"/>
                  <a:gd name="connsiteY1" fmla="*/ 369 h 221967"/>
                  <a:gd name="connsiteX2" fmla="*/ 444829 w 443892"/>
                  <a:gd name="connsiteY2" fmla="*/ 111353 h 221967"/>
                  <a:gd name="connsiteX3" fmla="*/ 222884 w 443892"/>
                  <a:gd name="connsiteY3" fmla="*/ 222337 h 221967"/>
                  <a:gd name="connsiteX4" fmla="*/ 936 w 443892"/>
                  <a:gd name="connsiteY4" fmla="*/ 111353 h 221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92" h="221967">
                    <a:moveTo>
                      <a:pt x="936" y="111353"/>
                    </a:moveTo>
                    <a:lnTo>
                      <a:pt x="222884" y="369"/>
                    </a:lnTo>
                    <a:lnTo>
                      <a:pt x="444829" y="111353"/>
                    </a:lnTo>
                    <a:lnTo>
                      <a:pt x="222884" y="222337"/>
                    </a:lnTo>
                    <a:lnTo>
                      <a:pt x="936" y="11135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57" name="Freeform 2656">
                <a:extLst>
                  <a:ext uri="{FF2B5EF4-FFF2-40B4-BE49-F238E27FC236}">
                    <a16:creationId xmlns:a16="http://schemas.microsoft.com/office/drawing/2014/main" id="{C3B9D4F7-EF24-ACB0-DA6F-59AF4B477A6D}"/>
                  </a:ext>
                </a:extLst>
              </p:cNvPr>
              <p:cNvSpPr/>
              <p:nvPr/>
            </p:nvSpPr>
            <p:spPr>
              <a:xfrm>
                <a:off x="7975210" y="2591579"/>
                <a:ext cx="221947" cy="221939"/>
              </a:xfrm>
              <a:custGeom>
                <a:avLst/>
                <a:gdLst>
                  <a:gd name="connsiteX0" fmla="*/ 914 w 221947"/>
                  <a:gd name="connsiteY0" fmla="*/ 391 h 221939"/>
                  <a:gd name="connsiteX1" fmla="*/ 914 w 221947"/>
                  <a:gd name="connsiteY1" fmla="*/ 111375 h 221939"/>
                  <a:gd name="connsiteX2" fmla="*/ 222861 w 221947"/>
                  <a:gd name="connsiteY2" fmla="*/ 222331 h 221939"/>
                  <a:gd name="connsiteX3" fmla="*/ 222861 w 221947"/>
                  <a:gd name="connsiteY3" fmla="*/ 111375 h 221939"/>
                  <a:gd name="connsiteX4" fmla="*/ 914 w 221947"/>
                  <a:gd name="connsiteY4" fmla="*/ 391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914" y="391"/>
                    </a:moveTo>
                    <a:lnTo>
                      <a:pt x="914" y="111375"/>
                    </a:lnTo>
                    <a:lnTo>
                      <a:pt x="222861" y="222331"/>
                    </a:lnTo>
                    <a:lnTo>
                      <a:pt x="222861" y="111375"/>
                    </a:lnTo>
                    <a:lnTo>
                      <a:pt x="914" y="39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58" name="Freeform 2657">
                <a:extLst>
                  <a:ext uri="{FF2B5EF4-FFF2-40B4-BE49-F238E27FC236}">
                    <a16:creationId xmlns:a16="http://schemas.microsoft.com/office/drawing/2014/main" id="{3B0E76D6-FE74-9837-5ABD-3B03104F87A1}"/>
                  </a:ext>
                </a:extLst>
              </p:cNvPr>
              <p:cNvSpPr/>
              <p:nvPr/>
            </p:nvSpPr>
            <p:spPr>
              <a:xfrm>
                <a:off x="8197156" y="2591579"/>
                <a:ext cx="221947" cy="221939"/>
              </a:xfrm>
              <a:custGeom>
                <a:avLst/>
                <a:gdLst>
                  <a:gd name="connsiteX0" fmla="*/ 222906 w 221947"/>
                  <a:gd name="connsiteY0" fmla="*/ 391 h 221939"/>
                  <a:gd name="connsiteX1" fmla="*/ 222906 w 221947"/>
                  <a:gd name="connsiteY1" fmla="*/ 111375 h 221939"/>
                  <a:gd name="connsiteX2" fmla="*/ 959 w 221947"/>
                  <a:gd name="connsiteY2" fmla="*/ 222331 h 221939"/>
                  <a:gd name="connsiteX3" fmla="*/ 959 w 221947"/>
                  <a:gd name="connsiteY3" fmla="*/ 111375 h 221939"/>
                  <a:gd name="connsiteX4" fmla="*/ 222906 w 221947"/>
                  <a:gd name="connsiteY4" fmla="*/ 391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222906" y="391"/>
                    </a:moveTo>
                    <a:lnTo>
                      <a:pt x="222906" y="111375"/>
                    </a:lnTo>
                    <a:lnTo>
                      <a:pt x="959" y="222331"/>
                    </a:lnTo>
                    <a:lnTo>
                      <a:pt x="959" y="111375"/>
                    </a:lnTo>
                    <a:lnTo>
                      <a:pt x="222906" y="39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659" name="Graphic 2503">
              <a:extLst>
                <a:ext uri="{FF2B5EF4-FFF2-40B4-BE49-F238E27FC236}">
                  <a16:creationId xmlns:a16="http://schemas.microsoft.com/office/drawing/2014/main" id="{E7D4A028-6557-7E00-8A11-171EE756B5C6}"/>
                </a:ext>
              </a:extLst>
            </p:cNvPr>
            <p:cNvGrpSpPr/>
            <p:nvPr/>
          </p:nvGrpSpPr>
          <p:grpSpPr>
            <a:xfrm>
              <a:off x="7985744" y="2477764"/>
              <a:ext cx="422026" cy="211022"/>
              <a:chOff x="7985744" y="2477764"/>
              <a:chExt cx="422026" cy="211022"/>
            </a:xfrm>
            <a:solidFill>
              <a:srgbClr val="00FFFF"/>
            </a:solidFill>
          </p:grpSpPr>
          <p:sp>
            <p:nvSpPr>
              <p:cNvPr id="2660" name="Freeform 2659">
                <a:extLst>
                  <a:ext uri="{FF2B5EF4-FFF2-40B4-BE49-F238E27FC236}">
                    <a16:creationId xmlns:a16="http://schemas.microsoft.com/office/drawing/2014/main" id="{2CC8EE11-099F-6E8B-A1DB-27FD6C41AC0C}"/>
                  </a:ext>
                </a:extLst>
              </p:cNvPr>
              <p:cNvSpPr/>
              <p:nvPr/>
            </p:nvSpPr>
            <p:spPr>
              <a:xfrm>
                <a:off x="7985744" y="2477764"/>
                <a:ext cx="422026" cy="211022"/>
              </a:xfrm>
              <a:custGeom>
                <a:avLst/>
                <a:gdLst>
                  <a:gd name="connsiteX0" fmla="*/ 211013 w 422026"/>
                  <a:gd name="connsiteY0" fmla="*/ 211022 h 211022"/>
                  <a:gd name="connsiteX1" fmla="*/ 0 w 422026"/>
                  <a:gd name="connsiteY1" fmla="*/ 105511 h 211022"/>
                  <a:gd name="connsiteX2" fmla="*/ 211013 w 422026"/>
                  <a:gd name="connsiteY2" fmla="*/ 0 h 211022"/>
                  <a:gd name="connsiteX3" fmla="*/ 422026 w 422026"/>
                  <a:gd name="connsiteY3" fmla="*/ 105511 h 211022"/>
                  <a:gd name="connsiteX4" fmla="*/ 211013 w 422026"/>
                  <a:gd name="connsiteY4" fmla="*/ 211022 h 211022"/>
                  <a:gd name="connsiteX5" fmla="*/ 310074 w 422026"/>
                  <a:gd name="connsiteY5" fmla="*/ 154910 h 211022"/>
                  <a:gd name="connsiteX6" fmla="*/ 310074 w 422026"/>
                  <a:gd name="connsiteY6" fmla="*/ 55952 h 211022"/>
                  <a:gd name="connsiteX7" fmla="*/ 112246 w 422026"/>
                  <a:gd name="connsiteY7" fmla="*/ 55992 h 211022"/>
                  <a:gd name="connsiteX8" fmla="*/ 112166 w 422026"/>
                  <a:gd name="connsiteY8" fmla="*/ 154910 h 211022"/>
                  <a:gd name="connsiteX9" fmla="*/ 310074 w 422026"/>
                  <a:gd name="connsiteY9" fmla="*/ 154910 h 211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026" h="211022">
                    <a:moveTo>
                      <a:pt x="211013" y="211022"/>
                    </a:moveTo>
                    <a:lnTo>
                      <a:pt x="0" y="105511"/>
                    </a:lnTo>
                    <a:lnTo>
                      <a:pt x="211013" y="0"/>
                    </a:lnTo>
                    <a:lnTo>
                      <a:pt x="422026" y="105511"/>
                    </a:lnTo>
                    <a:lnTo>
                      <a:pt x="211013" y="211022"/>
                    </a:lnTo>
                    <a:close/>
                    <a:moveTo>
                      <a:pt x="310074" y="154910"/>
                    </a:moveTo>
                    <a:cubicBezTo>
                      <a:pt x="364633" y="127630"/>
                      <a:pt x="364659" y="83245"/>
                      <a:pt x="310074" y="55952"/>
                    </a:cubicBezTo>
                    <a:cubicBezTo>
                      <a:pt x="255462" y="28644"/>
                      <a:pt x="166805" y="28711"/>
                      <a:pt x="112246" y="55992"/>
                    </a:cubicBezTo>
                    <a:cubicBezTo>
                      <a:pt x="57688" y="83272"/>
                      <a:pt x="57554" y="127603"/>
                      <a:pt x="112166" y="154910"/>
                    </a:cubicBezTo>
                    <a:cubicBezTo>
                      <a:pt x="166751" y="182204"/>
                      <a:pt x="255516" y="182190"/>
                      <a:pt x="310074" y="154910"/>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661" name="Graphic 2503">
                <a:extLst>
                  <a:ext uri="{FF2B5EF4-FFF2-40B4-BE49-F238E27FC236}">
                    <a16:creationId xmlns:a16="http://schemas.microsoft.com/office/drawing/2014/main" id="{B5C75C3C-AA04-98D2-7CE2-8FD85B948CC5}"/>
                  </a:ext>
                </a:extLst>
              </p:cNvPr>
              <p:cNvGrpSpPr/>
              <p:nvPr/>
            </p:nvGrpSpPr>
            <p:grpSpPr>
              <a:xfrm>
                <a:off x="8084080" y="2526828"/>
                <a:ext cx="225562" cy="112785"/>
                <a:chOff x="8084080" y="2526828"/>
                <a:chExt cx="225562" cy="112785"/>
              </a:xfrm>
              <a:solidFill>
                <a:srgbClr val="00FFFF"/>
              </a:solidFill>
            </p:grpSpPr>
            <p:sp>
              <p:nvSpPr>
                <p:cNvPr id="2662" name="Freeform 2661">
                  <a:extLst>
                    <a:ext uri="{FF2B5EF4-FFF2-40B4-BE49-F238E27FC236}">
                      <a16:creationId xmlns:a16="http://schemas.microsoft.com/office/drawing/2014/main" id="{802D5863-62AA-FCFE-8E36-1A8D1DEA15AD}"/>
                    </a:ext>
                  </a:extLst>
                </p:cNvPr>
                <p:cNvSpPr/>
                <p:nvPr/>
              </p:nvSpPr>
              <p:spPr>
                <a:xfrm>
                  <a:off x="8196968" y="2554656"/>
                  <a:ext cx="112674" cy="56339"/>
                </a:xfrm>
                <a:custGeom>
                  <a:avLst/>
                  <a:gdLst>
                    <a:gd name="connsiteX0" fmla="*/ 16662 w 112674"/>
                    <a:gd name="connsiteY0" fmla="*/ 48048 h 56339"/>
                    <a:gd name="connsiteX1" fmla="*/ 30194 w 112674"/>
                    <a:gd name="connsiteY1" fmla="*/ 24619 h 56339"/>
                    <a:gd name="connsiteX2" fmla="*/ 35490 w 112674"/>
                    <a:gd name="connsiteY2" fmla="*/ 27267 h 56339"/>
                    <a:gd name="connsiteX3" fmla="*/ 84726 w 112674"/>
                    <a:gd name="connsiteY3" fmla="*/ 2648 h 56339"/>
                    <a:gd name="connsiteX4" fmla="*/ 107432 w 112674"/>
                    <a:gd name="connsiteY4" fmla="*/ 14001 h 56339"/>
                    <a:gd name="connsiteX5" fmla="*/ 58196 w 112674"/>
                    <a:gd name="connsiteY5" fmla="*/ 38621 h 56339"/>
                    <a:gd name="connsiteX6" fmla="*/ 63438 w 112674"/>
                    <a:gd name="connsiteY6" fmla="*/ 41242 h 56339"/>
                    <a:gd name="connsiteX7" fmla="*/ 16662 w 112674"/>
                    <a:gd name="connsiteY7" fmla="*/ 48048 h 56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74" h="56339">
                      <a:moveTo>
                        <a:pt x="16662" y="48048"/>
                      </a:moveTo>
                      <a:lnTo>
                        <a:pt x="30194" y="24619"/>
                      </a:lnTo>
                      <a:lnTo>
                        <a:pt x="35490" y="27267"/>
                      </a:lnTo>
                      <a:lnTo>
                        <a:pt x="84726" y="2648"/>
                      </a:lnTo>
                      <a:lnTo>
                        <a:pt x="107432" y="14001"/>
                      </a:lnTo>
                      <a:lnTo>
                        <a:pt x="58196" y="38621"/>
                      </a:lnTo>
                      <a:lnTo>
                        <a:pt x="63438" y="41242"/>
                      </a:lnTo>
                      <a:lnTo>
                        <a:pt x="16662" y="4804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63" name="Freeform 2662">
                  <a:extLst>
                    <a:ext uri="{FF2B5EF4-FFF2-40B4-BE49-F238E27FC236}">
                      <a16:creationId xmlns:a16="http://schemas.microsoft.com/office/drawing/2014/main" id="{A8D530BE-5A3F-0A26-5F02-3C2CE29333C9}"/>
                    </a:ext>
                  </a:extLst>
                </p:cNvPr>
                <p:cNvSpPr/>
                <p:nvPr/>
              </p:nvSpPr>
              <p:spPr>
                <a:xfrm>
                  <a:off x="8121014" y="2573926"/>
                  <a:ext cx="112647" cy="56326"/>
                </a:xfrm>
                <a:custGeom>
                  <a:avLst/>
                  <a:gdLst>
                    <a:gd name="connsiteX0" fmla="*/ 96039 w 112647"/>
                    <a:gd name="connsiteY0" fmla="*/ 8318 h 56326"/>
                    <a:gd name="connsiteX1" fmla="*/ 49210 w 112647"/>
                    <a:gd name="connsiteY1" fmla="*/ 15098 h 56326"/>
                    <a:gd name="connsiteX2" fmla="*/ 54478 w 112647"/>
                    <a:gd name="connsiteY2" fmla="*/ 17732 h 56326"/>
                    <a:gd name="connsiteX3" fmla="*/ 5269 w 112647"/>
                    <a:gd name="connsiteY3" fmla="*/ 42338 h 56326"/>
                    <a:gd name="connsiteX4" fmla="*/ 28001 w 112647"/>
                    <a:gd name="connsiteY4" fmla="*/ 53705 h 56326"/>
                    <a:gd name="connsiteX5" fmla="*/ 77211 w 112647"/>
                    <a:gd name="connsiteY5" fmla="*/ 29099 h 56326"/>
                    <a:gd name="connsiteX6" fmla="*/ 82453 w 112647"/>
                    <a:gd name="connsiteY6" fmla="*/ 31720 h 56326"/>
                    <a:gd name="connsiteX7" fmla="*/ 96039 w 112647"/>
                    <a:gd name="connsiteY7" fmla="*/ 8318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96039" y="8318"/>
                      </a:moveTo>
                      <a:lnTo>
                        <a:pt x="49210" y="15098"/>
                      </a:lnTo>
                      <a:lnTo>
                        <a:pt x="54478" y="17732"/>
                      </a:lnTo>
                      <a:lnTo>
                        <a:pt x="5269" y="42338"/>
                      </a:lnTo>
                      <a:lnTo>
                        <a:pt x="28001" y="53705"/>
                      </a:lnTo>
                      <a:lnTo>
                        <a:pt x="77211" y="29099"/>
                      </a:lnTo>
                      <a:lnTo>
                        <a:pt x="82453" y="31720"/>
                      </a:lnTo>
                      <a:lnTo>
                        <a:pt x="96039" y="83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64" name="Freeform 2663">
                  <a:extLst>
                    <a:ext uri="{FF2B5EF4-FFF2-40B4-BE49-F238E27FC236}">
                      <a16:creationId xmlns:a16="http://schemas.microsoft.com/office/drawing/2014/main" id="{8FB212FE-1168-E20F-8B28-10676D531F50}"/>
                    </a:ext>
                  </a:extLst>
                </p:cNvPr>
                <p:cNvSpPr/>
                <p:nvPr/>
              </p:nvSpPr>
              <p:spPr>
                <a:xfrm>
                  <a:off x="8159874" y="2536108"/>
                  <a:ext cx="112647" cy="56326"/>
                </a:xfrm>
                <a:custGeom>
                  <a:avLst/>
                  <a:gdLst>
                    <a:gd name="connsiteX0" fmla="*/ 16635 w 112647"/>
                    <a:gd name="connsiteY0" fmla="*/ 48035 h 56326"/>
                    <a:gd name="connsiteX1" fmla="*/ 30194 w 112647"/>
                    <a:gd name="connsiteY1" fmla="*/ 24619 h 56326"/>
                    <a:gd name="connsiteX2" fmla="*/ 35463 w 112647"/>
                    <a:gd name="connsiteY2" fmla="*/ 27254 h 56326"/>
                    <a:gd name="connsiteX3" fmla="*/ 84699 w 112647"/>
                    <a:gd name="connsiteY3" fmla="*/ 2634 h 56326"/>
                    <a:gd name="connsiteX4" fmla="*/ 107432 w 112647"/>
                    <a:gd name="connsiteY4" fmla="*/ 14001 h 56326"/>
                    <a:gd name="connsiteX5" fmla="*/ 58196 w 112647"/>
                    <a:gd name="connsiteY5" fmla="*/ 38621 h 56326"/>
                    <a:gd name="connsiteX6" fmla="*/ 63411 w 112647"/>
                    <a:gd name="connsiteY6" fmla="*/ 41228 h 56326"/>
                    <a:gd name="connsiteX7" fmla="*/ 16635 w 112647"/>
                    <a:gd name="connsiteY7" fmla="*/ 48035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16635" y="48035"/>
                      </a:moveTo>
                      <a:lnTo>
                        <a:pt x="30194" y="24619"/>
                      </a:lnTo>
                      <a:lnTo>
                        <a:pt x="35463" y="27254"/>
                      </a:lnTo>
                      <a:lnTo>
                        <a:pt x="84699" y="2634"/>
                      </a:lnTo>
                      <a:lnTo>
                        <a:pt x="107432" y="14001"/>
                      </a:lnTo>
                      <a:lnTo>
                        <a:pt x="58196" y="38621"/>
                      </a:lnTo>
                      <a:lnTo>
                        <a:pt x="63411" y="41228"/>
                      </a:lnTo>
                      <a:lnTo>
                        <a:pt x="16635" y="4803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65" name="Freeform 2664">
                  <a:extLst>
                    <a:ext uri="{FF2B5EF4-FFF2-40B4-BE49-F238E27FC236}">
                      <a16:creationId xmlns:a16="http://schemas.microsoft.com/office/drawing/2014/main" id="{6242C421-F047-0B56-9776-EBE02CF45F9A}"/>
                    </a:ext>
                  </a:extLst>
                </p:cNvPr>
                <p:cNvSpPr/>
                <p:nvPr/>
              </p:nvSpPr>
              <p:spPr>
                <a:xfrm>
                  <a:off x="8084080" y="2555459"/>
                  <a:ext cx="112647" cy="56326"/>
                </a:xfrm>
                <a:custGeom>
                  <a:avLst/>
                  <a:gdLst>
                    <a:gd name="connsiteX0" fmla="*/ 96039 w 112647"/>
                    <a:gd name="connsiteY0" fmla="*/ 8318 h 56326"/>
                    <a:gd name="connsiteX1" fmla="*/ 49210 w 112647"/>
                    <a:gd name="connsiteY1" fmla="*/ 15098 h 56326"/>
                    <a:gd name="connsiteX2" fmla="*/ 54505 w 112647"/>
                    <a:gd name="connsiteY2" fmla="*/ 17746 h 56326"/>
                    <a:gd name="connsiteX3" fmla="*/ 5295 w 112647"/>
                    <a:gd name="connsiteY3" fmla="*/ 42351 h 56326"/>
                    <a:gd name="connsiteX4" fmla="*/ 28001 w 112647"/>
                    <a:gd name="connsiteY4" fmla="*/ 53705 h 56326"/>
                    <a:gd name="connsiteX5" fmla="*/ 77211 w 112647"/>
                    <a:gd name="connsiteY5" fmla="*/ 29099 h 56326"/>
                    <a:gd name="connsiteX6" fmla="*/ 82453 w 112647"/>
                    <a:gd name="connsiteY6" fmla="*/ 31720 h 56326"/>
                    <a:gd name="connsiteX7" fmla="*/ 96039 w 112647"/>
                    <a:gd name="connsiteY7" fmla="*/ 8318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96039" y="8318"/>
                      </a:moveTo>
                      <a:lnTo>
                        <a:pt x="49210" y="15098"/>
                      </a:lnTo>
                      <a:lnTo>
                        <a:pt x="54505" y="17746"/>
                      </a:lnTo>
                      <a:lnTo>
                        <a:pt x="5295" y="42351"/>
                      </a:lnTo>
                      <a:lnTo>
                        <a:pt x="28001" y="53705"/>
                      </a:lnTo>
                      <a:lnTo>
                        <a:pt x="77211" y="29099"/>
                      </a:lnTo>
                      <a:lnTo>
                        <a:pt x="82453" y="31720"/>
                      </a:lnTo>
                      <a:lnTo>
                        <a:pt x="96039" y="83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grpSp>
        <p:nvGrpSpPr>
          <p:cNvPr id="2666" name="Graphic 2503">
            <a:extLst>
              <a:ext uri="{FF2B5EF4-FFF2-40B4-BE49-F238E27FC236}">
                <a16:creationId xmlns:a16="http://schemas.microsoft.com/office/drawing/2014/main" id="{EF317CE4-46D2-CCB0-C952-F233A340FD1E}"/>
              </a:ext>
            </a:extLst>
          </p:cNvPr>
          <p:cNvGrpSpPr/>
          <p:nvPr/>
        </p:nvGrpSpPr>
        <p:grpSpPr>
          <a:xfrm>
            <a:off x="6481890" y="3605650"/>
            <a:ext cx="712963" cy="555303"/>
            <a:chOff x="6771756" y="3107002"/>
            <a:chExt cx="480894" cy="374552"/>
          </a:xfrm>
        </p:grpSpPr>
        <p:grpSp>
          <p:nvGrpSpPr>
            <p:cNvPr id="2667" name="Graphic 2503">
              <a:extLst>
                <a:ext uri="{FF2B5EF4-FFF2-40B4-BE49-F238E27FC236}">
                  <a16:creationId xmlns:a16="http://schemas.microsoft.com/office/drawing/2014/main" id="{F7AA210C-4C78-A16C-72FF-2695709F0B5D}"/>
                </a:ext>
              </a:extLst>
            </p:cNvPr>
            <p:cNvGrpSpPr/>
            <p:nvPr/>
          </p:nvGrpSpPr>
          <p:grpSpPr>
            <a:xfrm>
              <a:off x="6771756" y="3107002"/>
              <a:ext cx="480894" cy="374552"/>
              <a:chOff x="6771756" y="3107002"/>
              <a:chExt cx="480894" cy="374552"/>
            </a:xfrm>
          </p:grpSpPr>
          <p:sp>
            <p:nvSpPr>
              <p:cNvPr id="2668" name="Freeform 2667">
                <a:extLst>
                  <a:ext uri="{FF2B5EF4-FFF2-40B4-BE49-F238E27FC236}">
                    <a16:creationId xmlns:a16="http://schemas.microsoft.com/office/drawing/2014/main" id="{E2335165-51F3-18FA-E236-DB44B56D7636}"/>
                  </a:ext>
                </a:extLst>
              </p:cNvPr>
              <p:cNvSpPr/>
              <p:nvPr/>
            </p:nvSpPr>
            <p:spPr>
              <a:xfrm>
                <a:off x="6771756" y="3107002"/>
                <a:ext cx="480894" cy="374552"/>
              </a:xfrm>
              <a:custGeom>
                <a:avLst/>
                <a:gdLst>
                  <a:gd name="connsiteX0" fmla="*/ 241096 w 480894"/>
                  <a:gd name="connsiteY0" fmla="*/ 534 h 374552"/>
                  <a:gd name="connsiteX1" fmla="*/ 231848 w 480894"/>
                  <a:gd name="connsiteY1" fmla="*/ 5178 h 374552"/>
                  <a:gd name="connsiteX2" fmla="*/ 9903 w 480894"/>
                  <a:gd name="connsiteY2" fmla="*/ 116134 h 374552"/>
                  <a:gd name="connsiteX3" fmla="*/ 655 w 480894"/>
                  <a:gd name="connsiteY3" fmla="*/ 120778 h 374552"/>
                  <a:gd name="connsiteX4" fmla="*/ 655 w 480894"/>
                  <a:gd name="connsiteY4" fmla="*/ 132319 h 374552"/>
                  <a:gd name="connsiteX5" fmla="*/ 655 w 480894"/>
                  <a:gd name="connsiteY5" fmla="*/ 243303 h 374552"/>
                  <a:gd name="connsiteX6" fmla="*/ 655 w 480894"/>
                  <a:gd name="connsiteY6" fmla="*/ 254871 h 374552"/>
                  <a:gd name="connsiteX7" fmla="*/ 9902 w 480894"/>
                  <a:gd name="connsiteY7" fmla="*/ 259487 h 374552"/>
                  <a:gd name="connsiteX8" fmla="*/ 231846 w 480894"/>
                  <a:gd name="connsiteY8" fmla="*/ 370471 h 374552"/>
                  <a:gd name="connsiteX9" fmla="*/ 241095 w 480894"/>
                  <a:gd name="connsiteY9" fmla="*/ 375087 h 374552"/>
                  <a:gd name="connsiteX10" fmla="*/ 249187 w 480894"/>
                  <a:gd name="connsiteY10" fmla="*/ 370471 h 374552"/>
                  <a:gd name="connsiteX11" fmla="*/ 471135 w 480894"/>
                  <a:gd name="connsiteY11" fmla="*/ 259487 h 374552"/>
                  <a:gd name="connsiteX12" fmla="*/ 481549 w 480894"/>
                  <a:gd name="connsiteY12" fmla="*/ 254871 h 374552"/>
                  <a:gd name="connsiteX13" fmla="*/ 481549 w 480894"/>
                  <a:gd name="connsiteY13" fmla="*/ 243303 h 374552"/>
                  <a:gd name="connsiteX14" fmla="*/ 481549 w 480894"/>
                  <a:gd name="connsiteY14" fmla="*/ 132319 h 374552"/>
                  <a:gd name="connsiteX15" fmla="*/ 481549 w 480894"/>
                  <a:gd name="connsiteY15" fmla="*/ 120778 h 374552"/>
                  <a:gd name="connsiteX16" fmla="*/ 471135 w 480894"/>
                  <a:gd name="connsiteY16" fmla="*/ 116134 h 374552"/>
                  <a:gd name="connsiteX17" fmla="*/ 249187 w 480894"/>
                  <a:gd name="connsiteY17" fmla="*/ 5178 h 374552"/>
                  <a:gd name="connsiteX18" fmla="*/ 241095 w 480894"/>
                  <a:gd name="connsiteY18" fmla="*/ 534 h 374552"/>
                  <a:gd name="connsiteX19" fmla="*/ 241096 w 480894"/>
                  <a:gd name="connsiteY19" fmla="*/ 42163 h 374552"/>
                  <a:gd name="connsiteX20" fmla="*/ 444538 w 480894"/>
                  <a:gd name="connsiteY20" fmla="*/ 143887 h 374552"/>
                  <a:gd name="connsiteX21" fmla="*/ 444538 w 480894"/>
                  <a:gd name="connsiteY21" fmla="*/ 231762 h 374552"/>
                  <a:gd name="connsiteX22" fmla="*/ 241096 w 480894"/>
                  <a:gd name="connsiteY22" fmla="*/ 333485 h 374552"/>
                  <a:gd name="connsiteX23" fmla="*/ 37647 w 480894"/>
                  <a:gd name="connsiteY23" fmla="*/ 231762 h 374552"/>
                  <a:gd name="connsiteX24" fmla="*/ 37645 w 480894"/>
                  <a:gd name="connsiteY24" fmla="*/ 143887 h 374552"/>
                  <a:gd name="connsiteX25" fmla="*/ 241095 w 480894"/>
                  <a:gd name="connsiteY25" fmla="*/ 42163 h 37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0894" h="374552">
                    <a:moveTo>
                      <a:pt x="241096" y="534"/>
                    </a:moveTo>
                    <a:lnTo>
                      <a:pt x="231848" y="5178"/>
                    </a:lnTo>
                    <a:lnTo>
                      <a:pt x="9903" y="116134"/>
                    </a:lnTo>
                    <a:lnTo>
                      <a:pt x="655" y="120778"/>
                    </a:lnTo>
                    <a:lnTo>
                      <a:pt x="655" y="132319"/>
                    </a:lnTo>
                    <a:lnTo>
                      <a:pt x="655" y="243303"/>
                    </a:lnTo>
                    <a:lnTo>
                      <a:pt x="655" y="254871"/>
                    </a:lnTo>
                    <a:lnTo>
                      <a:pt x="9902" y="259487"/>
                    </a:lnTo>
                    <a:lnTo>
                      <a:pt x="231846" y="370471"/>
                    </a:lnTo>
                    <a:lnTo>
                      <a:pt x="241095" y="375087"/>
                    </a:lnTo>
                    <a:lnTo>
                      <a:pt x="249187" y="370471"/>
                    </a:lnTo>
                    <a:lnTo>
                      <a:pt x="471135" y="259487"/>
                    </a:lnTo>
                    <a:lnTo>
                      <a:pt x="481549" y="254871"/>
                    </a:lnTo>
                    <a:lnTo>
                      <a:pt x="481549" y="243303"/>
                    </a:lnTo>
                    <a:lnTo>
                      <a:pt x="481549" y="132319"/>
                    </a:lnTo>
                    <a:lnTo>
                      <a:pt x="481549" y="120778"/>
                    </a:lnTo>
                    <a:lnTo>
                      <a:pt x="471135" y="116134"/>
                    </a:lnTo>
                    <a:lnTo>
                      <a:pt x="249187" y="5178"/>
                    </a:lnTo>
                    <a:lnTo>
                      <a:pt x="241095" y="534"/>
                    </a:lnTo>
                    <a:close/>
                    <a:moveTo>
                      <a:pt x="241096" y="42163"/>
                    </a:moveTo>
                    <a:lnTo>
                      <a:pt x="444538" y="143887"/>
                    </a:lnTo>
                    <a:lnTo>
                      <a:pt x="444538" y="231762"/>
                    </a:lnTo>
                    <a:lnTo>
                      <a:pt x="241096" y="333485"/>
                    </a:lnTo>
                    <a:lnTo>
                      <a:pt x="37647" y="231762"/>
                    </a:lnTo>
                    <a:lnTo>
                      <a:pt x="37645" y="143887"/>
                    </a:lnTo>
                    <a:lnTo>
                      <a:pt x="241095" y="4216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69" name="Freeform 2668">
                <a:extLst>
                  <a:ext uri="{FF2B5EF4-FFF2-40B4-BE49-F238E27FC236}">
                    <a16:creationId xmlns:a16="http://schemas.microsoft.com/office/drawing/2014/main" id="{D7F8E60F-6548-840A-402D-A3CFF6C9F810}"/>
                  </a:ext>
                </a:extLst>
              </p:cNvPr>
              <p:cNvSpPr/>
              <p:nvPr/>
            </p:nvSpPr>
            <p:spPr>
              <a:xfrm>
                <a:off x="6789826" y="3127913"/>
                <a:ext cx="443892" cy="221967"/>
              </a:xfrm>
              <a:custGeom>
                <a:avLst/>
                <a:gdLst>
                  <a:gd name="connsiteX0" fmla="*/ 654 w 443892"/>
                  <a:gd name="connsiteY0" fmla="*/ 111507 h 221967"/>
                  <a:gd name="connsiteX1" fmla="*/ 222601 w 443892"/>
                  <a:gd name="connsiteY1" fmla="*/ 523 h 221967"/>
                  <a:gd name="connsiteX2" fmla="*/ 444547 w 443892"/>
                  <a:gd name="connsiteY2" fmla="*/ 111507 h 221967"/>
                  <a:gd name="connsiteX3" fmla="*/ 222601 w 443892"/>
                  <a:gd name="connsiteY3" fmla="*/ 222491 h 221967"/>
                  <a:gd name="connsiteX4" fmla="*/ 654 w 443892"/>
                  <a:gd name="connsiteY4" fmla="*/ 111507 h 221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92" h="221967">
                    <a:moveTo>
                      <a:pt x="654" y="111507"/>
                    </a:moveTo>
                    <a:lnTo>
                      <a:pt x="222601" y="523"/>
                    </a:lnTo>
                    <a:lnTo>
                      <a:pt x="444547" y="111507"/>
                    </a:lnTo>
                    <a:lnTo>
                      <a:pt x="222601" y="222491"/>
                    </a:lnTo>
                    <a:lnTo>
                      <a:pt x="654" y="11150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70" name="Freeform 2669">
                <a:extLst>
                  <a:ext uri="{FF2B5EF4-FFF2-40B4-BE49-F238E27FC236}">
                    <a16:creationId xmlns:a16="http://schemas.microsoft.com/office/drawing/2014/main" id="{39710197-C6A2-DE35-1C3F-F59EA594326B}"/>
                  </a:ext>
                </a:extLst>
              </p:cNvPr>
              <p:cNvSpPr/>
              <p:nvPr/>
            </p:nvSpPr>
            <p:spPr>
              <a:xfrm>
                <a:off x="6789826" y="3238897"/>
                <a:ext cx="221947" cy="221939"/>
              </a:xfrm>
              <a:custGeom>
                <a:avLst/>
                <a:gdLst>
                  <a:gd name="connsiteX0" fmla="*/ 632 w 221947"/>
                  <a:gd name="connsiteY0" fmla="*/ 545 h 221939"/>
                  <a:gd name="connsiteX1" fmla="*/ 632 w 221947"/>
                  <a:gd name="connsiteY1" fmla="*/ 111529 h 221939"/>
                  <a:gd name="connsiteX2" fmla="*/ 222579 w 221947"/>
                  <a:gd name="connsiteY2" fmla="*/ 222485 h 221939"/>
                  <a:gd name="connsiteX3" fmla="*/ 222579 w 221947"/>
                  <a:gd name="connsiteY3" fmla="*/ 111529 h 221939"/>
                  <a:gd name="connsiteX4" fmla="*/ 632 w 221947"/>
                  <a:gd name="connsiteY4" fmla="*/ 545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632" y="545"/>
                    </a:moveTo>
                    <a:lnTo>
                      <a:pt x="632" y="111529"/>
                    </a:lnTo>
                    <a:lnTo>
                      <a:pt x="222579" y="222485"/>
                    </a:lnTo>
                    <a:lnTo>
                      <a:pt x="222579" y="111529"/>
                    </a:lnTo>
                    <a:lnTo>
                      <a:pt x="632" y="54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71" name="Freeform 2670">
                <a:extLst>
                  <a:ext uri="{FF2B5EF4-FFF2-40B4-BE49-F238E27FC236}">
                    <a16:creationId xmlns:a16="http://schemas.microsoft.com/office/drawing/2014/main" id="{D0870F5D-332E-36B8-EE89-02A437D51C16}"/>
                  </a:ext>
                </a:extLst>
              </p:cNvPr>
              <p:cNvSpPr/>
              <p:nvPr/>
            </p:nvSpPr>
            <p:spPr>
              <a:xfrm>
                <a:off x="7011772" y="3238897"/>
                <a:ext cx="221947" cy="221939"/>
              </a:xfrm>
              <a:custGeom>
                <a:avLst/>
                <a:gdLst>
                  <a:gd name="connsiteX0" fmla="*/ 222624 w 221947"/>
                  <a:gd name="connsiteY0" fmla="*/ 545 h 221939"/>
                  <a:gd name="connsiteX1" fmla="*/ 222624 w 221947"/>
                  <a:gd name="connsiteY1" fmla="*/ 111529 h 221939"/>
                  <a:gd name="connsiteX2" fmla="*/ 677 w 221947"/>
                  <a:gd name="connsiteY2" fmla="*/ 222485 h 221939"/>
                  <a:gd name="connsiteX3" fmla="*/ 677 w 221947"/>
                  <a:gd name="connsiteY3" fmla="*/ 111529 h 221939"/>
                  <a:gd name="connsiteX4" fmla="*/ 222624 w 221947"/>
                  <a:gd name="connsiteY4" fmla="*/ 545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222624" y="545"/>
                    </a:moveTo>
                    <a:lnTo>
                      <a:pt x="222624" y="111529"/>
                    </a:lnTo>
                    <a:lnTo>
                      <a:pt x="677" y="222485"/>
                    </a:lnTo>
                    <a:lnTo>
                      <a:pt x="677" y="111529"/>
                    </a:lnTo>
                    <a:lnTo>
                      <a:pt x="222624" y="54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672" name="Graphic 2503">
              <a:extLst>
                <a:ext uri="{FF2B5EF4-FFF2-40B4-BE49-F238E27FC236}">
                  <a16:creationId xmlns:a16="http://schemas.microsoft.com/office/drawing/2014/main" id="{B9C194D6-061F-13EC-3770-89E4D7219E7D}"/>
                </a:ext>
              </a:extLst>
            </p:cNvPr>
            <p:cNvGrpSpPr/>
            <p:nvPr/>
          </p:nvGrpSpPr>
          <p:grpSpPr>
            <a:xfrm>
              <a:off x="6801368" y="3134622"/>
              <a:ext cx="422026" cy="211022"/>
              <a:chOff x="6801368" y="3134622"/>
              <a:chExt cx="422026" cy="211022"/>
            </a:xfrm>
            <a:solidFill>
              <a:srgbClr val="00FFFF"/>
            </a:solidFill>
          </p:grpSpPr>
          <p:sp>
            <p:nvSpPr>
              <p:cNvPr id="2673" name="Freeform 2672">
                <a:extLst>
                  <a:ext uri="{FF2B5EF4-FFF2-40B4-BE49-F238E27FC236}">
                    <a16:creationId xmlns:a16="http://schemas.microsoft.com/office/drawing/2014/main" id="{7753EBA7-92FA-B759-1EC8-6942FBA74404}"/>
                  </a:ext>
                </a:extLst>
              </p:cNvPr>
              <p:cNvSpPr/>
              <p:nvPr/>
            </p:nvSpPr>
            <p:spPr>
              <a:xfrm>
                <a:off x="6801368" y="3134622"/>
                <a:ext cx="422026" cy="211022"/>
              </a:xfrm>
              <a:custGeom>
                <a:avLst/>
                <a:gdLst>
                  <a:gd name="connsiteX0" fmla="*/ 211013 w 422026"/>
                  <a:gd name="connsiteY0" fmla="*/ 211022 h 211022"/>
                  <a:gd name="connsiteX1" fmla="*/ 0 w 422026"/>
                  <a:gd name="connsiteY1" fmla="*/ 105511 h 211022"/>
                  <a:gd name="connsiteX2" fmla="*/ 211013 w 422026"/>
                  <a:gd name="connsiteY2" fmla="*/ 0 h 211022"/>
                  <a:gd name="connsiteX3" fmla="*/ 422026 w 422026"/>
                  <a:gd name="connsiteY3" fmla="*/ 105511 h 211022"/>
                  <a:gd name="connsiteX4" fmla="*/ 211013 w 422026"/>
                  <a:gd name="connsiteY4" fmla="*/ 211022 h 211022"/>
                  <a:gd name="connsiteX5" fmla="*/ 310074 w 422026"/>
                  <a:gd name="connsiteY5" fmla="*/ 154910 h 211022"/>
                  <a:gd name="connsiteX6" fmla="*/ 310074 w 422026"/>
                  <a:gd name="connsiteY6" fmla="*/ 55952 h 211022"/>
                  <a:gd name="connsiteX7" fmla="*/ 112246 w 422026"/>
                  <a:gd name="connsiteY7" fmla="*/ 55992 h 211022"/>
                  <a:gd name="connsiteX8" fmla="*/ 112166 w 422026"/>
                  <a:gd name="connsiteY8" fmla="*/ 154910 h 211022"/>
                  <a:gd name="connsiteX9" fmla="*/ 310074 w 422026"/>
                  <a:gd name="connsiteY9" fmla="*/ 154910 h 211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026" h="211022">
                    <a:moveTo>
                      <a:pt x="211013" y="211022"/>
                    </a:moveTo>
                    <a:lnTo>
                      <a:pt x="0" y="105511"/>
                    </a:lnTo>
                    <a:lnTo>
                      <a:pt x="211013" y="0"/>
                    </a:lnTo>
                    <a:lnTo>
                      <a:pt x="422026" y="105511"/>
                    </a:lnTo>
                    <a:lnTo>
                      <a:pt x="211013" y="211022"/>
                    </a:lnTo>
                    <a:close/>
                    <a:moveTo>
                      <a:pt x="310074" y="154910"/>
                    </a:moveTo>
                    <a:cubicBezTo>
                      <a:pt x="364633" y="127630"/>
                      <a:pt x="364659" y="83245"/>
                      <a:pt x="310074" y="55952"/>
                    </a:cubicBezTo>
                    <a:cubicBezTo>
                      <a:pt x="255462" y="28644"/>
                      <a:pt x="166805" y="28711"/>
                      <a:pt x="112246" y="55992"/>
                    </a:cubicBezTo>
                    <a:cubicBezTo>
                      <a:pt x="57688" y="83272"/>
                      <a:pt x="57554" y="127603"/>
                      <a:pt x="112166" y="154910"/>
                    </a:cubicBezTo>
                    <a:cubicBezTo>
                      <a:pt x="166751" y="182204"/>
                      <a:pt x="255516" y="182190"/>
                      <a:pt x="310074" y="154910"/>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674" name="Graphic 2503">
                <a:extLst>
                  <a:ext uri="{FF2B5EF4-FFF2-40B4-BE49-F238E27FC236}">
                    <a16:creationId xmlns:a16="http://schemas.microsoft.com/office/drawing/2014/main" id="{949B9F7C-5D6A-65F3-53BE-29F3F5340E87}"/>
                  </a:ext>
                </a:extLst>
              </p:cNvPr>
              <p:cNvGrpSpPr/>
              <p:nvPr/>
            </p:nvGrpSpPr>
            <p:grpSpPr>
              <a:xfrm>
                <a:off x="6899705" y="3183685"/>
                <a:ext cx="225562" cy="112785"/>
                <a:chOff x="6899705" y="3183685"/>
                <a:chExt cx="225562" cy="112785"/>
              </a:xfrm>
              <a:solidFill>
                <a:srgbClr val="00FFFF"/>
              </a:solidFill>
            </p:grpSpPr>
            <p:sp>
              <p:nvSpPr>
                <p:cNvPr id="2675" name="Freeform 2674">
                  <a:extLst>
                    <a:ext uri="{FF2B5EF4-FFF2-40B4-BE49-F238E27FC236}">
                      <a16:creationId xmlns:a16="http://schemas.microsoft.com/office/drawing/2014/main" id="{18EE67AA-78FF-E083-A182-74FA610234BA}"/>
                    </a:ext>
                  </a:extLst>
                </p:cNvPr>
                <p:cNvSpPr/>
                <p:nvPr/>
              </p:nvSpPr>
              <p:spPr>
                <a:xfrm>
                  <a:off x="7012593" y="3211514"/>
                  <a:ext cx="112674" cy="56339"/>
                </a:xfrm>
                <a:custGeom>
                  <a:avLst/>
                  <a:gdLst>
                    <a:gd name="connsiteX0" fmla="*/ 16662 w 112674"/>
                    <a:gd name="connsiteY0" fmla="*/ 48048 h 56339"/>
                    <a:gd name="connsiteX1" fmla="*/ 30194 w 112674"/>
                    <a:gd name="connsiteY1" fmla="*/ 24619 h 56339"/>
                    <a:gd name="connsiteX2" fmla="*/ 35490 w 112674"/>
                    <a:gd name="connsiteY2" fmla="*/ 27267 h 56339"/>
                    <a:gd name="connsiteX3" fmla="*/ 84726 w 112674"/>
                    <a:gd name="connsiteY3" fmla="*/ 2648 h 56339"/>
                    <a:gd name="connsiteX4" fmla="*/ 107432 w 112674"/>
                    <a:gd name="connsiteY4" fmla="*/ 14001 h 56339"/>
                    <a:gd name="connsiteX5" fmla="*/ 58196 w 112674"/>
                    <a:gd name="connsiteY5" fmla="*/ 38621 h 56339"/>
                    <a:gd name="connsiteX6" fmla="*/ 63438 w 112674"/>
                    <a:gd name="connsiteY6" fmla="*/ 41242 h 56339"/>
                    <a:gd name="connsiteX7" fmla="*/ 16662 w 112674"/>
                    <a:gd name="connsiteY7" fmla="*/ 48048 h 56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74" h="56339">
                      <a:moveTo>
                        <a:pt x="16662" y="48048"/>
                      </a:moveTo>
                      <a:lnTo>
                        <a:pt x="30194" y="24619"/>
                      </a:lnTo>
                      <a:lnTo>
                        <a:pt x="35490" y="27267"/>
                      </a:lnTo>
                      <a:lnTo>
                        <a:pt x="84726" y="2648"/>
                      </a:lnTo>
                      <a:lnTo>
                        <a:pt x="107432" y="14001"/>
                      </a:lnTo>
                      <a:lnTo>
                        <a:pt x="58196" y="38621"/>
                      </a:lnTo>
                      <a:lnTo>
                        <a:pt x="63438" y="41242"/>
                      </a:lnTo>
                      <a:lnTo>
                        <a:pt x="16662" y="4804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76" name="Freeform 2675">
                  <a:extLst>
                    <a:ext uri="{FF2B5EF4-FFF2-40B4-BE49-F238E27FC236}">
                      <a16:creationId xmlns:a16="http://schemas.microsoft.com/office/drawing/2014/main" id="{6DD35367-FAA0-FFE4-53BC-DBCEF046EAFD}"/>
                    </a:ext>
                  </a:extLst>
                </p:cNvPr>
                <p:cNvSpPr/>
                <p:nvPr/>
              </p:nvSpPr>
              <p:spPr>
                <a:xfrm>
                  <a:off x="6936639" y="3230784"/>
                  <a:ext cx="112647" cy="56326"/>
                </a:xfrm>
                <a:custGeom>
                  <a:avLst/>
                  <a:gdLst>
                    <a:gd name="connsiteX0" fmla="*/ 96039 w 112647"/>
                    <a:gd name="connsiteY0" fmla="*/ 8318 h 56326"/>
                    <a:gd name="connsiteX1" fmla="*/ 49210 w 112647"/>
                    <a:gd name="connsiteY1" fmla="*/ 15098 h 56326"/>
                    <a:gd name="connsiteX2" fmla="*/ 54478 w 112647"/>
                    <a:gd name="connsiteY2" fmla="*/ 17732 h 56326"/>
                    <a:gd name="connsiteX3" fmla="*/ 5269 w 112647"/>
                    <a:gd name="connsiteY3" fmla="*/ 42338 h 56326"/>
                    <a:gd name="connsiteX4" fmla="*/ 28001 w 112647"/>
                    <a:gd name="connsiteY4" fmla="*/ 53705 h 56326"/>
                    <a:gd name="connsiteX5" fmla="*/ 77211 w 112647"/>
                    <a:gd name="connsiteY5" fmla="*/ 29099 h 56326"/>
                    <a:gd name="connsiteX6" fmla="*/ 82453 w 112647"/>
                    <a:gd name="connsiteY6" fmla="*/ 31720 h 56326"/>
                    <a:gd name="connsiteX7" fmla="*/ 96039 w 112647"/>
                    <a:gd name="connsiteY7" fmla="*/ 8318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96039" y="8318"/>
                      </a:moveTo>
                      <a:lnTo>
                        <a:pt x="49210" y="15098"/>
                      </a:lnTo>
                      <a:lnTo>
                        <a:pt x="54478" y="17732"/>
                      </a:lnTo>
                      <a:lnTo>
                        <a:pt x="5269" y="42338"/>
                      </a:lnTo>
                      <a:lnTo>
                        <a:pt x="28001" y="53705"/>
                      </a:lnTo>
                      <a:lnTo>
                        <a:pt x="77211" y="29099"/>
                      </a:lnTo>
                      <a:lnTo>
                        <a:pt x="82453" y="31720"/>
                      </a:lnTo>
                      <a:lnTo>
                        <a:pt x="96039" y="83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77" name="Freeform 2676">
                  <a:extLst>
                    <a:ext uri="{FF2B5EF4-FFF2-40B4-BE49-F238E27FC236}">
                      <a16:creationId xmlns:a16="http://schemas.microsoft.com/office/drawing/2014/main" id="{FD3DC602-14F6-BFD4-51CA-85F9D3863047}"/>
                    </a:ext>
                  </a:extLst>
                </p:cNvPr>
                <p:cNvSpPr/>
                <p:nvPr/>
              </p:nvSpPr>
              <p:spPr>
                <a:xfrm>
                  <a:off x="6975498" y="3192966"/>
                  <a:ext cx="112647" cy="56326"/>
                </a:xfrm>
                <a:custGeom>
                  <a:avLst/>
                  <a:gdLst>
                    <a:gd name="connsiteX0" fmla="*/ 16635 w 112647"/>
                    <a:gd name="connsiteY0" fmla="*/ 48035 h 56326"/>
                    <a:gd name="connsiteX1" fmla="*/ 30194 w 112647"/>
                    <a:gd name="connsiteY1" fmla="*/ 24619 h 56326"/>
                    <a:gd name="connsiteX2" fmla="*/ 35463 w 112647"/>
                    <a:gd name="connsiteY2" fmla="*/ 27254 h 56326"/>
                    <a:gd name="connsiteX3" fmla="*/ 84699 w 112647"/>
                    <a:gd name="connsiteY3" fmla="*/ 2634 h 56326"/>
                    <a:gd name="connsiteX4" fmla="*/ 107432 w 112647"/>
                    <a:gd name="connsiteY4" fmla="*/ 14001 h 56326"/>
                    <a:gd name="connsiteX5" fmla="*/ 58196 w 112647"/>
                    <a:gd name="connsiteY5" fmla="*/ 38621 h 56326"/>
                    <a:gd name="connsiteX6" fmla="*/ 63411 w 112647"/>
                    <a:gd name="connsiteY6" fmla="*/ 41228 h 56326"/>
                    <a:gd name="connsiteX7" fmla="*/ 16635 w 112647"/>
                    <a:gd name="connsiteY7" fmla="*/ 48035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16635" y="48035"/>
                      </a:moveTo>
                      <a:lnTo>
                        <a:pt x="30194" y="24619"/>
                      </a:lnTo>
                      <a:lnTo>
                        <a:pt x="35463" y="27254"/>
                      </a:lnTo>
                      <a:lnTo>
                        <a:pt x="84699" y="2634"/>
                      </a:lnTo>
                      <a:lnTo>
                        <a:pt x="107432" y="14001"/>
                      </a:lnTo>
                      <a:lnTo>
                        <a:pt x="58196" y="38621"/>
                      </a:lnTo>
                      <a:lnTo>
                        <a:pt x="63411" y="41228"/>
                      </a:lnTo>
                      <a:lnTo>
                        <a:pt x="16635" y="4803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78" name="Freeform 2677">
                  <a:extLst>
                    <a:ext uri="{FF2B5EF4-FFF2-40B4-BE49-F238E27FC236}">
                      <a16:creationId xmlns:a16="http://schemas.microsoft.com/office/drawing/2014/main" id="{9B70F09F-6AB6-A86C-EE4E-F5F7C252759D}"/>
                    </a:ext>
                  </a:extLst>
                </p:cNvPr>
                <p:cNvSpPr/>
                <p:nvPr/>
              </p:nvSpPr>
              <p:spPr>
                <a:xfrm>
                  <a:off x="6899705" y="3212316"/>
                  <a:ext cx="112647" cy="56326"/>
                </a:xfrm>
                <a:custGeom>
                  <a:avLst/>
                  <a:gdLst>
                    <a:gd name="connsiteX0" fmla="*/ 96039 w 112647"/>
                    <a:gd name="connsiteY0" fmla="*/ 8318 h 56326"/>
                    <a:gd name="connsiteX1" fmla="*/ 49210 w 112647"/>
                    <a:gd name="connsiteY1" fmla="*/ 15098 h 56326"/>
                    <a:gd name="connsiteX2" fmla="*/ 54505 w 112647"/>
                    <a:gd name="connsiteY2" fmla="*/ 17746 h 56326"/>
                    <a:gd name="connsiteX3" fmla="*/ 5295 w 112647"/>
                    <a:gd name="connsiteY3" fmla="*/ 42351 h 56326"/>
                    <a:gd name="connsiteX4" fmla="*/ 28001 w 112647"/>
                    <a:gd name="connsiteY4" fmla="*/ 53705 h 56326"/>
                    <a:gd name="connsiteX5" fmla="*/ 77211 w 112647"/>
                    <a:gd name="connsiteY5" fmla="*/ 29099 h 56326"/>
                    <a:gd name="connsiteX6" fmla="*/ 82453 w 112647"/>
                    <a:gd name="connsiteY6" fmla="*/ 31720 h 56326"/>
                    <a:gd name="connsiteX7" fmla="*/ 96039 w 112647"/>
                    <a:gd name="connsiteY7" fmla="*/ 8318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96039" y="8318"/>
                      </a:moveTo>
                      <a:lnTo>
                        <a:pt x="49210" y="15098"/>
                      </a:lnTo>
                      <a:lnTo>
                        <a:pt x="54505" y="17746"/>
                      </a:lnTo>
                      <a:lnTo>
                        <a:pt x="5295" y="42351"/>
                      </a:lnTo>
                      <a:lnTo>
                        <a:pt x="28001" y="53705"/>
                      </a:lnTo>
                      <a:lnTo>
                        <a:pt x="77211" y="29099"/>
                      </a:lnTo>
                      <a:lnTo>
                        <a:pt x="82453" y="31720"/>
                      </a:lnTo>
                      <a:lnTo>
                        <a:pt x="96039" y="83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grpSp>
        <p:nvGrpSpPr>
          <p:cNvPr id="2679" name="Graphic 2503">
            <a:extLst>
              <a:ext uri="{FF2B5EF4-FFF2-40B4-BE49-F238E27FC236}">
                <a16:creationId xmlns:a16="http://schemas.microsoft.com/office/drawing/2014/main" id="{8745ECA0-FCE9-F2AA-BEB7-457F401EF566}"/>
              </a:ext>
            </a:extLst>
          </p:cNvPr>
          <p:cNvGrpSpPr/>
          <p:nvPr/>
        </p:nvGrpSpPr>
        <p:grpSpPr>
          <a:xfrm>
            <a:off x="4950004" y="4481703"/>
            <a:ext cx="625687" cy="312857"/>
            <a:chOff x="5738498" y="3697900"/>
            <a:chExt cx="422026" cy="211022"/>
          </a:xfrm>
          <a:solidFill>
            <a:srgbClr val="00FFFF"/>
          </a:solidFill>
        </p:grpSpPr>
        <p:sp>
          <p:nvSpPr>
            <p:cNvPr id="2680" name="Freeform 2679">
              <a:extLst>
                <a:ext uri="{FF2B5EF4-FFF2-40B4-BE49-F238E27FC236}">
                  <a16:creationId xmlns:a16="http://schemas.microsoft.com/office/drawing/2014/main" id="{A9A3445F-0F57-D48A-6E9A-A4C7D0E050F9}"/>
                </a:ext>
              </a:extLst>
            </p:cNvPr>
            <p:cNvSpPr/>
            <p:nvPr/>
          </p:nvSpPr>
          <p:spPr>
            <a:xfrm>
              <a:off x="5738498" y="3697900"/>
              <a:ext cx="422026" cy="211022"/>
            </a:xfrm>
            <a:custGeom>
              <a:avLst/>
              <a:gdLst>
                <a:gd name="connsiteX0" fmla="*/ 211013 w 422026"/>
                <a:gd name="connsiteY0" fmla="*/ 211022 h 211022"/>
                <a:gd name="connsiteX1" fmla="*/ 0 w 422026"/>
                <a:gd name="connsiteY1" fmla="*/ 105511 h 211022"/>
                <a:gd name="connsiteX2" fmla="*/ 211013 w 422026"/>
                <a:gd name="connsiteY2" fmla="*/ 0 h 211022"/>
                <a:gd name="connsiteX3" fmla="*/ 422026 w 422026"/>
                <a:gd name="connsiteY3" fmla="*/ 105511 h 211022"/>
                <a:gd name="connsiteX4" fmla="*/ 211013 w 422026"/>
                <a:gd name="connsiteY4" fmla="*/ 211022 h 211022"/>
                <a:gd name="connsiteX5" fmla="*/ 310074 w 422026"/>
                <a:gd name="connsiteY5" fmla="*/ 154910 h 211022"/>
                <a:gd name="connsiteX6" fmla="*/ 310074 w 422026"/>
                <a:gd name="connsiteY6" fmla="*/ 55952 h 211022"/>
                <a:gd name="connsiteX7" fmla="*/ 112246 w 422026"/>
                <a:gd name="connsiteY7" fmla="*/ 55992 h 211022"/>
                <a:gd name="connsiteX8" fmla="*/ 112166 w 422026"/>
                <a:gd name="connsiteY8" fmla="*/ 154910 h 211022"/>
                <a:gd name="connsiteX9" fmla="*/ 310074 w 422026"/>
                <a:gd name="connsiteY9" fmla="*/ 154910 h 211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026" h="211022">
                  <a:moveTo>
                    <a:pt x="211013" y="211022"/>
                  </a:moveTo>
                  <a:lnTo>
                    <a:pt x="0" y="105511"/>
                  </a:lnTo>
                  <a:lnTo>
                    <a:pt x="211013" y="0"/>
                  </a:lnTo>
                  <a:lnTo>
                    <a:pt x="422026" y="105511"/>
                  </a:lnTo>
                  <a:lnTo>
                    <a:pt x="211013" y="211022"/>
                  </a:lnTo>
                  <a:close/>
                  <a:moveTo>
                    <a:pt x="310074" y="154910"/>
                  </a:moveTo>
                  <a:cubicBezTo>
                    <a:pt x="364633" y="127630"/>
                    <a:pt x="364659" y="83245"/>
                    <a:pt x="310074" y="55952"/>
                  </a:cubicBezTo>
                  <a:cubicBezTo>
                    <a:pt x="255462" y="28644"/>
                    <a:pt x="166805" y="28711"/>
                    <a:pt x="112246" y="55992"/>
                  </a:cubicBezTo>
                  <a:cubicBezTo>
                    <a:pt x="57688" y="83272"/>
                    <a:pt x="57554" y="127603"/>
                    <a:pt x="112166" y="154910"/>
                  </a:cubicBezTo>
                  <a:cubicBezTo>
                    <a:pt x="166751" y="182204"/>
                    <a:pt x="255516" y="182190"/>
                    <a:pt x="310074" y="154910"/>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681" name="Graphic 2503">
              <a:extLst>
                <a:ext uri="{FF2B5EF4-FFF2-40B4-BE49-F238E27FC236}">
                  <a16:creationId xmlns:a16="http://schemas.microsoft.com/office/drawing/2014/main" id="{C08C8EAC-BA6F-218D-5802-8CD2FE0B2BD7}"/>
                </a:ext>
              </a:extLst>
            </p:cNvPr>
            <p:cNvGrpSpPr/>
            <p:nvPr/>
          </p:nvGrpSpPr>
          <p:grpSpPr>
            <a:xfrm>
              <a:off x="5836835" y="3746963"/>
              <a:ext cx="225562" cy="112785"/>
              <a:chOff x="5836835" y="3746963"/>
              <a:chExt cx="225562" cy="112785"/>
            </a:xfrm>
            <a:solidFill>
              <a:srgbClr val="00FFFF"/>
            </a:solidFill>
          </p:grpSpPr>
          <p:sp>
            <p:nvSpPr>
              <p:cNvPr id="2682" name="Freeform 2681">
                <a:extLst>
                  <a:ext uri="{FF2B5EF4-FFF2-40B4-BE49-F238E27FC236}">
                    <a16:creationId xmlns:a16="http://schemas.microsoft.com/office/drawing/2014/main" id="{39418D10-D268-3DD6-2C1A-E97D34CD6F54}"/>
                  </a:ext>
                </a:extLst>
              </p:cNvPr>
              <p:cNvSpPr/>
              <p:nvPr/>
            </p:nvSpPr>
            <p:spPr>
              <a:xfrm>
                <a:off x="5949723" y="3774792"/>
                <a:ext cx="112674" cy="56339"/>
              </a:xfrm>
              <a:custGeom>
                <a:avLst/>
                <a:gdLst>
                  <a:gd name="connsiteX0" fmla="*/ 16662 w 112674"/>
                  <a:gd name="connsiteY0" fmla="*/ 48048 h 56339"/>
                  <a:gd name="connsiteX1" fmla="*/ 30194 w 112674"/>
                  <a:gd name="connsiteY1" fmla="*/ 24619 h 56339"/>
                  <a:gd name="connsiteX2" fmla="*/ 35490 w 112674"/>
                  <a:gd name="connsiteY2" fmla="*/ 27267 h 56339"/>
                  <a:gd name="connsiteX3" fmla="*/ 84726 w 112674"/>
                  <a:gd name="connsiteY3" fmla="*/ 2648 h 56339"/>
                  <a:gd name="connsiteX4" fmla="*/ 107432 w 112674"/>
                  <a:gd name="connsiteY4" fmla="*/ 14001 h 56339"/>
                  <a:gd name="connsiteX5" fmla="*/ 58196 w 112674"/>
                  <a:gd name="connsiteY5" fmla="*/ 38621 h 56339"/>
                  <a:gd name="connsiteX6" fmla="*/ 63438 w 112674"/>
                  <a:gd name="connsiteY6" fmla="*/ 41242 h 56339"/>
                  <a:gd name="connsiteX7" fmla="*/ 16662 w 112674"/>
                  <a:gd name="connsiteY7" fmla="*/ 48048 h 56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74" h="56339">
                    <a:moveTo>
                      <a:pt x="16662" y="48048"/>
                    </a:moveTo>
                    <a:lnTo>
                      <a:pt x="30194" y="24619"/>
                    </a:lnTo>
                    <a:lnTo>
                      <a:pt x="35490" y="27267"/>
                    </a:lnTo>
                    <a:lnTo>
                      <a:pt x="84726" y="2648"/>
                    </a:lnTo>
                    <a:lnTo>
                      <a:pt x="107432" y="14001"/>
                    </a:lnTo>
                    <a:lnTo>
                      <a:pt x="58196" y="38621"/>
                    </a:lnTo>
                    <a:lnTo>
                      <a:pt x="63438" y="41242"/>
                    </a:lnTo>
                    <a:lnTo>
                      <a:pt x="16662" y="4804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83" name="Freeform 2682">
                <a:extLst>
                  <a:ext uri="{FF2B5EF4-FFF2-40B4-BE49-F238E27FC236}">
                    <a16:creationId xmlns:a16="http://schemas.microsoft.com/office/drawing/2014/main" id="{C69CE142-92D8-182B-E3CA-462876DBD6AB}"/>
                  </a:ext>
                </a:extLst>
              </p:cNvPr>
              <p:cNvSpPr/>
              <p:nvPr/>
            </p:nvSpPr>
            <p:spPr>
              <a:xfrm>
                <a:off x="5873769" y="3794062"/>
                <a:ext cx="112647" cy="56326"/>
              </a:xfrm>
              <a:custGeom>
                <a:avLst/>
                <a:gdLst>
                  <a:gd name="connsiteX0" fmla="*/ 96039 w 112647"/>
                  <a:gd name="connsiteY0" fmla="*/ 8318 h 56326"/>
                  <a:gd name="connsiteX1" fmla="*/ 49210 w 112647"/>
                  <a:gd name="connsiteY1" fmla="*/ 15098 h 56326"/>
                  <a:gd name="connsiteX2" fmla="*/ 54478 w 112647"/>
                  <a:gd name="connsiteY2" fmla="*/ 17732 h 56326"/>
                  <a:gd name="connsiteX3" fmla="*/ 5269 w 112647"/>
                  <a:gd name="connsiteY3" fmla="*/ 42338 h 56326"/>
                  <a:gd name="connsiteX4" fmla="*/ 28001 w 112647"/>
                  <a:gd name="connsiteY4" fmla="*/ 53705 h 56326"/>
                  <a:gd name="connsiteX5" fmla="*/ 77211 w 112647"/>
                  <a:gd name="connsiteY5" fmla="*/ 29099 h 56326"/>
                  <a:gd name="connsiteX6" fmla="*/ 82453 w 112647"/>
                  <a:gd name="connsiteY6" fmla="*/ 31720 h 56326"/>
                  <a:gd name="connsiteX7" fmla="*/ 96039 w 112647"/>
                  <a:gd name="connsiteY7" fmla="*/ 8318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96039" y="8318"/>
                    </a:moveTo>
                    <a:lnTo>
                      <a:pt x="49210" y="15098"/>
                    </a:lnTo>
                    <a:lnTo>
                      <a:pt x="54478" y="17732"/>
                    </a:lnTo>
                    <a:lnTo>
                      <a:pt x="5269" y="42338"/>
                    </a:lnTo>
                    <a:lnTo>
                      <a:pt x="28001" y="53705"/>
                    </a:lnTo>
                    <a:lnTo>
                      <a:pt x="77211" y="29099"/>
                    </a:lnTo>
                    <a:lnTo>
                      <a:pt x="82453" y="31720"/>
                    </a:lnTo>
                    <a:lnTo>
                      <a:pt x="96039" y="83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84" name="Freeform 2683">
                <a:extLst>
                  <a:ext uri="{FF2B5EF4-FFF2-40B4-BE49-F238E27FC236}">
                    <a16:creationId xmlns:a16="http://schemas.microsoft.com/office/drawing/2014/main" id="{57151C37-BF3D-3CD2-7BCF-266A96BA816C}"/>
                  </a:ext>
                </a:extLst>
              </p:cNvPr>
              <p:cNvSpPr/>
              <p:nvPr/>
            </p:nvSpPr>
            <p:spPr>
              <a:xfrm>
                <a:off x="5912628" y="3756244"/>
                <a:ext cx="112647" cy="56326"/>
              </a:xfrm>
              <a:custGeom>
                <a:avLst/>
                <a:gdLst>
                  <a:gd name="connsiteX0" fmla="*/ 16635 w 112647"/>
                  <a:gd name="connsiteY0" fmla="*/ 48035 h 56326"/>
                  <a:gd name="connsiteX1" fmla="*/ 30194 w 112647"/>
                  <a:gd name="connsiteY1" fmla="*/ 24619 h 56326"/>
                  <a:gd name="connsiteX2" fmla="*/ 35463 w 112647"/>
                  <a:gd name="connsiteY2" fmla="*/ 27254 h 56326"/>
                  <a:gd name="connsiteX3" fmla="*/ 84699 w 112647"/>
                  <a:gd name="connsiteY3" fmla="*/ 2634 h 56326"/>
                  <a:gd name="connsiteX4" fmla="*/ 107432 w 112647"/>
                  <a:gd name="connsiteY4" fmla="*/ 14001 h 56326"/>
                  <a:gd name="connsiteX5" fmla="*/ 58196 w 112647"/>
                  <a:gd name="connsiteY5" fmla="*/ 38621 h 56326"/>
                  <a:gd name="connsiteX6" fmla="*/ 63411 w 112647"/>
                  <a:gd name="connsiteY6" fmla="*/ 41228 h 56326"/>
                  <a:gd name="connsiteX7" fmla="*/ 16635 w 112647"/>
                  <a:gd name="connsiteY7" fmla="*/ 48035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16635" y="48035"/>
                    </a:moveTo>
                    <a:lnTo>
                      <a:pt x="30194" y="24619"/>
                    </a:lnTo>
                    <a:lnTo>
                      <a:pt x="35463" y="27254"/>
                    </a:lnTo>
                    <a:lnTo>
                      <a:pt x="84699" y="2634"/>
                    </a:lnTo>
                    <a:lnTo>
                      <a:pt x="107432" y="14001"/>
                    </a:lnTo>
                    <a:lnTo>
                      <a:pt x="58196" y="38621"/>
                    </a:lnTo>
                    <a:lnTo>
                      <a:pt x="63411" y="41228"/>
                    </a:lnTo>
                    <a:lnTo>
                      <a:pt x="16635" y="4803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85" name="Freeform 2684">
                <a:extLst>
                  <a:ext uri="{FF2B5EF4-FFF2-40B4-BE49-F238E27FC236}">
                    <a16:creationId xmlns:a16="http://schemas.microsoft.com/office/drawing/2014/main" id="{8D3F8284-37BF-3477-A8C6-9A35CC91931D}"/>
                  </a:ext>
                </a:extLst>
              </p:cNvPr>
              <p:cNvSpPr/>
              <p:nvPr/>
            </p:nvSpPr>
            <p:spPr>
              <a:xfrm>
                <a:off x="5836835" y="3775594"/>
                <a:ext cx="112647" cy="56326"/>
              </a:xfrm>
              <a:custGeom>
                <a:avLst/>
                <a:gdLst>
                  <a:gd name="connsiteX0" fmla="*/ 96039 w 112647"/>
                  <a:gd name="connsiteY0" fmla="*/ 8318 h 56326"/>
                  <a:gd name="connsiteX1" fmla="*/ 49210 w 112647"/>
                  <a:gd name="connsiteY1" fmla="*/ 15098 h 56326"/>
                  <a:gd name="connsiteX2" fmla="*/ 54505 w 112647"/>
                  <a:gd name="connsiteY2" fmla="*/ 17746 h 56326"/>
                  <a:gd name="connsiteX3" fmla="*/ 5295 w 112647"/>
                  <a:gd name="connsiteY3" fmla="*/ 42351 h 56326"/>
                  <a:gd name="connsiteX4" fmla="*/ 28001 w 112647"/>
                  <a:gd name="connsiteY4" fmla="*/ 53705 h 56326"/>
                  <a:gd name="connsiteX5" fmla="*/ 77211 w 112647"/>
                  <a:gd name="connsiteY5" fmla="*/ 29099 h 56326"/>
                  <a:gd name="connsiteX6" fmla="*/ 82453 w 112647"/>
                  <a:gd name="connsiteY6" fmla="*/ 31720 h 56326"/>
                  <a:gd name="connsiteX7" fmla="*/ 96039 w 112647"/>
                  <a:gd name="connsiteY7" fmla="*/ 8318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96039" y="8318"/>
                    </a:moveTo>
                    <a:lnTo>
                      <a:pt x="49210" y="15098"/>
                    </a:lnTo>
                    <a:lnTo>
                      <a:pt x="54505" y="17746"/>
                    </a:lnTo>
                    <a:lnTo>
                      <a:pt x="5295" y="42351"/>
                    </a:lnTo>
                    <a:lnTo>
                      <a:pt x="28001" y="53705"/>
                    </a:lnTo>
                    <a:lnTo>
                      <a:pt x="77211" y="29099"/>
                    </a:lnTo>
                    <a:lnTo>
                      <a:pt x="82453" y="31720"/>
                    </a:lnTo>
                    <a:lnTo>
                      <a:pt x="96039" y="83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686" name="Graphic 2503">
            <a:extLst>
              <a:ext uri="{FF2B5EF4-FFF2-40B4-BE49-F238E27FC236}">
                <a16:creationId xmlns:a16="http://schemas.microsoft.com/office/drawing/2014/main" id="{1EEA45B1-55B4-B56C-75EA-7BDFBF128E22}"/>
              </a:ext>
            </a:extLst>
          </p:cNvPr>
          <p:cNvGrpSpPr/>
          <p:nvPr/>
        </p:nvGrpSpPr>
        <p:grpSpPr>
          <a:xfrm>
            <a:off x="8178775" y="3418729"/>
            <a:ext cx="712963" cy="555303"/>
            <a:chOff x="7916305" y="2980924"/>
            <a:chExt cx="480894" cy="374552"/>
          </a:xfrm>
        </p:grpSpPr>
        <p:grpSp>
          <p:nvGrpSpPr>
            <p:cNvPr id="2687" name="Graphic 2503">
              <a:extLst>
                <a:ext uri="{FF2B5EF4-FFF2-40B4-BE49-F238E27FC236}">
                  <a16:creationId xmlns:a16="http://schemas.microsoft.com/office/drawing/2014/main" id="{25F8A439-8FF8-9169-9361-9B81EE9F54C1}"/>
                </a:ext>
              </a:extLst>
            </p:cNvPr>
            <p:cNvGrpSpPr/>
            <p:nvPr/>
          </p:nvGrpSpPr>
          <p:grpSpPr>
            <a:xfrm>
              <a:off x="7916305" y="2980924"/>
              <a:ext cx="480894" cy="374552"/>
              <a:chOff x="7916305" y="2980924"/>
              <a:chExt cx="480894" cy="374552"/>
            </a:xfrm>
          </p:grpSpPr>
          <p:sp>
            <p:nvSpPr>
              <p:cNvPr id="2688" name="Freeform 2687">
                <a:extLst>
                  <a:ext uri="{FF2B5EF4-FFF2-40B4-BE49-F238E27FC236}">
                    <a16:creationId xmlns:a16="http://schemas.microsoft.com/office/drawing/2014/main" id="{3D509789-5411-823D-7C14-4A4D306AC330}"/>
                  </a:ext>
                </a:extLst>
              </p:cNvPr>
              <p:cNvSpPr/>
              <p:nvPr/>
            </p:nvSpPr>
            <p:spPr>
              <a:xfrm>
                <a:off x="7916305" y="2980924"/>
                <a:ext cx="480894" cy="374552"/>
              </a:xfrm>
              <a:custGeom>
                <a:avLst/>
                <a:gdLst>
                  <a:gd name="connsiteX0" fmla="*/ 241369 w 480894"/>
                  <a:gd name="connsiteY0" fmla="*/ 504 h 374552"/>
                  <a:gd name="connsiteX1" fmla="*/ 232120 w 480894"/>
                  <a:gd name="connsiteY1" fmla="*/ 5148 h 374552"/>
                  <a:gd name="connsiteX2" fmla="*/ 10176 w 480894"/>
                  <a:gd name="connsiteY2" fmla="*/ 116104 h 374552"/>
                  <a:gd name="connsiteX3" fmla="*/ 927 w 480894"/>
                  <a:gd name="connsiteY3" fmla="*/ 120748 h 374552"/>
                  <a:gd name="connsiteX4" fmla="*/ 927 w 480894"/>
                  <a:gd name="connsiteY4" fmla="*/ 132289 h 374552"/>
                  <a:gd name="connsiteX5" fmla="*/ 927 w 480894"/>
                  <a:gd name="connsiteY5" fmla="*/ 243273 h 374552"/>
                  <a:gd name="connsiteX6" fmla="*/ 927 w 480894"/>
                  <a:gd name="connsiteY6" fmla="*/ 254841 h 374552"/>
                  <a:gd name="connsiteX7" fmla="*/ 10174 w 480894"/>
                  <a:gd name="connsiteY7" fmla="*/ 259457 h 374552"/>
                  <a:gd name="connsiteX8" fmla="*/ 232119 w 480894"/>
                  <a:gd name="connsiteY8" fmla="*/ 370441 h 374552"/>
                  <a:gd name="connsiteX9" fmla="*/ 241367 w 480894"/>
                  <a:gd name="connsiteY9" fmla="*/ 375057 h 374552"/>
                  <a:gd name="connsiteX10" fmla="*/ 249459 w 480894"/>
                  <a:gd name="connsiteY10" fmla="*/ 370441 h 374552"/>
                  <a:gd name="connsiteX11" fmla="*/ 471408 w 480894"/>
                  <a:gd name="connsiteY11" fmla="*/ 259457 h 374552"/>
                  <a:gd name="connsiteX12" fmla="*/ 481821 w 480894"/>
                  <a:gd name="connsiteY12" fmla="*/ 254841 h 374552"/>
                  <a:gd name="connsiteX13" fmla="*/ 481821 w 480894"/>
                  <a:gd name="connsiteY13" fmla="*/ 243273 h 374552"/>
                  <a:gd name="connsiteX14" fmla="*/ 481821 w 480894"/>
                  <a:gd name="connsiteY14" fmla="*/ 132289 h 374552"/>
                  <a:gd name="connsiteX15" fmla="*/ 481821 w 480894"/>
                  <a:gd name="connsiteY15" fmla="*/ 120748 h 374552"/>
                  <a:gd name="connsiteX16" fmla="*/ 471408 w 480894"/>
                  <a:gd name="connsiteY16" fmla="*/ 116104 h 374552"/>
                  <a:gd name="connsiteX17" fmla="*/ 249459 w 480894"/>
                  <a:gd name="connsiteY17" fmla="*/ 5148 h 374552"/>
                  <a:gd name="connsiteX18" fmla="*/ 241367 w 480894"/>
                  <a:gd name="connsiteY18" fmla="*/ 504 h 374552"/>
                  <a:gd name="connsiteX19" fmla="*/ 241369 w 480894"/>
                  <a:gd name="connsiteY19" fmla="*/ 42133 h 374552"/>
                  <a:gd name="connsiteX20" fmla="*/ 444810 w 480894"/>
                  <a:gd name="connsiteY20" fmla="*/ 143857 h 374552"/>
                  <a:gd name="connsiteX21" fmla="*/ 444810 w 480894"/>
                  <a:gd name="connsiteY21" fmla="*/ 231732 h 374552"/>
                  <a:gd name="connsiteX22" fmla="*/ 241369 w 480894"/>
                  <a:gd name="connsiteY22" fmla="*/ 333455 h 374552"/>
                  <a:gd name="connsiteX23" fmla="*/ 37919 w 480894"/>
                  <a:gd name="connsiteY23" fmla="*/ 231732 h 374552"/>
                  <a:gd name="connsiteX24" fmla="*/ 37918 w 480894"/>
                  <a:gd name="connsiteY24" fmla="*/ 143857 h 374552"/>
                  <a:gd name="connsiteX25" fmla="*/ 241367 w 480894"/>
                  <a:gd name="connsiteY25" fmla="*/ 42133 h 37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0894" h="374552">
                    <a:moveTo>
                      <a:pt x="241369" y="504"/>
                    </a:moveTo>
                    <a:lnTo>
                      <a:pt x="232120" y="5148"/>
                    </a:lnTo>
                    <a:lnTo>
                      <a:pt x="10176" y="116104"/>
                    </a:lnTo>
                    <a:lnTo>
                      <a:pt x="927" y="120748"/>
                    </a:lnTo>
                    <a:lnTo>
                      <a:pt x="927" y="132289"/>
                    </a:lnTo>
                    <a:lnTo>
                      <a:pt x="927" y="243273"/>
                    </a:lnTo>
                    <a:lnTo>
                      <a:pt x="927" y="254841"/>
                    </a:lnTo>
                    <a:lnTo>
                      <a:pt x="10174" y="259457"/>
                    </a:lnTo>
                    <a:lnTo>
                      <a:pt x="232119" y="370441"/>
                    </a:lnTo>
                    <a:lnTo>
                      <a:pt x="241367" y="375057"/>
                    </a:lnTo>
                    <a:lnTo>
                      <a:pt x="249459" y="370441"/>
                    </a:lnTo>
                    <a:lnTo>
                      <a:pt x="471408" y="259457"/>
                    </a:lnTo>
                    <a:lnTo>
                      <a:pt x="481821" y="254841"/>
                    </a:lnTo>
                    <a:lnTo>
                      <a:pt x="481821" y="243273"/>
                    </a:lnTo>
                    <a:lnTo>
                      <a:pt x="481821" y="132289"/>
                    </a:lnTo>
                    <a:lnTo>
                      <a:pt x="481821" y="120748"/>
                    </a:lnTo>
                    <a:lnTo>
                      <a:pt x="471408" y="116104"/>
                    </a:lnTo>
                    <a:lnTo>
                      <a:pt x="249459" y="5148"/>
                    </a:lnTo>
                    <a:lnTo>
                      <a:pt x="241367" y="504"/>
                    </a:lnTo>
                    <a:close/>
                    <a:moveTo>
                      <a:pt x="241369" y="42133"/>
                    </a:moveTo>
                    <a:lnTo>
                      <a:pt x="444810" y="143857"/>
                    </a:lnTo>
                    <a:lnTo>
                      <a:pt x="444810" y="231732"/>
                    </a:lnTo>
                    <a:lnTo>
                      <a:pt x="241369" y="333455"/>
                    </a:lnTo>
                    <a:lnTo>
                      <a:pt x="37919" y="231732"/>
                    </a:lnTo>
                    <a:lnTo>
                      <a:pt x="37918" y="143857"/>
                    </a:lnTo>
                    <a:lnTo>
                      <a:pt x="241367" y="4213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89" name="Freeform 2688">
                <a:extLst>
                  <a:ext uri="{FF2B5EF4-FFF2-40B4-BE49-F238E27FC236}">
                    <a16:creationId xmlns:a16="http://schemas.microsoft.com/office/drawing/2014/main" id="{64E72FC2-B734-E08B-5AD7-B15EF8DEFA68}"/>
                  </a:ext>
                </a:extLst>
              </p:cNvPr>
              <p:cNvSpPr/>
              <p:nvPr/>
            </p:nvSpPr>
            <p:spPr>
              <a:xfrm>
                <a:off x="7934375" y="3001834"/>
                <a:ext cx="443892" cy="221967"/>
              </a:xfrm>
              <a:custGeom>
                <a:avLst/>
                <a:gdLst>
                  <a:gd name="connsiteX0" fmla="*/ 927 w 443892"/>
                  <a:gd name="connsiteY0" fmla="*/ 111477 h 221967"/>
                  <a:gd name="connsiteX1" fmla="*/ 222874 w 443892"/>
                  <a:gd name="connsiteY1" fmla="*/ 493 h 221967"/>
                  <a:gd name="connsiteX2" fmla="*/ 444820 w 443892"/>
                  <a:gd name="connsiteY2" fmla="*/ 111477 h 221967"/>
                  <a:gd name="connsiteX3" fmla="*/ 222874 w 443892"/>
                  <a:gd name="connsiteY3" fmla="*/ 222461 h 221967"/>
                  <a:gd name="connsiteX4" fmla="*/ 927 w 443892"/>
                  <a:gd name="connsiteY4" fmla="*/ 111477 h 221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92" h="221967">
                    <a:moveTo>
                      <a:pt x="927" y="111477"/>
                    </a:moveTo>
                    <a:lnTo>
                      <a:pt x="222874" y="493"/>
                    </a:lnTo>
                    <a:lnTo>
                      <a:pt x="444820" y="111477"/>
                    </a:lnTo>
                    <a:lnTo>
                      <a:pt x="222874" y="222461"/>
                    </a:lnTo>
                    <a:lnTo>
                      <a:pt x="927" y="11147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90" name="Freeform 2689">
                <a:extLst>
                  <a:ext uri="{FF2B5EF4-FFF2-40B4-BE49-F238E27FC236}">
                    <a16:creationId xmlns:a16="http://schemas.microsoft.com/office/drawing/2014/main" id="{20C8F9B0-4FB8-E3E0-DB10-E9AB89013075}"/>
                  </a:ext>
                </a:extLst>
              </p:cNvPr>
              <p:cNvSpPr/>
              <p:nvPr/>
            </p:nvSpPr>
            <p:spPr>
              <a:xfrm>
                <a:off x="7934375" y="3112818"/>
                <a:ext cx="221947" cy="221939"/>
              </a:xfrm>
              <a:custGeom>
                <a:avLst/>
                <a:gdLst>
                  <a:gd name="connsiteX0" fmla="*/ 904 w 221947"/>
                  <a:gd name="connsiteY0" fmla="*/ 515 h 221939"/>
                  <a:gd name="connsiteX1" fmla="*/ 904 w 221947"/>
                  <a:gd name="connsiteY1" fmla="*/ 111499 h 221939"/>
                  <a:gd name="connsiteX2" fmla="*/ 222851 w 221947"/>
                  <a:gd name="connsiteY2" fmla="*/ 222455 h 221939"/>
                  <a:gd name="connsiteX3" fmla="*/ 222851 w 221947"/>
                  <a:gd name="connsiteY3" fmla="*/ 111499 h 221939"/>
                  <a:gd name="connsiteX4" fmla="*/ 904 w 221947"/>
                  <a:gd name="connsiteY4" fmla="*/ 515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904" y="515"/>
                    </a:moveTo>
                    <a:lnTo>
                      <a:pt x="904" y="111499"/>
                    </a:lnTo>
                    <a:lnTo>
                      <a:pt x="222851" y="222455"/>
                    </a:lnTo>
                    <a:lnTo>
                      <a:pt x="222851" y="111499"/>
                    </a:lnTo>
                    <a:lnTo>
                      <a:pt x="904" y="51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91" name="Freeform 2690">
                <a:extLst>
                  <a:ext uri="{FF2B5EF4-FFF2-40B4-BE49-F238E27FC236}">
                    <a16:creationId xmlns:a16="http://schemas.microsoft.com/office/drawing/2014/main" id="{A939D1F4-C23F-21A6-20F9-3E1FDD2C7238}"/>
                  </a:ext>
                </a:extLst>
              </p:cNvPr>
              <p:cNvSpPr/>
              <p:nvPr/>
            </p:nvSpPr>
            <p:spPr>
              <a:xfrm>
                <a:off x="8156321" y="3112818"/>
                <a:ext cx="221947" cy="221939"/>
              </a:xfrm>
              <a:custGeom>
                <a:avLst/>
                <a:gdLst>
                  <a:gd name="connsiteX0" fmla="*/ 222896 w 221947"/>
                  <a:gd name="connsiteY0" fmla="*/ 515 h 221939"/>
                  <a:gd name="connsiteX1" fmla="*/ 222896 w 221947"/>
                  <a:gd name="connsiteY1" fmla="*/ 111499 h 221939"/>
                  <a:gd name="connsiteX2" fmla="*/ 949 w 221947"/>
                  <a:gd name="connsiteY2" fmla="*/ 222455 h 221939"/>
                  <a:gd name="connsiteX3" fmla="*/ 949 w 221947"/>
                  <a:gd name="connsiteY3" fmla="*/ 111499 h 221939"/>
                  <a:gd name="connsiteX4" fmla="*/ 222896 w 221947"/>
                  <a:gd name="connsiteY4" fmla="*/ 515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222896" y="515"/>
                    </a:moveTo>
                    <a:lnTo>
                      <a:pt x="222896" y="111499"/>
                    </a:lnTo>
                    <a:lnTo>
                      <a:pt x="949" y="222455"/>
                    </a:lnTo>
                    <a:lnTo>
                      <a:pt x="949" y="111499"/>
                    </a:lnTo>
                    <a:lnTo>
                      <a:pt x="222896" y="51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692" name="Graphic 2503">
              <a:extLst>
                <a:ext uri="{FF2B5EF4-FFF2-40B4-BE49-F238E27FC236}">
                  <a16:creationId xmlns:a16="http://schemas.microsoft.com/office/drawing/2014/main" id="{175DBDC9-F0EE-0613-9D57-38A20D8AEF5E}"/>
                </a:ext>
              </a:extLst>
            </p:cNvPr>
            <p:cNvGrpSpPr/>
            <p:nvPr/>
          </p:nvGrpSpPr>
          <p:grpSpPr>
            <a:xfrm>
              <a:off x="7947128" y="3001477"/>
              <a:ext cx="422052" cy="211035"/>
              <a:chOff x="7947128" y="3001477"/>
              <a:chExt cx="422052" cy="211035"/>
            </a:xfrm>
          </p:grpSpPr>
          <p:grpSp>
            <p:nvGrpSpPr>
              <p:cNvPr id="2693" name="Graphic 2503">
                <a:extLst>
                  <a:ext uri="{FF2B5EF4-FFF2-40B4-BE49-F238E27FC236}">
                    <a16:creationId xmlns:a16="http://schemas.microsoft.com/office/drawing/2014/main" id="{30EC5584-2F3F-C332-0845-3B1770A201F8}"/>
                  </a:ext>
                </a:extLst>
              </p:cNvPr>
              <p:cNvGrpSpPr/>
              <p:nvPr/>
            </p:nvGrpSpPr>
            <p:grpSpPr>
              <a:xfrm>
                <a:off x="8018051" y="3037189"/>
                <a:ext cx="280040" cy="140026"/>
                <a:chOff x="8018051" y="3037189"/>
                <a:chExt cx="280040" cy="140026"/>
              </a:xfrm>
            </p:grpSpPr>
            <p:sp>
              <p:nvSpPr>
                <p:cNvPr id="2694" name="Freeform 2693">
                  <a:extLst>
                    <a:ext uri="{FF2B5EF4-FFF2-40B4-BE49-F238E27FC236}">
                      <a16:creationId xmlns:a16="http://schemas.microsoft.com/office/drawing/2014/main" id="{B484D415-4ECA-30BA-2DE9-92BAFBD12642}"/>
                    </a:ext>
                  </a:extLst>
                </p:cNvPr>
                <p:cNvSpPr/>
                <p:nvPr/>
              </p:nvSpPr>
              <p:spPr>
                <a:xfrm>
                  <a:off x="8126687" y="3066475"/>
                  <a:ext cx="112834" cy="56419"/>
                </a:xfrm>
                <a:custGeom>
                  <a:avLst/>
                  <a:gdLst>
                    <a:gd name="connsiteX0" fmla="*/ 16581 w 112834"/>
                    <a:gd name="connsiteY0" fmla="*/ 47995 h 56419"/>
                    <a:gd name="connsiteX1" fmla="*/ 63625 w 112834"/>
                    <a:gd name="connsiteY1" fmla="*/ 41322 h 56419"/>
                    <a:gd name="connsiteX2" fmla="*/ 58276 w 112834"/>
                    <a:gd name="connsiteY2" fmla="*/ 38647 h 56419"/>
                    <a:gd name="connsiteX3" fmla="*/ 107486 w 112834"/>
                    <a:gd name="connsiteY3" fmla="*/ 14041 h 56419"/>
                    <a:gd name="connsiteX4" fmla="*/ 84753 w 112834"/>
                    <a:gd name="connsiteY4" fmla="*/ 2675 h 56419"/>
                    <a:gd name="connsiteX5" fmla="*/ 35543 w 112834"/>
                    <a:gd name="connsiteY5" fmla="*/ 27280 h 56419"/>
                    <a:gd name="connsiteX6" fmla="*/ 30194 w 112834"/>
                    <a:gd name="connsiteY6" fmla="*/ 24606 h 56419"/>
                    <a:gd name="connsiteX7" fmla="*/ 16581 w 112834"/>
                    <a:gd name="connsiteY7" fmla="*/ 47995 h 5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834" h="56419">
                      <a:moveTo>
                        <a:pt x="16581" y="47995"/>
                      </a:moveTo>
                      <a:lnTo>
                        <a:pt x="63625" y="41322"/>
                      </a:lnTo>
                      <a:lnTo>
                        <a:pt x="58276" y="38647"/>
                      </a:lnTo>
                      <a:lnTo>
                        <a:pt x="107486" y="14041"/>
                      </a:lnTo>
                      <a:lnTo>
                        <a:pt x="84753" y="2675"/>
                      </a:lnTo>
                      <a:lnTo>
                        <a:pt x="35543" y="27280"/>
                      </a:lnTo>
                      <a:lnTo>
                        <a:pt x="30194" y="24606"/>
                      </a:lnTo>
                      <a:lnTo>
                        <a:pt x="16581" y="4799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95" name="Freeform 2694">
                  <a:extLst>
                    <a:ext uri="{FF2B5EF4-FFF2-40B4-BE49-F238E27FC236}">
                      <a16:creationId xmlns:a16="http://schemas.microsoft.com/office/drawing/2014/main" id="{FC3C935A-4389-8E8B-5C48-1ACE03147D45}"/>
                    </a:ext>
                  </a:extLst>
                </p:cNvPr>
                <p:cNvSpPr/>
                <p:nvPr/>
              </p:nvSpPr>
              <p:spPr>
                <a:xfrm>
                  <a:off x="8018051" y="3077160"/>
                  <a:ext cx="123880" cy="61942"/>
                </a:xfrm>
                <a:custGeom>
                  <a:avLst/>
                  <a:gdLst>
                    <a:gd name="connsiteX0" fmla="*/ 123880 w 123880"/>
                    <a:gd name="connsiteY0" fmla="*/ 37176 h 61942"/>
                    <a:gd name="connsiteX1" fmla="*/ 88979 w 123880"/>
                    <a:gd name="connsiteY1" fmla="*/ 20393 h 61942"/>
                    <a:gd name="connsiteX2" fmla="*/ 86812 w 123880"/>
                    <a:gd name="connsiteY2" fmla="*/ 23884 h 61942"/>
                    <a:gd name="connsiteX3" fmla="*/ 19684 w 123880"/>
                    <a:gd name="connsiteY3" fmla="*/ 14924 h 61942"/>
                    <a:gd name="connsiteX4" fmla="*/ 11500 w 123880"/>
                    <a:gd name="connsiteY4" fmla="*/ 30517 h 61942"/>
                    <a:gd name="connsiteX5" fmla="*/ 78629 w 123880"/>
                    <a:gd name="connsiteY5" fmla="*/ 39476 h 61942"/>
                    <a:gd name="connsiteX6" fmla="*/ 76757 w 123880"/>
                    <a:gd name="connsiteY6" fmla="*/ 43087 h 61942"/>
                    <a:gd name="connsiteX7" fmla="*/ 123880 w 123880"/>
                    <a:gd name="connsiteY7" fmla="*/ 37176 h 61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880" h="61942">
                      <a:moveTo>
                        <a:pt x="123880" y="37176"/>
                      </a:moveTo>
                      <a:lnTo>
                        <a:pt x="88979" y="20393"/>
                      </a:lnTo>
                      <a:lnTo>
                        <a:pt x="86812" y="23884"/>
                      </a:lnTo>
                      <a:lnTo>
                        <a:pt x="19684" y="14924"/>
                      </a:lnTo>
                      <a:lnTo>
                        <a:pt x="11500" y="30517"/>
                      </a:lnTo>
                      <a:lnTo>
                        <a:pt x="78629" y="39476"/>
                      </a:lnTo>
                      <a:lnTo>
                        <a:pt x="76757" y="43087"/>
                      </a:lnTo>
                      <a:lnTo>
                        <a:pt x="123880" y="3717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96" name="Freeform 2695">
                  <a:extLst>
                    <a:ext uri="{FF2B5EF4-FFF2-40B4-BE49-F238E27FC236}">
                      <a16:creationId xmlns:a16="http://schemas.microsoft.com/office/drawing/2014/main" id="{80F4325B-947F-8573-BA37-DAAC78238A27}"/>
                    </a:ext>
                  </a:extLst>
                </p:cNvPr>
                <p:cNvSpPr/>
                <p:nvPr/>
              </p:nvSpPr>
              <p:spPr>
                <a:xfrm>
                  <a:off x="8101868" y="3111207"/>
                  <a:ext cx="124147" cy="62076"/>
                </a:xfrm>
                <a:custGeom>
                  <a:avLst/>
                  <a:gdLst>
                    <a:gd name="connsiteX0" fmla="*/ 74617 w 124147"/>
                    <a:gd name="connsiteY0" fmla="*/ 62076 h 62076"/>
                    <a:gd name="connsiteX1" fmla="*/ 40785 w 124147"/>
                    <a:gd name="connsiteY1" fmla="*/ 44491 h 62076"/>
                    <a:gd name="connsiteX2" fmla="*/ 48033 w 124147"/>
                    <a:gd name="connsiteY2" fmla="*/ 43542 h 62076"/>
                    <a:gd name="connsiteX3" fmla="*/ 29847 w 124147"/>
                    <a:gd name="connsiteY3" fmla="*/ 9842 h 62076"/>
                    <a:gd name="connsiteX4" fmla="*/ 61031 w 124147"/>
                    <a:gd name="connsiteY4" fmla="*/ 5750 h 62076"/>
                    <a:gd name="connsiteX5" fmla="*/ 78949 w 124147"/>
                    <a:gd name="connsiteY5" fmla="*/ 39316 h 62076"/>
                    <a:gd name="connsiteX6" fmla="*/ 86170 w 124147"/>
                    <a:gd name="connsiteY6" fmla="*/ 38380 h 62076"/>
                    <a:gd name="connsiteX7" fmla="*/ 74617 w 124147"/>
                    <a:gd name="connsiteY7" fmla="*/ 62076 h 62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47" h="62076">
                      <a:moveTo>
                        <a:pt x="74617" y="62076"/>
                      </a:moveTo>
                      <a:lnTo>
                        <a:pt x="40785" y="44491"/>
                      </a:lnTo>
                      <a:lnTo>
                        <a:pt x="48033" y="43542"/>
                      </a:lnTo>
                      <a:lnTo>
                        <a:pt x="29847" y="9842"/>
                      </a:lnTo>
                      <a:lnTo>
                        <a:pt x="61031" y="5750"/>
                      </a:lnTo>
                      <a:lnTo>
                        <a:pt x="78949" y="39316"/>
                      </a:lnTo>
                      <a:lnTo>
                        <a:pt x="86170" y="38380"/>
                      </a:lnTo>
                      <a:lnTo>
                        <a:pt x="74617" y="6207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697" name="Freeform 2696">
                <a:extLst>
                  <a:ext uri="{FF2B5EF4-FFF2-40B4-BE49-F238E27FC236}">
                    <a16:creationId xmlns:a16="http://schemas.microsoft.com/office/drawing/2014/main" id="{A057AF27-FFCE-2A87-FA82-9D2C80AC2C7C}"/>
                  </a:ext>
                </a:extLst>
              </p:cNvPr>
              <p:cNvSpPr/>
              <p:nvPr/>
            </p:nvSpPr>
            <p:spPr>
              <a:xfrm>
                <a:off x="7947128" y="3001477"/>
                <a:ext cx="422052" cy="211035"/>
              </a:xfrm>
              <a:custGeom>
                <a:avLst/>
                <a:gdLst>
                  <a:gd name="connsiteX0" fmla="*/ 211040 w 422052"/>
                  <a:gd name="connsiteY0" fmla="*/ 0 h 211035"/>
                  <a:gd name="connsiteX1" fmla="*/ 0 w 422052"/>
                  <a:gd name="connsiteY1" fmla="*/ 105524 h 211035"/>
                  <a:gd name="connsiteX2" fmla="*/ 211013 w 422052"/>
                  <a:gd name="connsiteY2" fmla="*/ 211035 h 211035"/>
                  <a:gd name="connsiteX3" fmla="*/ 422053 w 422052"/>
                  <a:gd name="connsiteY3" fmla="*/ 105511 h 211035"/>
                  <a:gd name="connsiteX4" fmla="*/ 211040 w 422052"/>
                  <a:gd name="connsiteY4" fmla="*/ 0 h 211035"/>
                  <a:gd name="connsiteX5" fmla="*/ 310074 w 422052"/>
                  <a:gd name="connsiteY5" fmla="*/ 56125 h 211035"/>
                  <a:gd name="connsiteX6" fmla="*/ 310074 w 422052"/>
                  <a:gd name="connsiteY6" fmla="*/ 155084 h 211035"/>
                  <a:gd name="connsiteX7" fmla="*/ 112246 w 422052"/>
                  <a:gd name="connsiteY7" fmla="*/ 155044 h 211035"/>
                  <a:gd name="connsiteX8" fmla="*/ 112166 w 422052"/>
                  <a:gd name="connsiteY8" fmla="*/ 56125 h 211035"/>
                  <a:gd name="connsiteX9" fmla="*/ 310074 w 422052"/>
                  <a:gd name="connsiteY9" fmla="*/ 56125 h 211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052" h="211035">
                    <a:moveTo>
                      <a:pt x="211040" y="0"/>
                    </a:moveTo>
                    <a:lnTo>
                      <a:pt x="0" y="105524"/>
                    </a:lnTo>
                    <a:lnTo>
                      <a:pt x="211013" y="211035"/>
                    </a:lnTo>
                    <a:lnTo>
                      <a:pt x="422053" y="105511"/>
                    </a:lnTo>
                    <a:lnTo>
                      <a:pt x="211040" y="0"/>
                    </a:lnTo>
                    <a:close/>
                    <a:moveTo>
                      <a:pt x="310074" y="56125"/>
                    </a:moveTo>
                    <a:cubicBezTo>
                      <a:pt x="364633" y="83406"/>
                      <a:pt x="364686" y="127777"/>
                      <a:pt x="310074" y="155084"/>
                    </a:cubicBezTo>
                    <a:cubicBezTo>
                      <a:pt x="255462" y="182391"/>
                      <a:pt x="166805" y="182324"/>
                      <a:pt x="112246" y="155044"/>
                    </a:cubicBezTo>
                    <a:cubicBezTo>
                      <a:pt x="57687" y="127763"/>
                      <a:pt x="57554" y="83433"/>
                      <a:pt x="112166" y="56125"/>
                    </a:cubicBezTo>
                    <a:cubicBezTo>
                      <a:pt x="166778" y="28818"/>
                      <a:pt x="255516" y="28845"/>
                      <a:pt x="310074" y="56125"/>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2698" name="Freeform 2697">
            <a:extLst>
              <a:ext uri="{FF2B5EF4-FFF2-40B4-BE49-F238E27FC236}">
                <a16:creationId xmlns:a16="http://schemas.microsoft.com/office/drawing/2014/main" id="{08480821-7FC0-A58C-3852-2D67CC1D7B90}"/>
              </a:ext>
            </a:extLst>
          </p:cNvPr>
          <p:cNvSpPr/>
          <p:nvPr/>
        </p:nvSpPr>
        <p:spPr>
          <a:xfrm>
            <a:off x="8610008" y="3475763"/>
            <a:ext cx="6230" cy="6230"/>
          </a:xfrm>
          <a:custGeom>
            <a:avLst/>
            <a:gdLst>
              <a:gd name="connsiteX0" fmla="*/ 331 w 4202"/>
              <a:gd name="connsiteY0" fmla="*/ 93 h 4202"/>
              <a:gd name="connsiteX1" fmla="*/ 331 w 4202"/>
              <a:gd name="connsiteY1" fmla="*/ 93 h 4202"/>
            </a:gdLst>
            <a:ahLst/>
            <a:cxnLst>
              <a:cxn ang="0">
                <a:pos x="connsiteX0" y="connsiteY0"/>
              </a:cxn>
              <a:cxn ang="0">
                <a:pos x="connsiteX1" y="connsiteY1"/>
              </a:cxn>
            </a:cxnLst>
            <a:rect l="l" t="t" r="r" b="b"/>
            <a:pathLst>
              <a:path w="4202" h="4202">
                <a:moveTo>
                  <a:pt x="331" y="93"/>
                </a:moveTo>
                <a:lnTo>
                  <a:pt x="331" y="9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699" name="Graphic 2503">
            <a:extLst>
              <a:ext uri="{FF2B5EF4-FFF2-40B4-BE49-F238E27FC236}">
                <a16:creationId xmlns:a16="http://schemas.microsoft.com/office/drawing/2014/main" id="{39996089-2780-70ED-2176-1804CEED133B}"/>
              </a:ext>
            </a:extLst>
          </p:cNvPr>
          <p:cNvGrpSpPr/>
          <p:nvPr/>
        </p:nvGrpSpPr>
        <p:grpSpPr>
          <a:xfrm>
            <a:off x="8907501" y="3491407"/>
            <a:ext cx="708132" cy="883031"/>
            <a:chOff x="8407831" y="3029945"/>
            <a:chExt cx="477635" cy="595605"/>
          </a:xfrm>
        </p:grpSpPr>
        <p:grpSp>
          <p:nvGrpSpPr>
            <p:cNvPr id="2700" name="Graphic 2503">
              <a:extLst>
                <a:ext uri="{FF2B5EF4-FFF2-40B4-BE49-F238E27FC236}">
                  <a16:creationId xmlns:a16="http://schemas.microsoft.com/office/drawing/2014/main" id="{824BC0C2-7FE3-DE25-0D1E-A661065480D1}"/>
                </a:ext>
              </a:extLst>
            </p:cNvPr>
            <p:cNvGrpSpPr/>
            <p:nvPr/>
          </p:nvGrpSpPr>
          <p:grpSpPr>
            <a:xfrm>
              <a:off x="8407831" y="3029945"/>
              <a:ext cx="477635" cy="595605"/>
              <a:chOff x="8407831" y="3029945"/>
              <a:chExt cx="477635" cy="595605"/>
            </a:xfrm>
          </p:grpSpPr>
          <p:sp>
            <p:nvSpPr>
              <p:cNvPr id="2701" name="Freeform 2700">
                <a:extLst>
                  <a:ext uri="{FF2B5EF4-FFF2-40B4-BE49-F238E27FC236}">
                    <a16:creationId xmlns:a16="http://schemas.microsoft.com/office/drawing/2014/main" id="{D90D406C-427E-F37D-C9AF-7419A8A4B176}"/>
                  </a:ext>
                </a:extLst>
              </p:cNvPr>
              <p:cNvSpPr/>
              <p:nvPr/>
            </p:nvSpPr>
            <p:spPr>
              <a:xfrm>
                <a:off x="8413656" y="3036498"/>
                <a:ext cx="465984" cy="233001"/>
              </a:xfrm>
              <a:custGeom>
                <a:avLst/>
                <a:gdLst>
                  <a:gd name="connsiteX0" fmla="*/ 1029 w 465984"/>
                  <a:gd name="connsiteY0" fmla="*/ 117012 h 233001"/>
                  <a:gd name="connsiteX1" fmla="*/ 234021 w 465984"/>
                  <a:gd name="connsiteY1" fmla="*/ 511 h 233001"/>
                  <a:gd name="connsiteX2" fmla="*/ 467013 w 465984"/>
                  <a:gd name="connsiteY2" fmla="*/ 117012 h 233001"/>
                  <a:gd name="connsiteX3" fmla="*/ 234021 w 465984"/>
                  <a:gd name="connsiteY3" fmla="*/ 233513 h 233001"/>
                  <a:gd name="connsiteX4" fmla="*/ 1029 w 465984"/>
                  <a:gd name="connsiteY4" fmla="*/ 117012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1029" y="117012"/>
                    </a:moveTo>
                    <a:lnTo>
                      <a:pt x="234021" y="511"/>
                    </a:lnTo>
                    <a:lnTo>
                      <a:pt x="467013" y="117012"/>
                    </a:lnTo>
                    <a:lnTo>
                      <a:pt x="234021" y="233513"/>
                    </a:lnTo>
                    <a:lnTo>
                      <a:pt x="1029" y="11701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02" name="Freeform 2701">
                <a:extLst>
                  <a:ext uri="{FF2B5EF4-FFF2-40B4-BE49-F238E27FC236}">
                    <a16:creationId xmlns:a16="http://schemas.microsoft.com/office/drawing/2014/main" id="{AC8074E1-2418-3462-6496-48FA7662B5BF}"/>
                  </a:ext>
                </a:extLst>
              </p:cNvPr>
              <p:cNvSpPr/>
              <p:nvPr/>
            </p:nvSpPr>
            <p:spPr>
              <a:xfrm>
                <a:off x="8413656" y="3152999"/>
                <a:ext cx="232992" cy="466003"/>
              </a:xfrm>
              <a:custGeom>
                <a:avLst/>
                <a:gdLst>
                  <a:gd name="connsiteX0" fmla="*/ 1011 w 232992"/>
                  <a:gd name="connsiteY0" fmla="*/ 546 h 466003"/>
                  <a:gd name="connsiteX1" fmla="*/ 1011 w 232992"/>
                  <a:gd name="connsiteY1" fmla="*/ 350049 h 466003"/>
                  <a:gd name="connsiteX2" fmla="*/ 234003 w 232992"/>
                  <a:gd name="connsiteY2" fmla="*/ 466550 h 466003"/>
                  <a:gd name="connsiteX3" fmla="*/ 234003 w 232992"/>
                  <a:gd name="connsiteY3" fmla="*/ 117047 h 466003"/>
                  <a:gd name="connsiteX4" fmla="*/ 1011 w 232992"/>
                  <a:gd name="connsiteY4" fmla="*/ 546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011" y="546"/>
                    </a:moveTo>
                    <a:lnTo>
                      <a:pt x="1011" y="350049"/>
                    </a:lnTo>
                    <a:lnTo>
                      <a:pt x="234003" y="466550"/>
                    </a:lnTo>
                    <a:lnTo>
                      <a:pt x="234003" y="117047"/>
                    </a:lnTo>
                    <a:lnTo>
                      <a:pt x="1011" y="54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03" name="Freeform 2702">
                <a:extLst>
                  <a:ext uri="{FF2B5EF4-FFF2-40B4-BE49-F238E27FC236}">
                    <a16:creationId xmlns:a16="http://schemas.microsoft.com/office/drawing/2014/main" id="{F1FE1A32-F03D-6F21-2FD7-A8EE5261C5B7}"/>
                  </a:ext>
                </a:extLst>
              </p:cNvPr>
              <p:cNvSpPr/>
              <p:nvPr/>
            </p:nvSpPr>
            <p:spPr>
              <a:xfrm>
                <a:off x="8646648" y="3152999"/>
                <a:ext cx="232992" cy="466003"/>
              </a:xfrm>
              <a:custGeom>
                <a:avLst/>
                <a:gdLst>
                  <a:gd name="connsiteX0" fmla="*/ 1047 w 232992"/>
                  <a:gd name="connsiteY0" fmla="*/ 466550 h 466003"/>
                  <a:gd name="connsiteX1" fmla="*/ 234039 w 232992"/>
                  <a:gd name="connsiteY1" fmla="*/ 350049 h 466003"/>
                  <a:gd name="connsiteX2" fmla="*/ 234039 w 232992"/>
                  <a:gd name="connsiteY2" fmla="*/ 546 h 466003"/>
                  <a:gd name="connsiteX3" fmla="*/ 1047 w 232992"/>
                  <a:gd name="connsiteY3" fmla="*/ 117047 h 466003"/>
                  <a:gd name="connsiteX4" fmla="*/ 1047 w 232992"/>
                  <a:gd name="connsiteY4" fmla="*/ 466550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047" y="466550"/>
                    </a:moveTo>
                    <a:lnTo>
                      <a:pt x="234039" y="350049"/>
                    </a:lnTo>
                    <a:lnTo>
                      <a:pt x="234039" y="546"/>
                    </a:lnTo>
                    <a:lnTo>
                      <a:pt x="1047" y="117047"/>
                    </a:lnTo>
                    <a:lnTo>
                      <a:pt x="1047" y="46655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04" name="Freeform 2703">
                <a:extLst>
                  <a:ext uri="{FF2B5EF4-FFF2-40B4-BE49-F238E27FC236}">
                    <a16:creationId xmlns:a16="http://schemas.microsoft.com/office/drawing/2014/main" id="{8D45C6F6-AC73-1E0B-DE3D-84474D6D2658}"/>
                  </a:ext>
                </a:extLst>
              </p:cNvPr>
              <p:cNvSpPr/>
              <p:nvPr/>
            </p:nvSpPr>
            <p:spPr>
              <a:xfrm>
                <a:off x="8610243" y="3053245"/>
                <a:ext cx="72810" cy="36406"/>
              </a:xfrm>
              <a:custGeom>
                <a:avLst/>
                <a:gdLst>
                  <a:gd name="connsiteX0" fmla="*/ 37434 w 72810"/>
                  <a:gd name="connsiteY0" fmla="*/ 499 h 36406"/>
                  <a:gd name="connsiteX1" fmla="*/ 1029 w 72810"/>
                  <a:gd name="connsiteY1" fmla="*/ 18702 h 36406"/>
                  <a:gd name="connsiteX2" fmla="*/ 37434 w 72810"/>
                  <a:gd name="connsiteY2" fmla="*/ 36905 h 36406"/>
                  <a:gd name="connsiteX3" fmla="*/ 73839 w 72810"/>
                  <a:gd name="connsiteY3" fmla="*/ 18702 h 36406"/>
                  <a:gd name="connsiteX4" fmla="*/ 37434 w 72810"/>
                  <a:gd name="connsiteY4" fmla="*/ 499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34" y="499"/>
                    </a:moveTo>
                    <a:lnTo>
                      <a:pt x="1029" y="18702"/>
                    </a:lnTo>
                    <a:lnTo>
                      <a:pt x="37434" y="36905"/>
                    </a:lnTo>
                    <a:lnTo>
                      <a:pt x="73839" y="18702"/>
                    </a:lnTo>
                    <a:lnTo>
                      <a:pt x="37434" y="49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05" name="Freeform 2704">
                <a:extLst>
                  <a:ext uri="{FF2B5EF4-FFF2-40B4-BE49-F238E27FC236}">
                    <a16:creationId xmlns:a16="http://schemas.microsoft.com/office/drawing/2014/main" id="{06935A1E-607D-3AC4-98CC-E2C1CAB33C42}"/>
                  </a:ext>
                </a:extLst>
              </p:cNvPr>
              <p:cNvSpPr/>
              <p:nvPr/>
            </p:nvSpPr>
            <p:spPr>
              <a:xfrm>
                <a:off x="8656841" y="3076545"/>
                <a:ext cx="72810" cy="36406"/>
              </a:xfrm>
              <a:custGeom>
                <a:avLst/>
                <a:gdLst>
                  <a:gd name="connsiteX0" fmla="*/ 37441 w 72810"/>
                  <a:gd name="connsiteY0" fmla="*/ 502 h 36406"/>
                  <a:gd name="connsiteX1" fmla="*/ 34890 w 72810"/>
                  <a:gd name="connsiteY1" fmla="*/ 1958 h 36406"/>
                  <a:gd name="connsiteX2" fmla="*/ 11591 w 72810"/>
                  <a:gd name="connsiteY2" fmla="*/ 13609 h 36406"/>
                  <a:gd name="connsiteX3" fmla="*/ 1036 w 72810"/>
                  <a:gd name="connsiteY3" fmla="*/ 18705 h 36406"/>
                  <a:gd name="connsiteX4" fmla="*/ 11591 w 72810"/>
                  <a:gd name="connsiteY4" fmla="*/ 23802 h 36406"/>
                  <a:gd name="connsiteX5" fmla="*/ 34890 w 72810"/>
                  <a:gd name="connsiteY5" fmla="*/ 35452 h 36406"/>
                  <a:gd name="connsiteX6" fmla="*/ 37441 w 72810"/>
                  <a:gd name="connsiteY6" fmla="*/ 36909 h 36406"/>
                  <a:gd name="connsiteX7" fmla="*/ 39992 w 72810"/>
                  <a:gd name="connsiteY7" fmla="*/ 35452 h 36406"/>
                  <a:gd name="connsiteX8" fmla="*/ 63292 w 72810"/>
                  <a:gd name="connsiteY8" fmla="*/ 23802 h 36406"/>
                  <a:gd name="connsiteX9" fmla="*/ 73846 w 72810"/>
                  <a:gd name="connsiteY9" fmla="*/ 18705 h 36406"/>
                  <a:gd name="connsiteX10" fmla="*/ 63292 w 72810"/>
                  <a:gd name="connsiteY10" fmla="*/ 13609 h 36406"/>
                  <a:gd name="connsiteX11" fmla="*/ 39992 w 72810"/>
                  <a:gd name="connsiteY11" fmla="*/ 1958 h 36406"/>
                  <a:gd name="connsiteX12" fmla="*/ 37441 w 72810"/>
                  <a:gd name="connsiteY12" fmla="*/ 502 h 36406"/>
                  <a:gd name="connsiteX13" fmla="*/ 37441 w 72810"/>
                  <a:gd name="connsiteY13" fmla="*/ 13609 h 36406"/>
                  <a:gd name="connsiteX14" fmla="*/ 47996 w 72810"/>
                  <a:gd name="connsiteY14" fmla="*/ 18705 h 36406"/>
                  <a:gd name="connsiteX15" fmla="*/ 37441 w 72810"/>
                  <a:gd name="connsiteY15" fmla="*/ 23802 h 36406"/>
                  <a:gd name="connsiteX16" fmla="*/ 26887 w 72810"/>
                  <a:gd name="connsiteY16" fmla="*/ 18705 h 36406"/>
                  <a:gd name="connsiteX17" fmla="*/ 37441 w 72810"/>
                  <a:gd name="connsiteY17" fmla="*/ 13609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441" y="502"/>
                    </a:moveTo>
                    <a:lnTo>
                      <a:pt x="34890" y="1958"/>
                    </a:lnTo>
                    <a:lnTo>
                      <a:pt x="11591" y="13609"/>
                    </a:lnTo>
                    <a:lnTo>
                      <a:pt x="1036" y="18705"/>
                    </a:lnTo>
                    <a:lnTo>
                      <a:pt x="11591" y="23802"/>
                    </a:lnTo>
                    <a:lnTo>
                      <a:pt x="34890" y="35452"/>
                    </a:lnTo>
                    <a:lnTo>
                      <a:pt x="37441" y="36909"/>
                    </a:lnTo>
                    <a:lnTo>
                      <a:pt x="39992" y="35452"/>
                    </a:lnTo>
                    <a:lnTo>
                      <a:pt x="63292" y="23802"/>
                    </a:lnTo>
                    <a:lnTo>
                      <a:pt x="73846" y="18705"/>
                    </a:lnTo>
                    <a:lnTo>
                      <a:pt x="63292" y="13609"/>
                    </a:lnTo>
                    <a:lnTo>
                      <a:pt x="39992" y="1958"/>
                    </a:lnTo>
                    <a:lnTo>
                      <a:pt x="37441" y="502"/>
                    </a:lnTo>
                    <a:close/>
                    <a:moveTo>
                      <a:pt x="37441" y="13609"/>
                    </a:moveTo>
                    <a:lnTo>
                      <a:pt x="47996" y="18705"/>
                    </a:lnTo>
                    <a:lnTo>
                      <a:pt x="37441" y="23802"/>
                    </a:lnTo>
                    <a:lnTo>
                      <a:pt x="26887" y="18705"/>
                    </a:lnTo>
                    <a:lnTo>
                      <a:pt x="37441" y="1360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06" name="Freeform 2705">
                <a:extLst>
                  <a:ext uri="{FF2B5EF4-FFF2-40B4-BE49-F238E27FC236}">
                    <a16:creationId xmlns:a16="http://schemas.microsoft.com/office/drawing/2014/main" id="{872AC6BF-0316-BC35-0183-C489E19751C6}"/>
                  </a:ext>
                </a:extLst>
              </p:cNvPr>
              <p:cNvSpPr/>
              <p:nvPr/>
            </p:nvSpPr>
            <p:spPr>
              <a:xfrm>
                <a:off x="8703439" y="3099845"/>
                <a:ext cx="72810" cy="36406"/>
              </a:xfrm>
              <a:custGeom>
                <a:avLst/>
                <a:gdLst>
                  <a:gd name="connsiteX0" fmla="*/ 37448 w 72810"/>
                  <a:gd name="connsiteY0" fmla="*/ 506 h 36406"/>
                  <a:gd name="connsiteX1" fmla="*/ 1043 w 72810"/>
                  <a:gd name="connsiteY1" fmla="*/ 18709 h 36406"/>
                  <a:gd name="connsiteX2" fmla="*/ 37448 w 72810"/>
                  <a:gd name="connsiteY2" fmla="*/ 36912 h 36406"/>
                  <a:gd name="connsiteX3" fmla="*/ 73853 w 72810"/>
                  <a:gd name="connsiteY3" fmla="*/ 18709 h 36406"/>
                  <a:gd name="connsiteX4" fmla="*/ 37448 w 72810"/>
                  <a:gd name="connsiteY4" fmla="*/ 506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48" y="506"/>
                    </a:moveTo>
                    <a:lnTo>
                      <a:pt x="1043" y="18709"/>
                    </a:lnTo>
                    <a:lnTo>
                      <a:pt x="37448" y="36912"/>
                    </a:lnTo>
                    <a:lnTo>
                      <a:pt x="73853" y="18709"/>
                    </a:lnTo>
                    <a:lnTo>
                      <a:pt x="37448" y="50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07" name="Freeform 2706">
                <a:extLst>
                  <a:ext uri="{FF2B5EF4-FFF2-40B4-BE49-F238E27FC236}">
                    <a16:creationId xmlns:a16="http://schemas.microsoft.com/office/drawing/2014/main" id="{D04D5A1B-881A-6392-92EC-78824D4E4157}"/>
                  </a:ext>
                </a:extLst>
              </p:cNvPr>
              <p:cNvSpPr/>
              <p:nvPr/>
            </p:nvSpPr>
            <p:spPr>
              <a:xfrm>
                <a:off x="8750038" y="3123146"/>
                <a:ext cx="72810" cy="36400"/>
              </a:xfrm>
              <a:custGeom>
                <a:avLst/>
                <a:gdLst>
                  <a:gd name="connsiteX0" fmla="*/ 37455 w 72810"/>
                  <a:gd name="connsiteY0" fmla="*/ 509 h 36400"/>
                  <a:gd name="connsiteX1" fmla="*/ 34904 w 72810"/>
                  <a:gd name="connsiteY1" fmla="*/ 1966 h 36400"/>
                  <a:gd name="connsiteX2" fmla="*/ 11605 w 72810"/>
                  <a:gd name="connsiteY2" fmla="*/ 13616 h 36400"/>
                  <a:gd name="connsiteX3" fmla="*/ 1050 w 72810"/>
                  <a:gd name="connsiteY3" fmla="*/ 18713 h 36400"/>
                  <a:gd name="connsiteX4" fmla="*/ 11605 w 72810"/>
                  <a:gd name="connsiteY4" fmla="*/ 23815 h 36400"/>
                  <a:gd name="connsiteX5" fmla="*/ 34904 w 72810"/>
                  <a:gd name="connsiteY5" fmla="*/ 35465 h 36400"/>
                  <a:gd name="connsiteX6" fmla="*/ 37455 w 72810"/>
                  <a:gd name="connsiteY6" fmla="*/ 36910 h 36400"/>
                  <a:gd name="connsiteX7" fmla="*/ 40007 w 72810"/>
                  <a:gd name="connsiteY7" fmla="*/ 35465 h 36400"/>
                  <a:gd name="connsiteX8" fmla="*/ 63306 w 72810"/>
                  <a:gd name="connsiteY8" fmla="*/ 23815 h 36400"/>
                  <a:gd name="connsiteX9" fmla="*/ 73860 w 72810"/>
                  <a:gd name="connsiteY9" fmla="*/ 18713 h 36400"/>
                  <a:gd name="connsiteX10" fmla="*/ 63306 w 72810"/>
                  <a:gd name="connsiteY10" fmla="*/ 13616 h 36400"/>
                  <a:gd name="connsiteX11" fmla="*/ 40007 w 72810"/>
                  <a:gd name="connsiteY11" fmla="*/ 1966 h 36400"/>
                  <a:gd name="connsiteX12" fmla="*/ 37455 w 72810"/>
                  <a:gd name="connsiteY12" fmla="*/ 509 h 36400"/>
                  <a:gd name="connsiteX13" fmla="*/ 37455 w 72810"/>
                  <a:gd name="connsiteY13" fmla="*/ 13616 h 36400"/>
                  <a:gd name="connsiteX14" fmla="*/ 48010 w 72810"/>
                  <a:gd name="connsiteY14" fmla="*/ 18713 h 36400"/>
                  <a:gd name="connsiteX15" fmla="*/ 37455 w 72810"/>
                  <a:gd name="connsiteY15" fmla="*/ 23815 h 36400"/>
                  <a:gd name="connsiteX16" fmla="*/ 26901 w 72810"/>
                  <a:gd name="connsiteY16" fmla="*/ 18713 h 36400"/>
                  <a:gd name="connsiteX17" fmla="*/ 37455 w 72810"/>
                  <a:gd name="connsiteY17" fmla="*/ 13616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455" y="509"/>
                    </a:moveTo>
                    <a:lnTo>
                      <a:pt x="34904" y="1966"/>
                    </a:lnTo>
                    <a:lnTo>
                      <a:pt x="11605" y="13616"/>
                    </a:lnTo>
                    <a:lnTo>
                      <a:pt x="1050" y="18713"/>
                    </a:lnTo>
                    <a:lnTo>
                      <a:pt x="11605" y="23815"/>
                    </a:lnTo>
                    <a:lnTo>
                      <a:pt x="34904" y="35465"/>
                    </a:lnTo>
                    <a:lnTo>
                      <a:pt x="37455" y="36910"/>
                    </a:lnTo>
                    <a:lnTo>
                      <a:pt x="40007" y="35465"/>
                    </a:lnTo>
                    <a:lnTo>
                      <a:pt x="63306" y="23815"/>
                    </a:lnTo>
                    <a:lnTo>
                      <a:pt x="73860" y="18713"/>
                    </a:lnTo>
                    <a:lnTo>
                      <a:pt x="63306" y="13616"/>
                    </a:lnTo>
                    <a:lnTo>
                      <a:pt x="40007" y="1966"/>
                    </a:lnTo>
                    <a:lnTo>
                      <a:pt x="37455" y="509"/>
                    </a:lnTo>
                    <a:close/>
                    <a:moveTo>
                      <a:pt x="37455" y="13616"/>
                    </a:moveTo>
                    <a:lnTo>
                      <a:pt x="48010" y="18713"/>
                    </a:lnTo>
                    <a:lnTo>
                      <a:pt x="37455" y="23815"/>
                    </a:lnTo>
                    <a:lnTo>
                      <a:pt x="26901" y="18713"/>
                    </a:lnTo>
                    <a:lnTo>
                      <a:pt x="37455" y="1361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08" name="Freeform 2707">
                <a:extLst>
                  <a:ext uri="{FF2B5EF4-FFF2-40B4-BE49-F238E27FC236}">
                    <a16:creationId xmlns:a16="http://schemas.microsoft.com/office/drawing/2014/main" id="{1885F889-5159-F365-DECB-5C445F13EF62}"/>
                  </a:ext>
                </a:extLst>
              </p:cNvPr>
              <p:cNvSpPr/>
              <p:nvPr/>
            </p:nvSpPr>
            <p:spPr>
              <a:xfrm>
                <a:off x="8517046" y="3099845"/>
                <a:ext cx="72810" cy="36406"/>
              </a:xfrm>
              <a:custGeom>
                <a:avLst/>
                <a:gdLst>
                  <a:gd name="connsiteX0" fmla="*/ 37420 w 72810"/>
                  <a:gd name="connsiteY0" fmla="*/ 506 h 36406"/>
                  <a:gd name="connsiteX1" fmla="*/ 1015 w 72810"/>
                  <a:gd name="connsiteY1" fmla="*/ 18709 h 36406"/>
                  <a:gd name="connsiteX2" fmla="*/ 37420 w 72810"/>
                  <a:gd name="connsiteY2" fmla="*/ 36912 h 36406"/>
                  <a:gd name="connsiteX3" fmla="*/ 73825 w 72810"/>
                  <a:gd name="connsiteY3" fmla="*/ 18709 h 36406"/>
                  <a:gd name="connsiteX4" fmla="*/ 37420 w 72810"/>
                  <a:gd name="connsiteY4" fmla="*/ 506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20" y="506"/>
                    </a:moveTo>
                    <a:lnTo>
                      <a:pt x="1015" y="18709"/>
                    </a:lnTo>
                    <a:lnTo>
                      <a:pt x="37420" y="36912"/>
                    </a:lnTo>
                    <a:lnTo>
                      <a:pt x="73825" y="18709"/>
                    </a:lnTo>
                    <a:lnTo>
                      <a:pt x="37420" y="50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09" name="Freeform 2708">
                <a:extLst>
                  <a:ext uri="{FF2B5EF4-FFF2-40B4-BE49-F238E27FC236}">
                    <a16:creationId xmlns:a16="http://schemas.microsoft.com/office/drawing/2014/main" id="{44B12D69-58C5-BDD2-91A7-7C6E320F5ABF}"/>
                  </a:ext>
                </a:extLst>
              </p:cNvPr>
              <p:cNvSpPr/>
              <p:nvPr/>
            </p:nvSpPr>
            <p:spPr>
              <a:xfrm>
                <a:off x="8563644" y="3076545"/>
                <a:ext cx="72810" cy="36406"/>
              </a:xfrm>
              <a:custGeom>
                <a:avLst/>
                <a:gdLst>
                  <a:gd name="connsiteX0" fmla="*/ 37427 w 72810"/>
                  <a:gd name="connsiteY0" fmla="*/ 502 h 36406"/>
                  <a:gd name="connsiteX1" fmla="*/ 34876 w 72810"/>
                  <a:gd name="connsiteY1" fmla="*/ 1958 h 36406"/>
                  <a:gd name="connsiteX2" fmla="*/ 11576 w 72810"/>
                  <a:gd name="connsiteY2" fmla="*/ 13609 h 36406"/>
                  <a:gd name="connsiteX3" fmla="*/ 1022 w 72810"/>
                  <a:gd name="connsiteY3" fmla="*/ 18705 h 36406"/>
                  <a:gd name="connsiteX4" fmla="*/ 11576 w 72810"/>
                  <a:gd name="connsiteY4" fmla="*/ 23802 h 36406"/>
                  <a:gd name="connsiteX5" fmla="*/ 34876 w 72810"/>
                  <a:gd name="connsiteY5" fmla="*/ 35452 h 36406"/>
                  <a:gd name="connsiteX6" fmla="*/ 37427 w 72810"/>
                  <a:gd name="connsiteY6" fmla="*/ 36909 h 36406"/>
                  <a:gd name="connsiteX7" fmla="*/ 39978 w 72810"/>
                  <a:gd name="connsiteY7" fmla="*/ 35452 h 36406"/>
                  <a:gd name="connsiteX8" fmla="*/ 63277 w 72810"/>
                  <a:gd name="connsiteY8" fmla="*/ 23802 h 36406"/>
                  <a:gd name="connsiteX9" fmla="*/ 73832 w 72810"/>
                  <a:gd name="connsiteY9" fmla="*/ 18705 h 36406"/>
                  <a:gd name="connsiteX10" fmla="*/ 63277 w 72810"/>
                  <a:gd name="connsiteY10" fmla="*/ 13609 h 36406"/>
                  <a:gd name="connsiteX11" fmla="*/ 39978 w 72810"/>
                  <a:gd name="connsiteY11" fmla="*/ 1958 h 36406"/>
                  <a:gd name="connsiteX12" fmla="*/ 37427 w 72810"/>
                  <a:gd name="connsiteY12" fmla="*/ 502 h 36406"/>
                  <a:gd name="connsiteX13" fmla="*/ 37427 w 72810"/>
                  <a:gd name="connsiteY13" fmla="*/ 13609 h 36406"/>
                  <a:gd name="connsiteX14" fmla="*/ 47982 w 72810"/>
                  <a:gd name="connsiteY14" fmla="*/ 18705 h 36406"/>
                  <a:gd name="connsiteX15" fmla="*/ 37427 w 72810"/>
                  <a:gd name="connsiteY15" fmla="*/ 23802 h 36406"/>
                  <a:gd name="connsiteX16" fmla="*/ 26872 w 72810"/>
                  <a:gd name="connsiteY16" fmla="*/ 18705 h 36406"/>
                  <a:gd name="connsiteX17" fmla="*/ 37427 w 72810"/>
                  <a:gd name="connsiteY17" fmla="*/ 13609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427" y="502"/>
                    </a:moveTo>
                    <a:lnTo>
                      <a:pt x="34876" y="1958"/>
                    </a:lnTo>
                    <a:lnTo>
                      <a:pt x="11576" y="13609"/>
                    </a:lnTo>
                    <a:lnTo>
                      <a:pt x="1022" y="18705"/>
                    </a:lnTo>
                    <a:lnTo>
                      <a:pt x="11576" y="23802"/>
                    </a:lnTo>
                    <a:lnTo>
                      <a:pt x="34876" y="35452"/>
                    </a:lnTo>
                    <a:lnTo>
                      <a:pt x="37427" y="36909"/>
                    </a:lnTo>
                    <a:lnTo>
                      <a:pt x="39978" y="35452"/>
                    </a:lnTo>
                    <a:lnTo>
                      <a:pt x="63277" y="23802"/>
                    </a:lnTo>
                    <a:lnTo>
                      <a:pt x="73832" y="18705"/>
                    </a:lnTo>
                    <a:lnTo>
                      <a:pt x="63277" y="13609"/>
                    </a:lnTo>
                    <a:lnTo>
                      <a:pt x="39978" y="1958"/>
                    </a:lnTo>
                    <a:lnTo>
                      <a:pt x="37427" y="502"/>
                    </a:lnTo>
                    <a:close/>
                    <a:moveTo>
                      <a:pt x="37427" y="13609"/>
                    </a:moveTo>
                    <a:lnTo>
                      <a:pt x="47982" y="18705"/>
                    </a:lnTo>
                    <a:lnTo>
                      <a:pt x="37427" y="23802"/>
                    </a:lnTo>
                    <a:lnTo>
                      <a:pt x="26872" y="18705"/>
                    </a:lnTo>
                    <a:lnTo>
                      <a:pt x="37427" y="1360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10" name="Freeform 2709">
                <a:extLst>
                  <a:ext uri="{FF2B5EF4-FFF2-40B4-BE49-F238E27FC236}">
                    <a16:creationId xmlns:a16="http://schemas.microsoft.com/office/drawing/2014/main" id="{DD1E1407-AD89-4FB4-EAA2-CA2C6CAB5F85}"/>
                  </a:ext>
                </a:extLst>
              </p:cNvPr>
              <p:cNvSpPr/>
              <p:nvPr/>
            </p:nvSpPr>
            <p:spPr>
              <a:xfrm>
                <a:off x="8470447" y="3123146"/>
                <a:ext cx="72810" cy="36400"/>
              </a:xfrm>
              <a:custGeom>
                <a:avLst/>
                <a:gdLst>
                  <a:gd name="connsiteX0" fmla="*/ 37413 w 72810"/>
                  <a:gd name="connsiteY0" fmla="*/ 509 h 36400"/>
                  <a:gd name="connsiteX1" fmla="*/ 34864 w 72810"/>
                  <a:gd name="connsiteY1" fmla="*/ 1966 h 36400"/>
                  <a:gd name="connsiteX2" fmla="*/ 11565 w 72810"/>
                  <a:gd name="connsiteY2" fmla="*/ 13616 h 36400"/>
                  <a:gd name="connsiteX3" fmla="*/ 1008 w 72810"/>
                  <a:gd name="connsiteY3" fmla="*/ 18713 h 36400"/>
                  <a:gd name="connsiteX4" fmla="*/ 11565 w 72810"/>
                  <a:gd name="connsiteY4" fmla="*/ 23815 h 36400"/>
                  <a:gd name="connsiteX5" fmla="*/ 34864 w 72810"/>
                  <a:gd name="connsiteY5" fmla="*/ 35465 h 36400"/>
                  <a:gd name="connsiteX6" fmla="*/ 37413 w 72810"/>
                  <a:gd name="connsiteY6" fmla="*/ 36910 h 36400"/>
                  <a:gd name="connsiteX7" fmla="*/ 39964 w 72810"/>
                  <a:gd name="connsiteY7" fmla="*/ 35465 h 36400"/>
                  <a:gd name="connsiteX8" fmla="*/ 63263 w 72810"/>
                  <a:gd name="connsiteY8" fmla="*/ 23815 h 36400"/>
                  <a:gd name="connsiteX9" fmla="*/ 73818 w 72810"/>
                  <a:gd name="connsiteY9" fmla="*/ 18713 h 36400"/>
                  <a:gd name="connsiteX10" fmla="*/ 63263 w 72810"/>
                  <a:gd name="connsiteY10" fmla="*/ 13616 h 36400"/>
                  <a:gd name="connsiteX11" fmla="*/ 39964 w 72810"/>
                  <a:gd name="connsiteY11" fmla="*/ 1966 h 36400"/>
                  <a:gd name="connsiteX12" fmla="*/ 37413 w 72810"/>
                  <a:gd name="connsiteY12" fmla="*/ 509 h 36400"/>
                  <a:gd name="connsiteX13" fmla="*/ 37413 w 72810"/>
                  <a:gd name="connsiteY13" fmla="*/ 13616 h 36400"/>
                  <a:gd name="connsiteX14" fmla="*/ 47967 w 72810"/>
                  <a:gd name="connsiteY14" fmla="*/ 18713 h 36400"/>
                  <a:gd name="connsiteX15" fmla="*/ 37413 w 72810"/>
                  <a:gd name="connsiteY15" fmla="*/ 23815 h 36400"/>
                  <a:gd name="connsiteX16" fmla="*/ 26856 w 72810"/>
                  <a:gd name="connsiteY16" fmla="*/ 18713 h 36400"/>
                  <a:gd name="connsiteX17" fmla="*/ 37413 w 72810"/>
                  <a:gd name="connsiteY17" fmla="*/ 13616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413" y="509"/>
                    </a:moveTo>
                    <a:lnTo>
                      <a:pt x="34864" y="1966"/>
                    </a:lnTo>
                    <a:lnTo>
                      <a:pt x="11565" y="13616"/>
                    </a:lnTo>
                    <a:lnTo>
                      <a:pt x="1008" y="18713"/>
                    </a:lnTo>
                    <a:lnTo>
                      <a:pt x="11565" y="23815"/>
                    </a:lnTo>
                    <a:lnTo>
                      <a:pt x="34864" y="35465"/>
                    </a:lnTo>
                    <a:lnTo>
                      <a:pt x="37413" y="36910"/>
                    </a:lnTo>
                    <a:lnTo>
                      <a:pt x="39964" y="35465"/>
                    </a:lnTo>
                    <a:lnTo>
                      <a:pt x="63263" y="23815"/>
                    </a:lnTo>
                    <a:lnTo>
                      <a:pt x="73818" y="18713"/>
                    </a:lnTo>
                    <a:lnTo>
                      <a:pt x="63263" y="13616"/>
                    </a:lnTo>
                    <a:lnTo>
                      <a:pt x="39964" y="1966"/>
                    </a:lnTo>
                    <a:lnTo>
                      <a:pt x="37413" y="509"/>
                    </a:lnTo>
                    <a:close/>
                    <a:moveTo>
                      <a:pt x="37413" y="13616"/>
                    </a:moveTo>
                    <a:lnTo>
                      <a:pt x="47967" y="18713"/>
                    </a:lnTo>
                    <a:lnTo>
                      <a:pt x="37413" y="23815"/>
                    </a:lnTo>
                    <a:lnTo>
                      <a:pt x="26856" y="18713"/>
                    </a:lnTo>
                    <a:lnTo>
                      <a:pt x="37413" y="1361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11" name="Freeform 2710">
                <a:extLst>
                  <a:ext uri="{FF2B5EF4-FFF2-40B4-BE49-F238E27FC236}">
                    <a16:creationId xmlns:a16="http://schemas.microsoft.com/office/drawing/2014/main" id="{4DD65166-D8C9-211C-36FF-612BD6E594EF}"/>
                  </a:ext>
                </a:extLst>
              </p:cNvPr>
              <p:cNvSpPr/>
              <p:nvPr/>
            </p:nvSpPr>
            <p:spPr>
              <a:xfrm>
                <a:off x="8529581" y="3397896"/>
                <a:ext cx="93196" cy="151451"/>
              </a:xfrm>
              <a:custGeom>
                <a:avLst/>
                <a:gdLst>
                  <a:gd name="connsiteX0" fmla="*/ 1018 w 93196"/>
                  <a:gd name="connsiteY0" fmla="*/ 560 h 151451"/>
                  <a:gd name="connsiteX1" fmla="*/ 94215 w 93196"/>
                  <a:gd name="connsiteY1" fmla="*/ 47160 h 151451"/>
                  <a:gd name="connsiteX2" fmla="*/ 94215 w 93196"/>
                  <a:gd name="connsiteY2" fmla="*/ 152011 h 151451"/>
                  <a:gd name="connsiteX3" fmla="*/ 1018 w 93196"/>
                  <a:gd name="connsiteY3" fmla="*/ 105411 h 151451"/>
                  <a:gd name="connsiteX4" fmla="*/ 1018 w 93196"/>
                  <a:gd name="connsiteY4" fmla="*/ 560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1018" y="560"/>
                    </a:moveTo>
                    <a:lnTo>
                      <a:pt x="94215" y="47160"/>
                    </a:lnTo>
                    <a:lnTo>
                      <a:pt x="94215" y="152011"/>
                    </a:lnTo>
                    <a:lnTo>
                      <a:pt x="1018" y="105411"/>
                    </a:lnTo>
                    <a:lnTo>
                      <a:pt x="1018" y="56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12" name="Freeform 2711">
                <a:extLst>
                  <a:ext uri="{FF2B5EF4-FFF2-40B4-BE49-F238E27FC236}">
                    <a16:creationId xmlns:a16="http://schemas.microsoft.com/office/drawing/2014/main" id="{424DBC06-DE56-8887-BD55-EC3B7929B885}"/>
                  </a:ext>
                </a:extLst>
              </p:cNvPr>
              <p:cNvSpPr/>
              <p:nvPr/>
            </p:nvSpPr>
            <p:spPr>
              <a:xfrm>
                <a:off x="8524327" y="3388191"/>
                <a:ext cx="104846" cy="170371"/>
              </a:xfrm>
              <a:custGeom>
                <a:avLst/>
                <a:gdLst>
                  <a:gd name="connsiteX0" fmla="*/ 1018 w 104846"/>
                  <a:gd name="connsiteY0" fmla="*/ 560 h 170371"/>
                  <a:gd name="connsiteX1" fmla="*/ 1018 w 104846"/>
                  <a:gd name="connsiteY1" fmla="*/ 10020 h 170371"/>
                  <a:gd name="connsiteX2" fmla="*/ 1018 w 104846"/>
                  <a:gd name="connsiteY2" fmla="*/ 114871 h 170371"/>
                  <a:gd name="connsiteX3" fmla="*/ 1018 w 104846"/>
                  <a:gd name="connsiteY3" fmla="*/ 118505 h 170371"/>
                  <a:gd name="connsiteX4" fmla="*/ 4292 w 104846"/>
                  <a:gd name="connsiteY4" fmla="*/ 119973 h 170371"/>
                  <a:gd name="connsiteX5" fmla="*/ 97489 w 104846"/>
                  <a:gd name="connsiteY5" fmla="*/ 166574 h 170371"/>
                  <a:gd name="connsiteX6" fmla="*/ 105865 w 104846"/>
                  <a:gd name="connsiteY6" fmla="*/ 170931 h 170371"/>
                  <a:gd name="connsiteX7" fmla="*/ 105865 w 104846"/>
                  <a:gd name="connsiteY7" fmla="*/ 161471 h 170371"/>
                  <a:gd name="connsiteX8" fmla="*/ 105865 w 104846"/>
                  <a:gd name="connsiteY8" fmla="*/ 56620 h 170371"/>
                  <a:gd name="connsiteX9" fmla="*/ 105865 w 104846"/>
                  <a:gd name="connsiteY9" fmla="*/ 52985 h 170371"/>
                  <a:gd name="connsiteX10" fmla="*/ 102591 w 104846"/>
                  <a:gd name="connsiteY10" fmla="*/ 51517 h 170371"/>
                  <a:gd name="connsiteX11" fmla="*/ 9394 w 104846"/>
                  <a:gd name="connsiteY11" fmla="*/ 4917 h 170371"/>
                  <a:gd name="connsiteX12" fmla="*/ 1018 w 104846"/>
                  <a:gd name="connsiteY12" fmla="*/ 560 h 170371"/>
                  <a:gd name="connsiteX13" fmla="*/ 12668 w 104846"/>
                  <a:gd name="connsiteY13" fmla="*/ 19480 h 170371"/>
                  <a:gd name="connsiteX14" fmla="*/ 94215 w 104846"/>
                  <a:gd name="connsiteY14" fmla="*/ 60255 h 170371"/>
                  <a:gd name="connsiteX15" fmla="*/ 94215 w 104846"/>
                  <a:gd name="connsiteY15" fmla="*/ 152011 h 170371"/>
                  <a:gd name="connsiteX16" fmla="*/ 12668 w 104846"/>
                  <a:gd name="connsiteY16" fmla="*/ 111236 h 170371"/>
                  <a:gd name="connsiteX17" fmla="*/ 12668 w 104846"/>
                  <a:gd name="connsiteY17" fmla="*/ 19480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1018" y="560"/>
                    </a:moveTo>
                    <a:lnTo>
                      <a:pt x="1018" y="10020"/>
                    </a:lnTo>
                    <a:lnTo>
                      <a:pt x="1018" y="114871"/>
                    </a:lnTo>
                    <a:lnTo>
                      <a:pt x="1018" y="118505"/>
                    </a:lnTo>
                    <a:lnTo>
                      <a:pt x="4292" y="119973"/>
                    </a:lnTo>
                    <a:lnTo>
                      <a:pt x="97489" y="166574"/>
                    </a:lnTo>
                    <a:lnTo>
                      <a:pt x="105865" y="170931"/>
                    </a:lnTo>
                    <a:lnTo>
                      <a:pt x="105865" y="161471"/>
                    </a:lnTo>
                    <a:lnTo>
                      <a:pt x="105865" y="56620"/>
                    </a:lnTo>
                    <a:lnTo>
                      <a:pt x="105865" y="52985"/>
                    </a:lnTo>
                    <a:lnTo>
                      <a:pt x="102591" y="51517"/>
                    </a:lnTo>
                    <a:lnTo>
                      <a:pt x="9394" y="4917"/>
                    </a:lnTo>
                    <a:lnTo>
                      <a:pt x="1018" y="560"/>
                    </a:lnTo>
                    <a:close/>
                    <a:moveTo>
                      <a:pt x="12668" y="19480"/>
                    </a:moveTo>
                    <a:lnTo>
                      <a:pt x="94215" y="60255"/>
                    </a:lnTo>
                    <a:lnTo>
                      <a:pt x="94215" y="152011"/>
                    </a:lnTo>
                    <a:lnTo>
                      <a:pt x="12668" y="111236"/>
                    </a:lnTo>
                    <a:lnTo>
                      <a:pt x="12668" y="1948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13" name="Freeform 2712">
                <a:extLst>
                  <a:ext uri="{FF2B5EF4-FFF2-40B4-BE49-F238E27FC236}">
                    <a16:creationId xmlns:a16="http://schemas.microsoft.com/office/drawing/2014/main" id="{039836C3-A53D-5005-9581-6A9DE61A3CD0}"/>
                  </a:ext>
                </a:extLst>
              </p:cNvPr>
              <p:cNvSpPr/>
              <p:nvPr/>
            </p:nvSpPr>
            <p:spPr>
              <a:xfrm>
                <a:off x="8431130" y="3201790"/>
                <a:ext cx="34948" cy="310172"/>
              </a:xfrm>
              <a:custGeom>
                <a:avLst/>
                <a:gdLst>
                  <a:gd name="connsiteX0" fmla="*/ 999 w 34948"/>
                  <a:gd name="connsiteY0" fmla="*/ 542 h 310172"/>
                  <a:gd name="connsiteX1" fmla="*/ 999 w 34948"/>
                  <a:gd name="connsiteY1" fmla="*/ 10002 h 310172"/>
                  <a:gd name="connsiteX2" fmla="*/ 999 w 34948"/>
                  <a:gd name="connsiteY2" fmla="*/ 289604 h 310172"/>
                  <a:gd name="connsiteX3" fmla="*/ 999 w 34948"/>
                  <a:gd name="connsiteY3" fmla="*/ 293239 h 310172"/>
                  <a:gd name="connsiteX4" fmla="*/ 4275 w 34948"/>
                  <a:gd name="connsiteY4" fmla="*/ 294707 h 310172"/>
                  <a:gd name="connsiteX5" fmla="*/ 27574 w 34948"/>
                  <a:gd name="connsiteY5" fmla="*/ 306357 h 310172"/>
                  <a:gd name="connsiteX6" fmla="*/ 35948 w 34948"/>
                  <a:gd name="connsiteY6" fmla="*/ 310714 h 310172"/>
                  <a:gd name="connsiteX7" fmla="*/ 35948 w 34948"/>
                  <a:gd name="connsiteY7" fmla="*/ 301254 h 310172"/>
                  <a:gd name="connsiteX8" fmla="*/ 35948 w 34948"/>
                  <a:gd name="connsiteY8" fmla="*/ 21652 h 310172"/>
                  <a:gd name="connsiteX9" fmla="*/ 35948 w 34948"/>
                  <a:gd name="connsiteY9" fmla="*/ 18017 h 310172"/>
                  <a:gd name="connsiteX10" fmla="*/ 32672 w 34948"/>
                  <a:gd name="connsiteY10" fmla="*/ 16549 h 310172"/>
                  <a:gd name="connsiteX11" fmla="*/ 9373 w 34948"/>
                  <a:gd name="connsiteY11" fmla="*/ 4899 h 310172"/>
                  <a:gd name="connsiteX12" fmla="*/ 999 w 34948"/>
                  <a:gd name="connsiteY12" fmla="*/ 542 h 310172"/>
                  <a:gd name="connsiteX13" fmla="*/ 12649 w 34948"/>
                  <a:gd name="connsiteY13" fmla="*/ 19462 h 310172"/>
                  <a:gd name="connsiteX14" fmla="*/ 24298 w 34948"/>
                  <a:gd name="connsiteY14" fmla="*/ 25287 h 310172"/>
                  <a:gd name="connsiteX15" fmla="*/ 24298 w 34948"/>
                  <a:gd name="connsiteY15" fmla="*/ 291794 h 310172"/>
                  <a:gd name="connsiteX16" fmla="*/ 12649 w 34948"/>
                  <a:gd name="connsiteY16" fmla="*/ 285969 h 310172"/>
                  <a:gd name="connsiteX17" fmla="*/ 12649 w 34948"/>
                  <a:gd name="connsiteY17" fmla="*/ 19462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999" y="542"/>
                    </a:moveTo>
                    <a:lnTo>
                      <a:pt x="999" y="10002"/>
                    </a:lnTo>
                    <a:lnTo>
                      <a:pt x="999" y="289604"/>
                    </a:lnTo>
                    <a:lnTo>
                      <a:pt x="999" y="293239"/>
                    </a:lnTo>
                    <a:lnTo>
                      <a:pt x="4275" y="294707"/>
                    </a:lnTo>
                    <a:lnTo>
                      <a:pt x="27574" y="306357"/>
                    </a:lnTo>
                    <a:lnTo>
                      <a:pt x="35948" y="310714"/>
                    </a:lnTo>
                    <a:lnTo>
                      <a:pt x="35948" y="301254"/>
                    </a:lnTo>
                    <a:lnTo>
                      <a:pt x="35948" y="21652"/>
                    </a:lnTo>
                    <a:lnTo>
                      <a:pt x="35948" y="18017"/>
                    </a:lnTo>
                    <a:lnTo>
                      <a:pt x="32672" y="16549"/>
                    </a:lnTo>
                    <a:lnTo>
                      <a:pt x="9373" y="4899"/>
                    </a:lnTo>
                    <a:lnTo>
                      <a:pt x="999" y="542"/>
                    </a:lnTo>
                    <a:close/>
                    <a:moveTo>
                      <a:pt x="12649" y="19462"/>
                    </a:moveTo>
                    <a:lnTo>
                      <a:pt x="24298" y="25287"/>
                    </a:lnTo>
                    <a:lnTo>
                      <a:pt x="24298" y="291794"/>
                    </a:lnTo>
                    <a:lnTo>
                      <a:pt x="12649" y="285969"/>
                    </a:lnTo>
                    <a:lnTo>
                      <a:pt x="12649" y="1946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14" name="Freeform 2713">
                <a:extLst>
                  <a:ext uri="{FF2B5EF4-FFF2-40B4-BE49-F238E27FC236}">
                    <a16:creationId xmlns:a16="http://schemas.microsoft.com/office/drawing/2014/main" id="{4FF74A5E-A3B1-701A-C312-28B89B3097D1}"/>
                  </a:ext>
                </a:extLst>
              </p:cNvPr>
              <p:cNvSpPr/>
              <p:nvPr/>
            </p:nvSpPr>
            <p:spPr>
              <a:xfrm>
                <a:off x="8471904" y="3219265"/>
                <a:ext cx="34948" cy="310172"/>
              </a:xfrm>
              <a:custGeom>
                <a:avLst/>
                <a:gdLst>
                  <a:gd name="connsiteX0" fmla="*/ 1005 w 34948"/>
                  <a:gd name="connsiteY0" fmla="*/ 545 h 310172"/>
                  <a:gd name="connsiteX1" fmla="*/ 1005 w 34948"/>
                  <a:gd name="connsiteY1" fmla="*/ 293242 h 310172"/>
                  <a:gd name="connsiteX2" fmla="*/ 35954 w 34948"/>
                  <a:gd name="connsiteY2" fmla="*/ 310717 h 310172"/>
                  <a:gd name="connsiteX3" fmla="*/ 35954 w 34948"/>
                  <a:gd name="connsiteY3" fmla="*/ 18020 h 310172"/>
                  <a:gd name="connsiteX4" fmla="*/ 1005 w 34948"/>
                  <a:gd name="connsiteY4" fmla="*/ 545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1005" y="545"/>
                    </a:moveTo>
                    <a:lnTo>
                      <a:pt x="1005" y="293242"/>
                    </a:lnTo>
                    <a:lnTo>
                      <a:pt x="35954" y="310717"/>
                    </a:lnTo>
                    <a:lnTo>
                      <a:pt x="35954" y="18020"/>
                    </a:lnTo>
                    <a:lnTo>
                      <a:pt x="1005" y="54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15" name="Freeform 2714">
                <a:extLst>
                  <a:ext uri="{FF2B5EF4-FFF2-40B4-BE49-F238E27FC236}">
                    <a16:creationId xmlns:a16="http://schemas.microsoft.com/office/drawing/2014/main" id="{19B203C3-9661-1126-0D26-DEB2E6FA6A9A}"/>
                  </a:ext>
                </a:extLst>
              </p:cNvPr>
              <p:cNvSpPr/>
              <p:nvPr/>
            </p:nvSpPr>
            <p:spPr>
              <a:xfrm>
                <a:off x="8524327" y="3236740"/>
                <a:ext cx="58248" cy="158720"/>
              </a:xfrm>
              <a:custGeom>
                <a:avLst/>
                <a:gdLst>
                  <a:gd name="connsiteX0" fmla="*/ 1015 w 58248"/>
                  <a:gd name="connsiteY0" fmla="*/ 536 h 158720"/>
                  <a:gd name="connsiteX1" fmla="*/ 1015 w 58248"/>
                  <a:gd name="connsiteY1" fmla="*/ 9996 h 158720"/>
                  <a:gd name="connsiteX2" fmla="*/ 1015 w 58248"/>
                  <a:gd name="connsiteY2" fmla="*/ 126497 h 158720"/>
                  <a:gd name="connsiteX3" fmla="*/ 1015 w 58248"/>
                  <a:gd name="connsiteY3" fmla="*/ 130132 h 158720"/>
                  <a:gd name="connsiteX4" fmla="*/ 4288 w 58248"/>
                  <a:gd name="connsiteY4" fmla="*/ 131599 h 158720"/>
                  <a:gd name="connsiteX5" fmla="*/ 50887 w 58248"/>
                  <a:gd name="connsiteY5" fmla="*/ 154900 h 158720"/>
                  <a:gd name="connsiteX6" fmla="*/ 59263 w 58248"/>
                  <a:gd name="connsiteY6" fmla="*/ 159257 h 158720"/>
                  <a:gd name="connsiteX7" fmla="*/ 59263 w 58248"/>
                  <a:gd name="connsiteY7" fmla="*/ 149797 h 158720"/>
                  <a:gd name="connsiteX8" fmla="*/ 59263 w 58248"/>
                  <a:gd name="connsiteY8" fmla="*/ 33296 h 158720"/>
                  <a:gd name="connsiteX9" fmla="*/ 59263 w 58248"/>
                  <a:gd name="connsiteY9" fmla="*/ 29661 h 158720"/>
                  <a:gd name="connsiteX10" fmla="*/ 55989 w 58248"/>
                  <a:gd name="connsiteY10" fmla="*/ 28193 h 158720"/>
                  <a:gd name="connsiteX11" fmla="*/ 9391 w 58248"/>
                  <a:gd name="connsiteY11" fmla="*/ 4893 h 158720"/>
                  <a:gd name="connsiteX12" fmla="*/ 1015 w 58248"/>
                  <a:gd name="connsiteY12" fmla="*/ 536 h 158720"/>
                  <a:gd name="connsiteX13" fmla="*/ 12664 w 58248"/>
                  <a:gd name="connsiteY13" fmla="*/ 19456 h 158720"/>
                  <a:gd name="connsiteX14" fmla="*/ 47613 w 58248"/>
                  <a:gd name="connsiteY14" fmla="*/ 36931 h 158720"/>
                  <a:gd name="connsiteX15" fmla="*/ 47613 w 58248"/>
                  <a:gd name="connsiteY15" fmla="*/ 140337 h 158720"/>
                  <a:gd name="connsiteX16" fmla="*/ 12664 w 58248"/>
                  <a:gd name="connsiteY16" fmla="*/ 122862 h 158720"/>
                  <a:gd name="connsiteX17" fmla="*/ 12664 w 58248"/>
                  <a:gd name="connsiteY17" fmla="*/ 19456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1015" y="536"/>
                    </a:moveTo>
                    <a:lnTo>
                      <a:pt x="1015" y="9996"/>
                    </a:lnTo>
                    <a:lnTo>
                      <a:pt x="1015" y="126497"/>
                    </a:lnTo>
                    <a:lnTo>
                      <a:pt x="1015" y="130132"/>
                    </a:lnTo>
                    <a:lnTo>
                      <a:pt x="4288" y="131599"/>
                    </a:lnTo>
                    <a:lnTo>
                      <a:pt x="50887" y="154900"/>
                    </a:lnTo>
                    <a:lnTo>
                      <a:pt x="59263" y="159257"/>
                    </a:lnTo>
                    <a:lnTo>
                      <a:pt x="59263" y="149797"/>
                    </a:lnTo>
                    <a:lnTo>
                      <a:pt x="59263" y="33296"/>
                    </a:lnTo>
                    <a:lnTo>
                      <a:pt x="59263" y="29661"/>
                    </a:lnTo>
                    <a:lnTo>
                      <a:pt x="55989" y="28193"/>
                    </a:lnTo>
                    <a:lnTo>
                      <a:pt x="9391" y="4893"/>
                    </a:lnTo>
                    <a:lnTo>
                      <a:pt x="1015" y="536"/>
                    </a:lnTo>
                    <a:close/>
                    <a:moveTo>
                      <a:pt x="12664" y="19456"/>
                    </a:moveTo>
                    <a:lnTo>
                      <a:pt x="47613" y="36931"/>
                    </a:lnTo>
                    <a:lnTo>
                      <a:pt x="47613" y="140337"/>
                    </a:lnTo>
                    <a:lnTo>
                      <a:pt x="12664" y="122862"/>
                    </a:lnTo>
                    <a:lnTo>
                      <a:pt x="12664" y="1945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16" name="Freeform 2715">
                <a:extLst>
                  <a:ext uri="{FF2B5EF4-FFF2-40B4-BE49-F238E27FC236}">
                    <a16:creationId xmlns:a16="http://schemas.microsoft.com/office/drawing/2014/main" id="{7C009CD7-53D4-8733-357E-C4DECC7FA51E}"/>
                  </a:ext>
                </a:extLst>
              </p:cNvPr>
              <p:cNvSpPr/>
              <p:nvPr/>
            </p:nvSpPr>
            <p:spPr>
              <a:xfrm>
                <a:off x="8594224" y="3271690"/>
                <a:ext cx="34948" cy="158720"/>
              </a:xfrm>
              <a:custGeom>
                <a:avLst/>
                <a:gdLst>
                  <a:gd name="connsiteX0" fmla="*/ 1024 w 34948"/>
                  <a:gd name="connsiteY0" fmla="*/ 541 h 158720"/>
                  <a:gd name="connsiteX1" fmla="*/ 1024 w 34948"/>
                  <a:gd name="connsiteY1" fmla="*/ 10001 h 158720"/>
                  <a:gd name="connsiteX2" fmla="*/ 1024 w 34948"/>
                  <a:gd name="connsiteY2" fmla="*/ 138152 h 158720"/>
                  <a:gd name="connsiteX3" fmla="*/ 1024 w 34948"/>
                  <a:gd name="connsiteY3" fmla="*/ 141787 h 158720"/>
                  <a:gd name="connsiteX4" fmla="*/ 4297 w 34948"/>
                  <a:gd name="connsiteY4" fmla="*/ 143255 h 158720"/>
                  <a:gd name="connsiteX5" fmla="*/ 27596 w 34948"/>
                  <a:gd name="connsiteY5" fmla="*/ 154905 h 158720"/>
                  <a:gd name="connsiteX6" fmla="*/ 35973 w 34948"/>
                  <a:gd name="connsiteY6" fmla="*/ 159262 h 158720"/>
                  <a:gd name="connsiteX7" fmla="*/ 35973 w 34948"/>
                  <a:gd name="connsiteY7" fmla="*/ 149802 h 158720"/>
                  <a:gd name="connsiteX8" fmla="*/ 35973 w 34948"/>
                  <a:gd name="connsiteY8" fmla="*/ 21651 h 158720"/>
                  <a:gd name="connsiteX9" fmla="*/ 35973 w 34948"/>
                  <a:gd name="connsiteY9" fmla="*/ 18016 h 158720"/>
                  <a:gd name="connsiteX10" fmla="*/ 32699 w 34948"/>
                  <a:gd name="connsiteY10" fmla="*/ 16548 h 158720"/>
                  <a:gd name="connsiteX11" fmla="*/ 9400 w 34948"/>
                  <a:gd name="connsiteY11" fmla="*/ 4898 h 158720"/>
                  <a:gd name="connsiteX12" fmla="*/ 1024 w 34948"/>
                  <a:gd name="connsiteY12" fmla="*/ 541 h 158720"/>
                  <a:gd name="connsiteX13" fmla="*/ 12673 w 34948"/>
                  <a:gd name="connsiteY13" fmla="*/ 19461 h 158720"/>
                  <a:gd name="connsiteX14" fmla="*/ 24323 w 34948"/>
                  <a:gd name="connsiteY14" fmla="*/ 25286 h 158720"/>
                  <a:gd name="connsiteX15" fmla="*/ 24323 w 34948"/>
                  <a:gd name="connsiteY15" fmla="*/ 140342 h 158720"/>
                  <a:gd name="connsiteX16" fmla="*/ 12673 w 34948"/>
                  <a:gd name="connsiteY16" fmla="*/ 134517 h 158720"/>
                  <a:gd name="connsiteX17" fmla="*/ 12673 w 34948"/>
                  <a:gd name="connsiteY17" fmla="*/ 19461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1024" y="541"/>
                    </a:moveTo>
                    <a:lnTo>
                      <a:pt x="1024" y="10001"/>
                    </a:lnTo>
                    <a:lnTo>
                      <a:pt x="1024" y="138152"/>
                    </a:lnTo>
                    <a:lnTo>
                      <a:pt x="1024" y="141787"/>
                    </a:lnTo>
                    <a:lnTo>
                      <a:pt x="4297" y="143255"/>
                    </a:lnTo>
                    <a:lnTo>
                      <a:pt x="27596" y="154905"/>
                    </a:lnTo>
                    <a:lnTo>
                      <a:pt x="35973" y="159262"/>
                    </a:lnTo>
                    <a:lnTo>
                      <a:pt x="35973" y="149802"/>
                    </a:lnTo>
                    <a:lnTo>
                      <a:pt x="35973" y="21651"/>
                    </a:lnTo>
                    <a:lnTo>
                      <a:pt x="35973" y="18016"/>
                    </a:lnTo>
                    <a:lnTo>
                      <a:pt x="32699" y="16548"/>
                    </a:lnTo>
                    <a:lnTo>
                      <a:pt x="9400" y="4898"/>
                    </a:lnTo>
                    <a:lnTo>
                      <a:pt x="1024" y="541"/>
                    </a:lnTo>
                    <a:close/>
                    <a:moveTo>
                      <a:pt x="12673" y="19461"/>
                    </a:moveTo>
                    <a:lnTo>
                      <a:pt x="24323" y="25286"/>
                    </a:lnTo>
                    <a:lnTo>
                      <a:pt x="24323" y="140342"/>
                    </a:lnTo>
                    <a:lnTo>
                      <a:pt x="12673" y="134517"/>
                    </a:lnTo>
                    <a:lnTo>
                      <a:pt x="12673" y="194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17" name="Freeform 2716">
                <a:extLst>
                  <a:ext uri="{FF2B5EF4-FFF2-40B4-BE49-F238E27FC236}">
                    <a16:creationId xmlns:a16="http://schemas.microsoft.com/office/drawing/2014/main" id="{90CC4651-D5AE-A34C-2FFB-39014310DC3E}"/>
                  </a:ext>
                </a:extLst>
              </p:cNvPr>
              <p:cNvSpPr/>
              <p:nvPr/>
            </p:nvSpPr>
            <p:spPr>
              <a:xfrm>
                <a:off x="8407831" y="3029945"/>
                <a:ext cx="477635" cy="595605"/>
              </a:xfrm>
              <a:custGeom>
                <a:avLst/>
                <a:gdLst>
                  <a:gd name="connsiteX0" fmla="*/ 239846 w 477635"/>
                  <a:gd name="connsiteY0" fmla="*/ 538 h 595605"/>
                  <a:gd name="connsiteX1" fmla="*/ 237295 w 477635"/>
                  <a:gd name="connsiteY1" fmla="*/ 1994 h 595605"/>
                  <a:gd name="connsiteX2" fmla="*/ 4303 w 477635"/>
                  <a:gd name="connsiteY2" fmla="*/ 118489 h 595605"/>
                  <a:gd name="connsiteX3" fmla="*/ 1029 w 477635"/>
                  <a:gd name="connsiteY3" fmla="*/ 119957 h 595605"/>
                  <a:gd name="connsiteX4" fmla="*/ 1029 w 477635"/>
                  <a:gd name="connsiteY4" fmla="*/ 123592 h 595605"/>
                  <a:gd name="connsiteX5" fmla="*/ 1029 w 477635"/>
                  <a:gd name="connsiteY5" fmla="*/ 473095 h 595605"/>
                  <a:gd name="connsiteX6" fmla="*/ 1029 w 477635"/>
                  <a:gd name="connsiteY6" fmla="*/ 476729 h 595605"/>
                  <a:gd name="connsiteX7" fmla="*/ 4305 w 477635"/>
                  <a:gd name="connsiteY7" fmla="*/ 478197 h 595605"/>
                  <a:gd name="connsiteX8" fmla="*/ 237297 w 477635"/>
                  <a:gd name="connsiteY8" fmla="*/ 594698 h 595605"/>
                  <a:gd name="connsiteX9" fmla="*/ 239848 w 477635"/>
                  <a:gd name="connsiteY9" fmla="*/ 596143 h 595605"/>
                  <a:gd name="connsiteX10" fmla="*/ 242399 w 477635"/>
                  <a:gd name="connsiteY10" fmla="*/ 594698 h 595605"/>
                  <a:gd name="connsiteX11" fmla="*/ 475392 w 477635"/>
                  <a:gd name="connsiteY11" fmla="*/ 478197 h 595605"/>
                  <a:gd name="connsiteX12" fmla="*/ 478665 w 477635"/>
                  <a:gd name="connsiteY12" fmla="*/ 476729 h 595605"/>
                  <a:gd name="connsiteX13" fmla="*/ 478665 w 477635"/>
                  <a:gd name="connsiteY13" fmla="*/ 473095 h 595605"/>
                  <a:gd name="connsiteX14" fmla="*/ 478665 w 477635"/>
                  <a:gd name="connsiteY14" fmla="*/ 123592 h 595605"/>
                  <a:gd name="connsiteX15" fmla="*/ 478665 w 477635"/>
                  <a:gd name="connsiteY15" fmla="*/ 119957 h 595605"/>
                  <a:gd name="connsiteX16" fmla="*/ 475392 w 477635"/>
                  <a:gd name="connsiteY16" fmla="*/ 118489 h 595605"/>
                  <a:gd name="connsiteX17" fmla="*/ 242399 w 477635"/>
                  <a:gd name="connsiteY17" fmla="*/ 1994 h 595605"/>
                  <a:gd name="connsiteX18" fmla="*/ 239848 w 477635"/>
                  <a:gd name="connsiteY18" fmla="*/ 538 h 595605"/>
                  <a:gd name="connsiteX19" fmla="*/ 239846 w 477635"/>
                  <a:gd name="connsiteY19" fmla="*/ 13644 h 595605"/>
                  <a:gd name="connsiteX20" fmla="*/ 467013 w 477635"/>
                  <a:gd name="connsiteY20" fmla="*/ 127227 h 595605"/>
                  <a:gd name="connsiteX21" fmla="*/ 467013 w 477635"/>
                  <a:gd name="connsiteY21" fmla="*/ 469460 h 595605"/>
                  <a:gd name="connsiteX22" fmla="*/ 239846 w 477635"/>
                  <a:gd name="connsiteY22" fmla="*/ 583048 h 595605"/>
                  <a:gd name="connsiteX23" fmla="*/ 12679 w 477635"/>
                  <a:gd name="connsiteY23" fmla="*/ 469460 h 595605"/>
                  <a:gd name="connsiteX24" fmla="*/ 12679 w 477635"/>
                  <a:gd name="connsiteY24" fmla="*/ 127227 h 595605"/>
                  <a:gd name="connsiteX25" fmla="*/ 239846 w 477635"/>
                  <a:gd name="connsiteY25" fmla="*/ 13644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39846" y="538"/>
                    </a:moveTo>
                    <a:lnTo>
                      <a:pt x="237295" y="1994"/>
                    </a:lnTo>
                    <a:lnTo>
                      <a:pt x="4303" y="118489"/>
                    </a:lnTo>
                    <a:lnTo>
                      <a:pt x="1029" y="119957"/>
                    </a:lnTo>
                    <a:lnTo>
                      <a:pt x="1029" y="123592"/>
                    </a:lnTo>
                    <a:lnTo>
                      <a:pt x="1029" y="473095"/>
                    </a:lnTo>
                    <a:lnTo>
                      <a:pt x="1029" y="476729"/>
                    </a:lnTo>
                    <a:lnTo>
                      <a:pt x="4305" y="478197"/>
                    </a:lnTo>
                    <a:lnTo>
                      <a:pt x="237297" y="594698"/>
                    </a:lnTo>
                    <a:lnTo>
                      <a:pt x="239848" y="596143"/>
                    </a:lnTo>
                    <a:lnTo>
                      <a:pt x="242399" y="594698"/>
                    </a:lnTo>
                    <a:lnTo>
                      <a:pt x="475392" y="478197"/>
                    </a:lnTo>
                    <a:lnTo>
                      <a:pt x="478665" y="476729"/>
                    </a:lnTo>
                    <a:lnTo>
                      <a:pt x="478665" y="473095"/>
                    </a:lnTo>
                    <a:lnTo>
                      <a:pt x="478665" y="123592"/>
                    </a:lnTo>
                    <a:lnTo>
                      <a:pt x="478665" y="119957"/>
                    </a:lnTo>
                    <a:lnTo>
                      <a:pt x="475392" y="118489"/>
                    </a:lnTo>
                    <a:lnTo>
                      <a:pt x="242399" y="1994"/>
                    </a:lnTo>
                    <a:lnTo>
                      <a:pt x="239848" y="538"/>
                    </a:lnTo>
                    <a:close/>
                    <a:moveTo>
                      <a:pt x="239846" y="13644"/>
                    </a:moveTo>
                    <a:lnTo>
                      <a:pt x="467013" y="127227"/>
                    </a:lnTo>
                    <a:lnTo>
                      <a:pt x="467013" y="469460"/>
                    </a:lnTo>
                    <a:lnTo>
                      <a:pt x="239846" y="583048"/>
                    </a:lnTo>
                    <a:lnTo>
                      <a:pt x="12679" y="469460"/>
                    </a:lnTo>
                    <a:lnTo>
                      <a:pt x="12679" y="127227"/>
                    </a:lnTo>
                    <a:lnTo>
                      <a:pt x="239846" y="1364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718" name="Graphic 2503">
              <a:extLst>
                <a:ext uri="{FF2B5EF4-FFF2-40B4-BE49-F238E27FC236}">
                  <a16:creationId xmlns:a16="http://schemas.microsoft.com/office/drawing/2014/main" id="{1E24BB0C-8513-3A6C-059B-53D507814790}"/>
                </a:ext>
              </a:extLst>
            </p:cNvPr>
            <p:cNvGrpSpPr/>
            <p:nvPr/>
          </p:nvGrpSpPr>
          <p:grpSpPr>
            <a:xfrm>
              <a:off x="8694277" y="3300761"/>
              <a:ext cx="147089" cy="255662"/>
              <a:chOff x="8694277" y="3300761"/>
              <a:chExt cx="147089" cy="255662"/>
            </a:xfrm>
          </p:grpSpPr>
          <p:sp>
            <p:nvSpPr>
              <p:cNvPr id="2719" name="Freeform 2718">
                <a:extLst>
                  <a:ext uri="{FF2B5EF4-FFF2-40B4-BE49-F238E27FC236}">
                    <a16:creationId xmlns:a16="http://schemas.microsoft.com/office/drawing/2014/main" id="{AEE127E3-D078-248D-436A-18A23DCFB091}"/>
                  </a:ext>
                </a:extLst>
              </p:cNvPr>
              <p:cNvSpPr/>
              <p:nvPr/>
            </p:nvSpPr>
            <p:spPr>
              <a:xfrm>
                <a:off x="8733501" y="3337533"/>
                <a:ext cx="34320" cy="192273"/>
              </a:xfrm>
              <a:custGeom>
                <a:avLst/>
                <a:gdLst>
                  <a:gd name="connsiteX0" fmla="*/ 0 w 34320"/>
                  <a:gd name="connsiteY0" fmla="*/ 17161 h 192273"/>
                  <a:gd name="connsiteX1" fmla="*/ 34321 w 34320"/>
                  <a:gd name="connsiteY1" fmla="*/ 0 h 192273"/>
                  <a:gd name="connsiteX2" fmla="*/ 34321 w 34320"/>
                  <a:gd name="connsiteY2" fmla="*/ 175113 h 192273"/>
                  <a:gd name="connsiteX3" fmla="*/ 0 w 34320"/>
                  <a:gd name="connsiteY3" fmla="*/ 192273 h 192273"/>
                  <a:gd name="connsiteX4" fmla="*/ 0 w 34320"/>
                  <a:gd name="connsiteY4" fmla="*/ 17161 h 192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0" h="192273">
                    <a:moveTo>
                      <a:pt x="0" y="17161"/>
                    </a:moveTo>
                    <a:lnTo>
                      <a:pt x="34321" y="0"/>
                    </a:lnTo>
                    <a:lnTo>
                      <a:pt x="34321" y="175113"/>
                    </a:lnTo>
                    <a:lnTo>
                      <a:pt x="0" y="192273"/>
                    </a:lnTo>
                    <a:lnTo>
                      <a:pt x="0" y="171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20" name="Freeform 2719">
                <a:extLst>
                  <a:ext uri="{FF2B5EF4-FFF2-40B4-BE49-F238E27FC236}">
                    <a16:creationId xmlns:a16="http://schemas.microsoft.com/office/drawing/2014/main" id="{A8FC6401-AF12-508E-1338-E05DF0764A22}"/>
                  </a:ext>
                </a:extLst>
              </p:cNvPr>
              <p:cNvSpPr/>
              <p:nvPr/>
            </p:nvSpPr>
            <p:spPr>
              <a:xfrm>
                <a:off x="8767822" y="3369404"/>
                <a:ext cx="34320" cy="143241"/>
              </a:xfrm>
              <a:custGeom>
                <a:avLst/>
                <a:gdLst>
                  <a:gd name="connsiteX0" fmla="*/ 0 w 34320"/>
                  <a:gd name="connsiteY0" fmla="*/ 17161 h 143241"/>
                  <a:gd name="connsiteX1" fmla="*/ 34321 w 34320"/>
                  <a:gd name="connsiteY1" fmla="*/ 0 h 143241"/>
                  <a:gd name="connsiteX2" fmla="*/ 34321 w 34320"/>
                  <a:gd name="connsiteY2" fmla="*/ 126081 h 143241"/>
                  <a:gd name="connsiteX3" fmla="*/ 0 w 34320"/>
                  <a:gd name="connsiteY3" fmla="*/ 143242 h 143241"/>
                  <a:gd name="connsiteX4" fmla="*/ 0 w 34320"/>
                  <a:gd name="connsiteY4" fmla="*/ 17161 h 143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0" h="143241">
                    <a:moveTo>
                      <a:pt x="0" y="17161"/>
                    </a:moveTo>
                    <a:lnTo>
                      <a:pt x="34321" y="0"/>
                    </a:lnTo>
                    <a:lnTo>
                      <a:pt x="34321" y="126081"/>
                    </a:lnTo>
                    <a:lnTo>
                      <a:pt x="0" y="143242"/>
                    </a:lnTo>
                    <a:lnTo>
                      <a:pt x="0" y="171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21" name="Freeform 2720">
                <a:extLst>
                  <a:ext uri="{FF2B5EF4-FFF2-40B4-BE49-F238E27FC236}">
                    <a16:creationId xmlns:a16="http://schemas.microsoft.com/office/drawing/2014/main" id="{426D99AB-4877-E842-F059-DEFD39D28CE4}"/>
                  </a:ext>
                </a:extLst>
              </p:cNvPr>
              <p:cNvSpPr/>
              <p:nvPr/>
            </p:nvSpPr>
            <p:spPr>
              <a:xfrm>
                <a:off x="8802143" y="3415284"/>
                <a:ext cx="34320" cy="80201"/>
              </a:xfrm>
              <a:custGeom>
                <a:avLst/>
                <a:gdLst>
                  <a:gd name="connsiteX0" fmla="*/ 0 w 34320"/>
                  <a:gd name="connsiteY0" fmla="*/ 17161 h 80201"/>
                  <a:gd name="connsiteX1" fmla="*/ 34321 w 34320"/>
                  <a:gd name="connsiteY1" fmla="*/ 0 h 80201"/>
                  <a:gd name="connsiteX2" fmla="*/ 34321 w 34320"/>
                  <a:gd name="connsiteY2" fmla="*/ 63041 h 80201"/>
                  <a:gd name="connsiteX3" fmla="*/ 0 w 34320"/>
                  <a:gd name="connsiteY3" fmla="*/ 80201 h 80201"/>
                  <a:gd name="connsiteX4" fmla="*/ 0 w 34320"/>
                  <a:gd name="connsiteY4" fmla="*/ 17161 h 80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0" h="80201">
                    <a:moveTo>
                      <a:pt x="0" y="17161"/>
                    </a:moveTo>
                    <a:lnTo>
                      <a:pt x="34321" y="0"/>
                    </a:lnTo>
                    <a:lnTo>
                      <a:pt x="34321" y="63041"/>
                    </a:lnTo>
                    <a:lnTo>
                      <a:pt x="0" y="80201"/>
                    </a:lnTo>
                    <a:lnTo>
                      <a:pt x="0" y="171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22" name="Freeform 2721">
                <a:extLst>
                  <a:ext uri="{FF2B5EF4-FFF2-40B4-BE49-F238E27FC236}">
                    <a16:creationId xmlns:a16="http://schemas.microsoft.com/office/drawing/2014/main" id="{0284CE7C-3F73-BEE1-DCF7-73EA479E8EE3}"/>
                  </a:ext>
                </a:extLst>
              </p:cNvPr>
              <p:cNvSpPr/>
              <p:nvPr/>
            </p:nvSpPr>
            <p:spPr>
              <a:xfrm>
                <a:off x="8738404" y="3346990"/>
                <a:ext cx="24514" cy="180365"/>
              </a:xfrm>
              <a:custGeom>
                <a:avLst/>
                <a:gdLst>
                  <a:gd name="connsiteX0" fmla="*/ 0 w 24514"/>
                  <a:gd name="connsiteY0" fmla="*/ 12258 h 180365"/>
                  <a:gd name="connsiteX1" fmla="*/ 24515 w 24514"/>
                  <a:gd name="connsiteY1" fmla="*/ 0 h 180365"/>
                  <a:gd name="connsiteX2" fmla="*/ 24515 w 24514"/>
                  <a:gd name="connsiteY2" fmla="*/ 168108 h 180365"/>
                  <a:gd name="connsiteX3" fmla="*/ 0 w 24514"/>
                  <a:gd name="connsiteY3" fmla="*/ 180366 h 180365"/>
                  <a:gd name="connsiteX4" fmla="*/ 0 w 24514"/>
                  <a:gd name="connsiteY4" fmla="*/ 12258 h 180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14" h="180365">
                    <a:moveTo>
                      <a:pt x="0" y="12258"/>
                    </a:moveTo>
                    <a:lnTo>
                      <a:pt x="24515" y="0"/>
                    </a:lnTo>
                    <a:lnTo>
                      <a:pt x="24515" y="168108"/>
                    </a:lnTo>
                    <a:lnTo>
                      <a:pt x="0" y="180366"/>
                    </a:lnTo>
                    <a:lnTo>
                      <a:pt x="0" y="122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23" name="Freeform 2722">
                <a:extLst>
                  <a:ext uri="{FF2B5EF4-FFF2-40B4-BE49-F238E27FC236}">
                    <a16:creationId xmlns:a16="http://schemas.microsoft.com/office/drawing/2014/main" id="{B6D6A038-6621-6AF3-9F82-93A7144D064C}"/>
                  </a:ext>
                </a:extLst>
              </p:cNvPr>
              <p:cNvSpPr/>
              <p:nvPr/>
            </p:nvSpPr>
            <p:spPr>
              <a:xfrm>
                <a:off x="8772725" y="3378860"/>
                <a:ext cx="24514" cy="131334"/>
              </a:xfrm>
              <a:custGeom>
                <a:avLst/>
                <a:gdLst>
                  <a:gd name="connsiteX0" fmla="*/ 0 w 24514"/>
                  <a:gd name="connsiteY0" fmla="*/ 12258 h 131334"/>
                  <a:gd name="connsiteX1" fmla="*/ 24515 w 24514"/>
                  <a:gd name="connsiteY1" fmla="*/ 0 h 131334"/>
                  <a:gd name="connsiteX2" fmla="*/ 24515 w 24514"/>
                  <a:gd name="connsiteY2" fmla="*/ 119077 h 131334"/>
                  <a:gd name="connsiteX3" fmla="*/ 0 w 24514"/>
                  <a:gd name="connsiteY3" fmla="*/ 131334 h 131334"/>
                  <a:gd name="connsiteX4" fmla="*/ 0 w 24514"/>
                  <a:gd name="connsiteY4" fmla="*/ 12258 h 13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14" h="131334">
                    <a:moveTo>
                      <a:pt x="0" y="12258"/>
                    </a:moveTo>
                    <a:lnTo>
                      <a:pt x="24515" y="0"/>
                    </a:lnTo>
                    <a:lnTo>
                      <a:pt x="24515" y="119077"/>
                    </a:lnTo>
                    <a:lnTo>
                      <a:pt x="0" y="131334"/>
                    </a:lnTo>
                    <a:lnTo>
                      <a:pt x="0" y="122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24" name="Freeform 2723">
                <a:extLst>
                  <a:ext uri="{FF2B5EF4-FFF2-40B4-BE49-F238E27FC236}">
                    <a16:creationId xmlns:a16="http://schemas.microsoft.com/office/drawing/2014/main" id="{AFDEE028-48F5-807D-F3C2-C784F9ECFD6C}"/>
                  </a:ext>
                </a:extLst>
              </p:cNvPr>
              <p:cNvSpPr/>
              <p:nvPr/>
            </p:nvSpPr>
            <p:spPr>
              <a:xfrm>
                <a:off x="8807046" y="3424740"/>
                <a:ext cx="24514" cy="68293"/>
              </a:xfrm>
              <a:custGeom>
                <a:avLst/>
                <a:gdLst>
                  <a:gd name="connsiteX0" fmla="*/ 0 w 24514"/>
                  <a:gd name="connsiteY0" fmla="*/ 12258 h 68293"/>
                  <a:gd name="connsiteX1" fmla="*/ 24515 w 24514"/>
                  <a:gd name="connsiteY1" fmla="*/ 0 h 68293"/>
                  <a:gd name="connsiteX2" fmla="*/ 24515 w 24514"/>
                  <a:gd name="connsiteY2" fmla="*/ 56036 h 68293"/>
                  <a:gd name="connsiteX3" fmla="*/ 0 w 24514"/>
                  <a:gd name="connsiteY3" fmla="*/ 68294 h 68293"/>
                  <a:gd name="connsiteX4" fmla="*/ 0 w 24514"/>
                  <a:gd name="connsiteY4" fmla="*/ 12258 h 68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14" h="68293">
                    <a:moveTo>
                      <a:pt x="0" y="12258"/>
                    </a:moveTo>
                    <a:lnTo>
                      <a:pt x="24515" y="0"/>
                    </a:lnTo>
                    <a:lnTo>
                      <a:pt x="24515" y="56036"/>
                    </a:lnTo>
                    <a:lnTo>
                      <a:pt x="0" y="68294"/>
                    </a:lnTo>
                    <a:lnTo>
                      <a:pt x="0" y="122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25" name="Freeform 2724">
                <a:extLst>
                  <a:ext uri="{FF2B5EF4-FFF2-40B4-BE49-F238E27FC236}">
                    <a16:creationId xmlns:a16="http://schemas.microsoft.com/office/drawing/2014/main" id="{C87810DC-C582-8804-62E1-3F09A3C48A71}"/>
                  </a:ext>
                </a:extLst>
              </p:cNvPr>
              <p:cNvSpPr/>
              <p:nvPr/>
            </p:nvSpPr>
            <p:spPr>
              <a:xfrm>
                <a:off x="8699180" y="3431744"/>
                <a:ext cx="34320" cy="115223"/>
              </a:xfrm>
              <a:custGeom>
                <a:avLst/>
                <a:gdLst>
                  <a:gd name="connsiteX0" fmla="*/ 0 w 34320"/>
                  <a:gd name="connsiteY0" fmla="*/ 17161 h 115223"/>
                  <a:gd name="connsiteX1" fmla="*/ 34321 w 34320"/>
                  <a:gd name="connsiteY1" fmla="*/ 0 h 115223"/>
                  <a:gd name="connsiteX2" fmla="*/ 34321 w 34320"/>
                  <a:gd name="connsiteY2" fmla="*/ 98063 h 115223"/>
                  <a:gd name="connsiteX3" fmla="*/ 0 w 34320"/>
                  <a:gd name="connsiteY3" fmla="*/ 115224 h 115223"/>
                  <a:gd name="connsiteX4" fmla="*/ 0 w 34320"/>
                  <a:gd name="connsiteY4" fmla="*/ 17161 h 1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0" h="115223">
                    <a:moveTo>
                      <a:pt x="0" y="17161"/>
                    </a:moveTo>
                    <a:lnTo>
                      <a:pt x="34321" y="0"/>
                    </a:lnTo>
                    <a:lnTo>
                      <a:pt x="34321" y="98063"/>
                    </a:lnTo>
                    <a:lnTo>
                      <a:pt x="0" y="115224"/>
                    </a:lnTo>
                    <a:lnTo>
                      <a:pt x="0" y="171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26" name="Freeform 2725">
                <a:extLst>
                  <a:ext uri="{FF2B5EF4-FFF2-40B4-BE49-F238E27FC236}">
                    <a16:creationId xmlns:a16="http://schemas.microsoft.com/office/drawing/2014/main" id="{071B7266-2AC1-1C7C-F590-70B6B86F1A64}"/>
                  </a:ext>
                </a:extLst>
              </p:cNvPr>
              <p:cNvSpPr/>
              <p:nvPr/>
            </p:nvSpPr>
            <p:spPr>
              <a:xfrm>
                <a:off x="8704083" y="3441200"/>
                <a:ext cx="24514" cy="103316"/>
              </a:xfrm>
              <a:custGeom>
                <a:avLst/>
                <a:gdLst>
                  <a:gd name="connsiteX0" fmla="*/ 0 w 24514"/>
                  <a:gd name="connsiteY0" fmla="*/ 12258 h 103316"/>
                  <a:gd name="connsiteX1" fmla="*/ 24515 w 24514"/>
                  <a:gd name="connsiteY1" fmla="*/ 0 h 103316"/>
                  <a:gd name="connsiteX2" fmla="*/ 24515 w 24514"/>
                  <a:gd name="connsiteY2" fmla="*/ 91059 h 103316"/>
                  <a:gd name="connsiteX3" fmla="*/ 0 w 24514"/>
                  <a:gd name="connsiteY3" fmla="*/ 103316 h 103316"/>
                  <a:gd name="connsiteX4" fmla="*/ 0 w 24514"/>
                  <a:gd name="connsiteY4" fmla="*/ 12258 h 103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14" h="103316">
                    <a:moveTo>
                      <a:pt x="0" y="12258"/>
                    </a:moveTo>
                    <a:lnTo>
                      <a:pt x="24515" y="0"/>
                    </a:lnTo>
                    <a:lnTo>
                      <a:pt x="24515" y="91059"/>
                    </a:lnTo>
                    <a:lnTo>
                      <a:pt x="0" y="103316"/>
                    </a:lnTo>
                    <a:lnTo>
                      <a:pt x="0" y="122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27" name="Freeform 2726">
                <a:extLst>
                  <a:ext uri="{FF2B5EF4-FFF2-40B4-BE49-F238E27FC236}">
                    <a16:creationId xmlns:a16="http://schemas.microsoft.com/office/drawing/2014/main" id="{B76F95A4-6D8B-4F44-5026-562FB94D09C7}"/>
                  </a:ext>
                </a:extLst>
              </p:cNvPr>
              <p:cNvSpPr/>
              <p:nvPr/>
            </p:nvSpPr>
            <p:spPr>
              <a:xfrm>
                <a:off x="8694277" y="3475874"/>
                <a:ext cx="147089" cy="80550"/>
              </a:xfrm>
              <a:custGeom>
                <a:avLst/>
                <a:gdLst>
                  <a:gd name="connsiteX0" fmla="*/ 2451 w 147089"/>
                  <a:gd name="connsiteY0" fmla="*/ 72320 h 80550"/>
                  <a:gd name="connsiteX1" fmla="*/ 144638 w 147089"/>
                  <a:gd name="connsiteY1" fmla="*/ 1226 h 80550"/>
                  <a:gd name="connsiteX2" fmla="*/ 147090 w 147089"/>
                  <a:gd name="connsiteY2" fmla="*/ 3502 h 80550"/>
                  <a:gd name="connsiteX3" fmla="*/ 144638 w 147089"/>
                  <a:gd name="connsiteY3" fmla="*/ 8230 h 80550"/>
                  <a:gd name="connsiteX4" fmla="*/ 2451 w 147089"/>
                  <a:gd name="connsiteY4" fmla="*/ 79324 h 80550"/>
                  <a:gd name="connsiteX5" fmla="*/ 0 w 147089"/>
                  <a:gd name="connsiteY5" fmla="*/ 77048 h 80550"/>
                  <a:gd name="connsiteX6" fmla="*/ 2451 w 147089"/>
                  <a:gd name="connsiteY6" fmla="*/ 72320 h 8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089" h="80550">
                    <a:moveTo>
                      <a:pt x="2451" y="72320"/>
                    </a:moveTo>
                    <a:lnTo>
                      <a:pt x="144638" y="1226"/>
                    </a:lnTo>
                    <a:cubicBezTo>
                      <a:pt x="145996" y="547"/>
                      <a:pt x="147090" y="1562"/>
                      <a:pt x="147090" y="3502"/>
                    </a:cubicBezTo>
                    <a:cubicBezTo>
                      <a:pt x="147090" y="5443"/>
                      <a:pt x="145996" y="7551"/>
                      <a:pt x="144638" y="8230"/>
                    </a:cubicBezTo>
                    <a:lnTo>
                      <a:pt x="2451" y="79324"/>
                    </a:lnTo>
                    <a:cubicBezTo>
                      <a:pt x="1093" y="80003"/>
                      <a:pt x="0" y="78988"/>
                      <a:pt x="0" y="77048"/>
                    </a:cubicBezTo>
                    <a:cubicBezTo>
                      <a:pt x="0" y="75108"/>
                      <a:pt x="1093" y="72999"/>
                      <a:pt x="2451" y="72320"/>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728" name="Graphic 2503">
            <a:extLst>
              <a:ext uri="{FF2B5EF4-FFF2-40B4-BE49-F238E27FC236}">
                <a16:creationId xmlns:a16="http://schemas.microsoft.com/office/drawing/2014/main" id="{A0BD8FB6-B290-C40E-FBEE-F4B8D726AE40}"/>
              </a:ext>
            </a:extLst>
          </p:cNvPr>
          <p:cNvGrpSpPr/>
          <p:nvPr/>
        </p:nvGrpSpPr>
        <p:grpSpPr>
          <a:xfrm>
            <a:off x="7649447" y="1068490"/>
            <a:ext cx="708132" cy="883031"/>
            <a:chOff x="7559273" y="1395687"/>
            <a:chExt cx="477635" cy="595605"/>
          </a:xfrm>
        </p:grpSpPr>
        <p:grpSp>
          <p:nvGrpSpPr>
            <p:cNvPr id="2729" name="Graphic 2503">
              <a:extLst>
                <a:ext uri="{FF2B5EF4-FFF2-40B4-BE49-F238E27FC236}">
                  <a16:creationId xmlns:a16="http://schemas.microsoft.com/office/drawing/2014/main" id="{41840D28-F5FC-7DDF-728F-98C0586806C6}"/>
                </a:ext>
              </a:extLst>
            </p:cNvPr>
            <p:cNvGrpSpPr/>
            <p:nvPr/>
          </p:nvGrpSpPr>
          <p:grpSpPr>
            <a:xfrm>
              <a:off x="7559273" y="1395687"/>
              <a:ext cx="477635" cy="595605"/>
              <a:chOff x="7559273" y="1395687"/>
              <a:chExt cx="477635" cy="595605"/>
            </a:xfrm>
          </p:grpSpPr>
          <p:sp>
            <p:nvSpPr>
              <p:cNvPr id="2730" name="Freeform 2729">
                <a:extLst>
                  <a:ext uri="{FF2B5EF4-FFF2-40B4-BE49-F238E27FC236}">
                    <a16:creationId xmlns:a16="http://schemas.microsoft.com/office/drawing/2014/main" id="{8CBB7510-E268-5F56-57CC-DEF5725799AF}"/>
                  </a:ext>
                </a:extLst>
              </p:cNvPr>
              <p:cNvSpPr/>
              <p:nvPr/>
            </p:nvSpPr>
            <p:spPr>
              <a:xfrm>
                <a:off x="7565098" y="1402240"/>
                <a:ext cx="465984" cy="233001"/>
              </a:xfrm>
              <a:custGeom>
                <a:avLst/>
                <a:gdLst>
                  <a:gd name="connsiteX0" fmla="*/ 827 w 465984"/>
                  <a:gd name="connsiteY0" fmla="*/ 116623 h 233001"/>
                  <a:gd name="connsiteX1" fmla="*/ 233819 w 465984"/>
                  <a:gd name="connsiteY1" fmla="*/ 122 h 233001"/>
                  <a:gd name="connsiteX2" fmla="*/ 466811 w 465984"/>
                  <a:gd name="connsiteY2" fmla="*/ 116623 h 233001"/>
                  <a:gd name="connsiteX3" fmla="*/ 233819 w 465984"/>
                  <a:gd name="connsiteY3" fmla="*/ 233124 h 233001"/>
                  <a:gd name="connsiteX4" fmla="*/ 827 w 465984"/>
                  <a:gd name="connsiteY4" fmla="*/ 116623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827" y="116623"/>
                    </a:moveTo>
                    <a:lnTo>
                      <a:pt x="233819" y="122"/>
                    </a:lnTo>
                    <a:lnTo>
                      <a:pt x="466811" y="116623"/>
                    </a:lnTo>
                    <a:lnTo>
                      <a:pt x="233819" y="233124"/>
                    </a:lnTo>
                    <a:lnTo>
                      <a:pt x="827" y="11662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31" name="Freeform 2730">
                <a:extLst>
                  <a:ext uri="{FF2B5EF4-FFF2-40B4-BE49-F238E27FC236}">
                    <a16:creationId xmlns:a16="http://schemas.microsoft.com/office/drawing/2014/main" id="{1C80E54B-4482-2D07-C7F2-0C2947559633}"/>
                  </a:ext>
                </a:extLst>
              </p:cNvPr>
              <p:cNvSpPr/>
              <p:nvPr/>
            </p:nvSpPr>
            <p:spPr>
              <a:xfrm>
                <a:off x="7565098" y="1518741"/>
                <a:ext cx="232992" cy="466003"/>
              </a:xfrm>
              <a:custGeom>
                <a:avLst/>
                <a:gdLst>
                  <a:gd name="connsiteX0" fmla="*/ 809 w 232992"/>
                  <a:gd name="connsiteY0" fmla="*/ 158 h 466003"/>
                  <a:gd name="connsiteX1" fmla="*/ 809 w 232992"/>
                  <a:gd name="connsiteY1" fmla="*/ 349661 h 466003"/>
                  <a:gd name="connsiteX2" fmla="*/ 233801 w 232992"/>
                  <a:gd name="connsiteY2" fmla="*/ 466161 h 466003"/>
                  <a:gd name="connsiteX3" fmla="*/ 233801 w 232992"/>
                  <a:gd name="connsiteY3" fmla="*/ 116659 h 466003"/>
                  <a:gd name="connsiteX4" fmla="*/ 809 w 232992"/>
                  <a:gd name="connsiteY4" fmla="*/ 158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809" y="158"/>
                    </a:moveTo>
                    <a:lnTo>
                      <a:pt x="809" y="349661"/>
                    </a:lnTo>
                    <a:lnTo>
                      <a:pt x="233801" y="466161"/>
                    </a:lnTo>
                    <a:lnTo>
                      <a:pt x="233801" y="116659"/>
                    </a:lnTo>
                    <a:lnTo>
                      <a:pt x="809" y="1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32" name="Freeform 2731">
                <a:extLst>
                  <a:ext uri="{FF2B5EF4-FFF2-40B4-BE49-F238E27FC236}">
                    <a16:creationId xmlns:a16="http://schemas.microsoft.com/office/drawing/2014/main" id="{EB37CF67-8136-3D91-E881-D2455A568EC0}"/>
                  </a:ext>
                </a:extLst>
              </p:cNvPr>
              <p:cNvSpPr/>
              <p:nvPr/>
            </p:nvSpPr>
            <p:spPr>
              <a:xfrm>
                <a:off x="7798090" y="1518741"/>
                <a:ext cx="232992" cy="466003"/>
              </a:xfrm>
              <a:custGeom>
                <a:avLst/>
                <a:gdLst>
                  <a:gd name="connsiteX0" fmla="*/ 845 w 232992"/>
                  <a:gd name="connsiteY0" fmla="*/ 466161 h 466003"/>
                  <a:gd name="connsiteX1" fmla="*/ 233837 w 232992"/>
                  <a:gd name="connsiteY1" fmla="*/ 349661 h 466003"/>
                  <a:gd name="connsiteX2" fmla="*/ 233837 w 232992"/>
                  <a:gd name="connsiteY2" fmla="*/ 158 h 466003"/>
                  <a:gd name="connsiteX3" fmla="*/ 845 w 232992"/>
                  <a:gd name="connsiteY3" fmla="*/ 116659 h 466003"/>
                  <a:gd name="connsiteX4" fmla="*/ 845 w 232992"/>
                  <a:gd name="connsiteY4" fmla="*/ 466161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845" y="466161"/>
                    </a:moveTo>
                    <a:lnTo>
                      <a:pt x="233837" y="349661"/>
                    </a:lnTo>
                    <a:lnTo>
                      <a:pt x="233837" y="158"/>
                    </a:lnTo>
                    <a:lnTo>
                      <a:pt x="845" y="116659"/>
                    </a:lnTo>
                    <a:lnTo>
                      <a:pt x="845" y="4661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33" name="Freeform 2732">
                <a:extLst>
                  <a:ext uri="{FF2B5EF4-FFF2-40B4-BE49-F238E27FC236}">
                    <a16:creationId xmlns:a16="http://schemas.microsoft.com/office/drawing/2014/main" id="{00C17876-5D14-6397-C38B-9228AABE0186}"/>
                  </a:ext>
                </a:extLst>
              </p:cNvPr>
              <p:cNvSpPr/>
              <p:nvPr/>
            </p:nvSpPr>
            <p:spPr>
              <a:xfrm>
                <a:off x="7761685" y="1418987"/>
                <a:ext cx="72810" cy="36406"/>
              </a:xfrm>
              <a:custGeom>
                <a:avLst/>
                <a:gdLst>
                  <a:gd name="connsiteX0" fmla="*/ 37232 w 72810"/>
                  <a:gd name="connsiteY0" fmla="*/ 110 h 36406"/>
                  <a:gd name="connsiteX1" fmla="*/ 827 w 72810"/>
                  <a:gd name="connsiteY1" fmla="*/ 18313 h 36406"/>
                  <a:gd name="connsiteX2" fmla="*/ 37232 w 72810"/>
                  <a:gd name="connsiteY2" fmla="*/ 36516 h 36406"/>
                  <a:gd name="connsiteX3" fmla="*/ 73637 w 72810"/>
                  <a:gd name="connsiteY3" fmla="*/ 18313 h 36406"/>
                  <a:gd name="connsiteX4" fmla="*/ 37232 w 72810"/>
                  <a:gd name="connsiteY4" fmla="*/ 110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232" y="110"/>
                    </a:moveTo>
                    <a:lnTo>
                      <a:pt x="827" y="18313"/>
                    </a:lnTo>
                    <a:lnTo>
                      <a:pt x="37232" y="36516"/>
                    </a:lnTo>
                    <a:lnTo>
                      <a:pt x="73637" y="18313"/>
                    </a:lnTo>
                    <a:lnTo>
                      <a:pt x="37232" y="11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34" name="Freeform 2733">
                <a:extLst>
                  <a:ext uri="{FF2B5EF4-FFF2-40B4-BE49-F238E27FC236}">
                    <a16:creationId xmlns:a16="http://schemas.microsoft.com/office/drawing/2014/main" id="{8A013869-95AE-A868-2B0A-B4E93F31621C}"/>
                  </a:ext>
                </a:extLst>
              </p:cNvPr>
              <p:cNvSpPr/>
              <p:nvPr/>
            </p:nvSpPr>
            <p:spPr>
              <a:xfrm>
                <a:off x="7808283" y="1442287"/>
                <a:ext cx="72810" cy="36406"/>
              </a:xfrm>
              <a:custGeom>
                <a:avLst/>
                <a:gdLst>
                  <a:gd name="connsiteX0" fmla="*/ 37239 w 72810"/>
                  <a:gd name="connsiteY0" fmla="*/ 113 h 36406"/>
                  <a:gd name="connsiteX1" fmla="*/ 34688 w 72810"/>
                  <a:gd name="connsiteY1" fmla="*/ 1570 h 36406"/>
                  <a:gd name="connsiteX2" fmla="*/ 11389 w 72810"/>
                  <a:gd name="connsiteY2" fmla="*/ 13220 h 36406"/>
                  <a:gd name="connsiteX3" fmla="*/ 834 w 72810"/>
                  <a:gd name="connsiteY3" fmla="*/ 18317 h 36406"/>
                  <a:gd name="connsiteX4" fmla="*/ 11389 w 72810"/>
                  <a:gd name="connsiteY4" fmla="*/ 23414 h 36406"/>
                  <a:gd name="connsiteX5" fmla="*/ 34688 w 72810"/>
                  <a:gd name="connsiteY5" fmla="*/ 35064 h 36406"/>
                  <a:gd name="connsiteX6" fmla="*/ 37239 w 72810"/>
                  <a:gd name="connsiteY6" fmla="*/ 36520 h 36406"/>
                  <a:gd name="connsiteX7" fmla="*/ 39790 w 72810"/>
                  <a:gd name="connsiteY7" fmla="*/ 35064 h 36406"/>
                  <a:gd name="connsiteX8" fmla="*/ 63090 w 72810"/>
                  <a:gd name="connsiteY8" fmla="*/ 23414 h 36406"/>
                  <a:gd name="connsiteX9" fmla="*/ 73644 w 72810"/>
                  <a:gd name="connsiteY9" fmla="*/ 18317 h 36406"/>
                  <a:gd name="connsiteX10" fmla="*/ 63090 w 72810"/>
                  <a:gd name="connsiteY10" fmla="*/ 13220 h 36406"/>
                  <a:gd name="connsiteX11" fmla="*/ 39790 w 72810"/>
                  <a:gd name="connsiteY11" fmla="*/ 1570 h 36406"/>
                  <a:gd name="connsiteX12" fmla="*/ 37239 w 72810"/>
                  <a:gd name="connsiteY12" fmla="*/ 113 h 36406"/>
                  <a:gd name="connsiteX13" fmla="*/ 37239 w 72810"/>
                  <a:gd name="connsiteY13" fmla="*/ 13220 h 36406"/>
                  <a:gd name="connsiteX14" fmla="*/ 47794 w 72810"/>
                  <a:gd name="connsiteY14" fmla="*/ 18317 h 36406"/>
                  <a:gd name="connsiteX15" fmla="*/ 37239 w 72810"/>
                  <a:gd name="connsiteY15" fmla="*/ 23414 h 36406"/>
                  <a:gd name="connsiteX16" fmla="*/ 26685 w 72810"/>
                  <a:gd name="connsiteY16" fmla="*/ 18317 h 36406"/>
                  <a:gd name="connsiteX17" fmla="*/ 37239 w 72810"/>
                  <a:gd name="connsiteY17" fmla="*/ 13220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239" y="113"/>
                    </a:moveTo>
                    <a:lnTo>
                      <a:pt x="34688" y="1570"/>
                    </a:lnTo>
                    <a:lnTo>
                      <a:pt x="11389" y="13220"/>
                    </a:lnTo>
                    <a:lnTo>
                      <a:pt x="834" y="18317"/>
                    </a:lnTo>
                    <a:lnTo>
                      <a:pt x="11389" y="23414"/>
                    </a:lnTo>
                    <a:lnTo>
                      <a:pt x="34688" y="35064"/>
                    </a:lnTo>
                    <a:lnTo>
                      <a:pt x="37239" y="36520"/>
                    </a:lnTo>
                    <a:lnTo>
                      <a:pt x="39790" y="35064"/>
                    </a:lnTo>
                    <a:lnTo>
                      <a:pt x="63090" y="23414"/>
                    </a:lnTo>
                    <a:lnTo>
                      <a:pt x="73644" y="18317"/>
                    </a:lnTo>
                    <a:lnTo>
                      <a:pt x="63090" y="13220"/>
                    </a:lnTo>
                    <a:lnTo>
                      <a:pt x="39790" y="1570"/>
                    </a:lnTo>
                    <a:lnTo>
                      <a:pt x="37239" y="113"/>
                    </a:lnTo>
                    <a:close/>
                    <a:moveTo>
                      <a:pt x="37239" y="13220"/>
                    </a:moveTo>
                    <a:lnTo>
                      <a:pt x="47794" y="18317"/>
                    </a:lnTo>
                    <a:lnTo>
                      <a:pt x="37239" y="23414"/>
                    </a:lnTo>
                    <a:lnTo>
                      <a:pt x="26685" y="18317"/>
                    </a:lnTo>
                    <a:lnTo>
                      <a:pt x="37239" y="1322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35" name="Freeform 2734">
                <a:extLst>
                  <a:ext uri="{FF2B5EF4-FFF2-40B4-BE49-F238E27FC236}">
                    <a16:creationId xmlns:a16="http://schemas.microsoft.com/office/drawing/2014/main" id="{DB9E340F-336A-2264-A533-3F7A9E139F32}"/>
                  </a:ext>
                </a:extLst>
              </p:cNvPr>
              <p:cNvSpPr/>
              <p:nvPr/>
            </p:nvSpPr>
            <p:spPr>
              <a:xfrm>
                <a:off x="7854882" y="1465588"/>
                <a:ext cx="72810" cy="36406"/>
              </a:xfrm>
              <a:custGeom>
                <a:avLst/>
                <a:gdLst>
                  <a:gd name="connsiteX0" fmla="*/ 37246 w 72810"/>
                  <a:gd name="connsiteY0" fmla="*/ 117 h 36406"/>
                  <a:gd name="connsiteX1" fmla="*/ 841 w 72810"/>
                  <a:gd name="connsiteY1" fmla="*/ 18320 h 36406"/>
                  <a:gd name="connsiteX2" fmla="*/ 37246 w 72810"/>
                  <a:gd name="connsiteY2" fmla="*/ 36523 h 36406"/>
                  <a:gd name="connsiteX3" fmla="*/ 73651 w 72810"/>
                  <a:gd name="connsiteY3" fmla="*/ 18320 h 36406"/>
                  <a:gd name="connsiteX4" fmla="*/ 37246 w 72810"/>
                  <a:gd name="connsiteY4" fmla="*/ 117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246" y="117"/>
                    </a:moveTo>
                    <a:lnTo>
                      <a:pt x="841" y="18320"/>
                    </a:lnTo>
                    <a:lnTo>
                      <a:pt x="37246" y="36523"/>
                    </a:lnTo>
                    <a:lnTo>
                      <a:pt x="73651" y="18320"/>
                    </a:lnTo>
                    <a:lnTo>
                      <a:pt x="37246" y="11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36" name="Freeform 2735">
                <a:extLst>
                  <a:ext uri="{FF2B5EF4-FFF2-40B4-BE49-F238E27FC236}">
                    <a16:creationId xmlns:a16="http://schemas.microsoft.com/office/drawing/2014/main" id="{86F5D2C3-58E3-3515-4704-B534E8D7643A}"/>
                  </a:ext>
                </a:extLst>
              </p:cNvPr>
              <p:cNvSpPr/>
              <p:nvPr/>
            </p:nvSpPr>
            <p:spPr>
              <a:xfrm>
                <a:off x="7901480" y="1488888"/>
                <a:ext cx="72810" cy="36400"/>
              </a:xfrm>
              <a:custGeom>
                <a:avLst/>
                <a:gdLst>
                  <a:gd name="connsiteX0" fmla="*/ 37253 w 72810"/>
                  <a:gd name="connsiteY0" fmla="*/ 120 h 36400"/>
                  <a:gd name="connsiteX1" fmla="*/ 34702 w 72810"/>
                  <a:gd name="connsiteY1" fmla="*/ 1577 h 36400"/>
                  <a:gd name="connsiteX2" fmla="*/ 11403 w 72810"/>
                  <a:gd name="connsiteY2" fmla="*/ 13227 h 36400"/>
                  <a:gd name="connsiteX3" fmla="*/ 848 w 72810"/>
                  <a:gd name="connsiteY3" fmla="*/ 18324 h 36400"/>
                  <a:gd name="connsiteX4" fmla="*/ 11403 w 72810"/>
                  <a:gd name="connsiteY4" fmla="*/ 23426 h 36400"/>
                  <a:gd name="connsiteX5" fmla="*/ 34702 w 72810"/>
                  <a:gd name="connsiteY5" fmla="*/ 35077 h 36400"/>
                  <a:gd name="connsiteX6" fmla="*/ 37253 w 72810"/>
                  <a:gd name="connsiteY6" fmla="*/ 36521 h 36400"/>
                  <a:gd name="connsiteX7" fmla="*/ 39805 w 72810"/>
                  <a:gd name="connsiteY7" fmla="*/ 35077 h 36400"/>
                  <a:gd name="connsiteX8" fmla="*/ 63104 w 72810"/>
                  <a:gd name="connsiteY8" fmla="*/ 23426 h 36400"/>
                  <a:gd name="connsiteX9" fmla="*/ 73658 w 72810"/>
                  <a:gd name="connsiteY9" fmla="*/ 18324 h 36400"/>
                  <a:gd name="connsiteX10" fmla="*/ 63104 w 72810"/>
                  <a:gd name="connsiteY10" fmla="*/ 13227 h 36400"/>
                  <a:gd name="connsiteX11" fmla="*/ 39805 w 72810"/>
                  <a:gd name="connsiteY11" fmla="*/ 1577 h 36400"/>
                  <a:gd name="connsiteX12" fmla="*/ 37253 w 72810"/>
                  <a:gd name="connsiteY12" fmla="*/ 120 h 36400"/>
                  <a:gd name="connsiteX13" fmla="*/ 37253 w 72810"/>
                  <a:gd name="connsiteY13" fmla="*/ 13227 h 36400"/>
                  <a:gd name="connsiteX14" fmla="*/ 47808 w 72810"/>
                  <a:gd name="connsiteY14" fmla="*/ 18324 h 36400"/>
                  <a:gd name="connsiteX15" fmla="*/ 37253 w 72810"/>
                  <a:gd name="connsiteY15" fmla="*/ 23426 h 36400"/>
                  <a:gd name="connsiteX16" fmla="*/ 26699 w 72810"/>
                  <a:gd name="connsiteY16" fmla="*/ 18324 h 36400"/>
                  <a:gd name="connsiteX17" fmla="*/ 37253 w 72810"/>
                  <a:gd name="connsiteY17" fmla="*/ 13227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253" y="120"/>
                    </a:moveTo>
                    <a:lnTo>
                      <a:pt x="34702" y="1577"/>
                    </a:lnTo>
                    <a:lnTo>
                      <a:pt x="11403" y="13227"/>
                    </a:lnTo>
                    <a:lnTo>
                      <a:pt x="848" y="18324"/>
                    </a:lnTo>
                    <a:lnTo>
                      <a:pt x="11403" y="23426"/>
                    </a:lnTo>
                    <a:lnTo>
                      <a:pt x="34702" y="35077"/>
                    </a:lnTo>
                    <a:lnTo>
                      <a:pt x="37253" y="36521"/>
                    </a:lnTo>
                    <a:lnTo>
                      <a:pt x="39805" y="35077"/>
                    </a:lnTo>
                    <a:lnTo>
                      <a:pt x="63104" y="23426"/>
                    </a:lnTo>
                    <a:lnTo>
                      <a:pt x="73658" y="18324"/>
                    </a:lnTo>
                    <a:lnTo>
                      <a:pt x="63104" y="13227"/>
                    </a:lnTo>
                    <a:lnTo>
                      <a:pt x="39805" y="1577"/>
                    </a:lnTo>
                    <a:lnTo>
                      <a:pt x="37253" y="120"/>
                    </a:lnTo>
                    <a:close/>
                    <a:moveTo>
                      <a:pt x="37253" y="13227"/>
                    </a:moveTo>
                    <a:lnTo>
                      <a:pt x="47808" y="18324"/>
                    </a:lnTo>
                    <a:lnTo>
                      <a:pt x="37253" y="23426"/>
                    </a:lnTo>
                    <a:lnTo>
                      <a:pt x="26699" y="18324"/>
                    </a:lnTo>
                    <a:lnTo>
                      <a:pt x="37253" y="1322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37" name="Freeform 2736">
                <a:extLst>
                  <a:ext uri="{FF2B5EF4-FFF2-40B4-BE49-F238E27FC236}">
                    <a16:creationId xmlns:a16="http://schemas.microsoft.com/office/drawing/2014/main" id="{4563068E-2747-E6D2-F5BD-D93EB1E26104}"/>
                  </a:ext>
                </a:extLst>
              </p:cNvPr>
              <p:cNvSpPr/>
              <p:nvPr/>
            </p:nvSpPr>
            <p:spPr>
              <a:xfrm>
                <a:off x="7668488" y="1465588"/>
                <a:ext cx="72810" cy="36406"/>
              </a:xfrm>
              <a:custGeom>
                <a:avLst/>
                <a:gdLst>
                  <a:gd name="connsiteX0" fmla="*/ 37218 w 72810"/>
                  <a:gd name="connsiteY0" fmla="*/ 117 h 36406"/>
                  <a:gd name="connsiteX1" fmla="*/ 813 w 72810"/>
                  <a:gd name="connsiteY1" fmla="*/ 18320 h 36406"/>
                  <a:gd name="connsiteX2" fmla="*/ 37218 w 72810"/>
                  <a:gd name="connsiteY2" fmla="*/ 36523 h 36406"/>
                  <a:gd name="connsiteX3" fmla="*/ 73623 w 72810"/>
                  <a:gd name="connsiteY3" fmla="*/ 18320 h 36406"/>
                  <a:gd name="connsiteX4" fmla="*/ 37218 w 72810"/>
                  <a:gd name="connsiteY4" fmla="*/ 117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218" y="117"/>
                    </a:moveTo>
                    <a:lnTo>
                      <a:pt x="813" y="18320"/>
                    </a:lnTo>
                    <a:lnTo>
                      <a:pt x="37218" y="36523"/>
                    </a:lnTo>
                    <a:lnTo>
                      <a:pt x="73623" y="18320"/>
                    </a:lnTo>
                    <a:lnTo>
                      <a:pt x="37218" y="11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38" name="Freeform 2737">
                <a:extLst>
                  <a:ext uri="{FF2B5EF4-FFF2-40B4-BE49-F238E27FC236}">
                    <a16:creationId xmlns:a16="http://schemas.microsoft.com/office/drawing/2014/main" id="{38253957-8628-A194-D4E7-9FC16688D027}"/>
                  </a:ext>
                </a:extLst>
              </p:cNvPr>
              <p:cNvSpPr/>
              <p:nvPr/>
            </p:nvSpPr>
            <p:spPr>
              <a:xfrm>
                <a:off x="7715086" y="1442287"/>
                <a:ext cx="72810" cy="36406"/>
              </a:xfrm>
              <a:custGeom>
                <a:avLst/>
                <a:gdLst>
                  <a:gd name="connsiteX0" fmla="*/ 37225 w 72810"/>
                  <a:gd name="connsiteY0" fmla="*/ 113 h 36406"/>
                  <a:gd name="connsiteX1" fmla="*/ 34674 w 72810"/>
                  <a:gd name="connsiteY1" fmla="*/ 1570 h 36406"/>
                  <a:gd name="connsiteX2" fmla="*/ 11375 w 72810"/>
                  <a:gd name="connsiteY2" fmla="*/ 13220 h 36406"/>
                  <a:gd name="connsiteX3" fmla="*/ 820 w 72810"/>
                  <a:gd name="connsiteY3" fmla="*/ 18317 h 36406"/>
                  <a:gd name="connsiteX4" fmla="*/ 11375 w 72810"/>
                  <a:gd name="connsiteY4" fmla="*/ 23414 h 36406"/>
                  <a:gd name="connsiteX5" fmla="*/ 34674 w 72810"/>
                  <a:gd name="connsiteY5" fmla="*/ 35064 h 36406"/>
                  <a:gd name="connsiteX6" fmla="*/ 37225 w 72810"/>
                  <a:gd name="connsiteY6" fmla="*/ 36520 h 36406"/>
                  <a:gd name="connsiteX7" fmla="*/ 39776 w 72810"/>
                  <a:gd name="connsiteY7" fmla="*/ 35064 h 36406"/>
                  <a:gd name="connsiteX8" fmla="*/ 63076 w 72810"/>
                  <a:gd name="connsiteY8" fmla="*/ 23414 h 36406"/>
                  <a:gd name="connsiteX9" fmla="*/ 73630 w 72810"/>
                  <a:gd name="connsiteY9" fmla="*/ 18317 h 36406"/>
                  <a:gd name="connsiteX10" fmla="*/ 63076 w 72810"/>
                  <a:gd name="connsiteY10" fmla="*/ 13220 h 36406"/>
                  <a:gd name="connsiteX11" fmla="*/ 39776 w 72810"/>
                  <a:gd name="connsiteY11" fmla="*/ 1570 h 36406"/>
                  <a:gd name="connsiteX12" fmla="*/ 37225 w 72810"/>
                  <a:gd name="connsiteY12" fmla="*/ 113 h 36406"/>
                  <a:gd name="connsiteX13" fmla="*/ 37225 w 72810"/>
                  <a:gd name="connsiteY13" fmla="*/ 13220 h 36406"/>
                  <a:gd name="connsiteX14" fmla="*/ 47780 w 72810"/>
                  <a:gd name="connsiteY14" fmla="*/ 18317 h 36406"/>
                  <a:gd name="connsiteX15" fmla="*/ 37225 w 72810"/>
                  <a:gd name="connsiteY15" fmla="*/ 23414 h 36406"/>
                  <a:gd name="connsiteX16" fmla="*/ 26671 w 72810"/>
                  <a:gd name="connsiteY16" fmla="*/ 18317 h 36406"/>
                  <a:gd name="connsiteX17" fmla="*/ 37225 w 72810"/>
                  <a:gd name="connsiteY17" fmla="*/ 13220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225" y="113"/>
                    </a:moveTo>
                    <a:lnTo>
                      <a:pt x="34674" y="1570"/>
                    </a:lnTo>
                    <a:lnTo>
                      <a:pt x="11375" y="13220"/>
                    </a:lnTo>
                    <a:lnTo>
                      <a:pt x="820" y="18317"/>
                    </a:lnTo>
                    <a:lnTo>
                      <a:pt x="11375" y="23414"/>
                    </a:lnTo>
                    <a:lnTo>
                      <a:pt x="34674" y="35064"/>
                    </a:lnTo>
                    <a:lnTo>
                      <a:pt x="37225" y="36520"/>
                    </a:lnTo>
                    <a:lnTo>
                      <a:pt x="39776" y="35064"/>
                    </a:lnTo>
                    <a:lnTo>
                      <a:pt x="63076" y="23414"/>
                    </a:lnTo>
                    <a:lnTo>
                      <a:pt x="73630" y="18317"/>
                    </a:lnTo>
                    <a:lnTo>
                      <a:pt x="63076" y="13220"/>
                    </a:lnTo>
                    <a:lnTo>
                      <a:pt x="39776" y="1570"/>
                    </a:lnTo>
                    <a:lnTo>
                      <a:pt x="37225" y="113"/>
                    </a:lnTo>
                    <a:close/>
                    <a:moveTo>
                      <a:pt x="37225" y="13220"/>
                    </a:moveTo>
                    <a:lnTo>
                      <a:pt x="47780" y="18317"/>
                    </a:lnTo>
                    <a:lnTo>
                      <a:pt x="37225" y="23414"/>
                    </a:lnTo>
                    <a:lnTo>
                      <a:pt x="26671" y="18317"/>
                    </a:lnTo>
                    <a:lnTo>
                      <a:pt x="37225" y="1322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39" name="Freeform 2738">
                <a:extLst>
                  <a:ext uri="{FF2B5EF4-FFF2-40B4-BE49-F238E27FC236}">
                    <a16:creationId xmlns:a16="http://schemas.microsoft.com/office/drawing/2014/main" id="{915588E4-AACB-DFBA-02CC-820BFB4BCC35}"/>
                  </a:ext>
                </a:extLst>
              </p:cNvPr>
              <p:cNvSpPr/>
              <p:nvPr/>
            </p:nvSpPr>
            <p:spPr>
              <a:xfrm>
                <a:off x="7621890" y="1488888"/>
                <a:ext cx="72810" cy="36400"/>
              </a:xfrm>
              <a:custGeom>
                <a:avLst/>
                <a:gdLst>
                  <a:gd name="connsiteX0" fmla="*/ 37211 w 72810"/>
                  <a:gd name="connsiteY0" fmla="*/ 120 h 36400"/>
                  <a:gd name="connsiteX1" fmla="*/ 34662 w 72810"/>
                  <a:gd name="connsiteY1" fmla="*/ 1577 h 36400"/>
                  <a:gd name="connsiteX2" fmla="*/ 11363 w 72810"/>
                  <a:gd name="connsiteY2" fmla="*/ 13227 h 36400"/>
                  <a:gd name="connsiteX3" fmla="*/ 806 w 72810"/>
                  <a:gd name="connsiteY3" fmla="*/ 18324 h 36400"/>
                  <a:gd name="connsiteX4" fmla="*/ 11363 w 72810"/>
                  <a:gd name="connsiteY4" fmla="*/ 23426 h 36400"/>
                  <a:gd name="connsiteX5" fmla="*/ 34662 w 72810"/>
                  <a:gd name="connsiteY5" fmla="*/ 35077 h 36400"/>
                  <a:gd name="connsiteX6" fmla="*/ 37211 w 72810"/>
                  <a:gd name="connsiteY6" fmla="*/ 36521 h 36400"/>
                  <a:gd name="connsiteX7" fmla="*/ 39762 w 72810"/>
                  <a:gd name="connsiteY7" fmla="*/ 35077 h 36400"/>
                  <a:gd name="connsiteX8" fmla="*/ 63061 w 72810"/>
                  <a:gd name="connsiteY8" fmla="*/ 23426 h 36400"/>
                  <a:gd name="connsiteX9" fmla="*/ 73616 w 72810"/>
                  <a:gd name="connsiteY9" fmla="*/ 18324 h 36400"/>
                  <a:gd name="connsiteX10" fmla="*/ 63061 w 72810"/>
                  <a:gd name="connsiteY10" fmla="*/ 13227 h 36400"/>
                  <a:gd name="connsiteX11" fmla="*/ 39762 w 72810"/>
                  <a:gd name="connsiteY11" fmla="*/ 1577 h 36400"/>
                  <a:gd name="connsiteX12" fmla="*/ 37211 w 72810"/>
                  <a:gd name="connsiteY12" fmla="*/ 120 h 36400"/>
                  <a:gd name="connsiteX13" fmla="*/ 37211 w 72810"/>
                  <a:gd name="connsiteY13" fmla="*/ 13227 h 36400"/>
                  <a:gd name="connsiteX14" fmla="*/ 47765 w 72810"/>
                  <a:gd name="connsiteY14" fmla="*/ 18324 h 36400"/>
                  <a:gd name="connsiteX15" fmla="*/ 37211 w 72810"/>
                  <a:gd name="connsiteY15" fmla="*/ 23426 h 36400"/>
                  <a:gd name="connsiteX16" fmla="*/ 26654 w 72810"/>
                  <a:gd name="connsiteY16" fmla="*/ 18324 h 36400"/>
                  <a:gd name="connsiteX17" fmla="*/ 37211 w 72810"/>
                  <a:gd name="connsiteY17" fmla="*/ 13227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211" y="120"/>
                    </a:moveTo>
                    <a:lnTo>
                      <a:pt x="34662" y="1577"/>
                    </a:lnTo>
                    <a:lnTo>
                      <a:pt x="11363" y="13227"/>
                    </a:lnTo>
                    <a:lnTo>
                      <a:pt x="806" y="18324"/>
                    </a:lnTo>
                    <a:lnTo>
                      <a:pt x="11363" y="23426"/>
                    </a:lnTo>
                    <a:lnTo>
                      <a:pt x="34662" y="35077"/>
                    </a:lnTo>
                    <a:lnTo>
                      <a:pt x="37211" y="36521"/>
                    </a:lnTo>
                    <a:lnTo>
                      <a:pt x="39762" y="35077"/>
                    </a:lnTo>
                    <a:lnTo>
                      <a:pt x="63061" y="23426"/>
                    </a:lnTo>
                    <a:lnTo>
                      <a:pt x="73616" y="18324"/>
                    </a:lnTo>
                    <a:lnTo>
                      <a:pt x="63061" y="13227"/>
                    </a:lnTo>
                    <a:lnTo>
                      <a:pt x="39762" y="1577"/>
                    </a:lnTo>
                    <a:lnTo>
                      <a:pt x="37211" y="120"/>
                    </a:lnTo>
                    <a:close/>
                    <a:moveTo>
                      <a:pt x="37211" y="13227"/>
                    </a:moveTo>
                    <a:lnTo>
                      <a:pt x="47765" y="18324"/>
                    </a:lnTo>
                    <a:lnTo>
                      <a:pt x="37211" y="23426"/>
                    </a:lnTo>
                    <a:lnTo>
                      <a:pt x="26654" y="18324"/>
                    </a:lnTo>
                    <a:lnTo>
                      <a:pt x="37211" y="1322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40" name="Freeform 2739">
                <a:extLst>
                  <a:ext uri="{FF2B5EF4-FFF2-40B4-BE49-F238E27FC236}">
                    <a16:creationId xmlns:a16="http://schemas.microsoft.com/office/drawing/2014/main" id="{82E2E20E-1C5F-B473-4539-659D64246323}"/>
                  </a:ext>
                </a:extLst>
              </p:cNvPr>
              <p:cNvSpPr/>
              <p:nvPr/>
            </p:nvSpPr>
            <p:spPr>
              <a:xfrm>
                <a:off x="7681023" y="1763638"/>
                <a:ext cx="93196" cy="151451"/>
              </a:xfrm>
              <a:custGeom>
                <a:avLst/>
                <a:gdLst>
                  <a:gd name="connsiteX0" fmla="*/ 816 w 93196"/>
                  <a:gd name="connsiteY0" fmla="*/ 171 h 151451"/>
                  <a:gd name="connsiteX1" fmla="*/ 94013 w 93196"/>
                  <a:gd name="connsiteY1" fmla="*/ 46771 h 151451"/>
                  <a:gd name="connsiteX2" fmla="*/ 94013 w 93196"/>
                  <a:gd name="connsiteY2" fmla="*/ 151622 h 151451"/>
                  <a:gd name="connsiteX3" fmla="*/ 816 w 93196"/>
                  <a:gd name="connsiteY3" fmla="*/ 105022 h 151451"/>
                  <a:gd name="connsiteX4" fmla="*/ 816 w 93196"/>
                  <a:gd name="connsiteY4" fmla="*/ 171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816" y="171"/>
                    </a:moveTo>
                    <a:lnTo>
                      <a:pt x="94013" y="46771"/>
                    </a:lnTo>
                    <a:lnTo>
                      <a:pt x="94013" y="151622"/>
                    </a:lnTo>
                    <a:lnTo>
                      <a:pt x="816" y="105022"/>
                    </a:lnTo>
                    <a:lnTo>
                      <a:pt x="816" y="17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41" name="Freeform 2740">
                <a:extLst>
                  <a:ext uri="{FF2B5EF4-FFF2-40B4-BE49-F238E27FC236}">
                    <a16:creationId xmlns:a16="http://schemas.microsoft.com/office/drawing/2014/main" id="{0204E9B1-175F-2C37-4505-1A9C55ECD3B8}"/>
                  </a:ext>
                </a:extLst>
              </p:cNvPr>
              <p:cNvSpPr/>
              <p:nvPr/>
            </p:nvSpPr>
            <p:spPr>
              <a:xfrm>
                <a:off x="7675769" y="1753933"/>
                <a:ext cx="104846" cy="170371"/>
              </a:xfrm>
              <a:custGeom>
                <a:avLst/>
                <a:gdLst>
                  <a:gd name="connsiteX0" fmla="*/ 816 w 104846"/>
                  <a:gd name="connsiteY0" fmla="*/ 171 h 170371"/>
                  <a:gd name="connsiteX1" fmla="*/ 816 w 104846"/>
                  <a:gd name="connsiteY1" fmla="*/ 9631 h 170371"/>
                  <a:gd name="connsiteX2" fmla="*/ 816 w 104846"/>
                  <a:gd name="connsiteY2" fmla="*/ 114482 h 170371"/>
                  <a:gd name="connsiteX3" fmla="*/ 816 w 104846"/>
                  <a:gd name="connsiteY3" fmla="*/ 118116 h 170371"/>
                  <a:gd name="connsiteX4" fmla="*/ 4090 w 104846"/>
                  <a:gd name="connsiteY4" fmla="*/ 119584 h 170371"/>
                  <a:gd name="connsiteX5" fmla="*/ 97287 w 104846"/>
                  <a:gd name="connsiteY5" fmla="*/ 166185 h 170371"/>
                  <a:gd name="connsiteX6" fmla="*/ 105663 w 104846"/>
                  <a:gd name="connsiteY6" fmla="*/ 170542 h 170371"/>
                  <a:gd name="connsiteX7" fmla="*/ 105663 w 104846"/>
                  <a:gd name="connsiteY7" fmla="*/ 161082 h 170371"/>
                  <a:gd name="connsiteX8" fmla="*/ 105663 w 104846"/>
                  <a:gd name="connsiteY8" fmla="*/ 56231 h 170371"/>
                  <a:gd name="connsiteX9" fmla="*/ 105663 w 104846"/>
                  <a:gd name="connsiteY9" fmla="*/ 52596 h 170371"/>
                  <a:gd name="connsiteX10" fmla="*/ 102389 w 104846"/>
                  <a:gd name="connsiteY10" fmla="*/ 51128 h 170371"/>
                  <a:gd name="connsiteX11" fmla="*/ 9193 w 104846"/>
                  <a:gd name="connsiteY11" fmla="*/ 4528 h 170371"/>
                  <a:gd name="connsiteX12" fmla="*/ 816 w 104846"/>
                  <a:gd name="connsiteY12" fmla="*/ 171 h 170371"/>
                  <a:gd name="connsiteX13" fmla="*/ 12466 w 104846"/>
                  <a:gd name="connsiteY13" fmla="*/ 19091 h 170371"/>
                  <a:gd name="connsiteX14" fmla="*/ 94013 w 104846"/>
                  <a:gd name="connsiteY14" fmla="*/ 59866 h 170371"/>
                  <a:gd name="connsiteX15" fmla="*/ 94013 w 104846"/>
                  <a:gd name="connsiteY15" fmla="*/ 151622 h 170371"/>
                  <a:gd name="connsiteX16" fmla="*/ 12466 w 104846"/>
                  <a:gd name="connsiteY16" fmla="*/ 110847 h 170371"/>
                  <a:gd name="connsiteX17" fmla="*/ 12466 w 104846"/>
                  <a:gd name="connsiteY17" fmla="*/ 19091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816" y="171"/>
                    </a:moveTo>
                    <a:lnTo>
                      <a:pt x="816" y="9631"/>
                    </a:lnTo>
                    <a:lnTo>
                      <a:pt x="816" y="114482"/>
                    </a:lnTo>
                    <a:lnTo>
                      <a:pt x="816" y="118116"/>
                    </a:lnTo>
                    <a:lnTo>
                      <a:pt x="4090" y="119584"/>
                    </a:lnTo>
                    <a:lnTo>
                      <a:pt x="97287" y="166185"/>
                    </a:lnTo>
                    <a:lnTo>
                      <a:pt x="105663" y="170542"/>
                    </a:lnTo>
                    <a:lnTo>
                      <a:pt x="105663" y="161082"/>
                    </a:lnTo>
                    <a:lnTo>
                      <a:pt x="105663" y="56231"/>
                    </a:lnTo>
                    <a:lnTo>
                      <a:pt x="105663" y="52596"/>
                    </a:lnTo>
                    <a:lnTo>
                      <a:pt x="102389" y="51128"/>
                    </a:lnTo>
                    <a:lnTo>
                      <a:pt x="9193" y="4528"/>
                    </a:lnTo>
                    <a:lnTo>
                      <a:pt x="816" y="171"/>
                    </a:lnTo>
                    <a:close/>
                    <a:moveTo>
                      <a:pt x="12466" y="19091"/>
                    </a:moveTo>
                    <a:lnTo>
                      <a:pt x="94013" y="59866"/>
                    </a:lnTo>
                    <a:lnTo>
                      <a:pt x="94013" y="151622"/>
                    </a:lnTo>
                    <a:lnTo>
                      <a:pt x="12466" y="110847"/>
                    </a:lnTo>
                    <a:lnTo>
                      <a:pt x="12466" y="1909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42" name="Freeform 2741">
                <a:extLst>
                  <a:ext uri="{FF2B5EF4-FFF2-40B4-BE49-F238E27FC236}">
                    <a16:creationId xmlns:a16="http://schemas.microsoft.com/office/drawing/2014/main" id="{1DE24A7D-BB3F-E009-B3B7-4BD7CE512899}"/>
                  </a:ext>
                </a:extLst>
              </p:cNvPr>
              <p:cNvSpPr/>
              <p:nvPr/>
            </p:nvSpPr>
            <p:spPr>
              <a:xfrm>
                <a:off x="7582572" y="1567532"/>
                <a:ext cx="34948" cy="310172"/>
              </a:xfrm>
              <a:custGeom>
                <a:avLst/>
                <a:gdLst>
                  <a:gd name="connsiteX0" fmla="*/ 797 w 34948"/>
                  <a:gd name="connsiteY0" fmla="*/ 153 h 310172"/>
                  <a:gd name="connsiteX1" fmla="*/ 797 w 34948"/>
                  <a:gd name="connsiteY1" fmla="*/ 9613 h 310172"/>
                  <a:gd name="connsiteX2" fmla="*/ 797 w 34948"/>
                  <a:gd name="connsiteY2" fmla="*/ 289215 h 310172"/>
                  <a:gd name="connsiteX3" fmla="*/ 797 w 34948"/>
                  <a:gd name="connsiteY3" fmla="*/ 292850 h 310172"/>
                  <a:gd name="connsiteX4" fmla="*/ 4073 w 34948"/>
                  <a:gd name="connsiteY4" fmla="*/ 294318 h 310172"/>
                  <a:gd name="connsiteX5" fmla="*/ 27372 w 34948"/>
                  <a:gd name="connsiteY5" fmla="*/ 305968 h 310172"/>
                  <a:gd name="connsiteX6" fmla="*/ 35746 w 34948"/>
                  <a:gd name="connsiteY6" fmla="*/ 310325 h 310172"/>
                  <a:gd name="connsiteX7" fmla="*/ 35746 w 34948"/>
                  <a:gd name="connsiteY7" fmla="*/ 300865 h 310172"/>
                  <a:gd name="connsiteX8" fmla="*/ 35746 w 34948"/>
                  <a:gd name="connsiteY8" fmla="*/ 21263 h 310172"/>
                  <a:gd name="connsiteX9" fmla="*/ 35746 w 34948"/>
                  <a:gd name="connsiteY9" fmla="*/ 17628 h 310172"/>
                  <a:gd name="connsiteX10" fmla="*/ 32470 w 34948"/>
                  <a:gd name="connsiteY10" fmla="*/ 16160 h 310172"/>
                  <a:gd name="connsiteX11" fmla="*/ 9171 w 34948"/>
                  <a:gd name="connsiteY11" fmla="*/ 4510 h 310172"/>
                  <a:gd name="connsiteX12" fmla="*/ 797 w 34948"/>
                  <a:gd name="connsiteY12" fmla="*/ 153 h 310172"/>
                  <a:gd name="connsiteX13" fmla="*/ 12447 w 34948"/>
                  <a:gd name="connsiteY13" fmla="*/ 19073 h 310172"/>
                  <a:gd name="connsiteX14" fmla="*/ 24096 w 34948"/>
                  <a:gd name="connsiteY14" fmla="*/ 24898 h 310172"/>
                  <a:gd name="connsiteX15" fmla="*/ 24096 w 34948"/>
                  <a:gd name="connsiteY15" fmla="*/ 291406 h 310172"/>
                  <a:gd name="connsiteX16" fmla="*/ 12447 w 34948"/>
                  <a:gd name="connsiteY16" fmla="*/ 285581 h 310172"/>
                  <a:gd name="connsiteX17" fmla="*/ 12447 w 34948"/>
                  <a:gd name="connsiteY17" fmla="*/ 19073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797" y="153"/>
                    </a:moveTo>
                    <a:lnTo>
                      <a:pt x="797" y="9613"/>
                    </a:lnTo>
                    <a:lnTo>
                      <a:pt x="797" y="289215"/>
                    </a:lnTo>
                    <a:lnTo>
                      <a:pt x="797" y="292850"/>
                    </a:lnTo>
                    <a:lnTo>
                      <a:pt x="4073" y="294318"/>
                    </a:lnTo>
                    <a:lnTo>
                      <a:pt x="27372" y="305968"/>
                    </a:lnTo>
                    <a:lnTo>
                      <a:pt x="35746" y="310325"/>
                    </a:lnTo>
                    <a:lnTo>
                      <a:pt x="35746" y="300865"/>
                    </a:lnTo>
                    <a:lnTo>
                      <a:pt x="35746" y="21263"/>
                    </a:lnTo>
                    <a:lnTo>
                      <a:pt x="35746" y="17628"/>
                    </a:lnTo>
                    <a:lnTo>
                      <a:pt x="32470" y="16160"/>
                    </a:lnTo>
                    <a:lnTo>
                      <a:pt x="9171" y="4510"/>
                    </a:lnTo>
                    <a:lnTo>
                      <a:pt x="797" y="153"/>
                    </a:lnTo>
                    <a:close/>
                    <a:moveTo>
                      <a:pt x="12447" y="19073"/>
                    </a:moveTo>
                    <a:lnTo>
                      <a:pt x="24096" y="24898"/>
                    </a:lnTo>
                    <a:lnTo>
                      <a:pt x="24096" y="291406"/>
                    </a:lnTo>
                    <a:lnTo>
                      <a:pt x="12447" y="285581"/>
                    </a:lnTo>
                    <a:lnTo>
                      <a:pt x="12447" y="1907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43" name="Freeform 2742">
                <a:extLst>
                  <a:ext uri="{FF2B5EF4-FFF2-40B4-BE49-F238E27FC236}">
                    <a16:creationId xmlns:a16="http://schemas.microsoft.com/office/drawing/2014/main" id="{2DBED157-6F8F-8D07-A183-6C33A128C44B}"/>
                  </a:ext>
                </a:extLst>
              </p:cNvPr>
              <p:cNvSpPr/>
              <p:nvPr/>
            </p:nvSpPr>
            <p:spPr>
              <a:xfrm>
                <a:off x="7623346" y="1585007"/>
                <a:ext cx="34948" cy="310172"/>
              </a:xfrm>
              <a:custGeom>
                <a:avLst/>
                <a:gdLst>
                  <a:gd name="connsiteX0" fmla="*/ 803 w 34948"/>
                  <a:gd name="connsiteY0" fmla="*/ 156 h 310172"/>
                  <a:gd name="connsiteX1" fmla="*/ 803 w 34948"/>
                  <a:gd name="connsiteY1" fmla="*/ 292853 h 310172"/>
                  <a:gd name="connsiteX2" fmla="*/ 35752 w 34948"/>
                  <a:gd name="connsiteY2" fmla="*/ 310328 h 310172"/>
                  <a:gd name="connsiteX3" fmla="*/ 35752 w 34948"/>
                  <a:gd name="connsiteY3" fmla="*/ 17631 h 310172"/>
                  <a:gd name="connsiteX4" fmla="*/ 803 w 34948"/>
                  <a:gd name="connsiteY4" fmla="*/ 156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803" y="156"/>
                    </a:moveTo>
                    <a:lnTo>
                      <a:pt x="803" y="292853"/>
                    </a:lnTo>
                    <a:lnTo>
                      <a:pt x="35752" y="310328"/>
                    </a:lnTo>
                    <a:lnTo>
                      <a:pt x="35752" y="17631"/>
                    </a:lnTo>
                    <a:lnTo>
                      <a:pt x="803" y="15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44" name="Freeform 2743">
                <a:extLst>
                  <a:ext uri="{FF2B5EF4-FFF2-40B4-BE49-F238E27FC236}">
                    <a16:creationId xmlns:a16="http://schemas.microsoft.com/office/drawing/2014/main" id="{E58C1D60-9889-4348-2F56-020C9EB5CD38}"/>
                  </a:ext>
                </a:extLst>
              </p:cNvPr>
              <p:cNvSpPr/>
              <p:nvPr/>
            </p:nvSpPr>
            <p:spPr>
              <a:xfrm>
                <a:off x="7675769" y="1602482"/>
                <a:ext cx="58248" cy="158720"/>
              </a:xfrm>
              <a:custGeom>
                <a:avLst/>
                <a:gdLst>
                  <a:gd name="connsiteX0" fmla="*/ 813 w 58248"/>
                  <a:gd name="connsiteY0" fmla="*/ 147 h 158720"/>
                  <a:gd name="connsiteX1" fmla="*/ 813 w 58248"/>
                  <a:gd name="connsiteY1" fmla="*/ 9607 h 158720"/>
                  <a:gd name="connsiteX2" fmla="*/ 813 w 58248"/>
                  <a:gd name="connsiteY2" fmla="*/ 126108 h 158720"/>
                  <a:gd name="connsiteX3" fmla="*/ 813 w 58248"/>
                  <a:gd name="connsiteY3" fmla="*/ 129743 h 158720"/>
                  <a:gd name="connsiteX4" fmla="*/ 4086 w 58248"/>
                  <a:gd name="connsiteY4" fmla="*/ 131211 h 158720"/>
                  <a:gd name="connsiteX5" fmla="*/ 50685 w 58248"/>
                  <a:gd name="connsiteY5" fmla="*/ 154511 h 158720"/>
                  <a:gd name="connsiteX6" fmla="*/ 59061 w 58248"/>
                  <a:gd name="connsiteY6" fmla="*/ 158868 h 158720"/>
                  <a:gd name="connsiteX7" fmla="*/ 59061 w 58248"/>
                  <a:gd name="connsiteY7" fmla="*/ 149408 h 158720"/>
                  <a:gd name="connsiteX8" fmla="*/ 59061 w 58248"/>
                  <a:gd name="connsiteY8" fmla="*/ 32907 h 158720"/>
                  <a:gd name="connsiteX9" fmla="*/ 59061 w 58248"/>
                  <a:gd name="connsiteY9" fmla="*/ 29272 h 158720"/>
                  <a:gd name="connsiteX10" fmla="*/ 55787 w 58248"/>
                  <a:gd name="connsiteY10" fmla="*/ 27804 h 158720"/>
                  <a:gd name="connsiteX11" fmla="*/ 9189 w 58248"/>
                  <a:gd name="connsiteY11" fmla="*/ 4504 h 158720"/>
                  <a:gd name="connsiteX12" fmla="*/ 813 w 58248"/>
                  <a:gd name="connsiteY12" fmla="*/ 147 h 158720"/>
                  <a:gd name="connsiteX13" fmla="*/ 12463 w 58248"/>
                  <a:gd name="connsiteY13" fmla="*/ 19067 h 158720"/>
                  <a:gd name="connsiteX14" fmla="*/ 47411 w 58248"/>
                  <a:gd name="connsiteY14" fmla="*/ 36542 h 158720"/>
                  <a:gd name="connsiteX15" fmla="*/ 47411 w 58248"/>
                  <a:gd name="connsiteY15" fmla="*/ 139948 h 158720"/>
                  <a:gd name="connsiteX16" fmla="*/ 12463 w 58248"/>
                  <a:gd name="connsiteY16" fmla="*/ 122473 h 158720"/>
                  <a:gd name="connsiteX17" fmla="*/ 12463 w 58248"/>
                  <a:gd name="connsiteY17" fmla="*/ 19067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813" y="147"/>
                    </a:moveTo>
                    <a:lnTo>
                      <a:pt x="813" y="9607"/>
                    </a:lnTo>
                    <a:lnTo>
                      <a:pt x="813" y="126108"/>
                    </a:lnTo>
                    <a:lnTo>
                      <a:pt x="813" y="129743"/>
                    </a:lnTo>
                    <a:lnTo>
                      <a:pt x="4086" y="131211"/>
                    </a:lnTo>
                    <a:lnTo>
                      <a:pt x="50685" y="154511"/>
                    </a:lnTo>
                    <a:lnTo>
                      <a:pt x="59061" y="158868"/>
                    </a:lnTo>
                    <a:lnTo>
                      <a:pt x="59061" y="149408"/>
                    </a:lnTo>
                    <a:lnTo>
                      <a:pt x="59061" y="32907"/>
                    </a:lnTo>
                    <a:lnTo>
                      <a:pt x="59061" y="29272"/>
                    </a:lnTo>
                    <a:lnTo>
                      <a:pt x="55787" y="27804"/>
                    </a:lnTo>
                    <a:lnTo>
                      <a:pt x="9189" y="4504"/>
                    </a:lnTo>
                    <a:lnTo>
                      <a:pt x="813" y="147"/>
                    </a:lnTo>
                    <a:close/>
                    <a:moveTo>
                      <a:pt x="12463" y="19067"/>
                    </a:moveTo>
                    <a:lnTo>
                      <a:pt x="47411" y="36542"/>
                    </a:lnTo>
                    <a:lnTo>
                      <a:pt x="47411" y="139948"/>
                    </a:lnTo>
                    <a:lnTo>
                      <a:pt x="12463" y="122473"/>
                    </a:lnTo>
                    <a:lnTo>
                      <a:pt x="12463" y="1906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45" name="Freeform 2744">
                <a:extLst>
                  <a:ext uri="{FF2B5EF4-FFF2-40B4-BE49-F238E27FC236}">
                    <a16:creationId xmlns:a16="http://schemas.microsoft.com/office/drawing/2014/main" id="{E9103F66-78E6-1CB0-E272-7EA522C7C09D}"/>
                  </a:ext>
                </a:extLst>
              </p:cNvPr>
              <p:cNvSpPr/>
              <p:nvPr/>
            </p:nvSpPr>
            <p:spPr>
              <a:xfrm>
                <a:off x="7745667" y="1637432"/>
                <a:ext cx="34948" cy="158720"/>
              </a:xfrm>
              <a:custGeom>
                <a:avLst/>
                <a:gdLst>
                  <a:gd name="connsiteX0" fmla="*/ 822 w 34948"/>
                  <a:gd name="connsiteY0" fmla="*/ 152 h 158720"/>
                  <a:gd name="connsiteX1" fmla="*/ 822 w 34948"/>
                  <a:gd name="connsiteY1" fmla="*/ 9612 h 158720"/>
                  <a:gd name="connsiteX2" fmla="*/ 822 w 34948"/>
                  <a:gd name="connsiteY2" fmla="*/ 137763 h 158720"/>
                  <a:gd name="connsiteX3" fmla="*/ 822 w 34948"/>
                  <a:gd name="connsiteY3" fmla="*/ 141398 h 158720"/>
                  <a:gd name="connsiteX4" fmla="*/ 4095 w 34948"/>
                  <a:gd name="connsiteY4" fmla="*/ 142866 h 158720"/>
                  <a:gd name="connsiteX5" fmla="*/ 27395 w 34948"/>
                  <a:gd name="connsiteY5" fmla="*/ 154516 h 158720"/>
                  <a:gd name="connsiteX6" fmla="*/ 35771 w 34948"/>
                  <a:gd name="connsiteY6" fmla="*/ 158873 h 158720"/>
                  <a:gd name="connsiteX7" fmla="*/ 35771 w 34948"/>
                  <a:gd name="connsiteY7" fmla="*/ 149413 h 158720"/>
                  <a:gd name="connsiteX8" fmla="*/ 35771 w 34948"/>
                  <a:gd name="connsiteY8" fmla="*/ 21262 h 158720"/>
                  <a:gd name="connsiteX9" fmla="*/ 35771 w 34948"/>
                  <a:gd name="connsiteY9" fmla="*/ 17627 h 158720"/>
                  <a:gd name="connsiteX10" fmla="*/ 32497 w 34948"/>
                  <a:gd name="connsiteY10" fmla="*/ 16160 h 158720"/>
                  <a:gd name="connsiteX11" fmla="*/ 9198 w 34948"/>
                  <a:gd name="connsiteY11" fmla="*/ 4509 h 158720"/>
                  <a:gd name="connsiteX12" fmla="*/ 822 w 34948"/>
                  <a:gd name="connsiteY12" fmla="*/ 152 h 158720"/>
                  <a:gd name="connsiteX13" fmla="*/ 12471 w 34948"/>
                  <a:gd name="connsiteY13" fmla="*/ 19072 h 158720"/>
                  <a:gd name="connsiteX14" fmla="*/ 24121 w 34948"/>
                  <a:gd name="connsiteY14" fmla="*/ 24897 h 158720"/>
                  <a:gd name="connsiteX15" fmla="*/ 24121 w 34948"/>
                  <a:gd name="connsiteY15" fmla="*/ 139953 h 158720"/>
                  <a:gd name="connsiteX16" fmla="*/ 12471 w 34948"/>
                  <a:gd name="connsiteY16" fmla="*/ 134128 h 158720"/>
                  <a:gd name="connsiteX17" fmla="*/ 12471 w 34948"/>
                  <a:gd name="connsiteY17" fmla="*/ 19072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822" y="152"/>
                    </a:moveTo>
                    <a:lnTo>
                      <a:pt x="822" y="9612"/>
                    </a:lnTo>
                    <a:lnTo>
                      <a:pt x="822" y="137763"/>
                    </a:lnTo>
                    <a:lnTo>
                      <a:pt x="822" y="141398"/>
                    </a:lnTo>
                    <a:lnTo>
                      <a:pt x="4095" y="142866"/>
                    </a:lnTo>
                    <a:lnTo>
                      <a:pt x="27395" y="154516"/>
                    </a:lnTo>
                    <a:lnTo>
                      <a:pt x="35771" y="158873"/>
                    </a:lnTo>
                    <a:lnTo>
                      <a:pt x="35771" y="149413"/>
                    </a:lnTo>
                    <a:lnTo>
                      <a:pt x="35771" y="21262"/>
                    </a:lnTo>
                    <a:lnTo>
                      <a:pt x="35771" y="17627"/>
                    </a:lnTo>
                    <a:lnTo>
                      <a:pt x="32497" y="16160"/>
                    </a:lnTo>
                    <a:lnTo>
                      <a:pt x="9198" y="4509"/>
                    </a:lnTo>
                    <a:lnTo>
                      <a:pt x="822" y="152"/>
                    </a:lnTo>
                    <a:close/>
                    <a:moveTo>
                      <a:pt x="12471" y="19072"/>
                    </a:moveTo>
                    <a:lnTo>
                      <a:pt x="24121" y="24897"/>
                    </a:lnTo>
                    <a:lnTo>
                      <a:pt x="24121" y="139953"/>
                    </a:lnTo>
                    <a:lnTo>
                      <a:pt x="12471" y="134128"/>
                    </a:lnTo>
                    <a:lnTo>
                      <a:pt x="12471" y="1907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46" name="Freeform 2745">
                <a:extLst>
                  <a:ext uri="{FF2B5EF4-FFF2-40B4-BE49-F238E27FC236}">
                    <a16:creationId xmlns:a16="http://schemas.microsoft.com/office/drawing/2014/main" id="{4ADF789A-CF40-2561-6473-22C44EE617A6}"/>
                  </a:ext>
                </a:extLst>
              </p:cNvPr>
              <p:cNvSpPr/>
              <p:nvPr/>
            </p:nvSpPr>
            <p:spPr>
              <a:xfrm>
                <a:off x="7559273" y="1395687"/>
                <a:ext cx="477635" cy="595605"/>
              </a:xfrm>
              <a:custGeom>
                <a:avLst/>
                <a:gdLst>
                  <a:gd name="connsiteX0" fmla="*/ 239644 w 477635"/>
                  <a:gd name="connsiteY0" fmla="*/ 149 h 595605"/>
                  <a:gd name="connsiteX1" fmla="*/ 237093 w 477635"/>
                  <a:gd name="connsiteY1" fmla="*/ 1605 h 595605"/>
                  <a:gd name="connsiteX2" fmla="*/ 4101 w 477635"/>
                  <a:gd name="connsiteY2" fmla="*/ 118100 h 595605"/>
                  <a:gd name="connsiteX3" fmla="*/ 827 w 477635"/>
                  <a:gd name="connsiteY3" fmla="*/ 119568 h 595605"/>
                  <a:gd name="connsiteX4" fmla="*/ 827 w 477635"/>
                  <a:gd name="connsiteY4" fmla="*/ 123203 h 595605"/>
                  <a:gd name="connsiteX5" fmla="*/ 827 w 477635"/>
                  <a:gd name="connsiteY5" fmla="*/ 472706 h 595605"/>
                  <a:gd name="connsiteX6" fmla="*/ 827 w 477635"/>
                  <a:gd name="connsiteY6" fmla="*/ 476341 h 595605"/>
                  <a:gd name="connsiteX7" fmla="*/ 4103 w 477635"/>
                  <a:gd name="connsiteY7" fmla="*/ 477809 h 595605"/>
                  <a:gd name="connsiteX8" fmla="*/ 237095 w 477635"/>
                  <a:gd name="connsiteY8" fmla="*/ 594310 h 595605"/>
                  <a:gd name="connsiteX9" fmla="*/ 239646 w 477635"/>
                  <a:gd name="connsiteY9" fmla="*/ 595754 h 595605"/>
                  <a:gd name="connsiteX10" fmla="*/ 242198 w 477635"/>
                  <a:gd name="connsiteY10" fmla="*/ 594310 h 595605"/>
                  <a:gd name="connsiteX11" fmla="*/ 475190 w 477635"/>
                  <a:gd name="connsiteY11" fmla="*/ 477809 h 595605"/>
                  <a:gd name="connsiteX12" fmla="*/ 478463 w 477635"/>
                  <a:gd name="connsiteY12" fmla="*/ 476341 h 595605"/>
                  <a:gd name="connsiteX13" fmla="*/ 478463 w 477635"/>
                  <a:gd name="connsiteY13" fmla="*/ 472706 h 595605"/>
                  <a:gd name="connsiteX14" fmla="*/ 478463 w 477635"/>
                  <a:gd name="connsiteY14" fmla="*/ 123203 h 595605"/>
                  <a:gd name="connsiteX15" fmla="*/ 478463 w 477635"/>
                  <a:gd name="connsiteY15" fmla="*/ 119568 h 595605"/>
                  <a:gd name="connsiteX16" fmla="*/ 475190 w 477635"/>
                  <a:gd name="connsiteY16" fmla="*/ 118100 h 595605"/>
                  <a:gd name="connsiteX17" fmla="*/ 242198 w 477635"/>
                  <a:gd name="connsiteY17" fmla="*/ 1605 h 595605"/>
                  <a:gd name="connsiteX18" fmla="*/ 239646 w 477635"/>
                  <a:gd name="connsiteY18" fmla="*/ 149 h 595605"/>
                  <a:gd name="connsiteX19" fmla="*/ 239644 w 477635"/>
                  <a:gd name="connsiteY19" fmla="*/ 13255 h 595605"/>
                  <a:gd name="connsiteX20" fmla="*/ 466811 w 477635"/>
                  <a:gd name="connsiteY20" fmla="*/ 126838 h 595605"/>
                  <a:gd name="connsiteX21" fmla="*/ 466811 w 477635"/>
                  <a:gd name="connsiteY21" fmla="*/ 469071 h 595605"/>
                  <a:gd name="connsiteX22" fmla="*/ 239644 w 477635"/>
                  <a:gd name="connsiteY22" fmla="*/ 582659 h 595605"/>
                  <a:gd name="connsiteX23" fmla="*/ 12477 w 477635"/>
                  <a:gd name="connsiteY23" fmla="*/ 469071 h 595605"/>
                  <a:gd name="connsiteX24" fmla="*/ 12477 w 477635"/>
                  <a:gd name="connsiteY24" fmla="*/ 126838 h 595605"/>
                  <a:gd name="connsiteX25" fmla="*/ 239644 w 477635"/>
                  <a:gd name="connsiteY25" fmla="*/ 13255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39644" y="149"/>
                    </a:moveTo>
                    <a:lnTo>
                      <a:pt x="237093" y="1605"/>
                    </a:lnTo>
                    <a:lnTo>
                      <a:pt x="4101" y="118100"/>
                    </a:lnTo>
                    <a:lnTo>
                      <a:pt x="827" y="119568"/>
                    </a:lnTo>
                    <a:lnTo>
                      <a:pt x="827" y="123203"/>
                    </a:lnTo>
                    <a:lnTo>
                      <a:pt x="827" y="472706"/>
                    </a:lnTo>
                    <a:lnTo>
                      <a:pt x="827" y="476341"/>
                    </a:lnTo>
                    <a:lnTo>
                      <a:pt x="4103" y="477809"/>
                    </a:lnTo>
                    <a:lnTo>
                      <a:pt x="237095" y="594310"/>
                    </a:lnTo>
                    <a:lnTo>
                      <a:pt x="239646" y="595754"/>
                    </a:lnTo>
                    <a:lnTo>
                      <a:pt x="242198" y="594310"/>
                    </a:lnTo>
                    <a:lnTo>
                      <a:pt x="475190" y="477809"/>
                    </a:lnTo>
                    <a:lnTo>
                      <a:pt x="478463" y="476341"/>
                    </a:lnTo>
                    <a:lnTo>
                      <a:pt x="478463" y="472706"/>
                    </a:lnTo>
                    <a:lnTo>
                      <a:pt x="478463" y="123203"/>
                    </a:lnTo>
                    <a:lnTo>
                      <a:pt x="478463" y="119568"/>
                    </a:lnTo>
                    <a:lnTo>
                      <a:pt x="475190" y="118100"/>
                    </a:lnTo>
                    <a:lnTo>
                      <a:pt x="242198" y="1605"/>
                    </a:lnTo>
                    <a:lnTo>
                      <a:pt x="239646" y="149"/>
                    </a:lnTo>
                    <a:close/>
                    <a:moveTo>
                      <a:pt x="239644" y="13255"/>
                    </a:moveTo>
                    <a:lnTo>
                      <a:pt x="466811" y="126838"/>
                    </a:lnTo>
                    <a:lnTo>
                      <a:pt x="466811" y="469071"/>
                    </a:lnTo>
                    <a:lnTo>
                      <a:pt x="239644" y="582659"/>
                    </a:lnTo>
                    <a:lnTo>
                      <a:pt x="12477" y="469071"/>
                    </a:lnTo>
                    <a:lnTo>
                      <a:pt x="12477" y="126838"/>
                    </a:lnTo>
                    <a:lnTo>
                      <a:pt x="239644" y="1325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747" name="Graphic 2503">
              <a:extLst>
                <a:ext uri="{FF2B5EF4-FFF2-40B4-BE49-F238E27FC236}">
                  <a16:creationId xmlns:a16="http://schemas.microsoft.com/office/drawing/2014/main" id="{AC35B777-9178-874E-C3A6-AD51358FCDDD}"/>
                </a:ext>
              </a:extLst>
            </p:cNvPr>
            <p:cNvGrpSpPr/>
            <p:nvPr/>
          </p:nvGrpSpPr>
          <p:grpSpPr>
            <a:xfrm>
              <a:off x="7844385" y="1613542"/>
              <a:ext cx="158630" cy="305945"/>
              <a:chOff x="7844385" y="1613542"/>
              <a:chExt cx="158630" cy="305945"/>
            </a:xfrm>
          </p:grpSpPr>
          <p:sp>
            <p:nvSpPr>
              <p:cNvPr id="2748" name="Freeform 2747">
                <a:extLst>
                  <a:ext uri="{FF2B5EF4-FFF2-40B4-BE49-F238E27FC236}">
                    <a16:creationId xmlns:a16="http://schemas.microsoft.com/office/drawing/2014/main" id="{86C0A100-9C6A-02A4-05AD-BF759234415B}"/>
                  </a:ext>
                </a:extLst>
              </p:cNvPr>
              <p:cNvSpPr/>
              <p:nvPr/>
            </p:nvSpPr>
            <p:spPr>
              <a:xfrm>
                <a:off x="7844385" y="1653202"/>
                <a:ext cx="158630" cy="226625"/>
              </a:xfrm>
              <a:custGeom>
                <a:avLst/>
                <a:gdLst>
                  <a:gd name="connsiteX0" fmla="*/ 148753 w 158630"/>
                  <a:gd name="connsiteY0" fmla="*/ 64481 h 226625"/>
                  <a:gd name="connsiteX1" fmla="*/ 148753 w 158630"/>
                  <a:gd name="connsiteY1" fmla="*/ 92703 h 226625"/>
                  <a:gd name="connsiteX2" fmla="*/ 89193 w 158630"/>
                  <a:gd name="connsiteY2" fmla="*/ 207576 h 226625"/>
                  <a:gd name="connsiteX3" fmla="*/ 69438 w 158630"/>
                  <a:gd name="connsiteY3" fmla="*/ 217454 h 226625"/>
                  <a:gd name="connsiteX4" fmla="*/ 9877 w 158630"/>
                  <a:gd name="connsiteY4" fmla="*/ 162145 h 226625"/>
                  <a:gd name="connsiteX5" fmla="*/ 9877 w 158630"/>
                  <a:gd name="connsiteY5" fmla="*/ 133923 h 226625"/>
                  <a:gd name="connsiteX6" fmla="*/ 69438 w 158630"/>
                  <a:gd name="connsiteY6" fmla="*/ 19050 h 226625"/>
                  <a:gd name="connsiteX7" fmla="*/ 89193 w 158630"/>
                  <a:gd name="connsiteY7" fmla="*/ 9172 h 22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8630" h="226625">
                    <a:moveTo>
                      <a:pt x="148753" y="64481"/>
                    </a:moveTo>
                    <a:cubicBezTo>
                      <a:pt x="154208" y="69547"/>
                      <a:pt x="154208" y="82182"/>
                      <a:pt x="148753" y="92703"/>
                    </a:cubicBezTo>
                    <a:lnTo>
                      <a:pt x="89193" y="207576"/>
                    </a:lnTo>
                    <a:cubicBezTo>
                      <a:pt x="83737" y="218097"/>
                      <a:pt x="74893" y="222519"/>
                      <a:pt x="69438" y="217454"/>
                    </a:cubicBezTo>
                    <a:lnTo>
                      <a:pt x="9877" y="162145"/>
                    </a:lnTo>
                    <a:cubicBezTo>
                      <a:pt x="4422" y="157079"/>
                      <a:pt x="4422" y="144444"/>
                      <a:pt x="9877" y="133923"/>
                    </a:cubicBezTo>
                    <a:lnTo>
                      <a:pt x="69438" y="19050"/>
                    </a:lnTo>
                    <a:cubicBezTo>
                      <a:pt x="74893" y="8529"/>
                      <a:pt x="83737" y="4107"/>
                      <a:pt x="89193" y="9172"/>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49" name="Freeform 2748">
                <a:extLst>
                  <a:ext uri="{FF2B5EF4-FFF2-40B4-BE49-F238E27FC236}">
                    <a16:creationId xmlns:a16="http://schemas.microsoft.com/office/drawing/2014/main" id="{15596172-ECAE-A5F5-9A66-6434DA19B915}"/>
                  </a:ext>
                </a:extLst>
              </p:cNvPr>
              <p:cNvSpPr/>
              <p:nvPr/>
            </p:nvSpPr>
            <p:spPr>
              <a:xfrm>
                <a:off x="7853147" y="1665714"/>
                <a:ext cx="141104" cy="201587"/>
              </a:xfrm>
              <a:custGeom>
                <a:avLst/>
                <a:gdLst>
                  <a:gd name="connsiteX0" fmla="*/ 136166 w 141104"/>
                  <a:gd name="connsiteY0" fmla="*/ 60930 h 201587"/>
                  <a:gd name="connsiteX1" fmla="*/ 136166 w 141104"/>
                  <a:gd name="connsiteY1" fmla="*/ 75041 h 201587"/>
                  <a:gd name="connsiteX2" fmla="*/ 75491 w 141104"/>
                  <a:gd name="connsiteY2" fmla="*/ 192063 h 201587"/>
                  <a:gd name="connsiteX3" fmla="*/ 65614 w 141104"/>
                  <a:gd name="connsiteY3" fmla="*/ 197002 h 201587"/>
                  <a:gd name="connsiteX4" fmla="*/ 4939 w 141104"/>
                  <a:gd name="connsiteY4" fmla="*/ 140658 h 201587"/>
                  <a:gd name="connsiteX5" fmla="*/ 4939 w 141104"/>
                  <a:gd name="connsiteY5" fmla="*/ 126547 h 201587"/>
                  <a:gd name="connsiteX6" fmla="*/ 65614 w 141104"/>
                  <a:gd name="connsiteY6" fmla="*/ 9525 h 201587"/>
                  <a:gd name="connsiteX7" fmla="*/ 75491 w 141104"/>
                  <a:gd name="connsiteY7" fmla="*/ 4586 h 201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1104" h="201587">
                    <a:moveTo>
                      <a:pt x="136166" y="60930"/>
                    </a:moveTo>
                    <a:cubicBezTo>
                      <a:pt x="138893" y="63462"/>
                      <a:pt x="138893" y="69780"/>
                      <a:pt x="136166" y="75041"/>
                    </a:cubicBezTo>
                    <a:lnTo>
                      <a:pt x="75491" y="192063"/>
                    </a:lnTo>
                    <a:cubicBezTo>
                      <a:pt x="72763" y="197323"/>
                      <a:pt x="68341" y="199535"/>
                      <a:pt x="65614" y="197002"/>
                    </a:cubicBezTo>
                    <a:lnTo>
                      <a:pt x="4939" y="140658"/>
                    </a:lnTo>
                    <a:cubicBezTo>
                      <a:pt x="2211" y="138125"/>
                      <a:pt x="2211" y="131808"/>
                      <a:pt x="4939" y="126547"/>
                    </a:cubicBezTo>
                    <a:lnTo>
                      <a:pt x="65614" y="9525"/>
                    </a:lnTo>
                    <a:cubicBezTo>
                      <a:pt x="68341" y="4264"/>
                      <a:pt x="72763" y="2053"/>
                      <a:pt x="75491" y="4586"/>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50" name="Freeform 2749">
                <a:extLst>
                  <a:ext uri="{FF2B5EF4-FFF2-40B4-BE49-F238E27FC236}">
                    <a16:creationId xmlns:a16="http://schemas.microsoft.com/office/drawing/2014/main" id="{6DACE252-E3D5-CB30-DC8E-47DB4BEBC075}"/>
                  </a:ext>
                </a:extLst>
              </p:cNvPr>
              <p:cNvSpPr/>
              <p:nvPr/>
            </p:nvSpPr>
            <p:spPr>
              <a:xfrm>
                <a:off x="7910818" y="1705554"/>
                <a:ext cx="29660" cy="118237"/>
              </a:xfrm>
              <a:custGeom>
                <a:avLst/>
                <a:gdLst>
                  <a:gd name="connsiteX0" fmla="*/ 20138 w 29660"/>
                  <a:gd name="connsiteY0" fmla="*/ 31469 h 118237"/>
                  <a:gd name="connsiteX1" fmla="*/ 16367 w 29660"/>
                  <a:gd name="connsiteY1" fmla="*/ 33355 h 118237"/>
                  <a:gd name="connsiteX2" fmla="*/ 93 w 29660"/>
                  <a:gd name="connsiteY2" fmla="*/ 44652 h 118237"/>
                  <a:gd name="connsiteX3" fmla="*/ 93 w 29660"/>
                  <a:gd name="connsiteY3" fmla="*/ 49409 h 118237"/>
                  <a:gd name="connsiteX4" fmla="*/ 2305 w 29660"/>
                  <a:gd name="connsiteY4" fmla="*/ 48602 h 118237"/>
                  <a:gd name="connsiteX5" fmla="*/ 9615 w 29660"/>
                  <a:gd name="connsiteY5" fmla="*/ 58084 h 118237"/>
                  <a:gd name="connsiteX6" fmla="*/ 9615 w 29660"/>
                  <a:gd name="connsiteY6" fmla="*/ 95236 h 118237"/>
                  <a:gd name="connsiteX7" fmla="*/ 2747 w 29660"/>
                  <a:gd name="connsiteY7" fmla="*/ 111808 h 118237"/>
                  <a:gd name="connsiteX8" fmla="*/ 0 w 29660"/>
                  <a:gd name="connsiteY8" fmla="*/ 113481 h 118237"/>
                  <a:gd name="connsiteX9" fmla="*/ 0 w 29660"/>
                  <a:gd name="connsiteY9" fmla="*/ 118238 h 118237"/>
                  <a:gd name="connsiteX10" fmla="*/ 29660 w 29660"/>
                  <a:gd name="connsiteY10" fmla="*/ 103407 h 118237"/>
                  <a:gd name="connsiteX11" fmla="*/ 29660 w 29660"/>
                  <a:gd name="connsiteY11" fmla="*/ 98651 h 118237"/>
                  <a:gd name="connsiteX12" fmla="*/ 27006 w 29660"/>
                  <a:gd name="connsiteY12" fmla="*/ 99678 h 118237"/>
                  <a:gd name="connsiteX13" fmla="*/ 20138 w 29660"/>
                  <a:gd name="connsiteY13" fmla="*/ 89975 h 118237"/>
                  <a:gd name="connsiteX14" fmla="*/ 20138 w 29660"/>
                  <a:gd name="connsiteY14" fmla="*/ 31469 h 118237"/>
                  <a:gd name="connsiteX15" fmla="*/ 15040 w 29660"/>
                  <a:gd name="connsiteY15" fmla="*/ 7311 h 118237"/>
                  <a:gd name="connsiteX16" fmla="*/ 8288 w 29660"/>
                  <a:gd name="connsiteY16" fmla="*/ 20166 h 118237"/>
                  <a:gd name="connsiteX17" fmla="*/ 14923 w 29660"/>
                  <a:gd name="connsiteY17" fmla="*/ 26494 h 118237"/>
                  <a:gd name="connsiteX18" fmla="*/ 21675 w 29660"/>
                  <a:gd name="connsiteY18" fmla="*/ 13639 h 118237"/>
                  <a:gd name="connsiteX19" fmla="*/ 15040 w 29660"/>
                  <a:gd name="connsiteY19" fmla="*/ 7311 h 11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9660" h="118237">
                    <a:moveTo>
                      <a:pt x="20138" y="31469"/>
                    </a:moveTo>
                    <a:lnTo>
                      <a:pt x="16367" y="33355"/>
                    </a:lnTo>
                    <a:cubicBezTo>
                      <a:pt x="9615" y="38461"/>
                      <a:pt x="5960" y="41087"/>
                      <a:pt x="93" y="44652"/>
                    </a:cubicBezTo>
                    <a:lnTo>
                      <a:pt x="93" y="49409"/>
                    </a:lnTo>
                    <a:lnTo>
                      <a:pt x="2305" y="48602"/>
                    </a:lnTo>
                    <a:cubicBezTo>
                      <a:pt x="8079" y="46513"/>
                      <a:pt x="9615" y="48605"/>
                      <a:pt x="9615" y="58084"/>
                    </a:cubicBezTo>
                    <a:lnTo>
                      <a:pt x="9615" y="95236"/>
                    </a:lnTo>
                    <a:cubicBezTo>
                      <a:pt x="9615" y="103951"/>
                      <a:pt x="7636" y="108565"/>
                      <a:pt x="2747" y="111808"/>
                    </a:cubicBezTo>
                    <a:lnTo>
                      <a:pt x="0" y="113481"/>
                    </a:lnTo>
                    <a:lnTo>
                      <a:pt x="0" y="118238"/>
                    </a:lnTo>
                    <a:lnTo>
                      <a:pt x="29660" y="103407"/>
                    </a:lnTo>
                    <a:lnTo>
                      <a:pt x="29660" y="98651"/>
                    </a:lnTo>
                    <a:lnTo>
                      <a:pt x="27006" y="99678"/>
                    </a:lnTo>
                    <a:cubicBezTo>
                      <a:pt x="22024" y="101371"/>
                      <a:pt x="20138" y="98689"/>
                      <a:pt x="20138" y="89975"/>
                    </a:cubicBezTo>
                    <a:lnTo>
                      <a:pt x="20138" y="31469"/>
                    </a:lnTo>
                    <a:moveTo>
                      <a:pt x="15040" y="7311"/>
                    </a:moveTo>
                    <a:cubicBezTo>
                      <a:pt x="11268" y="9197"/>
                      <a:pt x="8288" y="14944"/>
                      <a:pt x="8288" y="20166"/>
                    </a:cubicBezTo>
                    <a:cubicBezTo>
                      <a:pt x="8288" y="25554"/>
                      <a:pt x="11268" y="28321"/>
                      <a:pt x="14923" y="26494"/>
                    </a:cubicBezTo>
                    <a:cubicBezTo>
                      <a:pt x="18695" y="24608"/>
                      <a:pt x="21675" y="18860"/>
                      <a:pt x="21675" y="13639"/>
                    </a:cubicBezTo>
                    <a:cubicBezTo>
                      <a:pt x="21675" y="8417"/>
                      <a:pt x="18695" y="5483"/>
                      <a:pt x="15040" y="7311"/>
                    </a:cubicBez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51" name="Freeform 2750">
                <a:extLst>
                  <a:ext uri="{FF2B5EF4-FFF2-40B4-BE49-F238E27FC236}">
                    <a16:creationId xmlns:a16="http://schemas.microsoft.com/office/drawing/2014/main" id="{90BF0C3B-40DD-E681-5E32-54DA9AEABEB3}"/>
                  </a:ext>
                </a:extLst>
              </p:cNvPr>
              <p:cNvSpPr/>
              <p:nvPr/>
            </p:nvSpPr>
            <p:spPr>
              <a:xfrm>
                <a:off x="7856020" y="1652056"/>
                <a:ext cx="103246" cy="210743"/>
              </a:xfrm>
              <a:custGeom>
                <a:avLst/>
                <a:gdLst>
                  <a:gd name="connsiteX0" fmla="*/ 67672 w 103246"/>
                  <a:gd name="connsiteY0" fmla="*/ 17788 h 210743"/>
                  <a:gd name="connsiteX1" fmla="*/ 62737 w 103246"/>
                  <a:gd name="connsiteY1" fmla="*/ 23149 h 210743"/>
                  <a:gd name="connsiteX2" fmla="*/ 2043 w 103246"/>
                  <a:gd name="connsiteY2" fmla="*/ 140175 h 210743"/>
                  <a:gd name="connsiteX3" fmla="*/ 2043 w 103246"/>
                  <a:gd name="connsiteY3" fmla="*/ 154311 h 210743"/>
                  <a:gd name="connsiteX4" fmla="*/ 40829 w 103246"/>
                  <a:gd name="connsiteY4" fmla="*/ 190328 h 210743"/>
                  <a:gd name="connsiteX5" fmla="*/ 103246 w 103246"/>
                  <a:gd name="connsiteY5" fmla="*/ 46664 h 210743"/>
                  <a:gd name="connsiteX6" fmla="*/ 72631 w 103246"/>
                  <a:gd name="connsiteY6" fmla="*/ 18202 h 210743"/>
                  <a:gd name="connsiteX7" fmla="*/ 67672 w 103246"/>
                  <a:gd name="connsiteY7" fmla="*/ 17788 h 21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246" h="210743">
                    <a:moveTo>
                      <a:pt x="67672" y="17788"/>
                    </a:moveTo>
                    <a:cubicBezTo>
                      <a:pt x="65880" y="18684"/>
                      <a:pt x="64087" y="20512"/>
                      <a:pt x="62737" y="23149"/>
                    </a:cubicBezTo>
                    <a:lnTo>
                      <a:pt x="2043" y="140175"/>
                    </a:lnTo>
                    <a:cubicBezTo>
                      <a:pt x="-681" y="145462"/>
                      <a:pt x="-681" y="151781"/>
                      <a:pt x="2043" y="154311"/>
                    </a:cubicBezTo>
                    <a:lnTo>
                      <a:pt x="40829" y="190328"/>
                    </a:lnTo>
                    <a:cubicBezTo>
                      <a:pt x="40922" y="132508"/>
                      <a:pt x="68161" y="71658"/>
                      <a:pt x="103246" y="46664"/>
                    </a:cubicBezTo>
                    <a:lnTo>
                      <a:pt x="72631" y="18202"/>
                    </a:lnTo>
                    <a:cubicBezTo>
                      <a:pt x="71258" y="16926"/>
                      <a:pt x="69465" y="16891"/>
                      <a:pt x="67672" y="17788"/>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780" name="Graphic 2503">
            <a:extLst>
              <a:ext uri="{FF2B5EF4-FFF2-40B4-BE49-F238E27FC236}">
                <a16:creationId xmlns:a16="http://schemas.microsoft.com/office/drawing/2014/main" id="{6FE0B195-513E-7AA4-8B84-EDD6DE81FB5B}"/>
              </a:ext>
            </a:extLst>
          </p:cNvPr>
          <p:cNvGrpSpPr/>
          <p:nvPr/>
        </p:nvGrpSpPr>
        <p:grpSpPr>
          <a:xfrm>
            <a:off x="6680163" y="4506407"/>
            <a:ext cx="785607" cy="556943"/>
            <a:chOff x="6905491" y="3714563"/>
            <a:chExt cx="529892" cy="375658"/>
          </a:xfrm>
        </p:grpSpPr>
        <p:grpSp>
          <p:nvGrpSpPr>
            <p:cNvPr id="2781" name="Graphic 2503">
              <a:extLst>
                <a:ext uri="{FF2B5EF4-FFF2-40B4-BE49-F238E27FC236}">
                  <a16:creationId xmlns:a16="http://schemas.microsoft.com/office/drawing/2014/main" id="{29A3818D-71A1-A328-4D24-78492C8941BD}"/>
                </a:ext>
              </a:extLst>
            </p:cNvPr>
            <p:cNvGrpSpPr/>
            <p:nvPr/>
          </p:nvGrpSpPr>
          <p:grpSpPr>
            <a:xfrm>
              <a:off x="6931252" y="3715669"/>
              <a:ext cx="480894" cy="374552"/>
              <a:chOff x="6931252" y="3715669"/>
              <a:chExt cx="480894" cy="374552"/>
            </a:xfrm>
          </p:grpSpPr>
          <p:sp>
            <p:nvSpPr>
              <p:cNvPr id="2782" name="Freeform 2781">
                <a:extLst>
                  <a:ext uri="{FF2B5EF4-FFF2-40B4-BE49-F238E27FC236}">
                    <a16:creationId xmlns:a16="http://schemas.microsoft.com/office/drawing/2014/main" id="{A524A1DA-429E-02F7-AC0B-3D8A8FA17CB0}"/>
                  </a:ext>
                </a:extLst>
              </p:cNvPr>
              <p:cNvSpPr/>
              <p:nvPr/>
            </p:nvSpPr>
            <p:spPr>
              <a:xfrm>
                <a:off x="6931252" y="3715669"/>
                <a:ext cx="480894" cy="374552"/>
              </a:xfrm>
              <a:custGeom>
                <a:avLst/>
                <a:gdLst>
                  <a:gd name="connsiteX0" fmla="*/ 241134 w 480894"/>
                  <a:gd name="connsiteY0" fmla="*/ 679 h 374552"/>
                  <a:gd name="connsiteX1" fmla="*/ 231885 w 480894"/>
                  <a:gd name="connsiteY1" fmla="*/ 5323 h 374552"/>
                  <a:gd name="connsiteX2" fmla="*/ 9941 w 480894"/>
                  <a:gd name="connsiteY2" fmla="*/ 116279 h 374552"/>
                  <a:gd name="connsiteX3" fmla="*/ 692 w 480894"/>
                  <a:gd name="connsiteY3" fmla="*/ 120923 h 374552"/>
                  <a:gd name="connsiteX4" fmla="*/ 692 w 480894"/>
                  <a:gd name="connsiteY4" fmla="*/ 132464 h 374552"/>
                  <a:gd name="connsiteX5" fmla="*/ 692 w 480894"/>
                  <a:gd name="connsiteY5" fmla="*/ 243447 h 374552"/>
                  <a:gd name="connsiteX6" fmla="*/ 692 w 480894"/>
                  <a:gd name="connsiteY6" fmla="*/ 255016 h 374552"/>
                  <a:gd name="connsiteX7" fmla="*/ 9940 w 480894"/>
                  <a:gd name="connsiteY7" fmla="*/ 259632 h 374552"/>
                  <a:gd name="connsiteX8" fmla="*/ 231884 w 480894"/>
                  <a:gd name="connsiteY8" fmla="*/ 370616 h 374552"/>
                  <a:gd name="connsiteX9" fmla="*/ 241133 w 480894"/>
                  <a:gd name="connsiteY9" fmla="*/ 375232 h 374552"/>
                  <a:gd name="connsiteX10" fmla="*/ 249225 w 480894"/>
                  <a:gd name="connsiteY10" fmla="*/ 370616 h 374552"/>
                  <a:gd name="connsiteX11" fmla="*/ 471173 w 480894"/>
                  <a:gd name="connsiteY11" fmla="*/ 259632 h 374552"/>
                  <a:gd name="connsiteX12" fmla="*/ 481587 w 480894"/>
                  <a:gd name="connsiteY12" fmla="*/ 255016 h 374552"/>
                  <a:gd name="connsiteX13" fmla="*/ 481587 w 480894"/>
                  <a:gd name="connsiteY13" fmla="*/ 243447 h 374552"/>
                  <a:gd name="connsiteX14" fmla="*/ 481587 w 480894"/>
                  <a:gd name="connsiteY14" fmla="*/ 132464 h 374552"/>
                  <a:gd name="connsiteX15" fmla="*/ 481587 w 480894"/>
                  <a:gd name="connsiteY15" fmla="*/ 120923 h 374552"/>
                  <a:gd name="connsiteX16" fmla="*/ 471173 w 480894"/>
                  <a:gd name="connsiteY16" fmla="*/ 116279 h 374552"/>
                  <a:gd name="connsiteX17" fmla="*/ 249225 w 480894"/>
                  <a:gd name="connsiteY17" fmla="*/ 5323 h 374552"/>
                  <a:gd name="connsiteX18" fmla="*/ 241133 w 480894"/>
                  <a:gd name="connsiteY18" fmla="*/ 679 h 374552"/>
                  <a:gd name="connsiteX19" fmla="*/ 241134 w 480894"/>
                  <a:gd name="connsiteY19" fmla="*/ 42308 h 374552"/>
                  <a:gd name="connsiteX20" fmla="*/ 444576 w 480894"/>
                  <a:gd name="connsiteY20" fmla="*/ 144032 h 374552"/>
                  <a:gd name="connsiteX21" fmla="*/ 444576 w 480894"/>
                  <a:gd name="connsiteY21" fmla="*/ 231907 h 374552"/>
                  <a:gd name="connsiteX22" fmla="*/ 241134 w 480894"/>
                  <a:gd name="connsiteY22" fmla="*/ 333630 h 374552"/>
                  <a:gd name="connsiteX23" fmla="*/ 37685 w 480894"/>
                  <a:gd name="connsiteY23" fmla="*/ 231907 h 374552"/>
                  <a:gd name="connsiteX24" fmla="*/ 37683 w 480894"/>
                  <a:gd name="connsiteY24" fmla="*/ 144032 h 374552"/>
                  <a:gd name="connsiteX25" fmla="*/ 241133 w 480894"/>
                  <a:gd name="connsiteY25" fmla="*/ 42308 h 37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0894" h="374552">
                    <a:moveTo>
                      <a:pt x="241134" y="679"/>
                    </a:moveTo>
                    <a:lnTo>
                      <a:pt x="231885" y="5323"/>
                    </a:lnTo>
                    <a:lnTo>
                      <a:pt x="9941" y="116279"/>
                    </a:lnTo>
                    <a:lnTo>
                      <a:pt x="692" y="120923"/>
                    </a:lnTo>
                    <a:lnTo>
                      <a:pt x="692" y="132464"/>
                    </a:lnTo>
                    <a:lnTo>
                      <a:pt x="692" y="243447"/>
                    </a:lnTo>
                    <a:lnTo>
                      <a:pt x="692" y="255016"/>
                    </a:lnTo>
                    <a:lnTo>
                      <a:pt x="9940" y="259632"/>
                    </a:lnTo>
                    <a:lnTo>
                      <a:pt x="231884" y="370616"/>
                    </a:lnTo>
                    <a:lnTo>
                      <a:pt x="241133" y="375232"/>
                    </a:lnTo>
                    <a:lnTo>
                      <a:pt x="249225" y="370616"/>
                    </a:lnTo>
                    <a:lnTo>
                      <a:pt x="471173" y="259632"/>
                    </a:lnTo>
                    <a:lnTo>
                      <a:pt x="481587" y="255016"/>
                    </a:lnTo>
                    <a:lnTo>
                      <a:pt x="481587" y="243447"/>
                    </a:lnTo>
                    <a:lnTo>
                      <a:pt x="481587" y="132464"/>
                    </a:lnTo>
                    <a:lnTo>
                      <a:pt x="481587" y="120923"/>
                    </a:lnTo>
                    <a:lnTo>
                      <a:pt x="471173" y="116279"/>
                    </a:lnTo>
                    <a:lnTo>
                      <a:pt x="249225" y="5323"/>
                    </a:lnTo>
                    <a:lnTo>
                      <a:pt x="241133" y="679"/>
                    </a:lnTo>
                    <a:close/>
                    <a:moveTo>
                      <a:pt x="241134" y="42308"/>
                    </a:moveTo>
                    <a:lnTo>
                      <a:pt x="444576" y="144032"/>
                    </a:lnTo>
                    <a:lnTo>
                      <a:pt x="444576" y="231907"/>
                    </a:lnTo>
                    <a:lnTo>
                      <a:pt x="241134" y="333630"/>
                    </a:lnTo>
                    <a:lnTo>
                      <a:pt x="37685" y="231907"/>
                    </a:lnTo>
                    <a:lnTo>
                      <a:pt x="37683" y="144032"/>
                    </a:lnTo>
                    <a:lnTo>
                      <a:pt x="241133" y="4230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83" name="Freeform 2782">
                <a:extLst>
                  <a:ext uri="{FF2B5EF4-FFF2-40B4-BE49-F238E27FC236}">
                    <a16:creationId xmlns:a16="http://schemas.microsoft.com/office/drawing/2014/main" id="{65C41016-9FCD-72A3-A4C3-67BA7654D088}"/>
                  </a:ext>
                </a:extLst>
              </p:cNvPr>
              <p:cNvSpPr/>
              <p:nvPr/>
            </p:nvSpPr>
            <p:spPr>
              <a:xfrm>
                <a:off x="6949322" y="3736579"/>
                <a:ext cx="443892" cy="221967"/>
              </a:xfrm>
              <a:custGeom>
                <a:avLst/>
                <a:gdLst>
                  <a:gd name="connsiteX0" fmla="*/ 692 w 443892"/>
                  <a:gd name="connsiteY0" fmla="*/ 111652 h 221967"/>
                  <a:gd name="connsiteX1" fmla="*/ 222639 w 443892"/>
                  <a:gd name="connsiteY1" fmla="*/ 668 h 221967"/>
                  <a:gd name="connsiteX2" fmla="*/ 444585 w 443892"/>
                  <a:gd name="connsiteY2" fmla="*/ 111652 h 221967"/>
                  <a:gd name="connsiteX3" fmla="*/ 222639 w 443892"/>
                  <a:gd name="connsiteY3" fmla="*/ 222635 h 221967"/>
                  <a:gd name="connsiteX4" fmla="*/ 692 w 443892"/>
                  <a:gd name="connsiteY4" fmla="*/ 111652 h 221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92" h="221967">
                    <a:moveTo>
                      <a:pt x="692" y="111652"/>
                    </a:moveTo>
                    <a:lnTo>
                      <a:pt x="222639" y="668"/>
                    </a:lnTo>
                    <a:lnTo>
                      <a:pt x="444585" y="111652"/>
                    </a:lnTo>
                    <a:lnTo>
                      <a:pt x="222639" y="222635"/>
                    </a:lnTo>
                    <a:lnTo>
                      <a:pt x="692" y="11165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84" name="Freeform 2783">
                <a:extLst>
                  <a:ext uri="{FF2B5EF4-FFF2-40B4-BE49-F238E27FC236}">
                    <a16:creationId xmlns:a16="http://schemas.microsoft.com/office/drawing/2014/main" id="{B7695E8D-E6FF-1D00-EE9B-087AC21FA020}"/>
                  </a:ext>
                </a:extLst>
              </p:cNvPr>
              <p:cNvSpPr/>
              <p:nvPr/>
            </p:nvSpPr>
            <p:spPr>
              <a:xfrm>
                <a:off x="6949322" y="3847563"/>
                <a:ext cx="221947" cy="221939"/>
              </a:xfrm>
              <a:custGeom>
                <a:avLst/>
                <a:gdLst>
                  <a:gd name="connsiteX0" fmla="*/ 670 w 221947"/>
                  <a:gd name="connsiteY0" fmla="*/ 690 h 221939"/>
                  <a:gd name="connsiteX1" fmla="*/ 670 w 221947"/>
                  <a:gd name="connsiteY1" fmla="*/ 111674 h 221939"/>
                  <a:gd name="connsiteX2" fmla="*/ 222617 w 221947"/>
                  <a:gd name="connsiteY2" fmla="*/ 222630 h 221939"/>
                  <a:gd name="connsiteX3" fmla="*/ 222617 w 221947"/>
                  <a:gd name="connsiteY3" fmla="*/ 111674 h 221939"/>
                  <a:gd name="connsiteX4" fmla="*/ 670 w 221947"/>
                  <a:gd name="connsiteY4" fmla="*/ 690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670" y="690"/>
                    </a:moveTo>
                    <a:lnTo>
                      <a:pt x="670" y="111674"/>
                    </a:lnTo>
                    <a:lnTo>
                      <a:pt x="222617" y="222630"/>
                    </a:lnTo>
                    <a:lnTo>
                      <a:pt x="222617" y="111674"/>
                    </a:lnTo>
                    <a:lnTo>
                      <a:pt x="670" y="69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85" name="Freeform 2784">
                <a:extLst>
                  <a:ext uri="{FF2B5EF4-FFF2-40B4-BE49-F238E27FC236}">
                    <a16:creationId xmlns:a16="http://schemas.microsoft.com/office/drawing/2014/main" id="{E47F5DAD-B8FE-842A-9C9A-905BA93DC8F9}"/>
                  </a:ext>
                </a:extLst>
              </p:cNvPr>
              <p:cNvSpPr/>
              <p:nvPr/>
            </p:nvSpPr>
            <p:spPr>
              <a:xfrm>
                <a:off x="7171268" y="3847563"/>
                <a:ext cx="221947" cy="221939"/>
              </a:xfrm>
              <a:custGeom>
                <a:avLst/>
                <a:gdLst>
                  <a:gd name="connsiteX0" fmla="*/ 222662 w 221947"/>
                  <a:gd name="connsiteY0" fmla="*/ 690 h 221939"/>
                  <a:gd name="connsiteX1" fmla="*/ 222662 w 221947"/>
                  <a:gd name="connsiteY1" fmla="*/ 111674 h 221939"/>
                  <a:gd name="connsiteX2" fmla="*/ 715 w 221947"/>
                  <a:gd name="connsiteY2" fmla="*/ 222630 h 221939"/>
                  <a:gd name="connsiteX3" fmla="*/ 715 w 221947"/>
                  <a:gd name="connsiteY3" fmla="*/ 111674 h 221939"/>
                  <a:gd name="connsiteX4" fmla="*/ 222662 w 221947"/>
                  <a:gd name="connsiteY4" fmla="*/ 690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222662" y="690"/>
                    </a:moveTo>
                    <a:lnTo>
                      <a:pt x="222662" y="111674"/>
                    </a:lnTo>
                    <a:lnTo>
                      <a:pt x="715" y="222630"/>
                    </a:lnTo>
                    <a:lnTo>
                      <a:pt x="715" y="111674"/>
                    </a:lnTo>
                    <a:lnTo>
                      <a:pt x="222662" y="69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786" name="Graphic 2503">
              <a:extLst>
                <a:ext uri="{FF2B5EF4-FFF2-40B4-BE49-F238E27FC236}">
                  <a16:creationId xmlns:a16="http://schemas.microsoft.com/office/drawing/2014/main" id="{4450622F-678D-E908-5996-3216C25FFBDB}"/>
                </a:ext>
              </a:extLst>
            </p:cNvPr>
            <p:cNvGrpSpPr/>
            <p:nvPr/>
          </p:nvGrpSpPr>
          <p:grpSpPr>
            <a:xfrm>
              <a:off x="6905491" y="3714563"/>
              <a:ext cx="529892" cy="264957"/>
              <a:chOff x="6905491" y="3714563"/>
              <a:chExt cx="529892" cy="264957"/>
            </a:xfrm>
          </p:grpSpPr>
          <p:sp>
            <p:nvSpPr>
              <p:cNvPr id="2787" name="Freeform 2786">
                <a:extLst>
                  <a:ext uri="{FF2B5EF4-FFF2-40B4-BE49-F238E27FC236}">
                    <a16:creationId xmlns:a16="http://schemas.microsoft.com/office/drawing/2014/main" id="{7F9889B6-C6D6-0EF8-2739-0134E5CB0715}"/>
                  </a:ext>
                </a:extLst>
              </p:cNvPr>
              <p:cNvSpPr/>
              <p:nvPr/>
            </p:nvSpPr>
            <p:spPr>
              <a:xfrm>
                <a:off x="6959512" y="3741239"/>
                <a:ext cx="422052" cy="211035"/>
              </a:xfrm>
              <a:custGeom>
                <a:avLst/>
                <a:gdLst>
                  <a:gd name="connsiteX0" fmla="*/ 211040 w 422052"/>
                  <a:gd name="connsiteY0" fmla="*/ 0 h 211035"/>
                  <a:gd name="connsiteX1" fmla="*/ 0 w 422052"/>
                  <a:gd name="connsiteY1" fmla="*/ 105524 h 211035"/>
                  <a:gd name="connsiteX2" fmla="*/ 211013 w 422052"/>
                  <a:gd name="connsiteY2" fmla="*/ 211035 h 211035"/>
                  <a:gd name="connsiteX3" fmla="*/ 422053 w 422052"/>
                  <a:gd name="connsiteY3" fmla="*/ 105511 h 211035"/>
                  <a:gd name="connsiteX4" fmla="*/ 211040 w 422052"/>
                  <a:gd name="connsiteY4" fmla="*/ 0 h 211035"/>
                  <a:gd name="connsiteX5" fmla="*/ 310074 w 422052"/>
                  <a:gd name="connsiteY5" fmla="*/ 56125 h 211035"/>
                  <a:gd name="connsiteX6" fmla="*/ 310074 w 422052"/>
                  <a:gd name="connsiteY6" fmla="*/ 155084 h 211035"/>
                  <a:gd name="connsiteX7" fmla="*/ 112246 w 422052"/>
                  <a:gd name="connsiteY7" fmla="*/ 155044 h 211035"/>
                  <a:gd name="connsiteX8" fmla="*/ 112166 w 422052"/>
                  <a:gd name="connsiteY8" fmla="*/ 56125 h 211035"/>
                  <a:gd name="connsiteX9" fmla="*/ 310074 w 422052"/>
                  <a:gd name="connsiteY9" fmla="*/ 56125 h 211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052" h="211035">
                    <a:moveTo>
                      <a:pt x="211040" y="0"/>
                    </a:moveTo>
                    <a:lnTo>
                      <a:pt x="0" y="105524"/>
                    </a:lnTo>
                    <a:lnTo>
                      <a:pt x="211013" y="211035"/>
                    </a:lnTo>
                    <a:lnTo>
                      <a:pt x="422053" y="105511"/>
                    </a:lnTo>
                    <a:lnTo>
                      <a:pt x="211040" y="0"/>
                    </a:lnTo>
                    <a:close/>
                    <a:moveTo>
                      <a:pt x="310074" y="56125"/>
                    </a:moveTo>
                    <a:cubicBezTo>
                      <a:pt x="364632" y="83406"/>
                      <a:pt x="364686" y="127777"/>
                      <a:pt x="310074" y="155084"/>
                    </a:cubicBezTo>
                    <a:cubicBezTo>
                      <a:pt x="255462" y="182391"/>
                      <a:pt x="166804" y="182324"/>
                      <a:pt x="112246" y="155044"/>
                    </a:cubicBezTo>
                    <a:cubicBezTo>
                      <a:pt x="57688" y="127763"/>
                      <a:pt x="57554" y="83433"/>
                      <a:pt x="112166" y="56125"/>
                    </a:cubicBezTo>
                    <a:cubicBezTo>
                      <a:pt x="166778" y="28818"/>
                      <a:pt x="255516" y="28845"/>
                      <a:pt x="310074" y="56125"/>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788" name="Graphic 2503">
                <a:extLst>
                  <a:ext uri="{FF2B5EF4-FFF2-40B4-BE49-F238E27FC236}">
                    <a16:creationId xmlns:a16="http://schemas.microsoft.com/office/drawing/2014/main" id="{A62DEA49-C6A2-AECA-C16B-05B34C618203}"/>
                  </a:ext>
                </a:extLst>
              </p:cNvPr>
              <p:cNvGrpSpPr/>
              <p:nvPr/>
            </p:nvGrpSpPr>
            <p:grpSpPr>
              <a:xfrm>
                <a:off x="6905491" y="3714563"/>
                <a:ext cx="529892" cy="264957"/>
                <a:chOff x="6905491" y="3714563"/>
                <a:chExt cx="529892" cy="264957"/>
              </a:xfrm>
            </p:grpSpPr>
            <p:grpSp>
              <p:nvGrpSpPr>
                <p:cNvPr id="2789" name="Graphic 2503">
                  <a:extLst>
                    <a:ext uri="{FF2B5EF4-FFF2-40B4-BE49-F238E27FC236}">
                      <a16:creationId xmlns:a16="http://schemas.microsoft.com/office/drawing/2014/main" id="{27BF5D8F-43DA-2898-6E74-23FD52F1D152}"/>
                    </a:ext>
                  </a:extLst>
                </p:cNvPr>
                <p:cNvGrpSpPr/>
                <p:nvPr/>
              </p:nvGrpSpPr>
              <p:grpSpPr>
                <a:xfrm>
                  <a:off x="7037964" y="3780802"/>
                  <a:ext cx="264946" cy="132478"/>
                  <a:chOff x="7037964" y="3780802"/>
                  <a:chExt cx="264946" cy="132478"/>
                </a:xfrm>
                <a:solidFill>
                  <a:srgbClr val="00FFFF"/>
                </a:solidFill>
              </p:grpSpPr>
              <p:sp>
                <p:nvSpPr>
                  <p:cNvPr id="2790" name="Freeform 2789">
                    <a:extLst>
                      <a:ext uri="{FF2B5EF4-FFF2-40B4-BE49-F238E27FC236}">
                        <a16:creationId xmlns:a16="http://schemas.microsoft.com/office/drawing/2014/main" id="{E4B19890-89C2-4E76-B11F-E8C7142DE3D3}"/>
                      </a:ext>
                    </a:extLst>
                  </p:cNvPr>
                  <p:cNvSpPr/>
                  <p:nvPr/>
                </p:nvSpPr>
                <p:spPr>
                  <a:xfrm>
                    <a:off x="7147308" y="3780802"/>
                    <a:ext cx="46975" cy="56168"/>
                  </a:xfrm>
                  <a:custGeom>
                    <a:avLst/>
                    <a:gdLst>
                      <a:gd name="connsiteX0" fmla="*/ 23847 w 46975"/>
                      <a:gd name="connsiteY0" fmla="*/ 444 h 56168"/>
                      <a:gd name="connsiteX1" fmla="*/ 321 w 46975"/>
                      <a:gd name="connsiteY1" fmla="*/ 21796 h 56168"/>
                      <a:gd name="connsiteX2" fmla="*/ 7772 w 46975"/>
                      <a:gd name="connsiteY2" fmla="*/ 21796 h 56168"/>
                      <a:gd name="connsiteX3" fmla="*/ 7772 w 46975"/>
                      <a:gd name="connsiteY3" fmla="*/ 56613 h 56168"/>
                      <a:gd name="connsiteX4" fmla="*/ 39921 w 46975"/>
                      <a:gd name="connsiteY4" fmla="*/ 56613 h 56168"/>
                      <a:gd name="connsiteX5" fmla="*/ 39921 w 46975"/>
                      <a:gd name="connsiteY5" fmla="*/ 21796 h 56168"/>
                      <a:gd name="connsiteX6" fmla="*/ 47297 w 46975"/>
                      <a:gd name="connsiteY6" fmla="*/ 21796 h 56168"/>
                      <a:gd name="connsiteX7" fmla="*/ 23847 w 46975"/>
                      <a:gd name="connsiteY7" fmla="*/ 444 h 56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975" h="56168">
                        <a:moveTo>
                          <a:pt x="23847" y="444"/>
                        </a:moveTo>
                        <a:lnTo>
                          <a:pt x="321" y="21796"/>
                        </a:lnTo>
                        <a:lnTo>
                          <a:pt x="7772" y="21796"/>
                        </a:lnTo>
                        <a:lnTo>
                          <a:pt x="7772" y="56613"/>
                        </a:lnTo>
                        <a:lnTo>
                          <a:pt x="39921" y="56613"/>
                        </a:lnTo>
                        <a:lnTo>
                          <a:pt x="39921" y="21796"/>
                        </a:lnTo>
                        <a:lnTo>
                          <a:pt x="47297" y="21796"/>
                        </a:lnTo>
                        <a:lnTo>
                          <a:pt x="23847" y="44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91" name="Freeform 2790">
                    <a:extLst>
                      <a:ext uri="{FF2B5EF4-FFF2-40B4-BE49-F238E27FC236}">
                        <a16:creationId xmlns:a16="http://schemas.microsoft.com/office/drawing/2014/main" id="{212A2F58-B8E5-4B2D-D2B2-52CB0AC33328}"/>
                      </a:ext>
                    </a:extLst>
                  </p:cNvPr>
                  <p:cNvSpPr/>
                  <p:nvPr/>
                </p:nvSpPr>
                <p:spPr>
                  <a:xfrm>
                    <a:off x="7147308" y="3857131"/>
                    <a:ext cx="46975" cy="56149"/>
                  </a:xfrm>
                  <a:custGeom>
                    <a:avLst/>
                    <a:gdLst>
                      <a:gd name="connsiteX0" fmla="*/ 23847 w 46975"/>
                      <a:gd name="connsiteY0" fmla="*/ 56572 h 56149"/>
                      <a:gd name="connsiteX1" fmla="*/ 321 w 46975"/>
                      <a:gd name="connsiteY1" fmla="*/ 35220 h 56149"/>
                      <a:gd name="connsiteX2" fmla="*/ 7772 w 46975"/>
                      <a:gd name="connsiteY2" fmla="*/ 35220 h 56149"/>
                      <a:gd name="connsiteX3" fmla="*/ 7772 w 46975"/>
                      <a:gd name="connsiteY3" fmla="*/ 422 h 56149"/>
                      <a:gd name="connsiteX4" fmla="*/ 39921 w 46975"/>
                      <a:gd name="connsiteY4" fmla="*/ 422 h 56149"/>
                      <a:gd name="connsiteX5" fmla="*/ 39921 w 46975"/>
                      <a:gd name="connsiteY5" fmla="*/ 35220 h 56149"/>
                      <a:gd name="connsiteX6" fmla="*/ 47297 w 46975"/>
                      <a:gd name="connsiteY6" fmla="*/ 35220 h 56149"/>
                      <a:gd name="connsiteX7" fmla="*/ 23847 w 46975"/>
                      <a:gd name="connsiteY7" fmla="*/ 56572 h 56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975" h="56149">
                        <a:moveTo>
                          <a:pt x="23847" y="56572"/>
                        </a:moveTo>
                        <a:lnTo>
                          <a:pt x="321" y="35220"/>
                        </a:lnTo>
                        <a:lnTo>
                          <a:pt x="7772" y="35220"/>
                        </a:lnTo>
                        <a:lnTo>
                          <a:pt x="7772" y="422"/>
                        </a:lnTo>
                        <a:lnTo>
                          <a:pt x="39921" y="422"/>
                        </a:lnTo>
                        <a:lnTo>
                          <a:pt x="39921" y="35220"/>
                        </a:lnTo>
                        <a:lnTo>
                          <a:pt x="47297" y="35220"/>
                        </a:lnTo>
                        <a:lnTo>
                          <a:pt x="23847" y="5657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92" name="Freeform 2791">
                    <a:extLst>
                      <a:ext uri="{FF2B5EF4-FFF2-40B4-BE49-F238E27FC236}">
                        <a16:creationId xmlns:a16="http://schemas.microsoft.com/office/drawing/2014/main" id="{CD5F04D1-3C30-8E6F-E8FE-7DCF674C9E12}"/>
                      </a:ext>
                    </a:extLst>
                  </p:cNvPr>
                  <p:cNvSpPr/>
                  <p:nvPr/>
                </p:nvSpPr>
                <p:spPr>
                  <a:xfrm>
                    <a:off x="7037964" y="3834796"/>
                    <a:ext cx="112294" cy="23507"/>
                  </a:xfrm>
                  <a:custGeom>
                    <a:avLst/>
                    <a:gdLst>
                      <a:gd name="connsiteX0" fmla="*/ 323 w 112294"/>
                      <a:gd name="connsiteY0" fmla="*/ 12178 h 23507"/>
                      <a:gd name="connsiteX1" fmla="*/ 43025 w 112294"/>
                      <a:gd name="connsiteY1" fmla="*/ 23941 h 23507"/>
                      <a:gd name="connsiteX2" fmla="*/ 43025 w 112294"/>
                      <a:gd name="connsiteY2" fmla="*/ 20215 h 23507"/>
                      <a:gd name="connsiteX3" fmla="*/ 112618 w 112294"/>
                      <a:gd name="connsiteY3" fmla="*/ 20215 h 23507"/>
                      <a:gd name="connsiteX4" fmla="*/ 112618 w 112294"/>
                      <a:gd name="connsiteY4" fmla="*/ 4140 h 23507"/>
                      <a:gd name="connsiteX5" fmla="*/ 43025 w 112294"/>
                      <a:gd name="connsiteY5" fmla="*/ 4140 h 23507"/>
                      <a:gd name="connsiteX6" fmla="*/ 43025 w 112294"/>
                      <a:gd name="connsiteY6" fmla="*/ 433 h 23507"/>
                      <a:gd name="connsiteX7" fmla="*/ 323 w 112294"/>
                      <a:gd name="connsiteY7" fmla="*/ 12178 h 2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294" h="23507">
                        <a:moveTo>
                          <a:pt x="323" y="12178"/>
                        </a:moveTo>
                        <a:lnTo>
                          <a:pt x="43025" y="23941"/>
                        </a:lnTo>
                        <a:lnTo>
                          <a:pt x="43025" y="20215"/>
                        </a:lnTo>
                        <a:lnTo>
                          <a:pt x="112618" y="20215"/>
                        </a:lnTo>
                        <a:lnTo>
                          <a:pt x="112618" y="4140"/>
                        </a:lnTo>
                        <a:lnTo>
                          <a:pt x="43025" y="4140"/>
                        </a:lnTo>
                        <a:lnTo>
                          <a:pt x="43025" y="433"/>
                        </a:lnTo>
                        <a:lnTo>
                          <a:pt x="323" y="12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93" name="Freeform 2792">
                    <a:extLst>
                      <a:ext uri="{FF2B5EF4-FFF2-40B4-BE49-F238E27FC236}">
                        <a16:creationId xmlns:a16="http://schemas.microsoft.com/office/drawing/2014/main" id="{CE43469F-BFD9-D748-709D-0C14ED02446F}"/>
                      </a:ext>
                    </a:extLst>
                  </p:cNvPr>
                  <p:cNvSpPr/>
                  <p:nvPr/>
                </p:nvSpPr>
                <p:spPr>
                  <a:xfrm>
                    <a:off x="7190577" y="3834796"/>
                    <a:ext cx="112332" cy="23507"/>
                  </a:xfrm>
                  <a:custGeom>
                    <a:avLst/>
                    <a:gdLst>
                      <a:gd name="connsiteX0" fmla="*/ 112652 w 112332"/>
                      <a:gd name="connsiteY0" fmla="*/ 12178 h 23507"/>
                      <a:gd name="connsiteX1" fmla="*/ 69950 w 112332"/>
                      <a:gd name="connsiteY1" fmla="*/ 23941 h 23507"/>
                      <a:gd name="connsiteX2" fmla="*/ 69950 w 112332"/>
                      <a:gd name="connsiteY2" fmla="*/ 20215 h 23507"/>
                      <a:gd name="connsiteX3" fmla="*/ 319 w 112332"/>
                      <a:gd name="connsiteY3" fmla="*/ 20215 h 23507"/>
                      <a:gd name="connsiteX4" fmla="*/ 319 w 112332"/>
                      <a:gd name="connsiteY4" fmla="*/ 4140 h 23507"/>
                      <a:gd name="connsiteX5" fmla="*/ 69950 w 112332"/>
                      <a:gd name="connsiteY5" fmla="*/ 4140 h 23507"/>
                      <a:gd name="connsiteX6" fmla="*/ 69950 w 112332"/>
                      <a:gd name="connsiteY6" fmla="*/ 433 h 23507"/>
                      <a:gd name="connsiteX7" fmla="*/ 112652 w 112332"/>
                      <a:gd name="connsiteY7" fmla="*/ 12178 h 2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332" h="23507">
                        <a:moveTo>
                          <a:pt x="112652" y="12178"/>
                        </a:moveTo>
                        <a:lnTo>
                          <a:pt x="69950" y="23941"/>
                        </a:lnTo>
                        <a:lnTo>
                          <a:pt x="69950" y="20215"/>
                        </a:lnTo>
                        <a:lnTo>
                          <a:pt x="319" y="20215"/>
                        </a:lnTo>
                        <a:lnTo>
                          <a:pt x="319" y="4140"/>
                        </a:lnTo>
                        <a:lnTo>
                          <a:pt x="69950" y="4140"/>
                        </a:lnTo>
                        <a:lnTo>
                          <a:pt x="69950" y="433"/>
                        </a:lnTo>
                        <a:lnTo>
                          <a:pt x="112652" y="12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794" name="Freeform 2793">
                  <a:extLst>
                    <a:ext uri="{FF2B5EF4-FFF2-40B4-BE49-F238E27FC236}">
                      <a16:creationId xmlns:a16="http://schemas.microsoft.com/office/drawing/2014/main" id="{1BEC664B-C4B3-F297-CCE6-21810D39AB2A}"/>
                    </a:ext>
                  </a:extLst>
                </p:cNvPr>
                <p:cNvSpPr/>
                <p:nvPr/>
              </p:nvSpPr>
              <p:spPr>
                <a:xfrm>
                  <a:off x="7091754" y="3806471"/>
                  <a:ext cx="81757" cy="40880"/>
                </a:xfrm>
                <a:custGeom>
                  <a:avLst/>
                  <a:gdLst>
                    <a:gd name="connsiteX0" fmla="*/ 54211 w 81757"/>
                    <a:gd name="connsiteY0" fmla="*/ 0 h 40880"/>
                    <a:gd name="connsiteX1" fmla="*/ 54051 w 81757"/>
                    <a:gd name="connsiteY1" fmla="*/ 27628 h 40880"/>
                    <a:gd name="connsiteX2" fmla="*/ 1070 w 81757"/>
                    <a:gd name="connsiteY2" fmla="*/ 27642 h 40880"/>
                  </a:gdLst>
                  <a:ahLst/>
                  <a:cxnLst>
                    <a:cxn ang="0">
                      <a:pos x="connsiteX0" y="connsiteY0"/>
                    </a:cxn>
                    <a:cxn ang="0">
                      <a:pos x="connsiteX1" y="connsiteY1"/>
                    </a:cxn>
                    <a:cxn ang="0">
                      <a:pos x="connsiteX2" y="connsiteY2"/>
                    </a:cxn>
                  </a:cxnLst>
                  <a:rect l="l" t="t" r="r" b="b"/>
                  <a:pathLst>
                    <a:path w="81757" h="40880">
                      <a:moveTo>
                        <a:pt x="54211" y="0"/>
                      </a:moveTo>
                      <a:lnTo>
                        <a:pt x="54051" y="27628"/>
                      </a:lnTo>
                      <a:lnTo>
                        <a:pt x="1070" y="27642"/>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95" name="Freeform 2794">
                  <a:extLst>
                    <a:ext uri="{FF2B5EF4-FFF2-40B4-BE49-F238E27FC236}">
                      <a16:creationId xmlns:a16="http://schemas.microsoft.com/office/drawing/2014/main" id="{175B55D8-0F32-038E-A6D5-344A3F007C28}"/>
                    </a:ext>
                  </a:extLst>
                </p:cNvPr>
                <p:cNvSpPr/>
                <p:nvPr/>
              </p:nvSpPr>
              <p:spPr>
                <a:xfrm>
                  <a:off x="7169312" y="3845252"/>
                  <a:ext cx="81757" cy="40880"/>
                </a:xfrm>
                <a:custGeom>
                  <a:avLst/>
                  <a:gdLst>
                    <a:gd name="connsiteX0" fmla="*/ 81758 w 81757"/>
                    <a:gd name="connsiteY0" fmla="*/ 13774 h 40880"/>
                    <a:gd name="connsiteX1" fmla="*/ 26504 w 81757"/>
                    <a:gd name="connsiteY1" fmla="*/ 13854 h 40880"/>
                    <a:gd name="connsiteX2" fmla="*/ 26477 w 81757"/>
                    <a:gd name="connsiteY2" fmla="*/ 40346 h 40880"/>
                  </a:gdLst>
                  <a:ahLst/>
                  <a:cxnLst>
                    <a:cxn ang="0">
                      <a:pos x="connsiteX0" y="connsiteY0"/>
                    </a:cxn>
                    <a:cxn ang="0">
                      <a:pos x="connsiteX1" y="connsiteY1"/>
                    </a:cxn>
                    <a:cxn ang="0">
                      <a:pos x="connsiteX2" y="connsiteY2"/>
                    </a:cxn>
                  </a:cxnLst>
                  <a:rect l="l" t="t" r="r" b="b"/>
                  <a:pathLst>
                    <a:path w="81757" h="40880">
                      <a:moveTo>
                        <a:pt x="81758" y="13774"/>
                      </a:moveTo>
                      <a:lnTo>
                        <a:pt x="26504" y="13854"/>
                      </a:lnTo>
                      <a:lnTo>
                        <a:pt x="26477" y="40346"/>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796" name="Graphic 2503">
                  <a:extLst>
                    <a:ext uri="{FF2B5EF4-FFF2-40B4-BE49-F238E27FC236}">
                      <a16:creationId xmlns:a16="http://schemas.microsoft.com/office/drawing/2014/main" id="{0439D8D3-D7CB-10CE-51CD-2D59C7832546}"/>
                    </a:ext>
                  </a:extLst>
                </p:cNvPr>
                <p:cNvGrpSpPr/>
                <p:nvPr/>
              </p:nvGrpSpPr>
              <p:grpSpPr>
                <a:xfrm>
                  <a:off x="7092182" y="3806243"/>
                  <a:ext cx="159503" cy="79755"/>
                  <a:chOff x="7092182" y="3806243"/>
                  <a:chExt cx="159503" cy="79755"/>
                </a:xfrm>
                <a:noFill/>
              </p:grpSpPr>
              <p:sp>
                <p:nvSpPr>
                  <p:cNvPr id="2797" name="Freeform 2796">
                    <a:extLst>
                      <a:ext uri="{FF2B5EF4-FFF2-40B4-BE49-F238E27FC236}">
                        <a16:creationId xmlns:a16="http://schemas.microsoft.com/office/drawing/2014/main" id="{E9EBEAF2-C7F7-37A9-98EF-80AD0B5DB029}"/>
                      </a:ext>
                    </a:extLst>
                  </p:cNvPr>
                  <p:cNvSpPr/>
                  <p:nvPr/>
                </p:nvSpPr>
                <p:spPr>
                  <a:xfrm>
                    <a:off x="7092182" y="3845051"/>
                    <a:ext cx="81891" cy="40947"/>
                  </a:xfrm>
                  <a:custGeom>
                    <a:avLst/>
                    <a:gdLst>
                      <a:gd name="connsiteX0" fmla="*/ 0 w 81891"/>
                      <a:gd name="connsiteY0" fmla="*/ 13854 h 40947"/>
                      <a:gd name="connsiteX1" fmla="*/ 55414 w 81891"/>
                      <a:gd name="connsiteY1" fmla="*/ 13854 h 40947"/>
                      <a:gd name="connsiteX2" fmla="*/ 55414 w 81891"/>
                      <a:gd name="connsiteY2" fmla="*/ 40332 h 40947"/>
                    </a:gdLst>
                    <a:ahLst/>
                    <a:cxnLst>
                      <a:cxn ang="0">
                        <a:pos x="connsiteX0" y="connsiteY0"/>
                      </a:cxn>
                      <a:cxn ang="0">
                        <a:pos x="connsiteX1" y="connsiteY1"/>
                      </a:cxn>
                      <a:cxn ang="0">
                        <a:pos x="connsiteX2" y="connsiteY2"/>
                      </a:cxn>
                    </a:cxnLst>
                    <a:rect l="l" t="t" r="r" b="b"/>
                    <a:pathLst>
                      <a:path w="81891" h="40947">
                        <a:moveTo>
                          <a:pt x="0" y="13854"/>
                        </a:moveTo>
                        <a:lnTo>
                          <a:pt x="55414" y="13854"/>
                        </a:lnTo>
                        <a:lnTo>
                          <a:pt x="55414" y="40332"/>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98" name="Freeform 2797">
                    <a:extLst>
                      <a:ext uri="{FF2B5EF4-FFF2-40B4-BE49-F238E27FC236}">
                        <a16:creationId xmlns:a16="http://schemas.microsoft.com/office/drawing/2014/main" id="{4E364094-08F1-EAD3-0A4F-425FC2A0B9FA}"/>
                      </a:ext>
                    </a:extLst>
                  </p:cNvPr>
                  <p:cNvSpPr/>
                  <p:nvPr/>
                </p:nvSpPr>
                <p:spPr>
                  <a:xfrm>
                    <a:off x="7169767" y="3806243"/>
                    <a:ext cx="81917" cy="40960"/>
                  </a:xfrm>
                  <a:custGeom>
                    <a:avLst/>
                    <a:gdLst>
                      <a:gd name="connsiteX0" fmla="*/ 27734 w 81917"/>
                      <a:gd name="connsiteY0" fmla="*/ 0 h 40960"/>
                      <a:gd name="connsiteX1" fmla="*/ 27707 w 81917"/>
                      <a:gd name="connsiteY1" fmla="*/ 27722 h 40960"/>
                      <a:gd name="connsiteX2" fmla="*/ 80688 w 81917"/>
                      <a:gd name="connsiteY2" fmla="*/ 27708 h 40960"/>
                    </a:gdLst>
                    <a:ahLst/>
                    <a:cxnLst>
                      <a:cxn ang="0">
                        <a:pos x="connsiteX0" y="connsiteY0"/>
                      </a:cxn>
                      <a:cxn ang="0">
                        <a:pos x="connsiteX1" y="connsiteY1"/>
                      </a:cxn>
                      <a:cxn ang="0">
                        <a:pos x="connsiteX2" y="connsiteY2"/>
                      </a:cxn>
                    </a:cxnLst>
                    <a:rect l="l" t="t" r="r" b="b"/>
                    <a:pathLst>
                      <a:path w="81917" h="40960">
                        <a:moveTo>
                          <a:pt x="27734" y="0"/>
                        </a:moveTo>
                        <a:lnTo>
                          <a:pt x="27707" y="27722"/>
                        </a:lnTo>
                        <a:lnTo>
                          <a:pt x="80688" y="27708"/>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grpSp>
      <p:grpSp>
        <p:nvGrpSpPr>
          <p:cNvPr id="2921" name="Group 2920">
            <a:extLst>
              <a:ext uri="{FF2B5EF4-FFF2-40B4-BE49-F238E27FC236}">
                <a16:creationId xmlns:a16="http://schemas.microsoft.com/office/drawing/2014/main" id="{7915ED9E-0FD3-4AC3-7CFE-3169DE808306}"/>
              </a:ext>
            </a:extLst>
          </p:cNvPr>
          <p:cNvGrpSpPr>
            <a:grpSpLocks noChangeAspect="1"/>
          </p:cNvGrpSpPr>
          <p:nvPr/>
        </p:nvGrpSpPr>
        <p:grpSpPr>
          <a:xfrm>
            <a:off x="13488131" y="1035728"/>
            <a:ext cx="785043" cy="1453174"/>
            <a:chOff x="3430451" y="-279889"/>
            <a:chExt cx="2033605" cy="3764356"/>
          </a:xfrm>
        </p:grpSpPr>
        <p:sp>
          <p:nvSpPr>
            <p:cNvPr id="2755" name="Freeform 2754">
              <a:extLst>
                <a:ext uri="{FF2B5EF4-FFF2-40B4-BE49-F238E27FC236}">
                  <a16:creationId xmlns:a16="http://schemas.microsoft.com/office/drawing/2014/main" id="{97A1BD51-A790-F466-D0AD-B918790A10CB}"/>
                </a:ext>
              </a:extLst>
            </p:cNvPr>
            <p:cNvSpPr/>
            <p:nvPr/>
          </p:nvSpPr>
          <p:spPr>
            <a:xfrm>
              <a:off x="3496288" y="2534735"/>
              <a:ext cx="1914586" cy="880592"/>
            </a:xfrm>
            <a:custGeom>
              <a:avLst/>
              <a:gdLst>
                <a:gd name="connsiteX0" fmla="*/ 315586 w 317705"/>
                <a:gd name="connsiteY0" fmla="*/ 73614 h 146125"/>
                <a:gd name="connsiteX1" fmla="*/ 156733 w 317705"/>
                <a:gd name="connsiteY1" fmla="*/ 146698 h 146125"/>
                <a:gd name="connsiteX2" fmla="*/ -2119 w 317705"/>
                <a:gd name="connsiteY2" fmla="*/ 73614 h 146125"/>
                <a:gd name="connsiteX3" fmla="*/ 156733 w 317705"/>
                <a:gd name="connsiteY3" fmla="*/ 573 h 146125"/>
                <a:gd name="connsiteX4" fmla="*/ 315586 w 317705"/>
                <a:gd name="connsiteY4" fmla="*/ 73614 h 1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05" h="146125">
                  <a:moveTo>
                    <a:pt x="315586" y="73614"/>
                  </a:moveTo>
                  <a:cubicBezTo>
                    <a:pt x="315586" y="113960"/>
                    <a:pt x="244564" y="146698"/>
                    <a:pt x="156733" y="146698"/>
                  </a:cubicBezTo>
                  <a:cubicBezTo>
                    <a:pt x="68903" y="146698"/>
                    <a:pt x="-2119" y="113960"/>
                    <a:pt x="-2119" y="73614"/>
                  </a:cubicBezTo>
                  <a:cubicBezTo>
                    <a:pt x="-2119" y="33269"/>
                    <a:pt x="68903" y="573"/>
                    <a:pt x="156733" y="573"/>
                  </a:cubicBezTo>
                  <a:cubicBezTo>
                    <a:pt x="244564" y="573"/>
                    <a:pt x="315586" y="33269"/>
                    <a:pt x="315586" y="73614"/>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56" name="Freeform 2755">
              <a:extLst>
                <a:ext uri="{FF2B5EF4-FFF2-40B4-BE49-F238E27FC236}">
                  <a16:creationId xmlns:a16="http://schemas.microsoft.com/office/drawing/2014/main" id="{245E7E31-3F39-4959-7959-B82816D8959E}"/>
                </a:ext>
              </a:extLst>
            </p:cNvPr>
            <p:cNvSpPr/>
            <p:nvPr/>
          </p:nvSpPr>
          <p:spPr>
            <a:xfrm>
              <a:off x="3430451" y="2408104"/>
              <a:ext cx="2033605" cy="1076363"/>
            </a:xfrm>
            <a:custGeom>
              <a:avLst/>
              <a:gdLst>
                <a:gd name="connsiteX0" fmla="*/ 166819 w 337455"/>
                <a:gd name="connsiteY0" fmla="*/ 573 h 178611"/>
                <a:gd name="connsiteX1" fmla="*/ 49570 w 337455"/>
                <a:gd name="connsiteY1" fmla="*/ 24402 h 178611"/>
                <a:gd name="connsiteX2" fmla="*/ -2119 w 337455"/>
                <a:gd name="connsiteY2" fmla="*/ 89879 h 178611"/>
                <a:gd name="connsiteX3" fmla="*/ 49570 w 337455"/>
                <a:gd name="connsiteY3" fmla="*/ 154389 h 178611"/>
                <a:gd name="connsiteX4" fmla="*/ 166819 w 337455"/>
                <a:gd name="connsiteY4" fmla="*/ 179184 h 178611"/>
                <a:gd name="connsiteX5" fmla="*/ 284067 w 337455"/>
                <a:gd name="connsiteY5" fmla="*/ 154389 h 178611"/>
                <a:gd name="connsiteX6" fmla="*/ 335336 w 337455"/>
                <a:gd name="connsiteY6" fmla="*/ 89879 h 178611"/>
                <a:gd name="connsiteX7" fmla="*/ 284067 w 337455"/>
                <a:gd name="connsiteY7" fmla="*/ 24402 h 178611"/>
                <a:gd name="connsiteX8" fmla="*/ 166819 w 337455"/>
                <a:gd name="connsiteY8" fmla="*/ 573 h 178611"/>
                <a:gd name="connsiteX9" fmla="*/ 166819 w 337455"/>
                <a:gd name="connsiteY9" fmla="*/ 20409 h 178611"/>
                <a:gd name="connsiteX10" fmla="*/ 274822 w 337455"/>
                <a:gd name="connsiteY10" fmla="*/ 42263 h 178611"/>
                <a:gd name="connsiteX11" fmla="*/ 315585 w 337455"/>
                <a:gd name="connsiteY11" fmla="*/ 89879 h 178611"/>
                <a:gd name="connsiteX12" fmla="*/ 274822 w 337455"/>
                <a:gd name="connsiteY12" fmla="*/ 136528 h 178611"/>
                <a:gd name="connsiteX13" fmla="*/ 166819 w 337455"/>
                <a:gd name="connsiteY13" fmla="*/ 159348 h 178611"/>
                <a:gd name="connsiteX14" fmla="*/ 58816 w 337455"/>
                <a:gd name="connsiteY14" fmla="*/ 136528 h 178611"/>
                <a:gd name="connsiteX15" fmla="*/ 18052 w 337455"/>
                <a:gd name="connsiteY15" fmla="*/ 89879 h 178611"/>
                <a:gd name="connsiteX16" fmla="*/ 58816 w 337455"/>
                <a:gd name="connsiteY16" fmla="*/ 42263 h 178611"/>
                <a:gd name="connsiteX17" fmla="*/ 166819 w 337455"/>
                <a:gd name="connsiteY17" fmla="*/ 20409 h 178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7455" h="178611">
                  <a:moveTo>
                    <a:pt x="166819" y="573"/>
                  </a:moveTo>
                  <a:cubicBezTo>
                    <a:pt x="121432" y="573"/>
                    <a:pt x="80248" y="9104"/>
                    <a:pt x="49570" y="24402"/>
                  </a:cubicBezTo>
                  <a:cubicBezTo>
                    <a:pt x="19313" y="39657"/>
                    <a:pt x="-2119" y="62603"/>
                    <a:pt x="-2119" y="89879"/>
                  </a:cubicBezTo>
                  <a:cubicBezTo>
                    <a:pt x="-2119" y="117154"/>
                    <a:pt x="19313" y="139133"/>
                    <a:pt x="49570" y="154389"/>
                  </a:cubicBezTo>
                  <a:cubicBezTo>
                    <a:pt x="80248" y="169644"/>
                    <a:pt x="121432" y="179184"/>
                    <a:pt x="166819" y="179184"/>
                  </a:cubicBezTo>
                  <a:cubicBezTo>
                    <a:pt x="211785" y="179184"/>
                    <a:pt x="253389" y="169644"/>
                    <a:pt x="284067" y="154389"/>
                  </a:cubicBezTo>
                  <a:cubicBezTo>
                    <a:pt x="314324" y="139133"/>
                    <a:pt x="335336" y="117154"/>
                    <a:pt x="335336" y="89879"/>
                  </a:cubicBezTo>
                  <a:cubicBezTo>
                    <a:pt x="335336" y="62603"/>
                    <a:pt x="314324" y="39657"/>
                    <a:pt x="284067" y="24402"/>
                  </a:cubicBezTo>
                  <a:cubicBezTo>
                    <a:pt x="253389" y="9104"/>
                    <a:pt x="211785" y="573"/>
                    <a:pt x="166819" y="573"/>
                  </a:cubicBezTo>
                  <a:close/>
                  <a:moveTo>
                    <a:pt x="166819" y="20409"/>
                  </a:moveTo>
                  <a:cubicBezTo>
                    <a:pt x="209263" y="20409"/>
                    <a:pt x="247926" y="28772"/>
                    <a:pt x="274822" y="42263"/>
                  </a:cubicBezTo>
                  <a:cubicBezTo>
                    <a:pt x="301717" y="55711"/>
                    <a:pt x="315585" y="73320"/>
                    <a:pt x="315585" y="89879"/>
                  </a:cubicBezTo>
                  <a:cubicBezTo>
                    <a:pt x="315585" y="106437"/>
                    <a:pt x="301717" y="123037"/>
                    <a:pt x="274822" y="136528"/>
                  </a:cubicBezTo>
                  <a:cubicBezTo>
                    <a:pt x="247926" y="149976"/>
                    <a:pt x="209263" y="159348"/>
                    <a:pt x="166819" y="159348"/>
                  </a:cubicBezTo>
                  <a:cubicBezTo>
                    <a:pt x="124374" y="159348"/>
                    <a:pt x="85712" y="149976"/>
                    <a:pt x="58816" y="136528"/>
                  </a:cubicBezTo>
                  <a:cubicBezTo>
                    <a:pt x="31500" y="123037"/>
                    <a:pt x="18052" y="106437"/>
                    <a:pt x="18052" y="89879"/>
                  </a:cubicBezTo>
                  <a:cubicBezTo>
                    <a:pt x="18052" y="73320"/>
                    <a:pt x="31500" y="55711"/>
                    <a:pt x="58816" y="42263"/>
                  </a:cubicBezTo>
                  <a:cubicBezTo>
                    <a:pt x="85712" y="28772"/>
                    <a:pt x="124374" y="20409"/>
                    <a:pt x="166819" y="20409"/>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58" name="Freeform 2757">
              <a:extLst>
                <a:ext uri="{FF2B5EF4-FFF2-40B4-BE49-F238E27FC236}">
                  <a16:creationId xmlns:a16="http://schemas.microsoft.com/office/drawing/2014/main" id="{B11A262C-69E0-972D-73EC-B341B854291F}"/>
                </a:ext>
              </a:extLst>
            </p:cNvPr>
            <p:cNvSpPr/>
            <p:nvPr/>
          </p:nvSpPr>
          <p:spPr>
            <a:xfrm>
              <a:off x="3496288" y="2027713"/>
              <a:ext cx="1914586" cy="880592"/>
            </a:xfrm>
            <a:custGeom>
              <a:avLst/>
              <a:gdLst>
                <a:gd name="connsiteX0" fmla="*/ 315586 w 317705"/>
                <a:gd name="connsiteY0" fmla="*/ 73614 h 146125"/>
                <a:gd name="connsiteX1" fmla="*/ 156733 w 317705"/>
                <a:gd name="connsiteY1" fmla="*/ 146698 h 146125"/>
                <a:gd name="connsiteX2" fmla="*/ -2119 w 317705"/>
                <a:gd name="connsiteY2" fmla="*/ 73614 h 146125"/>
                <a:gd name="connsiteX3" fmla="*/ 156733 w 317705"/>
                <a:gd name="connsiteY3" fmla="*/ 573 h 146125"/>
                <a:gd name="connsiteX4" fmla="*/ 315586 w 317705"/>
                <a:gd name="connsiteY4" fmla="*/ 73614 h 1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05" h="146125">
                  <a:moveTo>
                    <a:pt x="315586" y="73614"/>
                  </a:moveTo>
                  <a:cubicBezTo>
                    <a:pt x="315586" y="113960"/>
                    <a:pt x="244564" y="146698"/>
                    <a:pt x="156733" y="146698"/>
                  </a:cubicBezTo>
                  <a:cubicBezTo>
                    <a:pt x="68903" y="146698"/>
                    <a:pt x="-2119" y="113960"/>
                    <a:pt x="-2119" y="73614"/>
                  </a:cubicBezTo>
                  <a:cubicBezTo>
                    <a:pt x="-2119" y="33311"/>
                    <a:pt x="68903" y="573"/>
                    <a:pt x="156733" y="573"/>
                  </a:cubicBezTo>
                  <a:cubicBezTo>
                    <a:pt x="244564" y="573"/>
                    <a:pt x="315586" y="33311"/>
                    <a:pt x="315586" y="73614"/>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59" name="Freeform 2758">
              <a:extLst>
                <a:ext uri="{FF2B5EF4-FFF2-40B4-BE49-F238E27FC236}">
                  <a16:creationId xmlns:a16="http://schemas.microsoft.com/office/drawing/2014/main" id="{F6478691-2709-40D0-65C1-C73011E12EEE}"/>
                </a:ext>
              </a:extLst>
            </p:cNvPr>
            <p:cNvSpPr/>
            <p:nvPr/>
          </p:nvSpPr>
          <p:spPr>
            <a:xfrm>
              <a:off x="3430451" y="1918040"/>
              <a:ext cx="2033605" cy="1076616"/>
            </a:xfrm>
            <a:custGeom>
              <a:avLst/>
              <a:gdLst>
                <a:gd name="connsiteX0" fmla="*/ 166819 w 337455"/>
                <a:gd name="connsiteY0" fmla="*/ 573 h 178653"/>
                <a:gd name="connsiteX1" fmla="*/ 49570 w 337455"/>
                <a:gd name="connsiteY1" fmla="*/ 24402 h 178653"/>
                <a:gd name="connsiteX2" fmla="*/ -2119 w 337455"/>
                <a:gd name="connsiteY2" fmla="*/ 89879 h 178653"/>
                <a:gd name="connsiteX3" fmla="*/ 49570 w 337455"/>
                <a:gd name="connsiteY3" fmla="*/ 154389 h 178653"/>
                <a:gd name="connsiteX4" fmla="*/ 166819 w 337455"/>
                <a:gd name="connsiteY4" fmla="*/ 179226 h 178653"/>
                <a:gd name="connsiteX5" fmla="*/ 284067 w 337455"/>
                <a:gd name="connsiteY5" fmla="*/ 154389 h 178653"/>
                <a:gd name="connsiteX6" fmla="*/ 335336 w 337455"/>
                <a:gd name="connsiteY6" fmla="*/ 89879 h 178653"/>
                <a:gd name="connsiteX7" fmla="*/ 284067 w 337455"/>
                <a:gd name="connsiteY7" fmla="*/ 24402 h 178653"/>
                <a:gd name="connsiteX8" fmla="*/ 166819 w 337455"/>
                <a:gd name="connsiteY8" fmla="*/ 573 h 178653"/>
                <a:gd name="connsiteX9" fmla="*/ 166819 w 337455"/>
                <a:gd name="connsiteY9" fmla="*/ 20409 h 178653"/>
                <a:gd name="connsiteX10" fmla="*/ 274822 w 337455"/>
                <a:gd name="connsiteY10" fmla="*/ 42263 h 178653"/>
                <a:gd name="connsiteX11" fmla="*/ 315585 w 337455"/>
                <a:gd name="connsiteY11" fmla="*/ 89879 h 178653"/>
                <a:gd name="connsiteX12" fmla="*/ 274822 w 337455"/>
                <a:gd name="connsiteY12" fmla="*/ 136528 h 178653"/>
                <a:gd name="connsiteX13" fmla="*/ 166819 w 337455"/>
                <a:gd name="connsiteY13" fmla="*/ 159348 h 178653"/>
                <a:gd name="connsiteX14" fmla="*/ 58816 w 337455"/>
                <a:gd name="connsiteY14" fmla="*/ 136528 h 178653"/>
                <a:gd name="connsiteX15" fmla="*/ 18052 w 337455"/>
                <a:gd name="connsiteY15" fmla="*/ 89879 h 178653"/>
                <a:gd name="connsiteX16" fmla="*/ 58816 w 337455"/>
                <a:gd name="connsiteY16" fmla="*/ 42263 h 178653"/>
                <a:gd name="connsiteX17" fmla="*/ 166819 w 337455"/>
                <a:gd name="connsiteY17" fmla="*/ 20409 h 178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7455" h="178653">
                  <a:moveTo>
                    <a:pt x="166819" y="573"/>
                  </a:moveTo>
                  <a:cubicBezTo>
                    <a:pt x="121432" y="573"/>
                    <a:pt x="80248" y="9104"/>
                    <a:pt x="49570" y="24402"/>
                  </a:cubicBezTo>
                  <a:cubicBezTo>
                    <a:pt x="19313" y="39657"/>
                    <a:pt x="-2119" y="62603"/>
                    <a:pt x="-2119" y="89879"/>
                  </a:cubicBezTo>
                  <a:cubicBezTo>
                    <a:pt x="-2119" y="117154"/>
                    <a:pt x="19313" y="139133"/>
                    <a:pt x="49570" y="154389"/>
                  </a:cubicBezTo>
                  <a:cubicBezTo>
                    <a:pt x="80248" y="169686"/>
                    <a:pt x="121432" y="179226"/>
                    <a:pt x="166819" y="179226"/>
                  </a:cubicBezTo>
                  <a:cubicBezTo>
                    <a:pt x="211785" y="179226"/>
                    <a:pt x="253389" y="169686"/>
                    <a:pt x="284067" y="154389"/>
                  </a:cubicBezTo>
                  <a:cubicBezTo>
                    <a:pt x="314324" y="139133"/>
                    <a:pt x="335336" y="117154"/>
                    <a:pt x="335336" y="89879"/>
                  </a:cubicBezTo>
                  <a:cubicBezTo>
                    <a:pt x="335336" y="62603"/>
                    <a:pt x="314324" y="39657"/>
                    <a:pt x="284067" y="24402"/>
                  </a:cubicBezTo>
                  <a:cubicBezTo>
                    <a:pt x="253389" y="9104"/>
                    <a:pt x="211785" y="573"/>
                    <a:pt x="166819" y="573"/>
                  </a:cubicBezTo>
                  <a:close/>
                  <a:moveTo>
                    <a:pt x="166819" y="20409"/>
                  </a:moveTo>
                  <a:cubicBezTo>
                    <a:pt x="209263" y="20409"/>
                    <a:pt x="247926" y="28772"/>
                    <a:pt x="274822" y="42263"/>
                  </a:cubicBezTo>
                  <a:cubicBezTo>
                    <a:pt x="301717" y="55711"/>
                    <a:pt x="315585" y="73362"/>
                    <a:pt x="315585" y="89879"/>
                  </a:cubicBezTo>
                  <a:cubicBezTo>
                    <a:pt x="315585" y="106437"/>
                    <a:pt x="301717" y="123079"/>
                    <a:pt x="274822" y="136528"/>
                  </a:cubicBezTo>
                  <a:cubicBezTo>
                    <a:pt x="247926" y="150018"/>
                    <a:pt x="209263" y="159348"/>
                    <a:pt x="166819" y="159348"/>
                  </a:cubicBezTo>
                  <a:cubicBezTo>
                    <a:pt x="124374" y="159348"/>
                    <a:pt x="85712" y="150018"/>
                    <a:pt x="58816" y="136528"/>
                  </a:cubicBezTo>
                  <a:cubicBezTo>
                    <a:pt x="31500" y="123079"/>
                    <a:pt x="18052" y="106437"/>
                    <a:pt x="18052" y="89879"/>
                  </a:cubicBezTo>
                  <a:cubicBezTo>
                    <a:pt x="18052" y="73362"/>
                    <a:pt x="31500" y="55711"/>
                    <a:pt x="58816" y="42263"/>
                  </a:cubicBezTo>
                  <a:cubicBezTo>
                    <a:pt x="85712" y="28772"/>
                    <a:pt x="124374" y="20409"/>
                    <a:pt x="166819" y="20409"/>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63" name="Freeform 2762">
              <a:extLst>
                <a:ext uri="{FF2B5EF4-FFF2-40B4-BE49-F238E27FC236}">
                  <a16:creationId xmlns:a16="http://schemas.microsoft.com/office/drawing/2014/main" id="{FAC6302F-5825-C849-04CE-78DD3173C0E3}"/>
                </a:ext>
              </a:extLst>
            </p:cNvPr>
            <p:cNvSpPr/>
            <p:nvPr/>
          </p:nvSpPr>
          <p:spPr>
            <a:xfrm>
              <a:off x="3828157" y="2090801"/>
              <a:ext cx="1243629" cy="651449"/>
            </a:xfrm>
            <a:custGeom>
              <a:avLst/>
              <a:gdLst>
                <a:gd name="connsiteX0" fmla="*/ 103006 w 206367"/>
                <a:gd name="connsiteY0" fmla="*/ 583 h 108101"/>
                <a:gd name="connsiteX1" fmla="*/ 33037 w 206367"/>
                <a:gd name="connsiteY1" fmla="*/ 16602 h 108101"/>
                <a:gd name="connsiteX2" fmla="*/ 9354 w 206367"/>
                <a:gd name="connsiteY2" fmla="*/ 33112 h 108101"/>
                <a:gd name="connsiteX3" fmla="*/ -178 w 206367"/>
                <a:gd name="connsiteY3" fmla="*/ 54634 h 108101"/>
                <a:gd name="connsiteX4" fmla="*/ 9354 w 206367"/>
                <a:gd name="connsiteY4" fmla="*/ 76156 h 108101"/>
                <a:gd name="connsiteX5" fmla="*/ 33037 w 206367"/>
                <a:gd name="connsiteY5" fmla="*/ 92764 h 108101"/>
                <a:gd name="connsiteX6" fmla="*/ 103006 w 206367"/>
                <a:gd name="connsiteY6" fmla="*/ 108685 h 108101"/>
                <a:gd name="connsiteX7" fmla="*/ 172777 w 206367"/>
                <a:gd name="connsiteY7" fmla="*/ 92764 h 108101"/>
                <a:gd name="connsiteX8" fmla="*/ 196362 w 206367"/>
                <a:gd name="connsiteY8" fmla="*/ 76156 h 108101"/>
                <a:gd name="connsiteX9" fmla="*/ 206189 w 206367"/>
                <a:gd name="connsiteY9" fmla="*/ 54634 h 108101"/>
                <a:gd name="connsiteX10" fmla="*/ 196362 w 206367"/>
                <a:gd name="connsiteY10" fmla="*/ 33112 h 108101"/>
                <a:gd name="connsiteX11" fmla="*/ 172777 w 206367"/>
                <a:gd name="connsiteY11" fmla="*/ 16602 h 108101"/>
                <a:gd name="connsiteX12" fmla="*/ 103006 w 206367"/>
                <a:gd name="connsiteY12" fmla="*/ 583 h 108101"/>
                <a:gd name="connsiteX13" fmla="*/ 103006 w 206367"/>
                <a:gd name="connsiteY13" fmla="*/ 10410 h 108101"/>
                <a:gd name="connsiteX14" fmla="*/ 168159 w 206367"/>
                <a:gd name="connsiteY14" fmla="*/ 25152 h 108101"/>
                <a:gd name="connsiteX15" fmla="*/ 189090 w 206367"/>
                <a:gd name="connsiteY15" fmla="*/ 39893 h 108101"/>
                <a:gd name="connsiteX16" fmla="*/ 196362 w 206367"/>
                <a:gd name="connsiteY16" fmla="*/ 54634 h 108101"/>
                <a:gd name="connsiteX17" fmla="*/ 189090 w 206367"/>
                <a:gd name="connsiteY17" fmla="*/ 69375 h 108101"/>
                <a:gd name="connsiteX18" fmla="*/ 168159 w 206367"/>
                <a:gd name="connsiteY18" fmla="*/ 84116 h 108101"/>
                <a:gd name="connsiteX19" fmla="*/ 103006 w 206367"/>
                <a:gd name="connsiteY19" fmla="*/ 98857 h 108101"/>
                <a:gd name="connsiteX20" fmla="*/ 37656 w 206367"/>
                <a:gd name="connsiteY20" fmla="*/ 84116 h 108101"/>
                <a:gd name="connsiteX21" fmla="*/ 16724 w 206367"/>
                <a:gd name="connsiteY21" fmla="*/ 69375 h 108101"/>
                <a:gd name="connsiteX22" fmla="*/ 9649 w 206367"/>
                <a:gd name="connsiteY22" fmla="*/ 54634 h 108101"/>
                <a:gd name="connsiteX23" fmla="*/ 16724 w 206367"/>
                <a:gd name="connsiteY23" fmla="*/ 39893 h 108101"/>
                <a:gd name="connsiteX24" fmla="*/ 37656 w 206367"/>
                <a:gd name="connsiteY24" fmla="*/ 25152 h 108101"/>
                <a:gd name="connsiteX25" fmla="*/ 103006 w 206367"/>
                <a:gd name="connsiteY25" fmla="*/ 10410 h 108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6367" h="108101">
                  <a:moveTo>
                    <a:pt x="103006" y="583"/>
                  </a:moveTo>
                  <a:cubicBezTo>
                    <a:pt x="77652" y="583"/>
                    <a:pt x="52200" y="6971"/>
                    <a:pt x="33037" y="16602"/>
                  </a:cubicBezTo>
                  <a:cubicBezTo>
                    <a:pt x="23407" y="21417"/>
                    <a:pt x="15349" y="26822"/>
                    <a:pt x="9354" y="33112"/>
                  </a:cubicBezTo>
                  <a:cubicBezTo>
                    <a:pt x="3458" y="39499"/>
                    <a:pt x="-178" y="46870"/>
                    <a:pt x="-178" y="54634"/>
                  </a:cubicBezTo>
                  <a:cubicBezTo>
                    <a:pt x="-178" y="62398"/>
                    <a:pt x="3458" y="69768"/>
                    <a:pt x="9354" y="76156"/>
                  </a:cubicBezTo>
                  <a:cubicBezTo>
                    <a:pt x="15349" y="82544"/>
                    <a:pt x="23407" y="87949"/>
                    <a:pt x="33037" y="92764"/>
                  </a:cubicBezTo>
                  <a:cubicBezTo>
                    <a:pt x="52200" y="102297"/>
                    <a:pt x="77652" y="108685"/>
                    <a:pt x="103006" y="108685"/>
                  </a:cubicBezTo>
                  <a:cubicBezTo>
                    <a:pt x="128457" y="108685"/>
                    <a:pt x="153516" y="102297"/>
                    <a:pt x="172777" y="92764"/>
                  </a:cubicBezTo>
                  <a:cubicBezTo>
                    <a:pt x="182408" y="87949"/>
                    <a:pt x="190466" y="82544"/>
                    <a:pt x="196362" y="76156"/>
                  </a:cubicBezTo>
                  <a:cubicBezTo>
                    <a:pt x="202357" y="69768"/>
                    <a:pt x="206189" y="62398"/>
                    <a:pt x="206189" y="54634"/>
                  </a:cubicBezTo>
                  <a:cubicBezTo>
                    <a:pt x="206189" y="46870"/>
                    <a:pt x="202357" y="39499"/>
                    <a:pt x="196362" y="33112"/>
                  </a:cubicBezTo>
                  <a:cubicBezTo>
                    <a:pt x="190466" y="26822"/>
                    <a:pt x="182408" y="21417"/>
                    <a:pt x="172777" y="16602"/>
                  </a:cubicBezTo>
                  <a:cubicBezTo>
                    <a:pt x="153516" y="6971"/>
                    <a:pt x="128457" y="583"/>
                    <a:pt x="103006" y="583"/>
                  </a:cubicBezTo>
                  <a:close/>
                  <a:moveTo>
                    <a:pt x="103006" y="10410"/>
                  </a:moveTo>
                  <a:cubicBezTo>
                    <a:pt x="126787" y="10410"/>
                    <a:pt x="150470" y="16307"/>
                    <a:pt x="168159" y="25152"/>
                  </a:cubicBezTo>
                  <a:cubicBezTo>
                    <a:pt x="177003" y="29574"/>
                    <a:pt x="184177" y="34782"/>
                    <a:pt x="189090" y="39893"/>
                  </a:cubicBezTo>
                  <a:cubicBezTo>
                    <a:pt x="193905" y="45101"/>
                    <a:pt x="196362" y="50113"/>
                    <a:pt x="196362" y="54634"/>
                  </a:cubicBezTo>
                  <a:cubicBezTo>
                    <a:pt x="196362" y="59154"/>
                    <a:pt x="193905" y="64265"/>
                    <a:pt x="189090" y="69375"/>
                  </a:cubicBezTo>
                  <a:cubicBezTo>
                    <a:pt x="184177" y="74583"/>
                    <a:pt x="177003" y="79694"/>
                    <a:pt x="168159" y="84116"/>
                  </a:cubicBezTo>
                  <a:cubicBezTo>
                    <a:pt x="150470" y="92961"/>
                    <a:pt x="126787" y="98857"/>
                    <a:pt x="103006" y="98857"/>
                  </a:cubicBezTo>
                  <a:cubicBezTo>
                    <a:pt x="79322" y="98857"/>
                    <a:pt x="55246" y="92961"/>
                    <a:pt x="37656" y="84116"/>
                  </a:cubicBezTo>
                  <a:cubicBezTo>
                    <a:pt x="28812" y="79694"/>
                    <a:pt x="21540" y="74583"/>
                    <a:pt x="16724" y="69375"/>
                  </a:cubicBezTo>
                  <a:cubicBezTo>
                    <a:pt x="11909" y="64265"/>
                    <a:pt x="9649" y="59154"/>
                    <a:pt x="9649" y="54634"/>
                  </a:cubicBezTo>
                  <a:cubicBezTo>
                    <a:pt x="9649" y="50113"/>
                    <a:pt x="11909" y="45101"/>
                    <a:pt x="16724" y="39893"/>
                  </a:cubicBezTo>
                  <a:cubicBezTo>
                    <a:pt x="21540" y="34782"/>
                    <a:pt x="28812" y="29574"/>
                    <a:pt x="37656" y="25152"/>
                  </a:cubicBezTo>
                  <a:cubicBezTo>
                    <a:pt x="55246" y="16307"/>
                    <a:pt x="79322" y="10410"/>
                    <a:pt x="103006" y="10410"/>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64" name="Freeform 2763">
              <a:extLst>
                <a:ext uri="{FF2B5EF4-FFF2-40B4-BE49-F238E27FC236}">
                  <a16:creationId xmlns:a16="http://schemas.microsoft.com/office/drawing/2014/main" id="{100772CE-1CC6-3894-5FB3-F5D3A48AD4BE}"/>
                </a:ext>
              </a:extLst>
            </p:cNvPr>
            <p:cNvSpPr/>
            <p:nvPr/>
          </p:nvSpPr>
          <p:spPr>
            <a:xfrm>
              <a:off x="3828157" y="40505"/>
              <a:ext cx="651425" cy="2402081"/>
            </a:xfrm>
            <a:custGeom>
              <a:avLst/>
              <a:gdLst>
                <a:gd name="connsiteX0" fmla="*/ 98085 w 108097"/>
                <a:gd name="connsiteY0" fmla="*/ 556 h 398600"/>
                <a:gd name="connsiteX1" fmla="*/ 98085 w 108097"/>
                <a:gd name="connsiteY1" fmla="*/ 1146 h 398600"/>
                <a:gd name="connsiteX2" fmla="*/ -185 w 108097"/>
                <a:gd name="connsiteY2" fmla="*/ 393653 h 398600"/>
                <a:gd name="connsiteX3" fmla="*/ 6891 w 108097"/>
                <a:gd name="connsiteY3" fmla="*/ 399156 h 398600"/>
                <a:gd name="connsiteX4" fmla="*/ 105161 w 108097"/>
                <a:gd name="connsiteY4" fmla="*/ 350019 h 398600"/>
                <a:gd name="connsiteX5" fmla="*/ 107912 w 108097"/>
                <a:gd name="connsiteY5" fmla="*/ 348742 h 398600"/>
                <a:gd name="connsiteX6" fmla="*/ 107912 w 108097"/>
                <a:gd name="connsiteY6" fmla="*/ 345695 h 398600"/>
                <a:gd name="connsiteX7" fmla="*/ 107912 w 108097"/>
                <a:gd name="connsiteY7" fmla="*/ 1736 h 398600"/>
                <a:gd name="connsiteX8" fmla="*/ 98085 w 108097"/>
                <a:gd name="connsiteY8" fmla="*/ 556 h 398600"/>
                <a:gd name="connsiteX9" fmla="*/ 98085 w 108097"/>
                <a:gd name="connsiteY9" fmla="*/ 41045 h 398600"/>
                <a:gd name="connsiteX10" fmla="*/ 98085 w 108097"/>
                <a:gd name="connsiteY10" fmla="*/ 342649 h 398600"/>
                <a:gd name="connsiteX11" fmla="*/ 11804 w 108097"/>
                <a:gd name="connsiteY11" fmla="*/ 385693 h 398600"/>
                <a:gd name="connsiteX12" fmla="*/ 95334 w 108097"/>
                <a:gd name="connsiteY12" fmla="*/ 52150 h 398600"/>
                <a:gd name="connsiteX13" fmla="*/ 98085 w 108097"/>
                <a:gd name="connsiteY13" fmla="*/ 41045 h 3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097" h="398600">
                  <a:moveTo>
                    <a:pt x="98085" y="556"/>
                  </a:moveTo>
                  <a:lnTo>
                    <a:pt x="98085" y="1146"/>
                  </a:lnTo>
                  <a:cubicBezTo>
                    <a:pt x="98085" y="1146"/>
                    <a:pt x="97987" y="1146"/>
                    <a:pt x="-185" y="393653"/>
                  </a:cubicBezTo>
                  <a:lnTo>
                    <a:pt x="6891" y="399156"/>
                  </a:lnTo>
                  <a:lnTo>
                    <a:pt x="105161" y="350019"/>
                  </a:lnTo>
                  <a:lnTo>
                    <a:pt x="107912" y="348742"/>
                  </a:lnTo>
                  <a:lnTo>
                    <a:pt x="107912" y="345695"/>
                  </a:lnTo>
                  <a:lnTo>
                    <a:pt x="107912" y="1736"/>
                  </a:lnTo>
                  <a:lnTo>
                    <a:pt x="98085" y="556"/>
                  </a:lnTo>
                  <a:close/>
                  <a:moveTo>
                    <a:pt x="98085" y="41045"/>
                  </a:moveTo>
                  <a:lnTo>
                    <a:pt x="98085" y="342649"/>
                  </a:lnTo>
                  <a:lnTo>
                    <a:pt x="11804" y="385693"/>
                  </a:lnTo>
                  <a:cubicBezTo>
                    <a:pt x="58089" y="200741"/>
                    <a:pt x="83443" y="99813"/>
                    <a:pt x="95334" y="52150"/>
                  </a:cubicBezTo>
                  <a:cubicBezTo>
                    <a:pt x="96906" y="45763"/>
                    <a:pt x="96906" y="45861"/>
                    <a:pt x="98085" y="41045"/>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65" name="Freeform 2764">
              <a:extLst>
                <a:ext uri="{FF2B5EF4-FFF2-40B4-BE49-F238E27FC236}">
                  <a16:creationId xmlns:a16="http://schemas.microsoft.com/office/drawing/2014/main" id="{1DC101C2-825B-3953-3D2E-70C5BDE528B0}"/>
                </a:ext>
              </a:extLst>
            </p:cNvPr>
            <p:cNvSpPr/>
            <p:nvPr/>
          </p:nvSpPr>
          <p:spPr>
            <a:xfrm>
              <a:off x="4420361" y="40505"/>
              <a:ext cx="649647" cy="2698195"/>
            </a:xfrm>
            <a:custGeom>
              <a:avLst/>
              <a:gdLst>
                <a:gd name="connsiteX0" fmla="*/ 9361 w 107802"/>
                <a:gd name="connsiteY0" fmla="*/ 560 h 447737"/>
                <a:gd name="connsiteX1" fmla="*/ -171 w 107802"/>
                <a:gd name="connsiteY1" fmla="*/ 1739 h 447737"/>
                <a:gd name="connsiteX2" fmla="*/ -171 w 107802"/>
                <a:gd name="connsiteY2" fmla="*/ 3017 h 447737"/>
                <a:gd name="connsiteX3" fmla="*/ -171 w 107802"/>
                <a:gd name="connsiteY3" fmla="*/ 443973 h 447737"/>
                <a:gd name="connsiteX4" fmla="*/ 6904 w 107802"/>
                <a:gd name="connsiteY4" fmla="*/ 448297 h 447737"/>
                <a:gd name="connsiteX5" fmla="*/ 105174 w 107802"/>
                <a:gd name="connsiteY5" fmla="*/ 399160 h 447737"/>
                <a:gd name="connsiteX6" fmla="*/ 107631 w 107802"/>
                <a:gd name="connsiteY6" fmla="*/ 393656 h 447737"/>
                <a:gd name="connsiteX7" fmla="*/ 9656 w 107802"/>
                <a:gd name="connsiteY7" fmla="*/ 1739 h 447737"/>
                <a:gd name="connsiteX8" fmla="*/ 9361 w 107802"/>
                <a:gd name="connsiteY8" fmla="*/ 560 h 447737"/>
                <a:gd name="connsiteX9" fmla="*/ 9656 w 107802"/>
                <a:gd name="connsiteY9" fmla="*/ 42326 h 447737"/>
                <a:gd name="connsiteX10" fmla="*/ 97214 w 107802"/>
                <a:gd name="connsiteY10" fmla="*/ 392379 h 447737"/>
                <a:gd name="connsiteX11" fmla="*/ 9656 w 107802"/>
                <a:gd name="connsiteY11" fmla="*/ 436013 h 447737"/>
                <a:gd name="connsiteX12" fmla="*/ 9656 w 107802"/>
                <a:gd name="connsiteY12" fmla="*/ 42326 h 447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802" h="447737">
                  <a:moveTo>
                    <a:pt x="9361" y="560"/>
                  </a:moveTo>
                  <a:lnTo>
                    <a:pt x="-171" y="1739"/>
                  </a:lnTo>
                  <a:lnTo>
                    <a:pt x="-171" y="3017"/>
                  </a:lnTo>
                  <a:lnTo>
                    <a:pt x="-171" y="443973"/>
                  </a:lnTo>
                  <a:lnTo>
                    <a:pt x="6904" y="448297"/>
                  </a:lnTo>
                  <a:lnTo>
                    <a:pt x="105174" y="399160"/>
                  </a:lnTo>
                  <a:lnTo>
                    <a:pt x="107631" y="393656"/>
                  </a:lnTo>
                  <a:lnTo>
                    <a:pt x="9656" y="1739"/>
                  </a:lnTo>
                  <a:lnTo>
                    <a:pt x="9361" y="560"/>
                  </a:lnTo>
                  <a:close/>
                  <a:moveTo>
                    <a:pt x="9656" y="42326"/>
                  </a:moveTo>
                  <a:lnTo>
                    <a:pt x="97214" y="392379"/>
                  </a:lnTo>
                  <a:lnTo>
                    <a:pt x="9656" y="436013"/>
                  </a:lnTo>
                  <a:lnTo>
                    <a:pt x="9656" y="4232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66" name="Freeform 2765">
              <a:extLst>
                <a:ext uri="{FF2B5EF4-FFF2-40B4-BE49-F238E27FC236}">
                  <a16:creationId xmlns:a16="http://schemas.microsoft.com/office/drawing/2014/main" id="{7D021BED-3D8F-40B0-2D0D-E686DC05C8D4}"/>
                </a:ext>
              </a:extLst>
            </p:cNvPr>
            <p:cNvSpPr/>
            <p:nvPr/>
          </p:nvSpPr>
          <p:spPr>
            <a:xfrm>
              <a:off x="3874939" y="382817"/>
              <a:ext cx="606221" cy="1943101"/>
            </a:xfrm>
            <a:custGeom>
              <a:avLst/>
              <a:gdLst>
                <a:gd name="connsiteX0" fmla="*/ 91600 w 100596"/>
                <a:gd name="connsiteY0" fmla="*/ 559 h 322437"/>
                <a:gd name="connsiteX1" fmla="*/ 80495 w 100596"/>
                <a:gd name="connsiteY1" fmla="*/ 8814 h 322437"/>
                <a:gd name="connsiteX2" fmla="*/ 74108 w 100596"/>
                <a:gd name="connsiteY2" fmla="*/ 15005 h 322437"/>
                <a:gd name="connsiteX3" fmla="*/ 70668 w 100596"/>
                <a:gd name="connsiteY3" fmla="*/ 23555 h 322437"/>
                <a:gd name="connsiteX4" fmla="*/ 72830 w 100596"/>
                <a:gd name="connsiteY4" fmla="*/ 29452 h 322437"/>
                <a:gd name="connsiteX5" fmla="*/ 77449 w 100596"/>
                <a:gd name="connsiteY5" fmla="*/ 31908 h 322437"/>
                <a:gd name="connsiteX6" fmla="*/ 85409 w 100596"/>
                <a:gd name="connsiteY6" fmla="*/ 33088 h 322437"/>
                <a:gd name="connsiteX7" fmla="*/ 89438 w 100596"/>
                <a:gd name="connsiteY7" fmla="*/ 33677 h 322437"/>
                <a:gd name="connsiteX8" fmla="*/ 87571 w 100596"/>
                <a:gd name="connsiteY8" fmla="*/ 35545 h 322437"/>
                <a:gd name="connsiteX9" fmla="*/ 79316 w 100596"/>
                <a:gd name="connsiteY9" fmla="*/ 40753 h 322437"/>
                <a:gd name="connsiteX10" fmla="*/ 70079 w 100596"/>
                <a:gd name="connsiteY10" fmla="*/ 47239 h 322437"/>
                <a:gd name="connsiteX11" fmla="*/ 64871 w 100596"/>
                <a:gd name="connsiteY11" fmla="*/ 57656 h 322437"/>
                <a:gd name="connsiteX12" fmla="*/ 67327 w 100596"/>
                <a:gd name="connsiteY12" fmla="*/ 64142 h 322437"/>
                <a:gd name="connsiteX13" fmla="*/ 72536 w 100596"/>
                <a:gd name="connsiteY13" fmla="*/ 67189 h 322437"/>
                <a:gd name="connsiteX14" fmla="*/ 83051 w 100596"/>
                <a:gd name="connsiteY14" fmla="*/ 69646 h 322437"/>
                <a:gd name="connsiteX15" fmla="*/ 90028 w 100596"/>
                <a:gd name="connsiteY15" fmla="*/ 71513 h 322437"/>
                <a:gd name="connsiteX16" fmla="*/ 85114 w 100596"/>
                <a:gd name="connsiteY16" fmla="*/ 76132 h 322437"/>
                <a:gd name="connsiteX17" fmla="*/ 72241 w 100596"/>
                <a:gd name="connsiteY17" fmla="*/ 82520 h 322437"/>
                <a:gd name="connsiteX18" fmla="*/ 58778 w 100596"/>
                <a:gd name="connsiteY18" fmla="*/ 89890 h 322437"/>
                <a:gd name="connsiteX19" fmla="*/ 51014 w 100596"/>
                <a:gd name="connsiteY19" fmla="*/ 102174 h 322437"/>
                <a:gd name="connsiteX20" fmla="*/ 54454 w 100596"/>
                <a:gd name="connsiteY20" fmla="*/ 109545 h 322437"/>
                <a:gd name="connsiteX21" fmla="*/ 61235 w 100596"/>
                <a:gd name="connsiteY21" fmla="*/ 112985 h 322437"/>
                <a:gd name="connsiteX22" fmla="*/ 76270 w 100596"/>
                <a:gd name="connsiteY22" fmla="*/ 116031 h 322437"/>
                <a:gd name="connsiteX23" fmla="*/ 88554 w 100596"/>
                <a:gd name="connsiteY23" fmla="*/ 118783 h 322437"/>
                <a:gd name="connsiteX24" fmla="*/ 90322 w 100596"/>
                <a:gd name="connsiteY24" fmla="*/ 119962 h 322437"/>
                <a:gd name="connsiteX25" fmla="*/ 90322 w 100596"/>
                <a:gd name="connsiteY25" fmla="*/ 120650 h 322437"/>
                <a:gd name="connsiteX26" fmla="*/ 82657 w 100596"/>
                <a:gd name="connsiteY26" fmla="*/ 127726 h 322437"/>
                <a:gd name="connsiteX27" fmla="*/ 64576 w 100596"/>
                <a:gd name="connsiteY27" fmla="*/ 135981 h 322437"/>
                <a:gd name="connsiteX28" fmla="*/ 45806 w 100596"/>
                <a:gd name="connsiteY28" fmla="*/ 145808 h 322437"/>
                <a:gd name="connsiteX29" fmla="*/ 35684 w 100596"/>
                <a:gd name="connsiteY29" fmla="*/ 161139 h 322437"/>
                <a:gd name="connsiteX30" fmla="*/ 40008 w 100596"/>
                <a:gd name="connsiteY30" fmla="*/ 170082 h 322437"/>
                <a:gd name="connsiteX31" fmla="*/ 48263 w 100596"/>
                <a:gd name="connsiteY31" fmla="*/ 174996 h 322437"/>
                <a:gd name="connsiteX32" fmla="*/ 68605 w 100596"/>
                <a:gd name="connsiteY32" fmla="*/ 179909 h 322437"/>
                <a:gd name="connsiteX33" fmla="*/ 86392 w 100596"/>
                <a:gd name="connsiteY33" fmla="*/ 184528 h 322437"/>
                <a:gd name="connsiteX34" fmla="*/ 90028 w 100596"/>
                <a:gd name="connsiteY34" fmla="*/ 187280 h 322437"/>
                <a:gd name="connsiteX35" fmla="*/ 90322 w 100596"/>
                <a:gd name="connsiteY35" fmla="*/ 189737 h 322437"/>
                <a:gd name="connsiteX36" fmla="*/ 79906 w 100596"/>
                <a:gd name="connsiteY36" fmla="*/ 199269 h 322437"/>
                <a:gd name="connsiteX37" fmla="*/ 55928 w 100596"/>
                <a:gd name="connsiteY37" fmla="*/ 209686 h 322437"/>
                <a:gd name="connsiteX38" fmla="*/ 31754 w 100596"/>
                <a:gd name="connsiteY38" fmla="*/ 221381 h 322437"/>
                <a:gd name="connsiteX39" fmla="*/ 18782 w 100596"/>
                <a:gd name="connsiteY39" fmla="*/ 239758 h 322437"/>
                <a:gd name="connsiteX40" fmla="*/ 23401 w 100596"/>
                <a:gd name="connsiteY40" fmla="*/ 250569 h 322437"/>
                <a:gd name="connsiteX41" fmla="*/ 33522 w 100596"/>
                <a:gd name="connsiteY41" fmla="*/ 256956 h 322437"/>
                <a:gd name="connsiteX42" fmla="*/ 60252 w 100596"/>
                <a:gd name="connsiteY42" fmla="*/ 265310 h 322437"/>
                <a:gd name="connsiteX43" fmla="*/ 84230 w 100596"/>
                <a:gd name="connsiteY43" fmla="*/ 272287 h 322437"/>
                <a:gd name="connsiteX44" fmla="*/ 90028 w 100596"/>
                <a:gd name="connsiteY44" fmla="*/ 276021 h 322437"/>
                <a:gd name="connsiteX45" fmla="*/ 90322 w 100596"/>
                <a:gd name="connsiteY45" fmla="*/ 277889 h 322437"/>
                <a:gd name="connsiteX46" fmla="*/ 79316 w 100596"/>
                <a:gd name="connsiteY46" fmla="*/ 287716 h 322437"/>
                <a:gd name="connsiteX47" fmla="*/ 53864 w 100596"/>
                <a:gd name="connsiteY47" fmla="*/ 297838 h 322437"/>
                <a:gd name="connsiteX48" fmla="*/ -184 w 100596"/>
                <a:gd name="connsiteY48" fmla="*/ 313759 h 322437"/>
                <a:gd name="connsiteX49" fmla="*/ 3747 w 100596"/>
                <a:gd name="connsiteY49" fmla="*/ 322997 h 322437"/>
                <a:gd name="connsiteX50" fmla="*/ 56616 w 100596"/>
                <a:gd name="connsiteY50" fmla="*/ 307076 h 322437"/>
                <a:gd name="connsiteX51" fmla="*/ 83935 w 100596"/>
                <a:gd name="connsiteY51" fmla="*/ 296561 h 322437"/>
                <a:gd name="connsiteX52" fmla="*/ 99855 w 100596"/>
                <a:gd name="connsiteY52" fmla="*/ 280346 h 322437"/>
                <a:gd name="connsiteX53" fmla="*/ 97398 w 100596"/>
                <a:gd name="connsiteY53" fmla="*/ 269535 h 322437"/>
                <a:gd name="connsiteX54" fmla="*/ 88259 w 100596"/>
                <a:gd name="connsiteY54" fmla="*/ 263442 h 322437"/>
                <a:gd name="connsiteX55" fmla="*/ 62709 w 100596"/>
                <a:gd name="connsiteY55" fmla="*/ 255777 h 322437"/>
                <a:gd name="connsiteX56" fmla="*/ 37552 w 100596"/>
                <a:gd name="connsiteY56" fmla="*/ 248112 h 322437"/>
                <a:gd name="connsiteX57" fmla="*/ 30476 w 100596"/>
                <a:gd name="connsiteY57" fmla="*/ 243493 h 322437"/>
                <a:gd name="connsiteX58" fmla="*/ 28609 w 100596"/>
                <a:gd name="connsiteY58" fmla="*/ 239758 h 322437"/>
                <a:gd name="connsiteX59" fmla="*/ 36962 w 100596"/>
                <a:gd name="connsiteY59" fmla="*/ 229636 h 322437"/>
                <a:gd name="connsiteX60" fmla="*/ 59662 w 100596"/>
                <a:gd name="connsiteY60" fmla="*/ 218924 h 322437"/>
                <a:gd name="connsiteX61" fmla="*/ 84525 w 100596"/>
                <a:gd name="connsiteY61" fmla="*/ 207819 h 322437"/>
                <a:gd name="connsiteX62" fmla="*/ 99855 w 100596"/>
                <a:gd name="connsiteY62" fmla="*/ 191604 h 322437"/>
                <a:gd name="connsiteX63" fmla="*/ 98086 w 100596"/>
                <a:gd name="connsiteY63" fmla="*/ 181777 h 322437"/>
                <a:gd name="connsiteX64" fmla="*/ 90716 w 100596"/>
                <a:gd name="connsiteY64" fmla="*/ 175880 h 322437"/>
                <a:gd name="connsiteX65" fmla="*/ 70374 w 100596"/>
                <a:gd name="connsiteY65" fmla="*/ 170082 h 322437"/>
                <a:gd name="connsiteX66" fmla="*/ 51702 w 100596"/>
                <a:gd name="connsiteY66" fmla="*/ 165758 h 322437"/>
                <a:gd name="connsiteX67" fmla="*/ 46789 w 100596"/>
                <a:gd name="connsiteY67" fmla="*/ 163006 h 322437"/>
                <a:gd name="connsiteX68" fmla="*/ 45511 w 100596"/>
                <a:gd name="connsiteY68" fmla="*/ 161139 h 322437"/>
                <a:gd name="connsiteX69" fmla="*/ 51702 w 100596"/>
                <a:gd name="connsiteY69" fmla="*/ 153768 h 322437"/>
                <a:gd name="connsiteX70" fmla="*/ 68605 w 100596"/>
                <a:gd name="connsiteY70" fmla="*/ 145219 h 322437"/>
                <a:gd name="connsiteX71" fmla="*/ 87571 w 100596"/>
                <a:gd name="connsiteY71" fmla="*/ 135981 h 322437"/>
                <a:gd name="connsiteX72" fmla="*/ 99855 w 100596"/>
                <a:gd name="connsiteY72" fmla="*/ 123107 h 322437"/>
                <a:gd name="connsiteX73" fmla="*/ 98675 w 100596"/>
                <a:gd name="connsiteY73" fmla="*/ 114459 h 322437"/>
                <a:gd name="connsiteX74" fmla="*/ 92484 w 100596"/>
                <a:gd name="connsiteY74" fmla="*/ 109840 h 322437"/>
                <a:gd name="connsiteX75" fmla="*/ 77744 w 100596"/>
                <a:gd name="connsiteY75" fmla="*/ 106204 h 322437"/>
                <a:gd name="connsiteX76" fmla="*/ 63986 w 100596"/>
                <a:gd name="connsiteY76" fmla="*/ 103747 h 322437"/>
                <a:gd name="connsiteX77" fmla="*/ 60841 w 100596"/>
                <a:gd name="connsiteY77" fmla="*/ 102174 h 322437"/>
                <a:gd name="connsiteX78" fmla="*/ 64281 w 100596"/>
                <a:gd name="connsiteY78" fmla="*/ 97949 h 322437"/>
                <a:gd name="connsiteX79" fmla="*/ 76270 w 100596"/>
                <a:gd name="connsiteY79" fmla="*/ 91463 h 322437"/>
                <a:gd name="connsiteX80" fmla="*/ 90028 w 100596"/>
                <a:gd name="connsiteY80" fmla="*/ 84387 h 322437"/>
                <a:gd name="connsiteX81" fmla="*/ 99855 w 100596"/>
                <a:gd name="connsiteY81" fmla="*/ 74265 h 322437"/>
                <a:gd name="connsiteX82" fmla="*/ 99560 w 100596"/>
                <a:gd name="connsiteY82" fmla="*/ 67189 h 322437"/>
                <a:gd name="connsiteX83" fmla="*/ 94941 w 100596"/>
                <a:gd name="connsiteY83" fmla="*/ 62570 h 322437"/>
                <a:gd name="connsiteX84" fmla="*/ 84525 w 100596"/>
                <a:gd name="connsiteY84" fmla="*/ 59818 h 322437"/>
                <a:gd name="connsiteX85" fmla="*/ 75975 w 100596"/>
                <a:gd name="connsiteY85" fmla="*/ 57951 h 322437"/>
                <a:gd name="connsiteX86" fmla="*/ 74698 w 100596"/>
                <a:gd name="connsiteY86" fmla="*/ 57656 h 322437"/>
                <a:gd name="connsiteX87" fmla="*/ 76860 w 100596"/>
                <a:gd name="connsiteY87" fmla="*/ 54610 h 322437"/>
                <a:gd name="connsiteX88" fmla="*/ 84525 w 100596"/>
                <a:gd name="connsiteY88" fmla="*/ 49401 h 322437"/>
                <a:gd name="connsiteX89" fmla="*/ 93762 w 100596"/>
                <a:gd name="connsiteY89" fmla="*/ 43210 h 322437"/>
                <a:gd name="connsiteX90" fmla="*/ 99855 w 100596"/>
                <a:gd name="connsiteY90" fmla="*/ 34365 h 322437"/>
                <a:gd name="connsiteX91" fmla="*/ 98970 w 100596"/>
                <a:gd name="connsiteY91" fmla="*/ 28174 h 322437"/>
                <a:gd name="connsiteX92" fmla="*/ 94646 w 100596"/>
                <a:gd name="connsiteY92" fmla="*/ 24833 h 322437"/>
                <a:gd name="connsiteX93" fmla="*/ 86392 w 100596"/>
                <a:gd name="connsiteY93" fmla="*/ 23260 h 322437"/>
                <a:gd name="connsiteX94" fmla="*/ 81183 w 100596"/>
                <a:gd name="connsiteY94" fmla="*/ 22376 h 322437"/>
                <a:gd name="connsiteX95" fmla="*/ 81773 w 100596"/>
                <a:gd name="connsiteY95" fmla="*/ 21098 h 322437"/>
                <a:gd name="connsiteX96" fmla="*/ 86687 w 100596"/>
                <a:gd name="connsiteY96" fmla="*/ 16774 h 322437"/>
                <a:gd name="connsiteX97" fmla="*/ 98675 w 100596"/>
                <a:gd name="connsiteY97" fmla="*/ 7340 h 322437"/>
                <a:gd name="connsiteX98" fmla="*/ 91600 w 100596"/>
                <a:gd name="connsiteY98" fmla="*/ 559 h 32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00596" h="322437">
                  <a:moveTo>
                    <a:pt x="91600" y="559"/>
                  </a:moveTo>
                  <a:cubicBezTo>
                    <a:pt x="90028" y="2131"/>
                    <a:pt x="85114" y="5276"/>
                    <a:pt x="80495" y="8814"/>
                  </a:cubicBezTo>
                  <a:cubicBezTo>
                    <a:pt x="78235" y="10681"/>
                    <a:pt x="75975" y="12647"/>
                    <a:pt x="74108" y="15005"/>
                  </a:cubicBezTo>
                  <a:cubicBezTo>
                    <a:pt x="72241" y="17266"/>
                    <a:pt x="70668" y="20115"/>
                    <a:pt x="70668" y="23555"/>
                  </a:cubicBezTo>
                  <a:cubicBezTo>
                    <a:pt x="70668" y="25717"/>
                    <a:pt x="71455" y="28076"/>
                    <a:pt x="72830" y="29452"/>
                  </a:cubicBezTo>
                  <a:cubicBezTo>
                    <a:pt x="74304" y="30729"/>
                    <a:pt x="76074" y="31417"/>
                    <a:pt x="77449" y="31908"/>
                  </a:cubicBezTo>
                  <a:cubicBezTo>
                    <a:pt x="80299" y="32695"/>
                    <a:pt x="82952" y="32891"/>
                    <a:pt x="85409" y="33088"/>
                  </a:cubicBezTo>
                  <a:cubicBezTo>
                    <a:pt x="87375" y="33284"/>
                    <a:pt x="88455" y="33481"/>
                    <a:pt x="89438" y="33677"/>
                  </a:cubicBezTo>
                  <a:cubicBezTo>
                    <a:pt x="89045" y="34267"/>
                    <a:pt x="88947" y="34562"/>
                    <a:pt x="87571" y="35545"/>
                  </a:cubicBezTo>
                  <a:cubicBezTo>
                    <a:pt x="85507" y="37117"/>
                    <a:pt x="82461" y="38886"/>
                    <a:pt x="79316" y="40753"/>
                  </a:cubicBezTo>
                  <a:cubicBezTo>
                    <a:pt x="76172" y="42719"/>
                    <a:pt x="72830" y="44684"/>
                    <a:pt x="70079" y="47239"/>
                  </a:cubicBezTo>
                  <a:cubicBezTo>
                    <a:pt x="67327" y="49794"/>
                    <a:pt x="64871" y="53234"/>
                    <a:pt x="64871" y="57656"/>
                  </a:cubicBezTo>
                  <a:cubicBezTo>
                    <a:pt x="64871" y="60113"/>
                    <a:pt x="65853" y="62570"/>
                    <a:pt x="67327" y="64142"/>
                  </a:cubicBezTo>
                  <a:cubicBezTo>
                    <a:pt x="68900" y="65715"/>
                    <a:pt x="70865" y="66501"/>
                    <a:pt x="72536" y="67189"/>
                  </a:cubicBezTo>
                  <a:cubicBezTo>
                    <a:pt x="75975" y="68466"/>
                    <a:pt x="79611" y="69056"/>
                    <a:pt x="83051" y="69646"/>
                  </a:cubicBezTo>
                  <a:cubicBezTo>
                    <a:pt x="86195" y="70137"/>
                    <a:pt x="88848" y="70923"/>
                    <a:pt x="90028" y="71513"/>
                  </a:cubicBezTo>
                  <a:cubicBezTo>
                    <a:pt x="89733" y="72201"/>
                    <a:pt x="88357" y="74166"/>
                    <a:pt x="85114" y="76132"/>
                  </a:cubicBezTo>
                  <a:cubicBezTo>
                    <a:pt x="81675" y="78196"/>
                    <a:pt x="76958" y="80259"/>
                    <a:pt x="72241" y="82520"/>
                  </a:cubicBezTo>
                  <a:cubicBezTo>
                    <a:pt x="67524" y="84780"/>
                    <a:pt x="62709" y="87040"/>
                    <a:pt x="58778" y="89890"/>
                  </a:cubicBezTo>
                  <a:cubicBezTo>
                    <a:pt x="54749" y="92740"/>
                    <a:pt x="51014" y="96769"/>
                    <a:pt x="51014" y="102174"/>
                  </a:cubicBezTo>
                  <a:cubicBezTo>
                    <a:pt x="51014" y="105123"/>
                    <a:pt x="52488" y="107874"/>
                    <a:pt x="54454" y="109545"/>
                  </a:cubicBezTo>
                  <a:cubicBezTo>
                    <a:pt x="56420" y="111216"/>
                    <a:pt x="58876" y="112198"/>
                    <a:pt x="61235" y="112985"/>
                  </a:cubicBezTo>
                  <a:cubicBezTo>
                    <a:pt x="65853" y="114459"/>
                    <a:pt x="71160" y="115245"/>
                    <a:pt x="76270" y="116031"/>
                  </a:cubicBezTo>
                  <a:cubicBezTo>
                    <a:pt x="81380" y="116817"/>
                    <a:pt x="85999" y="117702"/>
                    <a:pt x="88554" y="118783"/>
                  </a:cubicBezTo>
                  <a:cubicBezTo>
                    <a:pt x="89831" y="119372"/>
                    <a:pt x="90322" y="119864"/>
                    <a:pt x="90322" y="119962"/>
                  </a:cubicBezTo>
                  <a:cubicBezTo>
                    <a:pt x="90421" y="120159"/>
                    <a:pt x="90617" y="119864"/>
                    <a:pt x="90322" y="120650"/>
                  </a:cubicBezTo>
                  <a:cubicBezTo>
                    <a:pt x="90028" y="121829"/>
                    <a:pt x="87571" y="124876"/>
                    <a:pt x="82657" y="127726"/>
                  </a:cubicBezTo>
                  <a:cubicBezTo>
                    <a:pt x="77842" y="130477"/>
                    <a:pt x="71160" y="133033"/>
                    <a:pt x="64576" y="135981"/>
                  </a:cubicBezTo>
                  <a:cubicBezTo>
                    <a:pt x="57992" y="138929"/>
                    <a:pt x="51211" y="142074"/>
                    <a:pt x="45806" y="145808"/>
                  </a:cubicBezTo>
                  <a:cubicBezTo>
                    <a:pt x="40500" y="149543"/>
                    <a:pt x="35684" y="154456"/>
                    <a:pt x="35684" y="161139"/>
                  </a:cubicBezTo>
                  <a:cubicBezTo>
                    <a:pt x="35684" y="164677"/>
                    <a:pt x="37650" y="167920"/>
                    <a:pt x="40008" y="170082"/>
                  </a:cubicBezTo>
                  <a:cubicBezTo>
                    <a:pt x="42367" y="172244"/>
                    <a:pt x="45217" y="173816"/>
                    <a:pt x="48263" y="174996"/>
                  </a:cubicBezTo>
                  <a:cubicBezTo>
                    <a:pt x="54454" y="177256"/>
                    <a:pt x="61529" y="178533"/>
                    <a:pt x="68605" y="179909"/>
                  </a:cubicBezTo>
                  <a:cubicBezTo>
                    <a:pt x="75582" y="181285"/>
                    <a:pt x="82363" y="182563"/>
                    <a:pt x="86392" y="184528"/>
                  </a:cubicBezTo>
                  <a:cubicBezTo>
                    <a:pt x="88357" y="185413"/>
                    <a:pt x="89536" y="186592"/>
                    <a:pt x="90028" y="187280"/>
                  </a:cubicBezTo>
                  <a:cubicBezTo>
                    <a:pt x="90519" y="187968"/>
                    <a:pt x="90617" y="188361"/>
                    <a:pt x="90322" y="189737"/>
                  </a:cubicBezTo>
                  <a:cubicBezTo>
                    <a:pt x="89831" y="192095"/>
                    <a:pt x="86392" y="195731"/>
                    <a:pt x="79906" y="199269"/>
                  </a:cubicBezTo>
                  <a:cubicBezTo>
                    <a:pt x="73518" y="202807"/>
                    <a:pt x="64674" y="206149"/>
                    <a:pt x="55928" y="209686"/>
                  </a:cubicBezTo>
                  <a:cubicBezTo>
                    <a:pt x="47280" y="213224"/>
                    <a:pt x="38632" y="216861"/>
                    <a:pt x="31754" y="221381"/>
                  </a:cubicBezTo>
                  <a:cubicBezTo>
                    <a:pt x="24777" y="225804"/>
                    <a:pt x="18782" y="231798"/>
                    <a:pt x="18782" y="239758"/>
                  </a:cubicBezTo>
                  <a:cubicBezTo>
                    <a:pt x="18782" y="243984"/>
                    <a:pt x="20649" y="247817"/>
                    <a:pt x="23401" y="250569"/>
                  </a:cubicBezTo>
                  <a:cubicBezTo>
                    <a:pt x="26152" y="253320"/>
                    <a:pt x="29690" y="255286"/>
                    <a:pt x="33522" y="256956"/>
                  </a:cubicBezTo>
                  <a:cubicBezTo>
                    <a:pt x="41286" y="260494"/>
                    <a:pt x="51014" y="262951"/>
                    <a:pt x="60252" y="265310"/>
                  </a:cubicBezTo>
                  <a:cubicBezTo>
                    <a:pt x="69588" y="267570"/>
                    <a:pt x="78530" y="269732"/>
                    <a:pt x="84230" y="272287"/>
                  </a:cubicBezTo>
                  <a:cubicBezTo>
                    <a:pt x="87080" y="273663"/>
                    <a:pt x="89242" y="275137"/>
                    <a:pt x="90028" y="276021"/>
                  </a:cubicBezTo>
                  <a:cubicBezTo>
                    <a:pt x="90814" y="276906"/>
                    <a:pt x="90617" y="276808"/>
                    <a:pt x="90322" y="277889"/>
                  </a:cubicBezTo>
                  <a:cubicBezTo>
                    <a:pt x="89635" y="280444"/>
                    <a:pt x="85999" y="284080"/>
                    <a:pt x="79316" y="287716"/>
                  </a:cubicBezTo>
                  <a:cubicBezTo>
                    <a:pt x="72634" y="291254"/>
                    <a:pt x="63593" y="294792"/>
                    <a:pt x="53864" y="297838"/>
                  </a:cubicBezTo>
                  <a:cubicBezTo>
                    <a:pt x="34309" y="303833"/>
                    <a:pt x="12394" y="308452"/>
                    <a:pt x="-184" y="313759"/>
                  </a:cubicBezTo>
                  <a:lnTo>
                    <a:pt x="3747" y="322997"/>
                  </a:lnTo>
                  <a:cubicBezTo>
                    <a:pt x="14458" y="318476"/>
                    <a:pt x="36569" y="313267"/>
                    <a:pt x="56616" y="307076"/>
                  </a:cubicBezTo>
                  <a:cubicBezTo>
                    <a:pt x="66639" y="303931"/>
                    <a:pt x="76270" y="300688"/>
                    <a:pt x="83935" y="296561"/>
                  </a:cubicBezTo>
                  <a:cubicBezTo>
                    <a:pt x="91600" y="292531"/>
                    <a:pt x="97889" y="287520"/>
                    <a:pt x="99855" y="280346"/>
                  </a:cubicBezTo>
                  <a:cubicBezTo>
                    <a:pt x="100936" y="276415"/>
                    <a:pt x="99756" y="272385"/>
                    <a:pt x="97398" y="269535"/>
                  </a:cubicBezTo>
                  <a:cubicBezTo>
                    <a:pt x="95040" y="266784"/>
                    <a:pt x="91796" y="265015"/>
                    <a:pt x="88259" y="263442"/>
                  </a:cubicBezTo>
                  <a:cubicBezTo>
                    <a:pt x="81085" y="260199"/>
                    <a:pt x="72044" y="258037"/>
                    <a:pt x="62709" y="255777"/>
                  </a:cubicBezTo>
                  <a:cubicBezTo>
                    <a:pt x="53471" y="253419"/>
                    <a:pt x="44037" y="250962"/>
                    <a:pt x="37552" y="248112"/>
                  </a:cubicBezTo>
                  <a:cubicBezTo>
                    <a:pt x="34309" y="246638"/>
                    <a:pt x="31950" y="244868"/>
                    <a:pt x="30476" y="243493"/>
                  </a:cubicBezTo>
                  <a:cubicBezTo>
                    <a:pt x="29002" y="242019"/>
                    <a:pt x="28609" y="241134"/>
                    <a:pt x="28609" y="239758"/>
                  </a:cubicBezTo>
                  <a:cubicBezTo>
                    <a:pt x="28609" y="236712"/>
                    <a:pt x="31164" y="233371"/>
                    <a:pt x="36962" y="229636"/>
                  </a:cubicBezTo>
                  <a:cubicBezTo>
                    <a:pt x="42760" y="225902"/>
                    <a:pt x="51014" y="222462"/>
                    <a:pt x="59662" y="218924"/>
                  </a:cubicBezTo>
                  <a:cubicBezTo>
                    <a:pt x="68310" y="215386"/>
                    <a:pt x="77154" y="211848"/>
                    <a:pt x="84525" y="207819"/>
                  </a:cubicBezTo>
                  <a:cubicBezTo>
                    <a:pt x="91895" y="203790"/>
                    <a:pt x="98282" y="199073"/>
                    <a:pt x="99855" y="191604"/>
                  </a:cubicBezTo>
                  <a:cubicBezTo>
                    <a:pt x="100641" y="187968"/>
                    <a:pt x="99953" y="184430"/>
                    <a:pt x="98086" y="181777"/>
                  </a:cubicBezTo>
                  <a:cubicBezTo>
                    <a:pt x="96120" y="179025"/>
                    <a:pt x="93566" y="177256"/>
                    <a:pt x="90716" y="175880"/>
                  </a:cubicBezTo>
                  <a:cubicBezTo>
                    <a:pt x="84819" y="173128"/>
                    <a:pt x="77548" y="171458"/>
                    <a:pt x="70374" y="170082"/>
                  </a:cubicBezTo>
                  <a:cubicBezTo>
                    <a:pt x="63298" y="168706"/>
                    <a:pt x="56420" y="167527"/>
                    <a:pt x="51702" y="165758"/>
                  </a:cubicBezTo>
                  <a:cubicBezTo>
                    <a:pt x="49344" y="164873"/>
                    <a:pt x="47575" y="163792"/>
                    <a:pt x="46789" y="163006"/>
                  </a:cubicBezTo>
                  <a:cubicBezTo>
                    <a:pt x="45905" y="162220"/>
                    <a:pt x="45511" y="161925"/>
                    <a:pt x="45511" y="161139"/>
                  </a:cubicBezTo>
                  <a:cubicBezTo>
                    <a:pt x="45511" y="159272"/>
                    <a:pt x="47477" y="156716"/>
                    <a:pt x="51702" y="153768"/>
                  </a:cubicBezTo>
                  <a:cubicBezTo>
                    <a:pt x="55928" y="150820"/>
                    <a:pt x="62021" y="148069"/>
                    <a:pt x="68605" y="145219"/>
                  </a:cubicBezTo>
                  <a:cubicBezTo>
                    <a:pt x="75091" y="142270"/>
                    <a:pt x="81969" y="139224"/>
                    <a:pt x="87571" y="135981"/>
                  </a:cubicBezTo>
                  <a:cubicBezTo>
                    <a:pt x="93271" y="132738"/>
                    <a:pt x="98282" y="129200"/>
                    <a:pt x="99855" y="123107"/>
                  </a:cubicBezTo>
                  <a:cubicBezTo>
                    <a:pt x="100641" y="120159"/>
                    <a:pt x="100248" y="116817"/>
                    <a:pt x="98675" y="114459"/>
                  </a:cubicBezTo>
                  <a:cubicBezTo>
                    <a:pt x="97103" y="112100"/>
                    <a:pt x="94745" y="110921"/>
                    <a:pt x="92484" y="109840"/>
                  </a:cubicBezTo>
                  <a:cubicBezTo>
                    <a:pt x="87964" y="107874"/>
                    <a:pt x="82952" y="106990"/>
                    <a:pt x="77744" y="106204"/>
                  </a:cubicBezTo>
                  <a:cubicBezTo>
                    <a:pt x="72536" y="105418"/>
                    <a:pt x="67229" y="104730"/>
                    <a:pt x="63986" y="103747"/>
                  </a:cubicBezTo>
                  <a:cubicBezTo>
                    <a:pt x="62315" y="103256"/>
                    <a:pt x="61235" y="102469"/>
                    <a:pt x="60841" y="102174"/>
                  </a:cubicBezTo>
                  <a:cubicBezTo>
                    <a:pt x="60841" y="101486"/>
                    <a:pt x="61431" y="100012"/>
                    <a:pt x="64281" y="97949"/>
                  </a:cubicBezTo>
                  <a:cubicBezTo>
                    <a:pt x="67131" y="95787"/>
                    <a:pt x="71553" y="93625"/>
                    <a:pt x="76270" y="91463"/>
                  </a:cubicBezTo>
                  <a:cubicBezTo>
                    <a:pt x="80889" y="89202"/>
                    <a:pt x="85802" y="86942"/>
                    <a:pt x="90028" y="84387"/>
                  </a:cubicBezTo>
                  <a:cubicBezTo>
                    <a:pt x="94253" y="81832"/>
                    <a:pt x="98381" y="79178"/>
                    <a:pt x="99855" y="74265"/>
                  </a:cubicBezTo>
                  <a:cubicBezTo>
                    <a:pt x="100641" y="72004"/>
                    <a:pt x="100641" y="69351"/>
                    <a:pt x="99560" y="67189"/>
                  </a:cubicBezTo>
                  <a:cubicBezTo>
                    <a:pt x="98479" y="65027"/>
                    <a:pt x="96612" y="63454"/>
                    <a:pt x="94941" y="62570"/>
                  </a:cubicBezTo>
                  <a:cubicBezTo>
                    <a:pt x="91600" y="60801"/>
                    <a:pt x="87964" y="60408"/>
                    <a:pt x="84525" y="59818"/>
                  </a:cubicBezTo>
                  <a:cubicBezTo>
                    <a:pt x="81085" y="59229"/>
                    <a:pt x="77842" y="58639"/>
                    <a:pt x="75975" y="57951"/>
                  </a:cubicBezTo>
                  <a:cubicBezTo>
                    <a:pt x="75189" y="57755"/>
                    <a:pt x="74894" y="57755"/>
                    <a:pt x="74698" y="57656"/>
                  </a:cubicBezTo>
                  <a:cubicBezTo>
                    <a:pt x="74698" y="57165"/>
                    <a:pt x="75091" y="56182"/>
                    <a:pt x="76860" y="54610"/>
                  </a:cubicBezTo>
                  <a:cubicBezTo>
                    <a:pt x="78628" y="52939"/>
                    <a:pt x="81478" y="51268"/>
                    <a:pt x="84525" y="49401"/>
                  </a:cubicBezTo>
                  <a:cubicBezTo>
                    <a:pt x="87571" y="47534"/>
                    <a:pt x="90912" y="45470"/>
                    <a:pt x="93762" y="43210"/>
                  </a:cubicBezTo>
                  <a:cubicBezTo>
                    <a:pt x="96612" y="41048"/>
                    <a:pt x="99167" y="38591"/>
                    <a:pt x="99855" y="34365"/>
                  </a:cubicBezTo>
                  <a:cubicBezTo>
                    <a:pt x="100248" y="32302"/>
                    <a:pt x="100149" y="29943"/>
                    <a:pt x="98970" y="28174"/>
                  </a:cubicBezTo>
                  <a:cubicBezTo>
                    <a:pt x="97791" y="26405"/>
                    <a:pt x="96120" y="25422"/>
                    <a:pt x="94646" y="24833"/>
                  </a:cubicBezTo>
                  <a:cubicBezTo>
                    <a:pt x="91796" y="23555"/>
                    <a:pt x="88947" y="23555"/>
                    <a:pt x="86392" y="23260"/>
                  </a:cubicBezTo>
                  <a:cubicBezTo>
                    <a:pt x="84131" y="23064"/>
                    <a:pt x="82363" y="22572"/>
                    <a:pt x="81183" y="22376"/>
                  </a:cubicBezTo>
                  <a:cubicBezTo>
                    <a:pt x="81380" y="21983"/>
                    <a:pt x="81282" y="21786"/>
                    <a:pt x="81773" y="21098"/>
                  </a:cubicBezTo>
                  <a:cubicBezTo>
                    <a:pt x="82854" y="19821"/>
                    <a:pt x="84721" y="18445"/>
                    <a:pt x="86687" y="16774"/>
                  </a:cubicBezTo>
                  <a:cubicBezTo>
                    <a:pt x="90716" y="13629"/>
                    <a:pt x="95334" y="10583"/>
                    <a:pt x="98675" y="7340"/>
                  </a:cubicBezTo>
                  <a:lnTo>
                    <a:pt x="91600" y="55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67" name="Freeform 2766">
              <a:extLst>
                <a:ext uri="{FF2B5EF4-FFF2-40B4-BE49-F238E27FC236}">
                  <a16:creationId xmlns:a16="http://schemas.microsoft.com/office/drawing/2014/main" id="{0473382F-1495-E0A4-BBCB-6E761755555C}"/>
                </a:ext>
              </a:extLst>
            </p:cNvPr>
            <p:cNvSpPr/>
            <p:nvPr/>
          </p:nvSpPr>
          <p:spPr>
            <a:xfrm>
              <a:off x="4417939" y="382817"/>
              <a:ext cx="605878" cy="1943101"/>
            </a:xfrm>
            <a:custGeom>
              <a:avLst/>
              <a:gdLst>
                <a:gd name="connsiteX0" fmla="*/ 8583 w 100539"/>
                <a:gd name="connsiteY0" fmla="*/ 559 h 322437"/>
                <a:gd name="connsiteX1" fmla="*/ 1508 w 100539"/>
                <a:gd name="connsiteY1" fmla="*/ 7340 h 322437"/>
                <a:gd name="connsiteX2" fmla="*/ 13792 w 100539"/>
                <a:gd name="connsiteY2" fmla="*/ 16774 h 322437"/>
                <a:gd name="connsiteX3" fmla="*/ 18410 w 100539"/>
                <a:gd name="connsiteY3" fmla="*/ 21098 h 322437"/>
                <a:gd name="connsiteX4" fmla="*/ 19295 w 100539"/>
                <a:gd name="connsiteY4" fmla="*/ 22376 h 322437"/>
                <a:gd name="connsiteX5" fmla="*/ 13792 w 100539"/>
                <a:gd name="connsiteY5" fmla="*/ 23260 h 322437"/>
                <a:gd name="connsiteX6" fmla="*/ 5537 w 100539"/>
                <a:gd name="connsiteY6" fmla="*/ 24833 h 322437"/>
                <a:gd name="connsiteX7" fmla="*/ 1508 w 100539"/>
                <a:gd name="connsiteY7" fmla="*/ 28174 h 322437"/>
                <a:gd name="connsiteX8" fmla="*/ 230 w 100539"/>
                <a:gd name="connsiteY8" fmla="*/ 34365 h 322437"/>
                <a:gd name="connsiteX9" fmla="*/ 6716 w 100539"/>
                <a:gd name="connsiteY9" fmla="*/ 43210 h 322437"/>
                <a:gd name="connsiteX10" fmla="*/ 15659 w 100539"/>
                <a:gd name="connsiteY10" fmla="*/ 49401 h 322437"/>
                <a:gd name="connsiteX11" fmla="*/ 23324 w 100539"/>
                <a:gd name="connsiteY11" fmla="*/ 54610 h 322437"/>
                <a:gd name="connsiteX12" fmla="*/ 25486 w 100539"/>
                <a:gd name="connsiteY12" fmla="*/ 57656 h 322437"/>
                <a:gd name="connsiteX13" fmla="*/ 24208 w 100539"/>
                <a:gd name="connsiteY13" fmla="*/ 57951 h 322437"/>
                <a:gd name="connsiteX14" fmla="*/ 15659 w 100539"/>
                <a:gd name="connsiteY14" fmla="*/ 59818 h 322437"/>
                <a:gd name="connsiteX15" fmla="*/ 5144 w 100539"/>
                <a:gd name="connsiteY15" fmla="*/ 62570 h 322437"/>
                <a:gd name="connsiteX16" fmla="*/ 918 w 100539"/>
                <a:gd name="connsiteY16" fmla="*/ 67189 h 322437"/>
                <a:gd name="connsiteX17" fmla="*/ 230 w 100539"/>
                <a:gd name="connsiteY17" fmla="*/ 74265 h 322437"/>
                <a:gd name="connsiteX18" fmla="*/ 10057 w 100539"/>
                <a:gd name="connsiteY18" fmla="*/ 84387 h 322437"/>
                <a:gd name="connsiteX19" fmla="*/ 23914 w 100539"/>
                <a:gd name="connsiteY19" fmla="*/ 91463 h 322437"/>
                <a:gd name="connsiteX20" fmla="*/ 35902 w 100539"/>
                <a:gd name="connsiteY20" fmla="*/ 97949 h 322437"/>
                <a:gd name="connsiteX21" fmla="*/ 39538 w 100539"/>
                <a:gd name="connsiteY21" fmla="*/ 102174 h 322437"/>
                <a:gd name="connsiteX22" fmla="*/ 39244 w 100539"/>
                <a:gd name="connsiteY22" fmla="*/ 102174 h 322437"/>
                <a:gd name="connsiteX23" fmla="*/ 36197 w 100539"/>
                <a:gd name="connsiteY23" fmla="*/ 103747 h 322437"/>
                <a:gd name="connsiteX24" fmla="*/ 22734 w 100539"/>
                <a:gd name="connsiteY24" fmla="*/ 106204 h 322437"/>
                <a:gd name="connsiteX25" fmla="*/ 7699 w 100539"/>
                <a:gd name="connsiteY25" fmla="*/ 109840 h 322437"/>
                <a:gd name="connsiteX26" fmla="*/ 1508 w 100539"/>
                <a:gd name="connsiteY26" fmla="*/ 114459 h 322437"/>
                <a:gd name="connsiteX27" fmla="*/ 230 w 100539"/>
                <a:gd name="connsiteY27" fmla="*/ 123107 h 322437"/>
                <a:gd name="connsiteX28" fmla="*/ 12907 w 100539"/>
                <a:gd name="connsiteY28" fmla="*/ 135981 h 322437"/>
                <a:gd name="connsiteX29" fmla="*/ 31579 w 100539"/>
                <a:gd name="connsiteY29" fmla="*/ 145219 h 322437"/>
                <a:gd name="connsiteX30" fmla="*/ 48776 w 100539"/>
                <a:gd name="connsiteY30" fmla="*/ 153768 h 322437"/>
                <a:gd name="connsiteX31" fmla="*/ 54672 w 100539"/>
                <a:gd name="connsiteY31" fmla="*/ 161139 h 322437"/>
                <a:gd name="connsiteX32" fmla="*/ 53689 w 100539"/>
                <a:gd name="connsiteY32" fmla="*/ 163006 h 322437"/>
                <a:gd name="connsiteX33" fmla="*/ 48776 w 100539"/>
                <a:gd name="connsiteY33" fmla="*/ 165758 h 322437"/>
                <a:gd name="connsiteX34" fmla="*/ 29711 w 100539"/>
                <a:gd name="connsiteY34" fmla="*/ 170082 h 322437"/>
                <a:gd name="connsiteX35" fmla="*/ 9763 w 100539"/>
                <a:gd name="connsiteY35" fmla="*/ 175880 h 322437"/>
                <a:gd name="connsiteX36" fmla="*/ 2098 w 100539"/>
                <a:gd name="connsiteY36" fmla="*/ 181777 h 322437"/>
                <a:gd name="connsiteX37" fmla="*/ 230 w 100539"/>
                <a:gd name="connsiteY37" fmla="*/ 191604 h 322437"/>
                <a:gd name="connsiteX38" fmla="*/ 15659 w 100539"/>
                <a:gd name="connsiteY38" fmla="*/ 207819 h 322437"/>
                <a:gd name="connsiteX39" fmla="*/ 40521 w 100539"/>
                <a:gd name="connsiteY39" fmla="*/ 218924 h 322437"/>
                <a:gd name="connsiteX40" fmla="*/ 63222 w 100539"/>
                <a:gd name="connsiteY40" fmla="*/ 229636 h 322437"/>
                <a:gd name="connsiteX41" fmla="*/ 71575 w 100539"/>
                <a:gd name="connsiteY41" fmla="*/ 239758 h 322437"/>
                <a:gd name="connsiteX42" fmla="*/ 69707 w 100539"/>
                <a:gd name="connsiteY42" fmla="*/ 243493 h 322437"/>
                <a:gd name="connsiteX43" fmla="*/ 62632 w 100539"/>
                <a:gd name="connsiteY43" fmla="*/ 248112 h 322437"/>
                <a:gd name="connsiteX44" fmla="*/ 37475 w 100539"/>
                <a:gd name="connsiteY44" fmla="*/ 255777 h 322437"/>
                <a:gd name="connsiteX45" fmla="*/ 11925 w 100539"/>
                <a:gd name="connsiteY45" fmla="*/ 263442 h 322437"/>
                <a:gd name="connsiteX46" fmla="*/ 2786 w 100539"/>
                <a:gd name="connsiteY46" fmla="*/ 269535 h 322437"/>
                <a:gd name="connsiteX47" fmla="*/ 230 w 100539"/>
                <a:gd name="connsiteY47" fmla="*/ 280346 h 322437"/>
                <a:gd name="connsiteX48" fmla="*/ 16248 w 100539"/>
                <a:gd name="connsiteY48" fmla="*/ 296561 h 322437"/>
                <a:gd name="connsiteX49" fmla="*/ 43568 w 100539"/>
                <a:gd name="connsiteY49" fmla="*/ 307076 h 322437"/>
                <a:gd name="connsiteX50" fmla="*/ 96732 w 100539"/>
                <a:gd name="connsiteY50" fmla="*/ 322997 h 322437"/>
                <a:gd name="connsiteX51" fmla="*/ 100368 w 100539"/>
                <a:gd name="connsiteY51" fmla="*/ 313759 h 322437"/>
                <a:gd name="connsiteX52" fmla="*/ 46614 w 100539"/>
                <a:gd name="connsiteY52" fmla="*/ 297838 h 322437"/>
                <a:gd name="connsiteX53" fmla="*/ 21162 w 100539"/>
                <a:gd name="connsiteY53" fmla="*/ 287716 h 322437"/>
                <a:gd name="connsiteX54" fmla="*/ 9763 w 100539"/>
                <a:gd name="connsiteY54" fmla="*/ 277889 h 322437"/>
                <a:gd name="connsiteX55" fmla="*/ 10451 w 100539"/>
                <a:gd name="connsiteY55" fmla="*/ 276021 h 322437"/>
                <a:gd name="connsiteX56" fmla="*/ 15954 w 100539"/>
                <a:gd name="connsiteY56" fmla="*/ 272287 h 322437"/>
                <a:gd name="connsiteX57" fmla="*/ 39932 w 100539"/>
                <a:gd name="connsiteY57" fmla="*/ 265310 h 322437"/>
                <a:gd name="connsiteX58" fmla="*/ 66661 w 100539"/>
                <a:gd name="connsiteY58" fmla="*/ 256956 h 322437"/>
                <a:gd name="connsiteX59" fmla="*/ 76783 w 100539"/>
                <a:gd name="connsiteY59" fmla="*/ 250569 h 322437"/>
                <a:gd name="connsiteX60" fmla="*/ 81402 w 100539"/>
                <a:gd name="connsiteY60" fmla="*/ 239758 h 322437"/>
                <a:gd name="connsiteX61" fmla="*/ 68725 w 100539"/>
                <a:gd name="connsiteY61" fmla="*/ 221381 h 322437"/>
                <a:gd name="connsiteX62" fmla="*/ 44157 w 100539"/>
                <a:gd name="connsiteY62" fmla="*/ 209686 h 322437"/>
                <a:gd name="connsiteX63" fmla="*/ 20572 w 100539"/>
                <a:gd name="connsiteY63" fmla="*/ 199269 h 322437"/>
                <a:gd name="connsiteX64" fmla="*/ 9763 w 100539"/>
                <a:gd name="connsiteY64" fmla="*/ 189737 h 322437"/>
                <a:gd name="connsiteX65" fmla="*/ 10057 w 100539"/>
                <a:gd name="connsiteY65" fmla="*/ 187280 h 322437"/>
                <a:gd name="connsiteX66" fmla="*/ 13792 w 100539"/>
                <a:gd name="connsiteY66" fmla="*/ 184528 h 322437"/>
                <a:gd name="connsiteX67" fmla="*/ 31579 w 100539"/>
                <a:gd name="connsiteY67" fmla="*/ 179909 h 322437"/>
                <a:gd name="connsiteX68" fmla="*/ 52215 w 100539"/>
                <a:gd name="connsiteY68" fmla="*/ 174996 h 322437"/>
                <a:gd name="connsiteX69" fmla="*/ 60175 w 100539"/>
                <a:gd name="connsiteY69" fmla="*/ 170082 h 322437"/>
                <a:gd name="connsiteX70" fmla="*/ 64499 w 100539"/>
                <a:gd name="connsiteY70" fmla="*/ 161139 h 322437"/>
                <a:gd name="connsiteX71" fmla="*/ 54279 w 100539"/>
                <a:gd name="connsiteY71" fmla="*/ 145808 h 322437"/>
                <a:gd name="connsiteX72" fmla="*/ 35608 w 100539"/>
                <a:gd name="connsiteY72" fmla="*/ 135981 h 322437"/>
                <a:gd name="connsiteX73" fmla="*/ 17526 w 100539"/>
                <a:gd name="connsiteY73" fmla="*/ 127726 h 322437"/>
                <a:gd name="connsiteX74" fmla="*/ 9763 w 100539"/>
                <a:gd name="connsiteY74" fmla="*/ 120650 h 322437"/>
                <a:gd name="connsiteX75" fmla="*/ 9763 w 100539"/>
                <a:gd name="connsiteY75" fmla="*/ 119962 h 322437"/>
                <a:gd name="connsiteX76" fmla="*/ 11630 w 100539"/>
                <a:gd name="connsiteY76" fmla="*/ 118783 h 322437"/>
                <a:gd name="connsiteX77" fmla="*/ 23914 w 100539"/>
                <a:gd name="connsiteY77" fmla="*/ 116031 h 322437"/>
                <a:gd name="connsiteX78" fmla="*/ 39244 w 100539"/>
                <a:gd name="connsiteY78" fmla="*/ 112985 h 322437"/>
                <a:gd name="connsiteX79" fmla="*/ 45729 w 100539"/>
                <a:gd name="connsiteY79" fmla="*/ 109545 h 322437"/>
                <a:gd name="connsiteX80" fmla="*/ 49365 w 100539"/>
                <a:gd name="connsiteY80" fmla="*/ 102174 h 322437"/>
                <a:gd name="connsiteX81" fmla="*/ 41700 w 100539"/>
                <a:gd name="connsiteY81" fmla="*/ 89890 h 322437"/>
                <a:gd name="connsiteX82" fmla="*/ 28237 w 100539"/>
                <a:gd name="connsiteY82" fmla="*/ 82520 h 322437"/>
                <a:gd name="connsiteX83" fmla="*/ 15364 w 100539"/>
                <a:gd name="connsiteY83" fmla="*/ 76132 h 322437"/>
                <a:gd name="connsiteX84" fmla="*/ 10057 w 100539"/>
                <a:gd name="connsiteY84" fmla="*/ 71513 h 322437"/>
                <a:gd name="connsiteX85" fmla="*/ 17133 w 100539"/>
                <a:gd name="connsiteY85" fmla="*/ 69646 h 322437"/>
                <a:gd name="connsiteX86" fmla="*/ 27943 w 100539"/>
                <a:gd name="connsiteY86" fmla="*/ 67189 h 322437"/>
                <a:gd name="connsiteX87" fmla="*/ 32856 w 100539"/>
                <a:gd name="connsiteY87" fmla="*/ 64142 h 322437"/>
                <a:gd name="connsiteX88" fmla="*/ 35313 w 100539"/>
                <a:gd name="connsiteY88" fmla="*/ 57656 h 322437"/>
                <a:gd name="connsiteX89" fmla="*/ 30105 w 100539"/>
                <a:gd name="connsiteY89" fmla="*/ 47239 h 322437"/>
                <a:gd name="connsiteX90" fmla="*/ 20867 w 100539"/>
                <a:gd name="connsiteY90" fmla="*/ 40753 h 322437"/>
                <a:gd name="connsiteX91" fmla="*/ 12613 w 100539"/>
                <a:gd name="connsiteY91" fmla="*/ 35545 h 322437"/>
                <a:gd name="connsiteX92" fmla="*/ 10745 w 100539"/>
                <a:gd name="connsiteY92" fmla="*/ 33677 h 322437"/>
                <a:gd name="connsiteX93" fmla="*/ 14676 w 100539"/>
                <a:gd name="connsiteY93" fmla="*/ 33088 h 322437"/>
                <a:gd name="connsiteX94" fmla="*/ 23029 w 100539"/>
                <a:gd name="connsiteY94" fmla="*/ 31908 h 322437"/>
                <a:gd name="connsiteX95" fmla="*/ 27353 w 100539"/>
                <a:gd name="connsiteY95" fmla="*/ 29452 h 322437"/>
                <a:gd name="connsiteX96" fmla="*/ 29711 w 100539"/>
                <a:gd name="connsiteY96" fmla="*/ 23555 h 322437"/>
                <a:gd name="connsiteX97" fmla="*/ 26075 w 100539"/>
                <a:gd name="connsiteY97" fmla="*/ 15005 h 322437"/>
                <a:gd name="connsiteX98" fmla="*/ 19884 w 100539"/>
                <a:gd name="connsiteY98" fmla="*/ 8814 h 322437"/>
                <a:gd name="connsiteX99" fmla="*/ 8583 w 100539"/>
                <a:gd name="connsiteY99" fmla="*/ 559 h 32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100539" h="322437">
                  <a:moveTo>
                    <a:pt x="8583" y="559"/>
                  </a:moveTo>
                  <a:lnTo>
                    <a:pt x="1508" y="7340"/>
                  </a:lnTo>
                  <a:cubicBezTo>
                    <a:pt x="4849" y="10583"/>
                    <a:pt x="9763" y="13629"/>
                    <a:pt x="13792" y="16774"/>
                  </a:cubicBezTo>
                  <a:cubicBezTo>
                    <a:pt x="15757" y="18445"/>
                    <a:pt x="17329" y="19821"/>
                    <a:pt x="18410" y="21098"/>
                  </a:cubicBezTo>
                  <a:cubicBezTo>
                    <a:pt x="19000" y="21786"/>
                    <a:pt x="19098" y="21983"/>
                    <a:pt x="19295" y="22376"/>
                  </a:cubicBezTo>
                  <a:cubicBezTo>
                    <a:pt x="18116" y="22671"/>
                    <a:pt x="16150" y="23064"/>
                    <a:pt x="13792" y="23260"/>
                  </a:cubicBezTo>
                  <a:cubicBezTo>
                    <a:pt x="11237" y="23555"/>
                    <a:pt x="8387" y="23555"/>
                    <a:pt x="5537" y="24833"/>
                  </a:cubicBezTo>
                  <a:cubicBezTo>
                    <a:pt x="4063" y="25422"/>
                    <a:pt x="2687" y="26405"/>
                    <a:pt x="1508" y="28174"/>
                  </a:cubicBezTo>
                  <a:cubicBezTo>
                    <a:pt x="329" y="29943"/>
                    <a:pt x="-64" y="32302"/>
                    <a:pt x="230" y="34365"/>
                  </a:cubicBezTo>
                  <a:cubicBezTo>
                    <a:pt x="1017" y="38591"/>
                    <a:pt x="3866" y="41048"/>
                    <a:pt x="6716" y="43210"/>
                  </a:cubicBezTo>
                  <a:cubicBezTo>
                    <a:pt x="9566" y="45470"/>
                    <a:pt x="12613" y="47534"/>
                    <a:pt x="15659" y="49401"/>
                  </a:cubicBezTo>
                  <a:cubicBezTo>
                    <a:pt x="18705" y="51268"/>
                    <a:pt x="21555" y="52939"/>
                    <a:pt x="23324" y="54610"/>
                  </a:cubicBezTo>
                  <a:cubicBezTo>
                    <a:pt x="25093" y="56182"/>
                    <a:pt x="25486" y="57165"/>
                    <a:pt x="25486" y="57656"/>
                  </a:cubicBezTo>
                  <a:cubicBezTo>
                    <a:pt x="25289" y="57755"/>
                    <a:pt x="24896" y="57755"/>
                    <a:pt x="24208" y="57951"/>
                  </a:cubicBezTo>
                  <a:cubicBezTo>
                    <a:pt x="22341" y="58639"/>
                    <a:pt x="19098" y="59229"/>
                    <a:pt x="15659" y="59818"/>
                  </a:cubicBezTo>
                  <a:cubicBezTo>
                    <a:pt x="12219" y="60408"/>
                    <a:pt x="8583" y="60801"/>
                    <a:pt x="5144" y="62570"/>
                  </a:cubicBezTo>
                  <a:cubicBezTo>
                    <a:pt x="3474" y="63454"/>
                    <a:pt x="1999" y="65027"/>
                    <a:pt x="918" y="67189"/>
                  </a:cubicBezTo>
                  <a:cubicBezTo>
                    <a:pt x="-163" y="69351"/>
                    <a:pt x="-458" y="72004"/>
                    <a:pt x="230" y="74265"/>
                  </a:cubicBezTo>
                  <a:cubicBezTo>
                    <a:pt x="1803" y="79178"/>
                    <a:pt x="5832" y="81832"/>
                    <a:pt x="10057" y="84387"/>
                  </a:cubicBezTo>
                  <a:cubicBezTo>
                    <a:pt x="14381" y="86942"/>
                    <a:pt x="19295" y="89202"/>
                    <a:pt x="23914" y="91463"/>
                  </a:cubicBezTo>
                  <a:cubicBezTo>
                    <a:pt x="28532" y="93625"/>
                    <a:pt x="33053" y="95787"/>
                    <a:pt x="35902" y="97949"/>
                  </a:cubicBezTo>
                  <a:cubicBezTo>
                    <a:pt x="38752" y="100012"/>
                    <a:pt x="39538" y="101486"/>
                    <a:pt x="39538" y="102174"/>
                  </a:cubicBezTo>
                  <a:cubicBezTo>
                    <a:pt x="39538" y="102273"/>
                    <a:pt x="39637" y="101880"/>
                    <a:pt x="39244" y="102174"/>
                  </a:cubicBezTo>
                  <a:cubicBezTo>
                    <a:pt x="38949" y="102469"/>
                    <a:pt x="37868" y="103256"/>
                    <a:pt x="36197" y="103747"/>
                  </a:cubicBezTo>
                  <a:cubicBezTo>
                    <a:pt x="32955" y="104730"/>
                    <a:pt x="27943" y="105418"/>
                    <a:pt x="22734" y="106204"/>
                  </a:cubicBezTo>
                  <a:cubicBezTo>
                    <a:pt x="17526" y="106990"/>
                    <a:pt x="12121" y="107874"/>
                    <a:pt x="7699" y="109840"/>
                  </a:cubicBezTo>
                  <a:cubicBezTo>
                    <a:pt x="5439" y="110921"/>
                    <a:pt x="3080" y="112100"/>
                    <a:pt x="1508" y="114459"/>
                  </a:cubicBezTo>
                  <a:cubicBezTo>
                    <a:pt x="-64" y="116817"/>
                    <a:pt x="-458" y="120159"/>
                    <a:pt x="230" y="123107"/>
                  </a:cubicBezTo>
                  <a:cubicBezTo>
                    <a:pt x="1901" y="129200"/>
                    <a:pt x="7208" y="132738"/>
                    <a:pt x="12907" y="135981"/>
                  </a:cubicBezTo>
                  <a:cubicBezTo>
                    <a:pt x="18509" y="139224"/>
                    <a:pt x="25093" y="142270"/>
                    <a:pt x="31579" y="145219"/>
                  </a:cubicBezTo>
                  <a:cubicBezTo>
                    <a:pt x="38163" y="148069"/>
                    <a:pt x="44550" y="150820"/>
                    <a:pt x="48776" y="153768"/>
                  </a:cubicBezTo>
                  <a:cubicBezTo>
                    <a:pt x="53001" y="156716"/>
                    <a:pt x="54672" y="159272"/>
                    <a:pt x="54672" y="161139"/>
                  </a:cubicBezTo>
                  <a:cubicBezTo>
                    <a:pt x="54672" y="161925"/>
                    <a:pt x="54574" y="162220"/>
                    <a:pt x="53689" y="163006"/>
                  </a:cubicBezTo>
                  <a:cubicBezTo>
                    <a:pt x="52903" y="163792"/>
                    <a:pt x="51134" y="164873"/>
                    <a:pt x="48776" y="165758"/>
                  </a:cubicBezTo>
                  <a:cubicBezTo>
                    <a:pt x="44059" y="167527"/>
                    <a:pt x="36885" y="168706"/>
                    <a:pt x="29711" y="170082"/>
                  </a:cubicBezTo>
                  <a:cubicBezTo>
                    <a:pt x="22636" y="171458"/>
                    <a:pt x="15659" y="173128"/>
                    <a:pt x="9763" y="175880"/>
                  </a:cubicBezTo>
                  <a:cubicBezTo>
                    <a:pt x="6913" y="177256"/>
                    <a:pt x="4063" y="179025"/>
                    <a:pt x="2098" y="181777"/>
                  </a:cubicBezTo>
                  <a:cubicBezTo>
                    <a:pt x="230" y="184430"/>
                    <a:pt x="-458" y="187968"/>
                    <a:pt x="230" y="191604"/>
                  </a:cubicBezTo>
                  <a:cubicBezTo>
                    <a:pt x="1901" y="199073"/>
                    <a:pt x="8289" y="203790"/>
                    <a:pt x="15659" y="207819"/>
                  </a:cubicBezTo>
                  <a:cubicBezTo>
                    <a:pt x="22931" y="211848"/>
                    <a:pt x="31873" y="215386"/>
                    <a:pt x="40521" y="218924"/>
                  </a:cubicBezTo>
                  <a:cubicBezTo>
                    <a:pt x="49169" y="222462"/>
                    <a:pt x="57424" y="225902"/>
                    <a:pt x="63222" y="229636"/>
                  </a:cubicBezTo>
                  <a:cubicBezTo>
                    <a:pt x="69019" y="233371"/>
                    <a:pt x="71575" y="236712"/>
                    <a:pt x="71575" y="239758"/>
                  </a:cubicBezTo>
                  <a:cubicBezTo>
                    <a:pt x="71575" y="241134"/>
                    <a:pt x="71083" y="242019"/>
                    <a:pt x="69707" y="243493"/>
                  </a:cubicBezTo>
                  <a:cubicBezTo>
                    <a:pt x="68233" y="244868"/>
                    <a:pt x="65875" y="246638"/>
                    <a:pt x="62632" y="248112"/>
                  </a:cubicBezTo>
                  <a:cubicBezTo>
                    <a:pt x="56146" y="250962"/>
                    <a:pt x="46712" y="253419"/>
                    <a:pt x="37475" y="255777"/>
                  </a:cubicBezTo>
                  <a:cubicBezTo>
                    <a:pt x="28139" y="258037"/>
                    <a:pt x="19098" y="260199"/>
                    <a:pt x="11925" y="263442"/>
                  </a:cubicBezTo>
                  <a:cubicBezTo>
                    <a:pt x="8387" y="265015"/>
                    <a:pt x="5144" y="266784"/>
                    <a:pt x="2786" y="269535"/>
                  </a:cubicBezTo>
                  <a:cubicBezTo>
                    <a:pt x="329" y="272385"/>
                    <a:pt x="-850" y="276415"/>
                    <a:pt x="230" y="280346"/>
                  </a:cubicBezTo>
                  <a:cubicBezTo>
                    <a:pt x="2294" y="287520"/>
                    <a:pt x="8583" y="292531"/>
                    <a:pt x="16248" y="296561"/>
                  </a:cubicBezTo>
                  <a:cubicBezTo>
                    <a:pt x="23914" y="300688"/>
                    <a:pt x="33544" y="303931"/>
                    <a:pt x="43568" y="307076"/>
                  </a:cubicBezTo>
                  <a:cubicBezTo>
                    <a:pt x="63615" y="313267"/>
                    <a:pt x="86020" y="318476"/>
                    <a:pt x="96732" y="322997"/>
                  </a:cubicBezTo>
                  <a:lnTo>
                    <a:pt x="100368" y="313759"/>
                  </a:lnTo>
                  <a:cubicBezTo>
                    <a:pt x="87789" y="308452"/>
                    <a:pt x="66170" y="303833"/>
                    <a:pt x="46614" y="297838"/>
                  </a:cubicBezTo>
                  <a:cubicBezTo>
                    <a:pt x="36885" y="294792"/>
                    <a:pt x="27844" y="291254"/>
                    <a:pt x="21162" y="287716"/>
                  </a:cubicBezTo>
                  <a:cubicBezTo>
                    <a:pt x="14480" y="284080"/>
                    <a:pt x="10549" y="280444"/>
                    <a:pt x="9763" y="277889"/>
                  </a:cubicBezTo>
                  <a:cubicBezTo>
                    <a:pt x="9468" y="276808"/>
                    <a:pt x="9664" y="276906"/>
                    <a:pt x="10451" y="276021"/>
                  </a:cubicBezTo>
                  <a:cubicBezTo>
                    <a:pt x="11237" y="275137"/>
                    <a:pt x="13104" y="273663"/>
                    <a:pt x="15954" y="272287"/>
                  </a:cubicBezTo>
                  <a:cubicBezTo>
                    <a:pt x="21653" y="269732"/>
                    <a:pt x="30596" y="267570"/>
                    <a:pt x="39932" y="265310"/>
                  </a:cubicBezTo>
                  <a:cubicBezTo>
                    <a:pt x="49169" y="262951"/>
                    <a:pt x="58799" y="260494"/>
                    <a:pt x="66661" y="256956"/>
                  </a:cubicBezTo>
                  <a:cubicBezTo>
                    <a:pt x="70493" y="255286"/>
                    <a:pt x="74031" y="253320"/>
                    <a:pt x="76783" y="250569"/>
                  </a:cubicBezTo>
                  <a:cubicBezTo>
                    <a:pt x="79534" y="247817"/>
                    <a:pt x="81402" y="243984"/>
                    <a:pt x="81402" y="239758"/>
                  </a:cubicBezTo>
                  <a:cubicBezTo>
                    <a:pt x="81402" y="231798"/>
                    <a:pt x="75702" y="225804"/>
                    <a:pt x="68725" y="221381"/>
                  </a:cubicBezTo>
                  <a:cubicBezTo>
                    <a:pt x="61846" y="216861"/>
                    <a:pt x="52903" y="213224"/>
                    <a:pt x="44157" y="209686"/>
                  </a:cubicBezTo>
                  <a:cubicBezTo>
                    <a:pt x="35509" y="206149"/>
                    <a:pt x="26960" y="202807"/>
                    <a:pt x="20572" y="199269"/>
                  </a:cubicBezTo>
                  <a:cubicBezTo>
                    <a:pt x="14087" y="195731"/>
                    <a:pt x="10352" y="192095"/>
                    <a:pt x="9763" y="189737"/>
                  </a:cubicBezTo>
                  <a:cubicBezTo>
                    <a:pt x="9468" y="188361"/>
                    <a:pt x="9664" y="187968"/>
                    <a:pt x="10057" y="187280"/>
                  </a:cubicBezTo>
                  <a:cubicBezTo>
                    <a:pt x="10549" y="186592"/>
                    <a:pt x="11826" y="185413"/>
                    <a:pt x="13792" y="184528"/>
                  </a:cubicBezTo>
                  <a:cubicBezTo>
                    <a:pt x="17821" y="182563"/>
                    <a:pt x="24601" y="181285"/>
                    <a:pt x="31579" y="179909"/>
                  </a:cubicBezTo>
                  <a:cubicBezTo>
                    <a:pt x="38654" y="178533"/>
                    <a:pt x="46024" y="177256"/>
                    <a:pt x="52215" y="174996"/>
                  </a:cubicBezTo>
                  <a:cubicBezTo>
                    <a:pt x="55262" y="173816"/>
                    <a:pt x="57817" y="172244"/>
                    <a:pt x="60175" y="170082"/>
                  </a:cubicBezTo>
                  <a:cubicBezTo>
                    <a:pt x="62534" y="167920"/>
                    <a:pt x="64499" y="164677"/>
                    <a:pt x="64499" y="161139"/>
                  </a:cubicBezTo>
                  <a:cubicBezTo>
                    <a:pt x="64499" y="154456"/>
                    <a:pt x="59684" y="149543"/>
                    <a:pt x="54279" y="145808"/>
                  </a:cubicBezTo>
                  <a:cubicBezTo>
                    <a:pt x="48972" y="142074"/>
                    <a:pt x="42192" y="138929"/>
                    <a:pt x="35608" y="135981"/>
                  </a:cubicBezTo>
                  <a:cubicBezTo>
                    <a:pt x="29023" y="133033"/>
                    <a:pt x="22341" y="130477"/>
                    <a:pt x="17526" y="127726"/>
                  </a:cubicBezTo>
                  <a:cubicBezTo>
                    <a:pt x="12613" y="124876"/>
                    <a:pt x="10156" y="121829"/>
                    <a:pt x="9763" y="120650"/>
                  </a:cubicBezTo>
                  <a:cubicBezTo>
                    <a:pt x="9566" y="119864"/>
                    <a:pt x="9763" y="120159"/>
                    <a:pt x="9763" y="119962"/>
                  </a:cubicBezTo>
                  <a:cubicBezTo>
                    <a:pt x="9861" y="119864"/>
                    <a:pt x="10352" y="119372"/>
                    <a:pt x="11630" y="118783"/>
                  </a:cubicBezTo>
                  <a:cubicBezTo>
                    <a:pt x="14185" y="117702"/>
                    <a:pt x="18804" y="116817"/>
                    <a:pt x="23914" y="116031"/>
                  </a:cubicBezTo>
                  <a:cubicBezTo>
                    <a:pt x="29023" y="115245"/>
                    <a:pt x="34625" y="114459"/>
                    <a:pt x="39244" y="112985"/>
                  </a:cubicBezTo>
                  <a:cubicBezTo>
                    <a:pt x="41602" y="112198"/>
                    <a:pt x="43764" y="111216"/>
                    <a:pt x="45729" y="109545"/>
                  </a:cubicBezTo>
                  <a:cubicBezTo>
                    <a:pt x="47695" y="107874"/>
                    <a:pt x="49365" y="105123"/>
                    <a:pt x="49365" y="102174"/>
                  </a:cubicBezTo>
                  <a:cubicBezTo>
                    <a:pt x="49365" y="96769"/>
                    <a:pt x="45729" y="92740"/>
                    <a:pt x="41700" y="89890"/>
                  </a:cubicBezTo>
                  <a:cubicBezTo>
                    <a:pt x="37770" y="87040"/>
                    <a:pt x="32955" y="84780"/>
                    <a:pt x="28237" y="82520"/>
                  </a:cubicBezTo>
                  <a:cubicBezTo>
                    <a:pt x="23520" y="80259"/>
                    <a:pt x="18804" y="78196"/>
                    <a:pt x="15364" y="76132"/>
                  </a:cubicBezTo>
                  <a:cubicBezTo>
                    <a:pt x="12023" y="74166"/>
                    <a:pt x="10451" y="72201"/>
                    <a:pt x="10057" y="71513"/>
                  </a:cubicBezTo>
                  <a:cubicBezTo>
                    <a:pt x="11335" y="70923"/>
                    <a:pt x="13988" y="70137"/>
                    <a:pt x="17133" y="69646"/>
                  </a:cubicBezTo>
                  <a:cubicBezTo>
                    <a:pt x="20474" y="69056"/>
                    <a:pt x="24503" y="68466"/>
                    <a:pt x="27943" y="67189"/>
                  </a:cubicBezTo>
                  <a:cubicBezTo>
                    <a:pt x="29613" y="66501"/>
                    <a:pt x="31284" y="65715"/>
                    <a:pt x="32856" y="64142"/>
                  </a:cubicBezTo>
                  <a:cubicBezTo>
                    <a:pt x="34330" y="62570"/>
                    <a:pt x="35313" y="60113"/>
                    <a:pt x="35313" y="57656"/>
                  </a:cubicBezTo>
                  <a:cubicBezTo>
                    <a:pt x="35313" y="53234"/>
                    <a:pt x="32856" y="49794"/>
                    <a:pt x="30105" y="47239"/>
                  </a:cubicBezTo>
                  <a:cubicBezTo>
                    <a:pt x="27255" y="44684"/>
                    <a:pt x="24012" y="42719"/>
                    <a:pt x="20867" y="40753"/>
                  </a:cubicBezTo>
                  <a:cubicBezTo>
                    <a:pt x="17722" y="38886"/>
                    <a:pt x="14676" y="37117"/>
                    <a:pt x="12613" y="35545"/>
                  </a:cubicBezTo>
                  <a:cubicBezTo>
                    <a:pt x="11237" y="34562"/>
                    <a:pt x="11139" y="34267"/>
                    <a:pt x="10745" y="33677"/>
                  </a:cubicBezTo>
                  <a:cubicBezTo>
                    <a:pt x="11728" y="33481"/>
                    <a:pt x="12809" y="33284"/>
                    <a:pt x="14676" y="33088"/>
                  </a:cubicBezTo>
                  <a:cubicBezTo>
                    <a:pt x="17231" y="32891"/>
                    <a:pt x="20179" y="32695"/>
                    <a:pt x="23029" y="31908"/>
                  </a:cubicBezTo>
                  <a:cubicBezTo>
                    <a:pt x="24405" y="31417"/>
                    <a:pt x="25879" y="30729"/>
                    <a:pt x="27353" y="29452"/>
                  </a:cubicBezTo>
                  <a:cubicBezTo>
                    <a:pt x="28729" y="28076"/>
                    <a:pt x="29711" y="25717"/>
                    <a:pt x="29711" y="23555"/>
                  </a:cubicBezTo>
                  <a:cubicBezTo>
                    <a:pt x="29711" y="20115"/>
                    <a:pt x="27943" y="17266"/>
                    <a:pt x="26075" y="15005"/>
                  </a:cubicBezTo>
                  <a:cubicBezTo>
                    <a:pt x="24208" y="12647"/>
                    <a:pt x="22243" y="10681"/>
                    <a:pt x="19884" y="8814"/>
                  </a:cubicBezTo>
                  <a:cubicBezTo>
                    <a:pt x="15364" y="5276"/>
                    <a:pt x="10156" y="2131"/>
                    <a:pt x="8583" y="559"/>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68" name="Freeform 2767">
              <a:extLst>
                <a:ext uri="{FF2B5EF4-FFF2-40B4-BE49-F238E27FC236}">
                  <a16:creationId xmlns:a16="http://schemas.microsoft.com/office/drawing/2014/main" id="{3F7C4849-DDDE-7024-0040-61F37835D3F4}"/>
                </a:ext>
              </a:extLst>
            </p:cNvPr>
            <p:cNvSpPr/>
            <p:nvPr/>
          </p:nvSpPr>
          <p:spPr>
            <a:xfrm>
              <a:off x="4360544" y="-99263"/>
              <a:ext cx="177661" cy="177667"/>
            </a:xfrm>
            <a:custGeom>
              <a:avLst/>
              <a:gdLst>
                <a:gd name="connsiteX0" fmla="*/ 14563 w 29481"/>
                <a:gd name="connsiteY0" fmla="*/ 528 h 29482"/>
                <a:gd name="connsiteX1" fmla="*/ -178 w 29481"/>
                <a:gd name="connsiteY1" fmla="*/ 15269 h 29482"/>
                <a:gd name="connsiteX2" fmla="*/ 14563 w 29481"/>
                <a:gd name="connsiteY2" fmla="*/ 30010 h 29482"/>
                <a:gd name="connsiteX3" fmla="*/ 29303 w 29481"/>
                <a:gd name="connsiteY3" fmla="*/ 15269 h 29482"/>
                <a:gd name="connsiteX4" fmla="*/ 14563 w 29481"/>
                <a:gd name="connsiteY4" fmla="*/ 528 h 29482"/>
                <a:gd name="connsiteX5" fmla="*/ 14563 w 29481"/>
                <a:gd name="connsiteY5" fmla="*/ 10356 h 29482"/>
                <a:gd name="connsiteX6" fmla="*/ 19476 w 29481"/>
                <a:gd name="connsiteY6" fmla="*/ 15269 h 29482"/>
                <a:gd name="connsiteX7" fmla="*/ 14563 w 29481"/>
                <a:gd name="connsiteY7" fmla="*/ 20183 h 29482"/>
                <a:gd name="connsiteX8" fmla="*/ 9649 w 29481"/>
                <a:gd name="connsiteY8" fmla="*/ 15269 h 29482"/>
                <a:gd name="connsiteX9" fmla="*/ 14563 w 29481"/>
                <a:gd name="connsiteY9" fmla="*/ 10356 h 29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481" h="29482">
                  <a:moveTo>
                    <a:pt x="14563" y="528"/>
                  </a:moveTo>
                  <a:cubicBezTo>
                    <a:pt x="6505" y="528"/>
                    <a:pt x="-178" y="7113"/>
                    <a:pt x="-178" y="15269"/>
                  </a:cubicBezTo>
                  <a:cubicBezTo>
                    <a:pt x="-178" y="23328"/>
                    <a:pt x="6505" y="30010"/>
                    <a:pt x="14563" y="30010"/>
                  </a:cubicBezTo>
                  <a:cubicBezTo>
                    <a:pt x="22719" y="30010"/>
                    <a:pt x="29303" y="23328"/>
                    <a:pt x="29303" y="15269"/>
                  </a:cubicBezTo>
                  <a:cubicBezTo>
                    <a:pt x="29303" y="7113"/>
                    <a:pt x="22719" y="528"/>
                    <a:pt x="14563" y="528"/>
                  </a:cubicBezTo>
                  <a:close/>
                  <a:moveTo>
                    <a:pt x="14563" y="10356"/>
                  </a:moveTo>
                  <a:cubicBezTo>
                    <a:pt x="17314" y="10356"/>
                    <a:pt x="19476" y="12518"/>
                    <a:pt x="19476" y="15269"/>
                  </a:cubicBezTo>
                  <a:cubicBezTo>
                    <a:pt x="19476" y="18021"/>
                    <a:pt x="17314" y="20183"/>
                    <a:pt x="14563" y="20183"/>
                  </a:cubicBezTo>
                  <a:cubicBezTo>
                    <a:pt x="11811" y="20183"/>
                    <a:pt x="9649" y="18021"/>
                    <a:pt x="9649" y="15269"/>
                  </a:cubicBezTo>
                  <a:cubicBezTo>
                    <a:pt x="9649" y="12518"/>
                    <a:pt x="11811" y="10356"/>
                    <a:pt x="14563" y="10356"/>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69" name="Freeform 2768">
              <a:extLst>
                <a:ext uri="{FF2B5EF4-FFF2-40B4-BE49-F238E27FC236}">
                  <a16:creationId xmlns:a16="http://schemas.microsoft.com/office/drawing/2014/main" id="{E0E6F2C4-6F92-FDBB-063E-679B428D0F35}"/>
                </a:ext>
              </a:extLst>
            </p:cNvPr>
            <p:cNvSpPr/>
            <p:nvPr/>
          </p:nvSpPr>
          <p:spPr>
            <a:xfrm>
              <a:off x="4181111" y="-279889"/>
              <a:ext cx="533683" cy="454829"/>
            </a:xfrm>
            <a:custGeom>
              <a:avLst/>
              <a:gdLst>
                <a:gd name="connsiteX0" fmla="*/ 76178 w 88559"/>
                <a:gd name="connsiteY0" fmla="*/ 75117 h 75474"/>
                <a:gd name="connsiteX1" fmla="*/ 75293 w 88559"/>
                <a:gd name="connsiteY1" fmla="*/ 13499 h 75474"/>
                <a:gd name="connsiteX2" fmla="*/ 12793 w 88559"/>
                <a:gd name="connsiteY2" fmla="*/ 13499 h 75474"/>
                <a:gd name="connsiteX3" fmla="*/ 12793 w 88559"/>
                <a:gd name="connsiteY3" fmla="*/ 76002 h 75474"/>
                <a:gd name="connsiteX4" fmla="*/ 19672 w 88559"/>
                <a:gd name="connsiteY4" fmla="*/ 69024 h 75474"/>
                <a:gd name="connsiteX5" fmla="*/ 19672 w 88559"/>
                <a:gd name="connsiteY5" fmla="*/ 20378 h 75474"/>
                <a:gd name="connsiteX6" fmla="*/ 68316 w 88559"/>
                <a:gd name="connsiteY6" fmla="*/ 20378 h 75474"/>
                <a:gd name="connsiteX7" fmla="*/ 68316 w 88559"/>
                <a:gd name="connsiteY7" fmla="*/ 69024 h 75474"/>
                <a:gd name="connsiteX8" fmla="*/ 76178 w 88559"/>
                <a:gd name="connsiteY8" fmla="*/ 75117 h 75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559" h="75474">
                  <a:moveTo>
                    <a:pt x="76178" y="75117"/>
                  </a:moveTo>
                  <a:cubicBezTo>
                    <a:pt x="92883" y="57821"/>
                    <a:pt x="92294" y="30501"/>
                    <a:pt x="75293" y="13499"/>
                  </a:cubicBezTo>
                  <a:cubicBezTo>
                    <a:pt x="58096" y="-3797"/>
                    <a:pt x="29991" y="-3797"/>
                    <a:pt x="12793" y="13499"/>
                  </a:cubicBezTo>
                  <a:cubicBezTo>
                    <a:pt x="-4502" y="30697"/>
                    <a:pt x="-4502" y="58804"/>
                    <a:pt x="12793" y="76002"/>
                  </a:cubicBezTo>
                  <a:lnTo>
                    <a:pt x="19672" y="69024"/>
                  </a:lnTo>
                  <a:cubicBezTo>
                    <a:pt x="6210" y="55561"/>
                    <a:pt x="6210" y="33842"/>
                    <a:pt x="19672" y="20378"/>
                  </a:cubicBezTo>
                  <a:cubicBezTo>
                    <a:pt x="33135" y="6915"/>
                    <a:pt x="54853" y="6915"/>
                    <a:pt x="68316" y="20378"/>
                  </a:cubicBezTo>
                  <a:cubicBezTo>
                    <a:pt x="81681" y="33744"/>
                    <a:pt x="81484" y="55561"/>
                    <a:pt x="68316" y="69024"/>
                  </a:cubicBezTo>
                  <a:lnTo>
                    <a:pt x="76178" y="7511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799" name="Graphic 2503">
            <a:extLst>
              <a:ext uri="{FF2B5EF4-FFF2-40B4-BE49-F238E27FC236}">
                <a16:creationId xmlns:a16="http://schemas.microsoft.com/office/drawing/2014/main" id="{C4D9DF8B-7E61-D546-9F2B-2328A539476D}"/>
              </a:ext>
            </a:extLst>
          </p:cNvPr>
          <p:cNvGrpSpPr/>
          <p:nvPr/>
        </p:nvGrpSpPr>
        <p:grpSpPr>
          <a:xfrm>
            <a:off x="8399157" y="1489388"/>
            <a:ext cx="708132" cy="883031"/>
            <a:chOff x="8064953" y="1679583"/>
            <a:chExt cx="477635" cy="595605"/>
          </a:xfrm>
        </p:grpSpPr>
        <p:sp>
          <p:nvSpPr>
            <p:cNvPr id="2800" name="Freeform 2799">
              <a:extLst>
                <a:ext uri="{FF2B5EF4-FFF2-40B4-BE49-F238E27FC236}">
                  <a16:creationId xmlns:a16="http://schemas.microsoft.com/office/drawing/2014/main" id="{2846301F-FF94-BC91-7566-4938B405B40C}"/>
                </a:ext>
              </a:extLst>
            </p:cNvPr>
            <p:cNvSpPr/>
            <p:nvPr/>
          </p:nvSpPr>
          <p:spPr>
            <a:xfrm>
              <a:off x="8070778" y="1686136"/>
              <a:ext cx="465984" cy="233001"/>
            </a:xfrm>
            <a:custGeom>
              <a:avLst/>
              <a:gdLst>
                <a:gd name="connsiteX0" fmla="*/ 947 w 465984"/>
                <a:gd name="connsiteY0" fmla="*/ 116691 h 233001"/>
                <a:gd name="connsiteX1" fmla="*/ 233939 w 465984"/>
                <a:gd name="connsiteY1" fmla="*/ 190 h 233001"/>
                <a:gd name="connsiteX2" fmla="*/ 466932 w 465984"/>
                <a:gd name="connsiteY2" fmla="*/ 116691 h 233001"/>
                <a:gd name="connsiteX3" fmla="*/ 233939 w 465984"/>
                <a:gd name="connsiteY3" fmla="*/ 233192 h 233001"/>
                <a:gd name="connsiteX4" fmla="*/ 947 w 465984"/>
                <a:gd name="connsiteY4" fmla="*/ 116691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947" y="116691"/>
                  </a:moveTo>
                  <a:lnTo>
                    <a:pt x="233939" y="190"/>
                  </a:lnTo>
                  <a:lnTo>
                    <a:pt x="466932" y="116691"/>
                  </a:lnTo>
                  <a:lnTo>
                    <a:pt x="233939" y="233192"/>
                  </a:lnTo>
                  <a:lnTo>
                    <a:pt x="947" y="11669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01" name="Freeform 2800">
              <a:extLst>
                <a:ext uri="{FF2B5EF4-FFF2-40B4-BE49-F238E27FC236}">
                  <a16:creationId xmlns:a16="http://schemas.microsoft.com/office/drawing/2014/main" id="{7ED4AA07-E62E-0793-8918-AE4B90A5E452}"/>
                </a:ext>
              </a:extLst>
            </p:cNvPr>
            <p:cNvSpPr/>
            <p:nvPr/>
          </p:nvSpPr>
          <p:spPr>
            <a:xfrm>
              <a:off x="8070778" y="1802637"/>
              <a:ext cx="232992" cy="466003"/>
            </a:xfrm>
            <a:custGeom>
              <a:avLst/>
              <a:gdLst>
                <a:gd name="connsiteX0" fmla="*/ 930 w 232992"/>
                <a:gd name="connsiteY0" fmla="*/ 225 h 466003"/>
                <a:gd name="connsiteX1" fmla="*/ 930 w 232992"/>
                <a:gd name="connsiteY1" fmla="*/ 349728 h 466003"/>
                <a:gd name="connsiteX2" fmla="*/ 233922 w 232992"/>
                <a:gd name="connsiteY2" fmla="*/ 466229 h 466003"/>
                <a:gd name="connsiteX3" fmla="*/ 233922 w 232992"/>
                <a:gd name="connsiteY3" fmla="*/ 116726 h 466003"/>
                <a:gd name="connsiteX4" fmla="*/ 930 w 232992"/>
                <a:gd name="connsiteY4" fmla="*/ 225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930" y="225"/>
                  </a:moveTo>
                  <a:lnTo>
                    <a:pt x="930" y="349728"/>
                  </a:lnTo>
                  <a:lnTo>
                    <a:pt x="233922" y="466229"/>
                  </a:lnTo>
                  <a:lnTo>
                    <a:pt x="233922" y="116726"/>
                  </a:lnTo>
                  <a:lnTo>
                    <a:pt x="930" y="22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02" name="Freeform 2801">
              <a:extLst>
                <a:ext uri="{FF2B5EF4-FFF2-40B4-BE49-F238E27FC236}">
                  <a16:creationId xmlns:a16="http://schemas.microsoft.com/office/drawing/2014/main" id="{96BC614A-57D3-C6D5-BE46-4333ECB41286}"/>
                </a:ext>
              </a:extLst>
            </p:cNvPr>
            <p:cNvSpPr/>
            <p:nvPr/>
          </p:nvSpPr>
          <p:spPr>
            <a:xfrm>
              <a:off x="8303770" y="1802637"/>
              <a:ext cx="232992" cy="466003"/>
            </a:xfrm>
            <a:custGeom>
              <a:avLst/>
              <a:gdLst>
                <a:gd name="connsiteX0" fmla="*/ 965 w 232992"/>
                <a:gd name="connsiteY0" fmla="*/ 466229 h 466003"/>
                <a:gd name="connsiteX1" fmla="*/ 233957 w 232992"/>
                <a:gd name="connsiteY1" fmla="*/ 349728 h 466003"/>
                <a:gd name="connsiteX2" fmla="*/ 233957 w 232992"/>
                <a:gd name="connsiteY2" fmla="*/ 225 h 466003"/>
                <a:gd name="connsiteX3" fmla="*/ 965 w 232992"/>
                <a:gd name="connsiteY3" fmla="*/ 116726 h 466003"/>
                <a:gd name="connsiteX4" fmla="*/ 965 w 232992"/>
                <a:gd name="connsiteY4" fmla="*/ 466229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965" y="466229"/>
                  </a:moveTo>
                  <a:lnTo>
                    <a:pt x="233957" y="349728"/>
                  </a:lnTo>
                  <a:lnTo>
                    <a:pt x="233957" y="225"/>
                  </a:lnTo>
                  <a:lnTo>
                    <a:pt x="965" y="116726"/>
                  </a:lnTo>
                  <a:lnTo>
                    <a:pt x="965" y="46622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03" name="Freeform 2802">
              <a:extLst>
                <a:ext uri="{FF2B5EF4-FFF2-40B4-BE49-F238E27FC236}">
                  <a16:creationId xmlns:a16="http://schemas.microsoft.com/office/drawing/2014/main" id="{015991C2-E0DD-2EAE-3747-12C8CCFBFB33}"/>
                </a:ext>
              </a:extLst>
            </p:cNvPr>
            <p:cNvSpPr/>
            <p:nvPr/>
          </p:nvSpPr>
          <p:spPr>
            <a:xfrm>
              <a:off x="8267365" y="1702883"/>
              <a:ext cx="72810" cy="36406"/>
            </a:xfrm>
            <a:custGeom>
              <a:avLst/>
              <a:gdLst>
                <a:gd name="connsiteX0" fmla="*/ 37352 w 72810"/>
                <a:gd name="connsiteY0" fmla="*/ 177 h 36406"/>
                <a:gd name="connsiteX1" fmla="*/ 947 w 72810"/>
                <a:gd name="connsiteY1" fmla="*/ 18381 h 36406"/>
                <a:gd name="connsiteX2" fmla="*/ 37352 w 72810"/>
                <a:gd name="connsiteY2" fmla="*/ 36584 h 36406"/>
                <a:gd name="connsiteX3" fmla="*/ 73757 w 72810"/>
                <a:gd name="connsiteY3" fmla="*/ 18381 h 36406"/>
                <a:gd name="connsiteX4" fmla="*/ 37352 w 72810"/>
                <a:gd name="connsiteY4" fmla="*/ 177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352" y="177"/>
                  </a:moveTo>
                  <a:lnTo>
                    <a:pt x="947" y="18381"/>
                  </a:lnTo>
                  <a:lnTo>
                    <a:pt x="37352" y="36584"/>
                  </a:lnTo>
                  <a:lnTo>
                    <a:pt x="73757" y="18381"/>
                  </a:lnTo>
                  <a:lnTo>
                    <a:pt x="37352" y="17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04" name="Freeform 2803">
              <a:extLst>
                <a:ext uri="{FF2B5EF4-FFF2-40B4-BE49-F238E27FC236}">
                  <a16:creationId xmlns:a16="http://schemas.microsoft.com/office/drawing/2014/main" id="{3CE41E77-28A4-B08B-3703-2C80B1A35BB5}"/>
                </a:ext>
              </a:extLst>
            </p:cNvPr>
            <p:cNvSpPr/>
            <p:nvPr/>
          </p:nvSpPr>
          <p:spPr>
            <a:xfrm>
              <a:off x="8313963" y="1726183"/>
              <a:ext cx="72810" cy="36406"/>
            </a:xfrm>
            <a:custGeom>
              <a:avLst/>
              <a:gdLst>
                <a:gd name="connsiteX0" fmla="*/ 37360 w 72810"/>
                <a:gd name="connsiteY0" fmla="*/ 181 h 36406"/>
                <a:gd name="connsiteX1" fmla="*/ 34808 w 72810"/>
                <a:gd name="connsiteY1" fmla="*/ 1637 h 36406"/>
                <a:gd name="connsiteX2" fmla="*/ 11509 w 72810"/>
                <a:gd name="connsiteY2" fmla="*/ 13287 h 36406"/>
                <a:gd name="connsiteX3" fmla="*/ 955 w 72810"/>
                <a:gd name="connsiteY3" fmla="*/ 18384 h 36406"/>
                <a:gd name="connsiteX4" fmla="*/ 11509 w 72810"/>
                <a:gd name="connsiteY4" fmla="*/ 23481 h 36406"/>
                <a:gd name="connsiteX5" fmla="*/ 34808 w 72810"/>
                <a:gd name="connsiteY5" fmla="*/ 35131 h 36406"/>
                <a:gd name="connsiteX6" fmla="*/ 37360 w 72810"/>
                <a:gd name="connsiteY6" fmla="*/ 36587 h 36406"/>
                <a:gd name="connsiteX7" fmla="*/ 39911 w 72810"/>
                <a:gd name="connsiteY7" fmla="*/ 35131 h 36406"/>
                <a:gd name="connsiteX8" fmla="*/ 63210 w 72810"/>
                <a:gd name="connsiteY8" fmla="*/ 23481 h 36406"/>
                <a:gd name="connsiteX9" fmla="*/ 73765 w 72810"/>
                <a:gd name="connsiteY9" fmla="*/ 18384 h 36406"/>
                <a:gd name="connsiteX10" fmla="*/ 63210 w 72810"/>
                <a:gd name="connsiteY10" fmla="*/ 13287 h 36406"/>
                <a:gd name="connsiteX11" fmla="*/ 39911 w 72810"/>
                <a:gd name="connsiteY11" fmla="*/ 1637 h 36406"/>
                <a:gd name="connsiteX12" fmla="*/ 37360 w 72810"/>
                <a:gd name="connsiteY12" fmla="*/ 181 h 36406"/>
                <a:gd name="connsiteX13" fmla="*/ 37360 w 72810"/>
                <a:gd name="connsiteY13" fmla="*/ 13287 h 36406"/>
                <a:gd name="connsiteX14" fmla="*/ 47914 w 72810"/>
                <a:gd name="connsiteY14" fmla="*/ 18384 h 36406"/>
                <a:gd name="connsiteX15" fmla="*/ 37360 w 72810"/>
                <a:gd name="connsiteY15" fmla="*/ 23481 h 36406"/>
                <a:gd name="connsiteX16" fmla="*/ 26805 w 72810"/>
                <a:gd name="connsiteY16" fmla="*/ 18384 h 36406"/>
                <a:gd name="connsiteX17" fmla="*/ 37360 w 72810"/>
                <a:gd name="connsiteY17" fmla="*/ 13287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360" y="181"/>
                  </a:moveTo>
                  <a:lnTo>
                    <a:pt x="34808" y="1637"/>
                  </a:lnTo>
                  <a:lnTo>
                    <a:pt x="11509" y="13287"/>
                  </a:lnTo>
                  <a:lnTo>
                    <a:pt x="955" y="18384"/>
                  </a:lnTo>
                  <a:lnTo>
                    <a:pt x="11509" y="23481"/>
                  </a:lnTo>
                  <a:lnTo>
                    <a:pt x="34808" y="35131"/>
                  </a:lnTo>
                  <a:lnTo>
                    <a:pt x="37360" y="36587"/>
                  </a:lnTo>
                  <a:lnTo>
                    <a:pt x="39911" y="35131"/>
                  </a:lnTo>
                  <a:lnTo>
                    <a:pt x="63210" y="23481"/>
                  </a:lnTo>
                  <a:lnTo>
                    <a:pt x="73765" y="18384"/>
                  </a:lnTo>
                  <a:lnTo>
                    <a:pt x="63210" y="13287"/>
                  </a:lnTo>
                  <a:lnTo>
                    <a:pt x="39911" y="1637"/>
                  </a:lnTo>
                  <a:lnTo>
                    <a:pt x="37360" y="181"/>
                  </a:lnTo>
                  <a:close/>
                  <a:moveTo>
                    <a:pt x="37360" y="13287"/>
                  </a:moveTo>
                  <a:lnTo>
                    <a:pt x="47914" y="18384"/>
                  </a:lnTo>
                  <a:lnTo>
                    <a:pt x="37360" y="23481"/>
                  </a:lnTo>
                  <a:lnTo>
                    <a:pt x="26805" y="18384"/>
                  </a:lnTo>
                  <a:lnTo>
                    <a:pt x="37360" y="1328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05" name="Freeform 2804">
              <a:extLst>
                <a:ext uri="{FF2B5EF4-FFF2-40B4-BE49-F238E27FC236}">
                  <a16:creationId xmlns:a16="http://schemas.microsoft.com/office/drawing/2014/main" id="{D8AAD583-9140-FD6A-90D9-B972A4DFD7B6}"/>
                </a:ext>
              </a:extLst>
            </p:cNvPr>
            <p:cNvSpPr/>
            <p:nvPr/>
          </p:nvSpPr>
          <p:spPr>
            <a:xfrm>
              <a:off x="8360562" y="1749483"/>
              <a:ext cx="72810" cy="36406"/>
            </a:xfrm>
            <a:custGeom>
              <a:avLst/>
              <a:gdLst>
                <a:gd name="connsiteX0" fmla="*/ 37367 w 72810"/>
                <a:gd name="connsiteY0" fmla="*/ 184 h 36406"/>
                <a:gd name="connsiteX1" fmla="*/ 962 w 72810"/>
                <a:gd name="connsiteY1" fmla="*/ 18388 h 36406"/>
                <a:gd name="connsiteX2" fmla="*/ 37367 w 72810"/>
                <a:gd name="connsiteY2" fmla="*/ 36591 h 36406"/>
                <a:gd name="connsiteX3" fmla="*/ 73772 w 72810"/>
                <a:gd name="connsiteY3" fmla="*/ 18388 h 36406"/>
                <a:gd name="connsiteX4" fmla="*/ 37367 w 72810"/>
                <a:gd name="connsiteY4" fmla="*/ 184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367" y="184"/>
                  </a:moveTo>
                  <a:lnTo>
                    <a:pt x="962" y="18388"/>
                  </a:lnTo>
                  <a:lnTo>
                    <a:pt x="37367" y="36591"/>
                  </a:lnTo>
                  <a:lnTo>
                    <a:pt x="73772" y="18388"/>
                  </a:lnTo>
                  <a:lnTo>
                    <a:pt x="37367" y="18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06" name="Freeform 2805">
              <a:extLst>
                <a:ext uri="{FF2B5EF4-FFF2-40B4-BE49-F238E27FC236}">
                  <a16:creationId xmlns:a16="http://schemas.microsoft.com/office/drawing/2014/main" id="{83BA8A86-9EBE-5D40-8F96-A606954368B9}"/>
                </a:ext>
              </a:extLst>
            </p:cNvPr>
            <p:cNvSpPr/>
            <p:nvPr/>
          </p:nvSpPr>
          <p:spPr>
            <a:xfrm>
              <a:off x="8407160" y="1772783"/>
              <a:ext cx="72810" cy="36400"/>
            </a:xfrm>
            <a:custGeom>
              <a:avLst/>
              <a:gdLst>
                <a:gd name="connsiteX0" fmla="*/ 37374 w 72810"/>
                <a:gd name="connsiteY0" fmla="*/ 188 h 36400"/>
                <a:gd name="connsiteX1" fmla="*/ 34822 w 72810"/>
                <a:gd name="connsiteY1" fmla="*/ 1644 h 36400"/>
                <a:gd name="connsiteX2" fmla="*/ 11523 w 72810"/>
                <a:gd name="connsiteY2" fmla="*/ 13294 h 36400"/>
                <a:gd name="connsiteX3" fmla="*/ 969 w 72810"/>
                <a:gd name="connsiteY3" fmla="*/ 18391 h 36400"/>
                <a:gd name="connsiteX4" fmla="*/ 11523 w 72810"/>
                <a:gd name="connsiteY4" fmla="*/ 23494 h 36400"/>
                <a:gd name="connsiteX5" fmla="*/ 34822 w 72810"/>
                <a:gd name="connsiteY5" fmla="*/ 35144 h 36400"/>
                <a:gd name="connsiteX6" fmla="*/ 37374 w 72810"/>
                <a:gd name="connsiteY6" fmla="*/ 36589 h 36400"/>
                <a:gd name="connsiteX7" fmla="*/ 39925 w 72810"/>
                <a:gd name="connsiteY7" fmla="*/ 35144 h 36400"/>
                <a:gd name="connsiteX8" fmla="*/ 63224 w 72810"/>
                <a:gd name="connsiteY8" fmla="*/ 23494 h 36400"/>
                <a:gd name="connsiteX9" fmla="*/ 73779 w 72810"/>
                <a:gd name="connsiteY9" fmla="*/ 18391 h 36400"/>
                <a:gd name="connsiteX10" fmla="*/ 63224 w 72810"/>
                <a:gd name="connsiteY10" fmla="*/ 13294 h 36400"/>
                <a:gd name="connsiteX11" fmla="*/ 39925 w 72810"/>
                <a:gd name="connsiteY11" fmla="*/ 1644 h 36400"/>
                <a:gd name="connsiteX12" fmla="*/ 37374 w 72810"/>
                <a:gd name="connsiteY12" fmla="*/ 188 h 36400"/>
                <a:gd name="connsiteX13" fmla="*/ 37374 w 72810"/>
                <a:gd name="connsiteY13" fmla="*/ 13294 h 36400"/>
                <a:gd name="connsiteX14" fmla="*/ 47928 w 72810"/>
                <a:gd name="connsiteY14" fmla="*/ 18391 h 36400"/>
                <a:gd name="connsiteX15" fmla="*/ 37374 w 72810"/>
                <a:gd name="connsiteY15" fmla="*/ 23494 h 36400"/>
                <a:gd name="connsiteX16" fmla="*/ 26819 w 72810"/>
                <a:gd name="connsiteY16" fmla="*/ 18391 h 36400"/>
                <a:gd name="connsiteX17" fmla="*/ 37374 w 72810"/>
                <a:gd name="connsiteY17" fmla="*/ 13294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374" y="188"/>
                  </a:moveTo>
                  <a:lnTo>
                    <a:pt x="34822" y="1644"/>
                  </a:lnTo>
                  <a:lnTo>
                    <a:pt x="11523" y="13294"/>
                  </a:lnTo>
                  <a:lnTo>
                    <a:pt x="969" y="18391"/>
                  </a:lnTo>
                  <a:lnTo>
                    <a:pt x="11523" y="23494"/>
                  </a:lnTo>
                  <a:lnTo>
                    <a:pt x="34822" y="35144"/>
                  </a:lnTo>
                  <a:lnTo>
                    <a:pt x="37374" y="36589"/>
                  </a:lnTo>
                  <a:lnTo>
                    <a:pt x="39925" y="35144"/>
                  </a:lnTo>
                  <a:lnTo>
                    <a:pt x="63224" y="23494"/>
                  </a:lnTo>
                  <a:lnTo>
                    <a:pt x="73779" y="18391"/>
                  </a:lnTo>
                  <a:lnTo>
                    <a:pt x="63224" y="13294"/>
                  </a:lnTo>
                  <a:lnTo>
                    <a:pt x="39925" y="1644"/>
                  </a:lnTo>
                  <a:lnTo>
                    <a:pt x="37374" y="188"/>
                  </a:lnTo>
                  <a:close/>
                  <a:moveTo>
                    <a:pt x="37374" y="13294"/>
                  </a:moveTo>
                  <a:lnTo>
                    <a:pt x="47928" y="18391"/>
                  </a:lnTo>
                  <a:lnTo>
                    <a:pt x="37374" y="23494"/>
                  </a:lnTo>
                  <a:lnTo>
                    <a:pt x="26819" y="18391"/>
                  </a:lnTo>
                  <a:lnTo>
                    <a:pt x="37374" y="1329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07" name="Freeform 2806">
              <a:extLst>
                <a:ext uri="{FF2B5EF4-FFF2-40B4-BE49-F238E27FC236}">
                  <a16:creationId xmlns:a16="http://schemas.microsoft.com/office/drawing/2014/main" id="{7C19B721-5C8F-5CFF-C066-19E7BE4ECE59}"/>
                </a:ext>
              </a:extLst>
            </p:cNvPr>
            <p:cNvSpPr/>
            <p:nvPr/>
          </p:nvSpPr>
          <p:spPr>
            <a:xfrm>
              <a:off x="8174168" y="1749483"/>
              <a:ext cx="72810" cy="36406"/>
            </a:xfrm>
            <a:custGeom>
              <a:avLst/>
              <a:gdLst>
                <a:gd name="connsiteX0" fmla="*/ 37338 w 72810"/>
                <a:gd name="connsiteY0" fmla="*/ 184 h 36406"/>
                <a:gd name="connsiteX1" fmla="*/ 933 w 72810"/>
                <a:gd name="connsiteY1" fmla="*/ 18388 h 36406"/>
                <a:gd name="connsiteX2" fmla="*/ 37338 w 72810"/>
                <a:gd name="connsiteY2" fmla="*/ 36591 h 36406"/>
                <a:gd name="connsiteX3" fmla="*/ 73743 w 72810"/>
                <a:gd name="connsiteY3" fmla="*/ 18388 h 36406"/>
                <a:gd name="connsiteX4" fmla="*/ 37338 w 72810"/>
                <a:gd name="connsiteY4" fmla="*/ 184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338" y="184"/>
                  </a:moveTo>
                  <a:lnTo>
                    <a:pt x="933" y="18388"/>
                  </a:lnTo>
                  <a:lnTo>
                    <a:pt x="37338" y="36591"/>
                  </a:lnTo>
                  <a:lnTo>
                    <a:pt x="73743" y="18388"/>
                  </a:lnTo>
                  <a:lnTo>
                    <a:pt x="37338" y="18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08" name="Freeform 2807">
              <a:extLst>
                <a:ext uri="{FF2B5EF4-FFF2-40B4-BE49-F238E27FC236}">
                  <a16:creationId xmlns:a16="http://schemas.microsoft.com/office/drawing/2014/main" id="{C233419D-9308-9BE3-5545-2F1F5576AD68}"/>
                </a:ext>
              </a:extLst>
            </p:cNvPr>
            <p:cNvSpPr/>
            <p:nvPr/>
          </p:nvSpPr>
          <p:spPr>
            <a:xfrm>
              <a:off x="8220767" y="1726183"/>
              <a:ext cx="72810" cy="36406"/>
            </a:xfrm>
            <a:custGeom>
              <a:avLst/>
              <a:gdLst>
                <a:gd name="connsiteX0" fmla="*/ 37345 w 72810"/>
                <a:gd name="connsiteY0" fmla="*/ 181 h 36406"/>
                <a:gd name="connsiteX1" fmla="*/ 34794 w 72810"/>
                <a:gd name="connsiteY1" fmla="*/ 1637 h 36406"/>
                <a:gd name="connsiteX2" fmla="*/ 11495 w 72810"/>
                <a:gd name="connsiteY2" fmla="*/ 13287 h 36406"/>
                <a:gd name="connsiteX3" fmla="*/ 940 w 72810"/>
                <a:gd name="connsiteY3" fmla="*/ 18384 h 36406"/>
                <a:gd name="connsiteX4" fmla="*/ 11495 w 72810"/>
                <a:gd name="connsiteY4" fmla="*/ 23481 h 36406"/>
                <a:gd name="connsiteX5" fmla="*/ 34794 w 72810"/>
                <a:gd name="connsiteY5" fmla="*/ 35131 h 36406"/>
                <a:gd name="connsiteX6" fmla="*/ 37345 w 72810"/>
                <a:gd name="connsiteY6" fmla="*/ 36587 h 36406"/>
                <a:gd name="connsiteX7" fmla="*/ 39897 w 72810"/>
                <a:gd name="connsiteY7" fmla="*/ 35131 h 36406"/>
                <a:gd name="connsiteX8" fmla="*/ 63196 w 72810"/>
                <a:gd name="connsiteY8" fmla="*/ 23481 h 36406"/>
                <a:gd name="connsiteX9" fmla="*/ 73750 w 72810"/>
                <a:gd name="connsiteY9" fmla="*/ 18384 h 36406"/>
                <a:gd name="connsiteX10" fmla="*/ 63196 w 72810"/>
                <a:gd name="connsiteY10" fmla="*/ 13287 h 36406"/>
                <a:gd name="connsiteX11" fmla="*/ 39897 w 72810"/>
                <a:gd name="connsiteY11" fmla="*/ 1637 h 36406"/>
                <a:gd name="connsiteX12" fmla="*/ 37345 w 72810"/>
                <a:gd name="connsiteY12" fmla="*/ 181 h 36406"/>
                <a:gd name="connsiteX13" fmla="*/ 37345 w 72810"/>
                <a:gd name="connsiteY13" fmla="*/ 13287 h 36406"/>
                <a:gd name="connsiteX14" fmla="*/ 47900 w 72810"/>
                <a:gd name="connsiteY14" fmla="*/ 18384 h 36406"/>
                <a:gd name="connsiteX15" fmla="*/ 37345 w 72810"/>
                <a:gd name="connsiteY15" fmla="*/ 23481 h 36406"/>
                <a:gd name="connsiteX16" fmla="*/ 26791 w 72810"/>
                <a:gd name="connsiteY16" fmla="*/ 18384 h 36406"/>
                <a:gd name="connsiteX17" fmla="*/ 37345 w 72810"/>
                <a:gd name="connsiteY17" fmla="*/ 13287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345" y="181"/>
                  </a:moveTo>
                  <a:lnTo>
                    <a:pt x="34794" y="1637"/>
                  </a:lnTo>
                  <a:lnTo>
                    <a:pt x="11495" y="13287"/>
                  </a:lnTo>
                  <a:lnTo>
                    <a:pt x="940" y="18384"/>
                  </a:lnTo>
                  <a:lnTo>
                    <a:pt x="11495" y="23481"/>
                  </a:lnTo>
                  <a:lnTo>
                    <a:pt x="34794" y="35131"/>
                  </a:lnTo>
                  <a:lnTo>
                    <a:pt x="37345" y="36587"/>
                  </a:lnTo>
                  <a:lnTo>
                    <a:pt x="39897" y="35131"/>
                  </a:lnTo>
                  <a:lnTo>
                    <a:pt x="63196" y="23481"/>
                  </a:lnTo>
                  <a:lnTo>
                    <a:pt x="73750" y="18384"/>
                  </a:lnTo>
                  <a:lnTo>
                    <a:pt x="63196" y="13287"/>
                  </a:lnTo>
                  <a:lnTo>
                    <a:pt x="39897" y="1637"/>
                  </a:lnTo>
                  <a:lnTo>
                    <a:pt x="37345" y="181"/>
                  </a:lnTo>
                  <a:close/>
                  <a:moveTo>
                    <a:pt x="37345" y="13287"/>
                  </a:moveTo>
                  <a:lnTo>
                    <a:pt x="47900" y="18384"/>
                  </a:lnTo>
                  <a:lnTo>
                    <a:pt x="37345" y="23481"/>
                  </a:lnTo>
                  <a:lnTo>
                    <a:pt x="26791" y="18384"/>
                  </a:lnTo>
                  <a:lnTo>
                    <a:pt x="37345" y="1328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09" name="Freeform 2808">
              <a:extLst>
                <a:ext uri="{FF2B5EF4-FFF2-40B4-BE49-F238E27FC236}">
                  <a16:creationId xmlns:a16="http://schemas.microsoft.com/office/drawing/2014/main" id="{81F48312-08BE-6FCA-D70B-7BCDD3EDC6C5}"/>
                </a:ext>
              </a:extLst>
            </p:cNvPr>
            <p:cNvSpPr/>
            <p:nvPr/>
          </p:nvSpPr>
          <p:spPr>
            <a:xfrm>
              <a:off x="8127570" y="1772783"/>
              <a:ext cx="72810" cy="36400"/>
            </a:xfrm>
            <a:custGeom>
              <a:avLst/>
              <a:gdLst>
                <a:gd name="connsiteX0" fmla="*/ 37331 w 72810"/>
                <a:gd name="connsiteY0" fmla="*/ 188 h 36400"/>
                <a:gd name="connsiteX1" fmla="*/ 34782 w 72810"/>
                <a:gd name="connsiteY1" fmla="*/ 1644 h 36400"/>
                <a:gd name="connsiteX2" fmla="*/ 11483 w 72810"/>
                <a:gd name="connsiteY2" fmla="*/ 13294 h 36400"/>
                <a:gd name="connsiteX3" fmla="*/ 926 w 72810"/>
                <a:gd name="connsiteY3" fmla="*/ 18391 h 36400"/>
                <a:gd name="connsiteX4" fmla="*/ 11483 w 72810"/>
                <a:gd name="connsiteY4" fmla="*/ 23494 h 36400"/>
                <a:gd name="connsiteX5" fmla="*/ 34782 w 72810"/>
                <a:gd name="connsiteY5" fmla="*/ 35144 h 36400"/>
                <a:gd name="connsiteX6" fmla="*/ 37331 w 72810"/>
                <a:gd name="connsiteY6" fmla="*/ 36589 h 36400"/>
                <a:gd name="connsiteX7" fmla="*/ 39882 w 72810"/>
                <a:gd name="connsiteY7" fmla="*/ 35144 h 36400"/>
                <a:gd name="connsiteX8" fmla="*/ 63182 w 72810"/>
                <a:gd name="connsiteY8" fmla="*/ 23494 h 36400"/>
                <a:gd name="connsiteX9" fmla="*/ 73736 w 72810"/>
                <a:gd name="connsiteY9" fmla="*/ 18391 h 36400"/>
                <a:gd name="connsiteX10" fmla="*/ 63182 w 72810"/>
                <a:gd name="connsiteY10" fmla="*/ 13294 h 36400"/>
                <a:gd name="connsiteX11" fmla="*/ 39882 w 72810"/>
                <a:gd name="connsiteY11" fmla="*/ 1644 h 36400"/>
                <a:gd name="connsiteX12" fmla="*/ 37331 w 72810"/>
                <a:gd name="connsiteY12" fmla="*/ 188 h 36400"/>
                <a:gd name="connsiteX13" fmla="*/ 37331 w 72810"/>
                <a:gd name="connsiteY13" fmla="*/ 13294 h 36400"/>
                <a:gd name="connsiteX14" fmla="*/ 47886 w 72810"/>
                <a:gd name="connsiteY14" fmla="*/ 18391 h 36400"/>
                <a:gd name="connsiteX15" fmla="*/ 37331 w 72810"/>
                <a:gd name="connsiteY15" fmla="*/ 23494 h 36400"/>
                <a:gd name="connsiteX16" fmla="*/ 26774 w 72810"/>
                <a:gd name="connsiteY16" fmla="*/ 18391 h 36400"/>
                <a:gd name="connsiteX17" fmla="*/ 37331 w 72810"/>
                <a:gd name="connsiteY17" fmla="*/ 13294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331" y="188"/>
                  </a:moveTo>
                  <a:lnTo>
                    <a:pt x="34782" y="1644"/>
                  </a:lnTo>
                  <a:lnTo>
                    <a:pt x="11483" y="13294"/>
                  </a:lnTo>
                  <a:lnTo>
                    <a:pt x="926" y="18391"/>
                  </a:lnTo>
                  <a:lnTo>
                    <a:pt x="11483" y="23494"/>
                  </a:lnTo>
                  <a:lnTo>
                    <a:pt x="34782" y="35144"/>
                  </a:lnTo>
                  <a:lnTo>
                    <a:pt x="37331" y="36589"/>
                  </a:lnTo>
                  <a:lnTo>
                    <a:pt x="39882" y="35144"/>
                  </a:lnTo>
                  <a:lnTo>
                    <a:pt x="63182" y="23494"/>
                  </a:lnTo>
                  <a:lnTo>
                    <a:pt x="73736" y="18391"/>
                  </a:lnTo>
                  <a:lnTo>
                    <a:pt x="63182" y="13294"/>
                  </a:lnTo>
                  <a:lnTo>
                    <a:pt x="39882" y="1644"/>
                  </a:lnTo>
                  <a:lnTo>
                    <a:pt x="37331" y="188"/>
                  </a:lnTo>
                  <a:close/>
                  <a:moveTo>
                    <a:pt x="37331" y="13294"/>
                  </a:moveTo>
                  <a:lnTo>
                    <a:pt x="47886" y="18391"/>
                  </a:lnTo>
                  <a:lnTo>
                    <a:pt x="37331" y="23494"/>
                  </a:lnTo>
                  <a:lnTo>
                    <a:pt x="26774" y="18391"/>
                  </a:lnTo>
                  <a:lnTo>
                    <a:pt x="37331" y="1329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10" name="Freeform 2809">
              <a:extLst>
                <a:ext uri="{FF2B5EF4-FFF2-40B4-BE49-F238E27FC236}">
                  <a16:creationId xmlns:a16="http://schemas.microsoft.com/office/drawing/2014/main" id="{D66304D7-5274-F9D6-0E0C-695911FF3743}"/>
                </a:ext>
              </a:extLst>
            </p:cNvPr>
            <p:cNvSpPr/>
            <p:nvPr/>
          </p:nvSpPr>
          <p:spPr>
            <a:xfrm>
              <a:off x="8186703" y="2047533"/>
              <a:ext cx="93196" cy="151451"/>
            </a:xfrm>
            <a:custGeom>
              <a:avLst/>
              <a:gdLst>
                <a:gd name="connsiteX0" fmla="*/ 937 w 93196"/>
                <a:gd name="connsiteY0" fmla="*/ 239 h 151451"/>
                <a:gd name="connsiteX1" fmla="*/ 94134 w 93196"/>
                <a:gd name="connsiteY1" fmla="*/ 46839 h 151451"/>
                <a:gd name="connsiteX2" fmla="*/ 94134 w 93196"/>
                <a:gd name="connsiteY2" fmla="*/ 151690 h 151451"/>
                <a:gd name="connsiteX3" fmla="*/ 937 w 93196"/>
                <a:gd name="connsiteY3" fmla="*/ 105089 h 151451"/>
                <a:gd name="connsiteX4" fmla="*/ 937 w 93196"/>
                <a:gd name="connsiteY4" fmla="*/ 239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937" y="239"/>
                  </a:moveTo>
                  <a:lnTo>
                    <a:pt x="94134" y="46839"/>
                  </a:lnTo>
                  <a:lnTo>
                    <a:pt x="94134" y="151690"/>
                  </a:lnTo>
                  <a:lnTo>
                    <a:pt x="937" y="105089"/>
                  </a:lnTo>
                  <a:lnTo>
                    <a:pt x="937" y="23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11" name="Freeform 2810">
              <a:extLst>
                <a:ext uri="{FF2B5EF4-FFF2-40B4-BE49-F238E27FC236}">
                  <a16:creationId xmlns:a16="http://schemas.microsoft.com/office/drawing/2014/main" id="{493641CF-1422-F949-64CA-238220F9A4AC}"/>
                </a:ext>
              </a:extLst>
            </p:cNvPr>
            <p:cNvSpPr/>
            <p:nvPr/>
          </p:nvSpPr>
          <p:spPr>
            <a:xfrm>
              <a:off x="8181449" y="2037829"/>
              <a:ext cx="104846" cy="170371"/>
            </a:xfrm>
            <a:custGeom>
              <a:avLst/>
              <a:gdLst>
                <a:gd name="connsiteX0" fmla="*/ 937 w 104846"/>
                <a:gd name="connsiteY0" fmla="*/ 238 h 170371"/>
                <a:gd name="connsiteX1" fmla="*/ 937 w 104846"/>
                <a:gd name="connsiteY1" fmla="*/ 9698 h 170371"/>
                <a:gd name="connsiteX2" fmla="*/ 937 w 104846"/>
                <a:gd name="connsiteY2" fmla="*/ 114549 h 170371"/>
                <a:gd name="connsiteX3" fmla="*/ 937 w 104846"/>
                <a:gd name="connsiteY3" fmla="*/ 118184 h 170371"/>
                <a:gd name="connsiteX4" fmla="*/ 4210 w 104846"/>
                <a:gd name="connsiteY4" fmla="*/ 119652 h 170371"/>
                <a:gd name="connsiteX5" fmla="*/ 97407 w 104846"/>
                <a:gd name="connsiteY5" fmla="*/ 166252 h 170371"/>
                <a:gd name="connsiteX6" fmla="*/ 105783 w 104846"/>
                <a:gd name="connsiteY6" fmla="*/ 170609 h 170371"/>
                <a:gd name="connsiteX7" fmla="*/ 105783 w 104846"/>
                <a:gd name="connsiteY7" fmla="*/ 161150 h 170371"/>
                <a:gd name="connsiteX8" fmla="*/ 105783 w 104846"/>
                <a:gd name="connsiteY8" fmla="*/ 56299 h 170371"/>
                <a:gd name="connsiteX9" fmla="*/ 105783 w 104846"/>
                <a:gd name="connsiteY9" fmla="*/ 52664 h 170371"/>
                <a:gd name="connsiteX10" fmla="*/ 102510 w 104846"/>
                <a:gd name="connsiteY10" fmla="*/ 51196 h 170371"/>
                <a:gd name="connsiteX11" fmla="*/ 9313 w 104846"/>
                <a:gd name="connsiteY11" fmla="*/ 4596 h 170371"/>
                <a:gd name="connsiteX12" fmla="*/ 937 w 104846"/>
                <a:gd name="connsiteY12" fmla="*/ 238 h 170371"/>
                <a:gd name="connsiteX13" fmla="*/ 12586 w 104846"/>
                <a:gd name="connsiteY13" fmla="*/ 19158 h 170371"/>
                <a:gd name="connsiteX14" fmla="*/ 94134 w 104846"/>
                <a:gd name="connsiteY14" fmla="*/ 59934 h 170371"/>
                <a:gd name="connsiteX15" fmla="*/ 94134 w 104846"/>
                <a:gd name="connsiteY15" fmla="*/ 151690 h 170371"/>
                <a:gd name="connsiteX16" fmla="*/ 12586 w 104846"/>
                <a:gd name="connsiteY16" fmla="*/ 110914 h 170371"/>
                <a:gd name="connsiteX17" fmla="*/ 12586 w 104846"/>
                <a:gd name="connsiteY17" fmla="*/ 19158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937" y="238"/>
                  </a:moveTo>
                  <a:lnTo>
                    <a:pt x="937" y="9698"/>
                  </a:lnTo>
                  <a:lnTo>
                    <a:pt x="937" y="114549"/>
                  </a:lnTo>
                  <a:lnTo>
                    <a:pt x="937" y="118184"/>
                  </a:lnTo>
                  <a:lnTo>
                    <a:pt x="4210" y="119652"/>
                  </a:lnTo>
                  <a:lnTo>
                    <a:pt x="97407" y="166252"/>
                  </a:lnTo>
                  <a:lnTo>
                    <a:pt x="105783" y="170609"/>
                  </a:lnTo>
                  <a:lnTo>
                    <a:pt x="105783" y="161150"/>
                  </a:lnTo>
                  <a:lnTo>
                    <a:pt x="105783" y="56299"/>
                  </a:lnTo>
                  <a:lnTo>
                    <a:pt x="105783" y="52664"/>
                  </a:lnTo>
                  <a:lnTo>
                    <a:pt x="102510" y="51196"/>
                  </a:lnTo>
                  <a:lnTo>
                    <a:pt x="9313" y="4596"/>
                  </a:lnTo>
                  <a:lnTo>
                    <a:pt x="937" y="238"/>
                  </a:lnTo>
                  <a:close/>
                  <a:moveTo>
                    <a:pt x="12586" y="19158"/>
                  </a:moveTo>
                  <a:lnTo>
                    <a:pt x="94134" y="59934"/>
                  </a:lnTo>
                  <a:lnTo>
                    <a:pt x="94134" y="151690"/>
                  </a:lnTo>
                  <a:lnTo>
                    <a:pt x="12586" y="110914"/>
                  </a:lnTo>
                  <a:lnTo>
                    <a:pt x="12586" y="191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12" name="Freeform 2811">
              <a:extLst>
                <a:ext uri="{FF2B5EF4-FFF2-40B4-BE49-F238E27FC236}">
                  <a16:creationId xmlns:a16="http://schemas.microsoft.com/office/drawing/2014/main" id="{C6110264-F3B4-BD57-52E8-791D6AD0CD0C}"/>
                </a:ext>
              </a:extLst>
            </p:cNvPr>
            <p:cNvSpPr/>
            <p:nvPr/>
          </p:nvSpPr>
          <p:spPr>
            <a:xfrm>
              <a:off x="8088252" y="1851427"/>
              <a:ext cx="34948" cy="310172"/>
            </a:xfrm>
            <a:custGeom>
              <a:avLst/>
              <a:gdLst>
                <a:gd name="connsiteX0" fmla="*/ 917 w 34948"/>
                <a:gd name="connsiteY0" fmla="*/ 221 h 310172"/>
                <a:gd name="connsiteX1" fmla="*/ 917 w 34948"/>
                <a:gd name="connsiteY1" fmla="*/ 9681 h 310172"/>
                <a:gd name="connsiteX2" fmla="*/ 917 w 34948"/>
                <a:gd name="connsiteY2" fmla="*/ 289283 h 310172"/>
                <a:gd name="connsiteX3" fmla="*/ 917 w 34948"/>
                <a:gd name="connsiteY3" fmla="*/ 292918 h 310172"/>
                <a:gd name="connsiteX4" fmla="*/ 4193 w 34948"/>
                <a:gd name="connsiteY4" fmla="*/ 294386 h 310172"/>
                <a:gd name="connsiteX5" fmla="*/ 27492 w 34948"/>
                <a:gd name="connsiteY5" fmla="*/ 306036 h 310172"/>
                <a:gd name="connsiteX6" fmla="*/ 35866 w 34948"/>
                <a:gd name="connsiteY6" fmla="*/ 310393 h 310172"/>
                <a:gd name="connsiteX7" fmla="*/ 35866 w 34948"/>
                <a:gd name="connsiteY7" fmla="*/ 300933 h 310172"/>
                <a:gd name="connsiteX8" fmla="*/ 35866 w 34948"/>
                <a:gd name="connsiteY8" fmla="*/ 21331 h 310172"/>
                <a:gd name="connsiteX9" fmla="*/ 35866 w 34948"/>
                <a:gd name="connsiteY9" fmla="*/ 17696 h 310172"/>
                <a:gd name="connsiteX10" fmla="*/ 32590 w 34948"/>
                <a:gd name="connsiteY10" fmla="*/ 16228 h 310172"/>
                <a:gd name="connsiteX11" fmla="*/ 9291 w 34948"/>
                <a:gd name="connsiteY11" fmla="*/ 4578 h 310172"/>
                <a:gd name="connsiteX12" fmla="*/ 917 w 34948"/>
                <a:gd name="connsiteY12" fmla="*/ 221 h 310172"/>
                <a:gd name="connsiteX13" fmla="*/ 12567 w 34948"/>
                <a:gd name="connsiteY13" fmla="*/ 19141 h 310172"/>
                <a:gd name="connsiteX14" fmla="*/ 24217 w 34948"/>
                <a:gd name="connsiteY14" fmla="*/ 24966 h 310172"/>
                <a:gd name="connsiteX15" fmla="*/ 24217 w 34948"/>
                <a:gd name="connsiteY15" fmla="*/ 291473 h 310172"/>
                <a:gd name="connsiteX16" fmla="*/ 12567 w 34948"/>
                <a:gd name="connsiteY16" fmla="*/ 285648 h 310172"/>
                <a:gd name="connsiteX17" fmla="*/ 12567 w 34948"/>
                <a:gd name="connsiteY17" fmla="*/ 19141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917" y="221"/>
                  </a:moveTo>
                  <a:lnTo>
                    <a:pt x="917" y="9681"/>
                  </a:lnTo>
                  <a:lnTo>
                    <a:pt x="917" y="289283"/>
                  </a:lnTo>
                  <a:lnTo>
                    <a:pt x="917" y="292918"/>
                  </a:lnTo>
                  <a:lnTo>
                    <a:pt x="4193" y="294386"/>
                  </a:lnTo>
                  <a:lnTo>
                    <a:pt x="27492" y="306036"/>
                  </a:lnTo>
                  <a:lnTo>
                    <a:pt x="35866" y="310393"/>
                  </a:lnTo>
                  <a:lnTo>
                    <a:pt x="35866" y="300933"/>
                  </a:lnTo>
                  <a:lnTo>
                    <a:pt x="35866" y="21331"/>
                  </a:lnTo>
                  <a:lnTo>
                    <a:pt x="35866" y="17696"/>
                  </a:lnTo>
                  <a:lnTo>
                    <a:pt x="32590" y="16228"/>
                  </a:lnTo>
                  <a:lnTo>
                    <a:pt x="9291" y="4578"/>
                  </a:lnTo>
                  <a:lnTo>
                    <a:pt x="917" y="221"/>
                  </a:lnTo>
                  <a:close/>
                  <a:moveTo>
                    <a:pt x="12567" y="19141"/>
                  </a:moveTo>
                  <a:lnTo>
                    <a:pt x="24217" y="24966"/>
                  </a:lnTo>
                  <a:lnTo>
                    <a:pt x="24217" y="291473"/>
                  </a:lnTo>
                  <a:lnTo>
                    <a:pt x="12567" y="285648"/>
                  </a:lnTo>
                  <a:lnTo>
                    <a:pt x="12567" y="1914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13" name="Freeform 2812">
              <a:extLst>
                <a:ext uri="{FF2B5EF4-FFF2-40B4-BE49-F238E27FC236}">
                  <a16:creationId xmlns:a16="http://schemas.microsoft.com/office/drawing/2014/main" id="{1A63E59C-EB76-2741-2B71-DEFB0FA5F46A}"/>
                </a:ext>
              </a:extLst>
            </p:cNvPr>
            <p:cNvSpPr/>
            <p:nvPr/>
          </p:nvSpPr>
          <p:spPr>
            <a:xfrm>
              <a:off x="8129026" y="1868903"/>
              <a:ext cx="34948" cy="310172"/>
            </a:xfrm>
            <a:custGeom>
              <a:avLst/>
              <a:gdLst>
                <a:gd name="connsiteX0" fmla="*/ 924 w 34948"/>
                <a:gd name="connsiteY0" fmla="*/ 223 h 310172"/>
                <a:gd name="connsiteX1" fmla="*/ 924 w 34948"/>
                <a:gd name="connsiteY1" fmla="*/ 292920 h 310172"/>
                <a:gd name="connsiteX2" fmla="*/ 35872 w 34948"/>
                <a:gd name="connsiteY2" fmla="*/ 310396 h 310172"/>
                <a:gd name="connsiteX3" fmla="*/ 35872 w 34948"/>
                <a:gd name="connsiteY3" fmla="*/ 17699 h 310172"/>
                <a:gd name="connsiteX4" fmla="*/ 924 w 34948"/>
                <a:gd name="connsiteY4" fmla="*/ 223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924" y="223"/>
                  </a:moveTo>
                  <a:lnTo>
                    <a:pt x="924" y="292920"/>
                  </a:lnTo>
                  <a:lnTo>
                    <a:pt x="35872" y="310396"/>
                  </a:lnTo>
                  <a:lnTo>
                    <a:pt x="35872" y="17699"/>
                  </a:lnTo>
                  <a:lnTo>
                    <a:pt x="924" y="22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14" name="Freeform 2813">
              <a:extLst>
                <a:ext uri="{FF2B5EF4-FFF2-40B4-BE49-F238E27FC236}">
                  <a16:creationId xmlns:a16="http://schemas.microsoft.com/office/drawing/2014/main" id="{AFD6A573-793A-4053-6520-6AE032CDBE85}"/>
                </a:ext>
              </a:extLst>
            </p:cNvPr>
            <p:cNvSpPr/>
            <p:nvPr/>
          </p:nvSpPr>
          <p:spPr>
            <a:xfrm>
              <a:off x="8181449" y="1886378"/>
              <a:ext cx="58248" cy="158720"/>
            </a:xfrm>
            <a:custGeom>
              <a:avLst/>
              <a:gdLst>
                <a:gd name="connsiteX0" fmla="*/ 933 w 58248"/>
                <a:gd name="connsiteY0" fmla="*/ 215 h 158720"/>
                <a:gd name="connsiteX1" fmla="*/ 933 w 58248"/>
                <a:gd name="connsiteY1" fmla="*/ 9674 h 158720"/>
                <a:gd name="connsiteX2" fmla="*/ 933 w 58248"/>
                <a:gd name="connsiteY2" fmla="*/ 126175 h 158720"/>
                <a:gd name="connsiteX3" fmla="*/ 933 w 58248"/>
                <a:gd name="connsiteY3" fmla="*/ 129810 h 158720"/>
                <a:gd name="connsiteX4" fmla="*/ 4207 w 58248"/>
                <a:gd name="connsiteY4" fmla="*/ 131278 h 158720"/>
                <a:gd name="connsiteX5" fmla="*/ 50805 w 58248"/>
                <a:gd name="connsiteY5" fmla="*/ 154578 h 158720"/>
                <a:gd name="connsiteX6" fmla="*/ 59181 w 58248"/>
                <a:gd name="connsiteY6" fmla="*/ 158935 h 158720"/>
                <a:gd name="connsiteX7" fmla="*/ 59181 w 58248"/>
                <a:gd name="connsiteY7" fmla="*/ 149476 h 158720"/>
                <a:gd name="connsiteX8" fmla="*/ 59181 w 58248"/>
                <a:gd name="connsiteY8" fmla="*/ 32975 h 158720"/>
                <a:gd name="connsiteX9" fmla="*/ 59181 w 58248"/>
                <a:gd name="connsiteY9" fmla="*/ 29340 h 158720"/>
                <a:gd name="connsiteX10" fmla="*/ 55908 w 58248"/>
                <a:gd name="connsiteY10" fmla="*/ 27872 h 158720"/>
                <a:gd name="connsiteX11" fmla="*/ 9309 w 58248"/>
                <a:gd name="connsiteY11" fmla="*/ 4572 h 158720"/>
                <a:gd name="connsiteX12" fmla="*/ 933 w 58248"/>
                <a:gd name="connsiteY12" fmla="*/ 215 h 158720"/>
                <a:gd name="connsiteX13" fmla="*/ 12583 w 58248"/>
                <a:gd name="connsiteY13" fmla="*/ 19134 h 158720"/>
                <a:gd name="connsiteX14" fmla="*/ 47532 w 58248"/>
                <a:gd name="connsiteY14" fmla="*/ 36609 h 158720"/>
                <a:gd name="connsiteX15" fmla="*/ 47532 w 58248"/>
                <a:gd name="connsiteY15" fmla="*/ 140016 h 158720"/>
                <a:gd name="connsiteX16" fmla="*/ 12583 w 58248"/>
                <a:gd name="connsiteY16" fmla="*/ 122541 h 158720"/>
                <a:gd name="connsiteX17" fmla="*/ 12583 w 58248"/>
                <a:gd name="connsiteY17" fmla="*/ 19134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933" y="215"/>
                  </a:moveTo>
                  <a:lnTo>
                    <a:pt x="933" y="9674"/>
                  </a:lnTo>
                  <a:lnTo>
                    <a:pt x="933" y="126175"/>
                  </a:lnTo>
                  <a:lnTo>
                    <a:pt x="933" y="129810"/>
                  </a:lnTo>
                  <a:lnTo>
                    <a:pt x="4207" y="131278"/>
                  </a:lnTo>
                  <a:lnTo>
                    <a:pt x="50805" y="154578"/>
                  </a:lnTo>
                  <a:lnTo>
                    <a:pt x="59181" y="158935"/>
                  </a:lnTo>
                  <a:lnTo>
                    <a:pt x="59181" y="149476"/>
                  </a:lnTo>
                  <a:lnTo>
                    <a:pt x="59181" y="32975"/>
                  </a:lnTo>
                  <a:lnTo>
                    <a:pt x="59181" y="29340"/>
                  </a:lnTo>
                  <a:lnTo>
                    <a:pt x="55908" y="27872"/>
                  </a:lnTo>
                  <a:lnTo>
                    <a:pt x="9309" y="4572"/>
                  </a:lnTo>
                  <a:lnTo>
                    <a:pt x="933" y="215"/>
                  </a:lnTo>
                  <a:close/>
                  <a:moveTo>
                    <a:pt x="12583" y="19134"/>
                  </a:moveTo>
                  <a:lnTo>
                    <a:pt x="47532" y="36609"/>
                  </a:lnTo>
                  <a:lnTo>
                    <a:pt x="47532" y="140016"/>
                  </a:lnTo>
                  <a:lnTo>
                    <a:pt x="12583" y="122541"/>
                  </a:lnTo>
                  <a:lnTo>
                    <a:pt x="12583" y="1913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15" name="Freeform 2814">
              <a:extLst>
                <a:ext uri="{FF2B5EF4-FFF2-40B4-BE49-F238E27FC236}">
                  <a16:creationId xmlns:a16="http://schemas.microsoft.com/office/drawing/2014/main" id="{C93AB872-C7C1-6702-14C4-5E055C24E413}"/>
                </a:ext>
              </a:extLst>
            </p:cNvPr>
            <p:cNvSpPr/>
            <p:nvPr/>
          </p:nvSpPr>
          <p:spPr>
            <a:xfrm>
              <a:off x="8251347" y="1921328"/>
              <a:ext cx="34948" cy="158720"/>
            </a:xfrm>
            <a:custGeom>
              <a:avLst/>
              <a:gdLst>
                <a:gd name="connsiteX0" fmla="*/ 942 w 34948"/>
                <a:gd name="connsiteY0" fmla="*/ 220 h 158720"/>
                <a:gd name="connsiteX1" fmla="*/ 942 w 34948"/>
                <a:gd name="connsiteY1" fmla="*/ 9680 h 158720"/>
                <a:gd name="connsiteX2" fmla="*/ 942 w 34948"/>
                <a:gd name="connsiteY2" fmla="*/ 137831 h 158720"/>
                <a:gd name="connsiteX3" fmla="*/ 942 w 34948"/>
                <a:gd name="connsiteY3" fmla="*/ 141466 h 158720"/>
                <a:gd name="connsiteX4" fmla="*/ 4216 w 34948"/>
                <a:gd name="connsiteY4" fmla="*/ 142934 h 158720"/>
                <a:gd name="connsiteX5" fmla="*/ 27515 w 34948"/>
                <a:gd name="connsiteY5" fmla="*/ 154584 h 158720"/>
                <a:gd name="connsiteX6" fmla="*/ 35891 w 34948"/>
                <a:gd name="connsiteY6" fmla="*/ 158941 h 158720"/>
                <a:gd name="connsiteX7" fmla="*/ 35891 w 34948"/>
                <a:gd name="connsiteY7" fmla="*/ 149481 h 158720"/>
                <a:gd name="connsiteX8" fmla="*/ 35891 w 34948"/>
                <a:gd name="connsiteY8" fmla="*/ 21330 h 158720"/>
                <a:gd name="connsiteX9" fmla="*/ 35891 w 34948"/>
                <a:gd name="connsiteY9" fmla="*/ 17695 h 158720"/>
                <a:gd name="connsiteX10" fmla="*/ 32617 w 34948"/>
                <a:gd name="connsiteY10" fmla="*/ 16227 h 158720"/>
                <a:gd name="connsiteX11" fmla="*/ 9318 w 34948"/>
                <a:gd name="connsiteY11" fmla="*/ 4577 h 158720"/>
                <a:gd name="connsiteX12" fmla="*/ 942 w 34948"/>
                <a:gd name="connsiteY12" fmla="*/ 220 h 158720"/>
                <a:gd name="connsiteX13" fmla="*/ 12592 w 34948"/>
                <a:gd name="connsiteY13" fmla="*/ 19140 h 158720"/>
                <a:gd name="connsiteX14" fmla="*/ 24241 w 34948"/>
                <a:gd name="connsiteY14" fmla="*/ 24965 h 158720"/>
                <a:gd name="connsiteX15" fmla="*/ 24241 w 34948"/>
                <a:gd name="connsiteY15" fmla="*/ 140021 h 158720"/>
                <a:gd name="connsiteX16" fmla="*/ 12592 w 34948"/>
                <a:gd name="connsiteY16" fmla="*/ 134196 h 158720"/>
                <a:gd name="connsiteX17" fmla="*/ 12592 w 34948"/>
                <a:gd name="connsiteY17" fmla="*/ 19140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942" y="220"/>
                  </a:moveTo>
                  <a:lnTo>
                    <a:pt x="942" y="9680"/>
                  </a:lnTo>
                  <a:lnTo>
                    <a:pt x="942" y="137831"/>
                  </a:lnTo>
                  <a:lnTo>
                    <a:pt x="942" y="141466"/>
                  </a:lnTo>
                  <a:lnTo>
                    <a:pt x="4216" y="142934"/>
                  </a:lnTo>
                  <a:lnTo>
                    <a:pt x="27515" y="154584"/>
                  </a:lnTo>
                  <a:lnTo>
                    <a:pt x="35891" y="158941"/>
                  </a:lnTo>
                  <a:lnTo>
                    <a:pt x="35891" y="149481"/>
                  </a:lnTo>
                  <a:lnTo>
                    <a:pt x="35891" y="21330"/>
                  </a:lnTo>
                  <a:lnTo>
                    <a:pt x="35891" y="17695"/>
                  </a:lnTo>
                  <a:lnTo>
                    <a:pt x="32617" y="16227"/>
                  </a:lnTo>
                  <a:lnTo>
                    <a:pt x="9318" y="4577"/>
                  </a:lnTo>
                  <a:lnTo>
                    <a:pt x="942" y="220"/>
                  </a:lnTo>
                  <a:close/>
                  <a:moveTo>
                    <a:pt x="12592" y="19140"/>
                  </a:moveTo>
                  <a:lnTo>
                    <a:pt x="24241" y="24965"/>
                  </a:lnTo>
                  <a:lnTo>
                    <a:pt x="24241" y="140021"/>
                  </a:lnTo>
                  <a:lnTo>
                    <a:pt x="12592" y="134196"/>
                  </a:lnTo>
                  <a:lnTo>
                    <a:pt x="12592" y="1914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16" name="Freeform 2815">
              <a:extLst>
                <a:ext uri="{FF2B5EF4-FFF2-40B4-BE49-F238E27FC236}">
                  <a16:creationId xmlns:a16="http://schemas.microsoft.com/office/drawing/2014/main" id="{C387458A-73DB-7B3F-B935-5F3A265C5FD0}"/>
                </a:ext>
              </a:extLst>
            </p:cNvPr>
            <p:cNvSpPr/>
            <p:nvPr/>
          </p:nvSpPr>
          <p:spPr>
            <a:xfrm>
              <a:off x="8064953" y="1679583"/>
              <a:ext cx="477635" cy="595605"/>
            </a:xfrm>
            <a:custGeom>
              <a:avLst/>
              <a:gdLst>
                <a:gd name="connsiteX0" fmla="*/ 239764 w 477635"/>
                <a:gd name="connsiteY0" fmla="*/ 216 h 595605"/>
                <a:gd name="connsiteX1" fmla="*/ 237213 w 477635"/>
                <a:gd name="connsiteY1" fmla="*/ 1673 h 595605"/>
                <a:gd name="connsiteX2" fmla="*/ 4221 w 477635"/>
                <a:gd name="connsiteY2" fmla="*/ 118168 h 595605"/>
                <a:gd name="connsiteX3" fmla="*/ 947 w 477635"/>
                <a:gd name="connsiteY3" fmla="*/ 119636 h 595605"/>
                <a:gd name="connsiteX4" fmla="*/ 947 w 477635"/>
                <a:gd name="connsiteY4" fmla="*/ 123270 h 595605"/>
                <a:gd name="connsiteX5" fmla="*/ 947 w 477635"/>
                <a:gd name="connsiteY5" fmla="*/ 472773 h 595605"/>
                <a:gd name="connsiteX6" fmla="*/ 947 w 477635"/>
                <a:gd name="connsiteY6" fmla="*/ 476408 h 595605"/>
                <a:gd name="connsiteX7" fmla="*/ 4223 w 477635"/>
                <a:gd name="connsiteY7" fmla="*/ 477876 h 595605"/>
                <a:gd name="connsiteX8" fmla="*/ 237215 w 477635"/>
                <a:gd name="connsiteY8" fmla="*/ 594377 h 595605"/>
                <a:gd name="connsiteX9" fmla="*/ 239767 w 477635"/>
                <a:gd name="connsiteY9" fmla="*/ 595822 h 595605"/>
                <a:gd name="connsiteX10" fmla="*/ 242318 w 477635"/>
                <a:gd name="connsiteY10" fmla="*/ 594377 h 595605"/>
                <a:gd name="connsiteX11" fmla="*/ 475310 w 477635"/>
                <a:gd name="connsiteY11" fmla="*/ 477876 h 595605"/>
                <a:gd name="connsiteX12" fmla="*/ 478583 w 477635"/>
                <a:gd name="connsiteY12" fmla="*/ 476408 h 595605"/>
                <a:gd name="connsiteX13" fmla="*/ 478583 w 477635"/>
                <a:gd name="connsiteY13" fmla="*/ 472773 h 595605"/>
                <a:gd name="connsiteX14" fmla="*/ 478583 w 477635"/>
                <a:gd name="connsiteY14" fmla="*/ 123270 h 595605"/>
                <a:gd name="connsiteX15" fmla="*/ 478583 w 477635"/>
                <a:gd name="connsiteY15" fmla="*/ 119636 h 595605"/>
                <a:gd name="connsiteX16" fmla="*/ 475310 w 477635"/>
                <a:gd name="connsiteY16" fmla="*/ 118168 h 595605"/>
                <a:gd name="connsiteX17" fmla="*/ 242318 w 477635"/>
                <a:gd name="connsiteY17" fmla="*/ 1673 h 595605"/>
                <a:gd name="connsiteX18" fmla="*/ 239767 w 477635"/>
                <a:gd name="connsiteY18" fmla="*/ 216 h 595605"/>
                <a:gd name="connsiteX19" fmla="*/ 239764 w 477635"/>
                <a:gd name="connsiteY19" fmla="*/ 13323 h 595605"/>
                <a:gd name="connsiteX20" fmla="*/ 466932 w 477635"/>
                <a:gd name="connsiteY20" fmla="*/ 126905 h 595605"/>
                <a:gd name="connsiteX21" fmla="*/ 466932 w 477635"/>
                <a:gd name="connsiteY21" fmla="*/ 469139 h 595605"/>
                <a:gd name="connsiteX22" fmla="*/ 239764 w 477635"/>
                <a:gd name="connsiteY22" fmla="*/ 582727 h 595605"/>
                <a:gd name="connsiteX23" fmla="*/ 12597 w 477635"/>
                <a:gd name="connsiteY23" fmla="*/ 469139 h 595605"/>
                <a:gd name="connsiteX24" fmla="*/ 12597 w 477635"/>
                <a:gd name="connsiteY24" fmla="*/ 126905 h 595605"/>
                <a:gd name="connsiteX25" fmla="*/ 239764 w 477635"/>
                <a:gd name="connsiteY25" fmla="*/ 13323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39764" y="216"/>
                  </a:moveTo>
                  <a:lnTo>
                    <a:pt x="237213" y="1673"/>
                  </a:lnTo>
                  <a:lnTo>
                    <a:pt x="4221" y="118168"/>
                  </a:lnTo>
                  <a:lnTo>
                    <a:pt x="947" y="119636"/>
                  </a:lnTo>
                  <a:lnTo>
                    <a:pt x="947" y="123270"/>
                  </a:lnTo>
                  <a:lnTo>
                    <a:pt x="947" y="472773"/>
                  </a:lnTo>
                  <a:lnTo>
                    <a:pt x="947" y="476408"/>
                  </a:lnTo>
                  <a:lnTo>
                    <a:pt x="4223" y="477876"/>
                  </a:lnTo>
                  <a:lnTo>
                    <a:pt x="237215" y="594377"/>
                  </a:lnTo>
                  <a:lnTo>
                    <a:pt x="239767" y="595822"/>
                  </a:lnTo>
                  <a:lnTo>
                    <a:pt x="242318" y="594377"/>
                  </a:lnTo>
                  <a:lnTo>
                    <a:pt x="475310" y="477876"/>
                  </a:lnTo>
                  <a:lnTo>
                    <a:pt x="478583" y="476408"/>
                  </a:lnTo>
                  <a:lnTo>
                    <a:pt x="478583" y="472773"/>
                  </a:lnTo>
                  <a:lnTo>
                    <a:pt x="478583" y="123270"/>
                  </a:lnTo>
                  <a:lnTo>
                    <a:pt x="478583" y="119636"/>
                  </a:lnTo>
                  <a:lnTo>
                    <a:pt x="475310" y="118168"/>
                  </a:lnTo>
                  <a:lnTo>
                    <a:pt x="242318" y="1673"/>
                  </a:lnTo>
                  <a:lnTo>
                    <a:pt x="239767" y="216"/>
                  </a:lnTo>
                  <a:close/>
                  <a:moveTo>
                    <a:pt x="239764" y="13323"/>
                  </a:moveTo>
                  <a:lnTo>
                    <a:pt x="466932" y="126905"/>
                  </a:lnTo>
                  <a:lnTo>
                    <a:pt x="466932" y="469139"/>
                  </a:lnTo>
                  <a:lnTo>
                    <a:pt x="239764" y="582727"/>
                  </a:lnTo>
                  <a:lnTo>
                    <a:pt x="12597" y="469139"/>
                  </a:lnTo>
                  <a:lnTo>
                    <a:pt x="12597" y="126905"/>
                  </a:lnTo>
                  <a:lnTo>
                    <a:pt x="239764" y="1332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817" name="Graphic 2503">
            <a:extLst>
              <a:ext uri="{FF2B5EF4-FFF2-40B4-BE49-F238E27FC236}">
                <a16:creationId xmlns:a16="http://schemas.microsoft.com/office/drawing/2014/main" id="{A0A771DD-97E5-4B14-A2D0-511B33A614E6}"/>
              </a:ext>
            </a:extLst>
          </p:cNvPr>
          <p:cNvGrpSpPr/>
          <p:nvPr/>
        </p:nvGrpSpPr>
        <p:grpSpPr>
          <a:xfrm>
            <a:off x="8804199" y="1696721"/>
            <a:ext cx="708132" cy="883031"/>
            <a:chOff x="8338154" y="1819429"/>
            <a:chExt cx="477635" cy="595605"/>
          </a:xfrm>
        </p:grpSpPr>
        <p:sp>
          <p:nvSpPr>
            <p:cNvPr id="2818" name="Freeform 2817">
              <a:extLst>
                <a:ext uri="{FF2B5EF4-FFF2-40B4-BE49-F238E27FC236}">
                  <a16:creationId xmlns:a16="http://schemas.microsoft.com/office/drawing/2014/main" id="{394AEEFD-8C76-4BF4-A942-64E71DC16304}"/>
                </a:ext>
              </a:extLst>
            </p:cNvPr>
            <p:cNvSpPr/>
            <p:nvPr/>
          </p:nvSpPr>
          <p:spPr>
            <a:xfrm>
              <a:off x="8343979" y="1825982"/>
              <a:ext cx="465984" cy="233001"/>
            </a:xfrm>
            <a:custGeom>
              <a:avLst/>
              <a:gdLst>
                <a:gd name="connsiteX0" fmla="*/ 1012 w 465984"/>
                <a:gd name="connsiteY0" fmla="*/ 116724 h 233001"/>
                <a:gd name="connsiteX1" fmla="*/ 234004 w 465984"/>
                <a:gd name="connsiteY1" fmla="*/ 223 h 233001"/>
                <a:gd name="connsiteX2" fmla="*/ 466997 w 465984"/>
                <a:gd name="connsiteY2" fmla="*/ 116724 h 233001"/>
                <a:gd name="connsiteX3" fmla="*/ 234004 w 465984"/>
                <a:gd name="connsiteY3" fmla="*/ 233225 h 233001"/>
                <a:gd name="connsiteX4" fmla="*/ 1012 w 465984"/>
                <a:gd name="connsiteY4" fmla="*/ 116724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1012" y="116724"/>
                  </a:moveTo>
                  <a:lnTo>
                    <a:pt x="234004" y="223"/>
                  </a:lnTo>
                  <a:lnTo>
                    <a:pt x="466997" y="116724"/>
                  </a:lnTo>
                  <a:lnTo>
                    <a:pt x="234004" y="233225"/>
                  </a:lnTo>
                  <a:lnTo>
                    <a:pt x="1012" y="11672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19" name="Freeform 2818">
              <a:extLst>
                <a:ext uri="{FF2B5EF4-FFF2-40B4-BE49-F238E27FC236}">
                  <a16:creationId xmlns:a16="http://schemas.microsoft.com/office/drawing/2014/main" id="{0FCCF788-F112-C46F-75EA-1B4A79F4CDFB}"/>
                </a:ext>
              </a:extLst>
            </p:cNvPr>
            <p:cNvSpPr/>
            <p:nvPr/>
          </p:nvSpPr>
          <p:spPr>
            <a:xfrm>
              <a:off x="8343979" y="1942483"/>
              <a:ext cx="232992" cy="466003"/>
            </a:xfrm>
            <a:custGeom>
              <a:avLst/>
              <a:gdLst>
                <a:gd name="connsiteX0" fmla="*/ 995 w 232992"/>
                <a:gd name="connsiteY0" fmla="*/ 258 h 466003"/>
                <a:gd name="connsiteX1" fmla="*/ 995 w 232992"/>
                <a:gd name="connsiteY1" fmla="*/ 349761 h 466003"/>
                <a:gd name="connsiteX2" fmla="*/ 233987 w 232992"/>
                <a:gd name="connsiteY2" fmla="*/ 466262 h 466003"/>
                <a:gd name="connsiteX3" fmla="*/ 233987 w 232992"/>
                <a:gd name="connsiteY3" fmla="*/ 116759 h 466003"/>
                <a:gd name="connsiteX4" fmla="*/ 995 w 232992"/>
                <a:gd name="connsiteY4" fmla="*/ 258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995" y="258"/>
                  </a:moveTo>
                  <a:lnTo>
                    <a:pt x="995" y="349761"/>
                  </a:lnTo>
                  <a:lnTo>
                    <a:pt x="233987" y="466262"/>
                  </a:lnTo>
                  <a:lnTo>
                    <a:pt x="233987" y="116759"/>
                  </a:lnTo>
                  <a:lnTo>
                    <a:pt x="995" y="2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20" name="Freeform 2819">
              <a:extLst>
                <a:ext uri="{FF2B5EF4-FFF2-40B4-BE49-F238E27FC236}">
                  <a16:creationId xmlns:a16="http://schemas.microsoft.com/office/drawing/2014/main" id="{9164971E-7FD6-D56C-473C-E11CB75E4016}"/>
                </a:ext>
              </a:extLst>
            </p:cNvPr>
            <p:cNvSpPr/>
            <p:nvPr/>
          </p:nvSpPr>
          <p:spPr>
            <a:xfrm>
              <a:off x="8576971" y="1942483"/>
              <a:ext cx="232992" cy="466003"/>
            </a:xfrm>
            <a:custGeom>
              <a:avLst/>
              <a:gdLst>
                <a:gd name="connsiteX0" fmla="*/ 1030 w 232992"/>
                <a:gd name="connsiteY0" fmla="*/ 466262 h 466003"/>
                <a:gd name="connsiteX1" fmla="*/ 234022 w 232992"/>
                <a:gd name="connsiteY1" fmla="*/ 349761 h 466003"/>
                <a:gd name="connsiteX2" fmla="*/ 234022 w 232992"/>
                <a:gd name="connsiteY2" fmla="*/ 258 h 466003"/>
                <a:gd name="connsiteX3" fmla="*/ 1030 w 232992"/>
                <a:gd name="connsiteY3" fmla="*/ 116759 h 466003"/>
                <a:gd name="connsiteX4" fmla="*/ 1030 w 232992"/>
                <a:gd name="connsiteY4" fmla="*/ 466262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030" y="466262"/>
                  </a:moveTo>
                  <a:lnTo>
                    <a:pt x="234022" y="349761"/>
                  </a:lnTo>
                  <a:lnTo>
                    <a:pt x="234022" y="258"/>
                  </a:lnTo>
                  <a:lnTo>
                    <a:pt x="1030" y="116759"/>
                  </a:lnTo>
                  <a:lnTo>
                    <a:pt x="1030" y="46626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21" name="Freeform 2820">
              <a:extLst>
                <a:ext uri="{FF2B5EF4-FFF2-40B4-BE49-F238E27FC236}">
                  <a16:creationId xmlns:a16="http://schemas.microsoft.com/office/drawing/2014/main" id="{5F8CBCD4-72C9-6FF5-F304-AD2124626B48}"/>
                </a:ext>
              </a:extLst>
            </p:cNvPr>
            <p:cNvSpPr/>
            <p:nvPr/>
          </p:nvSpPr>
          <p:spPr>
            <a:xfrm>
              <a:off x="8540566" y="1842729"/>
              <a:ext cx="72810" cy="36406"/>
            </a:xfrm>
            <a:custGeom>
              <a:avLst/>
              <a:gdLst>
                <a:gd name="connsiteX0" fmla="*/ 37417 w 72810"/>
                <a:gd name="connsiteY0" fmla="*/ 211 h 36406"/>
                <a:gd name="connsiteX1" fmla="*/ 1012 w 72810"/>
                <a:gd name="connsiteY1" fmla="*/ 18414 h 36406"/>
                <a:gd name="connsiteX2" fmla="*/ 37417 w 72810"/>
                <a:gd name="connsiteY2" fmla="*/ 36617 h 36406"/>
                <a:gd name="connsiteX3" fmla="*/ 73822 w 72810"/>
                <a:gd name="connsiteY3" fmla="*/ 18414 h 36406"/>
                <a:gd name="connsiteX4" fmla="*/ 37417 w 72810"/>
                <a:gd name="connsiteY4" fmla="*/ 211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17" y="211"/>
                  </a:moveTo>
                  <a:lnTo>
                    <a:pt x="1012" y="18414"/>
                  </a:lnTo>
                  <a:lnTo>
                    <a:pt x="37417" y="36617"/>
                  </a:lnTo>
                  <a:lnTo>
                    <a:pt x="73822" y="18414"/>
                  </a:lnTo>
                  <a:lnTo>
                    <a:pt x="37417" y="21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22" name="Freeform 2821">
              <a:extLst>
                <a:ext uri="{FF2B5EF4-FFF2-40B4-BE49-F238E27FC236}">
                  <a16:creationId xmlns:a16="http://schemas.microsoft.com/office/drawing/2014/main" id="{E2418FA8-AFC4-F1DB-E91D-AE6B293BAEDC}"/>
                </a:ext>
              </a:extLst>
            </p:cNvPr>
            <p:cNvSpPr/>
            <p:nvPr/>
          </p:nvSpPr>
          <p:spPr>
            <a:xfrm>
              <a:off x="8587165" y="1866030"/>
              <a:ext cx="72810" cy="36406"/>
            </a:xfrm>
            <a:custGeom>
              <a:avLst/>
              <a:gdLst>
                <a:gd name="connsiteX0" fmla="*/ 37425 w 72810"/>
                <a:gd name="connsiteY0" fmla="*/ 214 h 36406"/>
                <a:gd name="connsiteX1" fmla="*/ 34873 w 72810"/>
                <a:gd name="connsiteY1" fmla="*/ 1670 h 36406"/>
                <a:gd name="connsiteX2" fmla="*/ 11574 w 72810"/>
                <a:gd name="connsiteY2" fmla="*/ 13321 h 36406"/>
                <a:gd name="connsiteX3" fmla="*/ 1020 w 72810"/>
                <a:gd name="connsiteY3" fmla="*/ 18417 h 36406"/>
                <a:gd name="connsiteX4" fmla="*/ 11574 w 72810"/>
                <a:gd name="connsiteY4" fmla="*/ 23514 h 36406"/>
                <a:gd name="connsiteX5" fmla="*/ 34873 w 72810"/>
                <a:gd name="connsiteY5" fmla="*/ 35164 h 36406"/>
                <a:gd name="connsiteX6" fmla="*/ 37425 w 72810"/>
                <a:gd name="connsiteY6" fmla="*/ 36621 h 36406"/>
                <a:gd name="connsiteX7" fmla="*/ 39976 w 72810"/>
                <a:gd name="connsiteY7" fmla="*/ 35164 h 36406"/>
                <a:gd name="connsiteX8" fmla="*/ 63275 w 72810"/>
                <a:gd name="connsiteY8" fmla="*/ 23514 h 36406"/>
                <a:gd name="connsiteX9" fmla="*/ 73830 w 72810"/>
                <a:gd name="connsiteY9" fmla="*/ 18417 h 36406"/>
                <a:gd name="connsiteX10" fmla="*/ 63275 w 72810"/>
                <a:gd name="connsiteY10" fmla="*/ 13321 h 36406"/>
                <a:gd name="connsiteX11" fmla="*/ 39976 w 72810"/>
                <a:gd name="connsiteY11" fmla="*/ 1670 h 36406"/>
                <a:gd name="connsiteX12" fmla="*/ 37425 w 72810"/>
                <a:gd name="connsiteY12" fmla="*/ 214 h 36406"/>
                <a:gd name="connsiteX13" fmla="*/ 37425 w 72810"/>
                <a:gd name="connsiteY13" fmla="*/ 13321 h 36406"/>
                <a:gd name="connsiteX14" fmla="*/ 47979 w 72810"/>
                <a:gd name="connsiteY14" fmla="*/ 18417 h 36406"/>
                <a:gd name="connsiteX15" fmla="*/ 37425 w 72810"/>
                <a:gd name="connsiteY15" fmla="*/ 23514 h 36406"/>
                <a:gd name="connsiteX16" fmla="*/ 26870 w 72810"/>
                <a:gd name="connsiteY16" fmla="*/ 18417 h 36406"/>
                <a:gd name="connsiteX17" fmla="*/ 37425 w 72810"/>
                <a:gd name="connsiteY17" fmla="*/ 13321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425" y="214"/>
                  </a:moveTo>
                  <a:lnTo>
                    <a:pt x="34873" y="1670"/>
                  </a:lnTo>
                  <a:lnTo>
                    <a:pt x="11574" y="13321"/>
                  </a:lnTo>
                  <a:lnTo>
                    <a:pt x="1020" y="18417"/>
                  </a:lnTo>
                  <a:lnTo>
                    <a:pt x="11574" y="23514"/>
                  </a:lnTo>
                  <a:lnTo>
                    <a:pt x="34873" y="35164"/>
                  </a:lnTo>
                  <a:lnTo>
                    <a:pt x="37425" y="36621"/>
                  </a:lnTo>
                  <a:lnTo>
                    <a:pt x="39976" y="35164"/>
                  </a:lnTo>
                  <a:lnTo>
                    <a:pt x="63275" y="23514"/>
                  </a:lnTo>
                  <a:lnTo>
                    <a:pt x="73830" y="18417"/>
                  </a:lnTo>
                  <a:lnTo>
                    <a:pt x="63275" y="13321"/>
                  </a:lnTo>
                  <a:lnTo>
                    <a:pt x="39976" y="1670"/>
                  </a:lnTo>
                  <a:lnTo>
                    <a:pt x="37425" y="214"/>
                  </a:lnTo>
                  <a:close/>
                  <a:moveTo>
                    <a:pt x="37425" y="13321"/>
                  </a:moveTo>
                  <a:lnTo>
                    <a:pt x="47979" y="18417"/>
                  </a:lnTo>
                  <a:lnTo>
                    <a:pt x="37425" y="23514"/>
                  </a:lnTo>
                  <a:lnTo>
                    <a:pt x="26870" y="18417"/>
                  </a:lnTo>
                  <a:lnTo>
                    <a:pt x="37425" y="1332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23" name="Freeform 2822">
              <a:extLst>
                <a:ext uri="{FF2B5EF4-FFF2-40B4-BE49-F238E27FC236}">
                  <a16:creationId xmlns:a16="http://schemas.microsoft.com/office/drawing/2014/main" id="{A45BEC44-A8BB-3225-DB2C-A5A018485791}"/>
                </a:ext>
              </a:extLst>
            </p:cNvPr>
            <p:cNvSpPr/>
            <p:nvPr/>
          </p:nvSpPr>
          <p:spPr>
            <a:xfrm>
              <a:off x="8633763" y="1889330"/>
              <a:ext cx="72810" cy="36406"/>
            </a:xfrm>
            <a:custGeom>
              <a:avLst/>
              <a:gdLst>
                <a:gd name="connsiteX0" fmla="*/ 37432 w 72810"/>
                <a:gd name="connsiteY0" fmla="*/ 218 h 36406"/>
                <a:gd name="connsiteX1" fmla="*/ 1027 w 72810"/>
                <a:gd name="connsiteY1" fmla="*/ 18421 h 36406"/>
                <a:gd name="connsiteX2" fmla="*/ 37432 w 72810"/>
                <a:gd name="connsiteY2" fmla="*/ 36624 h 36406"/>
                <a:gd name="connsiteX3" fmla="*/ 73837 w 72810"/>
                <a:gd name="connsiteY3" fmla="*/ 18421 h 36406"/>
                <a:gd name="connsiteX4" fmla="*/ 37432 w 72810"/>
                <a:gd name="connsiteY4" fmla="*/ 218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32" y="218"/>
                  </a:moveTo>
                  <a:lnTo>
                    <a:pt x="1027" y="18421"/>
                  </a:lnTo>
                  <a:lnTo>
                    <a:pt x="37432" y="36624"/>
                  </a:lnTo>
                  <a:lnTo>
                    <a:pt x="73837" y="18421"/>
                  </a:lnTo>
                  <a:lnTo>
                    <a:pt x="37432" y="2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24" name="Freeform 2823">
              <a:extLst>
                <a:ext uri="{FF2B5EF4-FFF2-40B4-BE49-F238E27FC236}">
                  <a16:creationId xmlns:a16="http://schemas.microsoft.com/office/drawing/2014/main" id="{B7C0A09C-FFB4-CB21-F768-BD4DB360C999}"/>
                </a:ext>
              </a:extLst>
            </p:cNvPr>
            <p:cNvSpPr/>
            <p:nvPr/>
          </p:nvSpPr>
          <p:spPr>
            <a:xfrm>
              <a:off x="8680361" y="1912630"/>
              <a:ext cx="72810" cy="36400"/>
            </a:xfrm>
            <a:custGeom>
              <a:avLst/>
              <a:gdLst>
                <a:gd name="connsiteX0" fmla="*/ 37439 w 72810"/>
                <a:gd name="connsiteY0" fmla="*/ 221 h 36400"/>
                <a:gd name="connsiteX1" fmla="*/ 34887 w 72810"/>
                <a:gd name="connsiteY1" fmla="*/ 1677 h 36400"/>
                <a:gd name="connsiteX2" fmla="*/ 11588 w 72810"/>
                <a:gd name="connsiteY2" fmla="*/ 13328 h 36400"/>
                <a:gd name="connsiteX3" fmla="*/ 1034 w 72810"/>
                <a:gd name="connsiteY3" fmla="*/ 18425 h 36400"/>
                <a:gd name="connsiteX4" fmla="*/ 11588 w 72810"/>
                <a:gd name="connsiteY4" fmla="*/ 23527 h 36400"/>
                <a:gd name="connsiteX5" fmla="*/ 34887 w 72810"/>
                <a:gd name="connsiteY5" fmla="*/ 35177 h 36400"/>
                <a:gd name="connsiteX6" fmla="*/ 37439 w 72810"/>
                <a:gd name="connsiteY6" fmla="*/ 36622 h 36400"/>
                <a:gd name="connsiteX7" fmla="*/ 39990 w 72810"/>
                <a:gd name="connsiteY7" fmla="*/ 35177 h 36400"/>
                <a:gd name="connsiteX8" fmla="*/ 63289 w 72810"/>
                <a:gd name="connsiteY8" fmla="*/ 23527 h 36400"/>
                <a:gd name="connsiteX9" fmla="*/ 73844 w 72810"/>
                <a:gd name="connsiteY9" fmla="*/ 18425 h 36400"/>
                <a:gd name="connsiteX10" fmla="*/ 63289 w 72810"/>
                <a:gd name="connsiteY10" fmla="*/ 13328 h 36400"/>
                <a:gd name="connsiteX11" fmla="*/ 39990 w 72810"/>
                <a:gd name="connsiteY11" fmla="*/ 1677 h 36400"/>
                <a:gd name="connsiteX12" fmla="*/ 37439 w 72810"/>
                <a:gd name="connsiteY12" fmla="*/ 221 h 36400"/>
                <a:gd name="connsiteX13" fmla="*/ 37439 w 72810"/>
                <a:gd name="connsiteY13" fmla="*/ 13328 h 36400"/>
                <a:gd name="connsiteX14" fmla="*/ 47993 w 72810"/>
                <a:gd name="connsiteY14" fmla="*/ 18425 h 36400"/>
                <a:gd name="connsiteX15" fmla="*/ 37439 w 72810"/>
                <a:gd name="connsiteY15" fmla="*/ 23527 h 36400"/>
                <a:gd name="connsiteX16" fmla="*/ 26884 w 72810"/>
                <a:gd name="connsiteY16" fmla="*/ 18425 h 36400"/>
                <a:gd name="connsiteX17" fmla="*/ 37439 w 72810"/>
                <a:gd name="connsiteY17" fmla="*/ 13328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439" y="221"/>
                  </a:moveTo>
                  <a:lnTo>
                    <a:pt x="34887" y="1677"/>
                  </a:lnTo>
                  <a:lnTo>
                    <a:pt x="11588" y="13328"/>
                  </a:lnTo>
                  <a:lnTo>
                    <a:pt x="1034" y="18425"/>
                  </a:lnTo>
                  <a:lnTo>
                    <a:pt x="11588" y="23527"/>
                  </a:lnTo>
                  <a:lnTo>
                    <a:pt x="34887" y="35177"/>
                  </a:lnTo>
                  <a:lnTo>
                    <a:pt x="37439" y="36622"/>
                  </a:lnTo>
                  <a:lnTo>
                    <a:pt x="39990" y="35177"/>
                  </a:lnTo>
                  <a:lnTo>
                    <a:pt x="63289" y="23527"/>
                  </a:lnTo>
                  <a:lnTo>
                    <a:pt x="73844" y="18425"/>
                  </a:lnTo>
                  <a:lnTo>
                    <a:pt x="63289" y="13328"/>
                  </a:lnTo>
                  <a:lnTo>
                    <a:pt x="39990" y="1677"/>
                  </a:lnTo>
                  <a:lnTo>
                    <a:pt x="37439" y="221"/>
                  </a:lnTo>
                  <a:close/>
                  <a:moveTo>
                    <a:pt x="37439" y="13328"/>
                  </a:moveTo>
                  <a:lnTo>
                    <a:pt x="47993" y="18425"/>
                  </a:lnTo>
                  <a:lnTo>
                    <a:pt x="37439" y="23527"/>
                  </a:lnTo>
                  <a:lnTo>
                    <a:pt x="26884" y="18425"/>
                  </a:lnTo>
                  <a:lnTo>
                    <a:pt x="37439" y="1332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25" name="Freeform 2824">
              <a:extLst>
                <a:ext uri="{FF2B5EF4-FFF2-40B4-BE49-F238E27FC236}">
                  <a16:creationId xmlns:a16="http://schemas.microsoft.com/office/drawing/2014/main" id="{D4F149AB-4738-ED35-B113-3E0247C239A9}"/>
                </a:ext>
              </a:extLst>
            </p:cNvPr>
            <p:cNvSpPr/>
            <p:nvPr/>
          </p:nvSpPr>
          <p:spPr>
            <a:xfrm>
              <a:off x="8447369" y="1889330"/>
              <a:ext cx="72810" cy="36406"/>
            </a:xfrm>
            <a:custGeom>
              <a:avLst/>
              <a:gdLst>
                <a:gd name="connsiteX0" fmla="*/ 37403 w 72810"/>
                <a:gd name="connsiteY0" fmla="*/ 218 h 36406"/>
                <a:gd name="connsiteX1" fmla="*/ 998 w 72810"/>
                <a:gd name="connsiteY1" fmla="*/ 18421 h 36406"/>
                <a:gd name="connsiteX2" fmla="*/ 37403 w 72810"/>
                <a:gd name="connsiteY2" fmla="*/ 36624 h 36406"/>
                <a:gd name="connsiteX3" fmla="*/ 73808 w 72810"/>
                <a:gd name="connsiteY3" fmla="*/ 18421 h 36406"/>
                <a:gd name="connsiteX4" fmla="*/ 37403 w 72810"/>
                <a:gd name="connsiteY4" fmla="*/ 218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03" y="218"/>
                  </a:moveTo>
                  <a:lnTo>
                    <a:pt x="998" y="18421"/>
                  </a:lnTo>
                  <a:lnTo>
                    <a:pt x="37403" y="36624"/>
                  </a:lnTo>
                  <a:lnTo>
                    <a:pt x="73808" y="18421"/>
                  </a:lnTo>
                  <a:lnTo>
                    <a:pt x="37403" y="2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26" name="Freeform 2825">
              <a:extLst>
                <a:ext uri="{FF2B5EF4-FFF2-40B4-BE49-F238E27FC236}">
                  <a16:creationId xmlns:a16="http://schemas.microsoft.com/office/drawing/2014/main" id="{9C7BAC41-9DC5-7922-CBB5-B71E1C0EDAD9}"/>
                </a:ext>
              </a:extLst>
            </p:cNvPr>
            <p:cNvSpPr/>
            <p:nvPr/>
          </p:nvSpPr>
          <p:spPr>
            <a:xfrm>
              <a:off x="8493968" y="1866030"/>
              <a:ext cx="72810" cy="36406"/>
            </a:xfrm>
            <a:custGeom>
              <a:avLst/>
              <a:gdLst>
                <a:gd name="connsiteX0" fmla="*/ 37410 w 72810"/>
                <a:gd name="connsiteY0" fmla="*/ 214 h 36406"/>
                <a:gd name="connsiteX1" fmla="*/ 34859 w 72810"/>
                <a:gd name="connsiteY1" fmla="*/ 1670 h 36406"/>
                <a:gd name="connsiteX2" fmla="*/ 11560 w 72810"/>
                <a:gd name="connsiteY2" fmla="*/ 13321 h 36406"/>
                <a:gd name="connsiteX3" fmla="*/ 1005 w 72810"/>
                <a:gd name="connsiteY3" fmla="*/ 18417 h 36406"/>
                <a:gd name="connsiteX4" fmla="*/ 11560 w 72810"/>
                <a:gd name="connsiteY4" fmla="*/ 23514 h 36406"/>
                <a:gd name="connsiteX5" fmla="*/ 34859 w 72810"/>
                <a:gd name="connsiteY5" fmla="*/ 35164 h 36406"/>
                <a:gd name="connsiteX6" fmla="*/ 37410 w 72810"/>
                <a:gd name="connsiteY6" fmla="*/ 36621 h 36406"/>
                <a:gd name="connsiteX7" fmla="*/ 39962 w 72810"/>
                <a:gd name="connsiteY7" fmla="*/ 35164 h 36406"/>
                <a:gd name="connsiteX8" fmla="*/ 63261 w 72810"/>
                <a:gd name="connsiteY8" fmla="*/ 23514 h 36406"/>
                <a:gd name="connsiteX9" fmla="*/ 73815 w 72810"/>
                <a:gd name="connsiteY9" fmla="*/ 18417 h 36406"/>
                <a:gd name="connsiteX10" fmla="*/ 63261 w 72810"/>
                <a:gd name="connsiteY10" fmla="*/ 13321 h 36406"/>
                <a:gd name="connsiteX11" fmla="*/ 39962 w 72810"/>
                <a:gd name="connsiteY11" fmla="*/ 1670 h 36406"/>
                <a:gd name="connsiteX12" fmla="*/ 37410 w 72810"/>
                <a:gd name="connsiteY12" fmla="*/ 214 h 36406"/>
                <a:gd name="connsiteX13" fmla="*/ 37410 w 72810"/>
                <a:gd name="connsiteY13" fmla="*/ 13321 h 36406"/>
                <a:gd name="connsiteX14" fmla="*/ 47965 w 72810"/>
                <a:gd name="connsiteY14" fmla="*/ 18417 h 36406"/>
                <a:gd name="connsiteX15" fmla="*/ 37410 w 72810"/>
                <a:gd name="connsiteY15" fmla="*/ 23514 h 36406"/>
                <a:gd name="connsiteX16" fmla="*/ 26856 w 72810"/>
                <a:gd name="connsiteY16" fmla="*/ 18417 h 36406"/>
                <a:gd name="connsiteX17" fmla="*/ 37410 w 72810"/>
                <a:gd name="connsiteY17" fmla="*/ 13321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410" y="214"/>
                  </a:moveTo>
                  <a:lnTo>
                    <a:pt x="34859" y="1670"/>
                  </a:lnTo>
                  <a:lnTo>
                    <a:pt x="11560" y="13321"/>
                  </a:lnTo>
                  <a:lnTo>
                    <a:pt x="1005" y="18417"/>
                  </a:lnTo>
                  <a:lnTo>
                    <a:pt x="11560" y="23514"/>
                  </a:lnTo>
                  <a:lnTo>
                    <a:pt x="34859" y="35164"/>
                  </a:lnTo>
                  <a:lnTo>
                    <a:pt x="37410" y="36621"/>
                  </a:lnTo>
                  <a:lnTo>
                    <a:pt x="39962" y="35164"/>
                  </a:lnTo>
                  <a:lnTo>
                    <a:pt x="63261" y="23514"/>
                  </a:lnTo>
                  <a:lnTo>
                    <a:pt x="73815" y="18417"/>
                  </a:lnTo>
                  <a:lnTo>
                    <a:pt x="63261" y="13321"/>
                  </a:lnTo>
                  <a:lnTo>
                    <a:pt x="39962" y="1670"/>
                  </a:lnTo>
                  <a:lnTo>
                    <a:pt x="37410" y="214"/>
                  </a:lnTo>
                  <a:close/>
                  <a:moveTo>
                    <a:pt x="37410" y="13321"/>
                  </a:moveTo>
                  <a:lnTo>
                    <a:pt x="47965" y="18417"/>
                  </a:lnTo>
                  <a:lnTo>
                    <a:pt x="37410" y="23514"/>
                  </a:lnTo>
                  <a:lnTo>
                    <a:pt x="26856" y="18417"/>
                  </a:lnTo>
                  <a:lnTo>
                    <a:pt x="37410" y="1332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27" name="Freeform 2826">
              <a:extLst>
                <a:ext uri="{FF2B5EF4-FFF2-40B4-BE49-F238E27FC236}">
                  <a16:creationId xmlns:a16="http://schemas.microsoft.com/office/drawing/2014/main" id="{E97D16F1-167B-7988-7799-0AF2506AAA96}"/>
                </a:ext>
              </a:extLst>
            </p:cNvPr>
            <p:cNvSpPr/>
            <p:nvPr/>
          </p:nvSpPr>
          <p:spPr>
            <a:xfrm>
              <a:off x="8400771" y="1912630"/>
              <a:ext cx="72810" cy="36400"/>
            </a:xfrm>
            <a:custGeom>
              <a:avLst/>
              <a:gdLst>
                <a:gd name="connsiteX0" fmla="*/ 37396 w 72810"/>
                <a:gd name="connsiteY0" fmla="*/ 221 h 36400"/>
                <a:gd name="connsiteX1" fmla="*/ 34847 w 72810"/>
                <a:gd name="connsiteY1" fmla="*/ 1677 h 36400"/>
                <a:gd name="connsiteX2" fmla="*/ 11548 w 72810"/>
                <a:gd name="connsiteY2" fmla="*/ 13328 h 36400"/>
                <a:gd name="connsiteX3" fmla="*/ 991 w 72810"/>
                <a:gd name="connsiteY3" fmla="*/ 18425 h 36400"/>
                <a:gd name="connsiteX4" fmla="*/ 11548 w 72810"/>
                <a:gd name="connsiteY4" fmla="*/ 23527 h 36400"/>
                <a:gd name="connsiteX5" fmla="*/ 34847 w 72810"/>
                <a:gd name="connsiteY5" fmla="*/ 35177 h 36400"/>
                <a:gd name="connsiteX6" fmla="*/ 37396 w 72810"/>
                <a:gd name="connsiteY6" fmla="*/ 36622 h 36400"/>
                <a:gd name="connsiteX7" fmla="*/ 39947 w 72810"/>
                <a:gd name="connsiteY7" fmla="*/ 35177 h 36400"/>
                <a:gd name="connsiteX8" fmla="*/ 63247 w 72810"/>
                <a:gd name="connsiteY8" fmla="*/ 23527 h 36400"/>
                <a:gd name="connsiteX9" fmla="*/ 73801 w 72810"/>
                <a:gd name="connsiteY9" fmla="*/ 18425 h 36400"/>
                <a:gd name="connsiteX10" fmla="*/ 63247 w 72810"/>
                <a:gd name="connsiteY10" fmla="*/ 13328 h 36400"/>
                <a:gd name="connsiteX11" fmla="*/ 39947 w 72810"/>
                <a:gd name="connsiteY11" fmla="*/ 1677 h 36400"/>
                <a:gd name="connsiteX12" fmla="*/ 37396 w 72810"/>
                <a:gd name="connsiteY12" fmla="*/ 221 h 36400"/>
                <a:gd name="connsiteX13" fmla="*/ 37396 w 72810"/>
                <a:gd name="connsiteY13" fmla="*/ 13328 h 36400"/>
                <a:gd name="connsiteX14" fmla="*/ 47951 w 72810"/>
                <a:gd name="connsiteY14" fmla="*/ 18425 h 36400"/>
                <a:gd name="connsiteX15" fmla="*/ 37396 w 72810"/>
                <a:gd name="connsiteY15" fmla="*/ 23527 h 36400"/>
                <a:gd name="connsiteX16" fmla="*/ 26839 w 72810"/>
                <a:gd name="connsiteY16" fmla="*/ 18425 h 36400"/>
                <a:gd name="connsiteX17" fmla="*/ 37396 w 72810"/>
                <a:gd name="connsiteY17" fmla="*/ 13328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396" y="221"/>
                  </a:moveTo>
                  <a:lnTo>
                    <a:pt x="34847" y="1677"/>
                  </a:lnTo>
                  <a:lnTo>
                    <a:pt x="11548" y="13328"/>
                  </a:lnTo>
                  <a:lnTo>
                    <a:pt x="991" y="18425"/>
                  </a:lnTo>
                  <a:lnTo>
                    <a:pt x="11548" y="23527"/>
                  </a:lnTo>
                  <a:lnTo>
                    <a:pt x="34847" y="35177"/>
                  </a:lnTo>
                  <a:lnTo>
                    <a:pt x="37396" y="36622"/>
                  </a:lnTo>
                  <a:lnTo>
                    <a:pt x="39947" y="35177"/>
                  </a:lnTo>
                  <a:lnTo>
                    <a:pt x="63247" y="23527"/>
                  </a:lnTo>
                  <a:lnTo>
                    <a:pt x="73801" y="18425"/>
                  </a:lnTo>
                  <a:lnTo>
                    <a:pt x="63247" y="13328"/>
                  </a:lnTo>
                  <a:lnTo>
                    <a:pt x="39947" y="1677"/>
                  </a:lnTo>
                  <a:lnTo>
                    <a:pt x="37396" y="221"/>
                  </a:lnTo>
                  <a:close/>
                  <a:moveTo>
                    <a:pt x="37396" y="13328"/>
                  </a:moveTo>
                  <a:lnTo>
                    <a:pt x="47951" y="18425"/>
                  </a:lnTo>
                  <a:lnTo>
                    <a:pt x="37396" y="23527"/>
                  </a:lnTo>
                  <a:lnTo>
                    <a:pt x="26839" y="18425"/>
                  </a:lnTo>
                  <a:lnTo>
                    <a:pt x="37396" y="1332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28" name="Freeform 2827">
              <a:extLst>
                <a:ext uri="{FF2B5EF4-FFF2-40B4-BE49-F238E27FC236}">
                  <a16:creationId xmlns:a16="http://schemas.microsoft.com/office/drawing/2014/main" id="{5DD6E906-0349-F86B-FF90-B8704F95CD8F}"/>
                </a:ext>
              </a:extLst>
            </p:cNvPr>
            <p:cNvSpPr/>
            <p:nvPr/>
          </p:nvSpPr>
          <p:spPr>
            <a:xfrm>
              <a:off x="8459904" y="2187380"/>
              <a:ext cx="93196" cy="151451"/>
            </a:xfrm>
            <a:custGeom>
              <a:avLst/>
              <a:gdLst>
                <a:gd name="connsiteX0" fmla="*/ 1002 w 93196"/>
                <a:gd name="connsiteY0" fmla="*/ 272 h 151451"/>
                <a:gd name="connsiteX1" fmla="*/ 94199 w 93196"/>
                <a:gd name="connsiteY1" fmla="*/ 46872 h 151451"/>
                <a:gd name="connsiteX2" fmla="*/ 94199 w 93196"/>
                <a:gd name="connsiteY2" fmla="*/ 151723 h 151451"/>
                <a:gd name="connsiteX3" fmla="*/ 1002 w 93196"/>
                <a:gd name="connsiteY3" fmla="*/ 105123 h 151451"/>
                <a:gd name="connsiteX4" fmla="*/ 1002 w 93196"/>
                <a:gd name="connsiteY4" fmla="*/ 272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1002" y="272"/>
                  </a:moveTo>
                  <a:lnTo>
                    <a:pt x="94199" y="46872"/>
                  </a:lnTo>
                  <a:lnTo>
                    <a:pt x="94199" y="151723"/>
                  </a:lnTo>
                  <a:lnTo>
                    <a:pt x="1002" y="105123"/>
                  </a:lnTo>
                  <a:lnTo>
                    <a:pt x="1002" y="27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29" name="Freeform 2828">
              <a:extLst>
                <a:ext uri="{FF2B5EF4-FFF2-40B4-BE49-F238E27FC236}">
                  <a16:creationId xmlns:a16="http://schemas.microsoft.com/office/drawing/2014/main" id="{251E2DED-DECE-F583-F729-30D76F8823D8}"/>
                </a:ext>
              </a:extLst>
            </p:cNvPr>
            <p:cNvSpPr/>
            <p:nvPr/>
          </p:nvSpPr>
          <p:spPr>
            <a:xfrm>
              <a:off x="8454650" y="2177675"/>
              <a:ext cx="104846" cy="170371"/>
            </a:xfrm>
            <a:custGeom>
              <a:avLst/>
              <a:gdLst>
                <a:gd name="connsiteX0" fmla="*/ 1002 w 104846"/>
                <a:gd name="connsiteY0" fmla="*/ 272 h 170371"/>
                <a:gd name="connsiteX1" fmla="*/ 1002 w 104846"/>
                <a:gd name="connsiteY1" fmla="*/ 9732 h 170371"/>
                <a:gd name="connsiteX2" fmla="*/ 1002 w 104846"/>
                <a:gd name="connsiteY2" fmla="*/ 114582 h 170371"/>
                <a:gd name="connsiteX3" fmla="*/ 1002 w 104846"/>
                <a:gd name="connsiteY3" fmla="*/ 118217 h 170371"/>
                <a:gd name="connsiteX4" fmla="*/ 4275 w 104846"/>
                <a:gd name="connsiteY4" fmla="*/ 119685 h 170371"/>
                <a:gd name="connsiteX5" fmla="*/ 97472 w 104846"/>
                <a:gd name="connsiteY5" fmla="*/ 166286 h 170371"/>
                <a:gd name="connsiteX6" fmla="*/ 105848 w 104846"/>
                <a:gd name="connsiteY6" fmla="*/ 170643 h 170371"/>
                <a:gd name="connsiteX7" fmla="*/ 105848 w 104846"/>
                <a:gd name="connsiteY7" fmla="*/ 161183 h 170371"/>
                <a:gd name="connsiteX8" fmla="*/ 105848 w 104846"/>
                <a:gd name="connsiteY8" fmla="*/ 56332 h 170371"/>
                <a:gd name="connsiteX9" fmla="*/ 105848 w 104846"/>
                <a:gd name="connsiteY9" fmla="*/ 52697 h 170371"/>
                <a:gd name="connsiteX10" fmla="*/ 102575 w 104846"/>
                <a:gd name="connsiteY10" fmla="*/ 51229 h 170371"/>
                <a:gd name="connsiteX11" fmla="*/ 9378 w 104846"/>
                <a:gd name="connsiteY11" fmla="*/ 4629 h 170371"/>
                <a:gd name="connsiteX12" fmla="*/ 1002 w 104846"/>
                <a:gd name="connsiteY12" fmla="*/ 272 h 170371"/>
                <a:gd name="connsiteX13" fmla="*/ 12651 w 104846"/>
                <a:gd name="connsiteY13" fmla="*/ 19192 h 170371"/>
                <a:gd name="connsiteX14" fmla="*/ 94199 w 104846"/>
                <a:gd name="connsiteY14" fmla="*/ 59967 h 170371"/>
                <a:gd name="connsiteX15" fmla="*/ 94199 w 104846"/>
                <a:gd name="connsiteY15" fmla="*/ 151723 h 170371"/>
                <a:gd name="connsiteX16" fmla="*/ 12651 w 104846"/>
                <a:gd name="connsiteY16" fmla="*/ 110948 h 170371"/>
                <a:gd name="connsiteX17" fmla="*/ 12651 w 104846"/>
                <a:gd name="connsiteY17" fmla="*/ 19192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1002" y="272"/>
                  </a:moveTo>
                  <a:lnTo>
                    <a:pt x="1002" y="9732"/>
                  </a:lnTo>
                  <a:lnTo>
                    <a:pt x="1002" y="114582"/>
                  </a:lnTo>
                  <a:lnTo>
                    <a:pt x="1002" y="118217"/>
                  </a:lnTo>
                  <a:lnTo>
                    <a:pt x="4275" y="119685"/>
                  </a:lnTo>
                  <a:lnTo>
                    <a:pt x="97472" y="166286"/>
                  </a:lnTo>
                  <a:lnTo>
                    <a:pt x="105848" y="170643"/>
                  </a:lnTo>
                  <a:lnTo>
                    <a:pt x="105848" y="161183"/>
                  </a:lnTo>
                  <a:lnTo>
                    <a:pt x="105848" y="56332"/>
                  </a:lnTo>
                  <a:lnTo>
                    <a:pt x="105848" y="52697"/>
                  </a:lnTo>
                  <a:lnTo>
                    <a:pt x="102575" y="51229"/>
                  </a:lnTo>
                  <a:lnTo>
                    <a:pt x="9378" y="4629"/>
                  </a:lnTo>
                  <a:lnTo>
                    <a:pt x="1002" y="272"/>
                  </a:lnTo>
                  <a:close/>
                  <a:moveTo>
                    <a:pt x="12651" y="19192"/>
                  </a:moveTo>
                  <a:lnTo>
                    <a:pt x="94199" y="59967"/>
                  </a:lnTo>
                  <a:lnTo>
                    <a:pt x="94199" y="151723"/>
                  </a:lnTo>
                  <a:lnTo>
                    <a:pt x="12651" y="110948"/>
                  </a:lnTo>
                  <a:lnTo>
                    <a:pt x="12651" y="1919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30" name="Freeform 2829">
              <a:extLst>
                <a:ext uri="{FF2B5EF4-FFF2-40B4-BE49-F238E27FC236}">
                  <a16:creationId xmlns:a16="http://schemas.microsoft.com/office/drawing/2014/main" id="{851BE0F6-F64D-1A2A-1215-45A844426562}"/>
                </a:ext>
              </a:extLst>
            </p:cNvPr>
            <p:cNvSpPr/>
            <p:nvPr/>
          </p:nvSpPr>
          <p:spPr>
            <a:xfrm>
              <a:off x="8361453" y="1991274"/>
              <a:ext cx="34948" cy="310172"/>
            </a:xfrm>
            <a:custGeom>
              <a:avLst/>
              <a:gdLst>
                <a:gd name="connsiteX0" fmla="*/ 982 w 34948"/>
                <a:gd name="connsiteY0" fmla="*/ 254 h 310172"/>
                <a:gd name="connsiteX1" fmla="*/ 982 w 34948"/>
                <a:gd name="connsiteY1" fmla="*/ 9714 h 310172"/>
                <a:gd name="connsiteX2" fmla="*/ 982 w 34948"/>
                <a:gd name="connsiteY2" fmla="*/ 289316 h 310172"/>
                <a:gd name="connsiteX3" fmla="*/ 982 w 34948"/>
                <a:gd name="connsiteY3" fmla="*/ 292951 h 310172"/>
                <a:gd name="connsiteX4" fmla="*/ 4258 w 34948"/>
                <a:gd name="connsiteY4" fmla="*/ 294419 h 310172"/>
                <a:gd name="connsiteX5" fmla="*/ 27557 w 34948"/>
                <a:gd name="connsiteY5" fmla="*/ 306069 h 310172"/>
                <a:gd name="connsiteX6" fmla="*/ 35931 w 34948"/>
                <a:gd name="connsiteY6" fmla="*/ 310426 h 310172"/>
                <a:gd name="connsiteX7" fmla="*/ 35931 w 34948"/>
                <a:gd name="connsiteY7" fmla="*/ 300966 h 310172"/>
                <a:gd name="connsiteX8" fmla="*/ 35931 w 34948"/>
                <a:gd name="connsiteY8" fmla="*/ 21364 h 310172"/>
                <a:gd name="connsiteX9" fmla="*/ 35931 w 34948"/>
                <a:gd name="connsiteY9" fmla="*/ 17729 h 310172"/>
                <a:gd name="connsiteX10" fmla="*/ 32655 w 34948"/>
                <a:gd name="connsiteY10" fmla="*/ 16261 h 310172"/>
                <a:gd name="connsiteX11" fmla="*/ 9356 w 34948"/>
                <a:gd name="connsiteY11" fmla="*/ 4611 h 310172"/>
                <a:gd name="connsiteX12" fmla="*/ 982 w 34948"/>
                <a:gd name="connsiteY12" fmla="*/ 254 h 310172"/>
                <a:gd name="connsiteX13" fmla="*/ 12632 w 34948"/>
                <a:gd name="connsiteY13" fmla="*/ 19174 h 310172"/>
                <a:gd name="connsiteX14" fmla="*/ 24282 w 34948"/>
                <a:gd name="connsiteY14" fmla="*/ 24999 h 310172"/>
                <a:gd name="connsiteX15" fmla="*/ 24282 w 34948"/>
                <a:gd name="connsiteY15" fmla="*/ 291506 h 310172"/>
                <a:gd name="connsiteX16" fmla="*/ 12632 w 34948"/>
                <a:gd name="connsiteY16" fmla="*/ 285681 h 310172"/>
                <a:gd name="connsiteX17" fmla="*/ 12632 w 34948"/>
                <a:gd name="connsiteY17" fmla="*/ 19174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982" y="254"/>
                  </a:moveTo>
                  <a:lnTo>
                    <a:pt x="982" y="9714"/>
                  </a:lnTo>
                  <a:lnTo>
                    <a:pt x="982" y="289316"/>
                  </a:lnTo>
                  <a:lnTo>
                    <a:pt x="982" y="292951"/>
                  </a:lnTo>
                  <a:lnTo>
                    <a:pt x="4258" y="294419"/>
                  </a:lnTo>
                  <a:lnTo>
                    <a:pt x="27557" y="306069"/>
                  </a:lnTo>
                  <a:lnTo>
                    <a:pt x="35931" y="310426"/>
                  </a:lnTo>
                  <a:lnTo>
                    <a:pt x="35931" y="300966"/>
                  </a:lnTo>
                  <a:lnTo>
                    <a:pt x="35931" y="21364"/>
                  </a:lnTo>
                  <a:lnTo>
                    <a:pt x="35931" y="17729"/>
                  </a:lnTo>
                  <a:lnTo>
                    <a:pt x="32655" y="16261"/>
                  </a:lnTo>
                  <a:lnTo>
                    <a:pt x="9356" y="4611"/>
                  </a:lnTo>
                  <a:lnTo>
                    <a:pt x="982" y="254"/>
                  </a:lnTo>
                  <a:close/>
                  <a:moveTo>
                    <a:pt x="12632" y="19174"/>
                  </a:moveTo>
                  <a:lnTo>
                    <a:pt x="24282" y="24999"/>
                  </a:lnTo>
                  <a:lnTo>
                    <a:pt x="24282" y="291506"/>
                  </a:lnTo>
                  <a:lnTo>
                    <a:pt x="12632" y="285681"/>
                  </a:lnTo>
                  <a:lnTo>
                    <a:pt x="12632" y="1917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31" name="Freeform 2830">
              <a:extLst>
                <a:ext uri="{FF2B5EF4-FFF2-40B4-BE49-F238E27FC236}">
                  <a16:creationId xmlns:a16="http://schemas.microsoft.com/office/drawing/2014/main" id="{49573660-65BA-EE20-756B-146B8250CB57}"/>
                </a:ext>
              </a:extLst>
            </p:cNvPr>
            <p:cNvSpPr/>
            <p:nvPr/>
          </p:nvSpPr>
          <p:spPr>
            <a:xfrm>
              <a:off x="8402227" y="2008749"/>
              <a:ext cx="34948" cy="310172"/>
            </a:xfrm>
            <a:custGeom>
              <a:avLst/>
              <a:gdLst>
                <a:gd name="connsiteX0" fmla="*/ 989 w 34948"/>
                <a:gd name="connsiteY0" fmla="*/ 257 h 310172"/>
                <a:gd name="connsiteX1" fmla="*/ 989 w 34948"/>
                <a:gd name="connsiteY1" fmla="*/ 292954 h 310172"/>
                <a:gd name="connsiteX2" fmla="*/ 35937 w 34948"/>
                <a:gd name="connsiteY2" fmla="*/ 310429 h 310172"/>
                <a:gd name="connsiteX3" fmla="*/ 35937 w 34948"/>
                <a:gd name="connsiteY3" fmla="*/ 17732 h 310172"/>
                <a:gd name="connsiteX4" fmla="*/ 989 w 34948"/>
                <a:gd name="connsiteY4" fmla="*/ 257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989" y="257"/>
                  </a:moveTo>
                  <a:lnTo>
                    <a:pt x="989" y="292954"/>
                  </a:lnTo>
                  <a:lnTo>
                    <a:pt x="35937" y="310429"/>
                  </a:lnTo>
                  <a:lnTo>
                    <a:pt x="35937" y="17732"/>
                  </a:lnTo>
                  <a:lnTo>
                    <a:pt x="989" y="25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32" name="Freeform 2831">
              <a:extLst>
                <a:ext uri="{FF2B5EF4-FFF2-40B4-BE49-F238E27FC236}">
                  <a16:creationId xmlns:a16="http://schemas.microsoft.com/office/drawing/2014/main" id="{7D07926E-72F8-B174-A4AD-F2E91FA23B90}"/>
                </a:ext>
              </a:extLst>
            </p:cNvPr>
            <p:cNvSpPr/>
            <p:nvPr/>
          </p:nvSpPr>
          <p:spPr>
            <a:xfrm>
              <a:off x="8454650" y="2026224"/>
              <a:ext cx="58248" cy="158720"/>
            </a:xfrm>
            <a:custGeom>
              <a:avLst/>
              <a:gdLst>
                <a:gd name="connsiteX0" fmla="*/ 998 w 58248"/>
                <a:gd name="connsiteY0" fmla="*/ 248 h 158720"/>
                <a:gd name="connsiteX1" fmla="*/ 998 w 58248"/>
                <a:gd name="connsiteY1" fmla="*/ 9708 h 158720"/>
                <a:gd name="connsiteX2" fmla="*/ 998 w 58248"/>
                <a:gd name="connsiteY2" fmla="*/ 126209 h 158720"/>
                <a:gd name="connsiteX3" fmla="*/ 998 w 58248"/>
                <a:gd name="connsiteY3" fmla="*/ 129843 h 158720"/>
                <a:gd name="connsiteX4" fmla="*/ 4272 w 58248"/>
                <a:gd name="connsiteY4" fmla="*/ 131311 h 158720"/>
                <a:gd name="connsiteX5" fmla="*/ 50870 w 58248"/>
                <a:gd name="connsiteY5" fmla="*/ 154612 h 158720"/>
                <a:gd name="connsiteX6" fmla="*/ 59246 w 58248"/>
                <a:gd name="connsiteY6" fmla="*/ 158969 h 158720"/>
                <a:gd name="connsiteX7" fmla="*/ 59246 w 58248"/>
                <a:gd name="connsiteY7" fmla="*/ 149509 h 158720"/>
                <a:gd name="connsiteX8" fmla="*/ 59246 w 58248"/>
                <a:gd name="connsiteY8" fmla="*/ 33008 h 158720"/>
                <a:gd name="connsiteX9" fmla="*/ 59246 w 58248"/>
                <a:gd name="connsiteY9" fmla="*/ 29373 h 158720"/>
                <a:gd name="connsiteX10" fmla="*/ 55973 w 58248"/>
                <a:gd name="connsiteY10" fmla="*/ 27905 h 158720"/>
                <a:gd name="connsiteX11" fmla="*/ 9374 w 58248"/>
                <a:gd name="connsiteY11" fmla="*/ 4605 h 158720"/>
                <a:gd name="connsiteX12" fmla="*/ 998 w 58248"/>
                <a:gd name="connsiteY12" fmla="*/ 248 h 158720"/>
                <a:gd name="connsiteX13" fmla="*/ 12648 w 58248"/>
                <a:gd name="connsiteY13" fmla="*/ 19168 h 158720"/>
                <a:gd name="connsiteX14" fmla="*/ 47597 w 58248"/>
                <a:gd name="connsiteY14" fmla="*/ 36643 h 158720"/>
                <a:gd name="connsiteX15" fmla="*/ 47597 w 58248"/>
                <a:gd name="connsiteY15" fmla="*/ 140049 h 158720"/>
                <a:gd name="connsiteX16" fmla="*/ 12648 w 58248"/>
                <a:gd name="connsiteY16" fmla="*/ 122574 h 158720"/>
                <a:gd name="connsiteX17" fmla="*/ 12648 w 58248"/>
                <a:gd name="connsiteY17" fmla="*/ 19168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998" y="248"/>
                  </a:moveTo>
                  <a:lnTo>
                    <a:pt x="998" y="9708"/>
                  </a:lnTo>
                  <a:lnTo>
                    <a:pt x="998" y="126209"/>
                  </a:lnTo>
                  <a:lnTo>
                    <a:pt x="998" y="129843"/>
                  </a:lnTo>
                  <a:lnTo>
                    <a:pt x="4272" y="131311"/>
                  </a:lnTo>
                  <a:lnTo>
                    <a:pt x="50870" y="154612"/>
                  </a:lnTo>
                  <a:lnTo>
                    <a:pt x="59246" y="158969"/>
                  </a:lnTo>
                  <a:lnTo>
                    <a:pt x="59246" y="149509"/>
                  </a:lnTo>
                  <a:lnTo>
                    <a:pt x="59246" y="33008"/>
                  </a:lnTo>
                  <a:lnTo>
                    <a:pt x="59246" y="29373"/>
                  </a:lnTo>
                  <a:lnTo>
                    <a:pt x="55973" y="27905"/>
                  </a:lnTo>
                  <a:lnTo>
                    <a:pt x="9374" y="4605"/>
                  </a:lnTo>
                  <a:lnTo>
                    <a:pt x="998" y="248"/>
                  </a:lnTo>
                  <a:close/>
                  <a:moveTo>
                    <a:pt x="12648" y="19168"/>
                  </a:moveTo>
                  <a:lnTo>
                    <a:pt x="47597" y="36643"/>
                  </a:lnTo>
                  <a:lnTo>
                    <a:pt x="47597" y="140049"/>
                  </a:lnTo>
                  <a:lnTo>
                    <a:pt x="12648" y="122574"/>
                  </a:lnTo>
                  <a:lnTo>
                    <a:pt x="12648" y="1916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33" name="Freeform 2832">
              <a:extLst>
                <a:ext uri="{FF2B5EF4-FFF2-40B4-BE49-F238E27FC236}">
                  <a16:creationId xmlns:a16="http://schemas.microsoft.com/office/drawing/2014/main" id="{0519E1FD-AD17-C3BA-1B8D-C38C0BFC0D82}"/>
                </a:ext>
              </a:extLst>
            </p:cNvPr>
            <p:cNvSpPr/>
            <p:nvPr/>
          </p:nvSpPr>
          <p:spPr>
            <a:xfrm>
              <a:off x="8524548" y="2061174"/>
              <a:ext cx="34948" cy="158720"/>
            </a:xfrm>
            <a:custGeom>
              <a:avLst/>
              <a:gdLst>
                <a:gd name="connsiteX0" fmla="*/ 1007 w 34948"/>
                <a:gd name="connsiteY0" fmla="*/ 253 h 158720"/>
                <a:gd name="connsiteX1" fmla="*/ 1007 w 34948"/>
                <a:gd name="connsiteY1" fmla="*/ 9713 h 158720"/>
                <a:gd name="connsiteX2" fmla="*/ 1007 w 34948"/>
                <a:gd name="connsiteY2" fmla="*/ 137864 h 158720"/>
                <a:gd name="connsiteX3" fmla="*/ 1007 w 34948"/>
                <a:gd name="connsiteY3" fmla="*/ 141499 h 158720"/>
                <a:gd name="connsiteX4" fmla="*/ 4281 w 34948"/>
                <a:gd name="connsiteY4" fmla="*/ 142967 h 158720"/>
                <a:gd name="connsiteX5" fmla="*/ 27580 w 34948"/>
                <a:gd name="connsiteY5" fmla="*/ 154617 h 158720"/>
                <a:gd name="connsiteX6" fmla="*/ 35956 w 34948"/>
                <a:gd name="connsiteY6" fmla="*/ 158974 h 158720"/>
                <a:gd name="connsiteX7" fmla="*/ 35956 w 34948"/>
                <a:gd name="connsiteY7" fmla="*/ 149514 h 158720"/>
                <a:gd name="connsiteX8" fmla="*/ 35956 w 34948"/>
                <a:gd name="connsiteY8" fmla="*/ 21363 h 158720"/>
                <a:gd name="connsiteX9" fmla="*/ 35956 w 34948"/>
                <a:gd name="connsiteY9" fmla="*/ 17728 h 158720"/>
                <a:gd name="connsiteX10" fmla="*/ 32682 w 34948"/>
                <a:gd name="connsiteY10" fmla="*/ 16260 h 158720"/>
                <a:gd name="connsiteX11" fmla="*/ 9383 w 34948"/>
                <a:gd name="connsiteY11" fmla="*/ 4610 h 158720"/>
                <a:gd name="connsiteX12" fmla="*/ 1007 w 34948"/>
                <a:gd name="connsiteY12" fmla="*/ 253 h 158720"/>
                <a:gd name="connsiteX13" fmla="*/ 12657 w 34948"/>
                <a:gd name="connsiteY13" fmla="*/ 19173 h 158720"/>
                <a:gd name="connsiteX14" fmla="*/ 24306 w 34948"/>
                <a:gd name="connsiteY14" fmla="*/ 24998 h 158720"/>
                <a:gd name="connsiteX15" fmla="*/ 24306 w 34948"/>
                <a:gd name="connsiteY15" fmla="*/ 140054 h 158720"/>
                <a:gd name="connsiteX16" fmla="*/ 12657 w 34948"/>
                <a:gd name="connsiteY16" fmla="*/ 134229 h 158720"/>
                <a:gd name="connsiteX17" fmla="*/ 12657 w 34948"/>
                <a:gd name="connsiteY17" fmla="*/ 19173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1007" y="253"/>
                  </a:moveTo>
                  <a:lnTo>
                    <a:pt x="1007" y="9713"/>
                  </a:lnTo>
                  <a:lnTo>
                    <a:pt x="1007" y="137864"/>
                  </a:lnTo>
                  <a:lnTo>
                    <a:pt x="1007" y="141499"/>
                  </a:lnTo>
                  <a:lnTo>
                    <a:pt x="4281" y="142967"/>
                  </a:lnTo>
                  <a:lnTo>
                    <a:pt x="27580" y="154617"/>
                  </a:lnTo>
                  <a:lnTo>
                    <a:pt x="35956" y="158974"/>
                  </a:lnTo>
                  <a:lnTo>
                    <a:pt x="35956" y="149514"/>
                  </a:lnTo>
                  <a:lnTo>
                    <a:pt x="35956" y="21363"/>
                  </a:lnTo>
                  <a:lnTo>
                    <a:pt x="35956" y="17728"/>
                  </a:lnTo>
                  <a:lnTo>
                    <a:pt x="32682" y="16260"/>
                  </a:lnTo>
                  <a:lnTo>
                    <a:pt x="9383" y="4610"/>
                  </a:lnTo>
                  <a:lnTo>
                    <a:pt x="1007" y="253"/>
                  </a:lnTo>
                  <a:close/>
                  <a:moveTo>
                    <a:pt x="12657" y="19173"/>
                  </a:moveTo>
                  <a:lnTo>
                    <a:pt x="24306" y="24998"/>
                  </a:lnTo>
                  <a:lnTo>
                    <a:pt x="24306" y="140054"/>
                  </a:lnTo>
                  <a:lnTo>
                    <a:pt x="12657" y="134229"/>
                  </a:lnTo>
                  <a:lnTo>
                    <a:pt x="12657" y="1917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34" name="Freeform 2833">
              <a:extLst>
                <a:ext uri="{FF2B5EF4-FFF2-40B4-BE49-F238E27FC236}">
                  <a16:creationId xmlns:a16="http://schemas.microsoft.com/office/drawing/2014/main" id="{80B2EFF2-392D-1693-A462-251728A74C34}"/>
                </a:ext>
              </a:extLst>
            </p:cNvPr>
            <p:cNvSpPr/>
            <p:nvPr/>
          </p:nvSpPr>
          <p:spPr>
            <a:xfrm>
              <a:off x="8338154" y="1819429"/>
              <a:ext cx="477635" cy="595605"/>
            </a:xfrm>
            <a:custGeom>
              <a:avLst/>
              <a:gdLst>
                <a:gd name="connsiteX0" fmla="*/ 239829 w 477635"/>
                <a:gd name="connsiteY0" fmla="*/ 250 h 595605"/>
                <a:gd name="connsiteX1" fmla="*/ 237278 w 477635"/>
                <a:gd name="connsiteY1" fmla="*/ 1706 h 595605"/>
                <a:gd name="connsiteX2" fmla="*/ 4286 w 477635"/>
                <a:gd name="connsiteY2" fmla="*/ 118201 h 595605"/>
                <a:gd name="connsiteX3" fmla="*/ 1012 w 477635"/>
                <a:gd name="connsiteY3" fmla="*/ 119669 h 595605"/>
                <a:gd name="connsiteX4" fmla="*/ 1012 w 477635"/>
                <a:gd name="connsiteY4" fmla="*/ 123304 h 595605"/>
                <a:gd name="connsiteX5" fmla="*/ 1012 w 477635"/>
                <a:gd name="connsiteY5" fmla="*/ 472807 h 595605"/>
                <a:gd name="connsiteX6" fmla="*/ 1012 w 477635"/>
                <a:gd name="connsiteY6" fmla="*/ 476441 h 595605"/>
                <a:gd name="connsiteX7" fmla="*/ 4288 w 477635"/>
                <a:gd name="connsiteY7" fmla="*/ 477909 h 595605"/>
                <a:gd name="connsiteX8" fmla="*/ 237280 w 477635"/>
                <a:gd name="connsiteY8" fmla="*/ 594410 h 595605"/>
                <a:gd name="connsiteX9" fmla="*/ 239832 w 477635"/>
                <a:gd name="connsiteY9" fmla="*/ 595855 h 595605"/>
                <a:gd name="connsiteX10" fmla="*/ 242383 w 477635"/>
                <a:gd name="connsiteY10" fmla="*/ 594410 h 595605"/>
                <a:gd name="connsiteX11" fmla="*/ 475375 w 477635"/>
                <a:gd name="connsiteY11" fmla="*/ 477909 h 595605"/>
                <a:gd name="connsiteX12" fmla="*/ 478648 w 477635"/>
                <a:gd name="connsiteY12" fmla="*/ 476441 h 595605"/>
                <a:gd name="connsiteX13" fmla="*/ 478648 w 477635"/>
                <a:gd name="connsiteY13" fmla="*/ 472807 h 595605"/>
                <a:gd name="connsiteX14" fmla="*/ 478648 w 477635"/>
                <a:gd name="connsiteY14" fmla="*/ 123304 h 595605"/>
                <a:gd name="connsiteX15" fmla="*/ 478648 w 477635"/>
                <a:gd name="connsiteY15" fmla="*/ 119669 h 595605"/>
                <a:gd name="connsiteX16" fmla="*/ 475375 w 477635"/>
                <a:gd name="connsiteY16" fmla="*/ 118201 h 595605"/>
                <a:gd name="connsiteX17" fmla="*/ 242383 w 477635"/>
                <a:gd name="connsiteY17" fmla="*/ 1706 h 595605"/>
                <a:gd name="connsiteX18" fmla="*/ 239832 w 477635"/>
                <a:gd name="connsiteY18" fmla="*/ 250 h 595605"/>
                <a:gd name="connsiteX19" fmla="*/ 239829 w 477635"/>
                <a:gd name="connsiteY19" fmla="*/ 13356 h 595605"/>
                <a:gd name="connsiteX20" fmla="*/ 466997 w 477635"/>
                <a:gd name="connsiteY20" fmla="*/ 126939 h 595605"/>
                <a:gd name="connsiteX21" fmla="*/ 466997 w 477635"/>
                <a:gd name="connsiteY21" fmla="*/ 469172 h 595605"/>
                <a:gd name="connsiteX22" fmla="*/ 239829 w 477635"/>
                <a:gd name="connsiteY22" fmla="*/ 582760 h 595605"/>
                <a:gd name="connsiteX23" fmla="*/ 12662 w 477635"/>
                <a:gd name="connsiteY23" fmla="*/ 469172 h 595605"/>
                <a:gd name="connsiteX24" fmla="*/ 12662 w 477635"/>
                <a:gd name="connsiteY24" fmla="*/ 126939 h 595605"/>
                <a:gd name="connsiteX25" fmla="*/ 239829 w 477635"/>
                <a:gd name="connsiteY25" fmla="*/ 13356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39829" y="250"/>
                  </a:moveTo>
                  <a:lnTo>
                    <a:pt x="237278" y="1706"/>
                  </a:lnTo>
                  <a:lnTo>
                    <a:pt x="4286" y="118201"/>
                  </a:lnTo>
                  <a:lnTo>
                    <a:pt x="1012" y="119669"/>
                  </a:lnTo>
                  <a:lnTo>
                    <a:pt x="1012" y="123304"/>
                  </a:lnTo>
                  <a:lnTo>
                    <a:pt x="1012" y="472807"/>
                  </a:lnTo>
                  <a:lnTo>
                    <a:pt x="1012" y="476441"/>
                  </a:lnTo>
                  <a:lnTo>
                    <a:pt x="4288" y="477909"/>
                  </a:lnTo>
                  <a:lnTo>
                    <a:pt x="237280" y="594410"/>
                  </a:lnTo>
                  <a:lnTo>
                    <a:pt x="239832" y="595855"/>
                  </a:lnTo>
                  <a:lnTo>
                    <a:pt x="242383" y="594410"/>
                  </a:lnTo>
                  <a:lnTo>
                    <a:pt x="475375" y="477909"/>
                  </a:lnTo>
                  <a:lnTo>
                    <a:pt x="478648" y="476441"/>
                  </a:lnTo>
                  <a:lnTo>
                    <a:pt x="478648" y="472807"/>
                  </a:lnTo>
                  <a:lnTo>
                    <a:pt x="478648" y="123304"/>
                  </a:lnTo>
                  <a:lnTo>
                    <a:pt x="478648" y="119669"/>
                  </a:lnTo>
                  <a:lnTo>
                    <a:pt x="475375" y="118201"/>
                  </a:lnTo>
                  <a:lnTo>
                    <a:pt x="242383" y="1706"/>
                  </a:lnTo>
                  <a:lnTo>
                    <a:pt x="239832" y="250"/>
                  </a:lnTo>
                  <a:close/>
                  <a:moveTo>
                    <a:pt x="239829" y="13356"/>
                  </a:moveTo>
                  <a:lnTo>
                    <a:pt x="466997" y="126939"/>
                  </a:lnTo>
                  <a:lnTo>
                    <a:pt x="466997" y="469172"/>
                  </a:lnTo>
                  <a:lnTo>
                    <a:pt x="239829" y="582760"/>
                  </a:lnTo>
                  <a:lnTo>
                    <a:pt x="12662" y="469172"/>
                  </a:lnTo>
                  <a:lnTo>
                    <a:pt x="12662" y="126939"/>
                  </a:lnTo>
                  <a:lnTo>
                    <a:pt x="239829" y="1335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835" name="Graphic 2503">
            <a:extLst>
              <a:ext uri="{FF2B5EF4-FFF2-40B4-BE49-F238E27FC236}">
                <a16:creationId xmlns:a16="http://schemas.microsoft.com/office/drawing/2014/main" id="{B435FCB0-00AA-43CB-6507-E1879FFBC90D}"/>
              </a:ext>
            </a:extLst>
          </p:cNvPr>
          <p:cNvGrpSpPr/>
          <p:nvPr/>
        </p:nvGrpSpPr>
        <p:grpSpPr>
          <a:xfrm>
            <a:off x="8804199" y="1696721"/>
            <a:ext cx="708132" cy="883031"/>
            <a:chOff x="8338154" y="1819429"/>
            <a:chExt cx="477635" cy="595605"/>
          </a:xfrm>
        </p:grpSpPr>
        <p:grpSp>
          <p:nvGrpSpPr>
            <p:cNvPr id="2836" name="Graphic 2503">
              <a:extLst>
                <a:ext uri="{FF2B5EF4-FFF2-40B4-BE49-F238E27FC236}">
                  <a16:creationId xmlns:a16="http://schemas.microsoft.com/office/drawing/2014/main" id="{573746C7-0837-4750-F156-AE40EDACC1B0}"/>
                </a:ext>
              </a:extLst>
            </p:cNvPr>
            <p:cNvGrpSpPr/>
            <p:nvPr/>
          </p:nvGrpSpPr>
          <p:grpSpPr>
            <a:xfrm>
              <a:off x="8338154" y="1819429"/>
              <a:ext cx="477635" cy="595605"/>
              <a:chOff x="8338154" y="1819429"/>
              <a:chExt cx="477635" cy="595605"/>
            </a:xfrm>
          </p:grpSpPr>
          <p:sp>
            <p:nvSpPr>
              <p:cNvPr id="2837" name="Freeform 2836">
                <a:extLst>
                  <a:ext uri="{FF2B5EF4-FFF2-40B4-BE49-F238E27FC236}">
                    <a16:creationId xmlns:a16="http://schemas.microsoft.com/office/drawing/2014/main" id="{DDC2DD55-8ACE-7AAB-377D-7E6801D048E8}"/>
                  </a:ext>
                </a:extLst>
              </p:cNvPr>
              <p:cNvSpPr/>
              <p:nvPr/>
            </p:nvSpPr>
            <p:spPr>
              <a:xfrm>
                <a:off x="8343979" y="1825982"/>
                <a:ext cx="465984" cy="233001"/>
              </a:xfrm>
              <a:custGeom>
                <a:avLst/>
                <a:gdLst>
                  <a:gd name="connsiteX0" fmla="*/ 1012 w 465984"/>
                  <a:gd name="connsiteY0" fmla="*/ 116724 h 233001"/>
                  <a:gd name="connsiteX1" fmla="*/ 234004 w 465984"/>
                  <a:gd name="connsiteY1" fmla="*/ 223 h 233001"/>
                  <a:gd name="connsiteX2" fmla="*/ 466997 w 465984"/>
                  <a:gd name="connsiteY2" fmla="*/ 116724 h 233001"/>
                  <a:gd name="connsiteX3" fmla="*/ 234004 w 465984"/>
                  <a:gd name="connsiteY3" fmla="*/ 233225 h 233001"/>
                  <a:gd name="connsiteX4" fmla="*/ 1012 w 465984"/>
                  <a:gd name="connsiteY4" fmla="*/ 116724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1012" y="116724"/>
                    </a:moveTo>
                    <a:lnTo>
                      <a:pt x="234004" y="223"/>
                    </a:lnTo>
                    <a:lnTo>
                      <a:pt x="466997" y="116724"/>
                    </a:lnTo>
                    <a:lnTo>
                      <a:pt x="234004" y="233225"/>
                    </a:lnTo>
                    <a:lnTo>
                      <a:pt x="1012" y="11672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38" name="Freeform 2837">
                <a:extLst>
                  <a:ext uri="{FF2B5EF4-FFF2-40B4-BE49-F238E27FC236}">
                    <a16:creationId xmlns:a16="http://schemas.microsoft.com/office/drawing/2014/main" id="{6B6930CE-C880-03A6-9085-D0EC11750BE4}"/>
                  </a:ext>
                </a:extLst>
              </p:cNvPr>
              <p:cNvSpPr/>
              <p:nvPr/>
            </p:nvSpPr>
            <p:spPr>
              <a:xfrm>
                <a:off x="8343979" y="1942483"/>
                <a:ext cx="232992" cy="466003"/>
              </a:xfrm>
              <a:custGeom>
                <a:avLst/>
                <a:gdLst>
                  <a:gd name="connsiteX0" fmla="*/ 995 w 232992"/>
                  <a:gd name="connsiteY0" fmla="*/ 258 h 466003"/>
                  <a:gd name="connsiteX1" fmla="*/ 995 w 232992"/>
                  <a:gd name="connsiteY1" fmla="*/ 349761 h 466003"/>
                  <a:gd name="connsiteX2" fmla="*/ 233987 w 232992"/>
                  <a:gd name="connsiteY2" fmla="*/ 466262 h 466003"/>
                  <a:gd name="connsiteX3" fmla="*/ 233987 w 232992"/>
                  <a:gd name="connsiteY3" fmla="*/ 116759 h 466003"/>
                  <a:gd name="connsiteX4" fmla="*/ 995 w 232992"/>
                  <a:gd name="connsiteY4" fmla="*/ 258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995" y="258"/>
                    </a:moveTo>
                    <a:lnTo>
                      <a:pt x="995" y="349761"/>
                    </a:lnTo>
                    <a:lnTo>
                      <a:pt x="233987" y="466262"/>
                    </a:lnTo>
                    <a:lnTo>
                      <a:pt x="233987" y="116759"/>
                    </a:lnTo>
                    <a:lnTo>
                      <a:pt x="995" y="2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39" name="Freeform 2838">
                <a:extLst>
                  <a:ext uri="{FF2B5EF4-FFF2-40B4-BE49-F238E27FC236}">
                    <a16:creationId xmlns:a16="http://schemas.microsoft.com/office/drawing/2014/main" id="{2004C915-B6C7-2F59-2EAD-EA774745CF32}"/>
                  </a:ext>
                </a:extLst>
              </p:cNvPr>
              <p:cNvSpPr/>
              <p:nvPr/>
            </p:nvSpPr>
            <p:spPr>
              <a:xfrm>
                <a:off x="8576971" y="1942483"/>
                <a:ext cx="232992" cy="466003"/>
              </a:xfrm>
              <a:custGeom>
                <a:avLst/>
                <a:gdLst>
                  <a:gd name="connsiteX0" fmla="*/ 1030 w 232992"/>
                  <a:gd name="connsiteY0" fmla="*/ 466262 h 466003"/>
                  <a:gd name="connsiteX1" fmla="*/ 234022 w 232992"/>
                  <a:gd name="connsiteY1" fmla="*/ 349761 h 466003"/>
                  <a:gd name="connsiteX2" fmla="*/ 234022 w 232992"/>
                  <a:gd name="connsiteY2" fmla="*/ 258 h 466003"/>
                  <a:gd name="connsiteX3" fmla="*/ 1030 w 232992"/>
                  <a:gd name="connsiteY3" fmla="*/ 116759 h 466003"/>
                  <a:gd name="connsiteX4" fmla="*/ 1030 w 232992"/>
                  <a:gd name="connsiteY4" fmla="*/ 466262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030" y="466262"/>
                    </a:moveTo>
                    <a:lnTo>
                      <a:pt x="234022" y="349761"/>
                    </a:lnTo>
                    <a:lnTo>
                      <a:pt x="234022" y="258"/>
                    </a:lnTo>
                    <a:lnTo>
                      <a:pt x="1030" y="116759"/>
                    </a:lnTo>
                    <a:lnTo>
                      <a:pt x="1030" y="46626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40" name="Freeform 2839">
                <a:extLst>
                  <a:ext uri="{FF2B5EF4-FFF2-40B4-BE49-F238E27FC236}">
                    <a16:creationId xmlns:a16="http://schemas.microsoft.com/office/drawing/2014/main" id="{33138F1D-36B3-A9FA-1042-470CBC361693}"/>
                  </a:ext>
                </a:extLst>
              </p:cNvPr>
              <p:cNvSpPr/>
              <p:nvPr/>
            </p:nvSpPr>
            <p:spPr>
              <a:xfrm>
                <a:off x="8540566" y="1842729"/>
                <a:ext cx="72810" cy="36406"/>
              </a:xfrm>
              <a:custGeom>
                <a:avLst/>
                <a:gdLst>
                  <a:gd name="connsiteX0" fmla="*/ 37417 w 72810"/>
                  <a:gd name="connsiteY0" fmla="*/ 211 h 36406"/>
                  <a:gd name="connsiteX1" fmla="*/ 1012 w 72810"/>
                  <a:gd name="connsiteY1" fmla="*/ 18414 h 36406"/>
                  <a:gd name="connsiteX2" fmla="*/ 37417 w 72810"/>
                  <a:gd name="connsiteY2" fmla="*/ 36617 h 36406"/>
                  <a:gd name="connsiteX3" fmla="*/ 73822 w 72810"/>
                  <a:gd name="connsiteY3" fmla="*/ 18414 h 36406"/>
                  <a:gd name="connsiteX4" fmla="*/ 37417 w 72810"/>
                  <a:gd name="connsiteY4" fmla="*/ 211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17" y="211"/>
                    </a:moveTo>
                    <a:lnTo>
                      <a:pt x="1012" y="18414"/>
                    </a:lnTo>
                    <a:lnTo>
                      <a:pt x="37417" y="36617"/>
                    </a:lnTo>
                    <a:lnTo>
                      <a:pt x="73822" y="18414"/>
                    </a:lnTo>
                    <a:lnTo>
                      <a:pt x="37417" y="21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41" name="Freeform 2840">
                <a:extLst>
                  <a:ext uri="{FF2B5EF4-FFF2-40B4-BE49-F238E27FC236}">
                    <a16:creationId xmlns:a16="http://schemas.microsoft.com/office/drawing/2014/main" id="{8A395A29-7638-F32C-8407-B316BCEA49E0}"/>
                  </a:ext>
                </a:extLst>
              </p:cNvPr>
              <p:cNvSpPr/>
              <p:nvPr/>
            </p:nvSpPr>
            <p:spPr>
              <a:xfrm>
                <a:off x="8587165" y="1866030"/>
                <a:ext cx="72810" cy="36406"/>
              </a:xfrm>
              <a:custGeom>
                <a:avLst/>
                <a:gdLst>
                  <a:gd name="connsiteX0" fmla="*/ 37425 w 72810"/>
                  <a:gd name="connsiteY0" fmla="*/ 214 h 36406"/>
                  <a:gd name="connsiteX1" fmla="*/ 34873 w 72810"/>
                  <a:gd name="connsiteY1" fmla="*/ 1670 h 36406"/>
                  <a:gd name="connsiteX2" fmla="*/ 11574 w 72810"/>
                  <a:gd name="connsiteY2" fmla="*/ 13321 h 36406"/>
                  <a:gd name="connsiteX3" fmla="*/ 1020 w 72810"/>
                  <a:gd name="connsiteY3" fmla="*/ 18417 h 36406"/>
                  <a:gd name="connsiteX4" fmla="*/ 11574 w 72810"/>
                  <a:gd name="connsiteY4" fmla="*/ 23514 h 36406"/>
                  <a:gd name="connsiteX5" fmla="*/ 34873 w 72810"/>
                  <a:gd name="connsiteY5" fmla="*/ 35164 h 36406"/>
                  <a:gd name="connsiteX6" fmla="*/ 37425 w 72810"/>
                  <a:gd name="connsiteY6" fmla="*/ 36621 h 36406"/>
                  <a:gd name="connsiteX7" fmla="*/ 39976 w 72810"/>
                  <a:gd name="connsiteY7" fmla="*/ 35164 h 36406"/>
                  <a:gd name="connsiteX8" fmla="*/ 63275 w 72810"/>
                  <a:gd name="connsiteY8" fmla="*/ 23514 h 36406"/>
                  <a:gd name="connsiteX9" fmla="*/ 73830 w 72810"/>
                  <a:gd name="connsiteY9" fmla="*/ 18417 h 36406"/>
                  <a:gd name="connsiteX10" fmla="*/ 63275 w 72810"/>
                  <a:gd name="connsiteY10" fmla="*/ 13321 h 36406"/>
                  <a:gd name="connsiteX11" fmla="*/ 39976 w 72810"/>
                  <a:gd name="connsiteY11" fmla="*/ 1670 h 36406"/>
                  <a:gd name="connsiteX12" fmla="*/ 37425 w 72810"/>
                  <a:gd name="connsiteY12" fmla="*/ 214 h 36406"/>
                  <a:gd name="connsiteX13" fmla="*/ 37425 w 72810"/>
                  <a:gd name="connsiteY13" fmla="*/ 13321 h 36406"/>
                  <a:gd name="connsiteX14" fmla="*/ 47979 w 72810"/>
                  <a:gd name="connsiteY14" fmla="*/ 18417 h 36406"/>
                  <a:gd name="connsiteX15" fmla="*/ 37425 w 72810"/>
                  <a:gd name="connsiteY15" fmla="*/ 23514 h 36406"/>
                  <a:gd name="connsiteX16" fmla="*/ 26870 w 72810"/>
                  <a:gd name="connsiteY16" fmla="*/ 18417 h 36406"/>
                  <a:gd name="connsiteX17" fmla="*/ 37425 w 72810"/>
                  <a:gd name="connsiteY17" fmla="*/ 13321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425" y="214"/>
                    </a:moveTo>
                    <a:lnTo>
                      <a:pt x="34873" y="1670"/>
                    </a:lnTo>
                    <a:lnTo>
                      <a:pt x="11574" y="13321"/>
                    </a:lnTo>
                    <a:lnTo>
                      <a:pt x="1020" y="18417"/>
                    </a:lnTo>
                    <a:lnTo>
                      <a:pt x="11574" y="23514"/>
                    </a:lnTo>
                    <a:lnTo>
                      <a:pt x="34873" y="35164"/>
                    </a:lnTo>
                    <a:lnTo>
                      <a:pt x="37425" y="36621"/>
                    </a:lnTo>
                    <a:lnTo>
                      <a:pt x="39976" y="35164"/>
                    </a:lnTo>
                    <a:lnTo>
                      <a:pt x="63275" y="23514"/>
                    </a:lnTo>
                    <a:lnTo>
                      <a:pt x="73830" y="18417"/>
                    </a:lnTo>
                    <a:lnTo>
                      <a:pt x="63275" y="13321"/>
                    </a:lnTo>
                    <a:lnTo>
                      <a:pt x="39976" y="1670"/>
                    </a:lnTo>
                    <a:lnTo>
                      <a:pt x="37425" y="214"/>
                    </a:lnTo>
                    <a:close/>
                    <a:moveTo>
                      <a:pt x="37425" y="13321"/>
                    </a:moveTo>
                    <a:lnTo>
                      <a:pt x="47979" y="18417"/>
                    </a:lnTo>
                    <a:lnTo>
                      <a:pt x="37425" y="23514"/>
                    </a:lnTo>
                    <a:lnTo>
                      <a:pt x="26870" y="18417"/>
                    </a:lnTo>
                    <a:lnTo>
                      <a:pt x="37425" y="1332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42" name="Freeform 2841">
                <a:extLst>
                  <a:ext uri="{FF2B5EF4-FFF2-40B4-BE49-F238E27FC236}">
                    <a16:creationId xmlns:a16="http://schemas.microsoft.com/office/drawing/2014/main" id="{EA9DA427-8FA1-C819-DA43-EABB2E8B2C74}"/>
                  </a:ext>
                </a:extLst>
              </p:cNvPr>
              <p:cNvSpPr/>
              <p:nvPr/>
            </p:nvSpPr>
            <p:spPr>
              <a:xfrm>
                <a:off x="8633763" y="1889330"/>
                <a:ext cx="72810" cy="36406"/>
              </a:xfrm>
              <a:custGeom>
                <a:avLst/>
                <a:gdLst>
                  <a:gd name="connsiteX0" fmla="*/ 37432 w 72810"/>
                  <a:gd name="connsiteY0" fmla="*/ 218 h 36406"/>
                  <a:gd name="connsiteX1" fmla="*/ 1027 w 72810"/>
                  <a:gd name="connsiteY1" fmla="*/ 18421 h 36406"/>
                  <a:gd name="connsiteX2" fmla="*/ 37432 w 72810"/>
                  <a:gd name="connsiteY2" fmla="*/ 36624 h 36406"/>
                  <a:gd name="connsiteX3" fmla="*/ 73837 w 72810"/>
                  <a:gd name="connsiteY3" fmla="*/ 18421 h 36406"/>
                  <a:gd name="connsiteX4" fmla="*/ 37432 w 72810"/>
                  <a:gd name="connsiteY4" fmla="*/ 218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32" y="218"/>
                    </a:moveTo>
                    <a:lnTo>
                      <a:pt x="1027" y="18421"/>
                    </a:lnTo>
                    <a:lnTo>
                      <a:pt x="37432" y="36624"/>
                    </a:lnTo>
                    <a:lnTo>
                      <a:pt x="73837" y="18421"/>
                    </a:lnTo>
                    <a:lnTo>
                      <a:pt x="37432" y="2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43" name="Freeform 2842">
                <a:extLst>
                  <a:ext uri="{FF2B5EF4-FFF2-40B4-BE49-F238E27FC236}">
                    <a16:creationId xmlns:a16="http://schemas.microsoft.com/office/drawing/2014/main" id="{7926532D-5732-7650-4DA2-7727C42D12A4}"/>
                  </a:ext>
                </a:extLst>
              </p:cNvPr>
              <p:cNvSpPr/>
              <p:nvPr/>
            </p:nvSpPr>
            <p:spPr>
              <a:xfrm>
                <a:off x="8680361" y="1912630"/>
                <a:ext cx="72810" cy="36400"/>
              </a:xfrm>
              <a:custGeom>
                <a:avLst/>
                <a:gdLst>
                  <a:gd name="connsiteX0" fmla="*/ 37439 w 72810"/>
                  <a:gd name="connsiteY0" fmla="*/ 221 h 36400"/>
                  <a:gd name="connsiteX1" fmla="*/ 34887 w 72810"/>
                  <a:gd name="connsiteY1" fmla="*/ 1677 h 36400"/>
                  <a:gd name="connsiteX2" fmla="*/ 11588 w 72810"/>
                  <a:gd name="connsiteY2" fmla="*/ 13328 h 36400"/>
                  <a:gd name="connsiteX3" fmla="*/ 1034 w 72810"/>
                  <a:gd name="connsiteY3" fmla="*/ 18425 h 36400"/>
                  <a:gd name="connsiteX4" fmla="*/ 11588 w 72810"/>
                  <a:gd name="connsiteY4" fmla="*/ 23527 h 36400"/>
                  <a:gd name="connsiteX5" fmla="*/ 34887 w 72810"/>
                  <a:gd name="connsiteY5" fmla="*/ 35177 h 36400"/>
                  <a:gd name="connsiteX6" fmla="*/ 37439 w 72810"/>
                  <a:gd name="connsiteY6" fmla="*/ 36622 h 36400"/>
                  <a:gd name="connsiteX7" fmla="*/ 39990 w 72810"/>
                  <a:gd name="connsiteY7" fmla="*/ 35177 h 36400"/>
                  <a:gd name="connsiteX8" fmla="*/ 63289 w 72810"/>
                  <a:gd name="connsiteY8" fmla="*/ 23527 h 36400"/>
                  <a:gd name="connsiteX9" fmla="*/ 73844 w 72810"/>
                  <a:gd name="connsiteY9" fmla="*/ 18425 h 36400"/>
                  <a:gd name="connsiteX10" fmla="*/ 63289 w 72810"/>
                  <a:gd name="connsiteY10" fmla="*/ 13328 h 36400"/>
                  <a:gd name="connsiteX11" fmla="*/ 39990 w 72810"/>
                  <a:gd name="connsiteY11" fmla="*/ 1677 h 36400"/>
                  <a:gd name="connsiteX12" fmla="*/ 37439 w 72810"/>
                  <a:gd name="connsiteY12" fmla="*/ 221 h 36400"/>
                  <a:gd name="connsiteX13" fmla="*/ 37439 w 72810"/>
                  <a:gd name="connsiteY13" fmla="*/ 13328 h 36400"/>
                  <a:gd name="connsiteX14" fmla="*/ 47993 w 72810"/>
                  <a:gd name="connsiteY14" fmla="*/ 18425 h 36400"/>
                  <a:gd name="connsiteX15" fmla="*/ 37439 w 72810"/>
                  <a:gd name="connsiteY15" fmla="*/ 23527 h 36400"/>
                  <a:gd name="connsiteX16" fmla="*/ 26884 w 72810"/>
                  <a:gd name="connsiteY16" fmla="*/ 18425 h 36400"/>
                  <a:gd name="connsiteX17" fmla="*/ 37439 w 72810"/>
                  <a:gd name="connsiteY17" fmla="*/ 13328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439" y="221"/>
                    </a:moveTo>
                    <a:lnTo>
                      <a:pt x="34887" y="1677"/>
                    </a:lnTo>
                    <a:lnTo>
                      <a:pt x="11588" y="13328"/>
                    </a:lnTo>
                    <a:lnTo>
                      <a:pt x="1034" y="18425"/>
                    </a:lnTo>
                    <a:lnTo>
                      <a:pt x="11588" y="23527"/>
                    </a:lnTo>
                    <a:lnTo>
                      <a:pt x="34887" y="35177"/>
                    </a:lnTo>
                    <a:lnTo>
                      <a:pt x="37439" y="36622"/>
                    </a:lnTo>
                    <a:lnTo>
                      <a:pt x="39990" y="35177"/>
                    </a:lnTo>
                    <a:lnTo>
                      <a:pt x="63289" y="23527"/>
                    </a:lnTo>
                    <a:lnTo>
                      <a:pt x="73844" y="18425"/>
                    </a:lnTo>
                    <a:lnTo>
                      <a:pt x="63289" y="13328"/>
                    </a:lnTo>
                    <a:lnTo>
                      <a:pt x="39990" y="1677"/>
                    </a:lnTo>
                    <a:lnTo>
                      <a:pt x="37439" y="221"/>
                    </a:lnTo>
                    <a:close/>
                    <a:moveTo>
                      <a:pt x="37439" y="13328"/>
                    </a:moveTo>
                    <a:lnTo>
                      <a:pt x="47993" y="18425"/>
                    </a:lnTo>
                    <a:lnTo>
                      <a:pt x="37439" y="23527"/>
                    </a:lnTo>
                    <a:lnTo>
                      <a:pt x="26884" y="18425"/>
                    </a:lnTo>
                    <a:lnTo>
                      <a:pt x="37439" y="1332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44" name="Freeform 2843">
                <a:extLst>
                  <a:ext uri="{FF2B5EF4-FFF2-40B4-BE49-F238E27FC236}">
                    <a16:creationId xmlns:a16="http://schemas.microsoft.com/office/drawing/2014/main" id="{BFB974C6-6C13-9876-2A41-30DD8737EAF0}"/>
                  </a:ext>
                </a:extLst>
              </p:cNvPr>
              <p:cNvSpPr/>
              <p:nvPr/>
            </p:nvSpPr>
            <p:spPr>
              <a:xfrm>
                <a:off x="8447369" y="1889330"/>
                <a:ext cx="72810" cy="36406"/>
              </a:xfrm>
              <a:custGeom>
                <a:avLst/>
                <a:gdLst>
                  <a:gd name="connsiteX0" fmla="*/ 37403 w 72810"/>
                  <a:gd name="connsiteY0" fmla="*/ 218 h 36406"/>
                  <a:gd name="connsiteX1" fmla="*/ 998 w 72810"/>
                  <a:gd name="connsiteY1" fmla="*/ 18421 h 36406"/>
                  <a:gd name="connsiteX2" fmla="*/ 37403 w 72810"/>
                  <a:gd name="connsiteY2" fmla="*/ 36624 h 36406"/>
                  <a:gd name="connsiteX3" fmla="*/ 73808 w 72810"/>
                  <a:gd name="connsiteY3" fmla="*/ 18421 h 36406"/>
                  <a:gd name="connsiteX4" fmla="*/ 37403 w 72810"/>
                  <a:gd name="connsiteY4" fmla="*/ 218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03" y="218"/>
                    </a:moveTo>
                    <a:lnTo>
                      <a:pt x="998" y="18421"/>
                    </a:lnTo>
                    <a:lnTo>
                      <a:pt x="37403" y="36624"/>
                    </a:lnTo>
                    <a:lnTo>
                      <a:pt x="73808" y="18421"/>
                    </a:lnTo>
                    <a:lnTo>
                      <a:pt x="37403" y="2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45" name="Freeform 2844">
                <a:extLst>
                  <a:ext uri="{FF2B5EF4-FFF2-40B4-BE49-F238E27FC236}">
                    <a16:creationId xmlns:a16="http://schemas.microsoft.com/office/drawing/2014/main" id="{CFF2C3D0-98E7-3090-752E-580C2160A1C6}"/>
                  </a:ext>
                </a:extLst>
              </p:cNvPr>
              <p:cNvSpPr/>
              <p:nvPr/>
            </p:nvSpPr>
            <p:spPr>
              <a:xfrm>
                <a:off x="8493968" y="1866030"/>
                <a:ext cx="72810" cy="36406"/>
              </a:xfrm>
              <a:custGeom>
                <a:avLst/>
                <a:gdLst>
                  <a:gd name="connsiteX0" fmla="*/ 37410 w 72810"/>
                  <a:gd name="connsiteY0" fmla="*/ 214 h 36406"/>
                  <a:gd name="connsiteX1" fmla="*/ 34859 w 72810"/>
                  <a:gd name="connsiteY1" fmla="*/ 1670 h 36406"/>
                  <a:gd name="connsiteX2" fmla="*/ 11560 w 72810"/>
                  <a:gd name="connsiteY2" fmla="*/ 13321 h 36406"/>
                  <a:gd name="connsiteX3" fmla="*/ 1005 w 72810"/>
                  <a:gd name="connsiteY3" fmla="*/ 18417 h 36406"/>
                  <a:gd name="connsiteX4" fmla="*/ 11560 w 72810"/>
                  <a:gd name="connsiteY4" fmla="*/ 23514 h 36406"/>
                  <a:gd name="connsiteX5" fmla="*/ 34859 w 72810"/>
                  <a:gd name="connsiteY5" fmla="*/ 35164 h 36406"/>
                  <a:gd name="connsiteX6" fmla="*/ 37410 w 72810"/>
                  <a:gd name="connsiteY6" fmla="*/ 36621 h 36406"/>
                  <a:gd name="connsiteX7" fmla="*/ 39962 w 72810"/>
                  <a:gd name="connsiteY7" fmla="*/ 35164 h 36406"/>
                  <a:gd name="connsiteX8" fmla="*/ 63261 w 72810"/>
                  <a:gd name="connsiteY8" fmla="*/ 23514 h 36406"/>
                  <a:gd name="connsiteX9" fmla="*/ 73815 w 72810"/>
                  <a:gd name="connsiteY9" fmla="*/ 18417 h 36406"/>
                  <a:gd name="connsiteX10" fmla="*/ 63261 w 72810"/>
                  <a:gd name="connsiteY10" fmla="*/ 13321 h 36406"/>
                  <a:gd name="connsiteX11" fmla="*/ 39962 w 72810"/>
                  <a:gd name="connsiteY11" fmla="*/ 1670 h 36406"/>
                  <a:gd name="connsiteX12" fmla="*/ 37410 w 72810"/>
                  <a:gd name="connsiteY12" fmla="*/ 214 h 36406"/>
                  <a:gd name="connsiteX13" fmla="*/ 37410 w 72810"/>
                  <a:gd name="connsiteY13" fmla="*/ 13321 h 36406"/>
                  <a:gd name="connsiteX14" fmla="*/ 47965 w 72810"/>
                  <a:gd name="connsiteY14" fmla="*/ 18417 h 36406"/>
                  <a:gd name="connsiteX15" fmla="*/ 37410 w 72810"/>
                  <a:gd name="connsiteY15" fmla="*/ 23514 h 36406"/>
                  <a:gd name="connsiteX16" fmla="*/ 26856 w 72810"/>
                  <a:gd name="connsiteY16" fmla="*/ 18417 h 36406"/>
                  <a:gd name="connsiteX17" fmla="*/ 37410 w 72810"/>
                  <a:gd name="connsiteY17" fmla="*/ 13321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410" y="214"/>
                    </a:moveTo>
                    <a:lnTo>
                      <a:pt x="34859" y="1670"/>
                    </a:lnTo>
                    <a:lnTo>
                      <a:pt x="11560" y="13321"/>
                    </a:lnTo>
                    <a:lnTo>
                      <a:pt x="1005" y="18417"/>
                    </a:lnTo>
                    <a:lnTo>
                      <a:pt x="11560" y="23514"/>
                    </a:lnTo>
                    <a:lnTo>
                      <a:pt x="34859" y="35164"/>
                    </a:lnTo>
                    <a:lnTo>
                      <a:pt x="37410" y="36621"/>
                    </a:lnTo>
                    <a:lnTo>
                      <a:pt x="39962" y="35164"/>
                    </a:lnTo>
                    <a:lnTo>
                      <a:pt x="63261" y="23514"/>
                    </a:lnTo>
                    <a:lnTo>
                      <a:pt x="73815" y="18417"/>
                    </a:lnTo>
                    <a:lnTo>
                      <a:pt x="63261" y="13321"/>
                    </a:lnTo>
                    <a:lnTo>
                      <a:pt x="39962" y="1670"/>
                    </a:lnTo>
                    <a:lnTo>
                      <a:pt x="37410" y="214"/>
                    </a:lnTo>
                    <a:close/>
                    <a:moveTo>
                      <a:pt x="37410" y="13321"/>
                    </a:moveTo>
                    <a:lnTo>
                      <a:pt x="47965" y="18417"/>
                    </a:lnTo>
                    <a:lnTo>
                      <a:pt x="37410" y="23514"/>
                    </a:lnTo>
                    <a:lnTo>
                      <a:pt x="26856" y="18417"/>
                    </a:lnTo>
                    <a:lnTo>
                      <a:pt x="37410" y="1332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46" name="Freeform 2845">
                <a:extLst>
                  <a:ext uri="{FF2B5EF4-FFF2-40B4-BE49-F238E27FC236}">
                    <a16:creationId xmlns:a16="http://schemas.microsoft.com/office/drawing/2014/main" id="{B1FE932F-79D7-D662-2D6E-205B9AFF07EE}"/>
                  </a:ext>
                </a:extLst>
              </p:cNvPr>
              <p:cNvSpPr/>
              <p:nvPr/>
            </p:nvSpPr>
            <p:spPr>
              <a:xfrm>
                <a:off x="8400771" y="1912630"/>
                <a:ext cx="72810" cy="36400"/>
              </a:xfrm>
              <a:custGeom>
                <a:avLst/>
                <a:gdLst>
                  <a:gd name="connsiteX0" fmla="*/ 37396 w 72810"/>
                  <a:gd name="connsiteY0" fmla="*/ 221 h 36400"/>
                  <a:gd name="connsiteX1" fmla="*/ 34847 w 72810"/>
                  <a:gd name="connsiteY1" fmla="*/ 1677 h 36400"/>
                  <a:gd name="connsiteX2" fmla="*/ 11548 w 72810"/>
                  <a:gd name="connsiteY2" fmla="*/ 13328 h 36400"/>
                  <a:gd name="connsiteX3" fmla="*/ 991 w 72810"/>
                  <a:gd name="connsiteY3" fmla="*/ 18425 h 36400"/>
                  <a:gd name="connsiteX4" fmla="*/ 11548 w 72810"/>
                  <a:gd name="connsiteY4" fmla="*/ 23527 h 36400"/>
                  <a:gd name="connsiteX5" fmla="*/ 34847 w 72810"/>
                  <a:gd name="connsiteY5" fmla="*/ 35177 h 36400"/>
                  <a:gd name="connsiteX6" fmla="*/ 37396 w 72810"/>
                  <a:gd name="connsiteY6" fmla="*/ 36622 h 36400"/>
                  <a:gd name="connsiteX7" fmla="*/ 39947 w 72810"/>
                  <a:gd name="connsiteY7" fmla="*/ 35177 h 36400"/>
                  <a:gd name="connsiteX8" fmla="*/ 63247 w 72810"/>
                  <a:gd name="connsiteY8" fmla="*/ 23527 h 36400"/>
                  <a:gd name="connsiteX9" fmla="*/ 73801 w 72810"/>
                  <a:gd name="connsiteY9" fmla="*/ 18425 h 36400"/>
                  <a:gd name="connsiteX10" fmla="*/ 63247 w 72810"/>
                  <a:gd name="connsiteY10" fmla="*/ 13328 h 36400"/>
                  <a:gd name="connsiteX11" fmla="*/ 39947 w 72810"/>
                  <a:gd name="connsiteY11" fmla="*/ 1677 h 36400"/>
                  <a:gd name="connsiteX12" fmla="*/ 37396 w 72810"/>
                  <a:gd name="connsiteY12" fmla="*/ 221 h 36400"/>
                  <a:gd name="connsiteX13" fmla="*/ 37396 w 72810"/>
                  <a:gd name="connsiteY13" fmla="*/ 13328 h 36400"/>
                  <a:gd name="connsiteX14" fmla="*/ 47951 w 72810"/>
                  <a:gd name="connsiteY14" fmla="*/ 18425 h 36400"/>
                  <a:gd name="connsiteX15" fmla="*/ 37396 w 72810"/>
                  <a:gd name="connsiteY15" fmla="*/ 23527 h 36400"/>
                  <a:gd name="connsiteX16" fmla="*/ 26839 w 72810"/>
                  <a:gd name="connsiteY16" fmla="*/ 18425 h 36400"/>
                  <a:gd name="connsiteX17" fmla="*/ 37396 w 72810"/>
                  <a:gd name="connsiteY17" fmla="*/ 13328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396" y="221"/>
                    </a:moveTo>
                    <a:lnTo>
                      <a:pt x="34847" y="1677"/>
                    </a:lnTo>
                    <a:lnTo>
                      <a:pt x="11548" y="13328"/>
                    </a:lnTo>
                    <a:lnTo>
                      <a:pt x="991" y="18425"/>
                    </a:lnTo>
                    <a:lnTo>
                      <a:pt x="11548" y="23527"/>
                    </a:lnTo>
                    <a:lnTo>
                      <a:pt x="34847" y="35177"/>
                    </a:lnTo>
                    <a:lnTo>
                      <a:pt x="37396" y="36622"/>
                    </a:lnTo>
                    <a:lnTo>
                      <a:pt x="39947" y="35177"/>
                    </a:lnTo>
                    <a:lnTo>
                      <a:pt x="63247" y="23527"/>
                    </a:lnTo>
                    <a:lnTo>
                      <a:pt x="73801" y="18425"/>
                    </a:lnTo>
                    <a:lnTo>
                      <a:pt x="63247" y="13328"/>
                    </a:lnTo>
                    <a:lnTo>
                      <a:pt x="39947" y="1677"/>
                    </a:lnTo>
                    <a:lnTo>
                      <a:pt x="37396" y="221"/>
                    </a:lnTo>
                    <a:close/>
                    <a:moveTo>
                      <a:pt x="37396" y="13328"/>
                    </a:moveTo>
                    <a:lnTo>
                      <a:pt x="47951" y="18425"/>
                    </a:lnTo>
                    <a:lnTo>
                      <a:pt x="37396" y="23527"/>
                    </a:lnTo>
                    <a:lnTo>
                      <a:pt x="26839" y="18425"/>
                    </a:lnTo>
                    <a:lnTo>
                      <a:pt x="37396" y="1332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47" name="Freeform 2846">
                <a:extLst>
                  <a:ext uri="{FF2B5EF4-FFF2-40B4-BE49-F238E27FC236}">
                    <a16:creationId xmlns:a16="http://schemas.microsoft.com/office/drawing/2014/main" id="{0B573968-A77B-88F9-7C60-6391FFED0735}"/>
                  </a:ext>
                </a:extLst>
              </p:cNvPr>
              <p:cNvSpPr/>
              <p:nvPr/>
            </p:nvSpPr>
            <p:spPr>
              <a:xfrm>
                <a:off x="8459904" y="2187380"/>
                <a:ext cx="93196" cy="151451"/>
              </a:xfrm>
              <a:custGeom>
                <a:avLst/>
                <a:gdLst>
                  <a:gd name="connsiteX0" fmla="*/ 1002 w 93196"/>
                  <a:gd name="connsiteY0" fmla="*/ 272 h 151451"/>
                  <a:gd name="connsiteX1" fmla="*/ 94199 w 93196"/>
                  <a:gd name="connsiteY1" fmla="*/ 46872 h 151451"/>
                  <a:gd name="connsiteX2" fmla="*/ 94199 w 93196"/>
                  <a:gd name="connsiteY2" fmla="*/ 151723 h 151451"/>
                  <a:gd name="connsiteX3" fmla="*/ 1002 w 93196"/>
                  <a:gd name="connsiteY3" fmla="*/ 105123 h 151451"/>
                  <a:gd name="connsiteX4" fmla="*/ 1002 w 93196"/>
                  <a:gd name="connsiteY4" fmla="*/ 272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1002" y="272"/>
                    </a:moveTo>
                    <a:lnTo>
                      <a:pt x="94199" y="46872"/>
                    </a:lnTo>
                    <a:lnTo>
                      <a:pt x="94199" y="151723"/>
                    </a:lnTo>
                    <a:lnTo>
                      <a:pt x="1002" y="105123"/>
                    </a:lnTo>
                    <a:lnTo>
                      <a:pt x="1002" y="27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48" name="Freeform 2847">
                <a:extLst>
                  <a:ext uri="{FF2B5EF4-FFF2-40B4-BE49-F238E27FC236}">
                    <a16:creationId xmlns:a16="http://schemas.microsoft.com/office/drawing/2014/main" id="{964DE91C-82E9-E88C-F2A6-C78116E76F42}"/>
                  </a:ext>
                </a:extLst>
              </p:cNvPr>
              <p:cNvSpPr/>
              <p:nvPr/>
            </p:nvSpPr>
            <p:spPr>
              <a:xfrm>
                <a:off x="8454650" y="2177675"/>
                <a:ext cx="104846" cy="170371"/>
              </a:xfrm>
              <a:custGeom>
                <a:avLst/>
                <a:gdLst>
                  <a:gd name="connsiteX0" fmla="*/ 1002 w 104846"/>
                  <a:gd name="connsiteY0" fmla="*/ 272 h 170371"/>
                  <a:gd name="connsiteX1" fmla="*/ 1002 w 104846"/>
                  <a:gd name="connsiteY1" fmla="*/ 9732 h 170371"/>
                  <a:gd name="connsiteX2" fmla="*/ 1002 w 104846"/>
                  <a:gd name="connsiteY2" fmla="*/ 114582 h 170371"/>
                  <a:gd name="connsiteX3" fmla="*/ 1002 w 104846"/>
                  <a:gd name="connsiteY3" fmla="*/ 118217 h 170371"/>
                  <a:gd name="connsiteX4" fmla="*/ 4275 w 104846"/>
                  <a:gd name="connsiteY4" fmla="*/ 119685 h 170371"/>
                  <a:gd name="connsiteX5" fmla="*/ 97472 w 104846"/>
                  <a:gd name="connsiteY5" fmla="*/ 166286 h 170371"/>
                  <a:gd name="connsiteX6" fmla="*/ 105848 w 104846"/>
                  <a:gd name="connsiteY6" fmla="*/ 170643 h 170371"/>
                  <a:gd name="connsiteX7" fmla="*/ 105848 w 104846"/>
                  <a:gd name="connsiteY7" fmla="*/ 161183 h 170371"/>
                  <a:gd name="connsiteX8" fmla="*/ 105848 w 104846"/>
                  <a:gd name="connsiteY8" fmla="*/ 56332 h 170371"/>
                  <a:gd name="connsiteX9" fmla="*/ 105848 w 104846"/>
                  <a:gd name="connsiteY9" fmla="*/ 52697 h 170371"/>
                  <a:gd name="connsiteX10" fmla="*/ 102575 w 104846"/>
                  <a:gd name="connsiteY10" fmla="*/ 51229 h 170371"/>
                  <a:gd name="connsiteX11" fmla="*/ 9378 w 104846"/>
                  <a:gd name="connsiteY11" fmla="*/ 4629 h 170371"/>
                  <a:gd name="connsiteX12" fmla="*/ 1002 w 104846"/>
                  <a:gd name="connsiteY12" fmla="*/ 272 h 170371"/>
                  <a:gd name="connsiteX13" fmla="*/ 12651 w 104846"/>
                  <a:gd name="connsiteY13" fmla="*/ 19192 h 170371"/>
                  <a:gd name="connsiteX14" fmla="*/ 94199 w 104846"/>
                  <a:gd name="connsiteY14" fmla="*/ 59967 h 170371"/>
                  <a:gd name="connsiteX15" fmla="*/ 94199 w 104846"/>
                  <a:gd name="connsiteY15" fmla="*/ 151723 h 170371"/>
                  <a:gd name="connsiteX16" fmla="*/ 12651 w 104846"/>
                  <a:gd name="connsiteY16" fmla="*/ 110948 h 170371"/>
                  <a:gd name="connsiteX17" fmla="*/ 12651 w 104846"/>
                  <a:gd name="connsiteY17" fmla="*/ 19192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1002" y="272"/>
                    </a:moveTo>
                    <a:lnTo>
                      <a:pt x="1002" y="9732"/>
                    </a:lnTo>
                    <a:lnTo>
                      <a:pt x="1002" y="114582"/>
                    </a:lnTo>
                    <a:lnTo>
                      <a:pt x="1002" y="118217"/>
                    </a:lnTo>
                    <a:lnTo>
                      <a:pt x="4275" y="119685"/>
                    </a:lnTo>
                    <a:lnTo>
                      <a:pt x="97472" y="166286"/>
                    </a:lnTo>
                    <a:lnTo>
                      <a:pt x="105848" y="170643"/>
                    </a:lnTo>
                    <a:lnTo>
                      <a:pt x="105848" y="161183"/>
                    </a:lnTo>
                    <a:lnTo>
                      <a:pt x="105848" y="56332"/>
                    </a:lnTo>
                    <a:lnTo>
                      <a:pt x="105848" y="52697"/>
                    </a:lnTo>
                    <a:lnTo>
                      <a:pt x="102575" y="51229"/>
                    </a:lnTo>
                    <a:lnTo>
                      <a:pt x="9378" y="4629"/>
                    </a:lnTo>
                    <a:lnTo>
                      <a:pt x="1002" y="272"/>
                    </a:lnTo>
                    <a:close/>
                    <a:moveTo>
                      <a:pt x="12651" y="19192"/>
                    </a:moveTo>
                    <a:lnTo>
                      <a:pt x="94199" y="59967"/>
                    </a:lnTo>
                    <a:lnTo>
                      <a:pt x="94199" y="151723"/>
                    </a:lnTo>
                    <a:lnTo>
                      <a:pt x="12651" y="110948"/>
                    </a:lnTo>
                    <a:lnTo>
                      <a:pt x="12651" y="1919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49" name="Freeform 2848">
                <a:extLst>
                  <a:ext uri="{FF2B5EF4-FFF2-40B4-BE49-F238E27FC236}">
                    <a16:creationId xmlns:a16="http://schemas.microsoft.com/office/drawing/2014/main" id="{3AB16025-14F1-D5A2-6EEA-B2CF8A09F020}"/>
                  </a:ext>
                </a:extLst>
              </p:cNvPr>
              <p:cNvSpPr/>
              <p:nvPr/>
            </p:nvSpPr>
            <p:spPr>
              <a:xfrm>
                <a:off x="8361453" y="1991274"/>
                <a:ext cx="34948" cy="310172"/>
              </a:xfrm>
              <a:custGeom>
                <a:avLst/>
                <a:gdLst>
                  <a:gd name="connsiteX0" fmla="*/ 982 w 34948"/>
                  <a:gd name="connsiteY0" fmla="*/ 254 h 310172"/>
                  <a:gd name="connsiteX1" fmla="*/ 982 w 34948"/>
                  <a:gd name="connsiteY1" fmla="*/ 9714 h 310172"/>
                  <a:gd name="connsiteX2" fmla="*/ 982 w 34948"/>
                  <a:gd name="connsiteY2" fmla="*/ 289316 h 310172"/>
                  <a:gd name="connsiteX3" fmla="*/ 982 w 34948"/>
                  <a:gd name="connsiteY3" fmla="*/ 292951 h 310172"/>
                  <a:gd name="connsiteX4" fmla="*/ 4258 w 34948"/>
                  <a:gd name="connsiteY4" fmla="*/ 294419 h 310172"/>
                  <a:gd name="connsiteX5" fmla="*/ 27557 w 34948"/>
                  <a:gd name="connsiteY5" fmla="*/ 306069 h 310172"/>
                  <a:gd name="connsiteX6" fmla="*/ 35931 w 34948"/>
                  <a:gd name="connsiteY6" fmla="*/ 310426 h 310172"/>
                  <a:gd name="connsiteX7" fmla="*/ 35931 w 34948"/>
                  <a:gd name="connsiteY7" fmla="*/ 300966 h 310172"/>
                  <a:gd name="connsiteX8" fmla="*/ 35931 w 34948"/>
                  <a:gd name="connsiteY8" fmla="*/ 21364 h 310172"/>
                  <a:gd name="connsiteX9" fmla="*/ 35931 w 34948"/>
                  <a:gd name="connsiteY9" fmla="*/ 17729 h 310172"/>
                  <a:gd name="connsiteX10" fmla="*/ 32655 w 34948"/>
                  <a:gd name="connsiteY10" fmla="*/ 16261 h 310172"/>
                  <a:gd name="connsiteX11" fmla="*/ 9356 w 34948"/>
                  <a:gd name="connsiteY11" fmla="*/ 4611 h 310172"/>
                  <a:gd name="connsiteX12" fmla="*/ 982 w 34948"/>
                  <a:gd name="connsiteY12" fmla="*/ 254 h 310172"/>
                  <a:gd name="connsiteX13" fmla="*/ 12632 w 34948"/>
                  <a:gd name="connsiteY13" fmla="*/ 19174 h 310172"/>
                  <a:gd name="connsiteX14" fmla="*/ 24282 w 34948"/>
                  <a:gd name="connsiteY14" fmla="*/ 24999 h 310172"/>
                  <a:gd name="connsiteX15" fmla="*/ 24282 w 34948"/>
                  <a:gd name="connsiteY15" fmla="*/ 291506 h 310172"/>
                  <a:gd name="connsiteX16" fmla="*/ 12632 w 34948"/>
                  <a:gd name="connsiteY16" fmla="*/ 285681 h 310172"/>
                  <a:gd name="connsiteX17" fmla="*/ 12632 w 34948"/>
                  <a:gd name="connsiteY17" fmla="*/ 19174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982" y="254"/>
                    </a:moveTo>
                    <a:lnTo>
                      <a:pt x="982" y="9714"/>
                    </a:lnTo>
                    <a:lnTo>
                      <a:pt x="982" y="289316"/>
                    </a:lnTo>
                    <a:lnTo>
                      <a:pt x="982" y="292951"/>
                    </a:lnTo>
                    <a:lnTo>
                      <a:pt x="4258" y="294419"/>
                    </a:lnTo>
                    <a:lnTo>
                      <a:pt x="27557" y="306069"/>
                    </a:lnTo>
                    <a:lnTo>
                      <a:pt x="35931" y="310426"/>
                    </a:lnTo>
                    <a:lnTo>
                      <a:pt x="35931" y="300966"/>
                    </a:lnTo>
                    <a:lnTo>
                      <a:pt x="35931" y="21364"/>
                    </a:lnTo>
                    <a:lnTo>
                      <a:pt x="35931" y="17729"/>
                    </a:lnTo>
                    <a:lnTo>
                      <a:pt x="32655" y="16261"/>
                    </a:lnTo>
                    <a:lnTo>
                      <a:pt x="9356" y="4611"/>
                    </a:lnTo>
                    <a:lnTo>
                      <a:pt x="982" y="254"/>
                    </a:lnTo>
                    <a:close/>
                    <a:moveTo>
                      <a:pt x="12632" y="19174"/>
                    </a:moveTo>
                    <a:lnTo>
                      <a:pt x="24282" y="24999"/>
                    </a:lnTo>
                    <a:lnTo>
                      <a:pt x="24282" y="291506"/>
                    </a:lnTo>
                    <a:lnTo>
                      <a:pt x="12632" y="285681"/>
                    </a:lnTo>
                    <a:lnTo>
                      <a:pt x="12632" y="1917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50" name="Freeform 2849">
                <a:extLst>
                  <a:ext uri="{FF2B5EF4-FFF2-40B4-BE49-F238E27FC236}">
                    <a16:creationId xmlns:a16="http://schemas.microsoft.com/office/drawing/2014/main" id="{E0E6DB5A-DF5A-AEE5-AC13-E8559BAE5B7E}"/>
                  </a:ext>
                </a:extLst>
              </p:cNvPr>
              <p:cNvSpPr/>
              <p:nvPr/>
            </p:nvSpPr>
            <p:spPr>
              <a:xfrm>
                <a:off x="8402227" y="2008749"/>
                <a:ext cx="34948" cy="310172"/>
              </a:xfrm>
              <a:custGeom>
                <a:avLst/>
                <a:gdLst>
                  <a:gd name="connsiteX0" fmla="*/ 989 w 34948"/>
                  <a:gd name="connsiteY0" fmla="*/ 257 h 310172"/>
                  <a:gd name="connsiteX1" fmla="*/ 989 w 34948"/>
                  <a:gd name="connsiteY1" fmla="*/ 292954 h 310172"/>
                  <a:gd name="connsiteX2" fmla="*/ 35937 w 34948"/>
                  <a:gd name="connsiteY2" fmla="*/ 310429 h 310172"/>
                  <a:gd name="connsiteX3" fmla="*/ 35937 w 34948"/>
                  <a:gd name="connsiteY3" fmla="*/ 17732 h 310172"/>
                  <a:gd name="connsiteX4" fmla="*/ 989 w 34948"/>
                  <a:gd name="connsiteY4" fmla="*/ 257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989" y="257"/>
                    </a:moveTo>
                    <a:lnTo>
                      <a:pt x="989" y="292954"/>
                    </a:lnTo>
                    <a:lnTo>
                      <a:pt x="35937" y="310429"/>
                    </a:lnTo>
                    <a:lnTo>
                      <a:pt x="35937" y="17732"/>
                    </a:lnTo>
                    <a:lnTo>
                      <a:pt x="989" y="25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51" name="Freeform 2850">
                <a:extLst>
                  <a:ext uri="{FF2B5EF4-FFF2-40B4-BE49-F238E27FC236}">
                    <a16:creationId xmlns:a16="http://schemas.microsoft.com/office/drawing/2014/main" id="{1FA2A1FD-C421-CB64-449B-F0CDA7DE6159}"/>
                  </a:ext>
                </a:extLst>
              </p:cNvPr>
              <p:cNvSpPr/>
              <p:nvPr/>
            </p:nvSpPr>
            <p:spPr>
              <a:xfrm>
                <a:off x="8454650" y="2026224"/>
                <a:ext cx="58248" cy="158720"/>
              </a:xfrm>
              <a:custGeom>
                <a:avLst/>
                <a:gdLst>
                  <a:gd name="connsiteX0" fmla="*/ 998 w 58248"/>
                  <a:gd name="connsiteY0" fmla="*/ 248 h 158720"/>
                  <a:gd name="connsiteX1" fmla="*/ 998 w 58248"/>
                  <a:gd name="connsiteY1" fmla="*/ 9708 h 158720"/>
                  <a:gd name="connsiteX2" fmla="*/ 998 w 58248"/>
                  <a:gd name="connsiteY2" fmla="*/ 126209 h 158720"/>
                  <a:gd name="connsiteX3" fmla="*/ 998 w 58248"/>
                  <a:gd name="connsiteY3" fmla="*/ 129843 h 158720"/>
                  <a:gd name="connsiteX4" fmla="*/ 4272 w 58248"/>
                  <a:gd name="connsiteY4" fmla="*/ 131311 h 158720"/>
                  <a:gd name="connsiteX5" fmla="*/ 50870 w 58248"/>
                  <a:gd name="connsiteY5" fmla="*/ 154612 h 158720"/>
                  <a:gd name="connsiteX6" fmla="*/ 59246 w 58248"/>
                  <a:gd name="connsiteY6" fmla="*/ 158969 h 158720"/>
                  <a:gd name="connsiteX7" fmla="*/ 59246 w 58248"/>
                  <a:gd name="connsiteY7" fmla="*/ 149509 h 158720"/>
                  <a:gd name="connsiteX8" fmla="*/ 59246 w 58248"/>
                  <a:gd name="connsiteY8" fmla="*/ 33008 h 158720"/>
                  <a:gd name="connsiteX9" fmla="*/ 59246 w 58248"/>
                  <a:gd name="connsiteY9" fmla="*/ 29373 h 158720"/>
                  <a:gd name="connsiteX10" fmla="*/ 55973 w 58248"/>
                  <a:gd name="connsiteY10" fmla="*/ 27905 h 158720"/>
                  <a:gd name="connsiteX11" fmla="*/ 9374 w 58248"/>
                  <a:gd name="connsiteY11" fmla="*/ 4605 h 158720"/>
                  <a:gd name="connsiteX12" fmla="*/ 998 w 58248"/>
                  <a:gd name="connsiteY12" fmla="*/ 248 h 158720"/>
                  <a:gd name="connsiteX13" fmla="*/ 12648 w 58248"/>
                  <a:gd name="connsiteY13" fmla="*/ 19168 h 158720"/>
                  <a:gd name="connsiteX14" fmla="*/ 47597 w 58248"/>
                  <a:gd name="connsiteY14" fmla="*/ 36643 h 158720"/>
                  <a:gd name="connsiteX15" fmla="*/ 47597 w 58248"/>
                  <a:gd name="connsiteY15" fmla="*/ 140049 h 158720"/>
                  <a:gd name="connsiteX16" fmla="*/ 12648 w 58248"/>
                  <a:gd name="connsiteY16" fmla="*/ 122574 h 158720"/>
                  <a:gd name="connsiteX17" fmla="*/ 12648 w 58248"/>
                  <a:gd name="connsiteY17" fmla="*/ 19168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998" y="248"/>
                    </a:moveTo>
                    <a:lnTo>
                      <a:pt x="998" y="9708"/>
                    </a:lnTo>
                    <a:lnTo>
                      <a:pt x="998" y="126209"/>
                    </a:lnTo>
                    <a:lnTo>
                      <a:pt x="998" y="129843"/>
                    </a:lnTo>
                    <a:lnTo>
                      <a:pt x="4272" y="131311"/>
                    </a:lnTo>
                    <a:lnTo>
                      <a:pt x="50870" y="154612"/>
                    </a:lnTo>
                    <a:lnTo>
                      <a:pt x="59246" y="158969"/>
                    </a:lnTo>
                    <a:lnTo>
                      <a:pt x="59246" y="149509"/>
                    </a:lnTo>
                    <a:lnTo>
                      <a:pt x="59246" y="33008"/>
                    </a:lnTo>
                    <a:lnTo>
                      <a:pt x="59246" y="29373"/>
                    </a:lnTo>
                    <a:lnTo>
                      <a:pt x="55973" y="27905"/>
                    </a:lnTo>
                    <a:lnTo>
                      <a:pt x="9374" y="4605"/>
                    </a:lnTo>
                    <a:lnTo>
                      <a:pt x="998" y="248"/>
                    </a:lnTo>
                    <a:close/>
                    <a:moveTo>
                      <a:pt x="12648" y="19168"/>
                    </a:moveTo>
                    <a:lnTo>
                      <a:pt x="47597" y="36643"/>
                    </a:lnTo>
                    <a:lnTo>
                      <a:pt x="47597" y="140049"/>
                    </a:lnTo>
                    <a:lnTo>
                      <a:pt x="12648" y="122574"/>
                    </a:lnTo>
                    <a:lnTo>
                      <a:pt x="12648" y="1916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52" name="Freeform 2851">
                <a:extLst>
                  <a:ext uri="{FF2B5EF4-FFF2-40B4-BE49-F238E27FC236}">
                    <a16:creationId xmlns:a16="http://schemas.microsoft.com/office/drawing/2014/main" id="{2AE69BEC-582A-8264-0D7A-09719154E6D8}"/>
                  </a:ext>
                </a:extLst>
              </p:cNvPr>
              <p:cNvSpPr/>
              <p:nvPr/>
            </p:nvSpPr>
            <p:spPr>
              <a:xfrm>
                <a:off x="8524548" y="2061174"/>
                <a:ext cx="34948" cy="158720"/>
              </a:xfrm>
              <a:custGeom>
                <a:avLst/>
                <a:gdLst>
                  <a:gd name="connsiteX0" fmla="*/ 1007 w 34948"/>
                  <a:gd name="connsiteY0" fmla="*/ 253 h 158720"/>
                  <a:gd name="connsiteX1" fmla="*/ 1007 w 34948"/>
                  <a:gd name="connsiteY1" fmla="*/ 9713 h 158720"/>
                  <a:gd name="connsiteX2" fmla="*/ 1007 w 34948"/>
                  <a:gd name="connsiteY2" fmla="*/ 137864 h 158720"/>
                  <a:gd name="connsiteX3" fmla="*/ 1007 w 34948"/>
                  <a:gd name="connsiteY3" fmla="*/ 141499 h 158720"/>
                  <a:gd name="connsiteX4" fmla="*/ 4281 w 34948"/>
                  <a:gd name="connsiteY4" fmla="*/ 142967 h 158720"/>
                  <a:gd name="connsiteX5" fmla="*/ 27580 w 34948"/>
                  <a:gd name="connsiteY5" fmla="*/ 154617 h 158720"/>
                  <a:gd name="connsiteX6" fmla="*/ 35956 w 34948"/>
                  <a:gd name="connsiteY6" fmla="*/ 158974 h 158720"/>
                  <a:gd name="connsiteX7" fmla="*/ 35956 w 34948"/>
                  <a:gd name="connsiteY7" fmla="*/ 149514 h 158720"/>
                  <a:gd name="connsiteX8" fmla="*/ 35956 w 34948"/>
                  <a:gd name="connsiteY8" fmla="*/ 21363 h 158720"/>
                  <a:gd name="connsiteX9" fmla="*/ 35956 w 34948"/>
                  <a:gd name="connsiteY9" fmla="*/ 17728 h 158720"/>
                  <a:gd name="connsiteX10" fmla="*/ 32682 w 34948"/>
                  <a:gd name="connsiteY10" fmla="*/ 16260 h 158720"/>
                  <a:gd name="connsiteX11" fmla="*/ 9383 w 34948"/>
                  <a:gd name="connsiteY11" fmla="*/ 4610 h 158720"/>
                  <a:gd name="connsiteX12" fmla="*/ 1007 w 34948"/>
                  <a:gd name="connsiteY12" fmla="*/ 253 h 158720"/>
                  <a:gd name="connsiteX13" fmla="*/ 12657 w 34948"/>
                  <a:gd name="connsiteY13" fmla="*/ 19173 h 158720"/>
                  <a:gd name="connsiteX14" fmla="*/ 24306 w 34948"/>
                  <a:gd name="connsiteY14" fmla="*/ 24998 h 158720"/>
                  <a:gd name="connsiteX15" fmla="*/ 24306 w 34948"/>
                  <a:gd name="connsiteY15" fmla="*/ 140054 h 158720"/>
                  <a:gd name="connsiteX16" fmla="*/ 12657 w 34948"/>
                  <a:gd name="connsiteY16" fmla="*/ 134229 h 158720"/>
                  <a:gd name="connsiteX17" fmla="*/ 12657 w 34948"/>
                  <a:gd name="connsiteY17" fmla="*/ 19173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1007" y="253"/>
                    </a:moveTo>
                    <a:lnTo>
                      <a:pt x="1007" y="9713"/>
                    </a:lnTo>
                    <a:lnTo>
                      <a:pt x="1007" y="137864"/>
                    </a:lnTo>
                    <a:lnTo>
                      <a:pt x="1007" y="141499"/>
                    </a:lnTo>
                    <a:lnTo>
                      <a:pt x="4281" y="142967"/>
                    </a:lnTo>
                    <a:lnTo>
                      <a:pt x="27580" y="154617"/>
                    </a:lnTo>
                    <a:lnTo>
                      <a:pt x="35956" y="158974"/>
                    </a:lnTo>
                    <a:lnTo>
                      <a:pt x="35956" y="149514"/>
                    </a:lnTo>
                    <a:lnTo>
                      <a:pt x="35956" y="21363"/>
                    </a:lnTo>
                    <a:lnTo>
                      <a:pt x="35956" y="17728"/>
                    </a:lnTo>
                    <a:lnTo>
                      <a:pt x="32682" y="16260"/>
                    </a:lnTo>
                    <a:lnTo>
                      <a:pt x="9383" y="4610"/>
                    </a:lnTo>
                    <a:lnTo>
                      <a:pt x="1007" y="253"/>
                    </a:lnTo>
                    <a:close/>
                    <a:moveTo>
                      <a:pt x="12657" y="19173"/>
                    </a:moveTo>
                    <a:lnTo>
                      <a:pt x="24306" y="24998"/>
                    </a:lnTo>
                    <a:lnTo>
                      <a:pt x="24306" y="140054"/>
                    </a:lnTo>
                    <a:lnTo>
                      <a:pt x="12657" y="134229"/>
                    </a:lnTo>
                    <a:lnTo>
                      <a:pt x="12657" y="1917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53" name="Freeform 2852">
                <a:extLst>
                  <a:ext uri="{FF2B5EF4-FFF2-40B4-BE49-F238E27FC236}">
                    <a16:creationId xmlns:a16="http://schemas.microsoft.com/office/drawing/2014/main" id="{337A4674-7004-7ED4-6540-36D191EC5CC4}"/>
                  </a:ext>
                </a:extLst>
              </p:cNvPr>
              <p:cNvSpPr/>
              <p:nvPr/>
            </p:nvSpPr>
            <p:spPr>
              <a:xfrm>
                <a:off x="8338154" y="1819429"/>
                <a:ext cx="477635" cy="595605"/>
              </a:xfrm>
              <a:custGeom>
                <a:avLst/>
                <a:gdLst>
                  <a:gd name="connsiteX0" fmla="*/ 239829 w 477635"/>
                  <a:gd name="connsiteY0" fmla="*/ 250 h 595605"/>
                  <a:gd name="connsiteX1" fmla="*/ 237278 w 477635"/>
                  <a:gd name="connsiteY1" fmla="*/ 1706 h 595605"/>
                  <a:gd name="connsiteX2" fmla="*/ 4286 w 477635"/>
                  <a:gd name="connsiteY2" fmla="*/ 118201 h 595605"/>
                  <a:gd name="connsiteX3" fmla="*/ 1012 w 477635"/>
                  <a:gd name="connsiteY3" fmla="*/ 119669 h 595605"/>
                  <a:gd name="connsiteX4" fmla="*/ 1012 w 477635"/>
                  <a:gd name="connsiteY4" fmla="*/ 123304 h 595605"/>
                  <a:gd name="connsiteX5" fmla="*/ 1012 w 477635"/>
                  <a:gd name="connsiteY5" fmla="*/ 472807 h 595605"/>
                  <a:gd name="connsiteX6" fmla="*/ 1012 w 477635"/>
                  <a:gd name="connsiteY6" fmla="*/ 476441 h 595605"/>
                  <a:gd name="connsiteX7" fmla="*/ 4288 w 477635"/>
                  <a:gd name="connsiteY7" fmla="*/ 477909 h 595605"/>
                  <a:gd name="connsiteX8" fmla="*/ 237280 w 477635"/>
                  <a:gd name="connsiteY8" fmla="*/ 594410 h 595605"/>
                  <a:gd name="connsiteX9" fmla="*/ 239832 w 477635"/>
                  <a:gd name="connsiteY9" fmla="*/ 595855 h 595605"/>
                  <a:gd name="connsiteX10" fmla="*/ 242383 w 477635"/>
                  <a:gd name="connsiteY10" fmla="*/ 594410 h 595605"/>
                  <a:gd name="connsiteX11" fmla="*/ 475375 w 477635"/>
                  <a:gd name="connsiteY11" fmla="*/ 477909 h 595605"/>
                  <a:gd name="connsiteX12" fmla="*/ 478648 w 477635"/>
                  <a:gd name="connsiteY12" fmla="*/ 476441 h 595605"/>
                  <a:gd name="connsiteX13" fmla="*/ 478648 w 477635"/>
                  <a:gd name="connsiteY13" fmla="*/ 472807 h 595605"/>
                  <a:gd name="connsiteX14" fmla="*/ 478648 w 477635"/>
                  <a:gd name="connsiteY14" fmla="*/ 123304 h 595605"/>
                  <a:gd name="connsiteX15" fmla="*/ 478648 w 477635"/>
                  <a:gd name="connsiteY15" fmla="*/ 119669 h 595605"/>
                  <a:gd name="connsiteX16" fmla="*/ 475375 w 477635"/>
                  <a:gd name="connsiteY16" fmla="*/ 118201 h 595605"/>
                  <a:gd name="connsiteX17" fmla="*/ 242383 w 477635"/>
                  <a:gd name="connsiteY17" fmla="*/ 1706 h 595605"/>
                  <a:gd name="connsiteX18" fmla="*/ 239832 w 477635"/>
                  <a:gd name="connsiteY18" fmla="*/ 250 h 595605"/>
                  <a:gd name="connsiteX19" fmla="*/ 239829 w 477635"/>
                  <a:gd name="connsiteY19" fmla="*/ 13356 h 595605"/>
                  <a:gd name="connsiteX20" fmla="*/ 466997 w 477635"/>
                  <a:gd name="connsiteY20" fmla="*/ 126939 h 595605"/>
                  <a:gd name="connsiteX21" fmla="*/ 466997 w 477635"/>
                  <a:gd name="connsiteY21" fmla="*/ 469172 h 595605"/>
                  <a:gd name="connsiteX22" fmla="*/ 239829 w 477635"/>
                  <a:gd name="connsiteY22" fmla="*/ 582760 h 595605"/>
                  <a:gd name="connsiteX23" fmla="*/ 12662 w 477635"/>
                  <a:gd name="connsiteY23" fmla="*/ 469172 h 595605"/>
                  <a:gd name="connsiteX24" fmla="*/ 12662 w 477635"/>
                  <a:gd name="connsiteY24" fmla="*/ 126939 h 595605"/>
                  <a:gd name="connsiteX25" fmla="*/ 239829 w 477635"/>
                  <a:gd name="connsiteY25" fmla="*/ 13356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39829" y="250"/>
                    </a:moveTo>
                    <a:lnTo>
                      <a:pt x="237278" y="1706"/>
                    </a:lnTo>
                    <a:lnTo>
                      <a:pt x="4286" y="118201"/>
                    </a:lnTo>
                    <a:lnTo>
                      <a:pt x="1012" y="119669"/>
                    </a:lnTo>
                    <a:lnTo>
                      <a:pt x="1012" y="123304"/>
                    </a:lnTo>
                    <a:lnTo>
                      <a:pt x="1012" y="472807"/>
                    </a:lnTo>
                    <a:lnTo>
                      <a:pt x="1012" y="476441"/>
                    </a:lnTo>
                    <a:lnTo>
                      <a:pt x="4288" y="477909"/>
                    </a:lnTo>
                    <a:lnTo>
                      <a:pt x="237280" y="594410"/>
                    </a:lnTo>
                    <a:lnTo>
                      <a:pt x="239832" y="595855"/>
                    </a:lnTo>
                    <a:lnTo>
                      <a:pt x="242383" y="594410"/>
                    </a:lnTo>
                    <a:lnTo>
                      <a:pt x="475375" y="477909"/>
                    </a:lnTo>
                    <a:lnTo>
                      <a:pt x="478648" y="476441"/>
                    </a:lnTo>
                    <a:lnTo>
                      <a:pt x="478648" y="472807"/>
                    </a:lnTo>
                    <a:lnTo>
                      <a:pt x="478648" y="123304"/>
                    </a:lnTo>
                    <a:lnTo>
                      <a:pt x="478648" y="119669"/>
                    </a:lnTo>
                    <a:lnTo>
                      <a:pt x="475375" y="118201"/>
                    </a:lnTo>
                    <a:lnTo>
                      <a:pt x="242383" y="1706"/>
                    </a:lnTo>
                    <a:lnTo>
                      <a:pt x="239832" y="250"/>
                    </a:lnTo>
                    <a:close/>
                    <a:moveTo>
                      <a:pt x="239829" y="13356"/>
                    </a:moveTo>
                    <a:lnTo>
                      <a:pt x="466997" y="126939"/>
                    </a:lnTo>
                    <a:lnTo>
                      <a:pt x="466997" y="469172"/>
                    </a:lnTo>
                    <a:lnTo>
                      <a:pt x="239829" y="582760"/>
                    </a:lnTo>
                    <a:lnTo>
                      <a:pt x="12662" y="469172"/>
                    </a:lnTo>
                    <a:lnTo>
                      <a:pt x="12662" y="126939"/>
                    </a:lnTo>
                    <a:lnTo>
                      <a:pt x="239829" y="1335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854" name="Graphic 2503">
              <a:extLst>
                <a:ext uri="{FF2B5EF4-FFF2-40B4-BE49-F238E27FC236}">
                  <a16:creationId xmlns:a16="http://schemas.microsoft.com/office/drawing/2014/main" id="{E1C9D7B1-BAEE-9F69-DF9E-56130F20D74E}"/>
                </a:ext>
              </a:extLst>
            </p:cNvPr>
            <p:cNvGrpSpPr/>
            <p:nvPr/>
          </p:nvGrpSpPr>
          <p:grpSpPr>
            <a:xfrm>
              <a:off x="8611319" y="2114978"/>
              <a:ext cx="146707" cy="200382"/>
              <a:chOff x="8611319" y="2114978"/>
              <a:chExt cx="146707" cy="200382"/>
            </a:xfrm>
          </p:grpSpPr>
          <p:sp>
            <p:nvSpPr>
              <p:cNvPr id="2855" name="Freeform 2854">
                <a:extLst>
                  <a:ext uri="{FF2B5EF4-FFF2-40B4-BE49-F238E27FC236}">
                    <a16:creationId xmlns:a16="http://schemas.microsoft.com/office/drawing/2014/main" id="{A24F349C-4352-4D3A-40F4-312114B00D82}"/>
                  </a:ext>
                </a:extLst>
              </p:cNvPr>
              <p:cNvSpPr/>
              <p:nvPr/>
            </p:nvSpPr>
            <p:spPr>
              <a:xfrm>
                <a:off x="8611319" y="2114978"/>
                <a:ext cx="146707" cy="200382"/>
              </a:xfrm>
              <a:custGeom>
                <a:avLst/>
                <a:gdLst>
                  <a:gd name="connsiteX0" fmla="*/ 0 w 146707"/>
                  <a:gd name="connsiteY0" fmla="*/ 200383 h 200382"/>
                  <a:gd name="connsiteX1" fmla="*/ 146708 w 146707"/>
                  <a:gd name="connsiteY1" fmla="*/ 127024 h 200382"/>
                  <a:gd name="connsiteX2" fmla="*/ 146708 w 146707"/>
                  <a:gd name="connsiteY2" fmla="*/ 0 h 200382"/>
                  <a:gd name="connsiteX3" fmla="*/ 29345 w 146707"/>
                  <a:gd name="connsiteY3" fmla="*/ 58686 h 200382"/>
                  <a:gd name="connsiteX4" fmla="*/ 0 w 146707"/>
                  <a:gd name="connsiteY4" fmla="*/ 117814 h 200382"/>
                  <a:gd name="connsiteX5" fmla="*/ 0 w 146707"/>
                  <a:gd name="connsiteY5" fmla="*/ 200383 h 200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707" h="200382">
                    <a:moveTo>
                      <a:pt x="0" y="200383"/>
                    </a:moveTo>
                    <a:lnTo>
                      <a:pt x="146708" y="127024"/>
                    </a:lnTo>
                    <a:lnTo>
                      <a:pt x="146708" y="0"/>
                    </a:lnTo>
                    <a:lnTo>
                      <a:pt x="29345" y="58686"/>
                    </a:lnTo>
                    <a:lnTo>
                      <a:pt x="0" y="117814"/>
                    </a:lnTo>
                    <a:lnTo>
                      <a:pt x="0" y="20038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856" name="Graphic 2503">
                <a:extLst>
                  <a:ext uri="{FF2B5EF4-FFF2-40B4-BE49-F238E27FC236}">
                    <a16:creationId xmlns:a16="http://schemas.microsoft.com/office/drawing/2014/main" id="{90A8F3A8-3C16-D905-126E-09DAB5DAB119}"/>
                  </a:ext>
                </a:extLst>
              </p:cNvPr>
              <p:cNvGrpSpPr/>
              <p:nvPr/>
            </p:nvGrpSpPr>
            <p:grpSpPr>
              <a:xfrm>
                <a:off x="8660223" y="2140102"/>
                <a:ext cx="80032" cy="134566"/>
                <a:chOff x="8660223" y="2140102"/>
                <a:chExt cx="80032" cy="134566"/>
              </a:xfrm>
            </p:grpSpPr>
            <p:sp>
              <p:nvSpPr>
                <p:cNvPr id="2857" name="Freeform 2856">
                  <a:extLst>
                    <a:ext uri="{FF2B5EF4-FFF2-40B4-BE49-F238E27FC236}">
                      <a16:creationId xmlns:a16="http://schemas.microsoft.com/office/drawing/2014/main" id="{280815F3-75E9-F15F-23D1-41BEE6F1A37E}"/>
                    </a:ext>
                  </a:extLst>
                </p:cNvPr>
                <p:cNvSpPr/>
                <p:nvPr/>
              </p:nvSpPr>
              <p:spPr>
                <a:xfrm>
                  <a:off x="8660223" y="2188923"/>
                  <a:ext cx="30778" cy="37376"/>
                </a:xfrm>
                <a:custGeom>
                  <a:avLst/>
                  <a:gdLst>
                    <a:gd name="connsiteX0" fmla="*/ 0 w 30778"/>
                    <a:gd name="connsiteY0" fmla="*/ 15390 h 37376"/>
                    <a:gd name="connsiteX1" fmla="*/ 30778 w 30778"/>
                    <a:gd name="connsiteY1" fmla="*/ 0 h 37376"/>
                    <a:gd name="connsiteX2" fmla="*/ 30778 w 30778"/>
                    <a:gd name="connsiteY2" fmla="*/ 21986 h 37376"/>
                    <a:gd name="connsiteX3" fmla="*/ 0 w 30778"/>
                    <a:gd name="connsiteY3" fmla="*/ 37376 h 37376"/>
                  </a:gdLst>
                  <a:ahLst/>
                  <a:cxnLst>
                    <a:cxn ang="0">
                      <a:pos x="connsiteX0" y="connsiteY0"/>
                    </a:cxn>
                    <a:cxn ang="0">
                      <a:pos x="connsiteX1" y="connsiteY1"/>
                    </a:cxn>
                    <a:cxn ang="0">
                      <a:pos x="connsiteX2" y="connsiteY2"/>
                    </a:cxn>
                    <a:cxn ang="0">
                      <a:pos x="connsiteX3" y="connsiteY3"/>
                    </a:cxn>
                  </a:cxnLst>
                  <a:rect l="l" t="t" r="r" b="b"/>
                  <a:pathLst>
                    <a:path w="30778" h="37376">
                      <a:moveTo>
                        <a:pt x="0" y="15390"/>
                      </a:moveTo>
                      <a:lnTo>
                        <a:pt x="30778" y="0"/>
                      </a:lnTo>
                      <a:lnTo>
                        <a:pt x="30778" y="21986"/>
                      </a:lnTo>
                      <a:lnTo>
                        <a:pt x="0" y="3737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58" name="Freeform 2857">
                  <a:extLst>
                    <a:ext uri="{FF2B5EF4-FFF2-40B4-BE49-F238E27FC236}">
                      <a16:creationId xmlns:a16="http://schemas.microsoft.com/office/drawing/2014/main" id="{6F074A21-4490-72EE-B2DC-36E6930BEEB1}"/>
                    </a:ext>
                  </a:extLst>
                </p:cNvPr>
                <p:cNvSpPr/>
                <p:nvPr/>
              </p:nvSpPr>
              <p:spPr>
                <a:xfrm>
                  <a:off x="8660223" y="2213107"/>
                  <a:ext cx="30778" cy="37376"/>
                </a:xfrm>
                <a:custGeom>
                  <a:avLst/>
                  <a:gdLst>
                    <a:gd name="connsiteX0" fmla="*/ 0 w 30778"/>
                    <a:gd name="connsiteY0" fmla="*/ 15390 h 37376"/>
                    <a:gd name="connsiteX1" fmla="*/ 30778 w 30778"/>
                    <a:gd name="connsiteY1" fmla="*/ 0 h 37376"/>
                    <a:gd name="connsiteX2" fmla="*/ 30778 w 30778"/>
                    <a:gd name="connsiteY2" fmla="*/ 21986 h 37376"/>
                    <a:gd name="connsiteX3" fmla="*/ 0 w 30778"/>
                    <a:gd name="connsiteY3" fmla="*/ 37376 h 37376"/>
                  </a:gdLst>
                  <a:ahLst/>
                  <a:cxnLst>
                    <a:cxn ang="0">
                      <a:pos x="connsiteX0" y="connsiteY0"/>
                    </a:cxn>
                    <a:cxn ang="0">
                      <a:pos x="connsiteX1" y="connsiteY1"/>
                    </a:cxn>
                    <a:cxn ang="0">
                      <a:pos x="connsiteX2" y="connsiteY2"/>
                    </a:cxn>
                    <a:cxn ang="0">
                      <a:pos x="connsiteX3" y="connsiteY3"/>
                    </a:cxn>
                  </a:cxnLst>
                  <a:rect l="l" t="t" r="r" b="b"/>
                  <a:pathLst>
                    <a:path w="30778" h="37376">
                      <a:moveTo>
                        <a:pt x="0" y="15390"/>
                      </a:moveTo>
                      <a:lnTo>
                        <a:pt x="30778" y="0"/>
                      </a:lnTo>
                      <a:lnTo>
                        <a:pt x="30778" y="21986"/>
                      </a:lnTo>
                      <a:lnTo>
                        <a:pt x="0" y="3737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59" name="Freeform 2858">
                  <a:extLst>
                    <a:ext uri="{FF2B5EF4-FFF2-40B4-BE49-F238E27FC236}">
                      <a16:creationId xmlns:a16="http://schemas.microsoft.com/office/drawing/2014/main" id="{ECFCF67C-AFA9-0628-E000-5C518153BB9A}"/>
                    </a:ext>
                  </a:extLst>
                </p:cNvPr>
                <p:cNvSpPr/>
                <p:nvPr/>
              </p:nvSpPr>
              <p:spPr>
                <a:xfrm>
                  <a:off x="8660223" y="2164741"/>
                  <a:ext cx="30771" cy="37368"/>
                </a:xfrm>
                <a:custGeom>
                  <a:avLst/>
                  <a:gdLst>
                    <a:gd name="connsiteX0" fmla="*/ 0 w 30771"/>
                    <a:gd name="connsiteY0" fmla="*/ 37368 h 37368"/>
                    <a:gd name="connsiteX1" fmla="*/ 30772 w 30771"/>
                    <a:gd name="connsiteY1" fmla="*/ 21981 h 37368"/>
                    <a:gd name="connsiteX2" fmla="*/ 30772 w 30771"/>
                    <a:gd name="connsiteY2" fmla="*/ 0 h 37368"/>
                    <a:gd name="connsiteX3" fmla="*/ 6148 w 30771"/>
                    <a:gd name="connsiteY3" fmla="*/ 12313 h 37368"/>
                    <a:gd name="connsiteX4" fmla="*/ 0 w 30771"/>
                    <a:gd name="connsiteY4" fmla="*/ 23073 h 37368"/>
                    <a:gd name="connsiteX5" fmla="*/ 0 w 30771"/>
                    <a:gd name="connsiteY5" fmla="*/ 37368 h 3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71" h="37368">
                      <a:moveTo>
                        <a:pt x="0" y="37368"/>
                      </a:moveTo>
                      <a:lnTo>
                        <a:pt x="30772" y="21981"/>
                      </a:lnTo>
                      <a:lnTo>
                        <a:pt x="30772" y="0"/>
                      </a:lnTo>
                      <a:lnTo>
                        <a:pt x="6148" y="12313"/>
                      </a:lnTo>
                      <a:lnTo>
                        <a:pt x="0" y="23073"/>
                      </a:lnTo>
                      <a:lnTo>
                        <a:pt x="0" y="3736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60" name="Freeform 2859">
                  <a:extLst>
                    <a:ext uri="{FF2B5EF4-FFF2-40B4-BE49-F238E27FC236}">
                      <a16:creationId xmlns:a16="http://schemas.microsoft.com/office/drawing/2014/main" id="{4C018F6B-063A-40C7-CAB8-491A5C6A2CCC}"/>
                    </a:ext>
                  </a:extLst>
                </p:cNvPr>
                <p:cNvSpPr/>
                <p:nvPr/>
              </p:nvSpPr>
              <p:spPr>
                <a:xfrm>
                  <a:off x="8660223" y="2237294"/>
                  <a:ext cx="30771" cy="37368"/>
                </a:xfrm>
                <a:custGeom>
                  <a:avLst/>
                  <a:gdLst>
                    <a:gd name="connsiteX0" fmla="*/ 0 w 30771"/>
                    <a:gd name="connsiteY0" fmla="*/ 15387 h 37368"/>
                    <a:gd name="connsiteX1" fmla="*/ 30772 w 30771"/>
                    <a:gd name="connsiteY1" fmla="*/ 0 h 37368"/>
                    <a:gd name="connsiteX2" fmla="*/ 30772 w 30771"/>
                    <a:gd name="connsiteY2" fmla="*/ 21981 h 37368"/>
                    <a:gd name="connsiteX3" fmla="*/ 6148 w 30771"/>
                    <a:gd name="connsiteY3" fmla="*/ 34294 h 37368"/>
                    <a:gd name="connsiteX4" fmla="*/ 0 w 30771"/>
                    <a:gd name="connsiteY4" fmla="*/ 29682 h 37368"/>
                    <a:gd name="connsiteX5" fmla="*/ 0 w 30771"/>
                    <a:gd name="connsiteY5" fmla="*/ 15387 h 3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71" h="37368">
                      <a:moveTo>
                        <a:pt x="0" y="15387"/>
                      </a:moveTo>
                      <a:lnTo>
                        <a:pt x="30772" y="0"/>
                      </a:lnTo>
                      <a:lnTo>
                        <a:pt x="30772" y="21981"/>
                      </a:lnTo>
                      <a:lnTo>
                        <a:pt x="6148" y="34294"/>
                      </a:lnTo>
                      <a:lnTo>
                        <a:pt x="0" y="29682"/>
                      </a:lnTo>
                      <a:lnTo>
                        <a:pt x="0" y="1538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61" name="Freeform 2860">
                  <a:extLst>
                    <a:ext uri="{FF2B5EF4-FFF2-40B4-BE49-F238E27FC236}">
                      <a16:creationId xmlns:a16="http://schemas.microsoft.com/office/drawing/2014/main" id="{C0B1BB1F-520F-C273-447B-09130229B91F}"/>
                    </a:ext>
                  </a:extLst>
                </p:cNvPr>
                <p:cNvSpPr/>
                <p:nvPr/>
              </p:nvSpPr>
              <p:spPr>
                <a:xfrm>
                  <a:off x="8692542" y="2156272"/>
                  <a:ext cx="15389" cy="102235"/>
                </a:xfrm>
                <a:custGeom>
                  <a:avLst/>
                  <a:gdLst>
                    <a:gd name="connsiteX0" fmla="*/ 0 w 15389"/>
                    <a:gd name="connsiteY0" fmla="*/ 7695 h 102235"/>
                    <a:gd name="connsiteX1" fmla="*/ 15389 w 15389"/>
                    <a:gd name="connsiteY1" fmla="*/ 0 h 102235"/>
                    <a:gd name="connsiteX2" fmla="*/ 15389 w 15389"/>
                    <a:gd name="connsiteY2" fmla="*/ 94541 h 102235"/>
                    <a:gd name="connsiteX3" fmla="*/ 0 w 15389"/>
                    <a:gd name="connsiteY3" fmla="*/ 102236 h 102235"/>
                  </a:gdLst>
                  <a:ahLst/>
                  <a:cxnLst>
                    <a:cxn ang="0">
                      <a:pos x="connsiteX0" y="connsiteY0"/>
                    </a:cxn>
                    <a:cxn ang="0">
                      <a:pos x="connsiteX1" y="connsiteY1"/>
                    </a:cxn>
                    <a:cxn ang="0">
                      <a:pos x="connsiteX2" y="connsiteY2"/>
                    </a:cxn>
                    <a:cxn ang="0">
                      <a:pos x="connsiteX3" y="connsiteY3"/>
                    </a:cxn>
                  </a:cxnLst>
                  <a:rect l="l" t="t" r="r" b="b"/>
                  <a:pathLst>
                    <a:path w="15389" h="102235">
                      <a:moveTo>
                        <a:pt x="0" y="7695"/>
                      </a:moveTo>
                      <a:lnTo>
                        <a:pt x="15389" y="0"/>
                      </a:lnTo>
                      <a:lnTo>
                        <a:pt x="15389" y="94541"/>
                      </a:lnTo>
                      <a:lnTo>
                        <a:pt x="0" y="10223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62" name="Freeform 2861">
                  <a:extLst>
                    <a:ext uri="{FF2B5EF4-FFF2-40B4-BE49-F238E27FC236}">
                      <a16:creationId xmlns:a16="http://schemas.microsoft.com/office/drawing/2014/main" id="{5E78371A-8018-357D-CB26-D9704A780BDD}"/>
                    </a:ext>
                  </a:extLst>
                </p:cNvPr>
                <p:cNvSpPr/>
                <p:nvPr/>
              </p:nvSpPr>
              <p:spPr>
                <a:xfrm>
                  <a:off x="8709477" y="2212665"/>
                  <a:ext cx="30771" cy="37368"/>
                </a:xfrm>
                <a:custGeom>
                  <a:avLst/>
                  <a:gdLst>
                    <a:gd name="connsiteX0" fmla="*/ 30772 w 30771"/>
                    <a:gd name="connsiteY0" fmla="*/ 0 h 37368"/>
                    <a:gd name="connsiteX1" fmla="*/ 0 w 30771"/>
                    <a:gd name="connsiteY1" fmla="*/ 15387 h 37368"/>
                    <a:gd name="connsiteX2" fmla="*/ 0 w 30771"/>
                    <a:gd name="connsiteY2" fmla="*/ 37368 h 37368"/>
                    <a:gd name="connsiteX3" fmla="*/ 24624 w 30771"/>
                    <a:gd name="connsiteY3" fmla="*/ 25055 h 37368"/>
                    <a:gd name="connsiteX4" fmla="*/ 30772 w 30771"/>
                    <a:gd name="connsiteY4" fmla="*/ 14295 h 37368"/>
                    <a:gd name="connsiteX5" fmla="*/ 30772 w 30771"/>
                    <a:gd name="connsiteY5" fmla="*/ 0 h 3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71" h="37368">
                      <a:moveTo>
                        <a:pt x="30772" y="0"/>
                      </a:moveTo>
                      <a:lnTo>
                        <a:pt x="0" y="15387"/>
                      </a:lnTo>
                      <a:lnTo>
                        <a:pt x="0" y="37368"/>
                      </a:lnTo>
                      <a:lnTo>
                        <a:pt x="24624" y="25055"/>
                      </a:lnTo>
                      <a:lnTo>
                        <a:pt x="30772" y="14295"/>
                      </a:lnTo>
                      <a:lnTo>
                        <a:pt x="30772" y="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63" name="Freeform 2862">
                  <a:extLst>
                    <a:ext uri="{FF2B5EF4-FFF2-40B4-BE49-F238E27FC236}">
                      <a16:creationId xmlns:a16="http://schemas.microsoft.com/office/drawing/2014/main" id="{6C5C143D-1A25-2036-E1C6-0C6811705C62}"/>
                    </a:ext>
                  </a:extLst>
                </p:cNvPr>
                <p:cNvSpPr/>
                <p:nvPr/>
              </p:nvSpPr>
              <p:spPr>
                <a:xfrm>
                  <a:off x="8707925" y="2140112"/>
                  <a:ext cx="32324" cy="38144"/>
                </a:xfrm>
                <a:custGeom>
                  <a:avLst/>
                  <a:gdLst>
                    <a:gd name="connsiteX0" fmla="*/ 32325 w 32324"/>
                    <a:gd name="connsiteY0" fmla="*/ 21981 h 38144"/>
                    <a:gd name="connsiteX1" fmla="*/ 0 w 32324"/>
                    <a:gd name="connsiteY1" fmla="*/ 38144 h 38144"/>
                    <a:gd name="connsiteX2" fmla="*/ 0 w 32324"/>
                    <a:gd name="connsiteY2" fmla="*/ 16163 h 38144"/>
                    <a:gd name="connsiteX3" fmla="*/ 25863 w 32324"/>
                    <a:gd name="connsiteY3" fmla="*/ 3231 h 38144"/>
                    <a:gd name="connsiteX4" fmla="*/ 32325 w 32324"/>
                    <a:gd name="connsiteY4" fmla="*/ 7686 h 38144"/>
                    <a:gd name="connsiteX5" fmla="*/ 32325 w 32324"/>
                    <a:gd name="connsiteY5" fmla="*/ 21981 h 38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24" h="38144">
                      <a:moveTo>
                        <a:pt x="32325" y="21981"/>
                      </a:moveTo>
                      <a:lnTo>
                        <a:pt x="0" y="38144"/>
                      </a:lnTo>
                      <a:lnTo>
                        <a:pt x="0" y="16163"/>
                      </a:lnTo>
                      <a:lnTo>
                        <a:pt x="25863" y="3231"/>
                      </a:lnTo>
                      <a:lnTo>
                        <a:pt x="32325" y="7686"/>
                      </a:lnTo>
                      <a:lnTo>
                        <a:pt x="32325" y="2198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64" name="Freeform 2863">
                  <a:extLst>
                    <a:ext uri="{FF2B5EF4-FFF2-40B4-BE49-F238E27FC236}">
                      <a16:creationId xmlns:a16="http://schemas.microsoft.com/office/drawing/2014/main" id="{6D9C85E8-590B-12BD-D54F-CF39A63E5E5F}"/>
                    </a:ext>
                  </a:extLst>
                </p:cNvPr>
                <p:cNvSpPr/>
                <p:nvPr/>
              </p:nvSpPr>
              <p:spPr>
                <a:xfrm>
                  <a:off x="8709469" y="2188482"/>
                  <a:ext cx="30778" cy="37376"/>
                </a:xfrm>
                <a:custGeom>
                  <a:avLst/>
                  <a:gdLst>
                    <a:gd name="connsiteX0" fmla="*/ 0 w 30778"/>
                    <a:gd name="connsiteY0" fmla="*/ 15390 h 37376"/>
                    <a:gd name="connsiteX1" fmla="*/ 30778 w 30778"/>
                    <a:gd name="connsiteY1" fmla="*/ 0 h 37376"/>
                    <a:gd name="connsiteX2" fmla="*/ 30778 w 30778"/>
                    <a:gd name="connsiteY2" fmla="*/ 21986 h 37376"/>
                    <a:gd name="connsiteX3" fmla="*/ 0 w 30778"/>
                    <a:gd name="connsiteY3" fmla="*/ 37376 h 37376"/>
                  </a:gdLst>
                  <a:ahLst/>
                  <a:cxnLst>
                    <a:cxn ang="0">
                      <a:pos x="connsiteX0" y="connsiteY0"/>
                    </a:cxn>
                    <a:cxn ang="0">
                      <a:pos x="connsiteX1" y="connsiteY1"/>
                    </a:cxn>
                    <a:cxn ang="0">
                      <a:pos x="connsiteX2" y="connsiteY2"/>
                    </a:cxn>
                    <a:cxn ang="0">
                      <a:pos x="connsiteX3" y="connsiteY3"/>
                    </a:cxn>
                  </a:cxnLst>
                  <a:rect l="l" t="t" r="r" b="b"/>
                  <a:pathLst>
                    <a:path w="30778" h="37376">
                      <a:moveTo>
                        <a:pt x="0" y="15390"/>
                      </a:moveTo>
                      <a:lnTo>
                        <a:pt x="30778" y="0"/>
                      </a:lnTo>
                      <a:lnTo>
                        <a:pt x="30778" y="21986"/>
                      </a:lnTo>
                      <a:lnTo>
                        <a:pt x="0" y="3737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65" name="Freeform 2864">
                  <a:extLst>
                    <a:ext uri="{FF2B5EF4-FFF2-40B4-BE49-F238E27FC236}">
                      <a16:creationId xmlns:a16="http://schemas.microsoft.com/office/drawing/2014/main" id="{B2471C00-760C-C340-1862-DDB6DC9821F2}"/>
                    </a:ext>
                  </a:extLst>
                </p:cNvPr>
                <p:cNvSpPr/>
                <p:nvPr/>
              </p:nvSpPr>
              <p:spPr>
                <a:xfrm>
                  <a:off x="8709469" y="2164299"/>
                  <a:ext cx="30778" cy="37376"/>
                </a:xfrm>
                <a:custGeom>
                  <a:avLst/>
                  <a:gdLst>
                    <a:gd name="connsiteX0" fmla="*/ 0 w 30778"/>
                    <a:gd name="connsiteY0" fmla="*/ 15390 h 37376"/>
                    <a:gd name="connsiteX1" fmla="*/ 30778 w 30778"/>
                    <a:gd name="connsiteY1" fmla="*/ 0 h 37376"/>
                    <a:gd name="connsiteX2" fmla="*/ 30778 w 30778"/>
                    <a:gd name="connsiteY2" fmla="*/ 21986 h 37376"/>
                    <a:gd name="connsiteX3" fmla="*/ 0 w 30778"/>
                    <a:gd name="connsiteY3" fmla="*/ 37376 h 37376"/>
                  </a:gdLst>
                  <a:ahLst/>
                  <a:cxnLst>
                    <a:cxn ang="0">
                      <a:pos x="connsiteX0" y="connsiteY0"/>
                    </a:cxn>
                    <a:cxn ang="0">
                      <a:pos x="connsiteX1" y="connsiteY1"/>
                    </a:cxn>
                    <a:cxn ang="0">
                      <a:pos x="connsiteX2" y="connsiteY2"/>
                    </a:cxn>
                    <a:cxn ang="0">
                      <a:pos x="connsiteX3" y="connsiteY3"/>
                    </a:cxn>
                  </a:cxnLst>
                  <a:rect l="l" t="t" r="r" b="b"/>
                  <a:pathLst>
                    <a:path w="30778" h="37376">
                      <a:moveTo>
                        <a:pt x="0" y="15390"/>
                      </a:moveTo>
                      <a:lnTo>
                        <a:pt x="30778" y="0"/>
                      </a:lnTo>
                      <a:lnTo>
                        <a:pt x="30778" y="21986"/>
                      </a:lnTo>
                      <a:lnTo>
                        <a:pt x="0" y="3737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66" name="Freeform 2865">
                  <a:extLst>
                    <a:ext uri="{FF2B5EF4-FFF2-40B4-BE49-F238E27FC236}">
                      <a16:creationId xmlns:a16="http://schemas.microsoft.com/office/drawing/2014/main" id="{73BF4DE0-AC08-DC71-43E7-44663911CE61}"/>
                    </a:ext>
                  </a:extLst>
                </p:cNvPr>
                <p:cNvSpPr/>
                <p:nvPr/>
              </p:nvSpPr>
              <p:spPr>
                <a:xfrm>
                  <a:off x="8698698" y="2153966"/>
                  <a:ext cx="13850" cy="28911"/>
                </a:xfrm>
                <a:custGeom>
                  <a:avLst/>
                  <a:gdLst>
                    <a:gd name="connsiteX0" fmla="*/ 0 w 13850"/>
                    <a:gd name="connsiteY0" fmla="*/ 6926 h 28911"/>
                    <a:gd name="connsiteX1" fmla="*/ 13850 w 13850"/>
                    <a:gd name="connsiteY1" fmla="*/ 0 h 28911"/>
                    <a:gd name="connsiteX2" fmla="*/ 13850 w 13850"/>
                    <a:gd name="connsiteY2" fmla="*/ 21986 h 28911"/>
                    <a:gd name="connsiteX3" fmla="*/ 0 w 13850"/>
                    <a:gd name="connsiteY3" fmla="*/ 28912 h 28911"/>
                  </a:gdLst>
                  <a:ahLst/>
                  <a:cxnLst>
                    <a:cxn ang="0">
                      <a:pos x="connsiteX0" y="connsiteY0"/>
                    </a:cxn>
                    <a:cxn ang="0">
                      <a:pos x="connsiteX1" y="connsiteY1"/>
                    </a:cxn>
                    <a:cxn ang="0">
                      <a:pos x="connsiteX2" y="connsiteY2"/>
                    </a:cxn>
                    <a:cxn ang="0">
                      <a:pos x="connsiteX3" y="connsiteY3"/>
                    </a:cxn>
                  </a:cxnLst>
                  <a:rect l="l" t="t" r="r" b="b"/>
                  <a:pathLst>
                    <a:path w="13850" h="28911">
                      <a:moveTo>
                        <a:pt x="0" y="6926"/>
                      </a:moveTo>
                      <a:lnTo>
                        <a:pt x="13850" y="0"/>
                      </a:lnTo>
                      <a:lnTo>
                        <a:pt x="13850" y="21986"/>
                      </a:lnTo>
                      <a:lnTo>
                        <a:pt x="0" y="2891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67" name="Freeform 2866">
                  <a:extLst>
                    <a:ext uri="{FF2B5EF4-FFF2-40B4-BE49-F238E27FC236}">
                      <a16:creationId xmlns:a16="http://schemas.microsoft.com/office/drawing/2014/main" id="{D43CC7FE-7574-220E-F236-F30C38826CB2}"/>
                    </a:ext>
                  </a:extLst>
                </p:cNvPr>
                <p:cNvSpPr/>
                <p:nvPr/>
              </p:nvSpPr>
              <p:spPr>
                <a:xfrm>
                  <a:off x="8692542" y="2153954"/>
                  <a:ext cx="20012" cy="10007"/>
                </a:xfrm>
                <a:custGeom>
                  <a:avLst/>
                  <a:gdLst>
                    <a:gd name="connsiteX0" fmla="*/ 0 w 20012"/>
                    <a:gd name="connsiteY0" fmla="*/ 10007 h 10007"/>
                    <a:gd name="connsiteX1" fmla="*/ 20013 w 20012"/>
                    <a:gd name="connsiteY1" fmla="*/ 0 h 10007"/>
                  </a:gdLst>
                  <a:ahLst/>
                  <a:cxnLst>
                    <a:cxn ang="0">
                      <a:pos x="connsiteX0" y="connsiteY0"/>
                    </a:cxn>
                    <a:cxn ang="0">
                      <a:pos x="connsiteX1" y="connsiteY1"/>
                    </a:cxn>
                  </a:cxnLst>
                  <a:rect l="l" t="t" r="r" b="b"/>
                  <a:pathLst>
                    <a:path w="20012" h="10007">
                      <a:moveTo>
                        <a:pt x="0" y="10007"/>
                      </a:moveTo>
                      <a:lnTo>
                        <a:pt x="20013" y="0"/>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68" name="Freeform 2867">
                  <a:extLst>
                    <a:ext uri="{FF2B5EF4-FFF2-40B4-BE49-F238E27FC236}">
                      <a16:creationId xmlns:a16="http://schemas.microsoft.com/office/drawing/2014/main" id="{66673FC8-E9C7-3C40-B6D2-EBBB952C8DB9}"/>
                    </a:ext>
                  </a:extLst>
                </p:cNvPr>
                <p:cNvSpPr/>
                <p:nvPr/>
              </p:nvSpPr>
              <p:spPr>
                <a:xfrm>
                  <a:off x="8707931" y="2162090"/>
                  <a:ext cx="32324" cy="16163"/>
                </a:xfrm>
                <a:custGeom>
                  <a:avLst/>
                  <a:gdLst>
                    <a:gd name="connsiteX0" fmla="*/ 0 w 32324"/>
                    <a:gd name="connsiteY0" fmla="*/ 16163 h 16163"/>
                    <a:gd name="connsiteX1" fmla="*/ 32325 w 32324"/>
                    <a:gd name="connsiteY1" fmla="*/ 0 h 16163"/>
                  </a:gdLst>
                  <a:ahLst/>
                  <a:cxnLst>
                    <a:cxn ang="0">
                      <a:pos x="connsiteX0" y="connsiteY0"/>
                    </a:cxn>
                    <a:cxn ang="0">
                      <a:pos x="connsiteX1" y="connsiteY1"/>
                    </a:cxn>
                  </a:cxnLst>
                  <a:rect l="l" t="t" r="r" b="b"/>
                  <a:pathLst>
                    <a:path w="32324" h="16163">
                      <a:moveTo>
                        <a:pt x="0" y="16163"/>
                      </a:moveTo>
                      <a:lnTo>
                        <a:pt x="32325" y="0"/>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grpSp>
        <p:nvGrpSpPr>
          <p:cNvPr id="2869" name="Graphic 2503">
            <a:extLst>
              <a:ext uri="{FF2B5EF4-FFF2-40B4-BE49-F238E27FC236}">
                <a16:creationId xmlns:a16="http://schemas.microsoft.com/office/drawing/2014/main" id="{D9A8F208-0FF8-6499-5EED-EF0725D3AD26}"/>
              </a:ext>
            </a:extLst>
          </p:cNvPr>
          <p:cNvGrpSpPr/>
          <p:nvPr/>
        </p:nvGrpSpPr>
        <p:grpSpPr>
          <a:xfrm>
            <a:off x="2624688" y="4104512"/>
            <a:ext cx="1150923" cy="1726454"/>
            <a:chOff x="4238697" y="4150933"/>
            <a:chExt cx="360990" cy="541508"/>
          </a:xfrm>
        </p:grpSpPr>
        <p:sp>
          <p:nvSpPr>
            <p:cNvPr id="2870" name="Freeform 2869">
              <a:extLst>
                <a:ext uri="{FF2B5EF4-FFF2-40B4-BE49-F238E27FC236}">
                  <a16:creationId xmlns:a16="http://schemas.microsoft.com/office/drawing/2014/main" id="{BE3F10C6-8F7E-2D95-3B12-23933B3B806F}"/>
                </a:ext>
              </a:extLst>
            </p:cNvPr>
            <p:cNvSpPr/>
            <p:nvPr/>
          </p:nvSpPr>
          <p:spPr>
            <a:xfrm>
              <a:off x="4238697" y="4150933"/>
              <a:ext cx="180495" cy="541508"/>
            </a:xfrm>
            <a:custGeom>
              <a:avLst/>
              <a:gdLst>
                <a:gd name="connsiteX0" fmla="*/ 4 w 180495"/>
                <a:gd name="connsiteY0" fmla="*/ 451503 h 541508"/>
                <a:gd name="connsiteX1" fmla="*/ 180499 w 180495"/>
                <a:gd name="connsiteY1" fmla="*/ 541755 h 541508"/>
                <a:gd name="connsiteX2" fmla="*/ 180499 w 180495"/>
                <a:gd name="connsiteY2" fmla="*/ 90498 h 541508"/>
                <a:gd name="connsiteX3" fmla="*/ 4 w 180495"/>
                <a:gd name="connsiteY3" fmla="*/ 247 h 541508"/>
                <a:gd name="connsiteX4" fmla="*/ 4 w 180495"/>
                <a:gd name="connsiteY4" fmla="*/ 451503 h 54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495" h="541508">
                  <a:moveTo>
                    <a:pt x="4" y="451503"/>
                  </a:moveTo>
                  <a:lnTo>
                    <a:pt x="180499" y="541755"/>
                  </a:lnTo>
                  <a:lnTo>
                    <a:pt x="180499" y="90498"/>
                  </a:lnTo>
                  <a:lnTo>
                    <a:pt x="4" y="247"/>
                  </a:lnTo>
                  <a:lnTo>
                    <a:pt x="4" y="45150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71" name="Freeform 2870">
              <a:extLst>
                <a:ext uri="{FF2B5EF4-FFF2-40B4-BE49-F238E27FC236}">
                  <a16:creationId xmlns:a16="http://schemas.microsoft.com/office/drawing/2014/main" id="{BDD75C7C-C2AC-02E8-21D1-B5AA4FBBBB0D}"/>
                </a:ext>
              </a:extLst>
            </p:cNvPr>
            <p:cNvSpPr/>
            <p:nvPr/>
          </p:nvSpPr>
          <p:spPr>
            <a:xfrm>
              <a:off x="4419192" y="4150933"/>
              <a:ext cx="180495" cy="541508"/>
            </a:xfrm>
            <a:custGeom>
              <a:avLst/>
              <a:gdLst>
                <a:gd name="connsiteX0" fmla="*/ 37 w 180495"/>
                <a:gd name="connsiteY0" fmla="*/ 541755 h 541508"/>
                <a:gd name="connsiteX1" fmla="*/ 180532 w 180495"/>
                <a:gd name="connsiteY1" fmla="*/ 451503 h 541508"/>
                <a:gd name="connsiteX2" fmla="*/ 180532 w 180495"/>
                <a:gd name="connsiteY2" fmla="*/ 247 h 541508"/>
                <a:gd name="connsiteX3" fmla="*/ 37 w 180495"/>
                <a:gd name="connsiteY3" fmla="*/ 90498 h 541508"/>
                <a:gd name="connsiteX4" fmla="*/ 37 w 180495"/>
                <a:gd name="connsiteY4" fmla="*/ 541755 h 54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495" h="541508">
                  <a:moveTo>
                    <a:pt x="37" y="541755"/>
                  </a:moveTo>
                  <a:lnTo>
                    <a:pt x="180532" y="451503"/>
                  </a:lnTo>
                  <a:lnTo>
                    <a:pt x="180532" y="247"/>
                  </a:lnTo>
                  <a:lnTo>
                    <a:pt x="37" y="90498"/>
                  </a:lnTo>
                  <a:lnTo>
                    <a:pt x="37" y="54175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75" name="Freeform 2874">
              <a:extLst>
                <a:ext uri="{FF2B5EF4-FFF2-40B4-BE49-F238E27FC236}">
                  <a16:creationId xmlns:a16="http://schemas.microsoft.com/office/drawing/2014/main" id="{BEB87EF3-217B-8F71-A4FA-1471A2EFEE60}"/>
                </a:ext>
              </a:extLst>
            </p:cNvPr>
            <p:cNvSpPr/>
            <p:nvPr/>
          </p:nvSpPr>
          <p:spPr>
            <a:xfrm>
              <a:off x="4291424" y="4536504"/>
              <a:ext cx="90247" cy="137181"/>
            </a:xfrm>
            <a:custGeom>
              <a:avLst/>
              <a:gdLst>
                <a:gd name="connsiteX0" fmla="*/ 5 w 90247"/>
                <a:gd name="connsiteY0" fmla="*/ 281 h 137181"/>
                <a:gd name="connsiteX1" fmla="*/ 5 w 90247"/>
                <a:gd name="connsiteY1" fmla="*/ 15083 h 137181"/>
                <a:gd name="connsiteX2" fmla="*/ 5 w 90247"/>
                <a:gd name="connsiteY2" fmla="*/ 87284 h 137181"/>
                <a:gd name="connsiteX3" fmla="*/ 5 w 90247"/>
                <a:gd name="connsiteY3" fmla="*/ 92337 h 137181"/>
                <a:gd name="connsiteX4" fmla="*/ 5077 w 90247"/>
                <a:gd name="connsiteY4" fmla="*/ 95045 h 137181"/>
                <a:gd name="connsiteX5" fmla="*/ 77275 w 90247"/>
                <a:gd name="connsiteY5" fmla="*/ 131146 h 137181"/>
                <a:gd name="connsiteX6" fmla="*/ 90253 w 90247"/>
                <a:gd name="connsiteY6" fmla="*/ 137463 h 137181"/>
                <a:gd name="connsiteX7" fmla="*/ 90253 w 90247"/>
                <a:gd name="connsiteY7" fmla="*/ 123384 h 137181"/>
                <a:gd name="connsiteX8" fmla="*/ 90253 w 90247"/>
                <a:gd name="connsiteY8" fmla="*/ 51183 h 137181"/>
                <a:gd name="connsiteX9" fmla="*/ 90253 w 90247"/>
                <a:gd name="connsiteY9" fmla="*/ 45407 h 137181"/>
                <a:gd name="connsiteX10" fmla="*/ 85181 w 90247"/>
                <a:gd name="connsiteY10" fmla="*/ 42699 h 137181"/>
                <a:gd name="connsiteX11" fmla="*/ 12983 w 90247"/>
                <a:gd name="connsiteY11" fmla="*/ 6598 h 137181"/>
                <a:gd name="connsiteX12" fmla="*/ 5 w 90247"/>
                <a:gd name="connsiteY12" fmla="*/ 281 h 137181"/>
                <a:gd name="connsiteX13" fmla="*/ 18055 w 90247"/>
                <a:gd name="connsiteY13" fmla="*/ 29703 h 137181"/>
                <a:gd name="connsiteX14" fmla="*/ 72203 w 90247"/>
                <a:gd name="connsiteY14" fmla="*/ 56779 h 137181"/>
                <a:gd name="connsiteX15" fmla="*/ 72203 w 90247"/>
                <a:gd name="connsiteY15" fmla="*/ 108583 h 137181"/>
                <a:gd name="connsiteX16" fmla="*/ 18055 w 90247"/>
                <a:gd name="connsiteY16" fmla="*/ 81507 h 137181"/>
                <a:gd name="connsiteX17" fmla="*/ 18055 w 90247"/>
                <a:gd name="connsiteY17" fmla="*/ 29703 h 13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0247" h="137181">
                  <a:moveTo>
                    <a:pt x="5" y="281"/>
                  </a:moveTo>
                  <a:lnTo>
                    <a:pt x="5" y="15083"/>
                  </a:lnTo>
                  <a:lnTo>
                    <a:pt x="5" y="87284"/>
                  </a:lnTo>
                  <a:lnTo>
                    <a:pt x="5" y="92337"/>
                  </a:lnTo>
                  <a:lnTo>
                    <a:pt x="5077" y="95045"/>
                  </a:lnTo>
                  <a:lnTo>
                    <a:pt x="77275" y="131146"/>
                  </a:lnTo>
                  <a:lnTo>
                    <a:pt x="90253" y="137463"/>
                  </a:lnTo>
                  <a:lnTo>
                    <a:pt x="90253" y="123384"/>
                  </a:lnTo>
                  <a:lnTo>
                    <a:pt x="90253" y="51183"/>
                  </a:lnTo>
                  <a:lnTo>
                    <a:pt x="90253" y="45407"/>
                  </a:lnTo>
                  <a:lnTo>
                    <a:pt x="85181" y="42699"/>
                  </a:lnTo>
                  <a:lnTo>
                    <a:pt x="12983" y="6598"/>
                  </a:lnTo>
                  <a:lnTo>
                    <a:pt x="5" y="281"/>
                  </a:lnTo>
                  <a:close/>
                  <a:moveTo>
                    <a:pt x="18055" y="29703"/>
                  </a:moveTo>
                  <a:lnTo>
                    <a:pt x="72203" y="56779"/>
                  </a:lnTo>
                  <a:lnTo>
                    <a:pt x="72203" y="108583"/>
                  </a:lnTo>
                  <a:lnTo>
                    <a:pt x="18055" y="81507"/>
                  </a:lnTo>
                  <a:lnTo>
                    <a:pt x="18055" y="2970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76" name="Freeform 2875">
              <a:extLst>
                <a:ext uri="{FF2B5EF4-FFF2-40B4-BE49-F238E27FC236}">
                  <a16:creationId xmlns:a16="http://schemas.microsoft.com/office/drawing/2014/main" id="{BFF6DEF4-B2B1-C40C-514F-2A867064D580}"/>
                </a:ext>
              </a:extLst>
            </p:cNvPr>
            <p:cNvSpPr/>
            <p:nvPr/>
          </p:nvSpPr>
          <p:spPr>
            <a:xfrm>
              <a:off x="4428217" y="4461398"/>
              <a:ext cx="54148" cy="101081"/>
            </a:xfrm>
            <a:custGeom>
              <a:avLst/>
              <a:gdLst>
                <a:gd name="connsiteX0" fmla="*/ 54175 w 54148"/>
                <a:gd name="connsiteY0" fmla="*/ 263 h 101081"/>
                <a:gd name="connsiteX1" fmla="*/ 41198 w 54148"/>
                <a:gd name="connsiteY1" fmla="*/ 6580 h 101081"/>
                <a:gd name="connsiteX2" fmla="*/ 5099 w 54148"/>
                <a:gd name="connsiteY2" fmla="*/ 24630 h 101081"/>
                <a:gd name="connsiteX3" fmla="*/ 27 w 54148"/>
                <a:gd name="connsiteY3" fmla="*/ 27338 h 101081"/>
                <a:gd name="connsiteX4" fmla="*/ 27 w 54148"/>
                <a:gd name="connsiteY4" fmla="*/ 33115 h 101081"/>
                <a:gd name="connsiteX5" fmla="*/ 27 w 54148"/>
                <a:gd name="connsiteY5" fmla="*/ 87265 h 101081"/>
                <a:gd name="connsiteX6" fmla="*/ 27 w 54148"/>
                <a:gd name="connsiteY6" fmla="*/ 101344 h 101081"/>
                <a:gd name="connsiteX7" fmla="*/ 13004 w 54148"/>
                <a:gd name="connsiteY7" fmla="*/ 95027 h 101081"/>
                <a:gd name="connsiteX8" fmla="*/ 49103 w 54148"/>
                <a:gd name="connsiteY8" fmla="*/ 76977 h 101081"/>
                <a:gd name="connsiteX9" fmla="*/ 54175 w 54148"/>
                <a:gd name="connsiteY9" fmla="*/ 74269 h 101081"/>
                <a:gd name="connsiteX10" fmla="*/ 54175 w 54148"/>
                <a:gd name="connsiteY10" fmla="*/ 69215 h 101081"/>
                <a:gd name="connsiteX11" fmla="*/ 54175 w 54148"/>
                <a:gd name="connsiteY11" fmla="*/ 15064 h 101081"/>
                <a:gd name="connsiteX12" fmla="*/ 54175 w 54148"/>
                <a:gd name="connsiteY12" fmla="*/ 263 h 101081"/>
                <a:gd name="connsiteX13" fmla="*/ 36126 w 54148"/>
                <a:gd name="connsiteY13" fmla="*/ 29685 h 101081"/>
                <a:gd name="connsiteX14" fmla="*/ 36126 w 54148"/>
                <a:gd name="connsiteY14" fmla="*/ 63439 h 101081"/>
                <a:gd name="connsiteX15" fmla="*/ 18076 w 54148"/>
                <a:gd name="connsiteY15" fmla="*/ 72464 h 101081"/>
                <a:gd name="connsiteX16" fmla="*/ 18076 w 54148"/>
                <a:gd name="connsiteY16" fmla="*/ 38710 h 101081"/>
                <a:gd name="connsiteX17" fmla="*/ 36126 w 54148"/>
                <a:gd name="connsiteY17" fmla="*/ 29685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54175" y="263"/>
                  </a:moveTo>
                  <a:lnTo>
                    <a:pt x="41198" y="6580"/>
                  </a:lnTo>
                  <a:lnTo>
                    <a:pt x="5099" y="24630"/>
                  </a:lnTo>
                  <a:lnTo>
                    <a:pt x="27" y="27338"/>
                  </a:lnTo>
                  <a:lnTo>
                    <a:pt x="27" y="33115"/>
                  </a:lnTo>
                  <a:lnTo>
                    <a:pt x="27" y="87265"/>
                  </a:lnTo>
                  <a:lnTo>
                    <a:pt x="27" y="101344"/>
                  </a:lnTo>
                  <a:lnTo>
                    <a:pt x="13004" y="95027"/>
                  </a:lnTo>
                  <a:lnTo>
                    <a:pt x="49103" y="76977"/>
                  </a:lnTo>
                  <a:lnTo>
                    <a:pt x="54175" y="74269"/>
                  </a:lnTo>
                  <a:lnTo>
                    <a:pt x="54175" y="69215"/>
                  </a:lnTo>
                  <a:lnTo>
                    <a:pt x="54175" y="15064"/>
                  </a:lnTo>
                  <a:lnTo>
                    <a:pt x="54175" y="263"/>
                  </a:lnTo>
                  <a:close/>
                  <a:moveTo>
                    <a:pt x="36126" y="29685"/>
                  </a:moveTo>
                  <a:lnTo>
                    <a:pt x="36126" y="63439"/>
                  </a:lnTo>
                  <a:lnTo>
                    <a:pt x="18076" y="72464"/>
                  </a:lnTo>
                  <a:lnTo>
                    <a:pt x="18076" y="38710"/>
                  </a:lnTo>
                  <a:lnTo>
                    <a:pt x="36126" y="2968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77" name="Freeform 2876">
              <a:extLst>
                <a:ext uri="{FF2B5EF4-FFF2-40B4-BE49-F238E27FC236}">
                  <a16:creationId xmlns:a16="http://schemas.microsoft.com/office/drawing/2014/main" id="{F0C0E372-054C-8A3E-DDD4-91E06D9E7465}"/>
                </a:ext>
              </a:extLst>
            </p:cNvPr>
            <p:cNvSpPr/>
            <p:nvPr/>
          </p:nvSpPr>
          <p:spPr>
            <a:xfrm>
              <a:off x="4428217" y="4353097"/>
              <a:ext cx="54148" cy="101081"/>
            </a:xfrm>
            <a:custGeom>
              <a:avLst/>
              <a:gdLst>
                <a:gd name="connsiteX0" fmla="*/ 54175 w 54148"/>
                <a:gd name="connsiteY0" fmla="*/ 243 h 101081"/>
                <a:gd name="connsiteX1" fmla="*/ 41198 w 54148"/>
                <a:gd name="connsiteY1" fmla="*/ 6560 h 101081"/>
                <a:gd name="connsiteX2" fmla="*/ 5099 w 54148"/>
                <a:gd name="connsiteY2" fmla="*/ 24611 h 101081"/>
                <a:gd name="connsiteX3" fmla="*/ 27 w 54148"/>
                <a:gd name="connsiteY3" fmla="*/ 27319 h 101081"/>
                <a:gd name="connsiteX4" fmla="*/ 27 w 54148"/>
                <a:gd name="connsiteY4" fmla="*/ 33095 h 101081"/>
                <a:gd name="connsiteX5" fmla="*/ 27 w 54148"/>
                <a:gd name="connsiteY5" fmla="*/ 87246 h 101081"/>
                <a:gd name="connsiteX6" fmla="*/ 27 w 54148"/>
                <a:gd name="connsiteY6" fmla="*/ 101324 h 101081"/>
                <a:gd name="connsiteX7" fmla="*/ 13004 w 54148"/>
                <a:gd name="connsiteY7" fmla="*/ 95007 h 101081"/>
                <a:gd name="connsiteX8" fmla="*/ 49103 w 54148"/>
                <a:gd name="connsiteY8" fmla="*/ 76957 h 101081"/>
                <a:gd name="connsiteX9" fmla="*/ 54175 w 54148"/>
                <a:gd name="connsiteY9" fmla="*/ 74249 h 101081"/>
                <a:gd name="connsiteX10" fmla="*/ 54175 w 54148"/>
                <a:gd name="connsiteY10" fmla="*/ 69195 h 101081"/>
                <a:gd name="connsiteX11" fmla="*/ 54175 w 54148"/>
                <a:gd name="connsiteY11" fmla="*/ 15045 h 101081"/>
                <a:gd name="connsiteX12" fmla="*/ 54175 w 54148"/>
                <a:gd name="connsiteY12" fmla="*/ 243 h 101081"/>
                <a:gd name="connsiteX13" fmla="*/ 36126 w 54148"/>
                <a:gd name="connsiteY13" fmla="*/ 29665 h 101081"/>
                <a:gd name="connsiteX14" fmla="*/ 36126 w 54148"/>
                <a:gd name="connsiteY14" fmla="*/ 63419 h 101081"/>
                <a:gd name="connsiteX15" fmla="*/ 18076 w 54148"/>
                <a:gd name="connsiteY15" fmla="*/ 72444 h 101081"/>
                <a:gd name="connsiteX16" fmla="*/ 18076 w 54148"/>
                <a:gd name="connsiteY16" fmla="*/ 38690 h 101081"/>
                <a:gd name="connsiteX17" fmla="*/ 36126 w 54148"/>
                <a:gd name="connsiteY17" fmla="*/ 29665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54175" y="243"/>
                  </a:moveTo>
                  <a:lnTo>
                    <a:pt x="41198" y="6560"/>
                  </a:lnTo>
                  <a:lnTo>
                    <a:pt x="5099" y="24611"/>
                  </a:lnTo>
                  <a:lnTo>
                    <a:pt x="27" y="27319"/>
                  </a:lnTo>
                  <a:lnTo>
                    <a:pt x="27" y="33095"/>
                  </a:lnTo>
                  <a:lnTo>
                    <a:pt x="27" y="87246"/>
                  </a:lnTo>
                  <a:lnTo>
                    <a:pt x="27" y="101324"/>
                  </a:lnTo>
                  <a:lnTo>
                    <a:pt x="13004" y="95007"/>
                  </a:lnTo>
                  <a:lnTo>
                    <a:pt x="49103" y="76957"/>
                  </a:lnTo>
                  <a:lnTo>
                    <a:pt x="54175" y="74249"/>
                  </a:lnTo>
                  <a:lnTo>
                    <a:pt x="54175" y="69195"/>
                  </a:lnTo>
                  <a:lnTo>
                    <a:pt x="54175" y="15045"/>
                  </a:lnTo>
                  <a:lnTo>
                    <a:pt x="54175" y="243"/>
                  </a:lnTo>
                  <a:close/>
                  <a:moveTo>
                    <a:pt x="36126" y="29665"/>
                  </a:moveTo>
                  <a:lnTo>
                    <a:pt x="36126" y="63419"/>
                  </a:lnTo>
                  <a:lnTo>
                    <a:pt x="18076" y="72444"/>
                  </a:lnTo>
                  <a:lnTo>
                    <a:pt x="18076" y="38690"/>
                  </a:lnTo>
                  <a:lnTo>
                    <a:pt x="36126" y="2966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78" name="Freeform 2877">
              <a:extLst>
                <a:ext uri="{FF2B5EF4-FFF2-40B4-BE49-F238E27FC236}">
                  <a16:creationId xmlns:a16="http://schemas.microsoft.com/office/drawing/2014/main" id="{3BBAE5A6-6C38-3416-3127-9162EC67CF05}"/>
                </a:ext>
              </a:extLst>
            </p:cNvPr>
            <p:cNvSpPr/>
            <p:nvPr/>
          </p:nvSpPr>
          <p:spPr>
            <a:xfrm>
              <a:off x="4428217" y="4244795"/>
              <a:ext cx="54148" cy="101081"/>
            </a:xfrm>
            <a:custGeom>
              <a:avLst/>
              <a:gdLst>
                <a:gd name="connsiteX0" fmla="*/ 54175 w 54148"/>
                <a:gd name="connsiteY0" fmla="*/ 223 h 101081"/>
                <a:gd name="connsiteX1" fmla="*/ 41198 w 54148"/>
                <a:gd name="connsiteY1" fmla="*/ 6541 h 101081"/>
                <a:gd name="connsiteX2" fmla="*/ 5099 w 54148"/>
                <a:gd name="connsiteY2" fmla="*/ 24591 h 101081"/>
                <a:gd name="connsiteX3" fmla="*/ 27 w 54148"/>
                <a:gd name="connsiteY3" fmla="*/ 27299 h 101081"/>
                <a:gd name="connsiteX4" fmla="*/ 27 w 54148"/>
                <a:gd name="connsiteY4" fmla="*/ 33075 h 101081"/>
                <a:gd name="connsiteX5" fmla="*/ 27 w 54148"/>
                <a:gd name="connsiteY5" fmla="*/ 87226 h 101081"/>
                <a:gd name="connsiteX6" fmla="*/ 27 w 54148"/>
                <a:gd name="connsiteY6" fmla="*/ 101305 h 101081"/>
                <a:gd name="connsiteX7" fmla="*/ 13004 w 54148"/>
                <a:gd name="connsiteY7" fmla="*/ 94987 h 101081"/>
                <a:gd name="connsiteX8" fmla="*/ 49103 w 54148"/>
                <a:gd name="connsiteY8" fmla="*/ 76937 h 101081"/>
                <a:gd name="connsiteX9" fmla="*/ 54175 w 54148"/>
                <a:gd name="connsiteY9" fmla="*/ 74229 h 101081"/>
                <a:gd name="connsiteX10" fmla="*/ 54175 w 54148"/>
                <a:gd name="connsiteY10" fmla="*/ 69176 h 101081"/>
                <a:gd name="connsiteX11" fmla="*/ 54175 w 54148"/>
                <a:gd name="connsiteY11" fmla="*/ 15025 h 101081"/>
                <a:gd name="connsiteX12" fmla="*/ 54175 w 54148"/>
                <a:gd name="connsiteY12" fmla="*/ 223 h 101081"/>
                <a:gd name="connsiteX13" fmla="*/ 36126 w 54148"/>
                <a:gd name="connsiteY13" fmla="*/ 29646 h 101081"/>
                <a:gd name="connsiteX14" fmla="*/ 36126 w 54148"/>
                <a:gd name="connsiteY14" fmla="*/ 63399 h 101081"/>
                <a:gd name="connsiteX15" fmla="*/ 18076 w 54148"/>
                <a:gd name="connsiteY15" fmla="*/ 72425 h 101081"/>
                <a:gd name="connsiteX16" fmla="*/ 18076 w 54148"/>
                <a:gd name="connsiteY16" fmla="*/ 38671 h 101081"/>
                <a:gd name="connsiteX17" fmla="*/ 36126 w 54148"/>
                <a:gd name="connsiteY17" fmla="*/ 29646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54175" y="223"/>
                  </a:moveTo>
                  <a:lnTo>
                    <a:pt x="41198" y="6541"/>
                  </a:lnTo>
                  <a:lnTo>
                    <a:pt x="5099" y="24591"/>
                  </a:lnTo>
                  <a:lnTo>
                    <a:pt x="27" y="27299"/>
                  </a:lnTo>
                  <a:lnTo>
                    <a:pt x="27" y="33075"/>
                  </a:lnTo>
                  <a:lnTo>
                    <a:pt x="27" y="87226"/>
                  </a:lnTo>
                  <a:lnTo>
                    <a:pt x="27" y="101305"/>
                  </a:lnTo>
                  <a:lnTo>
                    <a:pt x="13004" y="94987"/>
                  </a:lnTo>
                  <a:lnTo>
                    <a:pt x="49103" y="76937"/>
                  </a:lnTo>
                  <a:lnTo>
                    <a:pt x="54175" y="74229"/>
                  </a:lnTo>
                  <a:lnTo>
                    <a:pt x="54175" y="69176"/>
                  </a:lnTo>
                  <a:lnTo>
                    <a:pt x="54175" y="15025"/>
                  </a:lnTo>
                  <a:lnTo>
                    <a:pt x="54175" y="223"/>
                  </a:lnTo>
                  <a:close/>
                  <a:moveTo>
                    <a:pt x="36126" y="29646"/>
                  </a:moveTo>
                  <a:lnTo>
                    <a:pt x="36126" y="63399"/>
                  </a:lnTo>
                  <a:lnTo>
                    <a:pt x="18076" y="72425"/>
                  </a:lnTo>
                  <a:lnTo>
                    <a:pt x="18076" y="38671"/>
                  </a:lnTo>
                  <a:lnTo>
                    <a:pt x="36126" y="2964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79" name="Freeform 2878">
              <a:extLst>
                <a:ext uri="{FF2B5EF4-FFF2-40B4-BE49-F238E27FC236}">
                  <a16:creationId xmlns:a16="http://schemas.microsoft.com/office/drawing/2014/main" id="{346C5DD5-10ED-F9BC-777F-41B8051273F0}"/>
                </a:ext>
              </a:extLst>
            </p:cNvPr>
            <p:cNvSpPr/>
            <p:nvPr/>
          </p:nvSpPr>
          <p:spPr>
            <a:xfrm>
              <a:off x="4518464" y="4416273"/>
              <a:ext cx="54148" cy="101081"/>
            </a:xfrm>
            <a:custGeom>
              <a:avLst/>
              <a:gdLst>
                <a:gd name="connsiteX0" fmla="*/ 54192 w 54148"/>
                <a:gd name="connsiteY0" fmla="*/ 255 h 101081"/>
                <a:gd name="connsiteX1" fmla="*/ 41214 w 54148"/>
                <a:gd name="connsiteY1" fmla="*/ 6572 h 101081"/>
                <a:gd name="connsiteX2" fmla="*/ 5115 w 54148"/>
                <a:gd name="connsiteY2" fmla="*/ 24622 h 101081"/>
                <a:gd name="connsiteX3" fmla="*/ 43 w 54148"/>
                <a:gd name="connsiteY3" fmla="*/ 27330 h 101081"/>
                <a:gd name="connsiteX4" fmla="*/ 43 w 54148"/>
                <a:gd name="connsiteY4" fmla="*/ 33106 h 101081"/>
                <a:gd name="connsiteX5" fmla="*/ 43 w 54148"/>
                <a:gd name="connsiteY5" fmla="*/ 87257 h 101081"/>
                <a:gd name="connsiteX6" fmla="*/ 43 w 54148"/>
                <a:gd name="connsiteY6" fmla="*/ 101336 h 101081"/>
                <a:gd name="connsiteX7" fmla="*/ 13021 w 54148"/>
                <a:gd name="connsiteY7" fmla="*/ 95019 h 101081"/>
                <a:gd name="connsiteX8" fmla="*/ 49120 w 54148"/>
                <a:gd name="connsiteY8" fmla="*/ 76968 h 101081"/>
                <a:gd name="connsiteX9" fmla="*/ 54192 w 54148"/>
                <a:gd name="connsiteY9" fmla="*/ 74260 h 101081"/>
                <a:gd name="connsiteX10" fmla="*/ 54192 w 54148"/>
                <a:gd name="connsiteY10" fmla="*/ 69207 h 101081"/>
                <a:gd name="connsiteX11" fmla="*/ 54192 w 54148"/>
                <a:gd name="connsiteY11" fmla="*/ 15056 h 101081"/>
                <a:gd name="connsiteX12" fmla="*/ 54192 w 54148"/>
                <a:gd name="connsiteY12" fmla="*/ 255 h 101081"/>
                <a:gd name="connsiteX13" fmla="*/ 36142 w 54148"/>
                <a:gd name="connsiteY13" fmla="*/ 29677 h 101081"/>
                <a:gd name="connsiteX14" fmla="*/ 36142 w 54148"/>
                <a:gd name="connsiteY14" fmla="*/ 63431 h 101081"/>
                <a:gd name="connsiteX15" fmla="*/ 18093 w 54148"/>
                <a:gd name="connsiteY15" fmla="*/ 72456 h 101081"/>
                <a:gd name="connsiteX16" fmla="*/ 18093 w 54148"/>
                <a:gd name="connsiteY16" fmla="*/ 38702 h 101081"/>
                <a:gd name="connsiteX17" fmla="*/ 36142 w 54148"/>
                <a:gd name="connsiteY17" fmla="*/ 29677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54192" y="255"/>
                  </a:moveTo>
                  <a:lnTo>
                    <a:pt x="41214" y="6572"/>
                  </a:lnTo>
                  <a:lnTo>
                    <a:pt x="5115" y="24622"/>
                  </a:lnTo>
                  <a:lnTo>
                    <a:pt x="43" y="27330"/>
                  </a:lnTo>
                  <a:lnTo>
                    <a:pt x="43" y="33106"/>
                  </a:lnTo>
                  <a:lnTo>
                    <a:pt x="43" y="87257"/>
                  </a:lnTo>
                  <a:lnTo>
                    <a:pt x="43" y="101336"/>
                  </a:lnTo>
                  <a:lnTo>
                    <a:pt x="13021" y="95019"/>
                  </a:lnTo>
                  <a:lnTo>
                    <a:pt x="49120" y="76968"/>
                  </a:lnTo>
                  <a:lnTo>
                    <a:pt x="54192" y="74260"/>
                  </a:lnTo>
                  <a:lnTo>
                    <a:pt x="54192" y="69207"/>
                  </a:lnTo>
                  <a:lnTo>
                    <a:pt x="54192" y="15056"/>
                  </a:lnTo>
                  <a:lnTo>
                    <a:pt x="54192" y="255"/>
                  </a:lnTo>
                  <a:close/>
                  <a:moveTo>
                    <a:pt x="36142" y="29677"/>
                  </a:moveTo>
                  <a:lnTo>
                    <a:pt x="36142" y="63431"/>
                  </a:lnTo>
                  <a:lnTo>
                    <a:pt x="18093" y="72456"/>
                  </a:lnTo>
                  <a:lnTo>
                    <a:pt x="18093" y="38702"/>
                  </a:lnTo>
                  <a:lnTo>
                    <a:pt x="36142" y="2967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80" name="Freeform 2879">
              <a:extLst>
                <a:ext uri="{FF2B5EF4-FFF2-40B4-BE49-F238E27FC236}">
                  <a16:creationId xmlns:a16="http://schemas.microsoft.com/office/drawing/2014/main" id="{0B483774-32E4-231C-F0BB-D137836F8E89}"/>
                </a:ext>
              </a:extLst>
            </p:cNvPr>
            <p:cNvSpPr/>
            <p:nvPr/>
          </p:nvSpPr>
          <p:spPr>
            <a:xfrm>
              <a:off x="4518464" y="4307971"/>
              <a:ext cx="54148" cy="101081"/>
            </a:xfrm>
            <a:custGeom>
              <a:avLst/>
              <a:gdLst>
                <a:gd name="connsiteX0" fmla="*/ 54192 w 54148"/>
                <a:gd name="connsiteY0" fmla="*/ 235 h 101081"/>
                <a:gd name="connsiteX1" fmla="*/ 41214 w 54148"/>
                <a:gd name="connsiteY1" fmla="*/ 6552 h 101081"/>
                <a:gd name="connsiteX2" fmla="*/ 5115 w 54148"/>
                <a:gd name="connsiteY2" fmla="*/ 24602 h 101081"/>
                <a:gd name="connsiteX3" fmla="*/ 43 w 54148"/>
                <a:gd name="connsiteY3" fmla="*/ 27310 h 101081"/>
                <a:gd name="connsiteX4" fmla="*/ 43 w 54148"/>
                <a:gd name="connsiteY4" fmla="*/ 33087 h 101081"/>
                <a:gd name="connsiteX5" fmla="*/ 43 w 54148"/>
                <a:gd name="connsiteY5" fmla="*/ 87237 h 101081"/>
                <a:gd name="connsiteX6" fmla="*/ 43 w 54148"/>
                <a:gd name="connsiteY6" fmla="*/ 101316 h 101081"/>
                <a:gd name="connsiteX7" fmla="*/ 13021 w 54148"/>
                <a:gd name="connsiteY7" fmla="*/ 94999 h 101081"/>
                <a:gd name="connsiteX8" fmla="*/ 49120 w 54148"/>
                <a:gd name="connsiteY8" fmla="*/ 76949 h 101081"/>
                <a:gd name="connsiteX9" fmla="*/ 54192 w 54148"/>
                <a:gd name="connsiteY9" fmla="*/ 74241 h 101081"/>
                <a:gd name="connsiteX10" fmla="*/ 54192 w 54148"/>
                <a:gd name="connsiteY10" fmla="*/ 69187 h 101081"/>
                <a:gd name="connsiteX11" fmla="*/ 54192 w 54148"/>
                <a:gd name="connsiteY11" fmla="*/ 15036 h 101081"/>
                <a:gd name="connsiteX12" fmla="*/ 54192 w 54148"/>
                <a:gd name="connsiteY12" fmla="*/ 235 h 101081"/>
                <a:gd name="connsiteX13" fmla="*/ 36142 w 54148"/>
                <a:gd name="connsiteY13" fmla="*/ 29657 h 101081"/>
                <a:gd name="connsiteX14" fmla="*/ 36142 w 54148"/>
                <a:gd name="connsiteY14" fmla="*/ 63411 h 101081"/>
                <a:gd name="connsiteX15" fmla="*/ 18093 w 54148"/>
                <a:gd name="connsiteY15" fmla="*/ 72436 h 101081"/>
                <a:gd name="connsiteX16" fmla="*/ 18093 w 54148"/>
                <a:gd name="connsiteY16" fmla="*/ 38682 h 101081"/>
                <a:gd name="connsiteX17" fmla="*/ 36142 w 54148"/>
                <a:gd name="connsiteY17" fmla="*/ 29657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54192" y="235"/>
                  </a:moveTo>
                  <a:lnTo>
                    <a:pt x="41214" y="6552"/>
                  </a:lnTo>
                  <a:lnTo>
                    <a:pt x="5115" y="24602"/>
                  </a:lnTo>
                  <a:lnTo>
                    <a:pt x="43" y="27310"/>
                  </a:lnTo>
                  <a:lnTo>
                    <a:pt x="43" y="33087"/>
                  </a:lnTo>
                  <a:lnTo>
                    <a:pt x="43" y="87237"/>
                  </a:lnTo>
                  <a:lnTo>
                    <a:pt x="43" y="101316"/>
                  </a:lnTo>
                  <a:lnTo>
                    <a:pt x="13021" y="94999"/>
                  </a:lnTo>
                  <a:lnTo>
                    <a:pt x="49120" y="76949"/>
                  </a:lnTo>
                  <a:lnTo>
                    <a:pt x="54192" y="74241"/>
                  </a:lnTo>
                  <a:lnTo>
                    <a:pt x="54192" y="69187"/>
                  </a:lnTo>
                  <a:lnTo>
                    <a:pt x="54192" y="15036"/>
                  </a:lnTo>
                  <a:lnTo>
                    <a:pt x="54192" y="235"/>
                  </a:lnTo>
                  <a:close/>
                  <a:moveTo>
                    <a:pt x="36142" y="29657"/>
                  </a:moveTo>
                  <a:lnTo>
                    <a:pt x="36142" y="63411"/>
                  </a:lnTo>
                  <a:lnTo>
                    <a:pt x="18093" y="72436"/>
                  </a:lnTo>
                  <a:lnTo>
                    <a:pt x="18093" y="38682"/>
                  </a:lnTo>
                  <a:lnTo>
                    <a:pt x="36142" y="2965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81" name="Freeform 2880">
              <a:extLst>
                <a:ext uri="{FF2B5EF4-FFF2-40B4-BE49-F238E27FC236}">
                  <a16:creationId xmlns:a16="http://schemas.microsoft.com/office/drawing/2014/main" id="{6D82C5E6-E057-CD4E-B058-1B2F0B750DD5}"/>
                </a:ext>
              </a:extLst>
            </p:cNvPr>
            <p:cNvSpPr/>
            <p:nvPr/>
          </p:nvSpPr>
          <p:spPr>
            <a:xfrm>
              <a:off x="4518464" y="4199669"/>
              <a:ext cx="54148" cy="101081"/>
            </a:xfrm>
            <a:custGeom>
              <a:avLst/>
              <a:gdLst>
                <a:gd name="connsiteX0" fmla="*/ 54192 w 54148"/>
                <a:gd name="connsiteY0" fmla="*/ 215 h 101081"/>
                <a:gd name="connsiteX1" fmla="*/ 41214 w 54148"/>
                <a:gd name="connsiteY1" fmla="*/ 6532 h 101081"/>
                <a:gd name="connsiteX2" fmla="*/ 5115 w 54148"/>
                <a:gd name="connsiteY2" fmla="*/ 24583 h 101081"/>
                <a:gd name="connsiteX3" fmla="*/ 43 w 54148"/>
                <a:gd name="connsiteY3" fmla="*/ 27291 h 101081"/>
                <a:gd name="connsiteX4" fmla="*/ 43 w 54148"/>
                <a:gd name="connsiteY4" fmla="*/ 33067 h 101081"/>
                <a:gd name="connsiteX5" fmla="*/ 43 w 54148"/>
                <a:gd name="connsiteY5" fmla="*/ 87218 h 101081"/>
                <a:gd name="connsiteX6" fmla="*/ 43 w 54148"/>
                <a:gd name="connsiteY6" fmla="*/ 101296 h 101081"/>
                <a:gd name="connsiteX7" fmla="*/ 13021 w 54148"/>
                <a:gd name="connsiteY7" fmla="*/ 94979 h 101081"/>
                <a:gd name="connsiteX8" fmla="*/ 49120 w 54148"/>
                <a:gd name="connsiteY8" fmla="*/ 76929 h 101081"/>
                <a:gd name="connsiteX9" fmla="*/ 54192 w 54148"/>
                <a:gd name="connsiteY9" fmla="*/ 74221 h 101081"/>
                <a:gd name="connsiteX10" fmla="*/ 54192 w 54148"/>
                <a:gd name="connsiteY10" fmla="*/ 69167 h 101081"/>
                <a:gd name="connsiteX11" fmla="*/ 54192 w 54148"/>
                <a:gd name="connsiteY11" fmla="*/ 15017 h 101081"/>
                <a:gd name="connsiteX12" fmla="*/ 54192 w 54148"/>
                <a:gd name="connsiteY12" fmla="*/ 215 h 101081"/>
                <a:gd name="connsiteX13" fmla="*/ 36142 w 54148"/>
                <a:gd name="connsiteY13" fmla="*/ 29637 h 101081"/>
                <a:gd name="connsiteX14" fmla="*/ 36142 w 54148"/>
                <a:gd name="connsiteY14" fmla="*/ 63391 h 101081"/>
                <a:gd name="connsiteX15" fmla="*/ 18093 w 54148"/>
                <a:gd name="connsiteY15" fmla="*/ 72416 h 101081"/>
                <a:gd name="connsiteX16" fmla="*/ 18093 w 54148"/>
                <a:gd name="connsiteY16" fmla="*/ 38662 h 101081"/>
                <a:gd name="connsiteX17" fmla="*/ 36142 w 54148"/>
                <a:gd name="connsiteY17" fmla="*/ 29637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54192" y="215"/>
                  </a:moveTo>
                  <a:lnTo>
                    <a:pt x="41214" y="6532"/>
                  </a:lnTo>
                  <a:lnTo>
                    <a:pt x="5115" y="24583"/>
                  </a:lnTo>
                  <a:lnTo>
                    <a:pt x="43" y="27291"/>
                  </a:lnTo>
                  <a:lnTo>
                    <a:pt x="43" y="33067"/>
                  </a:lnTo>
                  <a:lnTo>
                    <a:pt x="43" y="87218"/>
                  </a:lnTo>
                  <a:lnTo>
                    <a:pt x="43" y="101296"/>
                  </a:lnTo>
                  <a:lnTo>
                    <a:pt x="13021" y="94979"/>
                  </a:lnTo>
                  <a:lnTo>
                    <a:pt x="49120" y="76929"/>
                  </a:lnTo>
                  <a:lnTo>
                    <a:pt x="54192" y="74221"/>
                  </a:lnTo>
                  <a:lnTo>
                    <a:pt x="54192" y="69167"/>
                  </a:lnTo>
                  <a:lnTo>
                    <a:pt x="54192" y="15017"/>
                  </a:lnTo>
                  <a:lnTo>
                    <a:pt x="54192" y="215"/>
                  </a:lnTo>
                  <a:close/>
                  <a:moveTo>
                    <a:pt x="36142" y="29637"/>
                  </a:moveTo>
                  <a:lnTo>
                    <a:pt x="36142" y="63391"/>
                  </a:lnTo>
                  <a:lnTo>
                    <a:pt x="18093" y="72416"/>
                  </a:lnTo>
                  <a:lnTo>
                    <a:pt x="18093" y="38662"/>
                  </a:lnTo>
                  <a:lnTo>
                    <a:pt x="36142" y="2963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82" name="Freeform 2881">
              <a:extLst>
                <a:ext uri="{FF2B5EF4-FFF2-40B4-BE49-F238E27FC236}">
                  <a16:creationId xmlns:a16="http://schemas.microsoft.com/office/drawing/2014/main" id="{86437331-9B81-87D6-0033-4015C90E02D0}"/>
                </a:ext>
              </a:extLst>
            </p:cNvPr>
            <p:cNvSpPr/>
            <p:nvPr/>
          </p:nvSpPr>
          <p:spPr>
            <a:xfrm>
              <a:off x="4356019" y="4461398"/>
              <a:ext cx="54148" cy="101081"/>
            </a:xfrm>
            <a:custGeom>
              <a:avLst/>
              <a:gdLst>
                <a:gd name="connsiteX0" fmla="*/ 14 w 54148"/>
                <a:gd name="connsiteY0" fmla="*/ 263 h 101081"/>
                <a:gd name="connsiteX1" fmla="*/ 14 w 54148"/>
                <a:gd name="connsiteY1" fmla="*/ 15064 h 101081"/>
                <a:gd name="connsiteX2" fmla="*/ 14 w 54148"/>
                <a:gd name="connsiteY2" fmla="*/ 69215 h 101081"/>
                <a:gd name="connsiteX3" fmla="*/ 14 w 54148"/>
                <a:gd name="connsiteY3" fmla="*/ 74269 h 101081"/>
                <a:gd name="connsiteX4" fmla="*/ 5085 w 54148"/>
                <a:gd name="connsiteY4" fmla="*/ 76977 h 101081"/>
                <a:gd name="connsiteX5" fmla="*/ 41184 w 54148"/>
                <a:gd name="connsiteY5" fmla="*/ 95027 h 101081"/>
                <a:gd name="connsiteX6" fmla="*/ 54162 w 54148"/>
                <a:gd name="connsiteY6" fmla="*/ 101344 h 101081"/>
                <a:gd name="connsiteX7" fmla="*/ 54162 w 54148"/>
                <a:gd name="connsiteY7" fmla="*/ 87265 h 101081"/>
                <a:gd name="connsiteX8" fmla="*/ 54162 w 54148"/>
                <a:gd name="connsiteY8" fmla="*/ 33115 h 101081"/>
                <a:gd name="connsiteX9" fmla="*/ 54162 w 54148"/>
                <a:gd name="connsiteY9" fmla="*/ 27338 h 101081"/>
                <a:gd name="connsiteX10" fmla="*/ 49090 w 54148"/>
                <a:gd name="connsiteY10" fmla="*/ 24630 h 101081"/>
                <a:gd name="connsiteX11" fmla="*/ 12991 w 54148"/>
                <a:gd name="connsiteY11" fmla="*/ 6580 h 101081"/>
                <a:gd name="connsiteX12" fmla="*/ 14 w 54148"/>
                <a:gd name="connsiteY12" fmla="*/ 263 h 101081"/>
                <a:gd name="connsiteX13" fmla="*/ 18063 w 54148"/>
                <a:gd name="connsiteY13" fmla="*/ 29685 h 101081"/>
                <a:gd name="connsiteX14" fmla="*/ 36113 w 54148"/>
                <a:gd name="connsiteY14" fmla="*/ 38710 h 101081"/>
                <a:gd name="connsiteX15" fmla="*/ 36113 w 54148"/>
                <a:gd name="connsiteY15" fmla="*/ 72464 h 101081"/>
                <a:gd name="connsiteX16" fmla="*/ 18063 w 54148"/>
                <a:gd name="connsiteY16" fmla="*/ 63439 h 101081"/>
                <a:gd name="connsiteX17" fmla="*/ 18063 w 54148"/>
                <a:gd name="connsiteY17" fmla="*/ 29685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14" y="263"/>
                  </a:moveTo>
                  <a:lnTo>
                    <a:pt x="14" y="15064"/>
                  </a:lnTo>
                  <a:lnTo>
                    <a:pt x="14" y="69215"/>
                  </a:lnTo>
                  <a:lnTo>
                    <a:pt x="14" y="74269"/>
                  </a:lnTo>
                  <a:lnTo>
                    <a:pt x="5085" y="76977"/>
                  </a:lnTo>
                  <a:lnTo>
                    <a:pt x="41184" y="95027"/>
                  </a:lnTo>
                  <a:lnTo>
                    <a:pt x="54162" y="101344"/>
                  </a:lnTo>
                  <a:lnTo>
                    <a:pt x="54162" y="87265"/>
                  </a:lnTo>
                  <a:lnTo>
                    <a:pt x="54162" y="33115"/>
                  </a:lnTo>
                  <a:lnTo>
                    <a:pt x="54162" y="27338"/>
                  </a:lnTo>
                  <a:lnTo>
                    <a:pt x="49090" y="24630"/>
                  </a:lnTo>
                  <a:lnTo>
                    <a:pt x="12991" y="6580"/>
                  </a:lnTo>
                  <a:lnTo>
                    <a:pt x="14" y="263"/>
                  </a:lnTo>
                  <a:close/>
                  <a:moveTo>
                    <a:pt x="18063" y="29685"/>
                  </a:moveTo>
                  <a:lnTo>
                    <a:pt x="36113" y="38710"/>
                  </a:lnTo>
                  <a:lnTo>
                    <a:pt x="36113" y="72464"/>
                  </a:lnTo>
                  <a:lnTo>
                    <a:pt x="18063" y="63439"/>
                  </a:lnTo>
                  <a:lnTo>
                    <a:pt x="18063" y="2968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83" name="Freeform 2882">
              <a:extLst>
                <a:ext uri="{FF2B5EF4-FFF2-40B4-BE49-F238E27FC236}">
                  <a16:creationId xmlns:a16="http://schemas.microsoft.com/office/drawing/2014/main" id="{B4E221FD-608B-EAE4-1583-FFFE975EC606}"/>
                </a:ext>
              </a:extLst>
            </p:cNvPr>
            <p:cNvSpPr/>
            <p:nvPr/>
          </p:nvSpPr>
          <p:spPr>
            <a:xfrm>
              <a:off x="4356019" y="4353097"/>
              <a:ext cx="54148" cy="101081"/>
            </a:xfrm>
            <a:custGeom>
              <a:avLst/>
              <a:gdLst>
                <a:gd name="connsiteX0" fmla="*/ 14 w 54148"/>
                <a:gd name="connsiteY0" fmla="*/ 243 h 101081"/>
                <a:gd name="connsiteX1" fmla="*/ 14 w 54148"/>
                <a:gd name="connsiteY1" fmla="*/ 15045 h 101081"/>
                <a:gd name="connsiteX2" fmla="*/ 14 w 54148"/>
                <a:gd name="connsiteY2" fmla="*/ 69195 h 101081"/>
                <a:gd name="connsiteX3" fmla="*/ 14 w 54148"/>
                <a:gd name="connsiteY3" fmla="*/ 74249 h 101081"/>
                <a:gd name="connsiteX4" fmla="*/ 5085 w 54148"/>
                <a:gd name="connsiteY4" fmla="*/ 76957 h 101081"/>
                <a:gd name="connsiteX5" fmla="*/ 41184 w 54148"/>
                <a:gd name="connsiteY5" fmla="*/ 95007 h 101081"/>
                <a:gd name="connsiteX6" fmla="*/ 54162 w 54148"/>
                <a:gd name="connsiteY6" fmla="*/ 101324 h 101081"/>
                <a:gd name="connsiteX7" fmla="*/ 54162 w 54148"/>
                <a:gd name="connsiteY7" fmla="*/ 87246 h 101081"/>
                <a:gd name="connsiteX8" fmla="*/ 54162 w 54148"/>
                <a:gd name="connsiteY8" fmla="*/ 33095 h 101081"/>
                <a:gd name="connsiteX9" fmla="*/ 54162 w 54148"/>
                <a:gd name="connsiteY9" fmla="*/ 27319 h 101081"/>
                <a:gd name="connsiteX10" fmla="*/ 49090 w 54148"/>
                <a:gd name="connsiteY10" fmla="*/ 24611 h 101081"/>
                <a:gd name="connsiteX11" fmla="*/ 12991 w 54148"/>
                <a:gd name="connsiteY11" fmla="*/ 6560 h 101081"/>
                <a:gd name="connsiteX12" fmla="*/ 14 w 54148"/>
                <a:gd name="connsiteY12" fmla="*/ 243 h 101081"/>
                <a:gd name="connsiteX13" fmla="*/ 18063 w 54148"/>
                <a:gd name="connsiteY13" fmla="*/ 29665 h 101081"/>
                <a:gd name="connsiteX14" fmla="*/ 36113 w 54148"/>
                <a:gd name="connsiteY14" fmla="*/ 38690 h 101081"/>
                <a:gd name="connsiteX15" fmla="*/ 36113 w 54148"/>
                <a:gd name="connsiteY15" fmla="*/ 72444 h 101081"/>
                <a:gd name="connsiteX16" fmla="*/ 18063 w 54148"/>
                <a:gd name="connsiteY16" fmla="*/ 63419 h 101081"/>
                <a:gd name="connsiteX17" fmla="*/ 18063 w 54148"/>
                <a:gd name="connsiteY17" fmla="*/ 29665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14" y="243"/>
                  </a:moveTo>
                  <a:lnTo>
                    <a:pt x="14" y="15045"/>
                  </a:lnTo>
                  <a:lnTo>
                    <a:pt x="14" y="69195"/>
                  </a:lnTo>
                  <a:lnTo>
                    <a:pt x="14" y="74249"/>
                  </a:lnTo>
                  <a:lnTo>
                    <a:pt x="5085" y="76957"/>
                  </a:lnTo>
                  <a:lnTo>
                    <a:pt x="41184" y="95007"/>
                  </a:lnTo>
                  <a:lnTo>
                    <a:pt x="54162" y="101324"/>
                  </a:lnTo>
                  <a:lnTo>
                    <a:pt x="54162" y="87246"/>
                  </a:lnTo>
                  <a:lnTo>
                    <a:pt x="54162" y="33095"/>
                  </a:lnTo>
                  <a:lnTo>
                    <a:pt x="54162" y="27319"/>
                  </a:lnTo>
                  <a:lnTo>
                    <a:pt x="49090" y="24611"/>
                  </a:lnTo>
                  <a:lnTo>
                    <a:pt x="12991" y="6560"/>
                  </a:lnTo>
                  <a:lnTo>
                    <a:pt x="14" y="243"/>
                  </a:lnTo>
                  <a:close/>
                  <a:moveTo>
                    <a:pt x="18063" y="29665"/>
                  </a:moveTo>
                  <a:lnTo>
                    <a:pt x="36113" y="38690"/>
                  </a:lnTo>
                  <a:lnTo>
                    <a:pt x="36113" y="72444"/>
                  </a:lnTo>
                  <a:lnTo>
                    <a:pt x="18063" y="63419"/>
                  </a:lnTo>
                  <a:lnTo>
                    <a:pt x="18063" y="2966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84" name="Freeform 2883">
              <a:extLst>
                <a:ext uri="{FF2B5EF4-FFF2-40B4-BE49-F238E27FC236}">
                  <a16:creationId xmlns:a16="http://schemas.microsoft.com/office/drawing/2014/main" id="{D2F08F0B-D129-B608-8B2E-DEE2D4B6D422}"/>
                </a:ext>
              </a:extLst>
            </p:cNvPr>
            <p:cNvSpPr/>
            <p:nvPr/>
          </p:nvSpPr>
          <p:spPr>
            <a:xfrm>
              <a:off x="4356019" y="4244795"/>
              <a:ext cx="54148" cy="101081"/>
            </a:xfrm>
            <a:custGeom>
              <a:avLst/>
              <a:gdLst>
                <a:gd name="connsiteX0" fmla="*/ 14 w 54148"/>
                <a:gd name="connsiteY0" fmla="*/ 223 h 101081"/>
                <a:gd name="connsiteX1" fmla="*/ 14 w 54148"/>
                <a:gd name="connsiteY1" fmla="*/ 15025 h 101081"/>
                <a:gd name="connsiteX2" fmla="*/ 14 w 54148"/>
                <a:gd name="connsiteY2" fmla="*/ 69176 h 101081"/>
                <a:gd name="connsiteX3" fmla="*/ 14 w 54148"/>
                <a:gd name="connsiteY3" fmla="*/ 74229 h 101081"/>
                <a:gd name="connsiteX4" fmla="*/ 5085 w 54148"/>
                <a:gd name="connsiteY4" fmla="*/ 76937 h 101081"/>
                <a:gd name="connsiteX5" fmla="*/ 41184 w 54148"/>
                <a:gd name="connsiteY5" fmla="*/ 94987 h 101081"/>
                <a:gd name="connsiteX6" fmla="*/ 54162 w 54148"/>
                <a:gd name="connsiteY6" fmla="*/ 101305 h 101081"/>
                <a:gd name="connsiteX7" fmla="*/ 54162 w 54148"/>
                <a:gd name="connsiteY7" fmla="*/ 87226 h 101081"/>
                <a:gd name="connsiteX8" fmla="*/ 54162 w 54148"/>
                <a:gd name="connsiteY8" fmla="*/ 33075 h 101081"/>
                <a:gd name="connsiteX9" fmla="*/ 54162 w 54148"/>
                <a:gd name="connsiteY9" fmla="*/ 27299 h 101081"/>
                <a:gd name="connsiteX10" fmla="*/ 49090 w 54148"/>
                <a:gd name="connsiteY10" fmla="*/ 24591 h 101081"/>
                <a:gd name="connsiteX11" fmla="*/ 12991 w 54148"/>
                <a:gd name="connsiteY11" fmla="*/ 6541 h 101081"/>
                <a:gd name="connsiteX12" fmla="*/ 14 w 54148"/>
                <a:gd name="connsiteY12" fmla="*/ 223 h 101081"/>
                <a:gd name="connsiteX13" fmla="*/ 18063 w 54148"/>
                <a:gd name="connsiteY13" fmla="*/ 29646 h 101081"/>
                <a:gd name="connsiteX14" fmla="*/ 36113 w 54148"/>
                <a:gd name="connsiteY14" fmla="*/ 38671 h 101081"/>
                <a:gd name="connsiteX15" fmla="*/ 36113 w 54148"/>
                <a:gd name="connsiteY15" fmla="*/ 72425 h 101081"/>
                <a:gd name="connsiteX16" fmla="*/ 18063 w 54148"/>
                <a:gd name="connsiteY16" fmla="*/ 63399 h 101081"/>
                <a:gd name="connsiteX17" fmla="*/ 18063 w 54148"/>
                <a:gd name="connsiteY17" fmla="*/ 29646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14" y="223"/>
                  </a:moveTo>
                  <a:lnTo>
                    <a:pt x="14" y="15025"/>
                  </a:lnTo>
                  <a:lnTo>
                    <a:pt x="14" y="69176"/>
                  </a:lnTo>
                  <a:lnTo>
                    <a:pt x="14" y="74229"/>
                  </a:lnTo>
                  <a:lnTo>
                    <a:pt x="5085" y="76937"/>
                  </a:lnTo>
                  <a:lnTo>
                    <a:pt x="41184" y="94987"/>
                  </a:lnTo>
                  <a:lnTo>
                    <a:pt x="54162" y="101305"/>
                  </a:lnTo>
                  <a:lnTo>
                    <a:pt x="54162" y="87226"/>
                  </a:lnTo>
                  <a:lnTo>
                    <a:pt x="54162" y="33075"/>
                  </a:lnTo>
                  <a:lnTo>
                    <a:pt x="54162" y="27299"/>
                  </a:lnTo>
                  <a:lnTo>
                    <a:pt x="49090" y="24591"/>
                  </a:lnTo>
                  <a:lnTo>
                    <a:pt x="12991" y="6541"/>
                  </a:lnTo>
                  <a:lnTo>
                    <a:pt x="14" y="223"/>
                  </a:lnTo>
                  <a:close/>
                  <a:moveTo>
                    <a:pt x="18063" y="29646"/>
                  </a:moveTo>
                  <a:lnTo>
                    <a:pt x="36113" y="38671"/>
                  </a:lnTo>
                  <a:lnTo>
                    <a:pt x="36113" y="72425"/>
                  </a:lnTo>
                  <a:lnTo>
                    <a:pt x="18063" y="63399"/>
                  </a:lnTo>
                  <a:lnTo>
                    <a:pt x="18063" y="2964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85" name="Freeform 2884">
              <a:extLst>
                <a:ext uri="{FF2B5EF4-FFF2-40B4-BE49-F238E27FC236}">
                  <a16:creationId xmlns:a16="http://schemas.microsoft.com/office/drawing/2014/main" id="{F10341FA-098D-7DFA-7841-D417C9B2B2BA}"/>
                </a:ext>
              </a:extLst>
            </p:cNvPr>
            <p:cNvSpPr/>
            <p:nvPr/>
          </p:nvSpPr>
          <p:spPr>
            <a:xfrm>
              <a:off x="4265771" y="4416273"/>
              <a:ext cx="54148" cy="101081"/>
            </a:xfrm>
            <a:custGeom>
              <a:avLst/>
              <a:gdLst>
                <a:gd name="connsiteX0" fmla="*/ -3 w 54148"/>
                <a:gd name="connsiteY0" fmla="*/ 255 h 101081"/>
                <a:gd name="connsiteX1" fmla="*/ -3 w 54148"/>
                <a:gd name="connsiteY1" fmla="*/ 15056 h 101081"/>
                <a:gd name="connsiteX2" fmla="*/ -3 w 54148"/>
                <a:gd name="connsiteY2" fmla="*/ 69207 h 101081"/>
                <a:gd name="connsiteX3" fmla="*/ -3 w 54148"/>
                <a:gd name="connsiteY3" fmla="*/ 74260 h 101081"/>
                <a:gd name="connsiteX4" fmla="*/ 5069 w 54148"/>
                <a:gd name="connsiteY4" fmla="*/ 76968 h 101081"/>
                <a:gd name="connsiteX5" fmla="*/ 41168 w 54148"/>
                <a:gd name="connsiteY5" fmla="*/ 95019 h 101081"/>
                <a:gd name="connsiteX6" fmla="*/ 54146 w 54148"/>
                <a:gd name="connsiteY6" fmla="*/ 101336 h 101081"/>
                <a:gd name="connsiteX7" fmla="*/ 54146 w 54148"/>
                <a:gd name="connsiteY7" fmla="*/ 87257 h 101081"/>
                <a:gd name="connsiteX8" fmla="*/ 54146 w 54148"/>
                <a:gd name="connsiteY8" fmla="*/ 33106 h 101081"/>
                <a:gd name="connsiteX9" fmla="*/ 54146 w 54148"/>
                <a:gd name="connsiteY9" fmla="*/ 27330 h 101081"/>
                <a:gd name="connsiteX10" fmla="*/ 49074 w 54148"/>
                <a:gd name="connsiteY10" fmla="*/ 24622 h 101081"/>
                <a:gd name="connsiteX11" fmla="*/ 12975 w 54148"/>
                <a:gd name="connsiteY11" fmla="*/ 6572 h 101081"/>
                <a:gd name="connsiteX12" fmla="*/ -3 w 54148"/>
                <a:gd name="connsiteY12" fmla="*/ 255 h 101081"/>
                <a:gd name="connsiteX13" fmla="*/ 18047 w 54148"/>
                <a:gd name="connsiteY13" fmla="*/ 29677 h 101081"/>
                <a:gd name="connsiteX14" fmla="*/ 36096 w 54148"/>
                <a:gd name="connsiteY14" fmla="*/ 38702 h 101081"/>
                <a:gd name="connsiteX15" fmla="*/ 36096 w 54148"/>
                <a:gd name="connsiteY15" fmla="*/ 72456 h 101081"/>
                <a:gd name="connsiteX16" fmla="*/ 18047 w 54148"/>
                <a:gd name="connsiteY16" fmla="*/ 63431 h 101081"/>
                <a:gd name="connsiteX17" fmla="*/ 18047 w 54148"/>
                <a:gd name="connsiteY17" fmla="*/ 29677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3" y="255"/>
                  </a:moveTo>
                  <a:lnTo>
                    <a:pt x="-3" y="15056"/>
                  </a:lnTo>
                  <a:lnTo>
                    <a:pt x="-3" y="69207"/>
                  </a:lnTo>
                  <a:lnTo>
                    <a:pt x="-3" y="74260"/>
                  </a:lnTo>
                  <a:lnTo>
                    <a:pt x="5069" y="76968"/>
                  </a:lnTo>
                  <a:lnTo>
                    <a:pt x="41168" y="95019"/>
                  </a:lnTo>
                  <a:lnTo>
                    <a:pt x="54146" y="101336"/>
                  </a:lnTo>
                  <a:lnTo>
                    <a:pt x="54146" y="87257"/>
                  </a:lnTo>
                  <a:lnTo>
                    <a:pt x="54146" y="33106"/>
                  </a:lnTo>
                  <a:lnTo>
                    <a:pt x="54146" y="27330"/>
                  </a:lnTo>
                  <a:lnTo>
                    <a:pt x="49074" y="24622"/>
                  </a:lnTo>
                  <a:lnTo>
                    <a:pt x="12975" y="6572"/>
                  </a:lnTo>
                  <a:lnTo>
                    <a:pt x="-3" y="255"/>
                  </a:lnTo>
                  <a:close/>
                  <a:moveTo>
                    <a:pt x="18047" y="29677"/>
                  </a:moveTo>
                  <a:lnTo>
                    <a:pt x="36096" y="38702"/>
                  </a:lnTo>
                  <a:lnTo>
                    <a:pt x="36096" y="72456"/>
                  </a:lnTo>
                  <a:lnTo>
                    <a:pt x="18047" y="63431"/>
                  </a:lnTo>
                  <a:lnTo>
                    <a:pt x="18047" y="2967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86" name="Freeform 2885">
              <a:extLst>
                <a:ext uri="{FF2B5EF4-FFF2-40B4-BE49-F238E27FC236}">
                  <a16:creationId xmlns:a16="http://schemas.microsoft.com/office/drawing/2014/main" id="{35112BC4-157B-EF37-660C-BAF12663C8B4}"/>
                </a:ext>
              </a:extLst>
            </p:cNvPr>
            <p:cNvSpPr/>
            <p:nvPr/>
          </p:nvSpPr>
          <p:spPr>
            <a:xfrm>
              <a:off x="4265771" y="4307971"/>
              <a:ext cx="54148" cy="101081"/>
            </a:xfrm>
            <a:custGeom>
              <a:avLst/>
              <a:gdLst>
                <a:gd name="connsiteX0" fmla="*/ -3 w 54148"/>
                <a:gd name="connsiteY0" fmla="*/ 235 h 101081"/>
                <a:gd name="connsiteX1" fmla="*/ -3 w 54148"/>
                <a:gd name="connsiteY1" fmla="*/ 15036 h 101081"/>
                <a:gd name="connsiteX2" fmla="*/ -3 w 54148"/>
                <a:gd name="connsiteY2" fmla="*/ 69187 h 101081"/>
                <a:gd name="connsiteX3" fmla="*/ -3 w 54148"/>
                <a:gd name="connsiteY3" fmla="*/ 74241 h 101081"/>
                <a:gd name="connsiteX4" fmla="*/ 5069 w 54148"/>
                <a:gd name="connsiteY4" fmla="*/ 76949 h 101081"/>
                <a:gd name="connsiteX5" fmla="*/ 41168 w 54148"/>
                <a:gd name="connsiteY5" fmla="*/ 94999 h 101081"/>
                <a:gd name="connsiteX6" fmla="*/ 54146 w 54148"/>
                <a:gd name="connsiteY6" fmla="*/ 101316 h 101081"/>
                <a:gd name="connsiteX7" fmla="*/ 54146 w 54148"/>
                <a:gd name="connsiteY7" fmla="*/ 87237 h 101081"/>
                <a:gd name="connsiteX8" fmla="*/ 54146 w 54148"/>
                <a:gd name="connsiteY8" fmla="*/ 33087 h 101081"/>
                <a:gd name="connsiteX9" fmla="*/ 54146 w 54148"/>
                <a:gd name="connsiteY9" fmla="*/ 27310 h 101081"/>
                <a:gd name="connsiteX10" fmla="*/ 49074 w 54148"/>
                <a:gd name="connsiteY10" fmla="*/ 24602 h 101081"/>
                <a:gd name="connsiteX11" fmla="*/ 12975 w 54148"/>
                <a:gd name="connsiteY11" fmla="*/ 6552 h 101081"/>
                <a:gd name="connsiteX12" fmla="*/ -3 w 54148"/>
                <a:gd name="connsiteY12" fmla="*/ 235 h 101081"/>
                <a:gd name="connsiteX13" fmla="*/ 18047 w 54148"/>
                <a:gd name="connsiteY13" fmla="*/ 29657 h 101081"/>
                <a:gd name="connsiteX14" fmla="*/ 36096 w 54148"/>
                <a:gd name="connsiteY14" fmla="*/ 38682 h 101081"/>
                <a:gd name="connsiteX15" fmla="*/ 36096 w 54148"/>
                <a:gd name="connsiteY15" fmla="*/ 72436 h 101081"/>
                <a:gd name="connsiteX16" fmla="*/ 18047 w 54148"/>
                <a:gd name="connsiteY16" fmla="*/ 63411 h 101081"/>
                <a:gd name="connsiteX17" fmla="*/ 18047 w 54148"/>
                <a:gd name="connsiteY17" fmla="*/ 29657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3" y="235"/>
                  </a:moveTo>
                  <a:lnTo>
                    <a:pt x="-3" y="15036"/>
                  </a:lnTo>
                  <a:lnTo>
                    <a:pt x="-3" y="69187"/>
                  </a:lnTo>
                  <a:lnTo>
                    <a:pt x="-3" y="74241"/>
                  </a:lnTo>
                  <a:lnTo>
                    <a:pt x="5069" y="76949"/>
                  </a:lnTo>
                  <a:lnTo>
                    <a:pt x="41168" y="94999"/>
                  </a:lnTo>
                  <a:lnTo>
                    <a:pt x="54146" y="101316"/>
                  </a:lnTo>
                  <a:lnTo>
                    <a:pt x="54146" y="87237"/>
                  </a:lnTo>
                  <a:lnTo>
                    <a:pt x="54146" y="33087"/>
                  </a:lnTo>
                  <a:lnTo>
                    <a:pt x="54146" y="27310"/>
                  </a:lnTo>
                  <a:lnTo>
                    <a:pt x="49074" y="24602"/>
                  </a:lnTo>
                  <a:lnTo>
                    <a:pt x="12975" y="6552"/>
                  </a:lnTo>
                  <a:lnTo>
                    <a:pt x="-3" y="235"/>
                  </a:lnTo>
                  <a:close/>
                  <a:moveTo>
                    <a:pt x="18047" y="29657"/>
                  </a:moveTo>
                  <a:lnTo>
                    <a:pt x="36096" y="38682"/>
                  </a:lnTo>
                  <a:lnTo>
                    <a:pt x="36096" y="72436"/>
                  </a:lnTo>
                  <a:lnTo>
                    <a:pt x="18047" y="63411"/>
                  </a:lnTo>
                  <a:lnTo>
                    <a:pt x="18047" y="2965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87" name="Freeform 2886">
              <a:extLst>
                <a:ext uri="{FF2B5EF4-FFF2-40B4-BE49-F238E27FC236}">
                  <a16:creationId xmlns:a16="http://schemas.microsoft.com/office/drawing/2014/main" id="{DC45C613-D901-EC34-0B00-7E99C1C468A1}"/>
                </a:ext>
              </a:extLst>
            </p:cNvPr>
            <p:cNvSpPr/>
            <p:nvPr/>
          </p:nvSpPr>
          <p:spPr>
            <a:xfrm>
              <a:off x="4265771" y="4199669"/>
              <a:ext cx="54148" cy="101081"/>
            </a:xfrm>
            <a:custGeom>
              <a:avLst/>
              <a:gdLst>
                <a:gd name="connsiteX0" fmla="*/ -3 w 54148"/>
                <a:gd name="connsiteY0" fmla="*/ 215 h 101081"/>
                <a:gd name="connsiteX1" fmla="*/ -3 w 54148"/>
                <a:gd name="connsiteY1" fmla="*/ 15017 h 101081"/>
                <a:gd name="connsiteX2" fmla="*/ -3 w 54148"/>
                <a:gd name="connsiteY2" fmla="*/ 69167 h 101081"/>
                <a:gd name="connsiteX3" fmla="*/ -3 w 54148"/>
                <a:gd name="connsiteY3" fmla="*/ 74221 h 101081"/>
                <a:gd name="connsiteX4" fmla="*/ 5069 w 54148"/>
                <a:gd name="connsiteY4" fmla="*/ 76929 h 101081"/>
                <a:gd name="connsiteX5" fmla="*/ 41168 w 54148"/>
                <a:gd name="connsiteY5" fmla="*/ 94979 h 101081"/>
                <a:gd name="connsiteX6" fmla="*/ 54146 w 54148"/>
                <a:gd name="connsiteY6" fmla="*/ 101296 h 101081"/>
                <a:gd name="connsiteX7" fmla="*/ 54146 w 54148"/>
                <a:gd name="connsiteY7" fmla="*/ 87218 h 101081"/>
                <a:gd name="connsiteX8" fmla="*/ 54146 w 54148"/>
                <a:gd name="connsiteY8" fmla="*/ 33067 h 101081"/>
                <a:gd name="connsiteX9" fmla="*/ 54146 w 54148"/>
                <a:gd name="connsiteY9" fmla="*/ 27291 h 101081"/>
                <a:gd name="connsiteX10" fmla="*/ 49074 w 54148"/>
                <a:gd name="connsiteY10" fmla="*/ 24583 h 101081"/>
                <a:gd name="connsiteX11" fmla="*/ 12975 w 54148"/>
                <a:gd name="connsiteY11" fmla="*/ 6532 h 101081"/>
                <a:gd name="connsiteX12" fmla="*/ -3 w 54148"/>
                <a:gd name="connsiteY12" fmla="*/ 215 h 101081"/>
                <a:gd name="connsiteX13" fmla="*/ 18047 w 54148"/>
                <a:gd name="connsiteY13" fmla="*/ 29637 h 101081"/>
                <a:gd name="connsiteX14" fmla="*/ 36096 w 54148"/>
                <a:gd name="connsiteY14" fmla="*/ 38662 h 101081"/>
                <a:gd name="connsiteX15" fmla="*/ 36096 w 54148"/>
                <a:gd name="connsiteY15" fmla="*/ 72416 h 101081"/>
                <a:gd name="connsiteX16" fmla="*/ 18047 w 54148"/>
                <a:gd name="connsiteY16" fmla="*/ 63391 h 101081"/>
                <a:gd name="connsiteX17" fmla="*/ 18047 w 54148"/>
                <a:gd name="connsiteY17" fmla="*/ 29637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3" y="215"/>
                  </a:moveTo>
                  <a:lnTo>
                    <a:pt x="-3" y="15017"/>
                  </a:lnTo>
                  <a:lnTo>
                    <a:pt x="-3" y="69167"/>
                  </a:lnTo>
                  <a:lnTo>
                    <a:pt x="-3" y="74221"/>
                  </a:lnTo>
                  <a:lnTo>
                    <a:pt x="5069" y="76929"/>
                  </a:lnTo>
                  <a:lnTo>
                    <a:pt x="41168" y="94979"/>
                  </a:lnTo>
                  <a:lnTo>
                    <a:pt x="54146" y="101296"/>
                  </a:lnTo>
                  <a:lnTo>
                    <a:pt x="54146" y="87218"/>
                  </a:lnTo>
                  <a:lnTo>
                    <a:pt x="54146" y="33067"/>
                  </a:lnTo>
                  <a:lnTo>
                    <a:pt x="54146" y="27291"/>
                  </a:lnTo>
                  <a:lnTo>
                    <a:pt x="49074" y="24583"/>
                  </a:lnTo>
                  <a:lnTo>
                    <a:pt x="12975" y="6532"/>
                  </a:lnTo>
                  <a:lnTo>
                    <a:pt x="-3" y="215"/>
                  </a:lnTo>
                  <a:close/>
                  <a:moveTo>
                    <a:pt x="18047" y="29637"/>
                  </a:moveTo>
                  <a:lnTo>
                    <a:pt x="36096" y="38662"/>
                  </a:lnTo>
                  <a:lnTo>
                    <a:pt x="36096" y="72416"/>
                  </a:lnTo>
                  <a:lnTo>
                    <a:pt x="18047" y="63391"/>
                  </a:lnTo>
                  <a:lnTo>
                    <a:pt x="18047" y="2963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261152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898" name="Freeform 2897">
            <a:extLst>
              <a:ext uri="{FF2B5EF4-FFF2-40B4-BE49-F238E27FC236}">
                <a16:creationId xmlns:a16="http://schemas.microsoft.com/office/drawing/2014/main" id="{95D3349C-FE9C-68A1-2B14-9D6E999E10A9}"/>
              </a:ext>
            </a:extLst>
          </p:cNvPr>
          <p:cNvSpPr/>
          <p:nvPr/>
        </p:nvSpPr>
        <p:spPr>
          <a:xfrm>
            <a:off x="8832572" y="2689418"/>
            <a:ext cx="349165" cy="177915"/>
          </a:xfrm>
          <a:custGeom>
            <a:avLst/>
            <a:gdLst>
              <a:gd name="connsiteX0" fmla="*/ 331 w 3532618"/>
              <a:gd name="connsiteY0" fmla="*/ 1800119 h 1800026"/>
              <a:gd name="connsiteX1" fmla="*/ 3532950 w 3532618"/>
              <a:gd name="connsiteY1" fmla="*/ 93 h 1800026"/>
            </a:gdLst>
            <a:ahLst/>
            <a:cxnLst>
              <a:cxn ang="0">
                <a:pos x="connsiteX0" y="connsiteY0"/>
              </a:cxn>
              <a:cxn ang="0">
                <a:pos x="connsiteX1" y="connsiteY1"/>
              </a:cxn>
            </a:cxnLst>
            <a:rect l="l" t="t" r="r" b="b"/>
            <a:pathLst>
              <a:path w="3532618" h="1800026">
                <a:moveTo>
                  <a:pt x="331" y="1800119"/>
                </a:moveTo>
                <a:lnTo>
                  <a:pt x="3532950" y="93"/>
                </a:lnTo>
              </a:path>
            </a:pathLst>
          </a:custGeom>
          <a:no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99" name="Freeform 2898">
            <a:extLst>
              <a:ext uri="{FF2B5EF4-FFF2-40B4-BE49-F238E27FC236}">
                <a16:creationId xmlns:a16="http://schemas.microsoft.com/office/drawing/2014/main" id="{3FD188BB-C2F7-7AF7-7D4B-8D74E0F103ED}"/>
              </a:ext>
            </a:extLst>
          </p:cNvPr>
          <p:cNvSpPr/>
          <p:nvPr/>
        </p:nvSpPr>
        <p:spPr>
          <a:xfrm>
            <a:off x="8139255" y="3089242"/>
            <a:ext cx="257815" cy="131368"/>
          </a:xfrm>
          <a:custGeom>
            <a:avLst/>
            <a:gdLst>
              <a:gd name="connsiteX0" fmla="*/ 331 w 3532618"/>
              <a:gd name="connsiteY0" fmla="*/ 1800119 h 1800026"/>
              <a:gd name="connsiteX1" fmla="*/ 3532950 w 3532618"/>
              <a:gd name="connsiteY1" fmla="*/ 93 h 1800026"/>
            </a:gdLst>
            <a:ahLst/>
            <a:cxnLst>
              <a:cxn ang="0">
                <a:pos x="connsiteX0" y="connsiteY0"/>
              </a:cxn>
              <a:cxn ang="0">
                <a:pos x="connsiteX1" y="connsiteY1"/>
              </a:cxn>
            </a:cxnLst>
            <a:rect l="l" t="t" r="r" b="b"/>
            <a:pathLst>
              <a:path w="3532618" h="1800026">
                <a:moveTo>
                  <a:pt x="331" y="1800119"/>
                </a:moveTo>
                <a:lnTo>
                  <a:pt x="3532950" y="93"/>
                </a:lnTo>
              </a:path>
            </a:pathLst>
          </a:custGeom>
          <a:no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00" name="Freeform 2899">
            <a:extLst>
              <a:ext uri="{FF2B5EF4-FFF2-40B4-BE49-F238E27FC236}">
                <a16:creationId xmlns:a16="http://schemas.microsoft.com/office/drawing/2014/main" id="{A92C18B2-FA1E-0718-2E91-5A3D2C645F4D}"/>
              </a:ext>
            </a:extLst>
          </p:cNvPr>
          <p:cNvSpPr/>
          <p:nvPr/>
        </p:nvSpPr>
        <p:spPr>
          <a:xfrm>
            <a:off x="7034760" y="3499277"/>
            <a:ext cx="557598" cy="284121"/>
          </a:xfrm>
          <a:custGeom>
            <a:avLst/>
            <a:gdLst>
              <a:gd name="connsiteX0" fmla="*/ 331 w 3532618"/>
              <a:gd name="connsiteY0" fmla="*/ 1800119 h 1800026"/>
              <a:gd name="connsiteX1" fmla="*/ 3532950 w 3532618"/>
              <a:gd name="connsiteY1" fmla="*/ 93 h 1800026"/>
            </a:gdLst>
            <a:ahLst/>
            <a:cxnLst>
              <a:cxn ang="0">
                <a:pos x="connsiteX0" y="connsiteY0"/>
              </a:cxn>
              <a:cxn ang="0">
                <a:pos x="connsiteX1" y="connsiteY1"/>
              </a:cxn>
            </a:cxnLst>
            <a:rect l="l" t="t" r="r" b="b"/>
            <a:pathLst>
              <a:path w="3532618" h="1800026">
                <a:moveTo>
                  <a:pt x="331" y="1800119"/>
                </a:moveTo>
                <a:lnTo>
                  <a:pt x="3532950" y="93"/>
                </a:lnTo>
              </a:path>
            </a:pathLst>
          </a:custGeom>
          <a:no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01" name="Freeform 2900">
            <a:extLst>
              <a:ext uri="{FF2B5EF4-FFF2-40B4-BE49-F238E27FC236}">
                <a16:creationId xmlns:a16="http://schemas.microsoft.com/office/drawing/2014/main" id="{27FD3043-649E-8C95-036D-F8993EBD9AE6}"/>
              </a:ext>
            </a:extLst>
          </p:cNvPr>
          <p:cNvSpPr/>
          <p:nvPr/>
        </p:nvSpPr>
        <p:spPr>
          <a:xfrm>
            <a:off x="6366992" y="4016103"/>
            <a:ext cx="211077" cy="107553"/>
          </a:xfrm>
          <a:custGeom>
            <a:avLst/>
            <a:gdLst>
              <a:gd name="connsiteX0" fmla="*/ 331 w 3532618"/>
              <a:gd name="connsiteY0" fmla="*/ 1800119 h 1800026"/>
              <a:gd name="connsiteX1" fmla="*/ 3532950 w 3532618"/>
              <a:gd name="connsiteY1" fmla="*/ 93 h 1800026"/>
            </a:gdLst>
            <a:ahLst/>
            <a:cxnLst>
              <a:cxn ang="0">
                <a:pos x="connsiteX0" y="connsiteY0"/>
              </a:cxn>
              <a:cxn ang="0">
                <a:pos x="connsiteX1" y="connsiteY1"/>
              </a:cxn>
            </a:cxnLst>
            <a:rect l="l" t="t" r="r" b="b"/>
            <a:pathLst>
              <a:path w="3532618" h="1800026">
                <a:moveTo>
                  <a:pt x="331" y="1800119"/>
                </a:moveTo>
                <a:lnTo>
                  <a:pt x="3532950" y="93"/>
                </a:lnTo>
              </a:path>
            </a:pathLst>
          </a:custGeom>
          <a:no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02" name="Freeform 2901">
            <a:extLst>
              <a:ext uri="{FF2B5EF4-FFF2-40B4-BE49-F238E27FC236}">
                <a16:creationId xmlns:a16="http://schemas.microsoft.com/office/drawing/2014/main" id="{69B5BBBA-0A05-BF48-0078-CDCC13979D24}"/>
              </a:ext>
            </a:extLst>
          </p:cNvPr>
          <p:cNvSpPr/>
          <p:nvPr/>
        </p:nvSpPr>
        <p:spPr>
          <a:xfrm>
            <a:off x="5376323" y="4408027"/>
            <a:ext cx="432579" cy="220418"/>
          </a:xfrm>
          <a:custGeom>
            <a:avLst/>
            <a:gdLst>
              <a:gd name="connsiteX0" fmla="*/ 331 w 3532618"/>
              <a:gd name="connsiteY0" fmla="*/ 1800119 h 1800026"/>
              <a:gd name="connsiteX1" fmla="*/ 3532950 w 3532618"/>
              <a:gd name="connsiteY1" fmla="*/ 93 h 1800026"/>
            </a:gdLst>
            <a:ahLst/>
            <a:cxnLst>
              <a:cxn ang="0">
                <a:pos x="connsiteX0" y="connsiteY0"/>
              </a:cxn>
              <a:cxn ang="0">
                <a:pos x="connsiteX1" y="connsiteY1"/>
              </a:cxn>
            </a:cxnLst>
            <a:rect l="l" t="t" r="r" b="b"/>
            <a:pathLst>
              <a:path w="3532618" h="1800026">
                <a:moveTo>
                  <a:pt x="331" y="1800119"/>
                </a:moveTo>
                <a:lnTo>
                  <a:pt x="3532950" y="93"/>
                </a:lnTo>
              </a:path>
            </a:pathLst>
          </a:custGeom>
          <a:no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810A2187-BEE4-8B63-B68E-5E255326C6D3}"/>
              </a:ext>
            </a:extLst>
          </p:cNvPr>
          <p:cNvSpPr txBox="1"/>
          <p:nvPr/>
        </p:nvSpPr>
        <p:spPr>
          <a:xfrm>
            <a:off x="387458" y="517027"/>
            <a:ext cx="3167575" cy="1587845"/>
          </a:xfrm>
          <a:prstGeom prst="rect">
            <a:avLst/>
          </a:prstGeom>
          <a:noFill/>
        </p:spPr>
        <p:txBody>
          <a:bodyPr wrap="square" lIns="21600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0" b="0" i="0" u="none" strike="noStrike" kern="1200" cap="none" spc="0" normalizeH="0" baseline="0" noProof="0" dirty="0">
                <a:ln>
                  <a:noFill/>
                </a:ln>
                <a:gradFill>
                  <a:gsLst>
                    <a:gs pos="14000">
                      <a:srgbClr val="FFA500"/>
                    </a:gs>
                    <a:gs pos="91000">
                      <a:srgbClr val="27FAEF"/>
                    </a:gs>
                  </a:gsLst>
                  <a:path path="circle">
                    <a:fillToRect l="100000" t="100000"/>
                  </a:path>
                </a:gradFill>
                <a:effectLst/>
                <a:uLnTx/>
                <a:uFillTx/>
                <a:latin typeface="Gotham Medium" pitchFamily="2" charset="0"/>
                <a:ea typeface="+mn-ea"/>
                <a:cs typeface="Gotham Medium" pitchFamily="2" charset="0"/>
              </a:rPr>
              <a:t>Steps</a:t>
            </a:r>
            <a:endParaRPr kumimoji="0" lang="en-GB" sz="13800" b="0" i="0" u="none" strike="noStrike" kern="1200" cap="none" spc="0" normalizeH="0" baseline="0" noProof="0" dirty="0">
              <a:ln>
                <a:noFill/>
              </a:ln>
              <a:gradFill>
                <a:gsLst>
                  <a:gs pos="14000">
                    <a:srgbClr val="FFA500"/>
                  </a:gs>
                  <a:gs pos="91000">
                    <a:srgbClr val="27FAEF"/>
                  </a:gs>
                </a:gsLst>
                <a:path path="circle">
                  <a:fillToRect l="100000" t="100000"/>
                </a:path>
              </a:gradFill>
              <a:effectLst/>
              <a:uLnTx/>
              <a:uFillTx/>
              <a:latin typeface="Gotham Medium" pitchFamily="2" charset="0"/>
              <a:ea typeface="+mn-ea"/>
              <a:cs typeface="Gotham Medium" pitchFamily="2" charset="0"/>
            </a:endParaRP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Freeform 48">
            <a:extLst>
              <a:ext uri="{FF2B5EF4-FFF2-40B4-BE49-F238E27FC236}">
                <a16:creationId xmlns:a16="http://schemas.microsoft.com/office/drawing/2014/main" id="{4DC241E3-8BF5-3EC1-9926-37E381DD15A6}"/>
              </a:ext>
            </a:extLst>
          </p:cNvPr>
          <p:cNvSpPr/>
          <p:nvPr/>
        </p:nvSpPr>
        <p:spPr>
          <a:xfrm>
            <a:off x="5376549" y="4808887"/>
            <a:ext cx="811703" cy="430729"/>
          </a:xfrm>
          <a:custGeom>
            <a:avLst/>
            <a:gdLst>
              <a:gd name="connsiteX0" fmla="*/ 331 w 547494"/>
              <a:gd name="connsiteY0" fmla="*/ 93 h 290527"/>
              <a:gd name="connsiteX1" fmla="*/ 547826 w 547494"/>
              <a:gd name="connsiteY1" fmla="*/ 290620 h 290527"/>
            </a:gdLst>
            <a:ahLst/>
            <a:cxnLst>
              <a:cxn ang="0">
                <a:pos x="connsiteX0" y="connsiteY0"/>
              </a:cxn>
              <a:cxn ang="0">
                <a:pos x="connsiteX1" y="connsiteY1"/>
              </a:cxn>
            </a:cxnLst>
            <a:rect l="l" t="t" r="r" b="b"/>
            <a:pathLst>
              <a:path w="547494" h="290527">
                <a:moveTo>
                  <a:pt x="331" y="93"/>
                </a:moveTo>
                <a:lnTo>
                  <a:pt x="547826" y="290620"/>
                </a:lnTo>
              </a:path>
            </a:pathLst>
          </a:custGeom>
          <a:no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13">
            <a:extLst>
              <a:ext uri="{FF2B5EF4-FFF2-40B4-BE49-F238E27FC236}">
                <a16:creationId xmlns:a16="http://schemas.microsoft.com/office/drawing/2014/main" id="{483C2BBB-8693-054C-896B-5EE235EAE495}"/>
              </a:ext>
            </a:extLst>
          </p:cNvPr>
          <p:cNvSpPr/>
          <p:nvPr/>
        </p:nvSpPr>
        <p:spPr>
          <a:xfrm>
            <a:off x="8257363" y="4264098"/>
            <a:ext cx="866656" cy="441570"/>
          </a:xfrm>
          <a:custGeom>
            <a:avLst/>
            <a:gdLst>
              <a:gd name="connsiteX0" fmla="*/ -118 w 584560"/>
              <a:gd name="connsiteY0" fmla="*/ 297838 h 297839"/>
              <a:gd name="connsiteX1" fmla="*/ 584442 w 584560"/>
              <a:gd name="connsiteY1" fmla="*/ -2 h 297839"/>
            </a:gdLst>
            <a:ahLst/>
            <a:cxnLst>
              <a:cxn ang="0">
                <a:pos x="connsiteX0" y="connsiteY0"/>
              </a:cxn>
              <a:cxn ang="0">
                <a:pos x="connsiteX1" y="connsiteY1"/>
              </a:cxn>
            </a:cxnLst>
            <a:rect l="l" t="t" r="r" b="b"/>
            <a:pathLst>
              <a:path w="584560" h="297839">
                <a:moveTo>
                  <a:pt x="-118" y="297838"/>
                </a:moveTo>
                <a:lnTo>
                  <a:pt x="584442" y="-2"/>
                </a:lnTo>
              </a:path>
            </a:pathLst>
          </a:custGeom>
          <a:no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reeform 3">
            <a:extLst>
              <a:ext uri="{FF2B5EF4-FFF2-40B4-BE49-F238E27FC236}">
                <a16:creationId xmlns:a16="http://schemas.microsoft.com/office/drawing/2014/main" id="{CC949474-F9E9-5626-C60C-15178E7FEBBD}"/>
              </a:ext>
            </a:extLst>
          </p:cNvPr>
          <p:cNvSpPr/>
          <p:nvPr/>
        </p:nvSpPr>
        <p:spPr>
          <a:xfrm>
            <a:off x="7490705" y="3881657"/>
            <a:ext cx="883166" cy="433221"/>
          </a:xfrm>
          <a:custGeom>
            <a:avLst/>
            <a:gdLst>
              <a:gd name="connsiteX0" fmla="*/ -118 w 595696"/>
              <a:gd name="connsiteY0" fmla="*/ 292207 h 292208"/>
              <a:gd name="connsiteX1" fmla="*/ 595578 w 595696"/>
              <a:gd name="connsiteY1" fmla="*/ -2 h 292208"/>
            </a:gdLst>
            <a:ahLst/>
            <a:cxnLst>
              <a:cxn ang="0">
                <a:pos x="connsiteX0" y="connsiteY0"/>
              </a:cxn>
              <a:cxn ang="0">
                <a:pos x="connsiteX1" y="connsiteY1"/>
              </a:cxn>
            </a:cxnLst>
            <a:rect l="l" t="t" r="r" b="b"/>
            <a:pathLst>
              <a:path w="595696" h="292208">
                <a:moveTo>
                  <a:pt x="-118" y="292207"/>
                </a:moveTo>
                <a:lnTo>
                  <a:pt x="595578" y="-2"/>
                </a:lnTo>
              </a:path>
            </a:pathLst>
          </a:custGeom>
          <a:no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17">
            <a:extLst>
              <a:ext uri="{FF2B5EF4-FFF2-40B4-BE49-F238E27FC236}">
                <a16:creationId xmlns:a16="http://schemas.microsoft.com/office/drawing/2014/main" id="{F01F4251-7AA5-F4EB-3D3D-45BD212C56EE}"/>
              </a:ext>
            </a:extLst>
          </p:cNvPr>
          <p:cNvSpPr/>
          <p:nvPr/>
        </p:nvSpPr>
        <p:spPr>
          <a:xfrm>
            <a:off x="6816322" y="3955030"/>
            <a:ext cx="1441355" cy="750615"/>
          </a:xfrm>
          <a:custGeom>
            <a:avLst/>
            <a:gdLst>
              <a:gd name="connsiteX0" fmla="*/ 972525 w 972194"/>
              <a:gd name="connsiteY0" fmla="*/ 506383 h 506290"/>
              <a:gd name="connsiteX1" fmla="*/ 331 w 972194"/>
              <a:gd name="connsiteY1" fmla="*/ 93 h 506290"/>
            </a:gdLst>
            <a:ahLst/>
            <a:cxnLst>
              <a:cxn ang="0">
                <a:pos x="connsiteX0" y="connsiteY0"/>
              </a:cxn>
              <a:cxn ang="0">
                <a:pos x="connsiteX1" y="connsiteY1"/>
              </a:cxn>
            </a:cxnLst>
            <a:rect l="l" t="t" r="r" b="b"/>
            <a:pathLst>
              <a:path w="972194" h="506290">
                <a:moveTo>
                  <a:pt x="972525" y="506383"/>
                </a:moveTo>
                <a:lnTo>
                  <a:pt x="331" y="93"/>
                </a:lnTo>
              </a:path>
            </a:pathLst>
          </a:custGeom>
          <a:no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19">
            <a:extLst>
              <a:ext uri="{FF2B5EF4-FFF2-40B4-BE49-F238E27FC236}">
                <a16:creationId xmlns:a16="http://schemas.microsoft.com/office/drawing/2014/main" id="{EFEA4EFB-4087-3831-A8AF-FEA932F17D10}"/>
              </a:ext>
            </a:extLst>
          </p:cNvPr>
          <p:cNvSpPr/>
          <p:nvPr/>
        </p:nvSpPr>
        <p:spPr>
          <a:xfrm>
            <a:off x="6453148" y="1229424"/>
            <a:ext cx="3951232" cy="2089472"/>
          </a:xfrm>
          <a:custGeom>
            <a:avLst/>
            <a:gdLst>
              <a:gd name="connsiteX0" fmla="*/ 2664989 w 2665107"/>
              <a:gd name="connsiteY0" fmla="*/ 1409348 h 1409350"/>
              <a:gd name="connsiteX1" fmla="*/ -118 w 2665107"/>
              <a:gd name="connsiteY1" fmla="*/ 46899 h 1409350"/>
              <a:gd name="connsiteX2" fmla="*/ 106035 w 2665107"/>
              <a:gd name="connsiteY2" fmla="*/ -2 h 1409350"/>
            </a:gdLst>
            <a:ahLst/>
            <a:cxnLst>
              <a:cxn ang="0">
                <a:pos x="connsiteX0" y="connsiteY0"/>
              </a:cxn>
              <a:cxn ang="0">
                <a:pos x="connsiteX1" y="connsiteY1"/>
              </a:cxn>
              <a:cxn ang="0">
                <a:pos x="connsiteX2" y="connsiteY2"/>
              </a:cxn>
            </a:cxnLst>
            <a:rect l="l" t="t" r="r" b="b"/>
            <a:pathLst>
              <a:path w="2665107" h="1409350">
                <a:moveTo>
                  <a:pt x="2664989" y="1409348"/>
                </a:moveTo>
                <a:cubicBezTo>
                  <a:pt x="2665830" y="1409054"/>
                  <a:pt x="-118" y="46899"/>
                  <a:pt x="-118" y="46899"/>
                </a:cubicBezTo>
                <a:lnTo>
                  <a:pt x="106035" y="-2"/>
                </a:lnTo>
              </a:path>
            </a:pathLst>
          </a:custGeom>
          <a:no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25">
            <a:extLst>
              <a:ext uri="{FF2B5EF4-FFF2-40B4-BE49-F238E27FC236}">
                <a16:creationId xmlns:a16="http://schemas.microsoft.com/office/drawing/2014/main" id="{E42A00CB-A45B-56C6-2291-02A563AE60A9}"/>
              </a:ext>
            </a:extLst>
          </p:cNvPr>
          <p:cNvSpPr/>
          <p:nvPr/>
        </p:nvSpPr>
        <p:spPr>
          <a:xfrm>
            <a:off x="7299306" y="1663768"/>
            <a:ext cx="161306" cy="76575"/>
          </a:xfrm>
          <a:custGeom>
            <a:avLst/>
            <a:gdLst>
              <a:gd name="connsiteX0" fmla="*/ -118 w 108801"/>
              <a:gd name="connsiteY0" fmla="*/ 51648 h 51650"/>
              <a:gd name="connsiteX1" fmla="*/ 108683 w 108801"/>
              <a:gd name="connsiteY1" fmla="*/ -2 h 51650"/>
            </a:gdLst>
            <a:ahLst/>
            <a:cxnLst>
              <a:cxn ang="0">
                <a:pos x="connsiteX0" y="connsiteY0"/>
              </a:cxn>
              <a:cxn ang="0">
                <a:pos x="connsiteX1" y="connsiteY1"/>
              </a:cxn>
            </a:cxnLst>
            <a:rect l="l" t="t" r="r" b="b"/>
            <a:pathLst>
              <a:path w="108801" h="51650">
                <a:moveTo>
                  <a:pt x="-118" y="51648"/>
                </a:moveTo>
                <a:lnTo>
                  <a:pt x="108683" y="-2"/>
                </a:lnTo>
              </a:path>
            </a:pathLst>
          </a:custGeom>
          <a:no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34">
            <a:extLst>
              <a:ext uri="{FF2B5EF4-FFF2-40B4-BE49-F238E27FC236}">
                <a16:creationId xmlns:a16="http://schemas.microsoft.com/office/drawing/2014/main" id="{778B7049-28F9-E88B-85D9-14DF4D4A83BB}"/>
              </a:ext>
            </a:extLst>
          </p:cNvPr>
          <p:cNvSpPr/>
          <p:nvPr/>
        </p:nvSpPr>
        <p:spPr>
          <a:xfrm>
            <a:off x="7663103" y="1835587"/>
            <a:ext cx="161306" cy="76637"/>
          </a:xfrm>
          <a:custGeom>
            <a:avLst/>
            <a:gdLst>
              <a:gd name="connsiteX0" fmla="*/ 331 w 108801"/>
              <a:gd name="connsiteY0" fmla="*/ 51785 h 51692"/>
              <a:gd name="connsiteX1" fmla="*/ 109133 w 108801"/>
              <a:gd name="connsiteY1" fmla="*/ 93 h 51692"/>
            </a:gdLst>
            <a:ahLst/>
            <a:cxnLst>
              <a:cxn ang="0">
                <a:pos x="connsiteX0" y="connsiteY0"/>
              </a:cxn>
              <a:cxn ang="0">
                <a:pos x="connsiteX1" y="connsiteY1"/>
              </a:cxn>
            </a:cxnLst>
            <a:rect l="l" t="t" r="r" b="b"/>
            <a:pathLst>
              <a:path w="108801" h="51692">
                <a:moveTo>
                  <a:pt x="331" y="51785"/>
                </a:moveTo>
                <a:lnTo>
                  <a:pt x="109133" y="93"/>
                </a:lnTo>
              </a:path>
            </a:pathLst>
          </a:custGeom>
          <a:no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43">
            <a:extLst>
              <a:ext uri="{FF2B5EF4-FFF2-40B4-BE49-F238E27FC236}">
                <a16:creationId xmlns:a16="http://schemas.microsoft.com/office/drawing/2014/main" id="{DB075209-1000-FD3A-415D-24DE9AF46A04}"/>
              </a:ext>
            </a:extLst>
          </p:cNvPr>
          <p:cNvSpPr/>
          <p:nvPr/>
        </p:nvSpPr>
        <p:spPr>
          <a:xfrm>
            <a:off x="8434372" y="2234976"/>
            <a:ext cx="161306" cy="76575"/>
          </a:xfrm>
          <a:custGeom>
            <a:avLst/>
            <a:gdLst>
              <a:gd name="connsiteX0" fmla="*/ 331 w 108801"/>
              <a:gd name="connsiteY0" fmla="*/ 51743 h 51650"/>
              <a:gd name="connsiteX1" fmla="*/ 109133 w 108801"/>
              <a:gd name="connsiteY1" fmla="*/ 93 h 51650"/>
            </a:gdLst>
            <a:ahLst/>
            <a:cxnLst>
              <a:cxn ang="0">
                <a:pos x="connsiteX0" y="connsiteY0"/>
              </a:cxn>
              <a:cxn ang="0">
                <a:pos x="connsiteX1" y="connsiteY1"/>
              </a:cxn>
            </a:cxnLst>
            <a:rect l="l" t="t" r="r" b="b"/>
            <a:pathLst>
              <a:path w="108801" h="51650">
                <a:moveTo>
                  <a:pt x="331" y="51743"/>
                </a:moveTo>
                <a:lnTo>
                  <a:pt x="109133" y="93"/>
                </a:lnTo>
              </a:path>
            </a:pathLst>
          </a:custGeom>
          <a:no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44">
            <a:extLst>
              <a:ext uri="{FF2B5EF4-FFF2-40B4-BE49-F238E27FC236}">
                <a16:creationId xmlns:a16="http://schemas.microsoft.com/office/drawing/2014/main" id="{226F9937-C76E-3BBC-E7F0-20899C3BC435}"/>
              </a:ext>
            </a:extLst>
          </p:cNvPr>
          <p:cNvSpPr/>
          <p:nvPr/>
        </p:nvSpPr>
        <p:spPr>
          <a:xfrm>
            <a:off x="8851813" y="2441337"/>
            <a:ext cx="161306" cy="76575"/>
          </a:xfrm>
          <a:custGeom>
            <a:avLst/>
            <a:gdLst>
              <a:gd name="connsiteX0" fmla="*/ 331 w 108801"/>
              <a:gd name="connsiteY0" fmla="*/ 51743 h 51650"/>
              <a:gd name="connsiteX1" fmla="*/ 109133 w 108801"/>
              <a:gd name="connsiteY1" fmla="*/ 93 h 51650"/>
            </a:gdLst>
            <a:ahLst/>
            <a:cxnLst>
              <a:cxn ang="0">
                <a:pos x="connsiteX0" y="connsiteY0"/>
              </a:cxn>
              <a:cxn ang="0">
                <a:pos x="connsiteX1" y="connsiteY1"/>
              </a:cxn>
            </a:cxnLst>
            <a:rect l="l" t="t" r="r" b="b"/>
            <a:pathLst>
              <a:path w="108801" h="51650">
                <a:moveTo>
                  <a:pt x="331" y="51743"/>
                </a:moveTo>
                <a:lnTo>
                  <a:pt x="109133" y="93"/>
                </a:lnTo>
              </a:path>
            </a:pathLst>
          </a:custGeom>
          <a:no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45">
            <a:extLst>
              <a:ext uri="{FF2B5EF4-FFF2-40B4-BE49-F238E27FC236}">
                <a16:creationId xmlns:a16="http://schemas.microsoft.com/office/drawing/2014/main" id="{5263B53C-7DD8-89D1-1AA6-7ABE2D87A8FF}"/>
              </a:ext>
            </a:extLst>
          </p:cNvPr>
          <p:cNvSpPr/>
          <p:nvPr/>
        </p:nvSpPr>
        <p:spPr>
          <a:xfrm>
            <a:off x="10033668" y="3062354"/>
            <a:ext cx="161244" cy="76575"/>
          </a:xfrm>
          <a:custGeom>
            <a:avLst/>
            <a:gdLst>
              <a:gd name="connsiteX0" fmla="*/ 331 w 108759"/>
              <a:gd name="connsiteY0" fmla="*/ 51743 h 51650"/>
              <a:gd name="connsiteX1" fmla="*/ 109091 w 108759"/>
              <a:gd name="connsiteY1" fmla="*/ 93 h 51650"/>
            </a:gdLst>
            <a:ahLst/>
            <a:cxnLst>
              <a:cxn ang="0">
                <a:pos x="connsiteX0" y="connsiteY0"/>
              </a:cxn>
              <a:cxn ang="0">
                <a:pos x="connsiteX1" y="connsiteY1"/>
              </a:cxn>
            </a:cxnLst>
            <a:rect l="l" t="t" r="r" b="b"/>
            <a:pathLst>
              <a:path w="108759" h="51650">
                <a:moveTo>
                  <a:pt x="331" y="51743"/>
                </a:moveTo>
                <a:lnTo>
                  <a:pt x="109091" y="93"/>
                </a:lnTo>
              </a:path>
            </a:pathLst>
          </a:custGeom>
          <a:no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46">
            <a:extLst>
              <a:ext uri="{FF2B5EF4-FFF2-40B4-BE49-F238E27FC236}">
                <a16:creationId xmlns:a16="http://schemas.microsoft.com/office/drawing/2014/main" id="{E03B4B09-1259-135B-51DB-D7120F762BC3}"/>
              </a:ext>
            </a:extLst>
          </p:cNvPr>
          <p:cNvSpPr/>
          <p:nvPr/>
        </p:nvSpPr>
        <p:spPr>
          <a:xfrm>
            <a:off x="10399084" y="3244852"/>
            <a:ext cx="161306" cy="76637"/>
          </a:xfrm>
          <a:custGeom>
            <a:avLst/>
            <a:gdLst>
              <a:gd name="connsiteX0" fmla="*/ 331 w 108801"/>
              <a:gd name="connsiteY0" fmla="*/ 51785 h 51692"/>
              <a:gd name="connsiteX1" fmla="*/ 109133 w 108801"/>
              <a:gd name="connsiteY1" fmla="*/ 93 h 51692"/>
            </a:gdLst>
            <a:ahLst/>
            <a:cxnLst>
              <a:cxn ang="0">
                <a:pos x="connsiteX0" y="connsiteY0"/>
              </a:cxn>
              <a:cxn ang="0">
                <a:pos x="connsiteX1" y="connsiteY1"/>
              </a:cxn>
            </a:cxnLst>
            <a:rect l="l" t="t" r="r" b="b"/>
            <a:pathLst>
              <a:path w="108801" h="51692">
                <a:moveTo>
                  <a:pt x="331" y="51785"/>
                </a:moveTo>
                <a:lnTo>
                  <a:pt x="109133" y="93"/>
                </a:lnTo>
              </a:path>
            </a:pathLst>
          </a:custGeom>
          <a:no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47">
            <a:extLst>
              <a:ext uri="{FF2B5EF4-FFF2-40B4-BE49-F238E27FC236}">
                <a16:creationId xmlns:a16="http://schemas.microsoft.com/office/drawing/2014/main" id="{11C037C7-A6A6-FBCF-A602-549FFD6058A4}"/>
              </a:ext>
            </a:extLst>
          </p:cNvPr>
          <p:cNvSpPr/>
          <p:nvPr/>
        </p:nvSpPr>
        <p:spPr>
          <a:xfrm>
            <a:off x="3654395" y="4837719"/>
            <a:ext cx="1311219" cy="668124"/>
          </a:xfrm>
          <a:custGeom>
            <a:avLst/>
            <a:gdLst>
              <a:gd name="connsiteX0" fmla="*/ 331 w 3532618"/>
              <a:gd name="connsiteY0" fmla="*/ 1800119 h 1800026"/>
              <a:gd name="connsiteX1" fmla="*/ 3532950 w 3532618"/>
              <a:gd name="connsiteY1" fmla="*/ 93 h 1800026"/>
            </a:gdLst>
            <a:ahLst/>
            <a:cxnLst>
              <a:cxn ang="0">
                <a:pos x="connsiteX0" y="connsiteY0"/>
              </a:cxn>
              <a:cxn ang="0">
                <a:pos x="connsiteX1" y="connsiteY1"/>
              </a:cxn>
            </a:cxnLst>
            <a:rect l="l" t="t" r="r" b="b"/>
            <a:pathLst>
              <a:path w="3532618" h="1800026">
                <a:moveTo>
                  <a:pt x="331" y="1800119"/>
                </a:moveTo>
                <a:lnTo>
                  <a:pt x="3532950" y="93"/>
                </a:lnTo>
              </a:path>
            </a:pathLst>
          </a:custGeom>
          <a:no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49">
            <a:extLst>
              <a:ext uri="{FF2B5EF4-FFF2-40B4-BE49-F238E27FC236}">
                <a16:creationId xmlns:a16="http://schemas.microsoft.com/office/drawing/2014/main" id="{78412CC7-C14A-D323-5534-40B17F454C78}"/>
              </a:ext>
            </a:extLst>
          </p:cNvPr>
          <p:cNvSpPr/>
          <p:nvPr/>
        </p:nvSpPr>
        <p:spPr>
          <a:xfrm>
            <a:off x="6187170" y="4441151"/>
            <a:ext cx="1537054" cy="797906"/>
          </a:xfrm>
          <a:custGeom>
            <a:avLst/>
            <a:gdLst>
              <a:gd name="connsiteX0" fmla="*/ 331 w 1036743"/>
              <a:gd name="connsiteY0" fmla="*/ 538281 h 538188"/>
              <a:gd name="connsiteX1" fmla="*/ 1037075 w 1036743"/>
              <a:gd name="connsiteY1" fmla="*/ 93 h 538188"/>
            </a:gdLst>
            <a:ahLst/>
            <a:cxnLst>
              <a:cxn ang="0">
                <a:pos x="connsiteX0" y="connsiteY0"/>
              </a:cxn>
              <a:cxn ang="0">
                <a:pos x="connsiteX1" y="connsiteY1"/>
              </a:cxn>
            </a:cxnLst>
            <a:rect l="l" t="t" r="r" b="b"/>
            <a:pathLst>
              <a:path w="1036743" h="538188">
                <a:moveTo>
                  <a:pt x="331" y="538281"/>
                </a:moveTo>
                <a:lnTo>
                  <a:pt x="1037075" y="93"/>
                </a:lnTo>
              </a:path>
            </a:pathLst>
          </a:custGeom>
          <a:noFill/>
          <a:ln w="22225" cap="flat">
            <a:solidFill>
              <a:srgbClr val="98D3D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1" name="Graphic 2503">
            <a:extLst>
              <a:ext uri="{FF2B5EF4-FFF2-40B4-BE49-F238E27FC236}">
                <a16:creationId xmlns:a16="http://schemas.microsoft.com/office/drawing/2014/main" id="{571F0610-3EFD-67B6-C299-01082A739244}"/>
              </a:ext>
            </a:extLst>
          </p:cNvPr>
          <p:cNvGrpSpPr/>
          <p:nvPr/>
        </p:nvGrpSpPr>
        <p:grpSpPr>
          <a:xfrm>
            <a:off x="7244405" y="869095"/>
            <a:ext cx="708132" cy="883031"/>
            <a:chOff x="7286072" y="1261195"/>
            <a:chExt cx="477635" cy="595605"/>
          </a:xfrm>
        </p:grpSpPr>
        <p:sp>
          <p:nvSpPr>
            <p:cNvPr id="52" name="Freeform 51">
              <a:extLst>
                <a:ext uri="{FF2B5EF4-FFF2-40B4-BE49-F238E27FC236}">
                  <a16:creationId xmlns:a16="http://schemas.microsoft.com/office/drawing/2014/main" id="{79A64C89-8505-DE3F-3F7A-803C07FFE91E}"/>
                </a:ext>
              </a:extLst>
            </p:cNvPr>
            <p:cNvSpPr/>
            <p:nvPr/>
          </p:nvSpPr>
          <p:spPr>
            <a:xfrm>
              <a:off x="7291897" y="1267748"/>
              <a:ext cx="465984" cy="233001"/>
            </a:xfrm>
            <a:custGeom>
              <a:avLst/>
              <a:gdLst>
                <a:gd name="connsiteX0" fmla="*/ 762 w 465984"/>
                <a:gd name="connsiteY0" fmla="*/ 116591 h 233001"/>
                <a:gd name="connsiteX1" fmla="*/ 233754 w 465984"/>
                <a:gd name="connsiteY1" fmla="*/ 90 h 233001"/>
                <a:gd name="connsiteX2" fmla="*/ 466746 w 465984"/>
                <a:gd name="connsiteY2" fmla="*/ 116591 h 233001"/>
                <a:gd name="connsiteX3" fmla="*/ 233754 w 465984"/>
                <a:gd name="connsiteY3" fmla="*/ 233092 h 233001"/>
                <a:gd name="connsiteX4" fmla="*/ 762 w 465984"/>
                <a:gd name="connsiteY4" fmla="*/ 116591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762" y="116591"/>
                  </a:moveTo>
                  <a:lnTo>
                    <a:pt x="233754" y="90"/>
                  </a:lnTo>
                  <a:lnTo>
                    <a:pt x="466746" y="116591"/>
                  </a:lnTo>
                  <a:lnTo>
                    <a:pt x="233754" y="233092"/>
                  </a:lnTo>
                  <a:lnTo>
                    <a:pt x="762" y="11659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Freeform 52">
              <a:extLst>
                <a:ext uri="{FF2B5EF4-FFF2-40B4-BE49-F238E27FC236}">
                  <a16:creationId xmlns:a16="http://schemas.microsoft.com/office/drawing/2014/main" id="{A2A6FF4E-97CD-1D94-C956-491F2EEF73B4}"/>
                </a:ext>
              </a:extLst>
            </p:cNvPr>
            <p:cNvSpPr/>
            <p:nvPr/>
          </p:nvSpPr>
          <p:spPr>
            <a:xfrm>
              <a:off x="7291897" y="1384249"/>
              <a:ext cx="232992" cy="466003"/>
            </a:xfrm>
            <a:custGeom>
              <a:avLst/>
              <a:gdLst>
                <a:gd name="connsiteX0" fmla="*/ 744 w 232992"/>
                <a:gd name="connsiteY0" fmla="*/ 126 h 466003"/>
                <a:gd name="connsiteX1" fmla="*/ 744 w 232992"/>
                <a:gd name="connsiteY1" fmla="*/ 349629 h 466003"/>
                <a:gd name="connsiteX2" fmla="*/ 233736 w 232992"/>
                <a:gd name="connsiteY2" fmla="*/ 466129 h 466003"/>
                <a:gd name="connsiteX3" fmla="*/ 233736 w 232992"/>
                <a:gd name="connsiteY3" fmla="*/ 116627 h 466003"/>
                <a:gd name="connsiteX4" fmla="*/ 744 w 232992"/>
                <a:gd name="connsiteY4" fmla="*/ 126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744" y="126"/>
                  </a:moveTo>
                  <a:lnTo>
                    <a:pt x="744" y="349629"/>
                  </a:lnTo>
                  <a:lnTo>
                    <a:pt x="233736" y="466129"/>
                  </a:lnTo>
                  <a:lnTo>
                    <a:pt x="233736" y="116627"/>
                  </a:lnTo>
                  <a:lnTo>
                    <a:pt x="744" y="12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Freeform 53">
              <a:extLst>
                <a:ext uri="{FF2B5EF4-FFF2-40B4-BE49-F238E27FC236}">
                  <a16:creationId xmlns:a16="http://schemas.microsoft.com/office/drawing/2014/main" id="{869FAE2F-83A4-FC27-0255-747A686A3CF9}"/>
                </a:ext>
              </a:extLst>
            </p:cNvPr>
            <p:cNvSpPr/>
            <p:nvPr/>
          </p:nvSpPr>
          <p:spPr>
            <a:xfrm>
              <a:off x="7524889" y="1384249"/>
              <a:ext cx="232992" cy="466003"/>
            </a:xfrm>
            <a:custGeom>
              <a:avLst/>
              <a:gdLst>
                <a:gd name="connsiteX0" fmla="*/ 780 w 232992"/>
                <a:gd name="connsiteY0" fmla="*/ 466129 h 466003"/>
                <a:gd name="connsiteX1" fmla="*/ 233772 w 232992"/>
                <a:gd name="connsiteY1" fmla="*/ 349629 h 466003"/>
                <a:gd name="connsiteX2" fmla="*/ 233772 w 232992"/>
                <a:gd name="connsiteY2" fmla="*/ 126 h 466003"/>
                <a:gd name="connsiteX3" fmla="*/ 780 w 232992"/>
                <a:gd name="connsiteY3" fmla="*/ 116627 h 466003"/>
                <a:gd name="connsiteX4" fmla="*/ 780 w 232992"/>
                <a:gd name="connsiteY4" fmla="*/ 466129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780" y="466129"/>
                  </a:moveTo>
                  <a:lnTo>
                    <a:pt x="233772" y="349629"/>
                  </a:lnTo>
                  <a:lnTo>
                    <a:pt x="233772" y="126"/>
                  </a:lnTo>
                  <a:lnTo>
                    <a:pt x="780" y="116627"/>
                  </a:lnTo>
                  <a:lnTo>
                    <a:pt x="780" y="46612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Freeform 54">
              <a:extLst>
                <a:ext uri="{FF2B5EF4-FFF2-40B4-BE49-F238E27FC236}">
                  <a16:creationId xmlns:a16="http://schemas.microsoft.com/office/drawing/2014/main" id="{3B6FFE0C-7A64-2399-BFAC-F1FD3A9A533B}"/>
                </a:ext>
              </a:extLst>
            </p:cNvPr>
            <p:cNvSpPr/>
            <p:nvPr/>
          </p:nvSpPr>
          <p:spPr>
            <a:xfrm>
              <a:off x="7488484" y="1284495"/>
              <a:ext cx="72810" cy="36406"/>
            </a:xfrm>
            <a:custGeom>
              <a:avLst/>
              <a:gdLst>
                <a:gd name="connsiteX0" fmla="*/ 37167 w 72810"/>
                <a:gd name="connsiteY0" fmla="*/ 78 h 36406"/>
                <a:gd name="connsiteX1" fmla="*/ 762 w 72810"/>
                <a:gd name="connsiteY1" fmla="*/ 18281 h 36406"/>
                <a:gd name="connsiteX2" fmla="*/ 37167 w 72810"/>
                <a:gd name="connsiteY2" fmla="*/ 36484 h 36406"/>
                <a:gd name="connsiteX3" fmla="*/ 73572 w 72810"/>
                <a:gd name="connsiteY3" fmla="*/ 18281 h 36406"/>
                <a:gd name="connsiteX4" fmla="*/ 37167 w 72810"/>
                <a:gd name="connsiteY4" fmla="*/ 78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167" y="78"/>
                  </a:moveTo>
                  <a:lnTo>
                    <a:pt x="762" y="18281"/>
                  </a:lnTo>
                  <a:lnTo>
                    <a:pt x="37167" y="36484"/>
                  </a:lnTo>
                  <a:lnTo>
                    <a:pt x="73572" y="18281"/>
                  </a:lnTo>
                  <a:lnTo>
                    <a:pt x="37167" y="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Freeform 55">
              <a:extLst>
                <a:ext uri="{FF2B5EF4-FFF2-40B4-BE49-F238E27FC236}">
                  <a16:creationId xmlns:a16="http://schemas.microsoft.com/office/drawing/2014/main" id="{60EC9E74-68F6-A673-E3A7-085C5B6453F0}"/>
                </a:ext>
              </a:extLst>
            </p:cNvPr>
            <p:cNvSpPr/>
            <p:nvPr/>
          </p:nvSpPr>
          <p:spPr>
            <a:xfrm>
              <a:off x="7535082" y="1307795"/>
              <a:ext cx="72810" cy="36406"/>
            </a:xfrm>
            <a:custGeom>
              <a:avLst/>
              <a:gdLst>
                <a:gd name="connsiteX0" fmla="*/ 37174 w 72810"/>
                <a:gd name="connsiteY0" fmla="*/ 81 h 36406"/>
                <a:gd name="connsiteX1" fmla="*/ 34623 w 72810"/>
                <a:gd name="connsiteY1" fmla="*/ 1538 h 36406"/>
                <a:gd name="connsiteX2" fmla="*/ 11324 w 72810"/>
                <a:gd name="connsiteY2" fmla="*/ 13188 h 36406"/>
                <a:gd name="connsiteX3" fmla="*/ 769 w 72810"/>
                <a:gd name="connsiteY3" fmla="*/ 18285 h 36406"/>
                <a:gd name="connsiteX4" fmla="*/ 11324 w 72810"/>
                <a:gd name="connsiteY4" fmla="*/ 23382 h 36406"/>
                <a:gd name="connsiteX5" fmla="*/ 34623 w 72810"/>
                <a:gd name="connsiteY5" fmla="*/ 35032 h 36406"/>
                <a:gd name="connsiteX6" fmla="*/ 37174 w 72810"/>
                <a:gd name="connsiteY6" fmla="*/ 36488 h 36406"/>
                <a:gd name="connsiteX7" fmla="*/ 39725 w 72810"/>
                <a:gd name="connsiteY7" fmla="*/ 35032 h 36406"/>
                <a:gd name="connsiteX8" fmla="*/ 63025 w 72810"/>
                <a:gd name="connsiteY8" fmla="*/ 23382 h 36406"/>
                <a:gd name="connsiteX9" fmla="*/ 73579 w 72810"/>
                <a:gd name="connsiteY9" fmla="*/ 18285 h 36406"/>
                <a:gd name="connsiteX10" fmla="*/ 63025 w 72810"/>
                <a:gd name="connsiteY10" fmla="*/ 13188 h 36406"/>
                <a:gd name="connsiteX11" fmla="*/ 39725 w 72810"/>
                <a:gd name="connsiteY11" fmla="*/ 1538 h 36406"/>
                <a:gd name="connsiteX12" fmla="*/ 37174 w 72810"/>
                <a:gd name="connsiteY12" fmla="*/ 81 h 36406"/>
                <a:gd name="connsiteX13" fmla="*/ 37174 w 72810"/>
                <a:gd name="connsiteY13" fmla="*/ 13188 h 36406"/>
                <a:gd name="connsiteX14" fmla="*/ 47729 w 72810"/>
                <a:gd name="connsiteY14" fmla="*/ 18285 h 36406"/>
                <a:gd name="connsiteX15" fmla="*/ 37174 w 72810"/>
                <a:gd name="connsiteY15" fmla="*/ 23382 h 36406"/>
                <a:gd name="connsiteX16" fmla="*/ 26620 w 72810"/>
                <a:gd name="connsiteY16" fmla="*/ 18285 h 36406"/>
                <a:gd name="connsiteX17" fmla="*/ 37174 w 72810"/>
                <a:gd name="connsiteY17" fmla="*/ 13188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174" y="81"/>
                  </a:moveTo>
                  <a:lnTo>
                    <a:pt x="34623" y="1538"/>
                  </a:lnTo>
                  <a:lnTo>
                    <a:pt x="11324" y="13188"/>
                  </a:lnTo>
                  <a:lnTo>
                    <a:pt x="769" y="18285"/>
                  </a:lnTo>
                  <a:lnTo>
                    <a:pt x="11324" y="23382"/>
                  </a:lnTo>
                  <a:lnTo>
                    <a:pt x="34623" y="35032"/>
                  </a:lnTo>
                  <a:lnTo>
                    <a:pt x="37174" y="36488"/>
                  </a:lnTo>
                  <a:lnTo>
                    <a:pt x="39725" y="35032"/>
                  </a:lnTo>
                  <a:lnTo>
                    <a:pt x="63025" y="23382"/>
                  </a:lnTo>
                  <a:lnTo>
                    <a:pt x="73579" y="18285"/>
                  </a:lnTo>
                  <a:lnTo>
                    <a:pt x="63025" y="13188"/>
                  </a:lnTo>
                  <a:lnTo>
                    <a:pt x="39725" y="1538"/>
                  </a:lnTo>
                  <a:lnTo>
                    <a:pt x="37174" y="81"/>
                  </a:lnTo>
                  <a:close/>
                  <a:moveTo>
                    <a:pt x="37174" y="13188"/>
                  </a:moveTo>
                  <a:lnTo>
                    <a:pt x="47729" y="18285"/>
                  </a:lnTo>
                  <a:lnTo>
                    <a:pt x="37174" y="23382"/>
                  </a:lnTo>
                  <a:lnTo>
                    <a:pt x="26620" y="18285"/>
                  </a:lnTo>
                  <a:lnTo>
                    <a:pt x="37174" y="1318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Freeform 56">
              <a:extLst>
                <a:ext uri="{FF2B5EF4-FFF2-40B4-BE49-F238E27FC236}">
                  <a16:creationId xmlns:a16="http://schemas.microsoft.com/office/drawing/2014/main" id="{BACDBFF8-1D4A-E383-7332-CAF253863E9A}"/>
                </a:ext>
              </a:extLst>
            </p:cNvPr>
            <p:cNvSpPr/>
            <p:nvPr/>
          </p:nvSpPr>
          <p:spPr>
            <a:xfrm>
              <a:off x="7581680" y="1331095"/>
              <a:ext cx="72810" cy="36406"/>
            </a:xfrm>
            <a:custGeom>
              <a:avLst/>
              <a:gdLst>
                <a:gd name="connsiteX0" fmla="*/ 37181 w 72810"/>
                <a:gd name="connsiteY0" fmla="*/ 85 h 36406"/>
                <a:gd name="connsiteX1" fmla="*/ 776 w 72810"/>
                <a:gd name="connsiteY1" fmla="*/ 18288 h 36406"/>
                <a:gd name="connsiteX2" fmla="*/ 37181 w 72810"/>
                <a:gd name="connsiteY2" fmla="*/ 36491 h 36406"/>
                <a:gd name="connsiteX3" fmla="*/ 73586 w 72810"/>
                <a:gd name="connsiteY3" fmla="*/ 18288 h 36406"/>
                <a:gd name="connsiteX4" fmla="*/ 37181 w 72810"/>
                <a:gd name="connsiteY4" fmla="*/ 85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181" y="85"/>
                  </a:moveTo>
                  <a:lnTo>
                    <a:pt x="776" y="18288"/>
                  </a:lnTo>
                  <a:lnTo>
                    <a:pt x="37181" y="36491"/>
                  </a:lnTo>
                  <a:lnTo>
                    <a:pt x="73586" y="18288"/>
                  </a:lnTo>
                  <a:lnTo>
                    <a:pt x="37181" y="8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Freeform 57">
              <a:extLst>
                <a:ext uri="{FF2B5EF4-FFF2-40B4-BE49-F238E27FC236}">
                  <a16:creationId xmlns:a16="http://schemas.microsoft.com/office/drawing/2014/main" id="{438218B0-B90F-1DFE-9148-722EB1671270}"/>
                </a:ext>
              </a:extLst>
            </p:cNvPr>
            <p:cNvSpPr/>
            <p:nvPr/>
          </p:nvSpPr>
          <p:spPr>
            <a:xfrm>
              <a:off x="7628279" y="1354395"/>
              <a:ext cx="72810" cy="36400"/>
            </a:xfrm>
            <a:custGeom>
              <a:avLst/>
              <a:gdLst>
                <a:gd name="connsiteX0" fmla="*/ 37188 w 72810"/>
                <a:gd name="connsiteY0" fmla="*/ 88 h 36400"/>
                <a:gd name="connsiteX1" fmla="*/ 34637 w 72810"/>
                <a:gd name="connsiteY1" fmla="*/ 1545 h 36400"/>
                <a:gd name="connsiteX2" fmla="*/ 11338 w 72810"/>
                <a:gd name="connsiteY2" fmla="*/ 13195 h 36400"/>
                <a:gd name="connsiteX3" fmla="*/ 783 w 72810"/>
                <a:gd name="connsiteY3" fmla="*/ 18292 h 36400"/>
                <a:gd name="connsiteX4" fmla="*/ 11338 w 72810"/>
                <a:gd name="connsiteY4" fmla="*/ 23394 h 36400"/>
                <a:gd name="connsiteX5" fmla="*/ 34637 w 72810"/>
                <a:gd name="connsiteY5" fmla="*/ 35045 h 36400"/>
                <a:gd name="connsiteX6" fmla="*/ 37188 w 72810"/>
                <a:gd name="connsiteY6" fmla="*/ 36489 h 36400"/>
                <a:gd name="connsiteX7" fmla="*/ 39740 w 72810"/>
                <a:gd name="connsiteY7" fmla="*/ 35045 h 36400"/>
                <a:gd name="connsiteX8" fmla="*/ 63039 w 72810"/>
                <a:gd name="connsiteY8" fmla="*/ 23394 h 36400"/>
                <a:gd name="connsiteX9" fmla="*/ 73593 w 72810"/>
                <a:gd name="connsiteY9" fmla="*/ 18292 h 36400"/>
                <a:gd name="connsiteX10" fmla="*/ 63039 w 72810"/>
                <a:gd name="connsiteY10" fmla="*/ 13195 h 36400"/>
                <a:gd name="connsiteX11" fmla="*/ 39740 w 72810"/>
                <a:gd name="connsiteY11" fmla="*/ 1545 h 36400"/>
                <a:gd name="connsiteX12" fmla="*/ 37188 w 72810"/>
                <a:gd name="connsiteY12" fmla="*/ 88 h 36400"/>
                <a:gd name="connsiteX13" fmla="*/ 37188 w 72810"/>
                <a:gd name="connsiteY13" fmla="*/ 13195 h 36400"/>
                <a:gd name="connsiteX14" fmla="*/ 47743 w 72810"/>
                <a:gd name="connsiteY14" fmla="*/ 18292 h 36400"/>
                <a:gd name="connsiteX15" fmla="*/ 37188 w 72810"/>
                <a:gd name="connsiteY15" fmla="*/ 23394 h 36400"/>
                <a:gd name="connsiteX16" fmla="*/ 26634 w 72810"/>
                <a:gd name="connsiteY16" fmla="*/ 18292 h 36400"/>
                <a:gd name="connsiteX17" fmla="*/ 37188 w 72810"/>
                <a:gd name="connsiteY17" fmla="*/ 13195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188" y="88"/>
                  </a:moveTo>
                  <a:lnTo>
                    <a:pt x="34637" y="1545"/>
                  </a:lnTo>
                  <a:lnTo>
                    <a:pt x="11338" y="13195"/>
                  </a:lnTo>
                  <a:lnTo>
                    <a:pt x="783" y="18292"/>
                  </a:lnTo>
                  <a:lnTo>
                    <a:pt x="11338" y="23394"/>
                  </a:lnTo>
                  <a:lnTo>
                    <a:pt x="34637" y="35045"/>
                  </a:lnTo>
                  <a:lnTo>
                    <a:pt x="37188" y="36489"/>
                  </a:lnTo>
                  <a:lnTo>
                    <a:pt x="39740" y="35045"/>
                  </a:lnTo>
                  <a:lnTo>
                    <a:pt x="63039" y="23394"/>
                  </a:lnTo>
                  <a:lnTo>
                    <a:pt x="73593" y="18292"/>
                  </a:lnTo>
                  <a:lnTo>
                    <a:pt x="63039" y="13195"/>
                  </a:lnTo>
                  <a:lnTo>
                    <a:pt x="39740" y="1545"/>
                  </a:lnTo>
                  <a:lnTo>
                    <a:pt x="37188" y="88"/>
                  </a:lnTo>
                  <a:close/>
                  <a:moveTo>
                    <a:pt x="37188" y="13195"/>
                  </a:moveTo>
                  <a:lnTo>
                    <a:pt x="47743" y="18292"/>
                  </a:lnTo>
                  <a:lnTo>
                    <a:pt x="37188" y="23394"/>
                  </a:lnTo>
                  <a:lnTo>
                    <a:pt x="26634" y="18292"/>
                  </a:lnTo>
                  <a:lnTo>
                    <a:pt x="37188" y="1319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Freeform 58">
              <a:extLst>
                <a:ext uri="{FF2B5EF4-FFF2-40B4-BE49-F238E27FC236}">
                  <a16:creationId xmlns:a16="http://schemas.microsoft.com/office/drawing/2014/main" id="{EC72D914-A104-9226-EE1D-D9FEC78E8384}"/>
                </a:ext>
              </a:extLst>
            </p:cNvPr>
            <p:cNvSpPr/>
            <p:nvPr/>
          </p:nvSpPr>
          <p:spPr>
            <a:xfrm>
              <a:off x="7395287" y="1331095"/>
              <a:ext cx="72810" cy="36406"/>
            </a:xfrm>
            <a:custGeom>
              <a:avLst/>
              <a:gdLst>
                <a:gd name="connsiteX0" fmla="*/ 37153 w 72810"/>
                <a:gd name="connsiteY0" fmla="*/ 85 h 36406"/>
                <a:gd name="connsiteX1" fmla="*/ 748 w 72810"/>
                <a:gd name="connsiteY1" fmla="*/ 18288 h 36406"/>
                <a:gd name="connsiteX2" fmla="*/ 37153 w 72810"/>
                <a:gd name="connsiteY2" fmla="*/ 36491 h 36406"/>
                <a:gd name="connsiteX3" fmla="*/ 73558 w 72810"/>
                <a:gd name="connsiteY3" fmla="*/ 18288 h 36406"/>
                <a:gd name="connsiteX4" fmla="*/ 37153 w 72810"/>
                <a:gd name="connsiteY4" fmla="*/ 85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153" y="85"/>
                  </a:moveTo>
                  <a:lnTo>
                    <a:pt x="748" y="18288"/>
                  </a:lnTo>
                  <a:lnTo>
                    <a:pt x="37153" y="36491"/>
                  </a:lnTo>
                  <a:lnTo>
                    <a:pt x="73558" y="18288"/>
                  </a:lnTo>
                  <a:lnTo>
                    <a:pt x="37153" y="8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Freeform 59">
              <a:extLst>
                <a:ext uri="{FF2B5EF4-FFF2-40B4-BE49-F238E27FC236}">
                  <a16:creationId xmlns:a16="http://schemas.microsoft.com/office/drawing/2014/main" id="{2615E763-098C-5581-C2D3-D274EBF559AA}"/>
                </a:ext>
              </a:extLst>
            </p:cNvPr>
            <p:cNvSpPr/>
            <p:nvPr/>
          </p:nvSpPr>
          <p:spPr>
            <a:xfrm>
              <a:off x="7441885" y="1307795"/>
              <a:ext cx="72810" cy="36406"/>
            </a:xfrm>
            <a:custGeom>
              <a:avLst/>
              <a:gdLst>
                <a:gd name="connsiteX0" fmla="*/ 37160 w 72810"/>
                <a:gd name="connsiteY0" fmla="*/ 81 h 36406"/>
                <a:gd name="connsiteX1" fmla="*/ 34609 w 72810"/>
                <a:gd name="connsiteY1" fmla="*/ 1538 h 36406"/>
                <a:gd name="connsiteX2" fmla="*/ 11310 w 72810"/>
                <a:gd name="connsiteY2" fmla="*/ 13188 h 36406"/>
                <a:gd name="connsiteX3" fmla="*/ 755 w 72810"/>
                <a:gd name="connsiteY3" fmla="*/ 18285 h 36406"/>
                <a:gd name="connsiteX4" fmla="*/ 11310 w 72810"/>
                <a:gd name="connsiteY4" fmla="*/ 23382 h 36406"/>
                <a:gd name="connsiteX5" fmla="*/ 34609 w 72810"/>
                <a:gd name="connsiteY5" fmla="*/ 35032 h 36406"/>
                <a:gd name="connsiteX6" fmla="*/ 37160 w 72810"/>
                <a:gd name="connsiteY6" fmla="*/ 36488 h 36406"/>
                <a:gd name="connsiteX7" fmla="*/ 39711 w 72810"/>
                <a:gd name="connsiteY7" fmla="*/ 35032 h 36406"/>
                <a:gd name="connsiteX8" fmla="*/ 63010 w 72810"/>
                <a:gd name="connsiteY8" fmla="*/ 23382 h 36406"/>
                <a:gd name="connsiteX9" fmla="*/ 73565 w 72810"/>
                <a:gd name="connsiteY9" fmla="*/ 18285 h 36406"/>
                <a:gd name="connsiteX10" fmla="*/ 63010 w 72810"/>
                <a:gd name="connsiteY10" fmla="*/ 13188 h 36406"/>
                <a:gd name="connsiteX11" fmla="*/ 39711 w 72810"/>
                <a:gd name="connsiteY11" fmla="*/ 1538 h 36406"/>
                <a:gd name="connsiteX12" fmla="*/ 37160 w 72810"/>
                <a:gd name="connsiteY12" fmla="*/ 81 h 36406"/>
                <a:gd name="connsiteX13" fmla="*/ 37160 w 72810"/>
                <a:gd name="connsiteY13" fmla="*/ 13188 h 36406"/>
                <a:gd name="connsiteX14" fmla="*/ 47715 w 72810"/>
                <a:gd name="connsiteY14" fmla="*/ 18285 h 36406"/>
                <a:gd name="connsiteX15" fmla="*/ 37160 w 72810"/>
                <a:gd name="connsiteY15" fmla="*/ 23382 h 36406"/>
                <a:gd name="connsiteX16" fmla="*/ 26605 w 72810"/>
                <a:gd name="connsiteY16" fmla="*/ 18285 h 36406"/>
                <a:gd name="connsiteX17" fmla="*/ 37160 w 72810"/>
                <a:gd name="connsiteY17" fmla="*/ 13188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160" y="81"/>
                  </a:moveTo>
                  <a:lnTo>
                    <a:pt x="34609" y="1538"/>
                  </a:lnTo>
                  <a:lnTo>
                    <a:pt x="11310" y="13188"/>
                  </a:lnTo>
                  <a:lnTo>
                    <a:pt x="755" y="18285"/>
                  </a:lnTo>
                  <a:lnTo>
                    <a:pt x="11310" y="23382"/>
                  </a:lnTo>
                  <a:lnTo>
                    <a:pt x="34609" y="35032"/>
                  </a:lnTo>
                  <a:lnTo>
                    <a:pt x="37160" y="36488"/>
                  </a:lnTo>
                  <a:lnTo>
                    <a:pt x="39711" y="35032"/>
                  </a:lnTo>
                  <a:lnTo>
                    <a:pt x="63010" y="23382"/>
                  </a:lnTo>
                  <a:lnTo>
                    <a:pt x="73565" y="18285"/>
                  </a:lnTo>
                  <a:lnTo>
                    <a:pt x="63010" y="13188"/>
                  </a:lnTo>
                  <a:lnTo>
                    <a:pt x="39711" y="1538"/>
                  </a:lnTo>
                  <a:lnTo>
                    <a:pt x="37160" y="81"/>
                  </a:lnTo>
                  <a:close/>
                  <a:moveTo>
                    <a:pt x="37160" y="13188"/>
                  </a:moveTo>
                  <a:lnTo>
                    <a:pt x="47715" y="18285"/>
                  </a:lnTo>
                  <a:lnTo>
                    <a:pt x="37160" y="23382"/>
                  </a:lnTo>
                  <a:lnTo>
                    <a:pt x="26605" y="18285"/>
                  </a:lnTo>
                  <a:lnTo>
                    <a:pt x="37160" y="1318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Freeform 60">
              <a:extLst>
                <a:ext uri="{FF2B5EF4-FFF2-40B4-BE49-F238E27FC236}">
                  <a16:creationId xmlns:a16="http://schemas.microsoft.com/office/drawing/2014/main" id="{22667608-F6E7-A298-6DF5-4E222A9C3667}"/>
                </a:ext>
              </a:extLst>
            </p:cNvPr>
            <p:cNvSpPr/>
            <p:nvPr/>
          </p:nvSpPr>
          <p:spPr>
            <a:xfrm>
              <a:off x="7348688" y="1354395"/>
              <a:ext cx="72810" cy="36400"/>
            </a:xfrm>
            <a:custGeom>
              <a:avLst/>
              <a:gdLst>
                <a:gd name="connsiteX0" fmla="*/ 37146 w 72810"/>
                <a:gd name="connsiteY0" fmla="*/ 88 h 36400"/>
                <a:gd name="connsiteX1" fmla="*/ 34597 w 72810"/>
                <a:gd name="connsiteY1" fmla="*/ 1545 h 36400"/>
                <a:gd name="connsiteX2" fmla="*/ 11298 w 72810"/>
                <a:gd name="connsiteY2" fmla="*/ 13195 h 36400"/>
                <a:gd name="connsiteX3" fmla="*/ 741 w 72810"/>
                <a:gd name="connsiteY3" fmla="*/ 18292 h 36400"/>
                <a:gd name="connsiteX4" fmla="*/ 11298 w 72810"/>
                <a:gd name="connsiteY4" fmla="*/ 23394 h 36400"/>
                <a:gd name="connsiteX5" fmla="*/ 34597 w 72810"/>
                <a:gd name="connsiteY5" fmla="*/ 35045 h 36400"/>
                <a:gd name="connsiteX6" fmla="*/ 37146 w 72810"/>
                <a:gd name="connsiteY6" fmla="*/ 36489 h 36400"/>
                <a:gd name="connsiteX7" fmla="*/ 39697 w 72810"/>
                <a:gd name="connsiteY7" fmla="*/ 35045 h 36400"/>
                <a:gd name="connsiteX8" fmla="*/ 62996 w 72810"/>
                <a:gd name="connsiteY8" fmla="*/ 23394 h 36400"/>
                <a:gd name="connsiteX9" fmla="*/ 73551 w 72810"/>
                <a:gd name="connsiteY9" fmla="*/ 18292 h 36400"/>
                <a:gd name="connsiteX10" fmla="*/ 62996 w 72810"/>
                <a:gd name="connsiteY10" fmla="*/ 13195 h 36400"/>
                <a:gd name="connsiteX11" fmla="*/ 39697 w 72810"/>
                <a:gd name="connsiteY11" fmla="*/ 1545 h 36400"/>
                <a:gd name="connsiteX12" fmla="*/ 37146 w 72810"/>
                <a:gd name="connsiteY12" fmla="*/ 88 h 36400"/>
                <a:gd name="connsiteX13" fmla="*/ 37146 w 72810"/>
                <a:gd name="connsiteY13" fmla="*/ 13195 h 36400"/>
                <a:gd name="connsiteX14" fmla="*/ 47700 w 72810"/>
                <a:gd name="connsiteY14" fmla="*/ 18292 h 36400"/>
                <a:gd name="connsiteX15" fmla="*/ 37146 w 72810"/>
                <a:gd name="connsiteY15" fmla="*/ 23394 h 36400"/>
                <a:gd name="connsiteX16" fmla="*/ 26589 w 72810"/>
                <a:gd name="connsiteY16" fmla="*/ 18292 h 36400"/>
                <a:gd name="connsiteX17" fmla="*/ 37146 w 72810"/>
                <a:gd name="connsiteY17" fmla="*/ 13195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146" y="88"/>
                  </a:moveTo>
                  <a:lnTo>
                    <a:pt x="34597" y="1545"/>
                  </a:lnTo>
                  <a:lnTo>
                    <a:pt x="11298" y="13195"/>
                  </a:lnTo>
                  <a:lnTo>
                    <a:pt x="741" y="18292"/>
                  </a:lnTo>
                  <a:lnTo>
                    <a:pt x="11298" y="23394"/>
                  </a:lnTo>
                  <a:lnTo>
                    <a:pt x="34597" y="35045"/>
                  </a:lnTo>
                  <a:lnTo>
                    <a:pt x="37146" y="36489"/>
                  </a:lnTo>
                  <a:lnTo>
                    <a:pt x="39697" y="35045"/>
                  </a:lnTo>
                  <a:lnTo>
                    <a:pt x="62996" y="23394"/>
                  </a:lnTo>
                  <a:lnTo>
                    <a:pt x="73551" y="18292"/>
                  </a:lnTo>
                  <a:lnTo>
                    <a:pt x="62996" y="13195"/>
                  </a:lnTo>
                  <a:lnTo>
                    <a:pt x="39697" y="1545"/>
                  </a:lnTo>
                  <a:lnTo>
                    <a:pt x="37146" y="88"/>
                  </a:lnTo>
                  <a:close/>
                  <a:moveTo>
                    <a:pt x="37146" y="13195"/>
                  </a:moveTo>
                  <a:lnTo>
                    <a:pt x="47700" y="18292"/>
                  </a:lnTo>
                  <a:lnTo>
                    <a:pt x="37146" y="23394"/>
                  </a:lnTo>
                  <a:lnTo>
                    <a:pt x="26589" y="18292"/>
                  </a:lnTo>
                  <a:lnTo>
                    <a:pt x="37146" y="1319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Freeform 61">
              <a:extLst>
                <a:ext uri="{FF2B5EF4-FFF2-40B4-BE49-F238E27FC236}">
                  <a16:creationId xmlns:a16="http://schemas.microsoft.com/office/drawing/2014/main" id="{94C5DCB9-0492-CF72-6978-D824D23683CE}"/>
                </a:ext>
              </a:extLst>
            </p:cNvPr>
            <p:cNvSpPr/>
            <p:nvPr/>
          </p:nvSpPr>
          <p:spPr>
            <a:xfrm>
              <a:off x="7407822" y="1629145"/>
              <a:ext cx="93196" cy="151451"/>
            </a:xfrm>
            <a:custGeom>
              <a:avLst/>
              <a:gdLst>
                <a:gd name="connsiteX0" fmla="*/ 751 w 93196"/>
                <a:gd name="connsiteY0" fmla="*/ 139 h 151451"/>
                <a:gd name="connsiteX1" fmla="*/ 93948 w 93196"/>
                <a:gd name="connsiteY1" fmla="*/ 46739 h 151451"/>
                <a:gd name="connsiteX2" fmla="*/ 93948 w 93196"/>
                <a:gd name="connsiteY2" fmla="*/ 151590 h 151451"/>
                <a:gd name="connsiteX3" fmla="*/ 751 w 93196"/>
                <a:gd name="connsiteY3" fmla="*/ 104990 h 151451"/>
                <a:gd name="connsiteX4" fmla="*/ 751 w 93196"/>
                <a:gd name="connsiteY4" fmla="*/ 139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751" y="139"/>
                  </a:moveTo>
                  <a:lnTo>
                    <a:pt x="93948" y="46739"/>
                  </a:lnTo>
                  <a:lnTo>
                    <a:pt x="93948" y="151590"/>
                  </a:lnTo>
                  <a:lnTo>
                    <a:pt x="751" y="104990"/>
                  </a:lnTo>
                  <a:lnTo>
                    <a:pt x="751" y="13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Freeform 62">
              <a:extLst>
                <a:ext uri="{FF2B5EF4-FFF2-40B4-BE49-F238E27FC236}">
                  <a16:creationId xmlns:a16="http://schemas.microsoft.com/office/drawing/2014/main" id="{0EF003AB-36EB-A4D0-0C2C-A5869B17451D}"/>
                </a:ext>
              </a:extLst>
            </p:cNvPr>
            <p:cNvSpPr/>
            <p:nvPr/>
          </p:nvSpPr>
          <p:spPr>
            <a:xfrm>
              <a:off x="7402568" y="1619441"/>
              <a:ext cx="104846" cy="170371"/>
            </a:xfrm>
            <a:custGeom>
              <a:avLst/>
              <a:gdLst>
                <a:gd name="connsiteX0" fmla="*/ 751 w 104846"/>
                <a:gd name="connsiteY0" fmla="*/ 139 h 170371"/>
                <a:gd name="connsiteX1" fmla="*/ 751 w 104846"/>
                <a:gd name="connsiteY1" fmla="*/ 9599 h 170371"/>
                <a:gd name="connsiteX2" fmla="*/ 751 w 104846"/>
                <a:gd name="connsiteY2" fmla="*/ 114450 h 170371"/>
                <a:gd name="connsiteX3" fmla="*/ 751 w 104846"/>
                <a:gd name="connsiteY3" fmla="*/ 118084 h 170371"/>
                <a:gd name="connsiteX4" fmla="*/ 4025 w 104846"/>
                <a:gd name="connsiteY4" fmla="*/ 119552 h 170371"/>
                <a:gd name="connsiteX5" fmla="*/ 97222 w 104846"/>
                <a:gd name="connsiteY5" fmla="*/ 166153 h 170371"/>
                <a:gd name="connsiteX6" fmla="*/ 105598 w 104846"/>
                <a:gd name="connsiteY6" fmla="*/ 170510 h 170371"/>
                <a:gd name="connsiteX7" fmla="*/ 105598 w 104846"/>
                <a:gd name="connsiteY7" fmla="*/ 161050 h 170371"/>
                <a:gd name="connsiteX8" fmla="*/ 105598 w 104846"/>
                <a:gd name="connsiteY8" fmla="*/ 56199 h 170371"/>
                <a:gd name="connsiteX9" fmla="*/ 105598 w 104846"/>
                <a:gd name="connsiteY9" fmla="*/ 52564 h 170371"/>
                <a:gd name="connsiteX10" fmla="*/ 102324 w 104846"/>
                <a:gd name="connsiteY10" fmla="*/ 51096 h 170371"/>
                <a:gd name="connsiteX11" fmla="*/ 9128 w 104846"/>
                <a:gd name="connsiteY11" fmla="*/ 4496 h 170371"/>
                <a:gd name="connsiteX12" fmla="*/ 751 w 104846"/>
                <a:gd name="connsiteY12" fmla="*/ 139 h 170371"/>
                <a:gd name="connsiteX13" fmla="*/ 12401 w 104846"/>
                <a:gd name="connsiteY13" fmla="*/ 19059 h 170371"/>
                <a:gd name="connsiteX14" fmla="*/ 93948 w 104846"/>
                <a:gd name="connsiteY14" fmla="*/ 59834 h 170371"/>
                <a:gd name="connsiteX15" fmla="*/ 93948 w 104846"/>
                <a:gd name="connsiteY15" fmla="*/ 151590 h 170371"/>
                <a:gd name="connsiteX16" fmla="*/ 12401 w 104846"/>
                <a:gd name="connsiteY16" fmla="*/ 110815 h 170371"/>
                <a:gd name="connsiteX17" fmla="*/ 12401 w 104846"/>
                <a:gd name="connsiteY17" fmla="*/ 19059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751" y="139"/>
                  </a:moveTo>
                  <a:lnTo>
                    <a:pt x="751" y="9599"/>
                  </a:lnTo>
                  <a:lnTo>
                    <a:pt x="751" y="114450"/>
                  </a:lnTo>
                  <a:lnTo>
                    <a:pt x="751" y="118084"/>
                  </a:lnTo>
                  <a:lnTo>
                    <a:pt x="4025" y="119552"/>
                  </a:lnTo>
                  <a:lnTo>
                    <a:pt x="97222" y="166153"/>
                  </a:lnTo>
                  <a:lnTo>
                    <a:pt x="105598" y="170510"/>
                  </a:lnTo>
                  <a:lnTo>
                    <a:pt x="105598" y="161050"/>
                  </a:lnTo>
                  <a:lnTo>
                    <a:pt x="105598" y="56199"/>
                  </a:lnTo>
                  <a:lnTo>
                    <a:pt x="105598" y="52564"/>
                  </a:lnTo>
                  <a:lnTo>
                    <a:pt x="102324" y="51096"/>
                  </a:lnTo>
                  <a:lnTo>
                    <a:pt x="9128" y="4496"/>
                  </a:lnTo>
                  <a:lnTo>
                    <a:pt x="751" y="139"/>
                  </a:lnTo>
                  <a:close/>
                  <a:moveTo>
                    <a:pt x="12401" y="19059"/>
                  </a:moveTo>
                  <a:lnTo>
                    <a:pt x="93948" y="59834"/>
                  </a:lnTo>
                  <a:lnTo>
                    <a:pt x="93948" y="151590"/>
                  </a:lnTo>
                  <a:lnTo>
                    <a:pt x="12401" y="110815"/>
                  </a:lnTo>
                  <a:lnTo>
                    <a:pt x="12401" y="1905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96" name="Freeform 2495">
              <a:extLst>
                <a:ext uri="{FF2B5EF4-FFF2-40B4-BE49-F238E27FC236}">
                  <a16:creationId xmlns:a16="http://schemas.microsoft.com/office/drawing/2014/main" id="{F084771C-E6B0-9B09-F5F0-8A31584F9D89}"/>
                </a:ext>
              </a:extLst>
            </p:cNvPr>
            <p:cNvSpPr/>
            <p:nvPr/>
          </p:nvSpPr>
          <p:spPr>
            <a:xfrm>
              <a:off x="7309371" y="1433039"/>
              <a:ext cx="34948" cy="310172"/>
            </a:xfrm>
            <a:custGeom>
              <a:avLst/>
              <a:gdLst>
                <a:gd name="connsiteX0" fmla="*/ 732 w 34948"/>
                <a:gd name="connsiteY0" fmla="*/ 121 h 310172"/>
                <a:gd name="connsiteX1" fmla="*/ 732 w 34948"/>
                <a:gd name="connsiteY1" fmla="*/ 9581 h 310172"/>
                <a:gd name="connsiteX2" fmla="*/ 732 w 34948"/>
                <a:gd name="connsiteY2" fmla="*/ 289183 h 310172"/>
                <a:gd name="connsiteX3" fmla="*/ 732 w 34948"/>
                <a:gd name="connsiteY3" fmla="*/ 292818 h 310172"/>
                <a:gd name="connsiteX4" fmla="*/ 4008 w 34948"/>
                <a:gd name="connsiteY4" fmla="*/ 294286 h 310172"/>
                <a:gd name="connsiteX5" fmla="*/ 27307 w 34948"/>
                <a:gd name="connsiteY5" fmla="*/ 305936 h 310172"/>
                <a:gd name="connsiteX6" fmla="*/ 35681 w 34948"/>
                <a:gd name="connsiteY6" fmla="*/ 310293 h 310172"/>
                <a:gd name="connsiteX7" fmla="*/ 35681 w 34948"/>
                <a:gd name="connsiteY7" fmla="*/ 300833 h 310172"/>
                <a:gd name="connsiteX8" fmla="*/ 35681 w 34948"/>
                <a:gd name="connsiteY8" fmla="*/ 21231 h 310172"/>
                <a:gd name="connsiteX9" fmla="*/ 35681 w 34948"/>
                <a:gd name="connsiteY9" fmla="*/ 17596 h 310172"/>
                <a:gd name="connsiteX10" fmla="*/ 32405 w 34948"/>
                <a:gd name="connsiteY10" fmla="*/ 16128 h 310172"/>
                <a:gd name="connsiteX11" fmla="*/ 9106 w 34948"/>
                <a:gd name="connsiteY11" fmla="*/ 4478 h 310172"/>
                <a:gd name="connsiteX12" fmla="*/ 732 w 34948"/>
                <a:gd name="connsiteY12" fmla="*/ 121 h 310172"/>
                <a:gd name="connsiteX13" fmla="*/ 12382 w 34948"/>
                <a:gd name="connsiteY13" fmla="*/ 19041 h 310172"/>
                <a:gd name="connsiteX14" fmla="*/ 24031 w 34948"/>
                <a:gd name="connsiteY14" fmla="*/ 24866 h 310172"/>
                <a:gd name="connsiteX15" fmla="*/ 24031 w 34948"/>
                <a:gd name="connsiteY15" fmla="*/ 291374 h 310172"/>
                <a:gd name="connsiteX16" fmla="*/ 12382 w 34948"/>
                <a:gd name="connsiteY16" fmla="*/ 285549 h 310172"/>
                <a:gd name="connsiteX17" fmla="*/ 12382 w 34948"/>
                <a:gd name="connsiteY17" fmla="*/ 19041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732" y="121"/>
                  </a:moveTo>
                  <a:lnTo>
                    <a:pt x="732" y="9581"/>
                  </a:lnTo>
                  <a:lnTo>
                    <a:pt x="732" y="289183"/>
                  </a:lnTo>
                  <a:lnTo>
                    <a:pt x="732" y="292818"/>
                  </a:lnTo>
                  <a:lnTo>
                    <a:pt x="4008" y="294286"/>
                  </a:lnTo>
                  <a:lnTo>
                    <a:pt x="27307" y="305936"/>
                  </a:lnTo>
                  <a:lnTo>
                    <a:pt x="35681" y="310293"/>
                  </a:lnTo>
                  <a:lnTo>
                    <a:pt x="35681" y="300833"/>
                  </a:lnTo>
                  <a:lnTo>
                    <a:pt x="35681" y="21231"/>
                  </a:lnTo>
                  <a:lnTo>
                    <a:pt x="35681" y="17596"/>
                  </a:lnTo>
                  <a:lnTo>
                    <a:pt x="32405" y="16128"/>
                  </a:lnTo>
                  <a:lnTo>
                    <a:pt x="9106" y="4478"/>
                  </a:lnTo>
                  <a:lnTo>
                    <a:pt x="732" y="121"/>
                  </a:lnTo>
                  <a:close/>
                  <a:moveTo>
                    <a:pt x="12382" y="19041"/>
                  </a:moveTo>
                  <a:lnTo>
                    <a:pt x="24031" y="24866"/>
                  </a:lnTo>
                  <a:lnTo>
                    <a:pt x="24031" y="291374"/>
                  </a:lnTo>
                  <a:lnTo>
                    <a:pt x="12382" y="285549"/>
                  </a:lnTo>
                  <a:lnTo>
                    <a:pt x="12382" y="1904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97" name="Freeform 2496">
              <a:extLst>
                <a:ext uri="{FF2B5EF4-FFF2-40B4-BE49-F238E27FC236}">
                  <a16:creationId xmlns:a16="http://schemas.microsoft.com/office/drawing/2014/main" id="{6D56E9E1-CDD9-F8E8-C3FD-BC81D8D5D8F4}"/>
                </a:ext>
              </a:extLst>
            </p:cNvPr>
            <p:cNvSpPr/>
            <p:nvPr/>
          </p:nvSpPr>
          <p:spPr>
            <a:xfrm>
              <a:off x="7350145" y="1450514"/>
              <a:ext cx="34948" cy="310172"/>
            </a:xfrm>
            <a:custGeom>
              <a:avLst/>
              <a:gdLst>
                <a:gd name="connsiteX0" fmla="*/ 738 w 34948"/>
                <a:gd name="connsiteY0" fmla="*/ 124 h 310172"/>
                <a:gd name="connsiteX1" fmla="*/ 738 w 34948"/>
                <a:gd name="connsiteY1" fmla="*/ 292821 h 310172"/>
                <a:gd name="connsiteX2" fmla="*/ 35687 w 34948"/>
                <a:gd name="connsiteY2" fmla="*/ 310296 h 310172"/>
                <a:gd name="connsiteX3" fmla="*/ 35687 w 34948"/>
                <a:gd name="connsiteY3" fmla="*/ 17599 h 310172"/>
                <a:gd name="connsiteX4" fmla="*/ 738 w 34948"/>
                <a:gd name="connsiteY4" fmla="*/ 124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738" y="124"/>
                  </a:moveTo>
                  <a:lnTo>
                    <a:pt x="738" y="292821"/>
                  </a:lnTo>
                  <a:lnTo>
                    <a:pt x="35687" y="310296"/>
                  </a:lnTo>
                  <a:lnTo>
                    <a:pt x="35687" y="17599"/>
                  </a:lnTo>
                  <a:lnTo>
                    <a:pt x="738" y="12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98" name="Freeform 2497">
              <a:extLst>
                <a:ext uri="{FF2B5EF4-FFF2-40B4-BE49-F238E27FC236}">
                  <a16:creationId xmlns:a16="http://schemas.microsoft.com/office/drawing/2014/main" id="{2C59CBC5-328F-0E68-201B-E0D4B9311A71}"/>
                </a:ext>
              </a:extLst>
            </p:cNvPr>
            <p:cNvSpPr/>
            <p:nvPr/>
          </p:nvSpPr>
          <p:spPr>
            <a:xfrm>
              <a:off x="7402568" y="1467990"/>
              <a:ext cx="58248" cy="158720"/>
            </a:xfrm>
            <a:custGeom>
              <a:avLst/>
              <a:gdLst>
                <a:gd name="connsiteX0" fmla="*/ 748 w 58248"/>
                <a:gd name="connsiteY0" fmla="*/ 115 h 158720"/>
                <a:gd name="connsiteX1" fmla="*/ 748 w 58248"/>
                <a:gd name="connsiteY1" fmla="*/ 9575 h 158720"/>
                <a:gd name="connsiteX2" fmla="*/ 748 w 58248"/>
                <a:gd name="connsiteY2" fmla="*/ 126076 h 158720"/>
                <a:gd name="connsiteX3" fmla="*/ 748 w 58248"/>
                <a:gd name="connsiteY3" fmla="*/ 129711 h 158720"/>
                <a:gd name="connsiteX4" fmla="*/ 4021 w 58248"/>
                <a:gd name="connsiteY4" fmla="*/ 131179 h 158720"/>
                <a:gd name="connsiteX5" fmla="*/ 50620 w 58248"/>
                <a:gd name="connsiteY5" fmla="*/ 154479 h 158720"/>
                <a:gd name="connsiteX6" fmla="*/ 58996 w 58248"/>
                <a:gd name="connsiteY6" fmla="*/ 158836 h 158720"/>
                <a:gd name="connsiteX7" fmla="*/ 58996 w 58248"/>
                <a:gd name="connsiteY7" fmla="*/ 149376 h 158720"/>
                <a:gd name="connsiteX8" fmla="*/ 58996 w 58248"/>
                <a:gd name="connsiteY8" fmla="*/ 32875 h 158720"/>
                <a:gd name="connsiteX9" fmla="*/ 58996 w 58248"/>
                <a:gd name="connsiteY9" fmla="*/ 29240 h 158720"/>
                <a:gd name="connsiteX10" fmla="*/ 55722 w 58248"/>
                <a:gd name="connsiteY10" fmla="*/ 27772 h 158720"/>
                <a:gd name="connsiteX11" fmla="*/ 9124 w 58248"/>
                <a:gd name="connsiteY11" fmla="*/ 4472 h 158720"/>
                <a:gd name="connsiteX12" fmla="*/ 748 w 58248"/>
                <a:gd name="connsiteY12" fmla="*/ 115 h 158720"/>
                <a:gd name="connsiteX13" fmla="*/ 12398 w 58248"/>
                <a:gd name="connsiteY13" fmla="*/ 19035 h 158720"/>
                <a:gd name="connsiteX14" fmla="*/ 47346 w 58248"/>
                <a:gd name="connsiteY14" fmla="*/ 36510 h 158720"/>
                <a:gd name="connsiteX15" fmla="*/ 47346 w 58248"/>
                <a:gd name="connsiteY15" fmla="*/ 139916 h 158720"/>
                <a:gd name="connsiteX16" fmla="*/ 12398 w 58248"/>
                <a:gd name="connsiteY16" fmla="*/ 122441 h 158720"/>
                <a:gd name="connsiteX17" fmla="*/ 12398 w 58248"/>
                <a:gd name="connsiteY17" fmla="*/ 19035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748" y="115"/>
                  </a:moveTo>
                  <a:lnTo>
                    <a:pt x="748" y="9575"/>
                  </a:lnTo>
                  <a:lnTo>
                    <a:pt x="748" y="126076"/>
                  </a:lnTo>
                  <a:lnTo>
                    <a:pt x="748" y="129711"/>
                  </a:lnTo>
                  <a:lnTo>
                    <a:pt x="4021" y="131179"/>
                  </a:lnTo>
                  <a:lnTo>
                    <a:pt x="50620" y="154479"/>
                  </a:lnTo>
                  <a:lnTo>
                    <a:pt x="58996" y="158836"/>
                  </a:lnTo>
                  <a:lnTo>
                    <a:pt x="58996" y="149376"/>
                  </a:lnTo>
                  <a:lnTo>
                    <a:pt x="58996" y="32875"/>
                  </a:lnTo>
                  <a:lnTo>
                    <a:pt x="58996" y="29240"/>
                  </a:lnTo>
                  <a:lnTo>
                    <a:pt x="55722" y="27772"/>
                  </a:lnTo>
                  <a:lnTo>
                    <a:pt x="9124" y="4472"/>
                  </a:lnTo>
                  <a:lnTo>
                    <a:pt x="748" y="115"/>
                  </a:lnTo>
                  <a:close/>
                  <a:moveTo>
                    <a:pt x="12398" y="19035"/>
                  </a:moveTo>
                  <a:lnTo>
                    <a:pt x="47346" y="36510"/>
                  </a:lnTo>
                  <a:lnTo>
                    <a:pt x="47346" y="139916"/>
                  </a:lnTo>
                  <a:lnTo>
                    <a:pt x="12398" y="122441"/>
                  </a:lnTo>
                  <a:lnTo>
                    <a:pt x="12398" y="1903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99" name="Freeform 2498">
              <a:extLst>
                <a:ext uri="{FF2B5EF4-FFF2-40B4-BE49-F238E27FC236}">
                  <a16:creationId xmlns:a16="http://schemas.microsoft.com/office/drawing/2014/main" id="{1579804A-C906-882F-21A9-6322C6971E89}"/>
                </a:ext>
              </a:extLst>
            </p:cNvPr>
            <p:cNvSpPr/>
            <p:nvPr/>
          </p:nvSpPr>
          <p:spPr>
            <a:xfrm>
              <a:off x="7472465" y="1502940"/>
              <a:ext cx="34948" cy="158720"/>
            </a:xfrm>
            <a:custGeom>
              <a:avLst/>
              <a:gdLst>
                <a:gd name="connsiteX0" fmla="*/ 757 w 34948"/>
                <a:gd name="connsiteY0" fmla="*/ 120 h 158720"/>
                <a:gd name="connsiteX1" fmla="*/ 757 w 34948"/>
                <a:gd name="connsiteY1" fmla="*/ 9580 h 158720"/>
                <a:gd name="connsiteX2" fmla="*/ 757 w 34948"/>
                <a:gd name="connsiteY2" fmla="*/ 137731 h 158720"/>
                <a:gd name="connsiteX3" fmla="*/ 757 w 34948"/>
                <a:gd name="connsiteY3" fmla="*/ 141366 h 158720"/>
                <a:gd name="connsiteX4" fmla="*/ 4030 w 34948"/>
                <a:gd name="connsiteY4" fmla="*/ 142834 h 158720"/>
                <a:gd name="connsiteX5" fmla="*/ 27330 w 34948"/>
                <a:gd name="connsiteY5" fmla="*/ 154484 h 158720"/>
                <a:gd name="connsiteX6" fmla="*/ 35706 w 34948"/>
                <a:gd name="connsiteY6" fmla="*/ 158841 h 158720"/>
                <a:gd name="connsiteX7" fmla="*/ 35706 w 34948"/>
                <a:gd name="connsiteY7" fmla="*/ 149381 h 158720"/>
                <a:gd name="connsiteX8" fmla="*/ 35706 w 34948"/>
                <a:gd name="connsiteY8" fmla="*/ 21230 h 158720"/>
                <a:gd name="connsiteX9" fmla="*/ 35706 w 34948"/>
                <a:gd name="connsiteY9" fmla="*/ 17595 h 158720"/>
                <a:gd name="connsiteX10" fmla="*/ 32432 w 34948"/>
                <a:gd name="connsiteY10" fmla="*/ 16128 h 158720"/>
                <a:gd name="connsiteX11" fmla="*/ 9133 w 34948"/>
                <a:gd name="connsiteY11" fmla="*/ 4477 h 158720"/>
                <a:gd name="connsiteX12" fmla="*/ 757 w 34948"/>
                <a:gd name="connsiteY12" fmla="*/ 120 h 158720"/>
                <a:gd name="connsiteX13" fmla="*/ 12406 w 34948"/>
                <a:gd name="connsiteY13" fmla="*/ 19040 h 158720"/>
                <a:gd name="connsiteX14" fmla="*/ 24056 w 34948"/>
                <a:gd name="connsiteY14" fmla="*/ 24865 h 158720"/>
                <a:gd name="connsiteX15" fmla="*/ 24056 w 34948"/>
                <a:gd name="connsiteY15" fmla="*/ 139921 h 158720"/>
                <a:gd name="connsiteX16" fmla="*/ 12406 w 34948"/>
                <a:gd name="connsiteY16" fmla="*/ 134096 h 158720"/>
                <a:gd name="connsiteX17" fmla="*/ 12406 w 34948"/>
                <a:gd name="connsiteY17" fmla="*/ 19040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757" y="120"/>
                  </a:moveTo>
                  <a:lnTo>
                    <a:pt x="757" y="9580"/>
                  </a:lnTo>
                  <a:lnTo>
                    <a:pt x="757" y="137731"/>
                  </a:lnTo>
                  <a:lnTo>
                    <a:pt x="757" y="141366"/>
                  </a:lnTo>
                  <a:lnTo>
                    <a:pt x="4030" y="142834"/>
                  </a:lnTo>
                  <a:lnTo>
                    <a:pt x="27330" y="154484"/>
                  </a:lnTo>
                  <a:lnTo>
                    <a:pt x="35706" y="158841"/>
                  </a:lnTo>
                  <a:lnTo>
                    <a:pt x="35706" y="149381"/>
                  </a:lnTo>
                  <a:lnTo>
                    <a:pt x="35706" y="21230"/>
                  </a:lnTo>
                  <a:lnTo>
                    <a:pt x="35706" y="17595"/>
                  </a:lnTo>
                  <a:lnTo>
                    <a:pt x="32432" y="16128"/>
                  </a:lnTo>
                  <a:lnTo>
                    <a:pt x="9133" y="4477"/>
                  </a:lnTo>
                  <a:lnTo>
                    <a:pt x="757" y="120"/>
                  </a:lnTo>
                  <a:close/>
                  <a:moveTo>
                    <a:pt x="12406" y="19040"/>
                  </a:moveTo>
                  <a:lnTo>
                    <a:pt x="24056" y="24865"/>
                  </a:lnTo>
                  <a:lnTo>
                    <a:pt x="24056" y="139921"/>
                  </a:lnTo>
                  <a:lnTo>
                    <a:pt x="12406" y="134096"/>
                  </a:lnTo>
                  <a:lnTo>
                    <a:pt x="12406" y="1904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00" name="Freeform 2499">
              <a:extLst>
                <a:ext uri="{FF2B5EF4-FFF2-40B4-BE49-F238E27FC236}">
                  <a16:creationId xmlns:a16="http://schemas.microsoft.com/office/drawing/2014/main" id="{EC5D5B69-0922-6901-F869-B00675A4DBEE}"/>
                </a:ext>
              </a:extLst>
            </p:cNvPr>
            <p:cNvSpPr/>
            <p:nvPr/>
          </p:nvSpPr>
          <p:spPr>
            <a:xfrm>
              <a:off x="7286072" y="1261195"/>
              <a:ext cx="477635" cy="595605"/>
            </a:xfrm>
            <a:custGeom>
              <a:avLst/>
              <a:gdLst>
                <a:gd name="connsiteX0" fmla="*/ 239579 w 477635"/>
                <a:gd name="connsiteY0" fmla="*/ 117 h 595605"/>
                <a:gd name="connsiteX1" fmla="*/ 237028 w 477635"/>
                <a:gd name="connsiteY1" fmla="*/ 1573 h 595605"/>
                <a:gd name="connsiteX2" fmla="*/ 4036 w 477635"/>
                <a:gd name="connsiteY2" fmla="*/ 118068 h 595605"/>
                <a:gd name="connsiteX3" fmla="*/ 762 w 477635"/>
                <a:gd name="connsiteY3" fmla="*/ 119536 h 595605"/>
                <a:gd name="connsiteX4" fmla="*/ 762 w 477635"/>
                <a:gd name="connsiteY4" fmla="*/ 123171 h 595605"/>
                <a:gd name="connsiteX5" fmla="*/ 762 w 477635"/>
                <a:gd name="connsiteY5" fmla="*/ 472674 h 595605"/>
                <a:gd name="connsiteX6" fmla="*/ 762 w 477635"/>
                <a:gd name="connsiteY6" fmla="*/ 476309 h 595605"/>
                <a:gd name="connsiteX7" fmla="*/ 4038 w 477635"/>
                <a:gd name="connsiteY7" fmla="*/ 477777 h 595605"/>
                <a:gd name="connsiteX8" fmla="*/ 237030 w 477635"/>
                <a:gd name="connsiteY8" fmla="*/ 594278 h 595605"/>
                <a:gd name="connsiteX9" fmla="*/ 239581 w 477635"/>
                <a:gd name="connsiteY9" fmla="*/ 595722 h 595605"/>
                <a:gd name="connsiteX10" fmla="*/ 242133 w 477635"/>
                <a:gd name="connsiteY10" fmla="*/ 594278 h 595605"/>
                <a:gd name="connsiteX11" fmla="*/ 475125 w 477635"/>
                <a:gd name="connsiteY11" fmla="*/ 477777 h 595605"/>
                <a:gd name="connsiteX12" fmla="*/ 478398 w 477635"/>
                <a:gd name="connsiteY12" fmla="*/ 476309 h 595605"/>
                <a:gd name="connsiteX13" fmla="*/ 478398 w 477635"/>
                <a:gd name="connsiteY13" fmla="*/ 472674 h 595605"/>
                <a:gd name="connsiteX14" fmla="*/ 478398 w 477635"/>
                <a:gd name="connsiteY14" fmla="*/ 123171 h 595605"/>
                <a:gd name="connsiteX15" fmla="*/ 478398 w 477635"/>
                <a:gd name="connsiteY15" fmla="*/ 119536 h 595605"/>
                <a:gd name="connsiteX16" fmla="*/ 475125 w 477635"/>
                <a:gd name="connsiteY16" fmla="*/ 118068 h 595605"/>
                <a:gd name="connsiteX17" fmla="*/ 242133 w 477635"/>
                <a:gd name="connsiteY17" fmla="*/ 1573 h 595605"/>
                <a:gd name="connsiteX18" fmla="*/ 239581 w 477635"/>
                <a:gd name="connsiteY18" fmla="*/ 117 h 595605"/>
                <a:gd name="connsiteX19" fmla="*/ 239579 w 477635"/>
                <a:gd name="connsiteY19" fmla="*/ 13223 h 595605"/>
                <a:gd name="connsiteX20" fmla="*/ 466746 w 477635"/>
                <a:gd name="connsiteY20" fmla="*/ 126806 h 595605"/>
                <a:gd name="connsiteX21" fmla="*/ 466746 w 477635"/>
                <a:gd name="connsiteY21" fmla="*/ 469039 h 595605"/>
                <a:gd name="connsiteX22" fmla="*/ 239579 w 477635"/>
                <a:gd name="connsiteY22" fmla="*/ 582627 h 595605"/>
                <a:gd name="connsiteX23" fmla="*/ 12412 w 477635"/>
                <a:gd name="connsiteY23" fmla="*/ 469039 h 595605"/>
                <a:gd name="connsiteX24" fmla="*/ 12412 w 477635"/>
                <a:gd name="connsiteY24" fmla="*/ 126806 h 595605"/>
                <a:gd name="connsiteX25" fmla="*/ 239579 w 477635"/>
                <a:gd name="connsiteY25" fmla="*/ 13223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39579" y="117"/>
                  </a:moveTo>
                  <a:lnTo>
                    <a:pt x="237028" y="1573"/>
                  </a:lnTo>
                  <a:lnTo>
                    <a:pt x="4036" y="118068"/>
                  </a:lnTo>
                  <a:lnTo>
                    <a:pt x="762" y="119536"/>
                  </a:lnTo>
                  <a:lnTo>
                    <a:pt x="762" y="123171"/>
                  </a:lnTo>
                  <a:lnTo>
                    <a:pt x="762" y="472674"/>
                  </a:lnTo>
                  <a:lnTo>
                    <a:pt x="762" y="476309"/>
                  </a:lnTo>
                  <a:lnTo>
                    <a:pt x="4038" y="477777"/>
                  </a:lnTo>
                  <a:lnTo>
                    <a:pt x="237030" y="594278"/>
                  </a:lnTo>
                  <a:lnTo>
                    <a:pt x="239581" y="595722"/>
                  </a:lnTo>
                  <a:lnTo>
                    <a:pt x="242133" y="594278"/>
                  </a:lnTo>
                  <a:lnTo>
                    <a:pt x="475125" y="477777"/>
                  </a:lnTo>
                  <a:lnTo>
                    <a:pt x="478398" y="476309"/>
                  </a:lnTo>
                  <a:lnTo>
                    <a:pt x="478398" y="472674"/>
                  </a:lnTo>
                  <a:lnTo>
                    <a:pt x="478398" y="123171"/>
                  </a:lnTo>
                  <a:lnTo>
                    <a:pt x="478398" y="119536"/>
                  </a:lnTo>
                  <a:lnTo>
                    <a:pt x="475125" y="118068"/>
                  </a:lnTo>
                  <a:lnTo>
                    <a:pt x="242133" y="1573"/>
                  </a:lnTo>
                  <a:lnTo>
                    <a:pt x="239581" y="117"/>
                  </a:lnTo>
                  <a:close/>
                  <a:moveTo>
                    <a:pt x="239579" y="13223"/>
                  </a:moveTo>
                  <a:lnTo>
                    <a:pt x="466746" y="126806"/>
                  </a:lnTo>
                  <a:lnTo>
                    <a:pt x="466746" y="469039"/>
                  </a:lnTo>
                  <a:lnTo>
                    <a:pt x="239579" y="582627"/>
                  </a:lnTo>
                  <a:lnTo>
                    <a:pt x="12412" y="469039"/>
                  </a:lnTo>
                  <a:lnTo>
                    <a:pt x="12412" y="126806"/>
                  </a:lnTo>
                  <a:lnTo>
                    <a:pt x="239579" y="1322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501" name="Graphic 2503">
            <a:extLst>
              <a:ext uri="{FF2B5EF4-FFF2-40B4-BE49-F238E27FC236}">
                <a16:creationId xmlns:a16="http://schemas.microsoft.com/office/drawing/2014/main" id="{A90851D6-220A-1851-7FF5-190FF6F92EA7}"/>
              </a:ext>
            </a:extLst>
          </p:cNvPr>
          <p:cNvGrpSpPr/>
          <p:nvPr/>
        </p:nvGrpSpPr>
        <p:grpSpPr>
          <a:xfrm>
            <a:off x="9929421" y="2251760"/>
            <a:ext cx="708132" cy="883031"/>
            <a:chOff x="9097116" y="2193803"/>
            <a:chExt cx="477635" cy="595605"/>
          </a:xfrm>
        </p:grpSpPr>
        <p:sp>
          <p:nvSpPr>
            <p:cNvPr id="2502" name="Freeform 2501">
              <a:extLst>
                <a:ext uri="{FF2B5EF4-FFF2-40B4-BE49-F238E27FC236}">
                  <a16:creationId xmlns:a16="http://schemas.microsoft.com/office/drawing/2014/main" id="{D3FB21BA-C7ED-BB6F-7D86-5C0F2B16FCF9}"/>
                </a:ext>
              </a:extLst>
            </p:cNvPr>
            <p:cNvSpPr/>
            <p:nvPr/>
          </p:nvSpPr>
          <p:spPr>
            <a:xfrm>
              <a:off x="9102941" y="2200356"/>
              <a:ext cx="465984" cy="233001"/>
            </a:xfrm>
            <a:custGeom>
              <a:avLst/>
              <a:gdLst>
                <a:gd name="connsiteX0" fmla="*/ 1193 w 465984"/>
                <a:gd name="connsiteY0" fmla="*/ 116813 h 233001"/>
                <a:gd name="connsiteX1" fmla="*/ 234185 w 465984"/>
                <a:gd name="connsiteY1" fmla="*/ 312 h 233001"/>
                <a:gd name="connsiteX2" fmla="*/ 467177 w 465984"/>
                <a:gd name="connsiteY2" fmla="*/ 116813 h 233001"/>
                <a:gd name="connsiteX3" fmla="*/ 234185 w 465984"/>
                <a:gd name="connsiteY3" fmla="*/ 233314 h 233001"/>
                <a:gd name="connsiteX4" fmla="*/ 1193 w 465984"/>
                <a:gd name="connsiteY4" fmla="*/ 116813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1193" y="116813"/>
                  </a:moveTo>
                  <a:lnTo>
                    <a:pt x="234185" y="312"/>
                  </a:lnTo>
                  <a:lnTo>
                    <a:pt x="467177" y="116813"/>
                  </a:lnTo>
                  <a:lnTo>
                    <a:pt x="234185" y="233314"/>
                  </a:lnTo>
                  <a:lnTo>
                    <a:pt x="1193" y="11681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03" name="Freeform 2502">
              <a:extLst>
                <a:ext uri="{FF2B5EF4-FFF2-40B4-BE49-F238E27FC236}">
                  <a16:creationId xmlns:a16="http://schemas.microsoft.com/office/drawing/2014/main" id="{C94E64C6-0236-554C-2AF7-FAC06969F320}"/>
                </a:ext>
              </a:extLst>
            </p:cNvPr>
            <p:cNvSpPr/>
            <p:nvPr/>
          </p:nvSpPr>
          <p:spPr>
            <a:xfrm>
              <a:off x="9102941" y="2316857"/>
              <a:ext cx="232992" cy="466003"/>
            </a:xfrm>
            <a:custGeom>
              <a:avLst/>
              <a:gdLst>
                <a:gd name="connsiteX0" fmla="*/ 1175 w 232992"/>
                <a:gd name="connsiteY0" fmla="*/ 348 h 466003"/>
                <a:gd name="connsiteX1" fmla="*/ 1175 w 232992"/>
                <a:gd name="connsiteY1" fmla="*/ 349850 h 466003"/>
                <a:gd name="connsiteX2" fmla="*/ 234167 w 232992"/>
                <a:gd name="connsiteY2" fmla="*/ 466351 h 466003"/>
                <a:gd name="connsiteX3" fmla="*/ 234167 w 232992"/>
                <a:gd name="connsiteY3" fmla="*/ 116848 h 466003"/>
                <a:gd name="connsiteX4" fmla="*/ 1175 w 232992"/>
                <a:gd name="connsiteY4" fmla="*/ 348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175" y="348"/>
                  </a:moveTo>
                  <a:lnTo>
                    <a:pt x="1175" y="349850"/>
                  </a:lnTo>
                  <a:lnTo>
                    <a:pt x="234167" y="466351"/>
                  </a:lnTo>
                  <a:lnTo>
                    <a:pt x="234167" y="116848"/>
                  </a:lnTo>
                  <a:lnTo>
                    <a:pt x="1175" y="34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05" name="Freeform 2504">
              <a:extLst>
                <a:ext uri="{FF2B5EF4-FFF2-40B4-BE49-F238E27FC236}">
                  <a16:creationId xmlns:a16="http://schemas.microsoft.com/office/drawing/2014/main" id="{6250CD67-8D3D-A9D9-8876-6048F39110C6}"/>
                </a:ext>
              </a:extLst>
            </p:cNvPr>
            <p:cNvSpPr/>
            <p:nvPr/>
          </p:nvSpPr>
          <p:spPr>
            <a:xfrm>
              <a:off x="9335933" y="2316857"/>
              <a:ext cx="232992" cy="466003"/>
            </a:xfrm>
            <a:custGeom>
              <a:avLst/>
              <a:gdLst>
                <a:gd name="connsiteX0" fmla="*/ 1211 w 232992"/>
                <a:gd name="connsiteY0" fmla="*/ 466351 h 466003"/>
                <a:gd name="connsiteX1" fmla="*/ 234203 w 232992"/>
                <a:gd name="connsiteY1" fmla="*/ 349850 h 466003"/>
                <a:gd name="connsiteX2" fmla="*/ 234203 w 232992"/>
                <a:gd name="connsiteY2" fmla="*/ 348 h 466003"/>
                <a:gd name="connsiteX3" fmla="*/ 1211 w 232992"/>
                <a:gd name="connsiteY3" fmla="*/ 116848 h 466003"/>
                <a:gd name="connsiteX4" fmla="*/ 1211 w 232992"/>
                <a:gd name="connsiteY4" fmla="*/ 466351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211" y="466351"/>
                  </a:moveTo>
                  <a:lnTo>
                    <a:pt x="234203" y="349850"/>
                  </a:lnTo>
                  <a:lnTo>
                    <a:pt x="234203" y="348"/>
                  </a:lnTo>
                  <a:lnTo>
                    <a:pt x="1211" y="116848"/>
                  </a:lnTo>
                  <a:lnTo>
                    <a:pt x="1211" y="46635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06" name="Freeform 2505">
              <a:extLst>
                <a:ext uri="{FF2B5EF4-FFF2-40B4-BE49-F238E27FC236}">
                  <a16:creationId xmlns:a16="http://schemas.microsoft.com/office/drawing/2014/main" id="{E1D74AD3-75AE-46D4-4380-E773AE2570EA}"/>
                </a:ext>
              </a:extLst>
            </p:cNvPr>
            <p:cNvSpPr/>
            <p:nvPr/>
          </p:nvSpPr>
          <p:spPr>
            <a:xfrm>
              <a:off x="9299528" y="2217103"/>
              <a:ext cx="72810" cy="36406"/>
            </a:xfrm>
            <a:custGeom>
              <a:avLst/>
              <a:gdLst>
                <a:gd name="connsiteX0" fmla="*/ 37598 w 72810"/>
                <a:gd name="connsiteY0" fmla="*/ 300 h 36406"/>
                <a:gd name="connsiteX1" fmla="*/ 1193 w 72810"/>
                <a:gd name="connsiteY1" fmla="*/ 18503 h 36406"/>
                <a:gd name="connsiteX2" fmla="*/ 37598 w 72810"/>
                <a:gd name="connsiteY2" fmla="*/ 36706 h 36406"/>
                <a:gd name="connsiteX3" fmla="*/ 74003 w 72810"/>
                <a:gd name="connsiteY3" fmla="*/ 18503 h 36406"/>
                <a:gd name="connsiteX4" fmla="*/ 37598 w 72810"/>
                <a:gd name="connsiteY4" fmla="*/ 300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598" y="300"/>
                  </a:moveTo>
                  <a:lnTo>
                    <a:pt x="1193" y="18503"/>
                  </a:lnTo>
                  <a:lnTo>
                    <a:pt x="37598" y="36706"/>
                  </a:lnTo>
                  <a:lnTo>
                    <a:pt x="74003" y="18503"/>
                  </a:lnTo>
                  <a:lnTo>
                    <a:pt x="37598" y="30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07" name="Freeform 2506">
              <a:extLst>
                <a:ext uri="{FF2B5EF4-FFF2-40B4-BE49-F238E27FC236}">
                  <a16:creationId xmlns:a16="http://schemas.microsoft.com/office/drawing/2014/main" id="{3EEABA68-8570-1ED6-D934-7B32EC8D3DAE}"/>
                </a:ext>
              </a:extLst>
            </p:cNvPr>
            <p:cNvSpPr/>
            <p:nvPr/>
          </p:nvSpPr>
          <p:spPr>
            <a:xfrm>
              <a:off x="9346126" y="2240404"/>
              <a:ext cx="72810" cy="36406"/>
            </a:xfrm>
            <a:custGeom>
              <a:avLst/>
              <a:gdLst>
                <a:gd name="connsiteX0" fmla="*/ 37605 w 72810"/>
                <a:gd name="connsiteY0" fmla="*/ 303 h 36406"/>
                <a:gd name="connsiteX1" fmla="*/ 35054 w 72810"/>
                <a:gd name="connsiteY1" fmla="*/ 1759 h 36406"/>
                <a:gd name="connsiteX2" fmla="*/ 11755 w 72810"/>
                <a:gd name="connsiteY2" fmla="*/ 13410 h 36406"/>
                <a:gd name="connsiteX3" fmla="*/ 1200 w 72810"/>
                <a:gd name="connsiteY3" fmla="*/ 18507 h 36406"/>
                <a:gd name="connsiteX4" fmla="*/ 11755 w 72810"/>
                <a:gd name="connsiteY4" fmla="*/ 23603 h 36406"/>
                <a:gd name="connsiteX5" fmla="*/ 35054 w 72810"/>
                <a:gd name="connsiteY5" fmla="*/ 35254 h 36406"/>
                <a:gd name="connsiteX6" fmla="*/ 37605 w 72810"/>
                <a:gd name="connsiteY6" fmla="*/ 36710 h 36406"/>
                <a:gd name="connsiteX7" fmla="*/ 40156 w 72810"/>
                <a:gd name="connsiteY7" fmla="*/ 35254 h 36406"/>
                <a:gd name="connsiteX8" fmla="*/ 63456 w 72810"/>
                <a:gd name="connsiteY8" fmla="*/ 23603 h 36406"/>
                <a:gd name="connsiteX9" fmla="*/ 74010 w 72810"/>
                <a:gd name="connsiteY9" fmla="*/ 18507 h 36406"/>
                <a:gd name="connsiteX10" fmla="*/ 63456 w 72810"/>
                <a:gd name="connsiteY10" fmla="*/ 13410 h 36406"/>
                <a:gd name="connsiteX11" fmla="*/ 40156 w 72810"/>
                <a:gd name="connsiteY11" fmla="*/ 1759 h 36406"/>
                <a:gd name="connsiteX12" fmla="*/ 37605 w 72810"/>
                <a:gd name="connsiteY12" fmla="*/ 303 h 36406"/>
                <a:gd name="connsiteX13" fmla="*/ 37605 w 72810"/>
                <a:gd name="connsiteY13" fmla="*/ 13410 h 36406"/>
                <a:gd name="connsiteX14" fmla="*/ 48160 w 72810"/>
                <a:gd name="connsiteY14" fmla="*/ 18507 h 36406"/>
                <a:gd name="connsiteX15" fmla="*/ 37605 w 72810"/>
                <a:gd name="connsiteY15" fmla="*/ 23603 h 36406"/>
                <a:gd name="connsiteX16" fmla="*/ 27051 w 72810"/>
                <a:gd name="connsiteY16" fmla="*/ 18507 h 36406"/>
                <a:gd name="connsiteX17" fmla="*/ 37605 w 72810"/>
                <a:gd name="connsiteY17" fmla="*/ 13410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605" y="303"/>
                  </a:moveTo>
                  <a:lnTo>
                    <a:pt x="35054" y="1759"/>
                  </a:lnTo>
                  <a:lnTo>
                    <a:pt x="11755" y="13410"/>
                  </a:lnTo>
                  <a:lnTo>
                    <a:pt x="1200" y="18507"/>
                  </a:lnTo>
                  <a:lnTo>
                    <a:pt x="11755" y="23603"/>
                  </a:lnTo>
                  <a:lnTo>
                    <a:pt x="35054" y="35254"/>
                  </a:lnTo>
                  <a:lnTo>
                    <a:pt x="37605" y="36710"/>
                  </a:lnTo>
                  <a:lnTo>
                    <a:pt x="40156" y="35254"/>
                  </a:lnTo>
                  <a:lnTo>
                    <a:pt x="63456" y="23603"/>
                  </a:lnTo>
                  <a:lnTo>
                    <a:pt x="74010" y="18507"/>
                  </a:lnTo>
                  <a:lnTo>
                    <a:pt x="63456" y="13410"/>
                  </a:lnTo>
                  <a:lnTo>
                    <a:pt x="40156" y="1759"/>
                  </a:lnTo>
                  <a:lnTo>
                    <a:pt x="37605" y="303"/>
                  </a:lnTo>
                  <a:close/>
                  <a:moveTo>
                    <a:pt x="37605" y="13410"/>
                  </a:moveTo>
                  <a:lnTo>
                    <a:pt x="48160" y="18507"/>
                  </a:lnTo>
                  <a:lnTo>
                    <a:pt x="37605" y="23603"/>
                  </a:lnTo>
                  <a:lnTo>
                    <a:pt x="27051" y="18507"/>
                  </a:lnTo>
                  <a:lnTo>
                    <a:pt x="37605" y="1341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08" name="Freeform 2507">
              <a:extLst>
                <a:ext uri="{FF2B5EF4-FFF2-40B4-BE49-F238E27FC236}">
                  <a16:creationId xmlns:a16="http://schemas.microsoft.com/office/drawing/2014/main" id="{AF956AE3-9C92-D3BA-DD49-AA79E3E7C0BF}"/>
                </a:ext>
              </a:extLst>
            </p:cNvPr>
            <p:cNvSpPr/>
            <p:nvPr/>
          </p:nvSpPr>
          <p:spPr>
            <a:xfrm>
              <a:off x="9392725" y="2263704"/>
              <a:ext cx="72810" cy="36406"/>
            </a:xfrm>
            <a:custGeom>
              <a:avLst/>
              <a:gdLst>
                <a:gd name="connsiteX0" fmla="*/ 37612 w 72810"/>
                <a:gd name="connsiteY0" fmla="*/ 307 h 36406"/>
                <a:gd name="connsiteX1" fmla="*/ 1207 w 72810"/>
                <a:gd name="connsiteY1" fmla="*/ 18510 h 36406"/>
                <a:gd name="connsiteX2" fmla="*/ 37612 w 72810"/>
                <a:gd name="connsiteY2" fmla="*/ 36713 h 36406"/>
                <a:gd name="connsiteX3" fmla="*/ 74017 w 72810"/>
                <a:gd name="connsiteY3" fmla="*/ 18510 h 36406"/>
                <a:gd name="connsiteX4" fmla="*/ 37612 w 72810"/>
                <a:gd name="connsiteY4" fmla="*/ 307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612" y="307"/>
                  </a:moveTo>
                  <a:lnTo>
                    <a:pt x="1207" y="18510"/>
                  </a:lnTo>
                  <a:lnTo>
                    <a:pt x="37612" y="36713"/>
                  </a:lnTo>
                  <a:lnTo>
                    <a:pt x="74017" y="18510"/>
                  </a:lnTo>
                  <a:lnTo>
                    <a:pt x="37612" y="30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09" name="Freeform 2508">
              <a:extLst>
                <a:ext uri="{FF2B5EF4-FFF2-40B4-BE49-F238E27FC236}">
                  <a16:creationId xmlns:a16="http://schemas.microsoft.com/office/drawing/2014/main" id="{B4AD0673-433D-BE39-02B7-A8DDBD09A093}"/>
                </a:ext>
              </a:extLst>
            </p:cNvPr>
            <p:cNvSpPr/>
            <p:nvPr/>
          </p:nvSpPr>
          <p:spPr>
            <a:xfrm>
              <a:off x="9439323" y="2287004"/>
              <a:ext cx="72810" cy="36400"/>
            </a:xfrm>
            <a:custGeom>
              <a:avLst/>
              <a:gdLst>
                <a:gd name="connsiteX0" fmla="*/ 37619 w 72810"/>
                <a:gd name="connsiteY0" fmla="*/ 310 h 36400"/>
                <a:gd name="connsiteX1" fmla="*/ 35068 w 72810"/>
                <a:gd name="connsiteY1" fmla="*/ 1767 h 36400"/>
                <a:gd name="connsiteX2" fmla="*/ 11769 w 72810"/>
                <a:gd name="connsiteY2" fmla="*/ 13417 h 36400"/>
                <a:gd name="connsiteX3" fmla="*/ 1214 w 72810"/>
                <a:gd name="connsiteY3" fmla="*/ 18514 h 36400"/>
                <a:gd name="connsiteX4" fmla="*/ 11769 w 72810"/>
                <a:gd name="connsiteY4" fmla="*/ 23616 h 36400"/>
                <a:gd name="connsiteX5" fmla="*/ 35068 w 72810"/>
                <a:gd name="connsiteY5" fmla="*/ 35266 h 36400"/>
                <a:gd name="connsiteX6" fmla="*/ 37619 w 72810"/>
                <a:gd name="connsiteY6" fmla="*/ 36711 h 36400"/>
                <a:gd name="connsiteX7" fmla="*/ 40171 w 72810"/>
                <a:gd name="connsiteY7" fmla="*/ 35266 h 36400"/>
                <a:gd name="connsiteX8" fmla="*/ 63470 w 72810"/>
                <a:gd name="connsiteY8" fmla="*/ 23616 h 36400"/>
                <a:gd name="connsiteX9" fmla="*/ 74024 w 72810"/>
                <a:gd name="connsiteY9" fmla="*/ 18514 h 36400"/>
                <a:gd name="connsiteX10" fmla="*/ 63470 w 72810"/>
                <a:gd name="connsiteY10" fmla="*/ 13417 h 36400"/>
                <a:gd name="connsiteX11" fmla="*/ 40171 w 72810"/>
                <a:gd name="connsiteY11" fmla="*/ 1767 h 36400"/>
                <a:gd name="connsiteX12" fmla="*/ 37619 w 72810"/>
                <a:gd name="connsiteY12" fmla="*/ 310 h 36400"/>
                <a:gd name="connsiteX13" fmla="*/ 37619 w 72810"/>
                <a:gd name="connsiteY13" fmla="*/ 13417 h 36400"/>
                <a:gd name="connsiteX14" fmla="*/ 48174 w 72810"/>
                <a:gd name="connsiteY14" fmla="*/ 18514 h 36400"/>
                <a:gd name="connsiteX15" fmla="*/ 37619 w 72810"/>
                <a:gd name="connsiteY15" fmla="*/ 23616 h 36400"/>
                <a:gd name="connsiteX16" fmla="*/ 27065 w 72810"/>
                <a:gd name="connsiteY16" fmla="*/ 18514 h 36400"/>
                <a:gd name="connsiteX17" fmla="*/ 37619 w 72810"/>
                <a:gd name="connsiteY17" fmla="*/ 13417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619" y="310"/>
                  </a:moveTo>
                  <a:lnTo>
                    <a:pt x="35068" y="1767"/>
                  </a:lnTo>
                  <a:lnTo>
                    <a:pt x="11769" y="13417"/>
                  </a:lnTo>
                  <a:lnTo>
                    <a:pt x="1214" y="18514"/>
                  </a:lnTo>
                  <a:lnTo>
                    <a:pt x="11769" y="23616"/>
                  </a:lnTo>
                  <a:lnTo>
                    <a:pt x="35068" y="35266"/>
                  </a:lnTo>
                  <a:lnTo>
                    <a:pt x="37619" y="36711"/>
                  </a:lnTo>
                  <a:lnTo>
                    <a:pt x="40171" y="35266"/>
                  </a:lnTo>
                  <a:lnTo>
                    <a:pt x="63470" y="23616"/>
                  </a:lnTo>
                  <a:lnTo>
                    <a:pt x="74024" y="18514"/>
                  </a:lnTo>
                  <a:lnTo>
                    <a:pt x="63470" y="13417"/>
                  </a:lnTo>
                  <a:lnTo>
                    <a:pt x="40171" y="1767"/>
                  </a:lnTo>
                  <a:lnTo>
                    <a:pt x="37619" y="310"/>
                  </a:lnTo>
                  <a:close/>
                  <a:moveTo>
                    <a:pt x="37619" y="13417"/>
                  </a:moveTo>
                  <a:lnTo>
                    <a:pt x="48174" y="18514"/>
                  </a:lnTo>
                  <a:lnTo>
                    <a:pt x="37619" y="23616"/>
                  </a:lnTo>
                  <a:lnTo>
                    <a:pt x="27065" y="18514"/>
                  </a:lnTo>
                  <a:lnTo>
                    <a:pt x="37619" y="1341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10" name="Freeform 2509">
              <a:extLst>
                <a:ext uri="{FF2B5EF4-FFF2-40B4-BE49-F238E27FC236}">
                  <a16:creationId xmlns:a16="http://schemas.microsoft.com/office/drawing/2014/main" id="{4905C5B3-C82D-257A-A4C7-58BE9E6C0140}"/>
                </a:ext>
              </a:extLst>
            </p:cNvPr>
            <p:cNvSpPr/>
            <p:nvPr/>
          </p:nvSpPr>
          <p:spPr>
            <a:xfrm>
              <a:off x="9206331" y="2263704"/>
              <a:ext cx="72810" cy="36406"/>
            </a:xfrm>
            <a:custGeom>
              <a:avLst/>
              <a:gdLst>
                <a:gd name="connsiteX0" fmla="*/ 37584 w 72810"/>
                <a:gd name="connsiteY0" fmla="*/ 307 h 36406"/>
                <a:gd name="connsiteX1" fmla="*/ 1179 w 72810"/>
                <a:gd name="connsiteY1" fmla="*/ 18510 h 36406"/>
                <a:gd name="connsiteX2" fmla="*/ 37584 w 72810"/>
                <a:gd name="connsiteY2" fmla="*/ 36713 h 36406"/>
                <a:gd name="connsiteX3" fmla="*/ 73989 w 72810"/>
                <a:gd name="connsiteY3" fmla="*/ 18510 h 36406"/>
                <a:gd name="connsiteX4" fmla="*/ 37584 w 72810"/>
                <a:gd name="connsiteY4" fmla="*/ 307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584" y="307"/>
                  </a:moveTo>
                  <a:lnTo>
                    <a:pt x="1179" y="18510"/>
                  </a:lnTo>
                  <a:lnTo>
                    <a:pt x="37584" y="36713"/>
                  </a:lnTo>
                  <a:lnTo>
                    <a:pt x="73989" y="18510"/>
                  </a:lnTo>
                  <a:lnTo>
                    <a:pt x="37584" y="30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11" name="Freeform 2510">
              <a:extLst>
                <a:ext uri="{FF2B5EF4-FFF2-40B4-BE49-F238E27FC236}">
                  <a16:creationId xmlns:a16="http://schemas.microsoft.com/office/drawing/2014/main" id="{37841710-F81A-AD02-18A4-837CB86F29A7}"/>
                </a:ext>
              </a:extLst>
            </p:cNvPr>
            <p:cNvSpPr/>
            <p:nvPr/>
          </p:nvSpPr>
          <p:spPr>
            <a:xfrm>
              <a:off x="9252929" y="2240404"/>
              <a:ext cx="72810" cy="36406"/>
            </a:xfrm>
            <a:custGeom>
              <a:avLst/>
              <a:gdLst>
                <a:gd name="connsiteX0" fmla="*/ 37591 w 72810"/>
                <a:gd name="connsiteY0" fmla="*/ 303 h 36406"/>
                <a:gd name="connsiteX1" fmla="*/ 35040 w 72810"/>
                <a:gd name="connsiteY1" fmla="*/ 1759 h 36406"/>
                <a:gd name="connsiteX2" fmla="*/ 11741 w 72810"/>
                <a:gd name="connsiteY2" fmla="*/ 13410 h 36406"/>
                <a:gd name="connsiteX3" fmla="*/ 1186 w 72810"/>
                <a:gd name="connsiteY3" fmla="*/ 18507 h 36406"/>
                <a:gd name="connsiteX4" fmla="*/ 11741 w 72810"/>
                <a:gd name="connsiteY4" fmla="*/ 23603 h 36406"/>
                <a:gd name="connsiteX5" fmla="*/ 35040 w 72810"/>
                <a:gd name="connsiteY5" fmla="*/ 35254 h 36406"/>
                <a:gd name="connsiteX6" fmla="*/ 37591 w 72810"/>
                <a:gd name="connsiteY6" fmla="*/ 36710 h 36406"/>
                <a:gd name="connsiteX7" fmla="*/ 40142 w 72810"/>
                <a:gd name="connsiteY7" fmla="*/ 35254 h 36406"/>
                <a:gd name="connsiteX8" fmla="*/ 63441 w 72810"/>
                <a:gd name="connsiteY8" fmla="*/ 23603 h 36406"/>
                <a:gd name="connsiteX9" fmla="*/ 73996 w 72810"/>
                <a:gd name="connsiteY9" fmla="*/ 18507 h 36406"/>
                <a:gd name="connsiteX10" fmla="*/ 63441 w 72810"/>
                <a:gd name="connsiteY10" fmla="*/ 13410 h 36406"/>
                <a:gd name="connsiteX11" fmla="*/ 40142 w 72810"/>
                <a:gd name="connsiteY11" fmla="*/ 1759 h 36406"/>
                <a:gd name="connsiteX12" fmla="*/ 37591 w 72810"/>
                <a:gd name="connsiteY12" fmla="*/ 303 h 36406"/>
                <a:gd name="connsiteX13" fmla="*/ 37591 w 72810"/>
                <a:gd name="connsiteY13" fmla="*/ 13410 h 36406"/>
                <a:gd name="connsiteX14" fmla="*/ 48146 w 72810"/>
                <a:gd name="connsiteY14" fmla="*/ 18507 h 36406"/>
                <a:gd name="connsiteX15" fmla="*/ 37591 w 72810"/>
                <a:gd name="connsiteY15" fmla="*/ 23603 h 36406"/>
                <a:gd name="connsiteX16" fmla="*/ 27036 w 72810"/>
                <a:gd name="connsiteY16" fmla="*/ 18507 h 36406"/>
                <a:gd name="connsiteX17" fmla="*/ 37591 w 72810"/>
                <a:gd name="connsiteY17" fmla="*/ 13410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591" y="303"/>
                  </a:moveTo>
                  <a:lnTo>
                    <a:pt x="35040" y="1759"/>
                  </a:lnTo>
                  <a:lnTo>
                    <a:pt x="11741" y="13410"/>
                  </a:lnTo>
                  <a:lnTo>
                    <a:pt x="1186" y="18507"/>
                  </a:lnTo>
                  <a:lnTo>
                    <a:pt x="11741" y="23603"/>
                  </a:lnTo>
                  <a:lnTo>
                    <a:pt x="35040" y="35254"/>
                  </a:lnTo>
                  <a:lnTo>
                    <a:pt x="37591" y="36710"/>
                  </a:lnTo>
                  <a:lnTo>
                    <a:pt x="40142" y="35254"/>
                  </a:lnTo>
                  <a:lnTo>
                    <a:pt x="63441" y="23603"/>
                  </a:lnTo>
                  <a:lnTo>
                    <a:pt x="73996" y="18507"/>
                  </a:lnTo>
                  <a:lnTo>
                    <a:pt x="63441" y="13410"/>
                  </a:lnTo>
                  <a:lnTo>
                    <a:pt x="40142" y="1759"/>
                  </a:lnTo>
                  <a:lnTo>
                    <a:pt x="37591" y="303"/>
                  </a:lnTo>
                  <a:close/>
                  <a:moveTo>
                    <a:pt x="37591" y="13410"/>
                  </a:moveTo>
                  <a:lnTo>
                    <a:pt x="48146" y="18507"/>
                  </a:lnTo>
                  <a:lnTo>
                    <a:pt x="37591" y="23603"/>
                  </a:lnTo>
                  <a:lnTo>
                    <a:pt x="27036" y="18507"/>
                  </a:lnTo>
                  <a:lnTo>
                    <a:pt x="37591" y="1341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12" name="Freeform 2511">
              <a:extLst>
                <a:ext uri="{FF2B5EF4-FFF2-40B4-BE49-F238E27FC236}">
                  <a16:creationId xmlns:a16="http://schemas.microsoft.com/office/drawing/2014/main" id="{40BC84C0-3115-4B30-869C-B2ED269A7597}"/>
                </a:ext>
              </a:extLst>
            </p:cNvPr>
            <p:cNvSpPr/>
            <p:nvPr/>
          </p:nvSpPr>
          <p:spPr>
            <a:xfrm>
              <a:off x="9159733" y="2287004"/>
              <a:ext cx="72810" cy="36400"/>
            </a:xfrm>
            <a:custGeom>
              <a:avLst/>
              <a:gdLst>
                <a:gd name="connsiteX0" fmla="*/ 37577 w 72810"/>
                <a:gd name="connsiteY0" fmla="*/ 310 h 36400"/>
                <a:gd name="connsiteX1" fmla="*/ 35028 w 72810"/>
                <a:gd name="connsiteY1" fmla="*/ 1767 h 36400"/>
                <a:gd name="connsiteX2" fmla="*/ 11729 w 72810"/>
                <a:gd name="connsiteY2" fmla="*/ 13417 h 36400"/>
                <a:gd name="connsiteX3" fmla="*/ 1172 w 72810"/>
                <a:gd name="connsiteY3" fmla="*/ 18514 h 36400"/>
                <a:gd name="connsiteX4" fmla="*/ 11729 w 72810"/>
                <a:gd name="connsiteY4" fmla="*/ 23616 h 36400"/>
                <a:gd name="connsiteX5" fmla="*/ 35028 w 72810"/>
                <a:gd name="connsiteY5" fmla="*/ 35266 h 36400"/>
                <a:gd name="connsiteX6" fmla="*/ 37577 w 72810"/>
                <a:gd name="connsiteY6" fmla="*/ 36711 h 36400"/>
                <a:gd name="connsiteX7" fmla="*/ 40128 w 72810"/>
                <a:gd name="connsiteY7" fmla="*/ 35266 h 36400"/>
                <a:gd name="connsiteX8" fmla="*/ 63427 w 72810"/>
                <a:gd name="connsiteY8" fmla="*/ 23616 h 36400"/>
                <a:gd name="connsiteX9" fmla="*/ 73982 w 72810"/>
                <a:gd name="connsiteY9" fmla="*/ 18514 h 36400"/>
                <a:gd name="connsiteX10" fmla="*/ 63427 w 72810"/>
                <a:gd name="connsiteY10" fmla="*/ 13417 h 36400"/>
                <a:gd name="connsiteX11" fmla="*/ 40128 w 72810"/>
                <a:gd name="connsiteY11" fmla="*/ 1767 h 36400"/>
                <a:gd name="connsiteX12" fmla="*/ 37577 w 72810"/>
                <a:gd name="connsiteY12" fmla="*/ 310 h 36400"/>
                <a:gd name="connsiteX13" fmla="*/ 37577 w 72810"/>
                <a:gd name="connsiteY13" fmla="*/ 13417 h 36400"/>
                <a:gd name="connsiteX14" fmla="*/ 48131 w 72810"/>
                <a:gd name="connsiteY14" fmla="*/ 18514 h 36400"/>
                <a:gd name="connsiteX15" fmla="*/ 37577 w 72810"/>
                <a:gd name="connsiteY15" fmla="*/ 23616 h 36400"/>
                <a:gd name="connsiteX16" fmla="*/ 27020 w 72810"/>
                <a:gd name="connsiteY16" fmla="*/ 18514 h 36400"/>
                <a:gd name="connsiteX17" fmla="*/ 37577 w 72810"/>
                <a:gd name="connsiteY17" fmla="*/ 13417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577" y="310"/>
                  </a:moveTo>
                  <a:lnTo>
                    <a:pt x="35028" y="1767"/>
                  </a:lnTo>
                  <a:lnTo>
                    <a:pt x="11729" y="13417"/>
                  </a:lnTo>
                  <a:lnTo>
                    <a:pt x="1172" y="18514"/>
                  </a:lnTo>
                  <a:lnTo>
                    <a:pt x="11729" y="23616"/>
                  </a:lnTo>
                  <a:lnTo>
                    <a:pt x="35028" y="35266"/>
                  </a:lnTo>
                  <a:lnTo>
                    <a:pt x="37577" y="36711"/>
                  </a:lnTo>
                  <a:lnTo>
                    <a:pt x="40128" y="35266"/>
                  </a:lnTo>
                  <a:lnTo>
                    <a:pt x="63427" y="23616"/>
                  </a:lnTo>
                  <a:lnTo>
                    <a:pt x="73982" y="18514"/>
                  </a:lnTo>
                  <a:lnTo>
                    <a:pt x="63427" y="13417"/>
                  </a:lnTo>
                  <a:lnTo>
                    <a:pt x="40128" y="1767"/>
                  </a:lnTo>
                  <a:lnTo>
                    <a:pt x="37577" y="310"/>
                  </a:lnTo>
                  <a:close/>
                  <a:moveTo>
                    <a:pt x="37577" y="13417"/>
                  </a:moveTo>
                  <a:lnTo>
                    <a:pt x="48131" y="18514"/>
                  </a:lnTo>
                  <a:lnTo>
                    <a:pt x="37577" y="23616"/>
                  </a:lnTo>
                  <a:lnTo>
                    <a:pt x="27020" y="18514"/>
                  </a:lnTo>
                  <a:lnTo>
                    <a:pt x="37577" y="1341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13" name="Freeform 2512">
              <a:extLst>
                <a:ext uri="{FF2B5EF4-FFF2-40B4-BE49-F238E27FC236}">
                  <a16:creationId xmlns:a16="http://schemas.microsoft.com/office/drawing/2014/main" id="{1D2C44DC-F9C7-9E02-95C1-0695B99CEC3B}"/>
                </a:ext>
              </a:extLst>
            </p:cNvPr>
            <p:cNvSpPr/>
            <p:nvPr/>
          </p:nvSpPr>
          <p:spPr>
            <a:xfrm>
              <a:off x="9218866" y="2561754"/>
              <a:ext cx="93196" cy="151451"/>
            </a:xfrm>
            <a:custGeom>
              <a:avLst/>
              <a:gdLst>
                <a:gd name="connsiteX0" fmla="*/ 1182 w 93196"/>
                <a:gd name="connsiteY0" fmla="*/ 361 h 151451"/>
                <a:gd name="connsiteX1" fmla="*/ 94379 w 93196"/>
                <a:gd name="connsiteY1" fmla="*/ 46961 h 151451"/>
                <a:gd name="connsiteX2" fmla="*/ 94379 w 93196"/>
                <a:gd name="connsiteY2" fmla="*/ 151812 h 151451"/>
                <a:gd name="connsiteX3" fmla="*/ 1182 w 93196"/>
                <a:gd name="connsiteY3" fmla="*/ 105212 h 151451"/>
                <a:gd name="connsiteX4" fmla="*/ 1182 w 93196"/>
                <a:gd name="connsiteY4" fmla="*/ 361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1182" y="361"/>
                  </a:moveTo>
                  <a:lnTo>
                    <a:pt x="94379" y="46961"/>
                  </a:lnTo>
                  <a:lnTo>
                    <a:pt x="94379" y="151812"/>
                  </a:lnTo>
                  <a:lnTo>
                    <a:pt x="1182" y="105212"/>
                  </a:lnTo>
                  <a:lnTo>
                    <a:pt x="1182" y="3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14" name="Freeform 2513">
              <a:extLst>
                <a:ext uri="{FF2B5EF4-FFF2-40B4-BE49-F238E27FC236}">
                  <a16:creationId xmlns:a16="http://schemas.microsoft.com/office/drawing/2014/main" id="{00E31E6C-1242-E32C-C3A1-C3C2550CCE50}"/>
                </a:ext>
              </a:extLst>
            </p:cNvPr>
            <p:cNvSpPr/>
            <p:nvPr/>
          </p:nvSpPr>
          <p:spPr>
            <a:xfrm>
              <a:off x="9213612" y="2552049"/>
              <a:ext cx="104846" cy="170371"/>
            </a:xfrm>
            <a:custGeom>
              <a:avLst/>
              <a:gdLst>
                <a:gd name="connsiteX0" fmla="*/ 1182 w 104846"/>
                <a:gd name="connsiteY0" fmla="*/ 361 h 170371"/>
                <a:gd name="connsiteX1" fmla="*/ 1182 w 104846"/>
                <a:gd name="connsiteY1" fmla="*/ 9821 h 170371"/>
                <a:gd name="connsiteX2" fmla="*/ 1182 w 104846"/>
                <a:gd name="connsiteY2" fmla="*/ 114672 h 170371"/>
                <a:gd name="connsiteX3" fmla="*/ 1182 w 104846"/>
                <a:gd name="connsiteY3" fmla="*/ 118306 h 170371"/>
                <a:gd name="connsiteX4" fmla="*/ 4456 w 104846"/>
                <a:gd name="connsiteY4" fmla="*/ 119774 h 170371"/>
                <a:gd name="connsiteX5" fmla="*/ 97653 w 104846"/>
                <a:gd name="connsiteY5" fmla="*/ 166375 h 170371"/>
                <a:gd name="connsiteX6" fmla="*/ 106029 w 104846"/>
                <a:gd name="connsiteY6" fmla="*/ 170732 h 170371"/>
                <a:gd name="connsiteX7" fmla="*/ 106029 w 104846"/>
                <a:gd name="connsiteY7" fmla="*/ 161272 h 170371"/>
                <a:gd name="connsiteX8" fmla="*/ 106029 w 104846"/>
                <a:gd name="connsiteY8" fmla="*/ 56421 h 170371"/>
                <a:gd name="connsiteX9" fmla="*/ 106029 w 104846"/>
                <a:gd name="connsiteY9" fmla="*/ 52786 h 170371"/>
                <a:gd name="connsiteX10" fmla="*/ 102755 w 104846"/>
                <a:gd name="connsiteY10" fmla="*/ 51318 h 170371"/>
                <a:gd name="connsiteX11" fmla="*/ 9558 w 104846"/>
                <a:gd name="connsiteY11" fmla="*/ 4718 h 170371"/>
                <a:gd name="connsiteX12" fmla="*/ 1182 w 104846"/>
                <a:gd name="connsiteY12" fmla="*/ 361 h 170371"/>
                <a:gd name="connsiteX13" fmla="*/ 12832 w 104846"/>
                <a:gd name="connsiteY13" fmla="*/ 19281 h 170371"/>
                <a:gd name="connsiteX14" fmla="*/ 94379 w 104846"/>
                <a:gd name="connsiteY14" fmla="*/ 60056 h 170371"/>
                <a:gd name="connsiteX15" fmla="*/ 94379 w 104846"/>
                <a:gd name="connsiteY15" fmla="*/ 151812 h 170371"/>
                <a:gd name="connsiteX16" fmla="*/ 12832 w 104846"/>
                <a:gd name="connsiteY16" fmla="*/ 111037 h 170371"/>
                <a:gd name="connsiteX17" fmla="*/ 12832 w 104846"/>
                <a:gd name="connsiteY17" fmla="*/ 19281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1182" y="361"/>
                  </a:moveTo>
                  <a:lnTo>
                    <a:pt x="1182" y="9821"/>
                  </a:lnTo>
                  <a:lnTo>
                    <a:pt x="1182" y="114672"/>
                  </a:lnTo>
                  <a:lnTo>
                    <a:pt x="1182" y="118306"/>
                  </a:lnTo>
                  <a:lnTo>
                    <a:pt x="4456" y="119774"/>
                  </a:lnTo>
                  <a:lnTo>
                    <a:pt x="97653" y="166375"/>
                  </a:lnTo>
                  <a:lnTo>
                    <a:pt x="106029" y="170732"/>
                  </a:lnTo>
                  <a:lnTo>
                    <a:pt x="106029" y="161272"/>
                  </a:lnTo>
                  <a:lnTo>
                    <a:pt x="106029" y="56421"/>
                  </a:lnTo>
                  <a:lnTo>
                    <a:pt x="106029" y="52786"/>
                  </a:lnTo>
                  <a:lnTo>
                    <a:pt x="102755" y="51318"/>
                  </a:lnTo>
                  <a:lnTo>
                    <a:pt x="9558" y="4718"/>
                  </a:lnTo>
                  <a:lnTo>
                    <a:pt x="1182" y="361"/>
                  </a:lnTo>
                  <a:close/>
                  <a:moveTo>
                    <a:pt x="12832" y="19281"/>
                  </a:moveTo>
                  <a:lnTo>
                    <a:pt x="94379" y="60056"/>
                  </a:lnTo>
                  <a:lnTo>
                    <a:pt x="94379" y="151812"/>
                  </a:lnTo>
                  <a:lnTo>
                    <a:pt x="12832" y="111037"/>
                  </a:lnTo>
                  <a:lnTo>
                    <a:pt x="12832" y="1928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15" name="Freeform 2514">
              <a:extLst>
                <a:ext uri="{FF2B5EF4-FFF2-40B4-BE49-F238E27FC236}">
                  <a16:creationId xmlns:a16="http://schemas.microsoft.com/office/drawing/2014/main" id="{4BFAF69E-AEC8-3C01-0BB9-F56500B5D921}"/>
                </a:ext>
              </a:extLst>
            </p:cNvPr>
            <p:cNvSpPr/>
            <p:nvPr/>
          </p:nvSpPr>
          <p:spPr>
            <a:xfrm>
              <a:off x="9120415" y="2365648"/>
              <a:ext cx="34948" cy="310172"/>
            </a:xfrm>
            <a:custGeom>
              <a:avLst/>
              <a:gdLst>
                <a:gd name="connsiteX0" fmla="*/ 1163 w 34948"/>
                <a:gd name="connsiteY0" fmla="*/ 343 h 310172"/>
                <a:gd name="connsiteX1" fmla="*/ 1163 w 34948"/>
                <a:gd name="connsiteY1" fmla="*/ 9803 h 310172"/>
                <a:gd name="connsiteX2" fmla="*/ 1163 w 34948"/>
                <a:gd name="connsiteY2" fmla="*/ 289405 h 310172"/>
                <a:gd name="connsiteX3" fmla="*/ 1163 w 34948"/>
                <a:gd name="connsiteY3" fmla="*/ 293040 h 310172"/>
                <a:gd name="connsiteX4" fmla="*/ 4439 w 34948"/>
                <a:gd name="connsiteY4" fmla="*/ 294508 h 310172"/>
                <a:gd name="connsiteX5" fmla="*/ 27738 w 34948"/>
                <a:gd name="connsiteY5" fmla="*/ 306158 h 310172"/>
                <a:gd name="connsiteX6" fmla="*/ 36112 w 34948"/>
                <a:gd name="connsiteY6" fmla="*/ 310515 h 310172"/>
                <a:gd name="connsiteX7" fmla="*/ 36112 w 34948"/>
                <a:gd name="connsiteY7" fmla="*/ 301055 h 310172"/>
                <a:gd name="connsiteX8" fmla="*/ 36112 w 34948"/>
                <a:gd name="connsiteY8" fmla="*/ 21453 h 310172"/>
                <a:gd name="connsiteX9" fmla="*/ 36112 w 34948"/>
                <a:gd name="connsiteY9" fmla="*/ 17818 h 310172"/>
                <a:gd name="connsiteX10" fmla="*/ 32836 w 34948"/>
                <a:gd name="connsiteY10" fmla="*/ 16350 h 310172"/>
                <a:gd name="connsiteX11" fmla="*/ 9537 w 34948"/>
                <a:gd name="connsiteY11" fmla="*/ 4700 h 310172"/>
                <a:gd name="connsiteX12" fmla="*/ 1163 w 34948"/>
                <a:gd name="connsiteY12" fmla="*/ 343 h 310172"/>
                <a:gd name="connsiteX13" fmla="*/ 12813 w 34948"/>
                <a:gd name="connsiteY13" fmla="*/ 19263 h 310172"/>
                <a:gd name="connsiteX14" fmla="*/ 24462 w 34948"/>
                <a:gd name="connsiteY14" fmla="*/ 25088 h 310172"/>
                <a:gd name="connsiteX15" fmla="*/ 24462 w 34948"/>
                <a:gd name="connsiteY15" fmla="*/ 291596 h 310172"/>
                <a:gd name="connsiteX16" fmla="*/ 12813 w 34948"/>
                <a:gd name="connsiteY16" fmla="*/ 285770 h 310172"/>
                <a:gd name="connsiteX17" fmla="*/ 12813 w 34948"/>
                <a:gd name="connsiteY17" fmla="*/ 19263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1163" y="343"/>
                  </a:moveTo>
                  <a:lnTo>
                    <a:pt x="1163" y="9803"/>
                  </a:lnTo>
                  <a:lnTo>
                    <a:pt x="1163" y="289405"/>
                  </a:lnTo>
                  <a:lnTo>
                    <a:pt x="1163" y="293040"/>
                  </a:lnTo>
                  <a:lnTo>
                    <a:pt x="4439" y="294508"/>
                  </a:lnTo>
                  <a:lnTo>
                    <a:pt x="27738" y="306158"/>
                  </a:lnTo>
                  <a:lnTo>
                    <a:pt x="36112" y="310515"/>
                  </a:lnTo>
                  <a:lnTo>
                    <a:pt x="36112" y="301055"/>
                  </a:lnTo>
                  <a:lnTo>
                    <a:pt x="36112" y="21453"/>
                  </a:lnTo>
                  <a:lnTo>
                    <a:pt x="36112" y="17818"/>
                  </a:lnTo>
                  <a:lnTo>
                    <a:pt x="32836" y="16350"/>
                  </a:lnTo>
                  <a:lnTo>
                    <a:pt x="9537" y="4700"/>
                  </a:lnTo>
                  <a:lnTo>
                    <a:pt x="1163" y="343"/>
                  </a:lnTo>
                  <a:close/>
                  <a:moveTo>
                    <a:pt x="12813" y="19263"/>
                  </a:moveTo>
                  <a:lnTo>
                    <a:pt x="24462" y="25088"/>
                  </a:lnTo>
                  <a:lnTo>
                    <a:pt x="24462" y="291596"/>
                  </a:lnTo>
                  <a:lnTo>
                    <a:pt x="12813" y="285770"/>
                  </a:lnTo>
                  <a:lnTo>
                    <a:pt x="12813" y="1926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16" name="Freeform 2515">
              <a:extLst>
                <a:ext uri="{FF2B5EF4-FFF2-40B4-BE49-F238E27FC236}">
                  <a16:creationId xmlns:a16="http://schemas.microsoft.com/office/drawing/2014/main" id="{4FEE5FA7-CB97-2A4A-BFC8-F5A9CC1955DD}"/>
                </a:ext>
              </a:extLst>
            </p:cNvPr>
            <p:cNvSpPr/>
            <p:nvPr/>
          </p:nvSpPr>
          <p:spPr>
            <a:xfrm>
              <a:off x="9161189" y="2383123"/>
              <a:ext cx="34948" cy="310172"/>
            </a:xfrm>
            <a:custGeom>
              <a:avLst/>
              <a:gdLst>
                <a:gd name="connsiteX0" fmla="*/ 1169 w 34948"/>
                <a:gd name="connsiteY0" fmla="*/ 346 h 310172"/>
                <a:gd name="connsiteX1" fmla="*/ 1169 w 34948"/>
                <a:gd name="connsiteY1" fmla="*/ 293043 h 310172"/>
                <a:gd name="connsiteX2" fmla="*/ 36118 w 34948"/>
                <a:gd name="connsiteY2" fmla="*/ 310518 h 310172"/>
                <a:gd name="connsiteX3" fmla="*/ 36118 w 34948"/>
                <a:gd name="connsiteY3" fmla="*/ 17821 h 310172"/>
                <a:gd name="connsiteX4" fmla="*/ 1169 w 34948"/>
                <a:gd name="connsiteY4" fmla="*/ 346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1169" y="346"/>
                  </a:moveTo>
                  <a:lnTo>
                    <a:pt x="1169" y="293043"/>
                  </a:lnTo>
                  <a:lnTo>
                    <a:pt x="36118" y="310518"/>
                  </a:lnTo>
                  <a:lnTo>
                    <a:pt x="36118" y="17821"/>
                  </a:lnTo>
                  <a:lnTo>
                    <a:pt x="1169" y="34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17" name="Freeform 2516">
              <a:extLst>
                <a:ext uri="{FF2B5EF4-FFF2-40B4-BE49-F238E27FC236}">
                  <a16:creationId xmlns:a16="http://schemas.microsoft.com/office/drawing/2014/main" id="{B0813FEC-B69A-C757-9D08-ADBE255D198B}"/>
                </a:ext>
              </a:extLst>
            </p:cNvPr>
            <p:cNvSpPr/>
            <p:nvPr/>
          </p:nvSpPr>
          <p:spPr>
            <a:xfrm>
              <a:off x="9213612" y="2400598"/>
              <a:ext cx="58248" cy="158720"/>
            </a:xfrm>
            <a:custGeom>
              <a:avLst/>
              <a:gdLst>
                <a:gd name="connsiteX0" fmla="*/ 1179 w 58248"/>
                <a:gd name="connsiteY0" fmla="*/ 337 h 158720"/>
                <a:gd name="connsiteX1" fmla="*/ 1179 w 58248"/>
                <a:gd name="connsiteY1" fmla="*/ 9797 h 158720"/>
                <a:gd name="connsiteX2" fmla="*/ 1179 w 58248"/>
                <a:gd name="connsiteY2" fmla="*/ 126298 h 158720"/>
                <a:gd name="connsiteX3" fmla="*/ 1179 w 58248"/>
                <a:gd name="connsiteY3" fmla="*/ 129933 h 158720"/>
                <a:gd name="connsiteX4" fmla="*/ 4452 w 58248"/>
                <a:gd name="connsiteY4" fmla="*/ 131400 h 158720"/>
                <a:gd name="connsiteX5" fmla="*/ 51051 w 58248"/>
                <a:gd name="connsiteY5" fmla="*/ 154701 h 158720"/>
                <a:gd name="connsiteX6" fmla="*/ 59427 w 58248"/>
                <a:gd name="connsiteY6" fmla="*/ 159058 h 158720"/>
                <a:gd name="connsiteX7" fmla="*/ 59427 w 58248"/>
                <a:gd name="connsiteY7" fmla="*/ 149598 h 158720"/>
                <a:gd name="connsiteX8" fmla="*/ 59427 w 58248"/>
                <a:gd name="connsiteY8" fmla="*/ 33097 h 158720"/>
                <a:gd name="connsiteX9" fmla="*/ 59427 w 58248"/>
                <a:gd name="connsiteY9" fmla="*/ 29462 h 158720"/>
                <a:gd name="connsiteX10" fmla="*/ 56153 w 58248"/>
                <a:gd name="connsiteY10" fmla="*/ 27994 h 158720"/>
                <a:gd name="connsiteX11" fmla="*/ 9555 w 58248"/>
                <a:gd name="connsiteY11" fmla="*/ 4694 h 158720"/>
                <a:gd name="connsiteX12" fmla="*/ 1179 w 58248"/>
                <a:gd name="connsiteY12" fmla="*/ 337 h 158720"/>
                <a:gd name="connsiteX13" fmla="*/ 12828 w 58248"/>
                <a:gd name="connsiteY13" fmla="*/ 19257 h 158720"/>
                <a:gd name="connsiteX14" fmla="*/ 47777 w 58248"/>
                <a:gd name="connsiteY14" fmla="*/ 36732 h 158720"/>
                <a:gd name="connsiteX15" fmla="*/ 47777 w 58248"/>
                <a:gd name="connsiteY15" fmla="*/ 140138 h 158720"/>
                <a:gd name="connsiteX16" fmla="*/ 12828 w 58248"/>
                <a:gd name="connsiteY16" fmla="*/ 122663 h 158720"/>
                <a:gd name="connsiteX17" fmla="*/ 12828 w 58248"/>
                <a:gd name="connsiteY17" fmla="*/ 19257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1179" y="337"/>
                  </a:moveTo>
                  <a:lnTo>
                    <a:pt x="1179" y="9797"/>
                  </a:lnTo>
                  <a:lnTo>
                    <a:pt x="1179" y="126298"/>
                  </a:lnTo>
                  <a:lnTo>
                    <a:pt x="1179" y="129933"/>
                  </a:lnTo>
                  <a:lnTo>
                    <a:pt x="4452" y="131400"/>
                  </a:lnTo>
                  <a:lnTo>
                    <a:pt x="51051" y="154701"/>
                  </a:lnTo>
                  <a:lnTo>
                    <a:pt x="59427" y="159058"/>
                  </a:lnTo>
                  <a:lnTo>
                    <a:pt x="59427" y="149598"/>
                  </a:lnTo>
                  <a:lnTo>
                    <a:pt x="59427" y="33097"/>
                  </a:lnTo>
                  <a:lnTo>
                    <a:pt x="59427" y="29462"/>
                  </a:lnTo>
                  <a:lnTo>
                    <a:pt x="56153" y="27994"/>
                  </a:lnTo>
                  <a:lnTo>
                    <a:pt x="9555" y="4694"/>
                  </a:lnTo>
                  <a:lnTo>
                    <a:pt x="1179" y="337"/>
                  </a:lnTo>
                  <a:close/>
                  <a:moveTo>
                    <a:pt x="12828" y="19257"/>
                  </a:moveTo>
                  <a:lnTo>
                    <a:pt x="47777" y="36732"/>
                  </a:lnTo>
                  <a:lnTo>
                    <a:pt x="47777" y="140138"/>
                  </a:lnTo>
                  <a:lnTo>
                    <a:pt x="12828" y="122663"/>
                  </a:lnTo>
                  <a:lnTo>
                    <a:pt x="12828" y="1925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18" name="Freeform 2517">
              <a:extLst>
                <a:ext uri="{FF2B5EF4-FFF2-40B4-BE49-F238E27FC236}">
                  <a16:creationId xmlns:a16="http://schemas.microsoft.com/office/drawing/2014/main" id="{F94F2DAF-9476-BE59-B769-5D9279B9C8D8}"/>
                </a:ext>
              </a:extLst>
            </p:cNvPr>
            <p:cNvSpPr/>
            <p:nvPr/>
          </p:nvSpPr>
          <p:spPr>
            <a:xfrm>
              <a:off x="9283510" y="2435549"/>
              <a:ext cx="34948" cy="158720"/>
            </a:xfrm>
            <a:custGeom>
              <a:avLst/>
              <a:gdLst>
                <a:gd name="connsiteX0" fmla="*/ 1188 w 34948"/>
                <a:gd name="connsiteY0" fmla="*/ 342 h 158720"/>
                <a:gd name="connsiteX1" fmla="*/ 1188 w 34948"/>
                <a:gd name="connsiteY1" fmla="*/ 9802 h 158720"/>
                <a:gd name="connsiteX2" fmla="*/ 1188 w 34948"/>
                <a:gd name="connsiteY2" fmla="*/ 137953 h 158720"/>
                <a:gd name="connsiteX3" fmla="*/ 1188 w 34948"/>
                <a:gd name="connsiteY3" fmla="*/ 141588 h 158720"/>
                <a:gd name="connsiteX4" fmla="*/ 4461 w 34948"/>
                <a:gd name="connsiteY4" fmla="*/ 143056 h 158720"/>
                <a:gd name="connsiteX5" fmla="*/ 27760 w 34948"/>
                <a:gd name="connsiteY5" fmla="*/ 154706 h 158720"/>
                <a:gd name="connsiteX6" fmla="*/ 36137 w 34948"/>
                <a:gd name="connsiteY6" fmla="*/ 159063 h 158720"/>
                <a:gd name="connsiteX7" fmla="*/ 36137 w 34948"/>
                <a:gd name="connsiteY7" fmla="*/ 149603 h 158720"/>
                <a:gd name="connsiteX8" fmla="*/ 36137 w 34948"/>
                <a:gd name="connsiteY8" fmla="*/ 21452 h 158720"/>
                <a:gd name="connsiteX9" fmla="*/ 36137 w 34948"/>
                <a:gd name="connsiteY9" fmla="*/ 17817 h 158720"/>
                <a:gd name="connsiteX10" fmla="*/ 32863 w 34948"/>
                <a:gd name="connsiteY10" fmla="*/ 16349 h 158720"/>
                <a:gd name="connsiteX11" fmla="*/ 9564 w 34948"/>
                <a:gd name="connsiteY11" fmla="*/ 4699 h 158720"/>
                <a:gd name="connsiteX12" fmla="*/ 1188 w 34948"/>
                <a:gd name="connsiteY12" fmla="*/ 342 h 158720"/>
                <a:gd name="connsiteX13" fmla="*/ 12837 w 34948"/>
                <a:gd name="connsiteY13" fmla="*/ 19262 h 158720"/>
                <a:gd name="connsiteX14" fmla="*/ 24487 w 34948"/>
                <a:gd name="connsiteY14" fmla="*/ 25087 h 158720"/>
                <a:gd name="connsiteX15" fmla="*/ 24487 w 34948"/>
                <a:gd name="connsiteY15" fmla="*/ 140143 h 158720"/>
                <a:gd name="connsiteX16" fmla="*/ 12837 w 34948"/>
                <a:gd name="connsiteY16" fmla="*/ 134318 h 158720"/>
                <a:gd name="connsiteX17" fmla="*/ 12837 w 34948"/>
                <a:gd name="connsiteY17" fmla="*/ 19262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1188" y="342"/>
                  </a:moveTo>
                  <a:lnTo>
                    <a:pt x="1188" y="9802"/>
                  </a:lnTo>
                  <a:lnTo>
                    <a:pt x="1188" y="137953"/>
                  </a:lnTo>
                  <a:lnTo>
                    <a:pt x="1188" y="141588"/>
                  </a:lnTo>
                  <a:lnTo>
                    <a:pt x="4461" y="143056"/>
                  </a:lnTo>
                  <a:lnTo>
                    <a:pt x="27760" y="154706"/>
                  </a:lnTo>
                  <a:lnTo>
                    <a:pt x="36137" y="159063"/>
                  </a:lnTo>
                  <a:lnTo>
                    <a:pt x="36137" y="149603"/>
                  </a:lnTo>
                  <a:lnTo>
                    <a:pt x="36137" y="21452"/>
                  </a:lnTo>
                  <a:lnTo>
                    <a:pt x="36137" y="17817"/>
                  </a:lnTo>
                  <a:lnTo>
                    <a:pt x="32863" y="16349"/>
                  </a:lnTo>
                  <a:lnTo>
                    <a:pt x="9564" y="4699"/>
                  </a:lnTo>
                  <a:lnTo>
                    <a:pt x="1188" y="342"/>
                  </a:lnTo>
                  <a:close/>
                  <a:moveTo>
                    <a:pt x="12837" y="19262"/>
                  </a:moveTo>
                  <a:lnTo>
                    <a:pt x="24487" y="25087"/>
                  </a:lnTo>
                  <a:lnTo>
                    <a:pt x="24487" y="140143"/>
                  </a:lnTo>
                  <a:lnTo>
                    <a:pt x="12837" y="134318"/>
                  </a:lnTo>
                  <a:lnTo>
                    <a:pt x="12837" y="1926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19" name="Freeform 2518">
              <a:extLst>
                <a:ext uri="{FF2B5EF4-FFF2-40B4-BE49-F238E27FC236}">
                  <a16:creationId xmlns:a16="http://schemas.microsoft.com/office/drawing/2014/main" id="{2F26B345-584E-9BC1-852A-979EF96E0258}"/>
                </a:ext>
              </a:extLst>
            </p:cNvPr>
            <p:cNvSpPr/>
            <p:nvPr/>
          </p:nvSpPr>
          <p:spPr>
            <a:xfrm>
              <a:off x="9097116" y="2193803"/>
              <a:ext cx="477635" cy="595605"/>
            </a:xfrm>
            <a:custGeom>
              <a:avLst/>
              <a:gdLst>
                <a:gd name="connsiteX0" fmla="*/ 240010 w 477635"/>
                <a:gd name="connsiteY0" fmla="*/ 339 h 595605"/>
                <a:gd name="connsiteX1" fmla="*/ 237459 w 477635"/>
                <a:gd name="connsiteY1" fmla="*/ 1795 h 595605"/>
                <a:gd name="connsiteX2" fmla="*/ 4467 w 477635"/>
                <a:gd name="connsiteY2" fmla="*/ 118290 h 595605"/>
                <a:gd name="connsiteX3" fmla="*/ 1193 w 477635"/>
                <a:gd name="connsiteY3" fmla="*/ 119758 h 595605"/>
                <a:gd name="connsiteX4" fmla="*/ 1193 w 477635"/>
                <a:gd name="connsiteY4" fmla="*/ 123393 h 595605"/>
                <a:gd name="connsiteX5" fmla="*/ 1193 w 477635"/>
                <a:gd name="connsiteY5" fmla="*/ 472896 h 595605"/>
                <a:gd name="connsiteX6" fmla="*/ 1193 w 477635"/>
                <a:gd name="connsiteY6" fmla="*/ 476531 h 595605"/>
                <a:gd name="connsiteX7" fmla="*/ 4469 w 477635"/>
                <a:gd name="connsiteY7" fmla="*/ 477998 h 595605"/>
                <a:gd name="connsiteX8" fmla="*/ 237461 w 477635"/>
                <a:gd name="connsiteY8" fmla="*/ 594499 h 595605"/>
                <a:gd name="connsiteX9" fmla="*/ 240012 w 477635"/>
                <a:gd name="connsiteY9" fmla="*/ 595944 h 595605"/>
                <a:gd name="connsiteX10" fmla="*/ 242563 w 477635"/>
                <a:gd name="connsiteY10" fmla="*/ 594499 h 595605"/>
                <a:gd name="connsiteX11" fmla="*/ 475556 w 477635"/>
                <a:gd name="connsiteY11" fmla="*/ 477998 h 595605"/>
                <a:gd name="connsiteX12" fmla="*/ 478829 w 477635"/>
                <a:gd name="connsiteY12" fmla="*/ 476531 h 595605"/>
                <a:gd name="connsiteX13" fmla="*/ 478829 w 477635"/>
                <a:gd name="connsiteY13" fmla="*/ 472896 h 595605"/>
                <a:gd name="connsiteX14" fmla="*/ 478829 w 477635"/>
                <a:gd name="connsiteY14" fmla="*/ 123393 h 595605"/>
                <a:gd name="connsiteX15" fmla="*/ 478829 w 477635"/>
                <a:gd name="connsiteY15" fmla="*/ 119758 h 595605"/>
                <a:gd name="connsiteX16" fmla="*/ 475556 w 477635"/>
                <a:gd name="connsiteY16" fmla="*/ 118290 h 595605"/>
                <a:gd name="connsiteX17" fmla="*/ 242563 w 477635"/>
                <a:gd name="connsiteY17" fmla="*/ 1795 h 595605"/>
                <a:gd name="connsiteX18" fmla="*/ 240012 w 477635"/>
                <a:gd name="connsiteY18" fmla="*/ 339 h 595605"/>
                <a:gd name="connsiteX19" fmla="*/ 240010 w 477635"/>
                <a:gd name="connsiteY19" fmla="*/ 13445 h 595605"/>
                <a:gd name="connsiteX20" fmla="*/ 467177 w 477635"/>
                <a:gd name="connsiteY20" fmla="*/ 127028 h 595605"/>
                <a:gd name="connsiteX21" fmla="*/ 467177 w 477635"/>
                <a:gd name="connsiteY21" fmla="*/ 469261 h 595605"/>
                <a:gd name="connsiteX22" fmla="*/ 240010 w 477635"/>
                <a:gd name="connsiteY22" fmla="*/ 582849 h 595605"/>
                <a:gd name="connsiteX23" fmla="*/ 12843 w 477635"/>
                <a:gd name="connsiteY23" fmla="*/ 469261 h 595605"/>
                <a:gd name="connsiteX24" fmla="*/ 12843 w 477635"/>
                <a:gd name="connsiteY24" fmla="*/ 127028 h 595605"/>
                <a:gd name="connsiteX25" fmla="*/ 240010 w 477635"/>
                <a:gd name="connsiteY25" fmla="*/ 13445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40010" y="339"/>
                  </a:moveTo>
                  <a:lnTo>
                    <a:pt x="237459" y="1795"/>
                  </a:lnTo>
                  <a:lnTo>
                    <a:pt x="4467" y="118290"/>
                  </a:lnTo>
                  <a:lnTo>
                    <a:pt x="1193" y="119758"/>
                  </a:lnTo>
                  <a:lnTo>
                    <a:pt x="1193" y="123393"/>
                  </a:lnTo>
                  <a:lnTo>
                    <a:pt x="1193" y="472896"/>
                  </a:lnTo>
                  <a:lnTo>
                    <a:pt x="1193" y="476531"/>
                  </a:lnTo>
                  <a:lnTo>
                    <a:pt x="4469" y="477998"/>
                  </a:lnTo>
                  <a:lnTo>
                    <a:pt x="237461" y="594499"/>
                  </a:lnTo>
                  <a:lnTo>
                    <a:pt x="240012" y="595944"/>
                  </a:lnTo>
                  <a:lnTo>
                    <a:pt x="242563" y="594499"/>
                  </a:lnTo>
                  <a:lnTo>
                    <a:pt x="475556" y="477998"/>
                  </a:lnTo>
                  <a:lnTo>
                    <a:pt x="478829" y="476531"/>
                  </a:lnTo>
                  <a:lnTo>
                    <a:pt x="478829" y="472896"/>
                  </a:lnTo>
                  <a:lnTo>
                    <a:pt x="478829" y="123393"/>
                  </a:lnTo>
                  <a:lnTo>
                    <a:pt x="478829" y="119758"/>
                  </a:lnTo>
                  <a:lnTo>
                    <a:pt x="475556" y="118290"/>
                  </a:lnTo>
                  <a:lnTo>
                    <a:pt x="242563" y="1795"/>
                  </a:lnTo>
                  <a:lnTo>
                    <a:pt x="240012" y="339"/>
                  </a:lnTo>
                  <a:close/>
                  <a:moveTo>
                    <a:pt x="240010" y="13445"/>
                  </a:moveTo>
                  <a:lnTo>
                    <a:pt x="467177" y="127028"/>
                  </a:lnTo>
                  <a:lnTo>
                    <a:pt x="467177" y="469261"/>
                  </a:lnTo>
                  <a:lnTo>
                    <a:pt x="240010" y="582849"/>
                  </a:lnTo>
                  <a:lnTo>
                    <a:pt x="12843" y="469261"/>
                  </a:lnTo>
                  <a:lnTo>
                    <a:pt x="12843" y="127028"/>
                  </a:lnTo>
                  <a:lnTo>
                    <a:pt x="240010" y="1344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520" name="Graphic 2503">
            <a:extLst>
              <a:ext uri="{FF2B5EF4-FFF2-40B4-BE49-F238E27FC236}">
                <a16:creationId xmlns:a16="http://schemas.microsoft.com/office/drawing/2014/main" id="{3D99C916-09C9-DCA7-8A55-73CF11E8DFD6}"/>
              </a:ext>
            </a:extLst>
          </p:cNvPr>
          <p:cNvGrpSpPr/>
          <p:nvPr/>
        </p:nvGrpSpPr>
        <p:grpSpPr>
          <a:xfrm>
            <a:off x="10349229" y="2472079"/>
            <a:ext cx="708132" cy="883031"/>
            <a:chOff x="9380277" y="2342408"/>
            <a:chExt cx="477635" cy="595605"/>
          </a:xfrm>
        </p:grpSpPr>
        <p:grpSp>
          <p:nvGrpSpPr>
            <p:cNvPr id="2521" name="Graphic 2503">
              <a:extLst>
                <a:ext uri="{FF2B5EF4-FFF2-40B4-BE49-F238E27FC236}">
                  <a16:creationId xmlns:a16="http://schemas.microsoft.com/office/drawing/2014/main" id="{C20D95F8-C2F4-974B-53A6-DA8B28DB554A}"/>
                </a:ext>
              </a:extLst>
            </p:cNvPr>
            <p:cNvGrpSpPr/>
            <p:nvPr/>
          </p:nvGrpSpPr>
          <p:grpSpPr>
            <a:xfrm>
              <a:off x="9380277" y="2342408"/>
              <a:ext cx="477635" cy="595605"/>
              <a:chOff x="9380277" y="2342408"/>
              <a:chExt cx="477635" cy="595605"/>
            </a:xfrm>
          </p:grpSpPr>
          <p:sp>
            <p:nvSpPr>
              <p:cNvPr id="2522" name="Freeform 2521">
                <a:extLst>
                  <a:ext uri="{FF2B5EF4-FFF2-40B4-BE49-F238E27FC236}">
                    <a16:creationId xmlns:a16="http://schemas.microsoft.com/office/drawing/2014/main" id="{EAC58179-DDC0-E664-0C95-43D55F1CF23F}"/>
                  </a:ext>
                </a:extLst>
              </p:cNvPr>
              <p:cNvSpPr/>
              <p:nvPr/>
            </p:nvSpPr>
            <p:spPr>
              <a:xfrm>
                <a:off x="9386102" y="2348961"/>
                <a:ext cx="465984" cy="233001"/>
              </a:xfrm>
              <a:custGeom>
                <a:avLst/>
                <a:gdLst>
                  <a:gd name="connsiteX0" fmla="*/ 1260 w 465984"/>
                  <a:gd name="connsiteY0" fmla="*/ 116848 h 233001"/>
                  <a:gd name="connsiteX1" fmla="*/ 234252 w 465984"/>
                  <a:gd name="connsiteY1" fmla="*/ 347 h 233001"/>
                  <a:gd name="connsiteX2" fmla="*/ 467245 w 465984"/>
                  <a:gd name="connsiteY2" fmla="*/ 116848 h 233001"/>
                  <a:gd name="connsiteX3" fmla="*/ 234252 w 465984"/>
                  <a:gd name="connsiteY3" fmla="*/ 233349 h 233001"/>
                  <a:gd name="connsiteX4" fmla="*/ 1260 w 465984"/>
                  <a:gd name="connsiteY4" fmla="*/ 116848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1260" y="116848"/>
                    </a:moveTo>
                    <a:lnTo>
                      <a:pt x="234252" y="347"/>
                    </a:lnTo>
                    <a:lnTo>
                      <a:pt x="467245" y="116848"/>
                    </a:lnTo>
                    <a:lnTo>
                      <a:pt x="234252" y="233349"/>
                    </a:lnTo>
                    <a:lnTo>
                      <a:pt x="1260" y="11684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23" name="Freeform 2522">
                <a:extLst>
                  <a:ext uri="{FF2B5EF4-FFF2-40B4-BE49-F238E27FC236}">
                    <a16:creationId xmlns:a16="http://schemas.microsoft.com/office/drawing/2014/main" id="{06AA975D-8C92-FB8F-187D-7E586A015C90}"/>
                  </a:ext>
                </a:extLst>
              </p:cNvPr>
              <p:cNvSpPr/>
              <p:nvPr/>
            </p:nvSpPr>
            <p:spPr>
              <a:xfrm>
                <a:off x="9386102" y="2465462"/>
                <a:ext cx="232992" cy="466003"/>
              </a:xfrm>
              <a:custGeom>
                <a:avLst/>
                <a:gdLst>
                  <a:gd name="connsiteX0" fmla="*/ 1243 w 232992"/>
                  <a:gd name="connsiteY0" fmla="*/ 383 h 466003"/>
                  <a:gd name="connsiteX1" fmla="*/ 1243 w 232992"/>
                  <a:gd name="connsiteY1" fmla="*/ 349886 h 466003"/>
                  <a:gd name="connsiteX2" fmla="*/ 234235 w 232992"/>
                  <a:gd name="connsiteY2" fmla="*/ 466387 h 466003"/>
                  <a:gd name="connsiteX3" fmla="*/ 234235 w 232992"/>
                  <a:gd name="connsiteY3" fmla="*/ 116884 h 466003"/>
                  <a:gd name="connsiteX4" fmla="*/ 1243 w 232992"/>
                  <a:gd name="connsiteY4" fmla="*/ 383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243" y="383"/>
                    </a:moveTo>
                    <a:lnTo>
                      <a:pt x="1243" y="349886"/>
                    </a:lnTo>
                    <a:lnTo>
                      <a:pt x="234235" y="466387"/>
                    </a:lnTo>
                    <a:lnTo>
                      <a:pt x="234235" y="116884"/>
                    </a:lnTo>
                    <a:lnTo>
                      <a:pt x="1243" y="38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24" name="Freeform 2523">
                <a:extLst>
                  <a:ext uri="{FF2B5EF4-FFF2-40B4-BE49-F238E27FC236}">
                    <a16:creationId xmlns:a16="http://schemas.microsoft.com/office/drawing/2014/main" id="{6FE3B0F6-6D8C-76D1-68FC-E4EDF433471C}"/>
                  </a:ext>
                </a:extLst>
              </p:cNvPr>
              <p:cNvSpPr/>
              <p:nvPr/>
            </p:nvSpPr>
            <p:spPr>
              <a:xfrm>
                <a:off x="9619094" y="2465462"/>
                <a:ext cx="232992" cy="466003"/>
              </a:xfrm>
              <a:custGeom>
                <a:avLst/>
                <a:gdLst>
                  <a:gd name="connsiteX0" fmla="*/ 1278 w 232992"/>
                  <a:gd name="connsiteY0" fmla="*/ 466387 h 466003"/>
                  <a:gd name="connsiteX1" fmla="*/ 234270 w 232992"/>
                  <a:gd name="connsiteY1" fmla="*/ 349886 h 466003"/>
                  <a:gd name="connsiteX2" fmla="*/ 234270 w 232992"/>
                  <a:gd name="connsiteY2" fmla="*/ 383 h 466003"/>
                  <a:gd name="connsiteX3" fmla="*/ 1278 w 232992"/>
                  <a:gd name="connsiteY3" fmla="*/ 116884 h 466003"/>
                  <a:gd name="connsiteX4" fmla="*/ 1278 w 232992"/>
                  <a:gd name="connsiteY4" fmla="*/ 466387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278" y="466387"/>
                    </a:moveTo>
                    <a:lnTo>
                      <a:pt x="234270" y="349886"/>
                    </a:lnTo>
                    <a:lnTo>
                      <a:pt x="234270" y="383"/>
                    </a:lnTo>
                    <a:lnTo>
                      <a:pt x="1278" y="116884"/>
                    </a:lnTo>
                    <a:lnTo>
                      <a:pt x="1278" y="46638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25" name="Freeform 2524">
                <a:extLst>
                  <a:ext uri="{FF2B5EF4-FFF2-40B4-BE49-F238E27FC236}">
                    <a16:creationId xmlns:a16="http://schemas.microsoft.com/office/drawing/2014/main" id="{A55DE77C-350A-F82E-FD57-BDA1B1A96581}"/>
                  </a:ext>
                </a:extLst>
              </p:cNvPr>
              <p:cNvSpPr/>
              <p:nvPr/>
            </p:nvSpPr>
            <p:spPr>
              <a:xfrm>
                <a:off x="9582689" y="2365708"/>
                <a:ext cx="72810" cy="36406"/>
              </a:xfrm>
              <a:custGeom>
                <a:avLst/>
                <a:gdLst>
                  <a:gd name="connsiteX0" fmla="*/ 37665 w 72810"/>
                  <a:gd name="connsiteY0" fmla="*/ 335 h 36406"/>
                  <a:gd name="connsiteX1" fmla="*/ 1260 w 72810"/>
                  <a:gd name="connsiteY1" fmla="*/ 18538 h 36406"/>
                  <a:gd name="connsiteX2" fmla="*/ 37665 w 72810"/>
                  <a:gd name="connsiteY2" fmla="*/ 36742 h 36406"/>
                  <a:gd name="connsiteX3" fmla="*/ 74070 w 72810"/>
                  <a:gd name="connsiteY3" fmla="*/ 18538 h 36406"/>
                  <a:gd name="connsiteX4" fmla="*/ 37665 w 72810"/>
                  <a:gd name="connsiteY4" fmla="*/ 335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665" y="335"/>
                    </a:moveTo>
                    <a:lnTo>
                      <a:pt x="1260" y="18538"/>
                    </a:lnTo>
                    <a:lnTo>
                      <a:pt x="37665" y="36742"/>
                    </a:lnTo>
                    <a:lnTo>
                      <a:pt x="74070" y="18538"/>
                    </a:lnTo>
                    <a:lnTo>
                      <a:pt x="37665" y="33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26" name="Freeform 2525">
                <a:extLst>
                  <a:ext uri="{FF2B5EF4-FFF2-40B4-BE49-F238E27FC236}">
                    <a16:creationId xmlns:a16="http://schemas.microsoft.com/office/drawing/2014/main" id="{A34E045A-0A88-7031-7CF8-63E044BA987D}"/>
                  </a:ext>
                </a:extLst>
              </p:cNvPr>
              <p:cNvSpPr/>
              <p:nvPr/>
            </p:nvSpPr>
            <p:spPr>
              <a:xfrm>
                <a:off x="9629287" y="2389008"/>
                <a:ext cx="72810" cy="36406"/>
              </a:xfrm>
              <a:custGeom>
                <a:avLst/>
                <a:gdLst>
                  <a:gd name="connsiteX0" fmla="*/ 37673 w 72810"/>
                  <a:gd name="connsiteY0" fmla="*/ 339 h 36406"/>
                  <a:gd name="connsiteX1" fmla="*/ 35121 w 72810"/>
                  <a:gd name="connsiteY1" fmla="*/ 1795 h 36406"/>
                  <a:gd name="connsiteX2" fmla="*/ 11822 w 72810"/>
                  <a:gd name="connsiteY2" fmla="*/ 13445 h 36406"/>
                  <a:gd name="connsiteX3" fmla="*/ 1268 w 72810"/>
                  <a:gd name="connsiteY3" fmla="*/ 18542 h 36406"/>
                  <a:gd name="connsiteX4" fmla="*/ 11822 w 72810"/>
                  <a:gd name="connsiteY4" fmla="*/ 23639 h 36406"/>
                  <a:gd name="connsiteX5" fmla="*/ 35121 w 72810"/>
                  <a:gd name="connsiteY5" fmla="*/ 35289 h 36406"/>
                  <a:gd name="connsiteX6" fmla="*/ 37673 w 72810"/>
                  <a:gd name="connsiteY6" fmla="*/ 36745 h 36406"/>
                  <a:gd name="connsiteX7" fmla="*/ 40224 w 72810"/>
                  <a:gd name="connsiteY7" fmla="*/ 35289 h 36406"/>
                  <a:gd name="connsiteX8" fmla="*/ 63523 w 72810"/>
                  <a:gd name="connsiteY8" fmla="*/ 23639 h 36406"/>
                  <a:gd name="connsiteX9" fmla="*/ 74078 w 72810"/>
                  <a:gd name="connsiteY9" fmla="*/ 18542 h 36406"/>
                  <a:gd name="connsiteX10" fmla="*/ 63523 w 72810"/>
                  <a:gd name="connsiteY10" fmla="*/ 13445 h 36406"/>
                  <a:gd name="connsiteX11" fmla="*/ 40224 w 72810"/>
                  <a:gd name="connsiteY11" fmla="*/ 1795 h 36406"/>
                  <a:gd name="connsiteX12" fmla="*/ 37673 w 72810"/>
                  <a:gd name="connsiteY12" fmla="*/ 339 h 36406"/>
                  <a:gd name="connsiteX13" fmla="*/ 37673 w 72810"/>
                  <a:gd name="connsiteY13" fmla="*/ 13445 h 36406"/>
                  <a:gd name="connsiteX14" fmla="*/ 48227 w 72810"/>
                  <a:gd name="connsiteY14" fmla="*/ 18542 h 36406"/>
                  <a:gd name="connsiteX15" fmla="*/ 37673 w 72810"/>
                  <a:gd name="connsiteY15" fmla="*/ 23639 h 36406"/>
                  <a:gd name="connsiteX16" fmla="*/ 27118 w 72810"/>
                  <a:gd name="connsiteY16" fmla="*/ 18542 h 36406"/>
                  <a:gd name="connsiteX17" fmla="*/ 37673 w 72810"/>
                  <a:gd name="connsiteY17" fmla="*/ 13445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673" y="339"/>
                    </a:moveTo>
                    <a:lnTo>
                      <a:pt x="35121" y="1795"/>
                    </a:lnTo>
                    <a:lnTo>
                      <a:pt x="11822" y="13445"/>
                    </a:lnTo>
                    <a:lnTo>
                      <a:pt x="1268" y="18542"/>
                    </a:lnTo>
                    <a:lnTo>
                      <a:pt x="11822" y="23639"/>
                    </a:lnTo>
                    <a:lnTo>
                      <a:pt x="35121" y="35289"/>
                    </a:lnTo>
                    <a:lnTo>
                      <a:pt x="37673" y="36745"/>
                    </a:lnTo>
                    <a:lnTo>
                      <a:pt x="40224" y="35289"/>
                    </a:lnTo>
                    <a:lnTo>
                      <a:pt x="63523" y="23639"/>
                    </a:lnTo>
                    <a:lnTo>
                      <a:pt x="74078" y="18542"/>
                    </a:lnTo>
                    <a:lnTo>
                      <a:pt x="63523" y="13445"/>
                    </a:lnTo>
                    <a:lnTo>
                      <a:pt x="40224" y="1795"/>
                    </a:lnTo>
                    <a:lnTo>
                      <a:pt x="37673" y="339"/>
                    </a:lnTo>
                    <a:close/>
                    <a:moveTo>
                      <a:pt x="37673" y="13445"/>
                    </a:moveTo>
                    <a:lnTo>
                      <a:pt x="48227" y="18542"/>
                    </a:lnTo>
                    <a:lnTo>
                      <a:pt x="37673" y="23639"/>
                    </a:lnTo>
                    <a:lnTo>
                      <a:pt x="27118" y="18542"/>
                    </a:lnTo>
                    <a:lnTo>
                      <a:pt x="37673" y="1344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27" name="Freeform 2526">
                <a:extLst>
                  <a:ext uri="{FF2B5EF4-FFF2-40B4-BE49-F238E27FC236}">
                    <a16:creationId xmlns:a16="http://schemas.microsoft.com/office/drawing/2014/main" id="{B78CE16B-7554-B1B4-16CC-117167A8A6A9}"/>
                  </a:ext>
                </a:extLst>
              </p:cNvPr>
              <p:cNvSpPr/>
              <p:nvPr/>
            </p:nvSpPr>
            <p:spPr>
              <a:xfrm>
                <a:off x="9675886" y="2412309"/>
                <a:ext cx="72810" cy="36406"/>
              </a:xfrm>
              <a:custGeom>
                <a:avLst/>
                <a:gdLst>
                  <a:gd name="connsiteX0" fmla="*/ 37680 w 72810"/>
                  <a:gd name="connsiteY0" fmla="*/ 342 h 36406"/>
                  <a:gd name="connsiteX1" fmla="*/ 1275 w 72810"/>
                  <a:gd name="connsiteY1" fmla="*/ 18545 h 36406"/>
                  <a:gd name="connsiteX2" fmla="*/ 37680 w 72810"/>
                  <a:gd name="connsiteY2" fmla="*/ 36749 h 36406"/>
                  <a:gd name="connsiteX3" fmla="*/ 74085 w 72810"/>
                  <a:gd name="connsiteY3" fmla="*/ 18545 h 36406"/>
                  <a:gd name="connsiteX4" fmla="*/ 37680 w 72810"/>
                  <a:gd name="connsiteY4" fmla="*/ 342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680" y="342"/>
                    </a:moveTo>
                    <a:lnTo>
                      <a:pt x="1275" y="18545"/>
                    </a:lnTo>
                    <a:lnTo>
                      <a:pt x="37680" y="36749"/>
                    </a:lnTo>
                    <a:lnTo>
                      <a:pt x="74085" y="18545"/>
                    </a:lnTo>
                    <a:lnTo>
                      <a:pt x="37680" y="34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28" name="Freeform 2527">
                <a:extLst>
                  <a:ext uri="{FF2B5EF4-FFF2-40B4-BE49-F238E27FC236}">
                    <a16:creationId xmlns:a16="http://schemas.microsoft.com/office/drawing/2014/main" id="{CC7E984D-DBF3-0BF3-1DB4-DAE4459C1C4D}"/>
                  </a:ext>
                </a:extLst>
              </p:cNvPr>
              <p:cNvSpPr/>
              <p:nvPr/>
            </p:nvSpPr>
            <p:spPr>
              <a:xfrm>
                <a:off x="9722484" y="2435609"/>
                <a:ext cx="72810" cy="36400"/>
              </a:xfrm>
              <a:custGeom>
                <a:avLst/>
                <a:gdLst>
                  <a:gd name="connsiteX0" fmla="*/ 37687 w 72810"/>
                  <a:gd name="connsiteY0" fmla="*/ 346 h 36400"/>
                  <a:gd name="connsiteX1" fmla="*/ 35135 w 72810"/>
                  <a:gd name="connsiteY1" fmla="*/ 1802 h 36400"/>
                  <a:gd name="connsiteX2" fmla="*/ 11836 w 72810"/>
                  <a:gd name="connsiteY2" fmla="*/ 13452 h 36400"/>
                  <a:gd name="connsiteX3" fmla="*/ 1282 w 72810"/>
                  <a:gd name="connsiteY3" fmla="*/ 18549 h 36400"/>
                  <a:gd name="connsiteX4" fmla="*/ 11836 w 72810"/>
                  <a:gd name="connsiteY4" fmla="*/ 23652 h 36400"/>
                  <a:gd name="connsiteX5" fmla="*/ 35135 w 72810"/>
                  <a:gd name="connsiteY5" fmla="*/ 35302 h 36400"/>
                  <a:gd name="connsiteX6" fmla="*/ 37687 w 72810"/>
                  <a:gd name="connsiteY6" fmla="*/ 36746 h 36400"/>
                  <a:gd name="connsiteX7" fmla="*/ 40238 w 72810"/>
                  <a:gd name="connsiteY7" fmla="*/ 35302 h 36400"/>
                  <a:gd name="connsiteX8" fmla="*/ 63537 w 72810"/>
                  <a:gd name="connsiteY8" fmla="*/ 23652 h 36400"/>
                  <a:gd name="connsiteX9" fmla="*/ 74092 w 72810"/>
                  <a:gd name="connsiteY9" fmla="*/ 18549 h 36400"/>
                  <a:gd name="connsiteX10" fmla="*/ 63537 w 72810"/>
                  <a:gd name="connsiteY10" fmla="*/ 13452 h 36400"/>
                  <a:gd name="connsiteX11" fmla="*/ 40238 w 72810"/>
                  <a:gd name="connsiteY11" fmla="*/ 1802 h 36400"/>
                  <a:gd name="connsiteX12" fmla="*/ 37687 w 72810"/>
                  <a:gd name="connsiteY12" fmla="*/ 346 h 36400"/>
                  <a:gd name="connsiteX13" fmla="*/ 37687 w 72810"/>
                  <a:gd name="connsiteY13" fmla="*/ 13452 h 36400"/>
                  <a:gd name="connsiteX14" fmla="*/ 48241 w 72810"/>
                  <a:gd name="connsiteY14" fmla="*/ 18549 h 36400"/>
                  <a:gd name="connsiteX15" fmla="*/ 37687 w 72810"/>
                  <a:gd name="connsiteY15" fmla="*/ 23652 h 36400"/>
                  <a:gd name="connsiteX16" fmla="*/ 27132 w 72810"/>
                  <a:gd name="connsiteY16" fmla="*/ 18549 h 36400"/>
                  <a:gd name="connsiteX17" fmla="*/ 37687 w 72810"/>
                  <a:gd name="connsiteY17" fmla="*/ 13452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687" y="346"/>
                    </a:moveTo>
                    <a:lnTo>
                      <a:pt x="35135" y="1802"/>
                    </a:lnTo>
                    <a:lnTo>
                      <a:pt x="11836" y="13452"/>
                    </a:lnTo>
                    <a:lnTo>
                      <a:pt x="1282" y="18549"/>
                    </a:lnTo>
                    <a:lnTo>
                      <a:pt x="11836" y="23652"/>
                    </a:lnTo>
                    <a:lnTo>
                      <a:pt x="35135" y="35302"/>
                    </a:lnTo>
                    <a:lnTo>
                      <a:pt x="37687" y="36746"/>
                    </a:lnTo>
                    <a:lnTo>
                      <a:pt x="40238" y="35302"/>
                    </a:lnTo>
                    <a:lnTo>
                      <a:pt x="63537" y="23652"/>
                    </a:lnTo>
                    <a:lnTo>
                      <a:pt x="74092" y="18549"/>
                    </a:lnTo>
                    <a:lnTo>
                      <a:pt x="63537" y="13452"/>
                    </a:lnTo>
                    <a:lnTo>
                      <a:pt x="40238" y="1802"/>
                    </a:lnTo>
                    <a:lnTo>
                      <a:pt x="37687" y="346"/>
                    </a:lnTo>
                    <a:close/>
                    <a:moveTo>
                      <a:pt x="37687" y="13452"/>
                    </a:moveTo>
                    <a:lnTo>
                      <a:pt x="48241" y="18549"/>
                    </a:lnTo>
                    <a:lnTo>
                      <a:pt x="37687" y="23652"/>
                    </a:lnTo>
                    <a:lnTo>
                      <a:pt x="27132" y="18549"/>
                    </a:lnTo>
                    <a:lnTo>
                      <a:pt x="37687" y="1345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29" name="Freeform 2528">
                <a:extLst>
                  <a:ext uri="{FF2B5EF4-FFF2-40B4-BE49-F238E27FC236}">
                    <a16:creationId xmlns:a16="http://schemas.microsoft.com/office/drawing/2014/main" id="{326AB179-5BF2-03EF-8575-FBB0516D356A}"/>
                  </a:ext>
                </a:extLst>
              </p:cNvPr>
              <p:cNvSpPr/>
              <p:nvPr/>
            </p:nvSpPr>
            <p:spPr>
              <a:xfrm>
                <a:off x="9489492" y="2412309"/>
                <a:ext cx="72810" cy="36406"/>
              </a:xfrm>
              <a:custGeom>
                <a:avLst/>
                <a:gdLst>
                  <a:gd name="connsiteX0" fmla="*/ 37651 w 72810"/>
                  <a:gd name="connsiteY0" fmla="*/ 342 h 36406"/>
                  <a:gd name="connsiteX1" fmla="*/ 1246 w 72810"/>
                  <a:gd name="connsiteY1" fmla="*/ 18545 h 36406"/>
                  <a:gd name="connsiteX2" fmla="*/ 37651 w 72810"/>
                  <a:gd name="connsiteY2" fmla="*/ 36749 h 36406"/>
                  <a:gd name="connsiteX3" fmla="*/ 74056 w 72810"/>
                  <a:gd name="connsiteY3" fmla="*/ 18545 h 36406"/>
                  <a:gd name="connsiteX4" fmla="*/ 37651 w 72810"/>
                  <a:gd name="connsiteY4" fmla="*/ 342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651" y="342"/>
                    </a:moveTo>
                    <a:lnTo>
                      <a:pt x="1246" y="18545"/>
                    </a:lnTo>
                    <a:lnTo>
                      <a:pt x="37651" y="36749"/>
                    </a:lnTo>
                    <a:lnTo>
                      <a:pt x="74056" y="18545"/>
                    </a:lnTo>
                    <a:lnTo>
                      <a:pt x="37651" y="34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30" name="Freeform 2529">
                <a:extLst>
                  <a:ext uri="{FF2B5EF4-FFF2-40B4-BE49-F238E27FC236}">
                    <a16:creationId xmlns:a16="http://schemas.microsoft.com/office/drawing/2014/main" id="{04093E5A-BF34-F089-D1FD-F8DF15F2930F}"/>
                  </a:ext>
                </a:extLst>
              </p:cNvPr>
              <p:cNvSpPr/>
              <p:nvPr/>
            </p:nvSpPr>
            <p:spPr>
              <a:xfrm>
                <a:off x="9536090" y="2389008"/>
                <a:ext cx="72810" cy="36406"/>
              </a:xfrm>
              <a:custGeom>
                <a:avLst/>
                <a:gdLst>
                  <a:gd name="connsiteX0" fmla="*/ 37658 w 72810"/>
                  <a:gd name="connsiteY0" fmla="*/ 339 h 36406"/>
                  <a:gd name="connsiteX1" fmla="*/ 35107 w 72810"/>
                  <a:gd name="connsiteY1" fmla="*/ 1795 h 36406"/>
                  <a:gd name="connsiteX2" fmla="*/ 11808 w 72810"/>
                  <a:gd name="connsiteY2" fmla="*/ 13445 h 36406"/>
                  <a:gd name="connsiteX3" fmla="*/ 1253 w 72810"/>
                  <a:gd name="connsiteY3" fmla="*/ 18542 h 36406"/>
                  <a:gd name="connsiteX4" fmla="*/ 11808 w 72810"/>
                  <a:gd name="connsiteY4" fmla="*/ 23639 h 36406"/>
                  <a:gd name="connsiteX5" fmla="*/ 35107 w 72810"/>
                  <a:gd name="connsiteY5" fmla="*/ 35289 h 36406"/>
                  <a:gd name="connsiteX6" fmla="*/ 37658 w 72810"/>
                  <a:gd name="connsiteY6" fmla="*/ 36745 h 36406"/>
                  <a:gd name="connsiteX7" fmla="*/ 40210 w 72810"/>
                  <a:gd name="connsiteY7" fmla="*/ 35289 h 36406"/>
                  <a:gd name="connsiteX8" fmla="*/ 63509 w 72810"/>
                  <a:gd name="connsiteY8" fmla="*/ 23639 h 36406"/>
                  <a:gd name="connsiteX9" fmla="*/ 74063 w 72810"/>
                  <a:gd name="connsiteY9" fmla="*/ 18542 h 36406"/>
                  <a:gd name="connsiteX10" fmla="*/ 63509 w 72810"/>
                  <a:gd name="connsiteY10" fmla="*/ 13445 h 36406"/>
                  <a:gd name="connsiteX11" fmla="*/ 40210 w 72810"/>
                  <a:gd name="connsiteY11" fmla="*/ 1795 h 36406"/>
                  <a:gd name="connsiteX12" fmla="*/ 37658 w 72810"/>
                  <a:gd name="connsiteY12" fmla="*/ 339 h 36406"/>
                  <a:gd name="connsiteX13" fmla="*/ 37658 w 72810"/>
                  <a:gd name="connsiteY13" fmla="*/ 13445 h 36406"/>
                  <a:gd name="connsiteX14" fmla="*/ 48213 w 72810"/>
                  <a:gd name="connsiteY14" fmla="*/ 18542 h 36406"/>
                  <a:gd name="connsiteX15" fmla="*/ 37658 w 72810"/>
                  <a:gd name="connsiteY15" fmla="*/ 23639 h 36406"/>
                  <a:gd name="connsiteX16" fmla="*/ 27104 w 72810"/>
                  <a:gd name="connsiteY16" fmla="*/ 18542 h 36406"/>
                  <a:gd name="connsiteX17" fmla="*/ 37658 w 72810"/>
                  <a:gd name="connsiteY17" fmla="*/ 13445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658" y="339"/>
                    </a:moveTo>
                    <a:lnTo>
                      <a:pt x="35107" y="1795"/>
                    </a:lnTo>
                    <a:lnTo>
                      <a:pt x="11808" y="13445"/>
                    </a:lnTo>
                    <a:lnTo>
                      <a:pt x="1253" y="18542"/>
                    </a:lnTo>
                    <a:lnTo>
                      <a:pt x="11808" y="23639"/>
                    </a:lnTo>
                    <a:lnTo>
                      <a:pt x="35107" y="35289"/>
                    </a:lnTo>
                    <a:lnTo>
                      <a:pt x="37658" y="36745"/>
                    </a:lnTo>
                    <a:lnTo>
                      <a:pt x="40210" y="35289"/>
                    </a:lnTo>
                    <a:lnTo>
                      <a:pt x="63509" y="23639"/>
                    </a:lnTo>
                    <a:lnTo>
                      <a:pt x="74063" y="18542"/>
                    </a:lnTo>
                    <a:lnTo>
                      <a:pt x="63509" y="13445"/>
                    </a:lnTo>
                    <a:lnTo>
                      <a:pt x="40210" y="1795"/>
                    </a:lnTo>
                    <a:lnTo>
                      <a:pt x="37658" y="339"/>
                    </a:lnTo>
                    <a:close/>
                    <a:moveTo>
                      <a:pt x="37658" y="13445"/>
                    </a:moveTo>
                    <a:lnTo>
                      <a:pt x="48213" y="18542"/>
                    </a:lnTo>
                    <a:lnTo>
                      <a:pt x="37658" y="23639"/>
                    </a:lnTo>
                    <a:lnTo>
                      <a:pt x="27104" y="18542"/>
                    </a:lnTo>
                    <a:lnTo>
                      <a:pt x="37658" y="1344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31" name="Freeform 2530">
                <a:extLst>
                  <a:ext uri="{FF2B5EF4-FFF2-40B4-BE49-F238E27FC236}">
                    <a16:creationId xmlns:a16="http://schemas.microsoft.com/office/drawing/2014/main" id="{CC2A16AA-1230-6EBB-0BCE-CEE8D9A0F0E9}"/>
                  </a:ext>
                </a:extLst>
              </p:cNvPr>
              <p:cNvSpPr/>
              <p:nvPr/>
            </p:nvSpPr>
            <p:spPr>
              <a:xfrm>
                <a:off x="9442894" y="2435609"/>
                <a:ext cx="72810" cy="36400"/>
              </a:xfrm>
              <a:custGeom>
                <a:avLst/>
                <a:gdLst>
                  <a:gd name="connsiteX0" fmla="*/ 37644 w 72810"/>
                  <a:gd name="connsiteY0" fmla="*/ 346 h 36400"/>
                  <a:gd name="connsiteX1" fmla="*/ 35095 w 72810"/>
                  <a:gd name="connsiteY1" fmla="*/ 1802 h 36400"/>
                  <a:gd name="connsiteX2" fmla="*/ 11796 w 72810"/>
                  <a:gd name="connsiteY2" fmla="*/ 13452 h 36400"/>
                  <a:gd name="connsiteX3" fmla="*/ 1239 w 72810"/>
                  <a:gd name="connsiteY3" fmla="*/ 18549 h 36400"/>
                  <a:gd name="connsiteX4" fmla="*/ 11796 w 72810"/>
                  <a:gd name="connsiteY4" fmla="*/ 23652 h 36400"/>
                  <a:gd name="connsiteX5" fmla="*/ 35095 w 72810"/>
                  <a:gd name="connsiteY5" fmla="*/ 35302 h 36400"/>
                  <a:gd name="connsiteX6" fmla="*/ 37644 w 72810"/>
                  <a:gd name="connsiteY6" fmla="*/ 36746 h 36400"/>
                  <a:gd name="connsiteX7" fmla="*/ 40195 w 72810"/>
                  <a:gd name="connsiteY7" fmla="*/ 35302 h 36400"/>
                  <a:gd name="connsiteX8" fmla="*/ 63495 w 72810"/>
                  <a:gd name="connsiteY8" fmla="*/ 23652 h 36400"/>
                  <a:gd name="connsiteX9" fmla="*/ 74049 w 72810"/>
                  <a:gd name="connsiteY9" fmla="*/ 18549 h 36400"/>
                  <a:gd name="connsiteX10" fmla="*/ 63495 w 72810"/>
                  <a:gd name="connsiteY10" fmla="*/ 13452 h 36400"/>
                  <a:gd name="connsiteX11" fmla="*/ 40195 w 72810"/>
                  <a:gd name="connsiteY11" fmla="*/ 1802 h 36400"/>
                  <a:gd name="connsiteX12" fmla="*/ 37644 w 72810"/>
                  <a:gd name="connsiteY12" fmla="*/ 346 h 36400"/>
                  <a:gd name="connsiteX13" fmla="*/ 37644 w 72810"/>
                  <a:gd name="connsiteY13" fmla="*/ 13452 h 36400"/>
                  <a:gd name="connsiteX14" fmla="*/ 48199 w 72810"/>
                  <a:gd name="connsiteY14" fmla="*/ 18549 h 36400"/>
                  <a:gd name="connsiteX15" fmla="*/ 37644 w 72810"/>
                  <a:gd name="connsiteY15" fmla="*/ 23652 h 36400"/>
                  <a:gd name="connsiteX16" fmla="*/ 27087 w 72810"/>
                  <a:gd name="connsiteY16" fmla="*/ 18549 h 36400"/>
                  <a:gd name="connsiteX17" fmla="*/ 37644 w 72810"/>
                  <a:gd name="connsiteY17" fmla="*/ 13452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644" y="346"/>
                    </a:moveTo>
                    <a:lnTo>
                      <a:pt x="35095" y="1802"/>
                    </a:lnTo>
                    <a:lnTo>
                      <a:pt x="11796" y="13452"/>
                    </a:lnTo>
                    <a:lnTo>
                      <a:pt x="1239" y="18549"/>
                    </a:lnTo>
                    <a:lnTo>
                      <a:pt x="11796" y="23652"/>
                    </a:lnTo>
                    <a:lnTo>
                      <a:pt x="35095" y="35302"/>
                    </a:lnTo>
                    <a:lnTo>
                      <a:pt x="37644" y="36746"/>
                    </a:lnTo>
                    <a:lnTo>
                      <a:pt x="40195" y="35302"/>
                    </a:lnTo>
                    <a:lnTo>
                      <a:pt x="63495" y="23652"/>
                    </a:lnTo>
                    <a:lnTo>
                      <a:pt x="74049" y="18549"/>
                    </a:lnTo>
                    <a:lnTo>
                      <a:pt x="63495" y="13452"/>
                    </a:lnTo>
                    <a:lnTo>
                      <a:pt x="40195" y="1802"/>
                    </a:lnTo>
                    <a:lnTo>
                      <a:pt x="37644" y="346"/>
                    </a:lnTo>
                    <a:close/>
                    <a:moveTo>
                      <a:pt x="37644" y="13452"/>
                    </a:moveTo>
                    <a:lnTo>
                      <a:pt x="48199" y="18549"/>
                    </a:lnTo>
                    <a:lnTo>
                      <a:pt x="37644" y="23652"/>
                    </a:lnTo>
                    <a:lnTo>
                      <a:pt x="27087" y="18549"/>
                    </a:lnTo>
                    <a:lnTo>
                      <a:pt x="37644" y="1345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32" name="Freeform 2531">
                <a:extLst>
                  <a:ext uri="{FF2B5EF4-FFF2-40B4-BE49-F238E27FC236}">
                    <a16:creationId xmlns:a16="http://schemas.microsoft.com/office/drawing/2014/main" id="{EF73A0BB-83CF-0E46-81F9-35E2ACCDD0F2}"/>
                  </a:ext>
                </a:extLst>
              </p:cNvPr>
              <p:cNvSpPr/>
              <p:nvPr/>
            </p:nvSpPr>
            <p:spPr>
              <a:xfrm>
                <a:off x="9502027" y="2710359"/>
                <a:ext cx="93196" cy="151451"/>
              </a:xfrm>
              <a:custGeom>
                <a:avLst/>
                <a:gdLst>
                  <a:gd name="connsiteX0" fmla="*/ 1250 w 93196"/>
                  <a:gd name="connsiteY0" fmla="*/ 396 h 151451"/>
                  <a:gd name="connsiteX1" fmla="*/ 94447 w 93196"/>
                  <a:gd name="connsiteY1" fmla="*/ 46997 h 151451"/>
                  <a:gd name="connsiteX2" fmla="*/ 94447 w 93196"/>
                  <a:gd name="connsiteY2" fmla="*/ 151847 h 151451"/>
                  <a:gd name="connsiteX3" fmla="*/ 1250 w 93196"/>
                  <a:gd name="connsiteY3" fmla="*/ 105247 h 151451"/>
                  <a:gd name="connsiteX4" fmla="*/ 1250 w 93196"/>
                  <a:gd name="connsiteY4" fmla="*/ 396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1250" y="396"/>
                    </a:moveTo>
                    <a:lnTo>
                      <a:pt x="94447" y="46997"/>
                    </a:lnTo>
                    <a:lnTo>
                      <a:pt x="94447" y="151847"/>
                    </a:lnTo>
                    <a:lnTo>
                      <a:pt x="1250" y="105247"/>
                    </a:lnTo>
                    <a:lnTo>
                      <a:pt x="1250" y="39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33" name="Freeform 2532">
                <a:extLst>
                  <a:ext uri="{FF2B5EF4-FFF2-40B4-BE49-F238E27FC236}">
                    <a16:creationId xmlns:a16="http://schemas.microsoft.com/office/drawing/2014/main" id="{AEEA7A4C-8871-2800-8A2B-89D604276EC0}"/>
                  </a:ext>
                </a:extLst>
              </p:cNvPr>
              <p:cNvSpPr/>
              <p:nvPr/>
            </p:nvSpPr>
            <p:spPr>
              <a:xfrm>
                <a:off x="9496773" y="2700654"/>
                <a:ext cx="104846" cy="170371"/>
              </a:xfrm>
              <a:custGeom>
                <a:avLst/>
                <a:gdLst>
                  <a:gd name="connsiteX0" fmla="*/ 1250 w 104846"/>
                  <a:gd name="connsiteY0" fmla="*/ 396 h 170371"/>
                  <a:gd name="connsiteX1" fmla="*/ 1250 w 104846"/>
                  <a:gd name="connsiteY1" fmla="*/ 9856 h 170371"/>
                  <a:gd name="connsiteX2" fmla="*/ 1250 w 104846"/>
                  <a:gd name="connsiteY2" fmla="*/ 114707 h 170371"/>
                  <a:gd name="connsiteX3" fmla="*/ 1250 w 104846"/>
                  <a:gd name="connsiteY3" fmla="*/ 118342 h 170371"/>
                  <a:gd name="connsiteX4" fmla="*/ 4523 w 104846"/>
                  <a:gd name="connsiteY4" fmla="*/ 119810 h 170371"/>
                  <a:gd name="connsiteX5" fmla="*/ 97720 w 104846"/>
                  <a:gd name="connsiteY5" fmla="*/ 166410 h 170371"/>
                  <a:gd name="connsiteX6" fmla="*/ 106096 w 104846"/>
                  <a:gd name="connsiteY6" fmla="*/ 170767 h 170371"/>
                  <a:gd name="connsiteX7" fmla="*/ 106096 w 104846"/>
                  <a:gd name="connsiteY7" fmla="*/ 161307 h 170371"/>
                  <a:gd name="connsiteX8" fmla="*/ 106096 w 104846"/>
                  <a:gd name="connsiteY8" fmla="*/ 56456 h 170371"/>
                  <a:gd name="connsiteX9" fmla="*/ 106096 w 104846"/>
                  <a:gd name="connsiteY9" fmla="*/ 52822 h 170371"/>
                  <a:gd name="connsiteX10" fmla="*/ 102823 w 104846"/>
                  <a:gd name="connsiteY10" fmla="*/ 51354 h 170371"/>
                  <a:gd name="connsiteX11" fmla="*/ 9626 w 104846"/>
                  <a:gd name="connsiteY11" fmla="*/ 4753 h 170371"/>
                  <a:gd name="connsiteX12" fmla="*/ 1250 w 104846"/>
                  <a:gd name="connsiteY12" fmla="*/ 396 h 170371"/>
                  <a:gd name="connsiteX13" fmla="*/ 12899 w 104846"/>
                  <a:gd name="connsiteY13" fmla="*/ 19316 h 170371"/>
                  <a:gd name="connsiteX14" fmla="*/ 94447 w 104846"/>
                  <a:gd name="connsiteY14" fmla="*/ 60091 h 170371"/>
                  <a:gd name="connsiteX15" fmla="*/ 94447 w 104846"/>
                  <a:gd name="connsiteY15" fmla="*/ 151847 h 170371"/>
                  <a:gd name="connsiteX16" fmla="*/ 12899 w 104846"/>
                  <a:gd name="connsiteY16" fmla="*/ 111072 h 170371"/>
                  <a:gd name="connsiteX17" fmla="*/ 12899 w 104846"/>
                  <a:gd name="connsiteY17" fmla="*/ 19316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1250" y="396"/>
                    </a:moveTo>
                    <a:lnTo>
                      <a:pt x="1250" y="9856"/>
                    </a:lnTo>
                    <a:lnTo>
                      <a:pt x="1250" y="114707"/>
                    </a:lnTo>
                    <a:lnTo>
                      <a:pt x="1250" y="118342"/>
                    </a:lnTo>
                    <a:lnTo>
                      <a:pt x="4523" y="119810"/>
                    </a:lnTo>
                    <a:lnTo>
                      <a:pt x="97720" y="166410"/>
                    </a:lnTo>
                    <a:lnTo>
                      <a:pt x="106096" y="170767"/>
                    </a:lnTo>
                    <a:lnTo>
                      <a:pt x="106096" y="161307"/>
                    </a:lnTo>
                    <a:lnTo>
                      <a:pt x="106096" y="56456"/>
                    </a:lnTo>
                    <a:lnTo>
                      <a:pt x="106096" y="52822"/>
                    </a:lnTo>
                    <a:lnTo>
                      <a:pt x="102823" y="51354"/>
                    </a:lnTo>
                    <a:lnTo>
                      <a:pt x="9626" y="4753"/>
                    </a:lnTo>
                    <a:lnTo>
                      <a:pt x="1250" y="396"/>
                    </a:lnTo>
                    <a:close/>
                    <a:moveTo>
                      <a:pt x="12899" y="19316"/>
                    </a:moveTo>
                    <a:lnTo>
                      <a:pt x="94447" y="60091"/>
                    </a:lnTo>
                    <a:lnTo>
                      <a:pt x="94447" y="151847"/>
                    </a:lnTo>
                    <a:lnTo>
                      <a:pt x="12899" y="111072"/>
                    </a:lnTo>
                    <a:lnTo>
                      <a:pt x="12899" y="1931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34" name="Freeform 2533">
                <a:extLst>
                  <a:ext uri="{FF2B5EF4-FFF2-40B4-BE49-F238E27FC236}">
                    <a16:creationId xmlns:a16="http://schemas.microsoft.com/office/drawing/2014/main" id="{605AC07B-CD93-EB71-9B0B-7295B73EE29E}"/>
                  </a:ext>
                </a:extLst>
              </p:cNvPr>
              <p:cNvSpPr/>
              <p:nvPr/>
            </p:nvSpPr>
            <p:spPr>
              <a:xfrm>
                <a:off x="9403576" y="2514253"/>
                <a:ext cx="34948" cy="310172"/>
              </a:xfrm>
              <a:custGeom>
                <a:avLst/>
                <a:gdLst>
                  <a:gd name="connsiteX0" fmla="*/ 1230 w 34948"/>
                  <a:gd name="connsiteY0" fmla="*/ 378 h 310172"/>
                  <a:gd name="connsiteX1" fmla="*/ 1230 w 34948"/>
                  <a:gd name="connsiteY1" fmla="*/ 9838 h 310172"/>
                  <a:gd name="connsiteX2" fmla="*/ 1230 w 34948"/>
                  <a:gd name="connsiteY2" fmla="*/ 289441 h 310172"/>
                  <a:gd name="connsiteX3" fmla="*/ 1230 w 34948"/>
                  <a:gd name="connsiteY3" fmla="*/ 293075 h 310172"/>
                  <a:gd name="connsiteX4" fmla="*/ 4506 w 34948"/>
                  <a:gd name="connsiteY4" fmla="*/ 294543 h 310172"/>
                  <a:gd name="connsiteX5" fmla="*/ 27805 w 34948"/>
                  <a:gd name="connsiteY5" fmla="*/ 306193 h 310172"/>
                  <a:gd name="connsiteX6" fmla="*/ 36179 w 34948"/>
                  <a:gd name="connsiteY6" fmla="*/ 310551 h 310172"/>
                  <a:gd name="connsiteX7" fmla="*/ 36179 w 34948"/>
                  <a:gd name="connsiteY7" fmla="*/ 301091 h 310172"/>
                  <a:gd name="connsiteX8" fmla="*/ 36179 w 34948"/>
                  <a:gd name="connsiteY8" fmla="*/ 21488 h 310172"/>
                  <a:gd name="connsiteX9" fmla="*/ 36179 w 34948"/>
                  <a:gd name="connsiteY9" fmla="*/ 17854 h 310172"/>
                  <a:gd name="connsiteX10" fmla="*/ 32903 w 34948"/>
                  <a:gd name="connsiteY10" fmla="*/ 16386 h 310172"/>
                  <a:gd name="connsiteX11" fmla="*/ 9604 w 34948"/>
                  <a:gd name="connsiteY11" fmla="*/ 4736 h 310172"/>
                  <a:gd name="connsiteX12" fmla="*/ 1230 w 34948"/>
                  <a:gd name="connsiteY12" fmla="*/ 378 h 310172"/>
                  <a:gd name="connsiteX13" fmla="*/ 12880 w 34948"/>
                  <a:gd name="connsiteY13" fmla="*/ 19298 h 310172"/>
                  <a:gd name="connsiteX14" fmla="*/ 24530 w 34948"/>
                  <a:gd name="connsiteY14" fmla="*/ 25123 h 310172"/>
                  <a:gd name="connsiteX15" fmla="*/ 24530 w 34948"/>
                  <a:gd name="connsiteY15" fmla="*/ 291631 h 310172"/>
                  <a:gd name="connsiteX16" fmla="*/ 12880 w 34948"/>
                  <a:gd name="connsiteY16" fmla="*/ 285806 h 310172"/>
                  <a:gd name="connsiteX17" fmla="*/ 12880 w 34948"/>
                  <a:gd name="connsiteY17" fmla="*/ 19298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1230" y="378"/>
                    </a:moveTo>
                    <a:lnTo>
                      <a:pt x="1230" y="9838"/>
                    </a:lnTo>
                    <a:lnTo>
                      <a:pt x="1230" y="289441"/>
                    </a:lnTo>
                    <a:lnTo>
                      <a:pt x="1230" y="293075"/>
                    </a:lnTo>
                    <a:lnTo>
                      <a:pt x="4506" y="294543"/>
                    </a:lnTo>
                    <a:lnTo>
                      <a:pt x="27805" y="306193"/>
                    </a:lnTo>
                    <a:lnTo>
                      <a:pt x="36179" y="310551"/>
                    </a:lnTo>
                    <a:lnTo>
                      <a:pt x="36179" y="301091"/>
                    </a:lnTo>
                    <a:lnTo>
                      <a:pt x="36179" y="21488"/>
                    </a:lnTo>
                    <a:lnTo>
                      <a:pt x="36179" y="17854"/>
                    </a:lnTo>
                    <a:lnTo>
                      <a:pt x="32903" y="16386"/>
                    </a:lnTo>
                    <a:lnTo>
                      <a:pt x="9604" y="4736"/>
                    </a:lnTo>
                    <a:lnTo>
                      <a:pt x="1230" y="378"/>
                    </a:lnTo>
                    <a:close/>
                    <a:moveTo>
                      <a:pt x="12880" y="19298"/>
                    </a:moveTo>
                    <a:lnTo>
                      <a:pt x="24530" y="25123"/>
                    </a:lnTo>
                    <a:lnTo>
                      <a:pt x="24530" y="291631"/>
                    </a:lnTo>
                    <a:lnTo>
                      <a:pt x="12880" y="285806"/>
                    </a:lnTo>
                    <a:lnTo>
                      <a:pt x="12880" y="1929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35" name="Freeform 2534">
                <a:extLst>
                  <a:ext uri="{FF2B5EF4-FFF2-40B4-BE49-F238E27FC236}">
                    <a16:creationId xmlns:a16="http://schemas.microsoft.com/office/drawing/2014/main" id="{54C70A69-B731-7772-9338-8E95DDE21ABC}"/>
                  </a:ext>
                </a:extLst>
              </p:cNvPr>
              <p:cNvSpPr/>
              <p:nvPr/>
            </p:nvSpPr>
            <p:spPr>
              <a:xfrm>
                <a:off x="9444350" y="2531728"/>
                <a:ext cx="34948" cy="310172"/>
              </a:xfrm>
              <a:custGeom>
                <a:avLst/>
                <a:gdLst>
                  <a:gd name="connsiteX0" fmla="*/ 1237 w 34948"/>
                  <a:gd name="connsiteY0" fmla="*/ 381 h 310172"/>
                  <a:gd name="connsiteX1" fmla="*/ 1237 w 34948"/>
                  <a:gd name="connsiteY1" fmla="*/ 293078 h 310172"/>
                  <a:gd name="connsiteX2" fmla="*/ 36185 w 34948"/>
                  <a:gd name="connsiteY2" fmla="*/ 310553 h 310172"/>
                  <a:gd name="connsiteX3" fmla="*/ 36185 w 34948"/>
                  <a:gd name="connsiteY3" fmla="*/ 17856 h 310172"/>
                  <a:gd name="connsiteX4" fmla="*/ 1237 w 34948"/>
                  <a:gd name="connsiteY4" fmla="*/ 381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1237" y="381"/>
                    </a:moveTo>
                    <a:lnTo>
                      <a:pt x="1237" y="293078"/>
                    </a:lnTo>
                    <a:lnTo>
                      <a:pt x="36185" y="310553"/>
                    </a:lnTo>
                    <a:lnTo>
                      <a:pt x="36185" y="17856"/>
                    </a:lnTo>
                    <a:lnTo>
                      <a:pt x="1237" y="38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38" name="Freeform 2537">
                <a:extLst>
                  <a:ext uri="{FF2B5EF4-FFF2-40B4-BE49-F238E27FC236}">
                    <a16:creationId xmlns:a16="http://schemas.microsoft.com/office/drawing/2014/main" id="{650524B7-32B9-3731-72D7-7F6430C1E9BE}"/>
                  </a:ext>
                </a:extLst>
              </p:cNvPr>
              <p:cNvSpPr/>
              <p:nvPr/>
            </p:nvSpPr>
            <p:spPr>
              <a:xfrm>
                <a:off x="9496773" y="2549203"/>
                <a:ext cx="58248" cy="158720"/>
              </a:xfrm>
              <a:custGeom>
                <a:avLst/>
                <a:gdLst>
                  <a:gd name="connsiteX0" fmla="*/ 1246 w 58248"/>
                  <a:gd name="connsiteY0" fmla="*/ 372 h 158720"/>
                  <a:gd name="connsiteX1" fmla="*/ 1246 w 58248"/>
                  <a:gd name="connsiteY1" fmla="*/ 9832 h 158720"/>
                  <a:gd name="connsiteX2" fmla="*/ 1246 w 58248"/>
                  <a:gd name="connsiteY2" fmla="*/ 126333 h 158720"/>
                  <a:gd name="connsiteX3" fmla="*/ 1246 w 58248"/>
                  <a:gd name="connsiteY3" fmla="*/ 129968 h 158720"/>
                  <a:gd name="connsiteX4" fmla="*/ 4520 w 58248"/>
                  <a:gd name="connsiteY4" fmla="*/ 131436 h 158720"/>
                  <a:gd name="connsiteX5" fmla="*/ 51118 w 58248"/>
                  <a:gd name="connsiteY5" fmla="*/ 154736 h 158720"/>
                  <a:gd name="connsiteX6" fmla="*/ 59494 w 58248"/>
                  <a:gd name="connsiteY6" fmla="*/ 159093 h 158720"/>
                  <a:gd name="connsiteX7" fmla="*/ 59494 w 58248"/>
                  <a:gd name="connsiteY7" fmla="*/ 149633 h 158720"/>
                  <a:gd name="connsiteX8" fmla="*/ 59494 w 58248"/>
                  <a:gd name="connsiteY8" fmla="*/ 33132 h 158720"/>
                  <a:gd name="connsiteX9" fmla="*/ 59494 w 58248"/>
                  <a:gd name="connsiteY9" fmla="*/ 29497 h 158720"/>
                  <a:gd name="connsiteX10" fmla="*/ 56221 w 58248"/>
                  <a:gd name="connsiteY10" fmla="*/ 28030 h 158720"/>
                  <a:gd name="connsiteX11" fmla="*/ 9622 w 58248"/>
                  <a:gd name="connsiteY11" fmla="*/ 4729 h 158720"/>
                  <a:gd name="connsiteX12" fmla="*/ 1246 w 58248"/>
                  <a:gd name="connsiteY12" fmla="*/ 372 h 158720"/>
                  <a:gd name="connsiteX13" fmla="*/ 12896 w 58248"/>
                  <a:gd name="connsiteY13" fmla="*/ 19292 h 158720"/>
                  <a:gd name="connsiteX14" fmla="*/ 47845 w 58248"/>
                  <a:gd name="connsiteY14" fmla="*/ 36767 h 158720"/>
                  <a:gd name="connsiteX15" fmla="*/ 47845 w 58248"/>
                  <a:gd name="connsiteY15" fmla="*/ 140173 h 158720"/>
                  <a:gd name="connsiteX16" fmla="*/ 12896 w 58248"/>
                  <a:gd name="connsiteY16" fmla="*/ 122698 h 158720"/>
                  <a:gd name="connsiteX17" fmla="*/ 12896 w 58248"/>
                  <a:gd name="connsiteY17" fmla="*/ 19292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1246" y="372"/>
                    </a:moveTo>
                    <a:lnTo>
                      <a:pt x="1246" y="9832"/>
                    </a:lnTo>
                    <a:lnTo>
                      <a:pt x="1246" y="126333"/>
                    </a:lnTo>
                    <a:lnTo>
                      <a:pt x="1246" y="129968"/>
                    </a:lnTo>
                    <a:lnTo>
                      <a:pt x="4520" y="131436"/>
                    </a:lnTo>
                    <a:lnTo>
                      <a:pt x="51118" y="154736"/>
                    </a:lnTo>
                    <a:lnTo>
                      <a:pt x="59494" y="159093"/>
                    </a:lnTo>
                    <a:lnTo>
                      <a:pt x="59494" y="149633"/>
                    </a:lnTo>
                    <a:lnTo>
                      <a:pt x="59494" y="33132"/>
                    </a:lnTo>
                    <a:lnTo>
                      <a:pt x="59494" y="29497"/>
                    </a:lnTo>
                    <a:lnTo>
                      <a:pt x="56221" y="28030"/>
                    </a:lnTo>
                    <a:lnTo>
                      <a:pt x="9622" y="4729"/>
                    </a:lnTo>
                    <a:lnTo>
                      <a:pt x="1246" y="372"/>
                    </a:lnTo>
                    <a:close/>
                    <a:moveTo>
                      <a:pt x="12896" y="19292"/>
                    </a:moveTo>
                    <a:lnTo>
                      <a:pt x="47845" y="36767"/>
                    </a:lnTo>
                    <a:lnTo>
                      <a:pt x="47845" y="140173"/>
                    </a:lnTo>
                    <a:lnTo>
                      <a:pt x="12896" y="122698"/>
                    </a:lnTo>
                    <a:lnTo>
                      <a:pt x="12896" y="1929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39" name="Freeform 2538">
                <a:extLst>
                  <a:ext uri="{FF2B5EF4-FFF2-40B4-BE49-F238E27FC236}">
                    <a16:creationId xmlns:a16="http://schemas.microsoft.com/office/drawing/2014/main" id="{E616FF8C-580E-991C-8B78-788311F03BCB}"/>
                  </a:ext>
                </a:extLst>
              </p:cNvPr>
              <p:cNvSpPr/>
              <p:nvPr/>
            </p:nvSpPr>
            <p:spPr>
              <a:xfrm>
                <a:off x="9566671" y="2584153"/>
                <a:ext cx="34948" cy="158720"/>
              </a:xfrm>
              <a:custGeom>
                <a:avLst/>
                <a:gdLst>
                  <a:gd name="connsiteX0" fmla="*/ 1255 w 34948"/>
                  <a:gd name="connsiteY0" fmla="*/ 378 h 158720"/>
                  <a:gd name="connsiteX1" fmla="*/ 1255 w 34948"/>
                  <a:gd name="connsiteY1" fmla="*/ 9837 h 158720"/>
                  <a:gd name="connsiteX2" fmla="*/ 1255 w 34948"/>
                  <a:gd name="connsiteY2" fmla="*/ 137989 h 158720"/>
                  <a:gd name="connsiteX3" fmla="*/ 1255 w 34948"/>
                  <a:gd name="connsiteY3" fmla="*/ 141623 h 158720"/>
                  <a:gd name="connsiteX4" fmla="*/ 4529 w 34948"/>
                  <a:gd name="connsiteY4" fmla="*/ 143091 h 158720"/>
                  <a:gd name="connsiteX5" fmla="*/ 27828 w 34948"/>
                  <a:gd name="connsiteY5" fmla="*/ 154741 h 158720"/>
                  <a:gd name="connsiteX6" fmla="*/ 36204 w 34948"/>
                  <a:gd name="connsiteY6" fmla="*/ 159098 h 158720"/>
                  <a:gd name="connsiteX7" fmla="*/ 36204 w 34948"/>
                  <a:gd name="connsiteY7" fmla="*/ 149639 h 158720"/>
                  <a:gd name="connsiteX8" fmla="*/ 36204 w 34948"/>
                  <a:gd name="connsiteY8" fmla="*/ 21488 h 158720"/>
                  <a:gd name="connsiteX9" fmla="*/ 36204 w 34948"/>
                  <a:gd name="connsiteY9" fmla="*/ 17853 h 158720"/>
                  <a:gd name="connsiteX10" fmla="*/ 32930 w 34948"/>
                  <a:gd name="connsiteY10" fmla="*/ 16385 h 158720"/>
                  <a:gd name="connsiteX11" fmla="*/ 9631 w 34948"/>
                  <a:gd name="connsiteY11" fmla="*/ 4735 h 158720"/>
                  <a:gd name="connsiteX12" fmla="*/ 1255 w 34948"/>
                  <a:gd name="connsiteY12" fmla="*/ 378 h 158720"/>
                  <a:gd name="connsiteX13" fmla="*/ 12905 w 34948"/>
                  <a:gd name="connsiteY13" fmla="*/ 19297 h 158720"/>
                  <a:gd name="connsiteX14" fmla="*/ 24554 w 34948"/>
                  <a:gd name="connsiteY14" fmla="*/ 25122 h 158720"/>
                  <a:gd name="connsiteX15" fmla="*/ 24554 w 34948"/>
                  <a:gd name="connsiteY15" fmla="*/ 140179 h 158720"/>
                  <a:gd name="connsiteX16" fmla="*/ 12905 w 34948"/>
                  <a:gd name="connsiteY16" fmla="*/ 134354 h 158720"/>
                  <a:gd name="connsiteX17" fmla="*/ 12905 w 34948"/>
                  <a:gd name="connsiteY17" fmla="*/ 19297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1255" y="378"/>
                    </a:moveTo>
                    <a:lnTo>
                      <a:pt x="1255" y="9837"/>
                    </a:lnTo>
                    <a:lnTo>
                      <a:pt x="1255" y="137989"/>
                    </a:lnTo>
                    <a:lnTo>
                      <a:pt x="1255" y="141623"/>
                    </a:lnTo>
                    <a:lnTo>
                      <a:pt x="4529" y="143091"/>
                    </a:lnTo>
                    <a:lnTo>
                      <a:pt x="27828" y="154741"/>
                    </a:lnTo>
                    <a:lnTo>
                      <a:pt x="36204" y="159098"/>
                    </a:lnTo>
                    <a:lnTo>
                      <a:pt x="36204" y="149639"/>
                    </a:lnTo>
                    <a:lnTo>
                      <a:pt x="36204" y="21488"/>
                    </a:lnTo>
                    <a:lnTo>
                      <a:pt x="36204" y="17853"/>
                    </a:lnTo>
                    <a:lnTo>
                      <a:pt x="32930" y="16385"/>
                    </a:lnTo>
                    <a:lnTo>
                      <a:pt x="9631" y="4735"/>
                    </a:lnTo>
                    <a:lnTo>
                      <a:pt x="1255" y="378"/>
                    </a:lnTo>
                    <a:close/>
                    <a:moveTo>
                      <a:pt x="12905" y="19297"/>
                    </a:moveTo>
                    <a:lnTo>
                      <a:pt x="24554" y="25122"/>
                    </a:lnTo>
                    <a:lnTo>
                      <a:pt x="24554" y="140179"/>
                    </a:lnTo>
                    <a:lnTo>
                      <a:pt x="12905" y="134354"/>
                    </a:lnTo>
                    <a:lnTo>
                      <a:pt x="12905" y="1929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0" name="Freeform 2539">
                <a:extLst>
                  <a:ext uri="{FF2B5EF4-FFF2-40B4-BE49-F238E27FC236}">
                    <a16:creationId xmlns:a16="http://schemas.microsoft.com/office/drawing/2014/main" id="{CBACB35D-F9BD-5527-0F3B-1F0AD3C6326D}"/>
                  </a:ext>
                </a:extLst>
              </p:cNvPr>
              <p:cNvSpPr/>
              <p:nvPr/>
            </p:nvSpPr>
            <p:spPr>
              <a:xfrm>
                <a:off x="9380277" y="2342408"/>
                <a:ext cx="477635" cy="595605"/>
              </a:xfrm>
              <a:custGeom>
                <a:avLst/>
                <a:gdLst>
                  <a:gd name="connsiteX0" fmla="*/ 240077 w 477635"/>
                  <a:gd name="connsiteY0" fmla="*/ 374 h 595605"/>
                  <a:gd name="connsiteX1" fmla="*/ 237526 w 477635"/>
                  <a:gd name="connsiteY1" fmla="*/ 1830 h 595605"/>
                  <a:gd name="connsiteX2" fmla="*/ 4534 w 477635"/>
                  <a:gd name="connsiteY2" fmla="*/ 118325 h 595605"/>
                  <a:gd name="connsiteX3" fmla="*/ 1260 w 477635"/>
                  <a:gd name="connsiteY3" fmla="*/ 119793 h 595605"/>
                  <a:gd name="connsiteX4" fmla="*/ 1260 w 477635"/>
                  <a:gd name="connsiteY4" fmla="*/ 123428 h 595605"/>
                  <a:gd name="connsiteX5" fmla="*/ 1260 w 477635"/>
                  <a:gd name="connsiteY5" fmla="*/ 472931 h 595605"/>
                  <a:gd name="connsiteX6" fmla="*/ 1260 w 477635"/>
                  <a:gd name="connsiteY6" fmla="*/ 476566 h 595605"/>
                  <a:gd name="connsiteX7" fmla="*/ 4536 w 477635"/>
                  <a:gd name="connsiteY7" fmla="*/ 478034 h 595605"/>
                  <a:gd name="connsiteX8" fmla="*/ 237528 w 477635"/>
                  <a:gd name="connsiteY8" fmla="*/ 594535 h 595605"/>
                  <a:gd name="connsiteX9" fmla="*/ 240080 w 477635"/>
                  <a:gd name="connsiteY9" fmla="*/ 595979 h 595605"/>
                  <a:gd name="connsiteX10" fmla="*/ 242631 w 477635"/>
                  <a:gd name="connsiteY10" fmla="*/ 594535 h 595605"/>
                  <a:gd name="connsiteX11" fmla="*/ 475623 w 477635"/>
                  <a:gd name="connsiteY11" fmla="*/ 478034 h 595605"/>
                  <a:gd name="connsiteX12" fmla="*/ 478896 w 477635"/>
                  <a:gd name="connsiteY12" fmla="*/ 476566 h 595605"/>
                  <a:gd name="connsiteX13" fmla="*/ 478896 w 477635"/>
                  <a:gd name="connsiteY13" fmla="*/ 472931 h 595605"/>
                  <a:gd name="connsiteX14" fmla="*/ 478896 w 477635"/>
                  <a:gd name="connsiteY14" fmla="*/ 123428 h 595605"/>
                  <a:gd name="connsiteX15" fmla="*/ 478896 w 477635"/>
                  <a:gd name="connsiteY15" fmla="*/ 119793 h 595605"/>
                  <a:gd name="connsiteX16" fmla="*/ 475623 w 477635"/>
                  <a:gd name="connsiteY16" fmla="*/ 118325 h 595605"/>
                  <a:gd name="connsiteX17" fmla="*/ 242631 w 477635"/>
                  <a:gd name="connsiteY17" fmla="*/ 1830 h 595605"/>
                  <a:gd name="connsiteX18" fmla="*/ 240080 w 477635"/>
                  <a:gd name="connsiteY18" fmla="*/ 374 h 595605"/>
                  <a:gd name="connsiteX19" fmla="*/ 240077 w 477635"/>
                  <a:gd name="connsiteY19" fmla="*/ 13480 h 595605"/>
                  <a:gd name="connsiteX20" fmla="*/ 467245 w 477635"/>
                  <a:gd name="connsiteY20" fmla="*/ 127063 h 595605"/>
                  <a:gd name="connsiteX21" fmla="*/ 467245 w 477635"/>
                  <a:gd name="connsiteY21" fmla="*/ 469296 h 595605"/>
                  <a:gd name="connsiteX22" fmla="*/ 240077 w 477635"/>
                  <a:gd name="connsiteY22" fmla="*/ 582885 h 595605"/>
                  <a:gd name="connsiteX23" fmla="*/ 12910 w 477635"/>
                  <a:gd name="connsiteY23" fmla="*/ 469296 h 595605"/>
                  <a:gd name="connsiteX24" fmla="*/ 12910 w 477635"/>
                  <a:gd name="connsiteY24" fmla="*/ 127063 h 595605"/>
                  <a:gd name="connsiteX25" fmla="*/ 240077 w 477635"/>
                  <a:gd name="connsiteY25" fmla="*/ 13480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40077" y="374"/>
                    </a:moveTo>
                    <a:lnTo>
                      <a:pt x="237526" y="1830"/>
                    </a:lnTo>
                    <a:lnTo>
                      <a:pt x="4534" y="118325"/>
                    </a:lnTo>
                    <a:lnTo>
                      <a:pt x="1260" y="119793"/>
                    </a:lnTo>
                    <a:lnTo>
                      <a:pt x="1260" y="123428"/>
                    </a:lnTo>
                    <a:lnTo>
                      <a:pt x="1260" y="472931"/>
                    </a:lnTo>
                    <a:lnTo>
                      <a:pt x="1260" y="476566"/>
                    </a:lnTo>
                    <a:lnTo>
                      <a:pt x="4536" y="478034"/>
                    </a:lnTo>
                    <a:lnTo>
                      <a:pt x="237528" y="594535"/>
                    </a:lnTo>
                    <a:lnTo>
                      <a:pt x="240080" y="595979"/>
                    </a:lnTo>
                    <a:lnTo>
                      <a:pt x="242631" y="594535"/>
                    </a:lnTo>
                    <a:lnTo>
                      <a:pt x="475623" y="478034"/>
                    </a:lnTo>
                    <a:lnTo>
                      <a:pt x="478896" y="476566"/>
                    </a:lnTo>
                    <a:lnTo>
                      <a:pt x="478896" y="472931"/>
                    </a:lnTo>
                    <a:lnTo>
                      <a:pt x="478896" y="123428"/>
                    </a:lnTo>
                    <a:lnTo>
                      <a:pt x="478896" y="119793"/>
                    </a:lnTo>
                    <a:lnTo>
                      <a:pt x="475623" y="118325"/>
                    </a:lnTo>
                    <a:lnTo>
                      <a:pt x="242631" y="1830"/>
                    </a:lnTo>
                    <a:lnTo>
                      <a:pt x="240080" y="374"/>
                    </a:lnTo>
                    <a:close/>
                    <a:moveTo>
                      <a:pt x="240077" y="13480"/>
                    </a:moveTo>
                    <a:lnTo>
                      <a:pt x="467245" y="127063"/>
                    </a:lnTo>
                    <a:lnTo>
                      <a:pt x="467245" y="469296"/>
                    </a:lnTo>
                    <a:lnTo>
                      <a:pt x="240077" y="582885"/>
                    </a:lnTo>
                    <a:lnTo>
                      <a:pt x="12910" y="469296"/>
                    </a:lnTo>
                    <a:lnTo>
                      <a:pt x="12910" y="127063"/>
                    </a:lnTo>
                    <a:lnTo>
                      <a:pt x="240077" y="1348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541" name="Graphic 2503">
              <a:extLst>
                <a:ext uri="{FF2B5EF4-FFF2-40B4-BE49-F238E27FC236}">
                  <a16:creationId xmlns:a16="http://schemas.microsoft.com/office/drawing/2014/main" id="{74408FCC-C9C5-3097-E411-93EE9B776E72}"/>
                </a:ext>
              </a:extLst>
            </p:cNvPr>
            <p:cNvGrpSpPr/>
            <p:nvPr/>
          </p:nvGrpSpPr>
          <p:grpSpPr>
            <a:xfrm>
              <a:off x="9674251" y="2601487"/>
              <a:ext cx="123035" cy="253439"/>
              <a:chOff x="9674251" y="2601487"/>
              <a:chExt cx="123035" cy="253439"/>
            </a:xfrm>
            <a:solidFill>
              <a:srgbClr val="00FF00"/>
            </a:solidFill>
          </p:grpSpPr>
          <p:sp>
            <p:nvSpPr>
              <p:cNvPr id="2542" name="Freeform 2541">
                <a:extLst>
                  <a:ext uri="{FF2B5EF4-FFF2-40B4-BE49-F238E27FC236}">
                    <a16:creationId xmlns:a16="http://schemas.microsoft.com/office/drawing/2014/main" id="{C4E6E99E-6EB7-A098-ED0F-F769374BA276}"/>
                  </a:ext>
                </a:extLst>
              </p:cNvPr>
              <p:cNvSpPr/>
              <p:nvPr/>
            </p:nvSpPr>
            <p:spPr>
              <a:xfrm>
                <a:off x="9674251" y="2601487"/>
                <a:ext cx="123035" cy="253439"/>
              </a:xfrm>
              <a:custGeom>
                <a:avLst/>
                <a:gdLst>
                  <a:gd name="connsiteX0" fmla="*/ 61518 w 123035"/>
                  <a:gd name="connsiteY0" fmla="*/ 30761 h 253439"/>
                  <a:gd name="connsiteX1" fmla="*/ 0 w 123035"/>
                  <a:gd name="connsiteY1" fmla="*/ 93518 h 253439"/>
                  <a:gd name="connsiteX2" fmla="*/ 0 w 123035"/>
                  <a:gd name="connsiteY2" fmla="*/ 221456 h 253439"/>
                  <a:gd name="connsiteX3" fmla="*/ 61518 w 123035"/>
                  <a:gd name="connsiteY3" fmla="*/ 222679 h 253439"/>
                  <a:gd name="connsiteX4" fmla="*/ 123036 w 123035"/>
                  <a:gd name="connsiteY4" fmla="*/ 159933 h 253439"/>
                  <a:gd name="connsiteX5" fmla="*/ 123036 w 123035"/>
                  <a:gd name="connsiteY5" fmla="*/ 31995 h 253439"/>
                  <a:gd name="connsiteX6" fmla="*/ 122989 w 123035"/>
                  <a:gd name="connsiteY6" fmla="*/ 32018 h 253439"/>
                  <a:gd name="connsiteX7" fmla="*/ 61518 w 123035"/>
                  <a:gd name="connsiteY7" fmla="*/ 30761 h 253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035" h="253439">
                    <a:moveTo>
                      <a:pt x="61518" y="30761"/>
                    </a:moveTo>
                    <a:cubicBezTo>
                      <a:pt x="27567" y="47738"/>
                      <a:pt x="0" y="75861"/>
                      <a:pt x="0" y="93518"/>
                    </a:cubicBezTo>
                    <a:lnTo>
                      <a:pt x="0" y="221456"/>
                    </a:lnTo>
                    <a:cubicBezTo>
                      <a:pt x="0" y="239112"/>
                      <a:pt x="27567" y="239655"/>
                      <a:pt x="61518" y="222679"/>
                    </a:cubicBezTo>
                    <a:cubicBezTo>
                      <a:pt x="95469" y="205702"/>
                      <a:pt x="123036" y="177590"/>
                      <a:pt x="123036" y="159933"/>
                    </a:cubicBezTo>
                    <a:lnTo>
                      <a:pt x="123036" y="31995"/>
                    </a:lnTo>
                    <a:lnTo>
                      <a:pt x="122989" y="32018"/>
                    </a:lnTo>
                    <a:cubicBezTo>
                      <a:pt x="122989" y="14361"/>
                      <a:pt x="95469" y="13785"/>
                      <a:pt x="61518" y="30761"/>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3" name="Freeform 2542">
                <a:extLst>
                  <a:ext uri="{FF2B5EF4-FFF2-40B4-BE49-F238E27FC236}">
                    <a16:creationId xmlns:a16="http://schemas.microsoft.com/office/drawing/2014/main" id="{27904D13-B329-351D-5EAB-DCED39D90D40}"/>
                  </a:ext>
                </a:extLst>
              </p:cNvPr>
              <p:cNvSpPr/>
              <p:nvPr/>
            </p:nvSpPr>
            <p:spPr>
              <a:xfrm>
                <a:off x="9676425" y="2603408"/>
                <a:ext cx="118730" cy="121614"/>
              </a:xfrm>
              <a:custGeom>
                <a:avLst/>
                <a:gdLst>
                  <a:gd name="connsiteX0" fmla="*/ 118728 w 118730"/>
                  <a:gd name="connsiteY0" fmla="*/ 31123 h 121614"/>
                  <a:gd name="connsiteX1" fmla="*/ 59845 w 118730"/>
                  <a:gd name="connsiteY1" fmla="*/ 91688 h 121614"/>
                  <a:gd name="connsiteX2" fmla="*/ 2 w 118730"/>
                  <a:gd name="connsiteY2" fmla="*/ 90989 h 121614"/>
                  <a:gd name="connsiteX3" fmla="*/ 2 w 118730"/>
                  <a:gd name="connsiteY3" fmla="*/ 90491 h 121614"/>
                  <a:gd name="connsiteX4" fmla="*/ 58885 w 118730"/>
                  <a:gd name="connsiteY4" fmla="*/ 29926 h 121614"/>
                  <a:gd name="connsiteX5" fmla="*/ 118728 w 118730"/>
                  <a:gd name="connsiteY5" fmla="*/ 30625 h 121614"/>
                  <a:gd name="connsiteX6" fmla="*/ 118728 w 118730"/>
                  <a:gd name="connsiteY6" fmla="*/ 31123 h 121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30" h="121614">
                    <a:moveTo>
                      <a:pt x="118728" y="31123"/>
                    </a:moveTo>
                    <a:cubicBezTo>
                      <a:pt x="118994" y="48042"/>
                      <a:pt x="92631" y="75156"/>
                      <a:pt x="59845" y="91688"/>
                    </a:cubicBezTo>
                    <a:cubicBezTo>
                      <a:pt x="27059" y="108220"/>
                      <a:pt x="267" y="107908"/>
                      <a:pt x="2" y="90989"/>
                    </a:cubicBezTo>
                    <a:cubicBezTo>
                      <a:pt x="0" y="90825"/>
                      <a:pt x="0" y="90658"/>
                      <a:pt x="2" y="90491"/>
                    </a:cubicBezTo>
                    <a:cubicBezTo>
                      <a:pt x="-263" y="73574"/>
                      <a:pt x="26100" y="46458"/>
                      <a:pt x="58885" y="29926"/>
                    </a:cubicBezTo>
                    <a:cubicBezTo>
                      <a:pt x="91671" y="13394"/>
                      <a:pt x="118463" y="13706"/>
                      <a:pt x="118728" y="30625"/>
                    </a:cubicBezTo>
                    <a:cubicBezTo>
                      <a:pt x="118730" y="30789"/>
                      <a:pt x="118730" y="30957"/>
                      <a:pt x="118728" y="31123"/>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544" name="Graphic 2503">
            <a:extLst>
              <a:ext uri="{FF2B5EF4-FFF2-40B4-BE49-F238E27FC236}">
                <a16:creationId xmlns:a16="http://schemas.microsoft.com/office/drawing/2014/main" id="{C5AA3917-024F-EEAD-FE77-22FE2E46BAE8}"/>
              </a:ext>
            </a:extLst>
          </p:cNvPr>
          <p:cNvGrpSpPr/>
          <p:nvPr/>
        </p:nvGrpSpPr>
        <p:grpSpPr>
          <a:xfrm>
            <a:off x="6405355" y="421131"/>
            <a:ext cx="708132" cy="883031"/>
            <a:chOff x="6720133" y="959043"/>
            <a:chExt cx="477635" cy="595605"/>
          </a:xfrm>
        </p:grpSpPr>
        <p:grpSp>
          <p:nvGrpSpPr>
            <p:cNvPr id="2545" name="Graphic 2503">
              <a:extLst>
                <a:ext uri="{FF2B5EF4-FFF2-40B4-BE49-F238E27FC236}">
                  <a16:creationId xmlns:a16="http://schemas.microsoft.com/office/drawing/2014/main" id="{E21BF894-F482-1ADB-D964-CD5D172EF4E8}"/>
                </a:ext>
              </a:extLst>
            </p:cNvPr>
            <p:cNvGrpSpPr/>
            <p:nvPr/>
          </p:nvGrpSpPr>
          <p:grpSpPr>
            <a:xfrm>
              <a:off x="6720133" y="959043"/>
              <a:ext cx="477635" cy="595605"/>
              <a:chOff x="6720133" y="959043"/>
              <a:chExt cx="477635" cy="595605"/>
            </a:xfrm>
          </p:grpSpPr>
          <p:sp>
            <p:nvSpPr>
              <p:cNvPr id="2546" name="Freeform 2545">
                <a:extLst>
                  <a:ext uri="{FF2B5EF4-FFF2-40B4-BE49-F238E27FC236}">
                    <a16:creationId xmlns:a16="http://schemas.microsoft.com/office/drawing/2014/main" id="{665DD752-D119-1181-E4BD-0D4E3F1C85BC}"/>
                  </a:ext>
                </a:extLst>
              </p:cNvPr>
              <p:cNvSpPr/>
              <p:nvPr/>
            </p:nvSpPr>
            <p:spPr>
              <a:xfrm>
                <a:off x="6725957" y="965596"/>
                <a:ext cx="465984" cy="233001"/>
              </a:xfrm>
              <a:custGeom>
                <a:avLst/>
                <a:gdLst>
                  <a:gd name="connsiteX0" fmla="*/ 627 w 465984"/>
                  <a:gd name="connsiteY0" fmla="*/ 116519 h 233001"/>
                  <a:gd name="connsiteX1" fmla="*/ 233619 w 465984"/>
                  <a:gd name="connsiteY1" fmla="*/ 18 h 233001"/>
                  <a:gd name="connsiteX2" fmla="*/ 466612 w 465984"/>
                  <a:gd name="connsiteY2" fmla="*/ 116519 h 233001"/>
                  <a:gd name="connsiteX3" fmla="*/ 233619 w 465984"/>
                  <a:gd name="connsiteY3" fmla="*/ 233020 h 233001"/>
                  <a:gd name="connsiteX4" fmla="*/ 627 w 465984"/>
                  <a:gd name="connsiteY4" fmla="*/ 116519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627" y="116519"/>
                    </a:moveTo>
                    <a:lnTo>
                      <a:pt x="233619" y="18"/>
                    </a:lnTo>
                    <a:lnTo>
                      <a:pt x="466612" y="116519"/>
                    </a:lnTo>
                    <a:lnTo>
                      <a:pt x="233619" y="233020"/>
                    </a:lnTo>
                    <a:lnTo>
                      <a:pt x="627" y="11651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7" name="Freeform 2546">
                <a:extLst>
                  <a:ext uri="{FF2B5EF4-FFF2-40B4-BE49-F238E27FC236}">
                    <a16:creationId xmlns:a16="http://schemas.microsoft.com/office/drawing/2014/main" id="{25D28A15-1253-0595-2074-5A499EF58762}"/>
                  </a:ext>
                </a:extLst>
              </p:cNvPr>
              <p:cNvSpPr/>
              <p:nvPr/>
            </p:nvSpPr>
            <p:spPr>
              <a:xfrm>
                <a:off x="6725957" y="1082097"/>
                <a:ext cx="232992" cy="466003"/>
              </a:xfrm>
              <a:custGeom>
                <a:avLst/>
                <a:gdLst>
                  <a:gd name="connsiteX0" fmla="*/ 610 w 232992"/>
                  <a:gd name="connsiteY0" fmla="*/ 54 h 466003"/>
                  <a:gd name="connsiteX1" fmla="*/ 610 w 232992"/>
                  <a:gd name="connsiteY1" fmla="*/ 349557 h 466003"/>
                  <a:gd name="connsiteX2" fmla="*/ 233602 w 232992"/>
                  <a:gd name="connsiteY2" fmla="*/ 466058 h 466003"/>
                  <a:gd name="connsiteX3" fmla="*/ 233602 w 232992"/>
                  <a:gd name="connsiteY3" fmla="*/ 116555 h 466003"/>
                  <a:gd name="connsiteX4" fmla="*/ 610 w 232992"/>
                  <a:gd name="connsiteY4" fmla="*/ 54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610" y="54"/>
                    </a:moveTo>
                    <a:lnTo>
                      <a:pt x="610" y="349557"/>
                    </a:lnTo>
                    <a:lnTo>
                      <a:pt x="233602" y="466058"/>
                    </a:lnTo>
                    <a:lnTo>
                      <a:pt x="233602" y="116555"/>
                    </a:lnTo>
                    <a:lnTo>
                      <a:pt x="610" y="5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8" name="Freeform 2547">
                <a:extLst>
                  <a:ext uri="{FF2B5EF4-FFF2-40B4-BE49-F238E27FC236}">
                    <a16:creationId xmlns:a16="http://schemas.microsoft.com/office/drawing/2014/main" id="{DB7A28D4-8DCF-675A-7300-E2620BF40624}"/>
                  </a:ext>
                </a:extLst>
              </p:cNvPr>
              <p:cNvSpPr/>
              <p:nvPr/>
            </p:nvSpPr>
            <p:spPr>
              <a:xfrm>
                <a:off x="6958949" y="1082097"/>
                <a:ext cx="232992" cy="466003"/>
              </a:xfrm>
              <a:custGeom>
                <a:avLst/>
                <a:gdLst>
                  <a:gd name="connsiteX0" fmla="*/ 645 w 232992"/>
                  <a:gd name="connsiteY0" fmla="*/ 466058 h 466003"/>
                  <a:gd name="connsiteX1" fmla="*/ 233637 w 232992"/>
                  <a:gd name="connsiteY1" fmla="*/ 349557 h 466003"/>
                  <a:gd name="connsiteX2" fmla="*/ 233637 w 232992"/>
                  <a:gd name="connsiteY2" fmla="*/ 54 h 466003"/>
                  <a:gd name="connsiteX3" fmla="*/ 645 w 232992"/>
                  <a:gd name="connsiteY3" fmla="*/ 116555 h 466003"/>
                  <a:gd name="connsiteX4" fmla="*/ 645 w 232992"/>
                  <a:gd name="connsiteY4" fmla="*/ 466058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645" y="466058"/>
                    </a:moveTo>
                    <a:lnTo>
                      <a:pt x="233637" y="349557"/>
                    </a:lnTo>
                    <a:lnTo>
                      <a:pt x="233637" y="54"/>
                    </a:lnTo>
                    <a:lnTo>
                      <a:pt x="645" y="116555"/>
                    </a:lnTo>
                    <a:lnTo>
                      <a:pt x="645" y="4660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51" name="Freeform 2550">
                <a:extLst>
                  <a:ext uri="{FF2B5EF4-FFF2-40B4-BE49-F238E27FC236}">
                    <a16:creationId xmlns:a16="http://schemas.microsoft.com/office/drawing/2014/main" id="{38453379-FE3A-985F-8E1A-7073F4AF55D9}"/>
                  </a:ext>
                </a:extLst>
              </p:cNvPr>
              <p:cNvSpPr/>
              <p:nvPr/>
            </p:nvSpPr>
            <p:spPr>
              <a:xfrm>
                <a:off x="6922544" y="982343"/>
                <a:ext cx="72810" cy="36406"/>
              </a:xfrm>
              <a:custGeom>
                <a:avLst/>
                <a:gdLst>
                  <a:gd name="connsiteX0" fmla="*/ 37032 w 72810"/>
                  <a:gd name="connsiteY0" fmla="*/ 6 h 36406"/>
                  <a:gd name="connsiteX1" fmla="*/ 627 w 72810"/>
                  <a:gd name="connsiteY1" fmla="*/ 18209 h 36406"/>
                  <a:gd name="connsiteX2" fmla="*/ 37032 w 72810"/>
                  <a:gd name="connsiteY2" fmla="*/ 36412 h 36406"/>
                  <a:gd name="connsiteX3" fmla="*/ 73437 w 72810"/>
                  <a:gd name="connsiteY3" fmla="*/ 18209 h 36406"/>
                  <a:gd name="connsiteX4" fmla="*/ 37032 w 72810"/>
                  <a:gd name="connsiteY4" fmla="*/ 6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032" y="6"/>
                    </a:moveTo>
                    <a:lnTo>
                      <a:pt x="627" y="18209"/>
                    </a:lnTo>
                    <a:lnTo>
                      <a:pt x="37032" y="36412"/>
                    </a:lnTo>
                    <a:lnTo>
                      <a:pt x="73437" y="18209"/>
                    </a:lnTo>
                    <a:lnTo>
                      <a:pt x="37032" y="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52" name="Freeform 2551">
                <a:extLst>
                  <a:ext uri="{FF2B5EF4-FFF2-40B4-BE49-F238E27FC236}">
                    <a16:creationId xmlns:a16="http://schemas.microsoft.com/office/drawing/2014/main" id="{A84D39C2-058A-0281-608E-D8B9BFF5E5FF}"/>
                  </a:ext>
                </a:extLst>
              </p:cNvPr>
              <p:cNvSpPr/>
              <p:nvPr/>
            </p:nvSpPr>
            <p:spPr>
              <a:xfrm>
                <a:off x="6969143" y="1005643"/>
                <a:ext cx="72810" cy="36406"/>
              </a:xfrm>
              <a:custGeom>
                <a:avLst/>
                <a:gdLst>
                  <a:gd name="connsiteX0" fmla="*/ 37040 w 72810"/>
                  <a:gd name="connsiteY0" fmla="*/ 9 h 36406"/>
                  <a:gd name="connsiteX1" fmla="*/ 34488 w 72810"/>
                  <a:gd name="connsiteY1" fmla="*/ 1466 h 36406"/>
                  <a:gd name="connsiteX2" fmla="*/ 11189 w 72810"/>
                  <a:gd name="connsiteY2" fmla="*/ 13116 h 36406"/>
                  <a:gd name="connsiteX3" fmla="*/ 635 w 72810"/>
                  <a:gd name="connsiteY3" fmla="*/ 18213 h 36406"/>
                  <a:gd name="connsiteX4" fmla="*/ 11189 w 72810"/>
                  <a:gd name="connsiteY4" fmla="*/ 23310 h 36406"/>
                  <a:gd name="connsiteX5" fmla="*/ 34488 w 72810"/>
                  <a:gd name="connsiteY5" fmla="*/ 34960 h 36406"/>
                  <a:gd name="connsiteX6" fmla="*/ 37040 w 72810"/>
                  <a:gd name="connsiteY6" fmla="*/ 36416 h 36406"/>
                  <a:gd name="connsiteX7" fmla="*/ 39591 w 72810"/>
                  <a:gd name="connsiteY7" fmla="*/ 34960 h 36406"/>
                  <a:gd name="connsiteX8" fmla="*/ 62890 w 72810"/>
                  <a:gd name="connsiteY8" fmla="*/ 23310 h 36406"/>
                  <a:gd name="connsiteX9" fmla="*/ 73445 w 72810"/>
                  <a:gd name="connsiteY9" fmla="*/ 18213 h 36406"/>
                  <a:gd name="connsiteX10" fmla="*/ 62890 w 72810"/>
                  <a:gd name="connsiteY10" fmla="*/ 13116 h 36406"/>
                  <a:gd name="connsiteX11" fmla="*/ 39591 w 72810"/>
                  <a:gd name="connsiteY11" fmla="*/ 1466 h 36406"/>
                  <a:gd name="connsiteX12" fmla="*/ 37040 w 72810"/>
                  <a:gd name="connsiteY12" fmla="*/ 9 h 36406"/>
                  <a:gd name="connsiteX13" fmla="*/ 37040 w 72810"/>
                  <a:gd name="connsiteY13" fmla="*/ 13116 h 36406"/>
                  <a:gd name="connsiteX14" fmla="*/ 47594 w 72810"/>
                  <a:gd name="connsiteY14" fmla="*/ 18213 h 36406"/>
                  <a:gd name="connsiteX15" fmla="*/ 37040 w 72810"/>
                  <a:gd name="connsiteY15" fmla="*/ 23310 h 36406"/>
                  <a:gd name="connsiteX16" fmla="*/ 26485 w 72810"/>
                  <a:gd name="connsiteY16" fmla="*/ 18213 h 36406"/>
                  <a:gd name="connsiteX17" fmla="*/ 37040 w 72810"/>
                  <a:gd name="connsiteY17" fmla="*/ 13116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040" y="9"/>
                    </a:moveTo>
                    <a:lnTo>
                      <a:pt x="34488" y="1466"/>
                    </a:lnTo>
                    <a:lnTo>
                      <a:pt x="11189" y="13116"/>
                    </a:lnTo>
                    <a:lnTo>
                      <a:pt x="635" y="18213"/>
                    </a:lnTo>
                    <a:lnTo>
                      <a:pt x="11189" y="23310"/>
                    </a:lnTo>
                    <a:lnTo>
                      <a:pt x="34488" y="34960"/>
                    </a:lnTo>
                    <a:lnTo>
                      <a:pt x="37040" y="36416"/>
                    </a:lnTo>
                    <a:lnTo>
                      <a:pt x="39591" y="34960"/>
                    </a:lnTo>
                    <a:lnTo>
                      <a:pt x="62890" y="23310"/>
                    </a:lnTo>
                    <a:lnTo>
                      <a:pt x="73445" y="18213"/>
                    </a:lnTo>
                    <a:lnTo>
                      <a:pt x="62890" y="13116"/>
                    </a:lnTo>
                    <a:lnTo>
                      <a:pt x="39591" y="1466"/>
                    </a:lnTo>
                    <a:lnTo>
                      <a:pt x="37040" y="9"/>
                    </a:lnTo>
                    <a:close/>
                    <a:moveTo>
                      <a:pt x="37040" y="13116"/>
                    </a:moveTo>
                    <a:lnTo>
                      <a:pt x="47594" y="18213"/>
                    </a:lnTo>
                    <a:lnTo>
                      <a:pt x="37040" y="23310"/>
                    </a:lnTo>
                    <a:lnTo>
                      <a:pt x="26485" y="18213"/>
                    </a:lnTo>
                    <a:lnTo>
                      <a:pt x="37040" y="1311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53" name="Freeform 2552">
                <a:extLst>
                  <a:ext uri="{FF2B5EF4-FFF2-40B4-BE49-F238E27FC236}">
                    <a16:creationId xmlns:a16="http://schemas.microsoft.com/office/drawing/2014/main" id="{988F60D4-EA43-86CD-22F6-281773F1074F}"/>
                  </a:ext>
                </a:extLst>
              </p:cNvPr>
              <p:cNvSpPr/>
              <p:nvPr/>
            </p:nvSpPr>
            <p:spPr>
              <a:xfrm>
                <a:off x="7015741" y="1028943"/>
                <a:ext cx="72810" cy="36406"/>
              </a:xfrm>
              <a:custGeom>
                <a:avLst/>
                <a:gdLst>
                  <a:gd name="connsiteX0" fmla="*/ 37047 w 72810"/>
                  <a:gd name="connsiteY0" fmla="*/ 13 h 36406"/>
                  <a:gd name="connsiteX1" fmla="*/ 642 w 72810"/>
                  <a:gd name="connsiteY1" fmla="*/ 18216 h 36406"/>
                  <a:gd name="connsiteX2" fmla="*/ 37047 w 72810"/>
                  <a:gd name="connsiteY2" fmla="*/ 36420 h 36406"/>
                  <a:gd name="connsiteX3" fmla="*/ 73452 w 72810"/>
                  <a:gd name="connsiteY3" fmla="*/ 18216 h 36406"/>
                  <a:gd name="connsiteX4" fmla="*/ 37047 w 72810"/>
                  <a:gd name="connsiteY4" fmla="*/ 13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047" y="13"/>
                    </a:moveTo>
                    <a:lnTo>
                      <a:pt x="642" y="18216"/>
                    </a:lnTo>
                    <a:lnTo>
                      <a:pt x="37047" y="36420"/>
                    </a:lnTo>
                    <a:lnTo>
                      <a:pt x="73452" y="18216"/>
                    </a:lnTo>
                    <a:lnTo>
                      <a:pt x="37047" y="1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54" name="Freeform 2553">
                <a:extLst>
                  <a:ext uri="{FF2B5EF4-FFF2-40B4-BE49-F238E27FC236}">
                    <a16:creationId xmlns:a16="http://schemas.microsoft.com/office/drawing/2014/main" id="{130B74EA-4A78-757A-1DF7-A4C02D42D64C}"/>
                  </a:ext>
                </a:extLst>
              </p:cNvPr>
              <p:cNvSpPr/>
              <p:nvPr/>
            </p:nvSpPr>
            <p:spPr>
              <a:xfrm>
                <a:off x="7062340" y="1052243"/>
                <a:ext cx="72810" cy="36400"/>
              </a:xfrm>
              <a:custGeom>
                <a:avLst/>
                <a:gdLst>
                  <a:gd name="connsiteX0" fmla="*/ 37054 w 72810"/>
                  <a:gd name="connsiteY0" fmla="*/ 17 h 36400"/>
                  <a:gd name="connsiteX1" fmla="*/ 34502 w 72810"/>
                  <a:gd name="connsiteY1" fmla="*/ 1473 h 36400"/>
                  <a:gd name="connsiteX2" fmla="*/ 11203 w 72810"/>
                  <a:gd name="connsiteY2" fmla="*/ 13123 h 36400"/>
                  <a:gd name="connsiteX3" fmla="*/ 649 w 72810"/>
                  <a:gd name="connsiteY3" fmla="*/ 18220 h 36400"/>
                  <a:gd name="connsiteX4" fmla="*/ 11203 w 72810"/>
                  <a:gd name="connsiteY4" fmla="*/ 23323 h 36400"/>
                  <a:gd name="connsiteX5" fmla="*/ 34502 w 72810"/>
                  <a:gd name="connsiteY5" fmla="*/ 34973 h 36400"/>
                  <a:gd name="connsiteX6" fmla="*/ 37054 w 72810"/>
                  <a:gd name="connsiteY6" fmla="*/ 36417 h 36400"/>
                  <a:gd name="connsiteX7" fmla="*/ 39605 w 72810"/>
                  <a:gd name="connsiteY7" fmla="*/ 34973 h 36400"/>
                  <a:gd name="connsiteX8" fmla="*/ 62904 w 72810"/>
                  <a:gd name="connsiteY8" fmla="*/ 23323 h 36400"/>
                  <a:gd name="connsiteX9" fmla="*/ 73459 w 72810"/>
                  <a:gd name="connsiteY9" fmla="*/ 18220 h 36400"/>
                  <a:gd name="connsiteX10" fmla="*/ 62904 w 72810"/>
                  <a:gd name="connsiteY10" fmla="*/ 13123 h 36400"/>
                  <a:gd name="connsiteX11" fmla="*/ 39605 w 72810"/>
                  <a:gd name="connsiteY11" fmla="*/ 1473 h 36400"/>
                  <a:gd name="connsiteX12" fmla="*/ 37054 w 72810"/>
                  <a:gd name="connsiteY12" fmla="*/ 17 h 36400"/>
                  <a:gd name="connsiteX13" fmla="*/ 37054 w 72810"/>
                  <a:gd name="connsiteY13" fmla="*/ 13123 h 36400"/>
                  <a:gd name="connsiteX14" fmla="*/ 47608 w 72810"/>
                  <a:gd name="connsiteY14" fmla="*/ 18220 h 36400"/>
                  <a:gd name="connsiteX15" fmla="*/ 37054 w 72810"/>
                  <a:gd name="connsiteY15" fmla="*/ 23323 h 36400"/>
                  <a:gd name="connsiteX16" fmla="*/ 26499 w 72810"/>
                  <a:gd name="connsiteY16" fmla="*/ 18220 h 36400"/>
                  <a:gd name="connsiteX17" fmla="*/ 37054 w 72810"/>
                  <a:gd name="connsiteY17" fmla="*/ 13123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054" y="17"/>
                    </a:moveTo>
                    <a:lnTo>
                      <a:pt x="34502" y="1473"/>
                    </a:lnTo>
                    <a:lnTo>
                      <a:pt x="11203" y="13123"/>
                    </a:lnTo>
                    <a:lnTo>
                      <a:pt x="649" y="18220"/>
                    </a:lnTo>
                    <a:lnTo>
                      <a:pt x="11203" y="23323"/>
                    </a:lnTo>
                    <a:lnTo>
                      <a:pt x="34502" y="34973"/>
                    </a:lnTo>
                    <a:lnTo>
                      <a:pt x="37054" y="36417"/>
                    </a:lnTo>
                    <a:lnTo>
                      <a:pt x="39605" y="34973"/>
                    </a:lnTo>
                    <a:lnTo>
                      <a:pt x="62904" y="23323"/>
                    </a:lnTo>
                    <a:lnTo>
                      <a:pt x="73459" y="18220"/>
                    </a:lnTo>
                    <a:lnTo>
                      <a:pt x="62904" y="13123"/>
                    </a:lnTo>
                    <a:lnTo>
                      <a:pt x="39605" y="1473"/>
                    </a:lnTo>
                    <a:lnTo>
                      <a:pt x="37054" y="17"/>
                    </a:lnTo>
                    <a:close/>
                    <a:moveTo>
                      <a:pt x="37054" y="13123"/>
                    </a:moveTo>
                    <a:lnTo>
                      <a:pt x="47608" y="18220"/>
                    </a:lnTo>
                    <a:lnTo>
                      <a:pt x="37054" y="23323"/>
                    </a:lnTo>
                    <a:lnTo>
                      <a:pt x="26499" y="18220"/>
                    </a:lnTo>
                    <a:lnTo>
                      <a:pt x="37054" y="1312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55" name="Freeform 2554">
                <a:extLst>
                  <a:ext uri="{FF2B5EF4-FFF2-40B4-BE49-F238E27FC236}">
                    <a16:creationId xmlns:a16="http://schemas.microsoft.com/office/drawing/2014/main" id="{EF1935E5-5471-1117-48C2-ED5684567A63}"/>
                  </a:ext>
                </a:extLst>
              </p:cNvPr>
              <p:cNvSpPr/>
              <p:nvPr/>
            </p:nvSpPr>
            <p:spPr>
              <a:xfrm>
                <a:off x="6829348" y="1028943"/>
                <a:ext cx="72810" cy="36406"/>
              </a:xfrm>
              <a:custGeom>
                <a:avLst/>
                <a:gdLst>
                  <a:gd name="connsiteX0" fmla="*/ 37018 w 72810"/>
                  <a:gd name="connsiteY0" fmla="*/ 13 h 36406"/>
                  <a:gd name="connsiteX1" fmla="*/ 613 w 72810"/>
                  <a:gd name="connsiteY1" fmla="*/ 18216 h 36406"/>
                  <a:gd name="connsiteX2" fmla="*/ 37018 w 72810"/>
                  <a:gd name="connsiteY2" fmla="*/ 36420 h 36406"/>
                  <a:gd name="connsiteX3" fmla="*/ 73423 w 72810"/>
                  <a:gd name="connsiteY3" fmla="*/ 18216 h 36406"/>
                  <a:gd name="connsiteX4" fmla="*/ 37018 w 72810"/>
                  <a:gd name="connsiteY4" fmla="*/ 13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018" y="13"/>
                    </a:moveTo>
                    <a:lnTo>
                      <a:pt x="613" y="18216"/>
                    </a:lnTo>
                    <a:lnTo>
                      <a:pt x="37018" y="36420"/>
                    </a:lnTo>
                    <a:lnTo>
                      <a:pt x="73423" y="18216"/>
                    </a:lnTo>
                    <a:lnTo>
                      <a:pt x="37018" y="1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56" name="Freeform 2555">
                <a:extLst>
                  <a:ext uri="{FF2B5EF4-FFF2-40B4-BE49-F238E27FC236}">
                    <a16:creationId xmlns:a16="http://schemas.microsoft.com/office/drawing/2014/main" id="{9499AB06-E982-6387-6EE4-F39BB954E771}"/>
                  </a:ext>
                </a:extLst>
              </p:cNvPr>
              <p:cNvSpPr/>
              <p:nvPr/>
            </p:nvSpPr>
            <p:spPr>
              <a:xfrm>
                <a:off x="6875946" y="1005643"/>
                <a:ext cx="72810" cy="36406"/>
              </a:xfrm>
              <a:custGeom>
                <a:avLst/>
                <a:gdLst>
                  <a:gd name="connsiteX0" fmla="*/ 37025 w 72810"/>
                  <a:gd name="connsiteY0" fmla="*/ 9 h 36406"/>
                  <a:gd name="connsiteX1" fmla="*/ 34474 w 72810"/>
                  <a:gd name="connsiteY1" fmla="*/ 1466 h 36406"/>
                  <a:gd name="connsiteX2" fmla="*/ 11175 w 72810"/>
                  <a:gd name="connsiteY2" fmla="*/ 13116 h 36406"/>
                  <a:gd name="connsiteX3" fmla="*/ 620 w 72810"/>
                  <a:gd name="connsiteY3" fmla="*/ 18213 h 36406"/>
                  <a:gd name="connsiteX4" fmla="*/ 11175 w 72810"/>
                  <a:gd name="connsiteY4" fmla="*/ 23310 h 36406"/>
                  <a:gd name="connsiteX5" fmla="*/ 34474 w 72810"/>
                  <a:gd name="connsiteY5" fmla="*/ 34960 h 36406"/>
                  <a:gd name="connsiteX6" fmla="*/ 37025 w 72810"/>
                  <a:gd name="connsiteY6" fmla="*/ 36416 h 36406"/>
                  <a:gd name="connsiteX7" fmla="*/ 39577 w 72810"/>
                  <a:gd name="connsiteY7" fmla="*/ 34960 h 36406"/>
                  <a:gd name="connsiteX8" fmla="*/ 62876 w 72810"/>
                  <a:gd name="connsiteY8" fmla="*/ 23310 h 36406"/>
                  <a:gd name="connsiteX9" fmla="*/ 73430 w 72810"/>
                  <a:gd name="connsiteY9" fmla="*/ 18213 h 36406"/>
                  <a:gd name="connsiteX10" fmla="*/ 62876 w 72810"/>
                  <a:gd name="connsiteY10" fmla="*/ 13116 h 36406"/>
                  <a:gd name="connsiteX11" fmla="*/ 39577 w 72810"/>
                  <a:gd name="connsiteY11" fmla="*/ 1466 h 36406"/>
                  <a:gd name="connsiteX12" fmla="*/ 37025 w 72810"/>
                  <a:gd name="connsiteY12" fmla="*/ 9 h 36406"/>
                  <a:gd name="connsiteX13" fmla="*/ 37025 w 72810"/>
                  <a:gd name="connsiteY13" fmla="*/ 13116 h 36406"/>
                  <a:gd name="connsiteX14" fmla="*/ 47580 w 72810"/>
                  <a:gd name="connsiteY14" fmla="*/ 18213 h 36406"/>
                  <a:gd name="connsiteX15" fmla="*/ 37025 w 72810"/>
                  <a:gd name="connsiteY15" fmla="*/ 23310 h 36406"/>
                  <a:gd name="connsiteX16" fmla="*/ 26471 w 72810"/>
                  <a:gd name="connsiteY16" fmla="*/ 18213 h 36406"/>
                  <a:gd name="connsiteX17" fmla="*/ 37025 w 72810"/>
                  <a:gd name="connsiteY17" fmla="*/ 13116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025" y="9"/>
                    </a:moveTo>
                    <a:lnTo>
                      <a:pt x="34474" y="1466"/>
                    </a:lnTo>
                    <a:lnTo>
                      <a:pt x="11175" y="13116"/>
                    </a:lnTo>
                    <a:lnTo>
                      <a:pt x="620" y="18213"/>
                    </a:lnTo>
                    <a:lnTo>
                      <a:pt x="11175" y="23310"/>
                    </a:lnTo>
                    <a:lnTo>
                      <a:pt x="34474" y="34960"/>
                    </a:lnTo>
                    <a:lnTo>
                      <a:pt x="37025" y="36416"/>
                    </a:lnTo>
                    <a:lnTo>
                      <a:pt x="39577" y="34960"/>
                    </a:lnTo>
                    <a:lnTo>
                      <a:pt x="62876" y="23310"/>
                    </a:lnTo>
                    <a:lnTo>
                      <a:pt x="73430" y="18213"/>
                    </a:lnTo>
                    <a:lnTo>
                      <a:pt x="62876" y="13116"/>
                    </a:lnTo>
                    <a:lnTo>
                      <a:pt x="39577" y="1466"/>
                    </a:lnTo>
                    <a:lnTo>
                      <a:pt x="37025" y="9"/>
                    </a:lnTo>
                    <a:close/>
                    <a:moveTo>
                      <a:pt x="37025" y="13116"/>
                    </a:moveTo>
                    <a:lnTo>
                      <a:pt x="47580" y="18213"/>
                    </a:lnTo>
                    <a:lnTo>
                      <a:pt x="37025" y="23310"/>
                    </a:lnTo>
                    <a:lnTo>
                      <a:pt x="26471" y="18213"/>
                    </a:lnTo>
                    <a:lnTo>
                      <a:pt x="37025" y="1311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57" name="Freeform 2556">
                <a:extLst>
                  <a:ext uri="{FF2B5EF4-FFF2-40B4-BE49-F238E27FC236}">
                    <a16:creationId xmlns:a16="http://schemas.microsoft.com/office/drawing/2014/main" id="{5214F850-CD18-EC42-3B0F-6CBD2F8A7B37}"/>
                  </a:ext>
                </a:extLst>
              </p:cNvPr>
              <p:cNvSpPr/>
              <p:nvPr/>
            </p:nvSpPr>
            <p:spPr>
              <a:xfrm>
                <a:off x="6782749" y="1052243"/>
                <a:ext cx="72810" cy="36400"/>
              </a:xfrm>
              <a:custGeom>
                <a:avLst/>
                <a:gdLst>
                  <a:gd name="connsiteX0" fmla="*/ 37011 w 72810"/>
                  <a:gd name="connsiteY0" fmla="*/ 17 h 36400"/>
                  <a:gd name="connsiteX1" fmla="*/ 34462 w 72810"/>
                  <a:gd name="connsiteY1" fmla="*/ 1473 h 36400"/>
                  <a:gd name="connsiteX2" fmla="*/ 11163 w 72810"/>
                  <a:gd name="connsiteY2" fmla="*/ 13123 h 36400"/>
                  <a:gd name="connsiteX3" fmla="*/ 606 w 72810"/>
                  <a:gd name="connsiteY3" fmla="*/ 18220 h 36400"/>
                  <a:gd name="connsiteX4" fmla="*/ 11163 w 72810"/>
                  <a:gd name="connsiteY4" fmla="*/ 23323 h 36400"/>
                  <a:gd name="connsiteX5" fmla="*/ 34462 w 72810"/>
                  <a:gd name="connsiteY5" fmla="*/ 34973 h 36400"/>
                  <a:gd name="connsiteX6" fmla="*/ 37011 w 72810"/>
                  <a:gd name="connsiteY6" fmla="*/ 36417 h 36400"/>
                  <a:gd name="connsiteX7" fmla="*/ 39562 w 72810"/>
                  <a:gd name="connsiteY7" fmla="*/ 34973 h 36400"/>
                  <a:gd name="connsiteX8" fmla="*/ 62862 w 72810"/>
                  <a:gd name="connsiteY8" fmla="*/ 23323 h 36400"/>
                  <a:gd name="connsiteX9" fmla="*/ 73416 w 72810"/>
                  <a:gd name="connsiteY9" fmla="*/ 18220 h 36400"/>
                  <a:gd name="connsiteX10" fmla="*/ 62862 w 72810"/>
                  <a:gd name="connsiteY10" fmla="*/ 13123 h 36400"/>
                  <a:gd name="connsiteX11" fmla="*/ 39562 w 72810"/>
                  <a:gd name="connsiteY11" fmla="*/ 1473 h 36400"/>
                  <a:gd name="connsiteX12" fmla="*/ 37011 w 72810"/>
                  <a:gd name="connsiteY12" fmla="*/ 17 h 36400"/>
                  <a:gd name="connsiteX13" fmla="*/ 37011 w 72810"/>
                  <a:gd name="connsiteY13" fmla="*/ 13123 h 36400"/>
                  <a:gd name="connsiteX14" fmla="*/ 47566 w 72810"/>
                  <a:gd name="connsiteY14" fmla="*/ 18220 h 36400"/>
                  <a:gd name="connsiteX15" fmla="*/ 37011 w 72810"/>
                  <a:gd name="connsiteY15" fmla="*/ 23323 h 36400"/>
                  <a:gd name="connsiteX16" fmla="*/ 26454 w 72810"/>
                  <a:gd name="connsiteY16" fmla="*/ 18220 h 36400"/>
                  <a:gd name="connsiteX17" fmla="*/ 37011 w 72810"/>
                  <a:gd name="connsiteY17" fmla="*/ 13123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011" y="17"/>
                    </a:moveTo>
                    <a:lnTo>
                      <a:pt x="34462" y="1473"/>
                    </a:lnTo>
                    <a:lnTo>
                      <a:pt x="11163" y="13123"/>
                    </a:lnTo>
                    <a:lnTo>
                      <a:pt x="606" y="18220"/>
                    </a:lnTo>
                    <a:lnTo>
                      <a:pt x="11163" y="23323"/>
                    </a:lnTo>
                    <a:lnTo>
                      <a:pt x="34462" y="34973"/>
                    </a:lnTo>
                    <a:lnTo>
                      <a:pt x="37011" y="36417"/>
                    </a:lnTo>
                    <a:lnTo>
                      <a:pt x="39562" y="34973"/>
                    </a:lnTo>
                    <a:lnTo>
                      <a:pt x="62862" y="23323"/>
                    </a:lnTo>
                    <a:lnTo>
                      <a:pt x="73416" y="18220"/>
                    </a:lnTo>
                    <a:lnTo>
                      <a:pt x="62862" y="13123"/>
                    </a:lnTo>
                    <a:lnTo>
                      <a:pt x="39562" y="1473"/>
                    </a:lnTo>
                    <a:lnTo>
                      <a:pt x="37011" y="17"/>
                    </a:lnTo>
                    <a:close/>
                    <a:moveTo>
                      <a:pt x="37011" y="13123"/>
                    </a:moveTo>
                    <a:lnTo>
                      <a:pt x="47566" y="18220"/>
                    </a:lnTo>
                    <a:lnTo>
                      <a:pt x="37011" y="23323"/>
                    </a:lnTo>
                    <a:lnTo>
                      <a:pt x="26454" y="18220"/>
                    </a:lnTo>
                    <a:lnTo>
                      <a:pt x="37011" y="1312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58" name="Freeform 2557">
                <a:extLst>
                  <a:ext uri="{FF2B5EF4-FFF2-40B4-BE49-F238E27FC236}">
                    <a16:creationId xmlns:a16="http://schemas.microsoft.com/office/drawing/2014/main" id="{DF59009F-CB20-B8FF-A29D-34595CC4E123}"/>
                  </a:ext>
                </a:extLst>
              </p:cNvPr>
              <p:cNvSpPr/>
              <p:nvPr/>
            </p:nvSpPr>
            <p:spPr>
              <a:xfrm>
                <a:off x="6841883" y="1326993"/>
                <a:ext cx="93196" cy="151451"/>
              </a:xfrm>
              <a:custGeom>
                <a:avLst/>
                <a:gdLst>
                  <a:gd name="connsiteX0" fmla="*/ 617 w 93196"/>
                  <a:gd name="connsiteY0" fmla="*/ 67 h 151451"/>
                  <a:gd name="connsiteX1" fmla="*/ 93814 w 93196"/>
                  <a:gd name="connsiteY1" fmla="*/ 46667 h 151451"/>
                  <a:gd name="connsiteX2" fmla="*/ 93814 w 93196"/>
                  <a:gd name="connsiteY2" fmla="*/ 151518 h 151451"/>
                  <a:gd name="connsiteX3" fmla="*/ 617 w 93196"/>
                  <a:gd name="connsiteY3" fmla="*/ 104918 h 151451"/>
                  <a:gd name="connsiteX4" fmla="*/ 617 w 93196"/>
                  <a:gd name="connsiteY4" fmla="*/ 67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617" y="67"/>
                    </a:moveTo>
                    <a:lnTo>
                      <a:pt x="93814" y="46667"/>
                    </a:lnTo>
                    <a:lnTo>
                      <a:pt x="93814" y="151518"/>
                    </a:lnTo>
                    <a:lnTo>
                      <a:pt x="617" y="104918"/>
                    </a:lnTo>
                    <a:lnTo>
                      <a:pt x="617" y="6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59" name="Freeform 2558">
                <a:extLst>
                  <a:ext uri="{FF2B5EF4-FFF2-40B4-BE49-F238E27FC236}">
                    <a16:creationId xmlns:a16="http://schemas.microsoft.com/office/drawing/2014/main" id="{493D47D4-9090-773A-9EE6-082343A5822D}"/>
                  </a:ext>
                </a:extLst>
              </p:cNvPr>
              <p:cNvSpPr/>
              <p:nvPr/>
            </p:nvSpPr>
            <p:spPr>
              <a:xfrm>
                <a:off x="6836629" y="1317289"/>
                <a:ext cx="104846" cy="170371"/>
              </a:xfrm>
              <a:custGeom>
                <a:avLst/>
                <a:gdLst>
                  <a:gd name="connsiteX0" fmla="*/ 617 w 104846"/>
                  <a:gd name="connsiteY0" fmla="*/ 67 h 170371"/>
                  <a:gd name="connsiteX1" fmla="*/ 617 w 104846"/>
                  <a:gd name="connsiteY1" fmla="*/ 9527 h 170371"/>
                  <a:gd name="connsiteX2" fmla="*/ 617 w 104846"/>
                  <a:gd name="connsiteY2" fmla="*/ 114378 h 170371"/>
                  <a:gd name="connsiteX3" fmla="*/ 617 w 104846"/>
                  <a:gd name="connsiteY3" fmla="*/ 118013 h 170371"/>
                  <a:gd name="connsiteX4" fmla="*/ 3890 w 104846"/>
                  <a:gd name="connsiteY4" fmla="*/ 119481 h 170371"/>
                  <a:gd name="connsiteX5" fmla="*/ 97087 w 104846"/>
                  <a:gd name="connsiteY5" fmla="*/ 166081 h 170371"/>
                  <a:gd name="connsiteX6" fmla="*/ 105463 w 104846"/>
                  <a:gd name="connsiteY6" fmla="*/ 170438 h 170371"/>
                  <a:gd name="connsiteX7" fmla="*/ 105463 w 104846"/>
                  <a:gd name="connsiteY7" fmla="*/ 160978 h 170371"/>
                  <a:gd name="connsiteX8" fmla="*/ 105463 w 104846"/>
                  <a:gd name="connsiteY8" fmla="*/ 56127 h 170371"/>
                  <a:gd name="connsiteX9" fmla="*/ 105463 w 104846"/>
                  <a:gd name="connsiteY9" fmla="*/ 52492 h 170371"/>
                  <a:gd name="connsiteX10" fmla="*/ 102190 w 104846"/>
                  <a:gd name="connsiteY10" fmla="*/ 51025 h 170371"/>
                  <a:gd name="connsiteX11" fmla="*/ 8993 w 104846"/>
                  <a:gd name="connsiteY11" fmla="*/ 4424 h 170371"/>
                  <a:gd name="connsiteX12" fmla="*/ 617 w 104846"/>
                  <a:gd name="connsiteY12" fmla="*/ 67 h 170371"/>
                  <a:gd name="connsiteX13" fmla="*/ 12266 w 104846"/>
                  <a:gd name="connsiteY13" fmla="*/ 18987 h 170371"/>
                  <a:gd name="connsiteX14" fmla="*/ 93814 w 104846"/>
                  <a:gd name="connsiteY14" fmla="*/ 59762 h 170371"/>
                  <a:gd name="connsiteX15" fmla="*/ 93814 w 104846"/>
                  <a:gd name="connsiteY15" fmla="*/ 151518 h 170371"/>
                  <a:gd name="connsiteX16" fmla="*/ 12266 w 104846"/>
                  <a:gd name="connsiteY16" fmla="*/ 110743 h 170371"/>
                  <a:gd name="connsiteX17" fmla="*/ 12266 w 104846"/>
                  <a:gd name="connsiteY17" fmla="*/ 18987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617" y="67"/>
                    </a:moveTo>
                    <a:lnTo>
                      <a:pt x="617" y="9527"/>
                    </a:lnTo>
                    <a:lnTo>
                      <a:pt x="617" y="114378"/>
                    </a:lnTo>
                    <a:lnTo>
                      <a:pt x="617" y="118013"/>
                    </a:lnTo>
                    <a:lnTo>
                      <a:pt x="3890" y="119481"/>
                    </a:lnTo>
                    <a:lnTo>
                      <a:pt x="97087" y="166081"/>
                    </a:lnTo>
                    <a:lnTo>
                      <a:pt x="105463" y="170438"/>
                    </a:lnTo>
                    <a:lnTo>
                      <a:pt x="105463" y="160978"/>
                    </a:lnTo>
                    <a:lnTo>
                      <a:pt x="105463" y="56127"/>
                    </a:lnTo>
                    <a:lnTo>
                      <a:pt x="105463" y="52492"/>
                    </a:lnTo>
                    <a:lnTo>
                      <a:pt x="102190" y="51025"/>
                    </a:lnTo>
                    <a:lnTo>
                      <a:pt x="8993" y="4424"/>
                    </a:lnTo>
                    <a:lnTo>
                      <a:pt x="617" y="67"/>
                    </a:lnTo>
                    <a:close/>
                    <a:moveTo>
                      <a:pt x="12266" y="18987"/>
                    </a:moveTo>
                    <a:lnTo>
                      <a:pt x="93814" y="59762"/>
                    </a:lnTo>
                    <a:lnTo>
                      <a:pt x="93814" y="151518"/>
                    </a:lnTo>
                    <a:lnTo>
                      <a:pt x="12266" y="110743"/>
                    </a:lnTo>
                    <a:lnTo>
                      <a:pt x="12266" y="1898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60" name="Freeform 2559">
                <a:extLst>
                  <a:ext uri="{FF2B5EF4-FFF2-40B4-BE49-F238E27FC236}">
                    <a16:creationId xmlns:a16="http://schemas.microsoft.com/office/drawing/2014/main" id="{5C56DEF5-2249-1F34-ADCB-9AC1B971F5F3}"/>
                  </a:ext>
                </a:extLst>
              </p:cNvPr>
              <p:cNvSpPr/>
              <p:nvPr/>
            </p:nvSpPr>
            <p:spPr>
              <a:xfrm>
                <a:off x="6743432" y="1130887"/>
                <a:ext cx="34948" cy="310172"/>
              </a:xfrm>
              <a:custGeom>
                <a:avLst/>
                <a:gdLst>
                  <a:gd name="connsiteX0" fmla="*/ 597 w 34948"/>
                  <a:gd name="connsiteY0" fmla="*/ 49 h 310172"/>
                  <a:gd name="connsiteX1" fmla="*/ 597 w 34948"/>
                  <a:gd name="connsiteY1" fmla="*/ 9509 h 310172"/>
                  <a:gd name="connsiteX2" fmla="*/ 597 w 34948"/>
                  <a:gd name="connsiteY2" fmla="*/ 289111 h 310172"/>
                  <a:gd name="connsiteX3" fmla="*/ 597 w 34948"/>
                  <a:gd name="connsiteY3" fmla="*/ 292746 h 310172"/>
                  <a:gd name="connsiteX4" fmla="*/ 3873 w 34948"/>
                  <a:gd name="connsiteY4" fmla="*/ 294214 h 310172"/>
                  <a:gd name="connsiteX5" fmla="*/ 27172 w 34948"/>
                  <a:gd name="connsiteY5" fmla="*/ 305864 h 310172"/>
                  <a:gd name="connsiteX6" fmla="*/ 35546 w 34948"/>
                  <a:gd name="connsiteY6" fmla="*/ 310221 h 310172"/>
                  <a:gd name="connsiteX7" fmla="*/ 35546 w 34948"/>
                  <a:gd name="connsiteY7" fmla="*/ 300762 h 310172"/>
                  <a:gd name="connsiteX8" fmla="*/ 35546 w 34948"/>
                  <a:gd name="connsiteY8" fmla="*/ 21159 h 310172"/>
                  <a:gd name="connsiteX9" fmla="*/ 35546 w 34948"/>
                  <a:gd name="connsiteY9" fmla="*/ 17524 h 310172"/>
                  <a:gd name="connsiteX10" fmla="*/ 32270 w 34948"/>
                  <a:gd name="connsiteY10" fmla="*/ 16057 h 310172"/>
                  <a:gd name="connsiteX11" fmla="*/ 8971 w 34948"/>
                  <a:gd name="connsiteY11" fmla="*/ 4406 h 310172"/>
                  <a:gd name="connsiteX12" fmla="*/ 597 w 34948"/>
                  <a:gd name="connsiteY12" fmla="*/ 49 h 310172"/>
                  <a:gd name="connsiteX13" fmla="*/ 12247 w 34948"/>
                  <a:gd name="connsiteY13" fmla="*/ 18969 h 310172"/>
                  <a:gd name="connsiteX14" fmla="*/ 23897 w 34948"/>
                  <a:gd name="connsiteY14" fmla="*/ 24794 h 310172"/>
                  <a:gd name="connsiteX15" fmla="*/ 23897 w 34948"/>
                  <a:gd name="connsiteY15" fmla="*/ 291302 h 310172"/>
                  <a:gd name="connsiteX16" fmla="*/ 12247 w 34948"/>
                  <a:gd name="connsiteY16" fmla="*/ 285477 h 310172"/>
                  <a:gd name="connsiteX17" fmla="*/ 12247 w 34948"/>
                  <a:gd name="connsiteY17" fmla="*/ 18969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597" y="49"/>
                    </a:moveTo>
                    <a:lnTo>
                      <a:pt x="597" y="9509"/>
                    </a:lnTo>
                    <a:lnTo>
                      <a:pt x="597" y="289111"/>
                    </a:lnTo>
                    <a:lnTo>
                      <a:pt x="597" y="292746"/>
                    </a:lnTo>
                    <a:lnTo>
                      <a:pt x="3873" y="294214"/>
                    </a:lnTo>
                    <a:lnTo>
                      <a:pt x="27172" y="305864"/>
                    </a:lnTo>
                    <a:lnTo>
                      <a:pt x="35546" y="310221"/>
                    </a:lnTo>
                    <a:lnTo>
                      <a:pt x="35546" y="300762"/>
                    </a:lnTo>
                    <a:lnTo>
                      <a:pt x="35546" y="21159"/>
                    </a:lnTo>
                    <a:lnTo>
                      <a:pt x="35546" y="17524"/>
                    </a:lnTo>
                    <a:lnTo>
                      <a:pt x="32270" y="16057"/>
                    </a:lnTo>
                    <a:lnTo>
                      <a:pt x="8971" y="4406"/>
                    </a:lnTo>
                    <a:lnTo>
                      <a:pt x="597" y="49"/>
                    </a:lnTo>
                    <a:close/>
                    <a:moveTo>
                      <a:pt x="12247" y="18969"/>
                    </a:moveTo>
                    <a:lnTo>
                      <a:pt x="23897" y="24794"/>
                    </a:lnTo>
                    <a:lnTo>
                      <a:pt x="23897" y="291302"/>
                    </a:lnTo>
                    <a:lnTo>
                      <a:pt x="12247" y="285477"/>
                    </a:lnTo>
                    <a:lnTo>
                      <a:pt x="12247" y="1896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61" name="Freeform 2560">
                <a:extLst>
                  <a:ext uri="{FF2B5EF4-FFF2-40B4-BE49-F238E27FC236}">
                    <a16:creationId xmlns:a16="http://schemas.microsoft.com/office/drawing/2014/main" id="{C10B4A23-7388-02EC-74BD-5667FCAAF783}"/>
                  </a:ext>
                </a:extLst>
              </p:cNvPr>
              <p:cNvSpPr/>
              <p:nvPr/>
            </p:nvSpPr>
            <p:spPr>
              <a:xfrm>
                <a:off x="6784205" y="1148363"/>
                <a:ext cx="34948" cy="310172"/>
              </a:xfrm>
              <a:custGeom>
                <a:avLst/>
                <a:gdLst>
                  <a:gd name="connsiteX0" fmla="*/ 604 w 34948"/>
                  <a:gd name="connsiteY0" fmla="*/ 52 h 310172"/>
                  <a:gd name="connsiteX1" fmla="*/ 604 w 34948"/>
                  <a:gd name="connsiteY1" fmla="*/ 292749 h 310172"/>
                  <a:gd name="connsiteX2" fmla="*/ 35552 w 34948"/>
                  <a:gd name="connsiteY2" fmla="*/ 310224 h 310172"/>
                  <a:gd name="connsiteX3" fmla="*/ 35552 w 34948"/>
                  <a:gd name="connsiteY3" fmla="*/ 17527 h 310172"/>
                  <a:gd name="connsiteX4" fmla="*/ 604 w 34948"/>
                  <a:gd name="connsiteY4" fmla="*/ 52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604" y="52"/>
                    </a:moveTo>
                    <a:lnTo>
                      <a:pt x="604" y="292749"/>
                    </a:lnTo>
                    <a:lnTo>
                      <a:pt x="35552" y="310224"/>
                    </a:lnTo>
                    <a:lnTo>
                      <a:pt x="35552" y="17527"/>
                    </a:lnTo>
                    <a:lnTo>
                      <a:pt x="604" y="5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63" name="Freeform 2562">
                <a:extLst>
                  <a:ext uri="{FF2B5EF4-FFF2-40B4-BE49-F238E27FC236}">
                    <a16:creationId xmlns:a16="http://schemas.microsoft.com/office/drawing/2014/main" id="{4E578F50-8401-FD1A-72BB-7651260A045F}"/>
                  </a:ext>
                </a:extLst>
              </p:cNvPr>
              <p:cNvSpPr/>
              <p:nvPr/>
            </p:nvSpPr>
            <p:spPr>
              <a:xfrm>
                <a:off x="6836629" y="1165838"/>
                <a:ext cx="58248" cy="158720"/>
              </a:xfrm>
              <a:custGeom>
                <a:avLst/>
                <a:gdLst>
                  <a:gd name="connsiteX0" fmla="*/ 613 w 58248"/>
                  <a:gd name="connsiteY0" fmla="*/ 43 h 158720"/>
                  <a:gd name="connsiteX1" fmla="*/ 613 w 58248"/>
                  <a:gd name="connsiteY1" fmla="*/ 9503 h 158720"/>
                  <a:gd name="connsiteX2" fmla="*/ 613 w 58248"/>
                  <a:gd name="connsiteY2" fmla="*/ 126004 h 158720"/>
                  <a:gd name="connsiteX3" fmla="*/ 613 w 58248"/>
                  <a:gd name="connsiteY3" fmla="*/ 129639 h 158720"/>
                  <a:gd name="connsiteX4" fmla="*/ 3887 w 58248"/>
                  <a:gd name="connsiteY4" fmla="*/ 131107 h 158720"/>
                  <a:gd name="connsiteX5" fmla="*/ 50485 w 58248"/>
                  <a:gd name="connsiteY5" fmla="*/ 154407 h 158720"/>
                  <a:gd name="connsiteX6" fmla="*/ 58861 w 58248"/>
                  <a:gd name="connsiteY6" fmla="*/ 158764 h 158720"/>
                  <a:gd name="connsiteX7" fmla="*/ 58861 w 58248"/>
                  <a:gd name="connsiteY7" fmla="*/ 149304 h 158720"/>
                  <a:gd name="connsiteX8" fmla="*/ 58861 w 58248"/>
                  <a:gd name="connsiteY8" fmla="*/ 32803 h 158720"/>
                  <a:gd name="connsiteX9" fmla="*/ 58861 w 58248"/>
                  <a:gd name="connsiteY9" fmla="*/ 29168 h 158720"/>
                  <a:gd name="connsiteX10" fmla="*/ 55588 w 58248"/>
                  <a:gd name="connsiteY10" fmla="*/ 27700 h 158720"/>
                  <a:gd name="connsiteX11" fmla="*/ 8989 w 58248"/>
                  <a:gd name="connsiteY11" fmla="*/ 4400 h 158720"/>
                  <a:gd name="connsiteX12" fmla="*/ 613 w 58248"/>
                  <a:gd name="connsiteY12" fmla="*/ 43 h 158720"/>
                  <a:gd name="connsiteX13" fmla="*/ 12263 w 58248"/>
                  <a:gd name="connsiteY13" fmla="*/ 18963 h 158720"/>
                  <a:gd name="connsiteX14" fmla="*/ 47212 w 58248"/>
                  <a:gd name="connsiteY14" fmla="*/ 36438 h 158720"/>
                  <a:gd name="connsiteX15" fmla="*/ 47212 w 58248"/>
                  <a:gd name="connsiteY15" fmla="*/ 139844 h 158720"/>
                  <a:gd name="connsiteX16" fmla="*/ 12263 w 58248"/>
                  <a:gd name="connsiteY16" fmla="*/ 122369 h 158720"/>
                  <a:gd name="connsiteX17" fmla="*/ 12263 w 58248"/>
                  <a:gd name="connsiteY17" fmla="*/ 18963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613" y="43"/>
                    </a:moveTo>
                    <a:lnTo>
                      <a:pt x="613" y="9503"/>
                    </a:lnTo>
                    <a:lnTo>
                      <a:pt x="613" y="126004"/>
                    </a:lnTo>
                    <a:lnTo>
                      <a:pt x="613" y="129639"/>
                    </a:lnTo>
                    <a:lnTo>
                      <a:pt x="3887" y="131107"/>
                    </a:lnTo>
                    <a:lnTo>
                      <a:pt x="50485" y="154407"/>
                    </a:lnTo>
                    <a:lnTo>
                      <a:pt x="58861" y="158764"/>
                    </a:lnTo>
                    <a:lnTo>
                      <a:pt x="58861" y="149304"/>
                    </a:lnTo>
                    <a:lnTo>
                      <a:pt x="58861" y="32803"/>
                    </a:lnTo>
                    <a:lnTo>
                      <a:pt x="58861" y="29168"/>
                    </a:lnTo>
                    <a:lnTo>
                      <a:pt x="55588" y="27700"/>
                    </a:lnTo>
                    <a:lnTo>
                      <a:pt x="8989" y="4400"/>
                    </a:lnTo>
                    <a:lnTo>
                      <a:pt x="613" y="43"/>
                    </a:lnTo>
                    <a:close/>
                    <a:moveTo>
                      <a:pt x="12263" y="18963"/>
                    </a:moveTo>
                    <a:lnTo>
                      <a:pt x="47212" y="36438"/>
                    </a:lnTo>
                    <a:lnTo>
                      <a:pt x="47212" y="139844"/>
                    </a:lnTo>
                    <a:lnTo>
                      <a:pt x="12263" y="122369"/>
                    </a:lnTo>
                    <a:lnTo>
                      <a:pt x="12263" y="1896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64" name="Freeform 2563">
                <a:extLst>
                  <a:ext uri="{FF2B5EF4-FFF2-40B4-BE49-F238E27FC236}">
                    <a16:creationId xmlns:a16="http://schemas.microsoft.com/office/drawing/2014/main" id="{6621E807-3CA7-50A8-C9C8-F28A455BAF3B}"/>
                  </a:ext>
                </a:extLst>
              </p:cNvPr>
              <p:cNvSpPr/>
              <p:nvPr/>
            </p:nvSpPr>
            <p:spPr>
              <a:xfrm>
                <a:off x="6906526" y="1200788"/>
                <a:ext cx="34948" cy="158720"/>
              </a:xfrm>
              <a:custGeom>
                <a:avLst/>
                <a:gdLst>
                  <a:gd name="connsiteX0" fmla="*/ 622 w 34948"/>
                  <a:gd name="connsiteY0" fmla="*/ 48 h 158720"/>
                  <a:gd name="connsiteX1" fmla="*/ 622 w 34948"/>
                  <a:gd name="connsiteY1" fmla="*/ 9508 h 158720"/>
                  <a:gd name="connsiteX2" fmla="*/ 622 w 34948"/>
                  <a:gd name="connsiteY2" fmla="*/ 137659 h 158720"/>
                  <a:gd name="connsiteX3" fmla="*/ 622 w 34948"/>
                  <a:gd name="connsiteY3" fmla="*/ 141294 h 158720"/>
                  <a:gd name="connsiteX4" fmla="*/ 3896 w 34948"/>
                  <a:gd name="connsiteY4" fmla="*/ 142762 h 158720"/>
                  <a:gd name="connsiteX5" fmla="*/ 27195 w 34948"/>
                  <a:gd name="connsiteY5" fmla="*/ 154412 h 158720"/>
                  <a:gd name="connsiteX6" fmla="*/ 35571 w 34948"/>
                  <a:gd name="connsiteY6" fmla="*/ 158769 h 158720"/>
                  <a:gd name="connsiteX7" fmla="*/ 35571 w 34948"/>
                  <a:gd name="connsiteY7" fmla="*/ 149309 h 158720"/>
                  <a:gd name="connsiteX8" fmla="*/ 35571 w 34948"/>
                  <a:gd name="connsiteY8" fmla="*/ 21158 h 158720"/>
                  <a:gd name="connsiteX9" fmla="*/ 35571 w 34948"/>
                  <a:gd name="connsiteY9" fmla="*/ 17524 h 158720"/>
                  <a:gd name="connsiteX10" fmla="*/ 32297 w 34948"/>
                  <a:gd name="connsiteY10" fmla="*/ 16056 h 158720"/>
                  <a:gd name="connsiteX11" fmla="*/ 8998 w 34948"/>
                  <a:gd name="connsiteY11" fmla="*/ 4406 h 158720"/>
                  <a:gd name="connsiteX12" fmla="*/ 622 w 34948"/>
                  <a:gd name="connsiteY12" fmla="*/ 48 h 158720"/>
                  <a:gd name="connsiteX13" fmla="*/ 12272 w 34948"/>
                  <a:gd name="connsiteY13" fmla="*/ 18968 h 158720"/>
                  <a:gd name="connsiteX14" fmla="*/ 23921 w 34948"/>
                  <a:gd name="connsiteY14" fmla="*/ 24793 h 158720"/>
                  <a:gd name="connsiteX15" fmla="*/ 23921 w 34948"/>
                  <a:gd name="connsiteY15" fmla="*/ 139850 h 158720"/>
                  <a:gd name="connsiteX16" fmla="*/ 12272 w 34948"/>
                  <a:gd name="connsiteY16" fmla="*/ 134025 h 158720"/>
                  <a:gd name="connsiteX17" fmla="*/ 12272 w 34948"/>
                  <a:gd name="connsiteY17" fmla="*/ 18968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622" y="48"/>
                    </a:moveTo>
                    <a:lnTo>
                      <a:pt x="622" y="9508"/>
                    </a:lnTo>
                    <a:lnTo>
                      <a:pt x="622" y="137659"/>
                    </a:lnTo>
                    <a:lnTo>
                      <a:pt x="622" y="141294"/>
                    </a:lnTo>
                    <a:lnTo>
                      <a:pt x="3896" y="142762"/>
                    </a:lnTo>
                    <a:lnTo>
                      <a:pt x="27195" y="154412"/>
                    </a:lnTo>
                    <a:lnTo>
                      <a:pt x="35571" y="158769"/>
                    </a:lnTo>
                    <a:lnTo>
                      <a:pt x="35571" y="149309"/>
                    </a:lnTo>
                    <a:lnTo>
                      <a:pt x="35571" y="21158"/>
                    </a:lnTo>
                    <a:lnTo>
                      <a:pt x="35571" y="17524"/>
                    </a:lnTo>
                    <a:lnTo>
                      <a:pt x="32297" y="16056"/>
                    </a:lnTo>
                    <a:lnTo>
                      <a:pt x="8998" y="4406"/>
                    </a:lnTo>
                    <a:lnTo>
                      <a:pt x="622" y="48"/>
                    </a:lnTo>
                    <a:close/>
                    <a:moveTo>
                      <a:pt x="12272" y="18968"/>
                    </a:moveTo>
                    <a:lnTo>
                      <a:pt x="23921" y="24793"/>
                    </a:lnTo>
                    <a:lnTo>
                      <a:pt x="23921" y="139850"/>
                    </a:lnTo>
                    <a:lnTo>
                      <a:pt x="12272" y="134025"/>
                    </a:lnTo>
                    <a:lnTo>
                      <a:pt x="12272" y="1896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65" name="Freeform 2564">
                <a:extLst>
                  <a:ext uri="{FF2B5EF4-FFF2-40B4-BE49-F238E27FC236}">
                    <a16:creationId xmlns:a16="http://schemas.microsoft.com/office/drawing/2014/main" id="{305C689F-3CEA-CEF5-37F5-7F518AE92B99}"/>
                  </a:ext>
                </a:extLst>
              </p:cNvPr>
              <p:cNvSpPr/>
              <p:nvPr/>
            </p:nvSpPr>
            <p:spPr>
              <a:xfrm>
                <a:off x="6720133" y="959043"/>
                <a:ext cx="477635" cy="595605"/>
              </a:xfrm>
              <a:custGeom>
                <a:avLst/>
                <a:gdLst>
                  <a:gd name="connsiteX0" fmla="*/ 239444 w 477635"/>
                  <a:gd name="connsiteY0" fmla="*/ 45 h 595605"/>
                  <a:gd name="connsiteX1" fmla="*/ 236893 w 477635"/>
                  <a:gd name="connsiteY1" fmla="*/ 1501 h 595605"/>
                  <a:gd name="connsiteX2" fmla="*/ 3901 w 477635"/>
                  <a:gd name="connsiteY2" fmla="*/ 117996 h 595605"/>
                  <a:gd name="connsiteX3" fmla="*/ 627 w 477635"/>
                  <a:gd name="connsiteY3" fmla="*/ 119464 h 595605"/>
                  <a:gd name="connsiteX4" fmla="*/ 627 w 477635"/>
                  <a:gd name="connsiteY4" fmla="*/ 123099 h 595605"/>
                  <a:gd name="connsiteX5" fmla="*/ 627 w 477635"/>
                  <a:gd name="connsiteY5" fmla="*/ 472602 h 595605"/>
                  <a:gd name="connsiteX6" fmla="*/ 627 w 477635"/>
                  <a:gd name="connsiteY6" fmla="*/ 476237 h 595605"/>
                  <a:gd name="connsiteX7" fmla="*/ 3903 w 477635"/>
                  <a:gd name="connsiteY7" fmla="*/ 477705 h 595605"/>
                  <a:gd name="connsiteX8" fmla="*/ 236895 w 477635"/>
                  <a:gd name="connsiteY8" fmla="*/ 594206 h 595605"/>
                  <a:gd name="connsiteX9" fmla="*/ 239447 w 477635"/>
                  <a:gd name="connsiteY9" fmla="*/ 595650 h 595605"/>
                  <a:gd name="connsiteX10" fmla="*/ 241998 w 477635"/>
                  <a:gd name="connsiteY10" fmla="*/ 594206 h 595605"/>
                  <a:gd name="connsiteX11" fmla="*/ 474990 w 477635"/>
                  <a:gd name="connsiteY11" fmla="*/ 477705 h 595605"/>
                  <a:gd name="connsiteX12" fmla="*/ 478263 w 477635"/>
                  <a:gd name="connsiteY12" fmla="*/ 476237 h 595605"/>
                  <a:gd name="connsiteX13" fmla="*/ 478263 w 477635"/>
                  <a:gd name="connsiteY13" fmla="*/ 472602 h 595605"/>
                  <a:gd name="connsiteX14" fmla="*/ 478263 w 477635"/>
                  <a:gd name="connsiteY14" fmla="*/ 123099 h 595605"/>
                  <a:gd name="connsiteX15" fmla="*/ 478263 w 477635"/>
                  <a:gd name="connsiteY15" fmla="*/ 119464 h 595605"/>
                  <a:gd name="connsiteX16" fmla="*/ 474990 w 477635"/>
                  <a:gd name="connsiteY16" fmla="*/ 117996 h 595605"/>
                  <a:gd name="connsiteX17" fmla="*/ 241998 w 477635"/>
                  <a:gd name="connsiteY17" fmla="*/ 1501 h 595605"/>
                  <a:gd name="connsiteX18" fmla="*/ 239447 w 477635"/>
                  <a:gd name="connsiteY18" fmla="*/ 45 h 595605"/>
                  <a:gd name="connsiteX19" fmla="*/ 239444 w 477635"/>
                  <a:gd name="connsiteY19" fmla="*/ 13151 h 595605"/>
                  <a:gd name="connsiteX20" fmla="*/ 466612 w 477635"/>
                  <a:gd name="connsiteY20" fmla="*/ 126734 h 595605"/>
                  <a:gd name="connsiteX21" fmla="*/ 466612 w 477635"/>
                  <a:gd name="connsiteY21" fmla="*/ 468967 h 595605"/>
                  <a:gd name="connsiteX22" fmla="*/ 239444 w 477635"/>
                  <a:gd name="connsiteY22" fmla="*/ 582556 h 595605"/>
                  <a:gd name="connsiteX23" fmla="*/ 12277 w 477635"/>
                  <a:gd name="connsiteY23" fmla="*/ 468967 h 595605"/>
                  <a:gd name="connsiteX24" fmla="*/ 12277 w 477635"/>
                  <a:gd name="connsiteY24" fmla="*/ 126734 h 595605"/>
                  <a:gd name="connsiteX25" fmla="*/ 239444 w 477635"/>
                  <a:gd name="connsiteY25" fmla="*/ 13151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39444" y="45"/>
                    </a:moveTo>
                    <a:lnTo>
                      <a:pt x="236893" y="1501"/>
                    </a:lnTo>
                    <a:lnTo>
                      <a:pt x="3901" y="117996"/>
                    </a:lnTo>
                    <a:lnTo>
                      <a:pt x="627" y="119464"/>
                    </a:lnTo>
                    <a:lnTo>
                      <a:pt x="627" y="123099"/>
                    </a:lnTo>
                    <a:lnTo>
                      <a:pt x="627" y="472602"/>
                    </a:lnTo>
                    <a:lnTo>
                      <a:pt x="627" y="476237"/>
                    </a:lnTo>
                    <a:lnTo>
                      <a:pt x="3903" y="477705"/>
                    </a:lnTo>
                    <a:lnTo>
                      <a:pt x="236895" y="594206"/>
                    </a:lnTo>
                    <a:lnTo>
                      <a:pt x="239447" y="595650"/>
                    </a:lnTo>
                    <a:lnTo>
                      <a:pt x="241998" y="594206"/>
                    </a:lnTo>
                    <a:lnTo>
                      <a:pt x="474990" y="477705"/>
                    </a:lnTo>
                    <a:lnTo>
                      <a:pt x="478263" y="476237"/>
                    </a:lnTo>
                    <a:lnTo>
                      <a:pt x="478263" y="472602"/>
                    </a:lnTo>
                    <a:lnTo>
                      <a:pt x="478263" y="123099"/>
                    </a:lnTo>
                    <a:lnTo>
                      <a:pt x="478263" y="119464"/>
                    </a:lnTo>
                    <a:lnTo>
                      <a:pt x="474990" y="117996"/>
                    </a:lnTo>
                    <a:lnTo>
                      <a:pt x="241998" y="1501"/>
                    </a:lnTo>
                    <a:lnTo>
                      <a:pt x="239447" y="45"/>
                    </a:lnTo>
                    <a:close/>
                    <a:moveTo>
                      <a:pt x="239444" y="13151"/>
                    </a:moveTo>
                    <a:lnTo>
                      <a:pt x="466612" y="126734"/>
                    </a:lnTo>
                    <a:lnTo>
                      <a:pt x="466612" y="468967"/>
                    </a:lnTo>
                    <a:lnTo>
                      <a:pt x="239444" y="582556"/>
                    </a:lnTo>
                    <a:lnTo>
                      <a:pt x="12277" y="468967"/>
                    </a:lnTo>
                    <a:lnTo>
                      <a:pt x="12277" y="126734"/>
                    </a:lnTo>
                    <a:lnTo>
                      <a:pt x="239444" y="1315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566" name="Graphic 2503">
              <a:extLst>
                <a:ext uri="{FF2B5EF4-FFF2-40B4-BE49-F238E27FC236}">
                  <a16:creationId xmlns:a16="http://schemas.microsoft.com/office/drawing/2014/main" id="{54E47DB3-3DDB-C862-8F27-2BC387AA8C11}"/>
                </a:ext>
              </a:extLst>
            </p:cNvPr>
            <p:cNvGrpSpPr/>
            <p:nvPr/>
          </p:nvGrpSpPr>
          <p:grpSpPr>
            <a:xfrm>
              <a:off x="6999884" y="1223583"/>
              <a:ext cx="137928" cy="219416"/>
              <a:chOff x="6999884" y="1223583"/>
              <a:chExt cx="137928" cy="219416"/>
            </a:xfrm>
          </p:grpSpPr>
          <p:sp>
            <p:nvSpPr>
              <p:cNvPr id="2567" name="Freeform 2566">
                <a:extLst>
                  <a:ext uri="{FF2B5EF4-FFF2-40B4-BE49-F238E27FC236}">
                    <a16:creationId xmlns:a16="http://schemas.microsoft.com/office/drawing/2014/main" id="{EB85D34F-C532-83BF-917B-F15AE21C9562}"/>
                  </a:ext>
                </a:extLst>
              </p:cNvPr>
              <p:cNvSpPr/>
              <p:nvPr/>
            </p:nvSpPr>
            <p:spPr>
              <a:xfrm>
                <a:off x="6999884" y="1223583"/>
                <a:ext cx="137928" cy="219416"/>
              </a:xfrm>
              <a:custGeom>
                <a:avLst/>
                <a:gdLst>
                  <a:gd name="connsiteX0" fmla="*/ 137929 w 137928"/>
                  <a:gd name="connsiteY0" fmla="*/ 0 h 219416"/>
                  <a:gd name="connsiteX1" fmla="*/ 137929 w 137928"/>
                  <a:gd name="connsiteY1" fmla="*/ 37280 h 219416"/>
                  <a:gd name="connsiteX2" fmla="*/ 137929 w 137928"/>
                  <a:gd name="connsiteY2" fmla="*/ 113170 h 219416"/>
                  <a:gd name="connsiteX3" fmla="*/ 137929 w 137928"/>
                  <a:gd name="connsiteY3" fmla="*/ 150450 h 219416"/>
                  <a:gd name="connsiteX4" fmla="*/ 0 w 137928"/>
                  <a:gd name="connsiteY4" fmla="*/ 219416 h 219416"/>
                  <a:gd name="connsiteX5" fmla="*/ 0 w 137928"/>
                  <a:gd name="connsiteY5" fmla="*/ 182137 h 219416"/>
                  <a:gd name="connsiteX6" fmla="*/ 0 w 137928"/>
                  <a:gd name="connsiteY6" fmla="*/ 106246 h 219416"/>
                  <a:gd name="connsiteX7" fmla="*/ 0 w 137928"/>
                  <a:gd name="connsiteY7" fmla="*/ 68967 h 219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7928" h="219416">
                    <a:moveTo>
                      <a:pt x="137929" y="0"/>
                    </a:moveTo>
                    <a:cubicBezTo>
                      <a:pt x="137929" y="0"/>
                      <a:pt x="137929" y="16691"/>
                      <a:pt x="137929" y="37280"/>
                    </a:cubicBezTo>
                    <a:lnTo>
                      <a:pt x="137929" y="113170"/>
                    </a:lnTo>
                    <a:cubicBezTo>
                      <a:pt x="137929" y="133759"/>
                      <a:pt x="137929" y="150450"/>
                      <a:pt x="137929" y="150450"/>
                    </a:cubicBezTo>
                    <a:lnTo>
                      <a:pt x="0" y="219416"/>
                    </a:lnTo>
                    <a:cubicBezTo>
                      <a:pt x="0" y="219416"/>
                      <a:pt x="0" y="202726"/>
                      <a:pt x="0" y="182137"/>
                    </a:cubicBezTo>
                    <a:lnTo>
                      <a:pt x="0" y="106246"/>
                    </a:lnTo>
                    <a:cubicBezTo>
                      <a:pt x="0" y="85657"/>
                      <a:pt x="0" y="68967"/>
                      <a:pt x="0" y="68967"/>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68" name="Freeform 2567">
                <a:extLst>
                  <a:ext uri="{FF2B5EF4-FFF2-40B4-BE49-F238E27FC236}">
                    <a16:creationId xmlns:a16="http://schemas.microsoft.com/office/drawing/2014/main" id="{C52CC415-703D-3FF0-2EFD-6D04EC2C1B6D}"/>
                  </a:ext>
                </a:extLst>
              </p:cNvPr>
              <p:cNvSpPr/>
              <p:nvPr/>
            </p:nvSpPr>
            <p:spPr>
              <a:xfrm>
                <a:off x="7065750" y="1260384"/>
                <a:ext cx="12019" cy="145873"/>
              </a:xfrm>
              <a:custGeom>
                <a:avLst/>
                <a:gdLst>
                  <a:gd name="connsiteX0" fmla="*/ 12323 w 12019"/>
                  <a:gd name="connsiteY0" fmla="*/ -64 h 145873"/>
                  <a:gd name="connsiteX1" fmla="*/ 11734 w 12019"/>
                  <a:gd name="connsiteY1" fmla="*/ 138160 h 145873"/>
                  <a:gd name="connsiteX2" fmla="*/ 303 w 12019"/>
                  <a:gd name="connsiteY2" fmla="*/ 145809 h 145873"/>
                  <a:gd name="connsiteX3" fmla="*/ 303 w 12019"/>
                  <a:gd name="connsiteY3" fmla="*/ 6912 h 145873"/>
                  <a:gd name="connsiteX4" fmla="*/ 12323 w 12019"/>
                  <a:gd name="connsiteY4" fmla="*/ -64 h 145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19" h="145873">
                    <a:moveTo>
                      <a:pt x="12323" y="-64"/>
                    </a:moveTo>
                    <a:lnTo>
                      <a:pt x="11734" y="138160"/>
                    </a:lnTo>
                    <a:lnTo>
                      <a:pt x="303" y="145809"/>
                    </a:lnTo>
                    <a:lnTo>
                      <a:pt x="303" y="6912"/>
                    </a:lnTo>
                    <a:lnTo>
                      <a:pt x="12323" y="-6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69" name="Freeform 2568">
                <a:extLst>
                  <a:ext uri="{FF2B5EF4-FFF2-40B4-BE49-F238E27FC236}">
                    <a16:creationId xmlns:a16="http://schemas.microsoft.com/office/drawing/2014/main" id="{40A343A9-3CA4-DE00-D74B-C72D701791E3}"/>
                  </a:ext>
                </a:extLst>
              </p:cNvPr>
              <p:cNvSpPr/>
              <p:nvPr/>
            </p:nvSpPr>
            <p:spPr>
              <a:xfrm>
                <a:off x="7005739" y="1299973"/>
                <a:ext cx="126661" cy="81741"/>
              </a:xfrm>
              <a:custGeom>
                <a:avLst/>
                <a:gdLst>
                  <a:gd name="connsiteX0" fmla="*/ 126251 w 126661"/>
                  <a:gd name="connsiteY0" fmla="*/ -64 h 81741"/>
                  <a:gd name="connsiteX1" fmla="*/ 126965 w 126661"/>
                  <a:gd name="connsiteY1" fmla="*/ 17503 h 81741"/>
                  <a:gd name="connsiteX2" fmla="*/ 303 w 126661"/>
                  <a:gd name="connsiteY2" fmla="*/ 81677 h 81741"/>
                  <a:gd name="connsiteX3" fmla="*/ 1732 w 126661"/>
                  <a:gd name="connsiteY3" fmla="*/ 62051 h 81741"/>
                  <a:gd name="connsiteX4" fmla="*/ 126251 w 126661"/>
                  <a:gd name="connsiteY4" fmla="*/ -64 h 8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61" h="81741">
                    <a:moveTo>
                      <a:pt x="126251" y="-64"/>
                    </a:moveTo>
                    <a:lnTo>
                      <a:pt x="126965" y="17503"/>
                    </a:lnTo>
                    <a:lnTo>
                      <a:pt x="303" y="81677"/>
                    </a:lnTo>
                    <a:lnTo>
                      <a:pt x="1732" y="62051"/>
                    </a:lnTo>
                    <a:lnTo>
                      <a:pt x="126251" y="-6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70" name="Freeform 2569">
                <a:extLst>
                  <a:ext uri="{FF2B5EF4-FFF2-40B4-BE49-F238E27FC236}">
                    <a16:creationId xmlns:a16="http://schemas.microsoft.com/office/drawing/2014/main" id="{1D5525CA-1EED-4CE5-4F15-404C251457E1}"/>
                  </a:ext>
                </a:extLst>
              </p:cNvPr>
              <p:cNvSpPr/>
              <p:nvPr/>
            </p:nvSpPr>
            <p:spPr>
              <a:xfrm>
                <a:off x="7003427" y="1261771"/>
                <a:ext cx="128426" cy="135072"/>
              </a:xfrm>
              <a:custGeom>
                <a:avLst/>
                <a:gdLst>
                  <a:gd name="connsiteX0" fmla="*/ 81621 w 128426"/>
                  <a:gd name="connsiteY0" fmla="*/ 314 h 135072"/>
                  <a:gd name="connsiteX1" fmla="*/ 82419 w 128426"/>
                  <a:gd name="connsiteY1" fmla="*/ 3887 h 135072"/>
                  <a:gd name="connsiteX2" fmla="*/ 92799 w 128426"/>
                  <a:gd name="connsiteY2" fmla="*/ 48098 h 135072"/>
                  <a:gd name="connsiteX3" fmla="*/ 127806 w 128426"/>
                  <a:gd name="connsiteY3" fmla="*/ 22462 h 135072"/>
                  <a:gd name="connsiteX4" fmla="*/ 128730 w 128426"/>
                  <a:gd name="connsiteY4" fmla="*/ 32632 h 135072"/>
                  <a:gd name="connsiteX5" fmla="*/ 92799 w 128426"/>
                  <a:gd name="connsiteY5" fmla="*/ 60622 h 135072"/>
                  <a:gd name="connsiteX6" fmla="*/ 88807 w 128426"/>
                  <a:gd name="connsiteY6" fmla="*/ 63186 h 135072"/>
                  <a:gd name="connsiteX7" fmla="*/ 87210 w 128426"/>
                  <a:gd name="connsiteY7" fmla="*/ 57176 h 135072"/>
                  <a:gd name="connsiteX8" fmla="*/ 80066 w 128426"/>
                  <a:gd name="connsiteY8" fmla="*/ 26118 h 135072"/>
                  <a:gd name="connsiteX9" fmla="*/ 68929 w 128426"/>
                  <a:gd name="connsiteY9" fmla="*/ 124964 h 135072"/>
                  <a:gd name="connsiteX10" fmla="*/ 68131 w 128426"/>
                  <a:gd name="connsiteY10" fmla="*/ 135008 h 135072"/>
                  <a:gd name="connsiteX11" fmla="*/ 62542 w 128426"/>
                  <a:gd name="connsiteY11" fmla="*/ 125889 h 135072"/>
                  <a:gd name="connsiteX12" fmla="*/ 38672 w 128426"/>
                  <a:gd name="connsiteY12" fmla="*/ 86804 h 135072"/>
                  <a:gd name="connsiteX13" fmla="*/ 303 w 128426"/>
                  <a:gd name="connsiteY13" fmla="*/ 102102 h 135072"/>
                  <a:gd name="connsiteX14" fmla="*/ 1354 w 128426"/>
                  <a:gd name="connsiteY14" fmla="*/ 91175 h 135072"/>
                  <a:gd name="connsiteX15" fmla="*/ 37873 w 128426"/>
                  <a:gd name="connsiteY15" fmla="*/ 76382 h 135072"/>
                  <a:gd name="connsiteX16" fmla="*/ 40269 w 128426"/>
                  <a:gd name="connsiteY16" fmla="*/ 74617 h 135072"/>
                  <a:gd name="connsiteX17" fmla="*/ 42664 w 128426"/>
                  <a:gd name="connsiteY17" fmla="*/ 78525 h 135072"/>
                  <a:gd name="connsiteX18" fmla="*/ 62542 w 128426"/>
                  <a:gd name="connsiteY18" fmla="*/ 111138 h 135072"/>
                  <a:gd name="connsiteX19" fmla="*/ 74477 w 128426"/>
                  <a:gd name="connsiteY19" fmla="*/ 2206 h 135072"/>
                  <a:gd name="connsiteX20" fmla="*/ 74477 w 128426"/>
                  <a:gd name="connsiteY20" fmla="*/ -64 h 135072"/>
                  <a:gd name="connsiteX21" fmla="*/ 81621 w 128426"/>
                  <a:gd name="connsiteY21" fmla="*/ 314 h 135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426" h="135072">
                    <a:moveTo>
                      <a:pt x="81621" y="314"/>
                    </a:moveTo>
                    <a:lnTo>
                      <a:pt x="82419" y="3887"/>
                    </a:lnTo>
                    <a:lnTo>
                      <a:pt x="92799" y="48098"/>
                    </a:lnTo>
                    <a:lnTo>
                      <a:pt x="127806" y="22462"/>
                    </a:lnTo>
                    <a:lnTo>
                      <a:pt x="128730" y="32632"/>
                    </a:lnTo>
                    <a:lnTo>
                      <a:pt x="92799" y="60622"/>
                    </a:lnTo>
                    <a:lnTo>
                      <a:pt x="88807" y="63186"/>
                    </a:lnTo>
                    <a:lnTo>
                      <a:pt x="87210" y="57176"/>
                    </a:lnTo>
                    <a:lnTo>
                      <a:pt x="80066" y="26118"/>
                    </a:lnTo>
                    <a:lnTo>
                      <a:pt x="68929" y="124964"/>
                    </a:lnTo>
                    <a:lnTo>
                      <a:pt x="68131" y="135008"/>
                    </a:lnTo>
                    <a:lnTo>
                      <a:pt x="62542" y="125889"/>
                    </a:lnTo>
                    <a:lnTo>
                      <a:pt x="38672" y="86804"/>
                    </a:lnTo>
                    <a:lnTo>
                      <a:pt x="303" y="102102"/>
                    </a:lnTo>
                    <a:lnTo>
                      <a:pt x="1354" y="91175"/>
                    </a:lnTo>
                    <a:lnTo>
                      <a:pt x="37873" y="76382"/>
                    </a:lnTo>
                    <a:lnTo>
                      <a:pt x="40269" y="74617"/>
                    </a:lnTo>
                    <a:lnTo>
                      <a:pt x="42664" y="78525"/>
                    </a:lnTo>
                    <a:lnTo>
                      <a:pt x="62542" y="111138"/>
                    </a:lnTo>
                    <a:lnTo>
                      <a:pt x="74477" y="2206"/>
                    </a:lnTo>
                    <a:lnTo>
                      <a:pt x="74477" y="-64"/>
                    </a:lnTo>
                    <a:lnTo>
                      <a:pt x="81621" y="31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571" name="Graphic 2503">
            <a:extLst>
              <a:ext uri="{FF2B5EF4-FFF2-40B4-BE49-F238E27FC236}">
                <a16:creationId xmlns:a16="http://schemas.microsoft.com/office/drawing/2014/main" id="{3BB6A871-AF04-4906-36AF-D5AB8AD7DE99}"/>
              </a:ext>
            </a:extLst>
          </p:cNvPr>
          <p:cNvGrpSpPr/>
          <p:nvPr/>
        </p:nvGrpSpPr>
        <p:grpSpPr>
          <a:xfrm>
            <a:off x="4902675" y="4443246"/>
            <a:ext cx="712963" cy="555303"/>
            <a:chOff x="5706575" y="3671961"/>
            <a:chExt cx="480894" cy="374552"/>
          </a:xfrm>
        </p:grpSpPr>
        <p:sp>
          <p:nvSpPr>
            <p:cNvPr id="2572" name="Freeform 2571">
              <a:extLst>
                <a:ext uri="{FF2B5EF4-FFF2-40B4-BE49-F238E27FC236}">
                  <a16:creationId xmlns:a16="http://schemas.microsoft.com/office/drawing/2014/main" id="{D85915E0-CDCB-5A86-732D-3637B0176EA9}"/>
                </a:ext>
              </a:extLst>
            </p:cNvPr>
            <p:cNvSpPr/>
            <p:nvPr/>
          </p:nvSpPr>
          <p:spPr>
            <a:xfrm>
              <a:off x="5706575" y="3671961"/>
              <a:ext cx="480894" cy="374552"/>
            </a:xfrm>
            <a:custGeom>
              <a:avLst/>
              <a:gdLst>
                <a:gd name="connsiteX0" fmla="*/ 240843 w 480894"/>
                <a:gd name="connsiteY0" fmla="*/ 669 h 374552"/>
                <a:gd name="connsiteX1" fmla="*/ 231594 w 480894"/>
                <a:gd name="connsiteY1" fmla="*/ 5312 h 374552"/>
                <a:gd name="connsiteX2" fmla="*/ 9650 w 480894"/>
                <a:gd name="connsiteY2" fmla="*/ 116269 h 374552"/>
                <a:gd name="connsiteX3" fmla="*/ 401 w 480894"/>
                <a:gd name="connsiteY3" fmla="*/ 120912 h 374552"/>
                <a:gd name="connsiteX4" fmla="*/ 401 w 480894"/>
                <a:gd name="connsiteY4" fmla="*/ 132453 h 374552"/>
                <a:gd name="connsiteX5" fmla="*/ 401 w 480894"/>
                <a:gd name="connsiteY5" fmla="*/ 243437 h 374552"/>
                <a:gd name="connsiteX6" fmla="*/ 401 w 480894"/>
                <a:gd name="connsiteY6" fmla="*/ 255005 h 374552"/>
                <a:gd name="connsiteX7" fmla="*/ 9649 w 480894"/>
                <a:gd name="connsiteY7" fmla="*/ 259622 h 374552"/>
                <a:gd name="connsiteX8" fmla="*/ 231593 w 480894"/>
                <a:gd name="connsiteY8" fmla="*/ 370605 h 374552"/>
                <a:gd name="connsiteX9" fmla="*/ 240842 w 480894"/>
                <a:gd name="connsiteY9" fmla="*/ 375222 h 374552"/>
                <a:gd name="connsiteX10" fmla="*/ 248934 w 480894"/>
                <a:gd name="connsiteY10" fmla="*/ 370605 h 374552"/>
                <a:gd name="connsiteX11" fmla="*/ 470882 w 480894"/>
                <a:gd name="connsiteY11" fmla="*/ 259622 h 374552"/>
                <a:gd name="connsiteX12" fmla="*/ 481295 w 480894"/>
                <a:gd name="connsiteY12" fmla="*/ 255005 h 374552"/>
                <a:gd name="connsiteX13" fmla="*/ 481295 w 480894"/>
                <a:gd name="connsiteY13" fmla="*/ 243437 h 374552"/>
                <a:gd name="connsiteX14" fmla="*/ 481295 w 480894"/>
                <a:gd name="connsiteY14" fmla="*/ 132453 h 374552"/>
                <a:gd name="connsiteX15" fmla="*/ 481295 w 480894"/>
                <a:gd name="connsiteY15" fmla="*/ 120912 h 374552"/>
                <a:gd name="connsiteX16" fmla="*/ 470882 w 480894"/>
                <a:gd name="connsiteY16" fmla="*/ 116269 h 374552"/>
                <a:gd name="connsiteX17" fmla="*/ 248934 w 480894"/>
                <a:gd name="connsiteY17" fmla="*/ 5312 h 374552"/>
                <a:gd name="connsiteX18" fmla="*/ 240842 w 480894"/>
                <a:gd name="connsiteY18" fmla="*/ 669 h 374552"/>
                <a:gd name="connsiteX19" fmla="*/ 240843 w 480894"/>
                <a:gd name="connsiteY19" fmla="*/ 42298 h 374552"/>
                <a:gd name="connsiteX20" fmla="*/ 444284 w 480894"/>
                <a:gd name="connsiteY20" fmla="*/ 144021 h 374552"/>
                <a:gd name="connsiteX21" fmla="*/ 444284 w 480894"/>
                <a:gd name="connsiteY21" fmla="*/ 231896 h 374552"/>
                <a:gd name="connsiteX22" fmla="*/ 240843 w 480894"/>
                <a:gd name="connsiteY22" fmla="*/ 333620 h 374552"/>
                <a:gd name="connsiteX23" fmla="*/ 37393 w 480894"/>
                <a:gd name="connsiteY23" fmla="*/ 231896 h 374552"/>
                <a:gd name="connsiteX24" fmla="*/ 37392 w 480894"/>
                <a:gd name="connsiteY24" fmla="*/ 144021 h 374552"/>
                <a:gd name="connsiteX25" fmla="*/ 240842 w 480894"/>
                <a:gd name="connsiteY25" fmla="*/ 42298 h 37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0894" h="374552">
                  <a:moveTo>
                    <a:pt x="240843" y="669"/>
                  </a:moveTo>
                  <a:lnTo>
                    <a:pt x="231594" y="5312"/>
                  </a:lnTo>
                  <a:lnTo>
                    <a:pt x="9650" y="116269"/>
                  </a:lnTo>
                  <a:lnTo>
                    <a:pt x="401" y="120912"/>
                  </a:lnTo>
                  <a:lnTo>
                    <a:pt x="401" y="132453"/>
                  </a:lnTo>
                  <a:lnTo>
                    <a:pt x="401" y="243437"/>
                  </a:lnTo>
                  <a:lnTo>
                    <a:pt x="401" y="255005"/>
                  </a:lnTo>
                  <a:lnTo>
                    <a:pt x="9649" y="259622"/>
                  </a:lnTo>
                  <a:lnTo>
                    <a:pt x="231593" y="370605"/>
                  </a:lnTo>
                  <a:lnTo>
                    <a:pt x="240842" y="375222"/>
                  </a:lnTo>
                  <a:lnTo>
                    <a:pt x="248934" y="370605"/>
                  </a:lnTo>
                  <a:lnTo>
                    <a:pt x="470882" y="259622"/>
                  </a:lnTo>
                  <a:lnTo>
                    <a:pt x="481295" y="255005"/>
                  </a:lnTo>
                  <a:lnTo>
                    <a:pt x="481295" y="243437"/>
                  </a:lnTo>
                  <a:lnTo>
                    <a:pt x="481295" y="132453"/>
                  </a:lnTo>
                  <a:lnTo>
                    <a:pt x="481295" y="120912"/>
                  </a:lnTo>
                  <a:lnTo>
                    <a:pt x="470882" y="116269"/>
                  </a:lnTo>
                  <a:lnTo>
                    <a:pt x="248934" y="5312"/>
                  </a:lnTo>
                  <a:lnTo>
                    <a:pt x="240842" y="669"/>
                  </a:lnTo>
                  <a:close/>
                  <a:moveTo>
                    <a:pt x="240843" y="42298"/>
                  </a:moveTo>
                  <a:lnTo>
                    <a:pt x="444284" y="144021"/>
                  </a:lnTo>
                  <a:lnTo>
                    <a:pt x="444284" y="231896"/>
                  </a:lnTo>
                  <a:lnTo>
                    <a:pt x="240843" y="333620"/>
                  </a:lnTo>
                  <a:lnTo>
                    <a:pt x="37393" y="231896"/>
                  </a:lnTo>
                  <a:lnTo>
                    <a:pt x="37392" y="144021"/>
                  </a:lnTo>
                  <a:lnTo>
                    <a:pt x="240842" y="4229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73" name="Freeform 2572">
              <a:extLst>
                <a:ext uri="{FF2B5EF4-FFF2-40B4-BE49-F238E27FC236}">
                  <a16:creationId xmlns:a16="http://schemas.microsoft.com/office/drawing/2014/main" id="{CA68AD87-B299-8D09-BFAB-53E86EA3E365}"/>
                </a:ext>
              </a:extLst>
            </p:cNvPr>
            <p:cNvSpPr/>
            <p:nvPr/>
          </p:nvSpPr>
          <p:spPr>
            <a:xfrm>
              <a:off x="5724645" y="3692872"/>
              <a:ext cx="443892" cy="221967"/>
            </a:xfrm>
            <a:custGeom>
              <a:avLst/>
              <a:gdLst>
                <a:gd name="connsiteX0" fmla="*/ 401 w 443892"/>
                <a:gd name="connsiteY0" fmla="*/ 111641 h 221967"/>
                <a:gd name="connsiteX1" fmla="*/ 222348 w 443892"/>
                <a:gd name="connsiteY1" fmla="*/ 657 h 221967"/>
                <a:gd name="connsiteX2" fmla="*/ 444294 w 443892"/>
                <a:gd name="connsiteY2" fmla="*/ 111641 h 221967"/>
                <a:gd name="connsiteX3" fmla="*/ 222348 w 443892"/>
                <a:gd name="connsiteY3" fmla="*/ 222625 h 221967"/>
                <a:gd name="connsiteX4" fmla="*/ 401 w 443892"/>
                <a:gd name="connsiteY4" fmla="*/ 111641 h 221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92" h="221967">
                  <a:moveTo>
                    <a:pt x="401" y="111641"/>
                  </a:moveTo>
                  <a:lnTo>
                    <a:pt x="222348" y="657"/>
                  </a:lnTo>
                  <a:lnTo>
                    <a:pt x="444294" y="111641"/>
                  </a:lnTo>
                  <a:lnTo>
                    <a:pt x="222348" y="222625"/>
                  </a:lnTo>
                  <a:lnTo>
                    <a:pt x="401" y="11164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74" name="Freeform 2573">
              <a:extLst>
                <a:ext uri="{FF2B5EF4-FFF2-40B4-BE49-F238E27FC236}">
                  <a16:creationId xmlns:a16="http://schemas.microsoft.com/office/drawing/2014/main" id="{1C07129C-38F9-CB9D-6356-33BB47F6E8F0}"/>
                </a:ext>
              </a:extLst>
            </p:cNvPr>
            <p:cNvSpPr/>
            <p:nvPr/>
          </p:nvSpPr>
          <p:spPr>
            <a:xfrm>
              <a:off x="5724645" y="3803856"/>
              <a:ext cx="221947" cy="221939"/>
            </a:xfrm>
            <a:custGeom>
              <a:avLst/>
              <a:gdLst>
                <a:gd name="connsiteX0" fmla="*/ 379 w 221947"/>
                <a:gd name="connsiteY0" fmla="*/ 680 h 221939"/>
                <a:gd name="connsiteX1" fmla="*/ 379 w 221947"/>
                <a:gd name="connsiteY1" fmla="*/ 111664 h 221939"/>
                <a:gd name="connsiteX2" fmla="*/ 222326 w 221947"/>
                <a:gd name="connsiteY2" fmla="*/ 222620 h 221939"/>
                <a:gd name="connsiteX3" fmla="*/ 222326 w 221947"/>
                <a:gd name="connsiteY3" fmla="*/ 111664 h 221939"/>
                <a:gd name="connsiteX4" fmla="*/ 379 w 221947"/>
                <a:gd name="connsiteY4" fmla="*/ 680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379" y="680"/>
                  </a:moveTo>
                  <a:lnTo>
                    <a:pt x="379" y="111664"/>
                  </a:lnTo>
                  <a:lnTo>
                    <a:pt x="222326" y="222620"/>
                  </a:lnTo>
                  <a:lnTo>
                    <a:pt x="222326" y="111664"/>
                  </a:lnTo>
                  <a:lnTo>
                    <a:pt x="379" y="68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77" name="Freeform 2576">
              <a:extLst>
                <a:ext uri="{FF2B5EF4-FFF2-40B4-BE49-F238E27FC236}">
                  <a16:creationId xmlns:a16="http://schemas.microsoft.com/office/drawing/2014/main" id="{93F36170-A4B6-E59F-728E-DD34EBFDA621}"/>
                </a:ext>
              </a:extLst>
            </p:cNvPr>
            <p:cNvSpPr/>
            <p:nvPr/>
          </p:nvSpPr>
          <p:spPr>
            <a:xfrm>
              <a:off x="5946591" y="3803856"/>
              <a:ext cx="221947" cy="221939"/>
            </a:xfrm>
            <a:custGeom>
              <a:avLst/>
              <a:gdLst>
                <a:gd name="connsiteX0" fmla="*/ 222370 w 221947"/>
                <a:gd name="connsiteY0" fmla="*/ 680 h 221939"/>
                <a:gd name="connsiteX1" fmla="*/ 222370 w 221947"/>
                <a:gd name="connsiteY1" fmla="*/ 111664 h 221939"/>
                <a:gd name="connsiteX2" fmla="*/ 423 w 221947"/>
                <a:gd name="connsiteY2" fmla="*/ 222620 h 221939"/>
                <a:gd name="connsiteX3" fmla="*/ 423 w 221947"/>
                <a:gd name="connsiteY3" fmla="*/ 111664 h 221939"/>
                <a:gd name="connsiteX4" fmla="*/ 222370 w 221947"/>
                <a:gd name="connsiteY4" fmla="*/ 680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222370" y="680"/>
                  </a:moveTo>
                  <a:lnTo>
                    <a:pt x="222370" y="111664"/>
                  </a:lnTo>
                  <a:lnTo>
                    <a:pt x="423" y="222620"/>
                  </a:lnTo>
                  <a:lnTo>
                    <a:pt x="423" y="111664"/>
                  </a:lnTo>
                  <a:lnTo>
                    <a:pt x="222370" y="68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618" name="Graphic 2503">
            <a:extLst>
              <a:ext uri="{FF2B5EF4-FFF2-40B4-BE49-F238E27FC236}">
                <a16:creationId xmlns:a16="http://schemas.microsoft.com/office/drawing/2014/main" id="{8C1607E4-E2AE-F3DF-4B7D-6E3C87B8F6F9}"/>
              </a:ext>
            </a:extLst>
          </p:cNvPr>
          <p:cNvGrpSpPr/>
          <p:nvPr/>
        </p:nvGrpSpPr>
        <p:grpSpPr>
          <a:xfrm>
            <a:off x="7508774" y="2741216"/>
            <a:ext cx="708092" cy="883079"/>
            <a:chOff x="7464389" y="2523941"/>
            <a:chExt cx="477608" cy="595637"/>
          </a:xfrm>
        </p:grpSpPr>
        <p:grpSp>
          <p:nvGrpSpPr>
            <p:cNvPr id="2619" name="Graphic 2503">
              <a:extLst>
                <a:ext uri="{FF2B5EF4-FFF2-40B4-BE49-F238E27FC236}">
                  <a16:creationId xmlns:a16="http://schemas.microsoft.com/office/drawing/2014/main" id="{A85D4AB2-E80E-A720-396B-DAB79F7A596E}"/>
                </a:ext>
              </a:extLst>
            </p:cNvPr>
            <p:cNvGrpSpPr/>
            <p:nvPr/>
          </p:nvGrpSpPr>
          <p:grpSpPr>
            <a:xfrm>
              <a:off x="7464389" y="2523941"/>
              <a:ext cx="477608" cy="595637"/>
              <a:chOff x="7464389" y="2523941"/>
              <a:chExt cx="477608" cy="595637"/>
            </a:xfrm>
          </p:grpSpPr>
          <p:sp>
            <p:nvSpPr>
              <p:cNvPr id="2620" name="Freeform 2619">
                <a:extLst>
                  <a:ext uri="{FF2B5EF4-FFF2-40B4-BE49-F238E27FC236}">
                    <a16:creationId xmlns:a16="http://schemas.microsoft.com/office/drawing/2014/main" id="{ADD413C8-C682-AD3C-4558-829EF0CA959D}"/>
                  </a:ext>
                </a:extLst>
              </p:cNvPr>
              <p:cNvSpPr/>
              <p:nvPr/>
            </p:nvSpPr>
            <p:spPr>
              <a:xfrm>
                <a:off x="7470189" y="2530497"/>
                <a:ext cx="466009" cy="233035"/>
              </a:xfrm>
              <a:custGeom>
                <a:avLst/>
                <a:gdLst>
                  <a:gd name="connsiteX0" fmla="*/ 164 w 466009"/>
                  <a:gd name="connsiteY0" fmla="*/ 116061 h 233035"/>
                  <a:gd name="connsiteX1" fmla="*/ 233190 w 466009"/>
                  <a:gd name="connsiteY1" fmla="*/ -478 h 233035"/>
                  <a:gd name="connsiteX2" fmla="*/ 466173 w 466009"/>
                  <a:gd name="connsiteY2" fmla="*/ 116061 h 233035"/>
                  <a:gd name="connsiteX3" fmla="*/ 233190 w 466009"/>
                  <a:gd name="connsiteY3" fmla="*/ 232557 h 233035"/>
                  <a:gd name="connsiteX4" fmla="*/ 164 w 466009"/>
                  <a:gd name="connsiteY4" fmla="*/ 116061 h 233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009" h="233035">
                    <a:moveTo>
                      <a:pt x="164" y="116061"/>
                    </a:moveTo>
                    <a:lnTo>
                      <a:pt x="233190" y="-478"/>
                    </a:lnTo>
                    <a:lnTo>
                      <a:pt x="466173" y="116061"/>
                    </a:lnTo>
                    <a:lnTo>
                      <a:pt x="233190" y="232557"/>
                    </a:lnTo>
                    <a:lnTo>
                      <a:pt x="164" y="1160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21" name="Freeform 2620">
                <a:extLst>
                  <a:ext uri="{FF2B5EF4-FFF2-40B4-BE49-F238E27FC236}">
                    <a16:creationId xmlns:a16="http://schemas.microsoft.com/office/drawing/2014/main" id="{CC56FAE6-E5C9-5D1C-1DBE-9E286E798CA3}"/>
                  </a:ext>
                </a:extLst>
              </p:cNvPr>
              <p:cNvSpPr/>
              <p:nvPr/>
            </p:nvSpPr>
            <p:spPr>
              <a:xfrm>
                <a:off x="7470189" y="2647036"/>
                <a:ext cx="233025" cy="465987"/>
              </a:xfrm>
              <a:custGeom>
                <a:avLst/>
                <a:gdLst>
                  <a:gd name="connsiteX0" fmla="*/ 164 w 233025"/>
                  <a:gd name="connsiteY0" fmla="*/ -478 h 465987"/>
                  <a:gd name="connsiteX1" fmla="*/ 164 w 233025"/>
                  <a:gd name="connsiteY1" fmla="*/ 349012 h 465987"/>
                  <a:gd name="connsiteX2" fmla="*/ 233190 w 233025"/>
                  <a:gd name="connsiteY2" fmla="*/ 465509 h 465987"/>
                  <a:gd name="connsiteX3" fmla="*/ 233190 w 233025"/>
                  <a:gd name="connsiteY3" fmla="*/ 116019 h 465987"/>
                  <a:gd name="connsiteX4" fmla="*/ 164 w 233025"/>
                  <a:gd name="connsiteY4" fmla="*/ -478 h 465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025" h="465987">
                    <a:moveTo>
                      <a:pt x="164" y="-478"/>
                    </a:moveTo>
                    <a:lnTo>
                      <a:pt x="164" y="349012"/>
                    </a:lnTo>
                    <a:lnTo>
                      <a:pt x="233190" y="465509"/>
                    </a:lnTo>
                    <a:lnTo>
                      <a:pt x="233190" y="116019"/>
                    </a:lnTo>
                    <a:lnTo>
                      <a:pt x="164" y="-4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22" name="Freeform 2621">
                <a:extLst>
                  <a:ext uri="{FF2B5EF4-FFF2-40B4-BE49-F238E27FC236}">
                    <a16:creationId xmlns:a16="http://schemas.microsoft.com/office/drawing/2014/main" id="{892E0290-F1B2-347F-5EAA-CFF25C0A10A9}"/>
                  </a:ext>
                </a:extLst>
              </p:cNvPr>
              <p:cNvSpPr/>
              <p:nvPr/>
            </p:nvSpPr>
            <p:spPr>
              <a:xfrm>
                <a:off x="7703214" y="2647036"/>
                <a:ext cx="232983" cy="465987"/>
              </a:xfrm>
              <a:custGeom>
                <a:avLst/>
                <a:gdLst>
                  <a:gd name="connsiteX0" fmla="*/ 164 w 232983"/>
                  <a:gd name="connsiteY0" fmla="*/ 465509 h 465987"/>
                  <a:gd name="connsiteX1" fmla="*/ 233148 w 232983"/>
                  <a:gd name="connsiteY1" fmla="*/ 349012 h 465987"/>
                  <a:gd name="connsiteX2" fmla="*/ 233148 w 232983"/>
                  <a:gd name="connsiteY2" fmla="*/ -478 h 465987"/>
                  <a:gd name="connsiteX3" fmla="*/ 164 w 232983"/>
                  <a:gd name="connsiteY3" fmla="*/ 116019 h 465987"/>
                  <a:gd name="connsiteX4" fmla="*/ 164 w 232983"/>
                  <a:gd name="connsiteY4" fmla="*/ 465509 h 465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83" h="465987">
                    <a:moveTo>
                      <a:pt x="164" y="465509"/>
                    </a:moveTo>
                    <a:lnTo>
                      <a:pt x="233148" y="349012"/>
                    </a:lnTo>
                    <a:lnTo>
                      <a:pt x="233148" y="-478"/>
                    </a:lnTo>
                    <a:lnTo>
                      <a:pt x="164" y="116019"/>
                    </a:lnTo>
                    <a:lnTo>
                      <a:pt x="164" y="46550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23" name="Freeform 2622">
                <a:extLst>
                  <a:ext uri="{FF2B5EF4-FFF2-40B4-BE49-F238E27FC236}">
                    <a16:creationId xmlns:a16="http://schemas.microsoft.com/office/drawing/2014/main" id="{9FAF4234-07A0-20C3-4618-66BD022B0576}"/>
                  </a:ext>
                </a:extLst>
              </p:cNvPr>
              <p:cNvSpPr/>
              <p:nvPr/>
            </p:nvSpPr>
            <p:spPr>
              <a:xfrm>
                <a:off x="7586134" y="2891923"/>
                <a:ext cx="93210" cy="151462"/>
              </a:xfrm>
              <a:custGeom>
                <a:avLst/>
                <a:gdLst>
                  <a:gd name="connsiteX0" fmla="*/ 164 w 93210"/>
                  <a:gd name="connsiteY0" fmla="*/ -478 h 151462"/>
                  <a:gd name="connsiteX1" fmla="*/ 93374 w 93210"/>
                  <a:gd name="connsiteY1" fmla="*/ 46129 h 151462"/>
                  <a:gd name="connsiteX2" fmla="*/ 93374 w 93210"/>
                  <a:gd name="connsiteY2" fmla="*/ 150985 h 151462"/>
                  <a:gd name="connsiteX3" fmla="*/ 164 w 93210"/>
                  <a:gd name="connsiteY3" fmla="*/ 104377 h 151462"/>
                  <a:gd name="connsiteX4" fmla="*/ 164 w 93210"/>
                  <a:gd name="connsiteY4" fmla="*/ -478 h 15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210" h="151462">
                    <a:moveTo>
                      <a:pt x="164" y="-478"/>
                    </a:moveTo>
                    <a:lnTo>
                      <a:pt x="93374" y="46129"/>
                    </a:lnTo>
                    <a:lnTo>
                      <a:pt x="93374" y="150985"/>
                    </a:lnTo>
                    <a:lnTo>
                      <a:pt x="164" y="104377"/>
                    </a:lnTo>
                    <a:lnTo>
                      <a:pt x="164" y="-4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24" name="Freeform 2623">
                <a:extLst>
                  <a:ext uri="{FF2B5EF4-FFF2-40B4-BE49-F238E27FC236}">
                    <a16:creationId xmlns:a16="http://schemas.microsoft.com/office/drawing/2014/main" id="{5FBE97DE-D0AD-73AA-6C94-76364673926F}"/>
                  </a:ext>
                </a:extLst>
              </p:cNvPr>
              <p:cNvSpPr/>
              <p:nvPr/>
            </p:nvSpPr>
            <p:spPr>
              <a:xfrm>
                <a:off x="7580881" y="2882215"/>
                <a:ext cx="104851" cy="170374"/>
              </a:xfrm>
              <a:custGeom>
                <a:avLst/>
                <a:gdLst>
                  <a:gd name="connsiteX0" fmla="*/ 164 w 104851"/>
                  <a:gd name="connsiteY0" fmla="*/ -478 h 170374"/>
                  <a:gd name="connsiteX1" fmla="*/ 164 w 104851"/>
                  <a:gd name="connsiteY1" fmla="*/ 8978 h 170374"/>
                  <a:gd name="connsiteX2" fmla="*/ 164 w 104851"/>
                  <a:gd name="connsiteY2" fmla="*/ 113833 h 170374"/>
                  <a:gd name="connsiteX3" fmla="*/ 164 w 104851"/>
                  <a:gd name="connsiteY3" fmla="*/ 117490 h 170374"/>
                  <a:gd name="connsiteX4" fmla="*/ 3442 w 104851"/>
                  <a:gd name="connsiteY4" fmla="*/ 118919 h 170374"/>
                  <a:gd name="connsiteX5" fmla="*/ 96610 w 104851"/>
                  <a:gd name="connsiteY5" fmla="*/ 165526 h 170374"/>
                  <a:gd name="connsiteX6" fmla="*/ 105015 w 104851"/>
                  <a:gd name="connsiteY6" fmla="*/ 169896 h 170374"/>
                  <a:gd name="connsiteX7" fmla="*/ 105015 w 104851"/>
                  <a:gd name="connsiteY7" fmla="*/ 160441 h 170374"/>
                  <a:gd name="connsiteX8" fmla="*/ 105015 w 104851"/>
                  <a:gd name="connsiteY8" fmla="*/ 55585 h 170374"/>
                  <a:gd name="connsiteX9" fmla="*/ 105015 w 104851"/>
                  <a:gd name="connsiteY9" fmla="*/ 51929 h 170374"/>
                  <a:gd name="connsiteX10" fmla="*/ 101737 w 104851"/>
                  <a:gd name="connsiteY10" fmla="*/ 50500 h 170374"/>
                  <a:gd name="connsiteX11" fmla="*/ 8527 w 104851"/>
                  <a:gd name="connsiteY11" fmla="*/ 3893 h 170374"/>
                  <a:gd name="connsiteX12" fmla="*/ 164 w 104851"/>
                  <a:gd name="connsiteY12" fmla="*/ -478 h 170374"/>
                  <a:gd name="connsiteX13" fmla="*/ 11805 w 104851"/>
                  <a:gd name="connsiteY13" fmla="*/ 18434 h 170374"/>
                  <a:gd name="connsiteX14" fmla="*/ 93374 w 104851"/>
                  <a:gd name="connsiteY14" fmla="*/ 59241 h 170374"/>
                  <a:gd name="connsiteX15" fmla="*/ 93374 w 104851"/>
                  <a:gd name="connsiteY15" fmla="*/ 150985 h 170374"/>
                  <a:gd name="connsiteX16" fmla="*/ 11805 w 104851"/>
                  <a:gd name="connsiteY16" fmla="*/ 110177 h 170374"/>
                  <a:gd name="connsiteX17" fmla="*/ 11805 w 104851"/>
                  <a:gd name="connsiteY17" fmla="*/ 18434 h 17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51" h="170374">
                    <a:moveTo>
                      <a:pt x="164" y="-478"/>
                    </a:moveTo>
                    <a:lnTo>
                      <a:pt x="164" y="8978"/>
                    </a:lnTo>
                    <a:lnTo>
                      <a:pt x="164" y="113833"/>
                    </a:lnTo>
                    <a:lnTo>
                      <a:pt x="164" y="117490"/>
                    </a:lnTo>
                    <a:lnTo>
                      <a:pt x="3442" y="118919"/>
                    </a:lnTo>
                    <a:lnTo>
                      <a:pt x="96610" y="165526"/>
                    </a:lnTo>
                    <a:lnTo>
                      <a:pt x="105015" y="169896"/>
                    </a:lnTo>
                    <a:lnTo>
                      <a:pt x="105015" y="160441"/>
                    </a:lnTo>
                    <a:lnTo>
                      <a:pt x="105015" y="55585"/>
                    </a:lnTo>
                    <a:lnTo>
                      <a:pt x="105015" y="51929"/>
                    </a:lnTo>
                    <a:lnTo>
                      <a:pt x="101737" y="50500"/>
                    </a:lnTo>
                    <a:lnTo>
                      <a:pt x="8527" y="3893"/>
                    </a:lnTo>
                    <a:lnTo>
                      <a:pt x="164" y="-478"/>
                    </a:lnTo>
                    <a:close/>
                    <a:moveTo>
                      <a:pt x="11805" y="18434"/>
                    </a:moveTo>
                    <a:lnTo>
                      <a:pt x="93374" y="59241"/>
                    </a:lnTo>
                    <a:lnTo>
                      <a:pt x="93374" y="150985"/>
                    </a:lnTo>
                    <a:lnTo>
                      <a:pt x="11805" y="110177"/>
                    </a:lnTo>
                    <a:lnTo>
                      <a:pt x="11805" y="1843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25" name="Freeform 2624">
                <a:extLst>
                  <a:ext uri="{FF2B5EF4-FFF2-40B4-BE49-F238E27FC236}">
                    <a16:creationId xmlns:a16="http://schemas.microsoft.com/office/drawing/2014/main" id="{59B07F01-4446-1862-5D58-22AE59FD8831}"/>
                  </a:ext>
                </a:extLst>
              </p:cNvPr>
              <p:cNvSpPr/>
              <p:nvPr/>
            </p:nvSpPr>
            <p:spPr>
              <a:xfrm>
                <a:off x="7487671" y="2695786"/>
                <a:ext cx="34964" cy="310195"/>
              </a:xfrm>
              <a:custGeom>
                <a:avLst/>
                <a:gdLst>
                  <a:gd name="connsiteX0" fmla="*/ 164 w 34964"/>
                  <a:gd name="connsiteY0" fmla="*/ -478 h 310195"/>
                  <a:gd name="connsiteX1" fmla="*/ 164 w 34964"/>
                  <a:gd name="connsiteY1" fmla="*/ 9020 h 310195"/>
                  <a:gd name="connsiteX2" fmla="*/ 164 w 34964"/>
                  <a:gd name="connsiteY2" fmla="*/ 288621 h 310195"/>
                  <a:gd name="connsiteX3" fmla="*/ 164 w 34964"/>
                  <a:gd name="connsiteY3" fmla="*/ 292235 h 310195"/>
                  <a:gd name="connsiteX4" fmla="*/ 3442 w 34964"/>
                  <a:gd name="connsiteY4" fmla="*/ 293706 h 310195"/>
                  <a:gd name="connsiteX5" fmla="*/ 26723 w 34964"/>
                  <a:gd name="connsiteY5" fmla="*/ 305347 h 310195"/>
                  <a:gd name="connsiteX6" fmla="*/ 35128 w 34964"/>
                  <a:gd name="connsiteY6" fmla="*/ 309718 h 310195"/>
                  <a:gd name="connsiteX7" fmla="*/ 35128 w 34964"/>
                  <a:gd name="connsiteY7" fmla="*/ 300262 h 310195"/>
                  <a:gd name="connsiteX8" fmla="*/ 35128 w 34964"/>
                  <a:gd name="connsiteY8" fmla="*/ 20661 h 310195"/>
                  <a:gd name="connsiteX9" fmla="*/ 35128 w 34964"/>
                  <a:gd name="connsiteY9" fmla="*/ 17005 h 310195"/>
                  <a:gd name="connsiteX10" fmla="*/ 31850 w 34964"/>
                  <a:gd name="connsiteY10" fmla="*/ 15576 h 310195"/>
                  <a:gd name="connsiteX11" fmla="*/ 8527 w 34964"/>
                  <a:gd name="connsiteY11" fmla="*/ 3893 h 310195"/>
                  <a:gd name="connsiteX12" fmla="*/ 164 w 34964"/>
                  <a:gd name="connsiteY12" fmla="*/ -478 h 310195"/>
                  <a:gd name="connsiteX13" fmla="*/ 11804 w 34964"/>
                  <a:gd name="connsiteY13" fmla="*/ 18476 h 310195"/>
                  <a:gd name="connsiteX14" fmla="*/ 23487 w 34964"/>
                  <a:gd name="connsiteY14" fmla="*/ 24276 h 310195"/>
                  <a:gd name="connsiteX15" fmla="*/ 23487 w 34964"/>
                  <a:gd name="connsiteY15" fmla="*/ 290806 h 310195"/>
                  <a:gd name="connsiteX16" fmla="*/ 11804 w 34964"/>
                  <a:gd name="connsiteY16" fmla="*/ 284965 h 310195"/>
                  <a:gd name="connsiteX17" fmla="*/ 11804 w 34964"/>
                  <a:gd name="connsiteY17" fmla="*/ 18476 h 310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64" h="310195">
                    <a:moveTo>
                      <a:pt x="164" y="-478"/>
                    </a:moveTo>
                    <a:lnTo>
                      <a:pt x="164" y="9020"/>
                    </a:lnTo>
                    <a:lnTo>
                      <a:pt x="164" y="288621"/>
                    </a:lnTo>
                    <a:lnTo>
                      <a:pt x="164" y="292235"/>
                    </a:lnTo>
                    <a:lnTo>
                      <a:pt x="3442" y="293706"/>
                    </a:lnTo>
                    <a:lnTo>
                      <a:pt x="26723" y="305347"/>
                    </a:lnTo>
                    <a:lnTo>
                      <a:pt x="35128" y="309718"/>
                    </a:lnTo>
                    <a:lnTo>
                      <a:pt x="35128" y="300262"/>
                    </a:lnTo>
                    <a:lnTo>
                      <a:pt x="35128" y="20661"/>
                    </a:lnTo>
                    <a:lnTo>
                      <a:pt x="35128" y="17005"/>
                    </a:lnTo>
                    <a:lnTo>
                      <a:pt x="31850" y="15576"/>
                    </a:lnTo>
                    <a:lnTo>
                      <a:pt x="8527" y="3893"/>
                    </a:lnTo>
                    <a:lnTo>
                      <a:pt x="164" y="-478"/>
                    </a:lnTo>
                    <a:close/>
                    <a:moveTo>
                      <a:pt x="11804" y="18476"/>
                    </a:moveTo>
                    <a:lnTo>
                      <a:pt x="23487" y="24276"/>
                    </a:lnTo>
                    <a:lnTo>
                      <a:pt x="23487" y="290806"/>
                    </a:lnTo>
                    <a:lnTo>
                      <a:pt x="11804" y="284965"/>
                    </a:lnTo>
                    <a:lnTo>
                      <a:pt x="11804" y="1847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26" name="Freeform 2625">
                <a:extLst>
                  <a:ext uri="{FF2B5EF4-FFF2-40B4-BE49-F238E27FC236}">
                    <a16:creationId xmlns:a16="http://schemas.microsoft.com/office/drawing/2014/main" id="{DC90754C-099D-09D0-979B-6C612E96B0E0}"/>
                  </a:ext>
                </a:extLst>
              </p:cNvPr>
              <p:cNvSpPr/>
              <p:nvPr/>
            </p:nvSpPr>
            <p:spPr>
              <a:xfrm>
                <a:off x="7528435" y="2713270"/>
                <a:ext cx="34964" cy="310195"/>
              </a:xfrm>
              <a:custGeom>
                <a:avLst/>
                <a:gdLst>
                  <a:gd name="connsiteX0" fmla="*/ 164 w 34964"/>
                  <a:gd name="connsiteY0" fmla="*/ -478 h 310195"/>
                  <a:gd name="connsiteX1" fmla="*/ 164 w 34964"/>
                  <a:gd name="connsiteY1" fmla="*/ 292235 h 310195"/>
                  <a:gd name="connsiteX2" fmla="*/ 35128 w 34964"/>
                  <a:gd name="connsiteY2" fmla="*/ 309718 h 310195"/>
                  <a:gd name="connsiteX3" fmla="*/ 35128 w 34964"/>
                  <a:gd name="connsiteY3" fmla="*/ 17005 h 310195"/>
                  <a:gd name="connsiteX4" fmla="*/ 164 w 34964"/>
                  <a:gd name="connsiteY4" fmla="*/ -478 h 310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64" h="310195">
                    <a:moveTo>
                      <a:pt x="164" y="-478"/>
                    </a:moveTo>
                    <a:lnTo>
                      <a:pt x="164" y="292235"/>
                    </a:lnTo>
                    <a:lnTo>
                      <a:pt x="35128" y="309718"/>
                    </a:lnTo>
                    <a:lnTo>
                      <a:pt x="35128" y="17005"/>
                    </a:lnTo>
                    <a:lnTo>
                      <a:pt x="164" y="-4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27" name="Freeform 2626">
                <a:extLst>
                  <a:ext uri="{FF2B5EF4-FFF2-40B4-BE49-F238E27FC236}">
                    <a16:creationId xmlns:a16="http://schemas.microsoft.com/office/drawing/2014/main" id="{B75FD547-8078-E888-3554-AFFC7124901A}"/>
                  </a:ext>
                </a:extLst>
              </p:cNvPr>
              <p:cNvSpPr/>
              <p:nvPr/>
            </p:nvSpPr>
            <p:spPr>
              <a:xfrm>
                <a:off x="7580881" y="2730752"/>
                <a:ext cx="58245" cy="158733"/>
              </a:xfrm>
              <a:custGeom>
                <a:avLst/>
                <a:gdLst>
                  <a:gd name="connsiteX0" fmla="*/ 164 w 58245"/>
                  <a:gd name="connsiteY0" fmla="*/ -478 h 158733"/>
                  <a:gd name="connsiteX1" fmla="*/ 164 w 58245"/>
                  <a:gd name="connsiteY1" fmla="*/ 8978 h 158733"/>
                  <a:gd name="connsiteX2" fmla="*/ 164 w 58245"/>
                  <a:gd name="connsiteY2" fmla="*/ 125475 h 158733"/>
                  <a:gd name="connsiteX3" fmla="*/ 164 w 58245"/>
                  <a:gd name="connsiteY3" fmla="*/ 129131 h 158733"/>
                  <a:gd name="connsiteX4" fmla="*/ 3442 w 58245"/>
                  <a:gd name="connsiteY4" fmla="*/ 130602 h 158733"/>
                  <a:gd name="connsiteX5" fmla="*/ 50047 w 58245"/>
                  <a:gd name="connsiteY5" fmla="*/ 153885 h 158733"/>
                  <a:gd name="connsiteX6" fmla="*/ 58410 w 58245"/>
                  <a:gd name="connsiteY6" fmla="*/ 158255 h 158733"/>
                  <a:gd name="connsiteX7" fmla="*/ 58410 w 58245"/>
                  <a:gd name="connsiteY7" fmla="*/ 148799 h 158733"/>
                  <a:gd name="connsiteX8" fmla="*/ 58410 w 58245"/>
                  <a:gd name="connsiteY8" fmla="*/ 32303 h 158733"/>
                  <a:gd name="connsiteX9" fmla="*/ 58410 w 58245"/>
                  <a:gd name="connsiteY9" fmla="*/ 28646 h 158733"/>
                  <a:gd name="connsiteX10" fmla="*/ 55132 w 58245"/>
                  <a:gd name="connsiteY10" fmla="*/ 27175 h 158733"/>
                  <a:gd name="connsiteX11" fmla="*/ 8527 w 58245"/>
                  <a:gd name="connsiteY11" fmla="*/ 3893 h 158733"/>
                  <a:gd name="connsiteX12" fmla="*/ 164 w 58245"/>
                  <a:gd name="connsiteY12" fmla="*/ -478 h 158733"/>
                  <a:gd name="connsiteX13" fmla="*/ 11805 w 58245"/>
                  <a:gd name="connsiteY13" fmla="*/ 18434 h 158733"/>
                  <a:gd name="connsiteX14" fmla="*/ 46769 w 58245"/>
                  <a:gd name="connsiteY14" fmla="*/ 35917 h 158733"/>
                  <a:gd name="connsiteX15" fmla="*/ 46769 w 58245"/>
                  <a:gd name="connsiteY15" fmla="*/ 139344 h 158733"/>
                  <a:gd name="connsiteX16" fmla="*/ 11805 w 58245"/>
                  <a:gd name="connsiteY16" fmla="*/ 121861 h 158733"/>
                  <a:gd name="connsiteX17" fmla="*/ 11805 w 58245"/>
                  <a:gd name="connsiteY17" fmla="*/ 18434 h 158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5" h="158733">
                    <a:moveTo>
                      <a:pt x="164" y="-478"/>
                    </a:moveTo>
                    <a:lnTo>
                      <a:pt x="164" y="8978"/>
                    </a:lnTo>
                    <a:lnTo>
                      <a:pt x="164" y="125475"/>
                    </a:lnTo>
                    <a:lnTo>
                      <a:pt x="164" y="129131"/>
                    </a:lnTo>
                    <a:lnTo>
                      <a:pt x="3442" y="130602"/>
                    </a:lnTo>
                    <a:lnTo>
                      <a:pt x="50047" y="153885"/>
                    </a:lnTo>
                    <a:lnTo>
                      <a:pt x="58410" y="158255"/>
                    </a:lnTo>
                    <a:lnTo>
                      <a:pt x="58410" y="148799"/>
                    </a:lnTo>
                    <a:lnTo>
                      <a:pt x="58410" y="32303"/>
                    </a:lnTo>
                    <a:lnTo>
                      <a:pt x="58410" y="28646"/>
                    </a:lnTo>
                    <a:lnTo>
                      <a:pt x="55132" y="27175"/>
                    </a:lnTo>
                    <a:lnTo>
                      <a:pt x="8527" y="3893"/>
                    </a:lnTo>
                    <a:lnTo>
                      <a:pt x="164" y="-478"/>
                    </a:lnTo>
                    <a:close/>
                    <a:moveTo>
                      <a:pt x="11805" y="18434"/>
                    </a:moveTo>
                    <a:lnTo>
                      <a:pt x="46769" y="35917"/>
                    </a:lnTo>
                    <a:lnTo>
                      <a:pt x="46769" y="139344"/>
                    </a:lnTo>
                    <a:lnTo>
                      <a:pt x="11805" y="121861"/>
                    </a:lnTo>
                    <a:lnTo>
                      <a:pt x="11805" y="1843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28" name="Freeform 2627">
                <a:extLst>
                  <a:ext uri="{FF2B5EF4-FFF2-40B4-BE49-F238E27FC236}">
                    <a16:creationId xmlns:a16="http://schemas.microsoft.com/office/drawing/2014/main" id="{F2898177-278B-BE93-0497-5070398593AD}"/>
                  </a:ext>
                </a:extLst>
              </p:cNvPr>
              <p:cNvSpPr/>
              <p:nvPr/>
            </p:nvSpPr>
            <p:spPr>
              <a:xfrm>
                <a:off x="7650768" y="2765718"/>
                <a:ext cx="34964" cy="158733"/>
              </a:xfrm>
              <a:custGeom>
                <a:avLst/>
                <a:gdLst>
                  <a:gd name="connsiteX0" fmla="*/ 164 w 34964"/>
                  <a:gd name="connsiteY0" fmla="*/ -478 h 158733"/>
                  <a:gd name="connsiteX1" fmla="*/ 164 w 34964"/>
                  <a:gd name="connsiteY1" fmla="*/ 8978 h 158733"/>
                  <a:gd name="connsiteX2" fmla="*/ 164 w 34964"/>
                  <a:gd name="connsiteY2" fmla="*/ 137116 h 158733"/>
                  <a:gd name="connsiteX3" fmla="*/ 164 w 34964"/>
                  <a:gd name="connsiteY3" fmla="*/ 140772 h 158733"/>
                  <a:gd name="connsiteX4" fmla="*/ 3442 w 34964"/>
                  <a:gd name="connsiteY4" fmla="*/ 142243 h 158733"/>
                  <a:gd name="connsiteX5" fmla="*/ 26723 w 34964"/>
                  <a:gd name="connsiteY5" fmla="*/ 153884 h 158733"/>
                  <a:gd name="connsiteX6" fmla="*/ 35128 w 34964"/>
                  <a:gd name="connsiteY6" fmla="*/ 158255 h 158733"/>
                  <a:gd name="connsiteX7" fmla="*/ 35128 w 34964"/>
                  <a:gd name="connsiteY7" fmla="*/ 148757 h 158733"/>
                  <a:gd name="connsiteX8" fmla="*/ 35128 w 34964"/>
                  <a:gd name="connsiteY8" fmla="*/ 20619 h 158733"/>
                  <a:gd name="connsiteX9" fmla="*/ 35128 w 34964"/>
                  <a:gd name="connsiteY9" fmla="*/ 16963 h 158733"/>
                  <a:gd name="connsiteX10" fmla="*/ 31850 w 34964"/>
                  <a:gd name="connsiteY10" fmla="*/ 15534 h 158733"/>
                  <a:gd name="connsiteX11" fmla="*/ 8527 w 34964"/>
                  <a:gd name="connsiteY11" fmla="*/ 3893 h 158733"/>
                  <a:gd name="connsiteX12" fmla="*/ 164 w 34964"/>
                  <a:gd name="connsiteY12" fmla="*/ -478 h 158733"/>
                  <a:gd name="connsiteX13" fmla="*/ 11804 w 34964"/>
                  <a:gd name="connsiteY13" fmla="*/ 18434 h 158733"/>
                  <a:gd name="connsiteX14" fmla="*/ 23487 w 34964"/>
                  <a:gd name="connsiteY14" fmla="*/ 24276 h 158733"/>
                  <a:gd name="connsiteX15" fmla="*/ 23487 w 34964"/>
                  <a:gd name="connsiteY15" fmla="*/ 139301 h 158733"/>
                  <a:gd name="connsiteX16" fmla="*/ 11804 w 34964"/>
                  <a:gd name="connsiteY16" fmla="*/ 133502 h 158733"/>
                  <a:gd name="connsiteX17" fmla="*/ 11804 w 34964"/>
                  <a:gd name="connsiteY17" fmla="*/ 18434 h 158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64" h="158733">
                    <a:moveTo>
                      <a:pt x="164" y="-478"/>
                    </a:moveTo>
                    <a:lnTo>
                      <a:pt x="164" y="8978"/>
                    </a:lnTo>
                    <a:lnTo>
                      <a:pt x="164" y="137116"/>
                    </a:lnTo>
                    <a:lnTo>
                      <a:pt x="164" y="140772"/>
                    </a:lnTo>
                    <a:lnTo>
                      <a:pt x="3442" y="142243"/>
                    </a:lnTo>
                    <a:lnTo>
                      <a:pt x="26723" y="153884"/>
                    </a:lnTo>
                    <a:lnTo>
                      <a:pt x="35128" y="158255"/>
                    </a:lnTo>
                    <a:lnTo>
                      <a:pt x="35128" y="148757"/>
                    </a:lnTo>
                    <a:lnTo>
                      <a:pt x="35128" y="20619"/>
                    </a:lnTo>
                    <a:lnTo>
                      <a:pt x="35128" y="16963"/>
                    </a:lnTo>
                    <a:lnTo>
                      <a:pt x="31850" y="15534"/>
                    </a:lnTo>
                    <a:lnTo>
                      <a:pt x="8527" y="3893"/>
                    </a:lnTo>
                    <a:lnTo>
                      <a:pt x="164" y="-478"/>
                    </a:lnTo>
                    <a:close/>
                    <a:moveTo>
                      <a:pt x="11804" y="18434"/>
                    </a:moveTo>
                    <a:lnTo>
                      <a:pt x="23487" y="24276"/>
                    </a:lnTo>
                    <a:lnTo>
                      <a:pt x="23487" y="139301"/>
                    </a:lnTo>
                    <a:lnTo>
                      <a:pt x="11804" y="133502"/>
                    </a:lnTo>
                    <a:lnTo>
                      <a:pt x="11804" y="1843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29" name="Freeform 2628">
                <a:extLst>
                  <a:ext uri="{FF2B5EF4-FFF2-40B4-BE49-F238E27FC236}">
                    <a16:creationId xmlns:a16="http://schemas.microsoft.com/office/drawing/2014/main" id="{37D75107-058E-DADD-45A9-F84231B18BE3}"/>
                  </a:ext>
                </a:extLst>
              </p:cNvPr>
              <p:cNvSpPr/>
              <p:nvPr/>
            </p:nvSpPr>
            <p:spPr>
              <a:xfrm>
                <a:off x="7464389" y="2523941"/>
                <a:ext cx="477608" cy="595637"/>
              </a:xfrm>
              <a:custGeom>
                <a:avLst/>
                <a:gdLst>
                  <a:gd name="connsiteX0" fmla="*/ 238989 w 477608"/>
                  <a:gd name="connsiteY0" fmla="*/ -478 h 595637"/>
                  <a:gd name="connsiteX1" fmla="*/ 236426 w 477608"/>
                  <a:gd name="connsiteY1" fmla="*/ 993 h 595637"/>
                  <a:gd name="connsiteX2" fmla="*/ 3442 w 477608"/>
                  <a:gd name="connsiteY2" fmla="*/ 117490 h 595637"/>
                  <a:gd name="connsiteX3" fmla="*/ 164 w 477608"/>
                  <a:gd name="connsiteY3" fmla="*/ 118961 h 595637"/>
                  <a:gd name="connsiteX4" fmla="*/ 164 w 477608"/>
                  <a:gd name="connsiteY4" fmla="*/ 122617 h 595637"/>
                  <a:gd name="connsiteX5" fmla="*/ 164 w 477608"/>
                  <a:gd name="connsiteY5" fmla="*/ 472107 h 595637"/>
                  <a:gd name="connsiteX6" fmla="*/ 164 w 477608"/>
                  <a:gd name="connsiteY6" fmla="*/ 475764 h 595637"/>
                  <a:gd name="connsiteX7" fmla="*/ 3442 w 477608"/>
                  <a:gd name="connsiteY7" fmla="*/ 477192 h 595637"/>
                  <a:gd name="connsiteX8" fmla="*/ 236426 w 477608"/>
                  <a:gd name="connsiteY8" fmla="*/ 593689 h 595637"/>
                  <a:gd name="connsiteX9" fmla="*/ 238989 w 477608"/>
                  <a:gd name="connsiteY9" fmla="*/ 595160 h 595637"/>
                  <a:gd name="connsiteX10" fmla="*/ 241511 w 477608"/>
                  <a:gd name="connsiteY10" fmla="*/ 593689 h 595637"/>
                  <a:gd name="connsiteX11" fmla="*/ 474494 w 477608"/>
                  <a:gd name="connsiteY11" fmla="*/ 477192 h 595637"/>
                  <a:gd name="connsiteX12" fmla="*/ 477772 w 477608"/>
                  <a:gd name="connsiteY12" fmla="*/ 475764 h 595637"/>
                  <a:gd name="connsiteX13" fmla="*/ 477772 w 477608"/>
                  <a:gd name="connsiteY13" fmla="*/ 472107 h 595637"/>
                  <a:gd name="connsiteX14" fmla="*/ 477772 w 477608"/>
                  <a:gd name="connsiteY14" fmla="*/ 122617 h 595637"/>
                  <a:gd name="connsiteX15" fmla="*/ 477772 w 477608"/>
                  <a:gd name="connsiteY15" fmla="*/ 118961 h 595637"/>
                  <a:gd name="connsiteX16" fmla="*/ 474494 w 477608"/>
                  <a:gd name="connsiteY16" fmla="*/ 117490 h 595637"/>
                  <a:gd name="connsiteX17" fmla="*/ 241511 w 477608"/>
                  <a:gd name="connsiteY17" fmla="*/ 993 h 595637"/>
                  <a:gd name="connsiteX18" fmla="*/ 238989 w 477608"/>
                  <a:gd name="connsiteY18" fmla="*/ -478 h 595637"/>
                  <a:gd name="connsiteX19" fmla="*/ 238989 w 477608"/>
                  <a:gd name="connsiteY19" fmla="*/ 12634 h 595637"/>
                  <a:gd name="connsiteX20" fmla="*/ 466131 w 477608"/>
                  <a:gd name="connsiteY20" fmla="*/ 126231 h 595637"/>
                  <a:gd name="connsiteX21" fmla="*/ 466131 w 477608"/>
                  <a:gd name="connsiteY21" fmla="*/ 468451 h 595637"/>
                  <a:gd name="connsiteX22" fmla="*/ 238989 w 477608"/>
                  <a:gd name="connsiteY22" fmla="*/ 582048 h 595637"/>
                  <a:gd name="connsiteX23" fmla="*/ 11805 w 477608"/>
                  <a:gd name="connsiteY23" fmla="*/ 468451 h 595637"/>
                  <a:gd name="connsiteX24" fmla="*/ 11805 w 477608"/>
                  <a:gd name="connsiteY24" fmla="*/ 126231 h 595637"/>
                  <a:gd name="connsiteX25" fmla="*/ 238989 w 477608"/>
                  <a:gd name="connsiteY25" fmla="*/ 12634 h 59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08" h="595637">
                    <a:moveTo>
                      <a:pt x="238989" y="-478"/>
                    </a:moveTo>
                    <a:lnTo>
                      <a:pt x="236426" y="993"/>
                    </a:lnTo>
                    <a:lnTo>
                      <a:pt x="3442" y="117490"/>
                    </a:lnTo>
                    <a:lnTo>
                      <a:pt x="164" y="118961"/>
                    </a:lnTo>
                    <a:lnTo>
                      <a:pt x="164" y="122617"/>
                    </a:lnTo>
                    <a:lnTo>
                      <a:pt x="164" y="472107"/>
                    </a:lnTo>
                    <a:lnTo>
                      <a:pt x="164" y="475764"/>
                    </a:lnTo>
                    <a:lnTo>
                      <a:pt x="3442" y="477192"/>
                    </a:lnTo>
                    <a:lnTo>
                      <a:pt x="236426" y="593689"/>
                    </a:lnTo>
                    <a:lnTo>
                      <a:pt x="238989" y="595160"/>
                    </a:lnTo>
                    <a:lnTo>
                      <a:pt x="241511" y="593689"/>
                    </a:lnTo>
                    <a:lnTo>
                      <a:pt x="474494" y="477192"/>
                    </a:lnTo>
                    <a:lnTo>
                      <a:pt x="477772" y="475764"/>
                    </a:lnTo>
                    <a:lnTo>
                      <a:pt x="477772" y="472107"/>
                    </a:lnTo>
                    <a:lnTo>
                      <a:pt x="477772" y="122617"/>
                    </a:lnTo>
                    <a:lnTo>
                      <a:pt x="477772" y="118961"/>
                    </a:lnTo>
                    <a:lnTo>
                      <a:pt x="474494" y="117490"/>
                    </a:lnTo>
                    <a:lnTo>
                      <a:pt x="241511" y="993"/>
                    </a:lnTo>
                    <a:lnTo>
                      <a:pt x="238989" y="-478"/>
                    </a:lnTo>
                    <a:close/>
                    <a:moveTo>
                      <a:pt x="238989" y="12634"/>
                    </a:moveTo>
                    <a:lnTo>
                      <a:pt x="466131" y="126231"/>
                    </a:lnTo>
                    <a:lnTo>
                      <a:pt x="466131" y="468451"/>
                    </a:lnTo>
                    <a:lnTo>
                      <a:pt x="238989" y="582048"/>
                    </a:lnTo>
                    <a:lnTo>
                      <a:pt x="11805" y="468451"/>
                    </a:lnTo>
                    <a:lnTo>
                      <a:pt x="11805" y="126231"/>
                    </a:lnTo>
                    <a:lnTo>
                      <a:pt x="238989" y="1263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30" name="Freeform 2629">
                <a:extLst>
                  <a:ext uri="{FF2B5EF4-FFF2-40B4-BE49-F238E27FC236}">
                    <a16:creationId xmlns:a16="http://schemas.microsoft.com/office/drawing/2014/main" id="{662C52B0-0A2D-046C-21C9-E540535EDD79}"/>
                  </a:ext>
                </a:extLst>
              </p:cNvPr>
              <p:cNvSpPr/>
              <p:nvPr/>
            </p:nvSpPr>
            <p:spPr>
              <a:xfrm>
                <a:off x="7727547" y="2792744"/>
                <a:ext cx="179008" cy="282743"/>
              </a:xfrm>
              <a:custGeom>
                <a:avLst/>
                <a:gdLst>
                  <a:gd name="connsiteX0" fmla="*/ 0 w 179008"/>
                  <a:gd name="connsiteY0" fmla="*/ 89507 h 282743"/>
                  <a:gd name="connsiteX1" fmla="*/ 179009 w 179008"/>
                  <a:gd name="connsiteY1" fmla="*/ 0 h 282743"/>
                  <a:gd name="connsiteX2" fmla="*/ 179009 w 179008"/>
                  <a:gd name="connsiteY2" fmla="*/ 193236 h 282743"/>
                  <a:gd name="connsiteX3" fmla="*/ 0 w 179008"/>
                  <a:gd name="connsiteY3" fmla="*/ 282744 h 282743"/>
                </a:gdLst>
                <a:ahLst/>
                <a:cxnLst>
                  <a:cxn ang="0">
                    <a:pos x="connsiteX0" y="connsiteY0"/>
                  </a:cxn>
                  <a:cxn ang="0">
                    <a:pos x="connsiteX1" y="connsiteY1"/>
                  </a:cxn>
                  <a:cxn ang="0">
                    <a:pos x="connsiteX2" y="connsiteY2"/>
                  </a:cxn>
                  <a:cxn ang="0">
                    <a:pos x="connsiteX3" y="connsiteY3"/>
                  </a:cxn>
                </a:cxnLst>
                <a:rect l="l" t="t" r="r" b="b"/>
                <a:pathLst>
                  <a:path w="179008" h="282743">
                    <a:moveTo>
                      <a:pt x="0" y="89507"/>
                    </a:moveTo>
                    <a:lnTo>
                      <a:pt x="179009" y="0"/>
                    </a:lnTo>
                    <a:lnTo>
                      <a:pt x="179009" y="193236"/>
                    </a:lnTo>
                    <a:lnTo>
                      <a:pt x="0" y="28274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631" name="Graphic 2503">
              <a:extLst>
                <a:ext uri="{FF2B5EF4-FFF2-40B4-BE49-F238E27FC236}">
                  <a16:creationId xmlns:a16="http://schemas.microsoft.com/office/drawing/2014/main" id="{81C588B3-03B5-A46A-1C92-68BA0D855459}"/>
                </a:ext>
              </a:extLst>
            </p:cNvPr>
            <p:cNvGrpSpPr/>
            <p:nvPr/>
          </p:nvGrpSpPr>
          <p:grpSpPr>
            <a:xfrm>
              <a:off x="7496618" y="2541244"/>
              <a:ext cx="422026" cy="211022"/>
              <a:chOff x="7496618" y="2541244"/>
              <a:chExt cx="422026" cy="211022"/>
            </a:xfrm>
            <a:solidFill>
              <a:srgbClr val="00FFFF"/>
            </a:solidFill>
          </p:grpSpPr>
          <p:sp>
            <p:nvSpPr>
              <p:cNvPr id="2632" name="Freeform 2631">
                <a:extLst>
                  <a:ext uri="{FF2B5EF4-FFF2-40B4-BE49-F238E27FC236}">
                    <a16:creationId xmlns:a16="http://schemas.microsoft.com/office/drawing/2014/main" id="{B123EC8A-08A7-F4E3-FA2D-595F942938BB}"/>
                  </a:ext>
                </a:extLst>
              </p:cNvPr>
              <p:cNvSpPr/>
              <p:nvPr/>
            </p:nvSpPr>
            <p:spPr>
              <a:xfrm>
                <a:off x="7496618" y="2541244"/>
                <a:ext cx="422026" cy="211022"/>
              </a:xfrm>
              <a:custGeom>
                <a:avLst/>
                <a:gdLst>
                  <a:gd name="connsiteX0" fmla="*/ 211013 w 422026"/>
                  <a:gd name="connsiteY0" fmla="*/ 0 h 211022"/>
                  <a:gd name="connsiteX1" fmla="*/ 0 w 422026"/>
                  <a:gd name="connsiteY1" fmla="*/ 105511 h 211022"/>
                  <a:gd name="connsiteX2" fmla="*/ 211013 w 422026"/>
                  <a:gd name="connsiteY2" fmla="*/ 211022 h 211022"/>
                  <a:gd name="connsiteX3" fmla="*/ 422026 w 422026"/>
                  <a:gd name="connsiteY3" fmla="*/ 105511 h 211022"/>
                  <a:gd name="connsiteX4" fmla="*/ 211013 w 422026"/>
                  <a:gd name="connsiteY4" fmla="*/ 0 h 211022"/>
                  <a:gd name="connsiteX5" fmla="*/ 309807 w 422026"/>
                  <a:gd name="connsiteY5" fmla="*/ 55978 h 211022"/>
                  <a:gd name="connsiteX6" fmla="*/ 309807 w 422026"/>
                  <a:gd name="connsiteY6" fmla="*/ 154937 h 211022"/>
                  <a:gd name="connsiteX7" fmla="*/ 111979 w 422026"/>
                  <a:gd name="connsiteY7" fmla="*/ 154897 h 211022"/>
                  <a:gd name="connsiteX8" fmla="*/ 111899 w 422026"/>
                  <a:gd name="connsiteY8" fmla="*/ 55978 h 211022"/>
                  <a:gd name="connsiteX9" fmla="*/ 309807 w 422026"/>
                  <a:gd name="connsiteY9" fmla="*/ 55978 h 211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026" h="211022">
                    <a:moveTo>
                      <a:pt x="211013" y="0"/>
                    </a:moveTo>
                    <a:lnTo>
                      <a:pt x="0" y="105511"/>
                    </a:lnTo>
                    <a:lnTo>
                      <a:pt x="211013" y="211022"/>
                    </a:lnTo>
                    <a:lnTo>
                      <a:pt x="422026" y="105511"/>
                    </a:lnTo>
                    <a:lnTo>
                      <a:pt x="211013" y="0"/>
                    </a:lnTo>
                    <a:close/>
                    <a:moveTo>
                      <a:pt x="309807" y="55978"/>
                    </a:moveTo>
                    <a:cubicBezTo>
                      <a:pt x="364365" y="83259"/>
                      <a:pt x="364392" y="127643"/>
                      <a:pt x="309807" y="154937"/>
                    </a:cubicBezTo>
                    <a:cubicBezTo>
                      <a:pt x="255195" y="182244"/>
                      <a:pt x="166537" y="182177"/>
                      <a:pt x="111979" y="154897"/>
                    </a:cubicBezTo>
                    <a:cubicBezTo>
                      <a:pt x="57420" y="127616"/>
                      <a:pt x="57287" y="83286"/>
                      <a:pt x="111899" y="55978"/>
                    </a:cubicBezTo>
                    <a:cubicBezTo>
                      <a:pt x="166484" y="28685"/>
                      <a:pt x="255248" y="28698"/>
                      <a:pt x="309807" y="55978"/>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33" name="Freeform 2632">
                <a:extLst>
                  <a:ext uri="{FF2B5EF4-FFF2-40B4-BE49-F238E27FC236}">
                    <a16:creationId xmlns:a16="http://schemas.microsoft.com/office/drawing/2014/main" id="{66B943BF-1BC3-078A-6B2D-21EE39F5F68E}"/>
                  </a:ext>
                </a:extLst>
              </p:cNvPr>
              <p:cNvSpPr/>
              <p:nvPr/>
            </p:nvSpPr>
            <p:spPr>
              <a:xfrm>
                <a:off x="7595171" y="2590523"/>
                <a:ext cx="224652" cy="112331"/>
              </a:xfrm>
              <a:custGeom>
                <a:avLst/>
                <a:gdLst>
                  <a:gd name="connsiteX0" fmla="*/ 112326 w 224652"/>
                  <a:gd name="connsiteY0" fmla="*/ 0 h 112331"/>
                  <a:gd name="connsiteX1" fmla="*/ 224653 w 224652"/>
                  <a:gd name="connsiteY1" fmla="*/ 56166 h 112331"/>
                  <a:gd name="connsiteX2" fmla="*/ 131047 w 224652"/>
                  <a:gd name="connsiteY2" fmla="*/ 65526 h 112331"/>
                  <a:gd name="connsiteX3" fmla="*/ 112326 w 224652"/>
                  <a:gd name="connsiteY3" fmla="*/ 112331 h 112331"/>
                  <a:gd name="connsiteX4" fmla="*/ 0 w 224652"/>
                  <a:gd name="connsiteY4" fmla="*/ 56166 h 112331"/>
                  <a:gd name="connsiteX5" fmla="*/ 93605 w 224652"/>
                  <a:gd name="connsiteY5" fmla="*/ 46805 h 112331"/>
                  <a:gd name="connsiteX6" fmla="*/ 112326 w 224652"/>
                  <a:gd name="connsiteY6" fmla="*/ 0 h 112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652" h="112331">
                    <a:moveTo>
                      <a:pt x="112326" y="0"/>
                    </a:moveTo>
                    <a:lnTo>
                      <a:pt x="224653" y="56166"/>
                    </a:lnTo>
                    <a:lnTo>
                      <a:pt x="131047" y="65526"/>
                    </a:lnTo>
                    <a:lnTo>
                      <a:pt x="112326" y="112331"/>
                    </a:lnTo>
                    <a:lnTo>
                      <a:pt x="0" y="56166"/>
                    </a:lnTo>
                    <a:lnTo>
                      <a:pt x="93605" y="46805"/>
                    </a:lnTo>
                    <a:lnTo>
                      <a:pt x="112326" y="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634" name="Graphic 2503">
            <a:extLst>
              <a:ext uri="{FF2B5EF4-FFF2-40B4-BE49-F238E27FC236}">
                <a16:creationId xmlns:a16="http://schemas.microsoft.com/office/drawing/2014/main" id="{F1C4BDB8-5055-3FE0-A17B-0632F0160E7C}"/>
              </a:ext>
            </a:extLst>
          </p:cNvPr>
          <p:cNvGrpSpPr/>
          <p:nvPr/>
        </p:nvGrpSpPr>
        <p:grpSpPr>
          <a:xfrm>
            <a:off x="5731223" y="3673090"/>
            <a:ext cx="708092" cy="883079"/>
            <a:chOff x="6265431" y="3152490"/>
            <a:chExt cx="477608" cy="595637"/>
          </a:xfrm>
        </p:grpSpPr>
        <p:grpSp>
          <p:nvGrpSpPr>
            <p:cNvPr id="2635" name="Graphic 2503">
              <a:extLst>
                <a:ext uri="{FF2B5EF4-FFF2-40B4-BE49-F238E27FC236}">
                  <a16:creationId xmlns:a16="http://schemas.microsoft.com/office/drawing/2014/main" id="{9C849A65-5A92-6B5E-95D0-44B753FC30D2}"/>
                </a:ext>
              </a:extLst>
            </p:cNvPr>
            <p:cNvGrpSpPr/>
            <p:nvPr/>
          </p:nvGrpSpPr>
          <p:grpSpPr>
            <a:xfrm>
              <a:off x="6265431" y="3152490"/>
              <a:ext cx="477608" cy="595637"/>
              <a:chOff x="6265431" y="3152490"/>
              <a:chExt cx="477608" cy="595637"/>
            </a:xfrm>
          </p:grpSpPr>
          <p:sp>
            <p:nvSpPr>
              <p:cNvPr id="2636" name="Freeform 2635">
                <a:extLst>
                  <a:ext uri="{FF2B5EF4-FFF2-40B4-BE49-F238E27FC236}">
                    <a16:creationId xmlns:a16="http://schemas.microsoft.com/office/drawing/2014/main" id="{D7F9FBDB-B07F-CF73-1C70-ACBBB660B583}"/>
                  </a:ext>
                </a:extLst>
              </p:cNvPr>
              <p:cNvSpPr/>
              <p:nvPr/>
            </p:nvSpPr>
            <p:spPr>
              <a:xfrm>
                <a:off x="6271231" y="3159046"/>
                <a:ext cx="466009" cy="233035"/>
              </a:xfrm>
              <a:custGeom>
                <a:avLst/>
                <a:gdLst>
                  <a:gd name="connsiteX0" fmla="*/ -121 w 466009"/>
                  <a:gd name="connsiteY0" fmla="*/ 116210 h 233035"/>
                  <a:gd name="connsiteX1" fmla="*/ 232904 w 466009"/>
                  <a:gd name="connsiteY1" fmla="*/ -328 h 233035"/>
                  <a:gd name="connsiteX2" fmla="*/ 465888 w 466009"/>
                  <a:gd name="connsiteY2" fmla="*/ 116210 h 233035"/>
                  <a:gd name="connsiteX3" fmla="*/ 232904 w 466009"/>
                  <a:gd name="connsiteY3" fmla="*/ 232707 h 233035"/>
                  <a:gd name="connsiteX4" fmla="*/ -121 w 466009"/>
                  <a:gd name="connsiteY4" fmla="*/ 116210 h 233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009" h="233035">
                    <a:moveTo>
                      <a:pt x="-121" y="116210"/>
                    </a:moveTo>
                    <a:lnTo>
                      <a:pt x="232904" y="-328"/>
                    </a:lnTo>
                    <a:lnTo>
                      <a:pt x="465888" y="116210"/>
                    </a:lnTo>
                    <a:lnTo>
                      <a:pt x="232904" y="232707"/>
                    </a:lnTo>
                    <a:lnTo>
                      <a:pt x="-121" y="11621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37" name="Freeform 2636">
                <a:extLst>
                  <a:ext uri="{FF2B5EF4-FFF2-40B4-BE49-F238E27FC236}">
                    <a16:creationId xmlns:a16="http://schemas.microsoft.com/office/drawing/2014/main" id="{1F1CD889-9469-1951-0DAE-8E880E71D166}"/>
                  </a:ext>
                </a:extLst>
              </p:cNvPr>
              <p:cNvSpPr/>
              <p:nvPr/>
            </p:nvSpPr>
            <p:spPr>
              <a:xfrm>
                <a:off x="6271231" y="3275585"/>
                <a:ext cx="233025" cy="465987"/>
              </a:xfrm>
              <a:custGeom>
                <a:avLst/>
                <a:gdLst>
                  <a:gd name="connsiteX0" fmla="*/ -121 w 233025"/>
                  <a:gd name="connsiteY0" fmla="*/ -328 h 465987"/>
                  <a:gd name="connsiteX1" fmla="*/ -121 w 233025"/>
                  <a:gd name="connsiteY1" fmla="*/ 349162 h 465987"/>
                  <a:gd name="connsiteX2" fmla="*/ 232904 w 233025"/>
                  <a:gd name="connsiteY2" fmla="*/ 465659 h 465987"/>
                  <a:gd name="connsiteX3" fmla="*/ 232904 w 233025"/>
                  <a:gd name="connsiteY3" fmla="*/ 116168 h 465987"/>
                  <a:gd name="connsiteX4" fmla="*/ -121 w 233025"/>
                  <a:gd name="connsiteY4" fmla="*/ -328 h 465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025" h="465987">
                    <a:moveTo>
                      <a:pt x="-121" y="-328"/>
                    </a:moveTo>
                    <a:lnTo>
                      <a:pt x="-121" y="349162"/>
                    </a:lnTo>
                    <a:lnTo>
                      <a:pt x="232904" y="465659"/>
                    </a:lnTo>
                    <a:lnTo>
                      <a:pt x="232904" y="116168"/>
                    </a:lnTo>
                    <a:lnTo>
                      <a:pt x="-121" y="-32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38" name="Freeform 2637">
                <a:extLst>
                  <a:ext uri="{FF2B5EF4-FFF2-40B4-BE49-F238E27FC236}">
                    <a16:creationId xmlns:a16="http://schemas.microsoft.com/office/drawing/2014/main" id="{22BF4663-D69C-363C-F5A1-C99F2831A30B}"/>
                  </a:ext>
                </a:extLst>
              </p:cNvPr>
              <p:cNvSpPr/>
              <p:nvPr/>
            </p:nvSpPr>
            <p:spPr>
              <a:xfrm>
                <a:off x="6504257" y="3275585"/>
                <a:ext cx="232983" cy="465987"/>
              </a:xfrm>
              <a:custGeom>
                <a:avLst/>
                <a:gdLst>
                  <a:gd name="connsiteX0" fmla="*/ -121 w 232983"/>
                  <a:gd name="connsiteY0" fmla="*/ 465659 h 465987"/>
                  <a:gd name="connsiteX1" fmla="*/ 232862 w 232983"/>
                  <a:gd name="connsiteY1" fmla="*/ 349162 h 465987"/>
                  <a:gd name="connsiteX2" fmla="*/ 232862 w 232983"/>
                  <a:gd name="connsiteY2" fmla="*/ -328 h 465987"/>
                  <a:gd name="connsiteX3" fmla="*/ -121 w 232983"/>
                  <a:gd name="connsiteY3" fmla="*/ 116168 h 465987"/>
                  <a:gd name="connsiteX4" fmla="*/ -121 w 232983"/>
                  <a:gd name="connsiteY4" fmla="*/ 465659 h 465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83" h="465987">
                    <a:moveTo>
                      <a:pt x="-121" y="465659"/>
                    </a:moveTo>
                    <a:lnTo>
                      <a:pt x="232862" y="349162"/>
                    </a:lnTo>
                    <a:lnTo>
                      <a:pt x="232862" y="-328"/>
                    </a:lnTo>
                    <a:lnTo>
                      <a:pt x="-121" y="116168"/>
                    </a:lnTo>
                    <a:lnTo>
                      <a:pt x="-121" y="46565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39" name="Freeform 2638">
                <a:extLst>
                  <a:ext uri="{FF2B5EF4-FFF2-40B4-BE49-F238E27FC236}">
                    <a16:creationId xmlns:a16="http://schemas.microsoft.com/office/drawing/2014/main" id="{0D43A05B-92F8-1627-46A2-6B56D8FE4EAD}"/>
                  </a:ext>
                </a:extLst>
              </p:cNvPr>
              <p:cNvSpPr/>
              <p:nvPr/>
            </p:nvSpPr>
            <p:spPr>
              <a:xfrm>
                <a:off x="6387176" y="3520472"/>
                <a:ext cx="93210" cy="151462"/>
              </a:xfrm>
              <a:custGeom>
                <a:avLst/>
                <a:gdLst>
                  <a:gd name="connsiteX0" fmla="*/ -121 w 93210"/>
                  <a:gd name="connsiteY0" fmla="*/ -328 h 151462"/>
                  <a:gd name="connsiteX1" fmla="*/ 93089 w 93210"/>
                  <a:gd name="connsiteY1" fmla="*/ 46279 h 151462"/>
                  <a:gd name="connsiteX2" fmla="*/ 93089 w 93210"/>
                  <a:gd name="connsiteY2" fmla="*/ 151134 h 151462"/>
                  <a:gd name="connsiteX3" fmla="*/ -121 w 93210"/>
                  <a:gd name="connsiteY3" fmla="*/ 104527 h 151462"/>
                  <a:gd name="connsiteX4" fmla="*/ -121 w 93210"/>
                  <a:gd name="connsiteY4" fmla="*/ -328 h 15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210" h="151462">
                    <a:moveTo>
                      <a:pt x="-121" y="-328"/>
                    </a:moveTo>
                    <a:lnTo>
                      <a:pt x="93089" y="46279"/>
                    </a:lnTo>
                    <a:lnTo>
                      <a:pt x="93089" y="151134"/>
                    </a:lnTo>
                    <a:lnTo>
                      <a:pt x="-121" y="104527"/>
                    </a:lnTo>
                    <a:lnTo>
                      <a:pt x="-121" y="-32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40" name="Freeform 2639">
                <a:extLst>
                  <a:ext uri="{FF2B5EF4-FFF2-40B4-BE49-F238E27FC236}">
                    <a16:creationId xmlns:a16="http://schemas.microsoft.com/office/drawing/2014/main" id="{8E731EDD-5BF7-41E7-D78F-B03F4DE534EB}"/>
                  </a:ext>
                </a:extLst>
              </p:cNvPr>
              <p:cNvSpPr/>
              <p:nvPr/>
            </p:nvSpPr>
            <p:spPr>
              <a:xfrm>
                <a:off x="6381923" y="3510764"/>
                <a:ext cx="104851" cy="170374"/>
              </a:xfrm>
              <a:custGeom>
                <a:avLst/>
                <a:gdLst>
                  <a:gd name="connsiteX0" fmla="*/ -121 w 104851"/>
                  <a:gd name="connsiteY0" fmla="*/ -328 h 170374"/>
                  <a:gd name="connsiteX1" fmla="*/ -121 w 104851"/>
                  <a:gd name="connsiteY1" fmla="*/ 9128 h 170374"/>
                  <a:gd name="connsiteX2" fmla="*/ -121 w 104851"/>
                  <a:gd name="connsiteY2" fmla="*/ 113983 h 170374"/>
                  <a:gd name="connsiteX3" fmla="*/ -121 w 104851"/>
                  <a:gd name="connsiteY3" fmla="*/ 117639 h 170374"/>
                  <a:gd name="connsiteX4" fmla="*/ 3156 w 104851"/>
                  <a:gd name="connsiteY4" fmla="*/ 119068 h 170374"/>
                  <a:gd name="connsiteX5" fmla="*/ 96325 w 104851"/>
                  <a:gd name="connsiteY5" fmla="*/ 165675 h 170374"/>
                  <a:gd name="connsiteX6" fmla="*/ 104730 w 104851"/>
                  <a:gd name="connsiteY6" fmla="*/ 170046 h 170374"/>
                  <a:gd name="connsiteX7" fmla="*/ 104730 w 104851"/>
                  <a:gd name="connsiteY7" fmla="*/ 160590 h 170374"/>
                  <a:gd name="connsiteX8" fmla="*/ 104730 w 104851"/>
                  <a:gd name="connsiteY8" fmla="*/ 55735 h 170374"/>
                  <a:gd name="connsiteX9" fmla="*/ 104730 w 104851"/>
                  <a:gd name="connsiteY9" fmla="*/ 52078 h 170374"/>
                  <a:gd name="connsiteX10" fmla="*/ 101452 w 104851"/>
                  <a:gd name="connsiteY10" fmla="*/ 50650 h 170374"/>
                  <a:gd name="connsiteX11" fmla="*/ 8241 w 104851"/>
                  <a:gd name="connsiteY11" fmla="*/ 4042 h 170374"/>
                  <a:gd name="connsiteX12" fmla="*/ -121 w 104851"/>
                  <a:gd name="connsiteY12" fmla="*/ -328 h 170374"/>
                  <a:gd name="connsiteX13" fmla="*/ 11519 w 104851"/>
                  <a:gd name="connsiteY13" fmla="*/ 18584 h 170374"/>
                  <a:gd name="connsiteX14" fmla="*/ 93089 w 104851"/>
                  <a:gd name="connsiteY14" fmla="*/ 59391 h 170374"/>
                  <a:gd name="connsiteX15" fmla="*/ 93089 w 104851"/>
                  <a:gd name="connsiteY15" fmla="*/ 151134 h 170374"/>
                  <a:gd name="connsiteX16" fmla="*/ 11519 w 104851"/>
                  <a:gd name="connsiteY16" fmla="*/ 110327 h 170374"/>
                  <a:gd name="connsiteX17" fmla="*/ 11519 w 104851"/>
                  <a:gd name="connsiteY17" fmla="*/ 18584 h 17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51" h="170374">
                    <a:moveTo>
                      <a:pt x="-121" y="-328"/>
                    </a:moveTo>
                    <a:lnTo>
                      <a:pt x="-121" y="9128"/>
                    </a:lnTo>
                    <a:lnTo>
                      <a:pt x="-121" y="113983"/>
                    </a:lnTo>
                    <a:lnTo>
                      <a:pt x="-121" y="117639"/>
                    </a:lnTo>
                    <a:lnTo>
                      <a:pt x="3156" y="119068"/>
                    </a:lnTo>
                    <a:lnTo>
                      <a:pt x="96325" y="165675"/>
                    </a:lnTo>
                    <a:lnTo>
                      <a:pt x="104730" y="170046"/>
                    </a:lnTo>
                    <a:lnTo>
                      <a:pt x="104730" y="160590"/>
                    </a:lnTo>
                    <a:lnTo>
                      <a:pt x="104730" y="55735"/>
                    </a:lnTo>
                    <a:lnTo>
                      <a:pt x="104730" y="52078"/>
                    </a:lnTo>
                    <a:lnTo>
                      <a:pt x="101452" y="50650"/>
                    </a:lnTo>
                    <a:lnTo>
                      <a:pt x="8241" y="4042"/>
                    </a:lnTo>
                    <a:lnTo>
                      <a:pt x="-121" y="-328"/>
                    </a:lnTo>
                    <a:close/>
                    <a:moveTo>
                      <a:pt x="11519" y="18584"/>
                    </a:moveTo>
                    <a:lnTo>
                      <a:pt x="93089" y="59391"/>
                    </a:lnTo>
                    <a:lnTo>
                      <a:pt x="93089" y="151134"/>
                    </a:lnTo>
                    <a:lnTo>
                      <a:pt x="11519" y="110327"/>
                    </a:lnTo>
                    <a:lnTo>
                      <a:pt x="11519" y="1858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41" name="Freeform 2640">
                <a:extLst>
                  <a:ext uri="{FF2B5EF4-FFF2-40B4-BE49-F238E27FC236}">
                    <a16:creationId xmlns:a16="http://schemas.microsoft.com/office/drawing/2014/main" id="{9D0B528A-C2AC-9B52-00D3-8913F7701DF8}"/>
                  </a:ext>
                </a:extLst>
              </p:cNvPr>
              <p:cNvSpPr/>
              <p:nvPr/>
            </p:nvSpPr>
            <p:spPr>
              <a:xfrm>
                <a:off x="6288713" y="3324335"/>
                <a:ext cx="34964" cy="310195"/>
              </a:xfrm>
              <a:custGeom>
                <a:avLst/>
                <a:gdLst>
                  <a:gd name="connsiteX0" fmla="*/ -121 w 34964"/>
                  <a:gd name="connsiteY0" fmla="*/ -328 h 310195"/>
                  <a:gd name="connsiteX1" fmla="*/ -121 w 34964"/>
                  <a:gd name="connsiteY1" fmla="*/ 9170 h 310195"/>
                  <a:gd name="connsiteX2" fmla="*/ -121 w 34964"/>
                  <a:gd name="connsiteY2" fmla="*/ 288770 h 310195"/>
                  <a:gd name="connsiteX3" fmla="*/ -121 w 34964"/>
                  <a:gd name="connsiteY3" fmla="*/ 292385 h 310195"/>
                  <a:gd name="connsiteX4" fmla="*/ 3156 w 34964"/>
                  <a:gd name="connsiteY4" fmla="*/ 293855 h 310195"/>
                  <a:gd name="connsiteX5" fmla="*/ 26438 w 34964"/>
                  <a:gd name="connsiteY5" fmla="*/ 305497 h 310195"/>
                  <a:gd name="connsiteX6" fmla="*/ 34843 w 34964"/>
                  <a:gd name="connsiteY6" fmla="*/ 309867 h 310195"/>
                  <a:gd name="connsiteX7" fmla="*/ 34843 w 34964"/>
                  <a:gd name="connsiteY7" fmla="*/ 300412 h 310195"/>
                  <a:gd name="connsiteX8" fmla="*/ 34843 w 34964"/>
                  <a:gd name="connsiteY8" fmla="*/ 20811 h 310195"/>
                  <a:gd name="connsiteX9" fmla="*/ 34843 w 34964"/>
                  <a:gd name="connsiteY9" fmla="*/ 17155 h 310195"/>
                  <a:gd name="connsiteX10" fmla="*/ 31565 w 34964"/>
                  <a:gd name="connsiteY10" fmla="*/ 15726 h 310195"/>
                  <a:gd name="connsiteX11" fmla="*/ 8241 w 34964"/>
                  <a:gd name="connsiteY11" fmla="*/ 4043 h 310195"/>
                  <a:gd name="connsiteX12" fmla="*/ -121 w 34964"/>
                  <a:gd name="connsiteY12" fmla="*/ -328 h 310195"/>
                  <a:gd name="connsiteX13" fmla="*/ 11519 w 34964"/>
                  <a:gd name="connsiteY13" fmla="*/ 18626 h 310195"/>
                  <a:gd name="connsiteX14" fmla="*/ 23202 w 34964"/>
                  <a:gd name="connsiteY14" fmla="*/ 24425 h 310195"/>
                  <a:gd name="connsiteX15" fmla="*/ 23202 w 34964"/>
                  <a:gd name="connsiteY15" fmla="*/ 290956 h 310195"/>
                  <a:gd name="connsiteX16" fmla="*/ 11519 w 34964"/>
                  <a:gd name="connsiteY16" fmla="*/ 285114 h 310195"/>
                  <a:gd name="connsiteX17" fmla="*/ 11519 w 34964"/>
                  <a:gd name="connsiteY17" fmla="*/ 18626 h 310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64" h="310195">
                    <a:moveTo>
                      <a:pt x="-121" y="-328"/>
                    </a:moveTo>
                    <a:lnTo>
                      <a:pt x="-121" y="9170"/>
                    </a:lnTo>
                    <a:lnTo>
                      <a:pt x="-121" y="288770"/>
                    </a:lnTo>
                    <a:lnTo>
                      <a:pt x="-121" y="292385"/>
                    </a:lnTo>
                    <a:lnTo>
                      <a:pt x="3156" y="293855"/>
                    </a:lnTo>
                    <a:lnTo>
                      <a:pt x="26438" y="305497"/>
                    </a:lnTo>
                    <a:lnTo>
                      <a:pt x="34843" y="309867"/>
                    </a:lnTo>
                    <a:lnTo>
                      <a:pt x="34843" y="300412"/>
                    </a:lnTo>
                    <a:lnTo>
                      <a:pt x="34843" y="20811"/>
                    </a:lnTo>
                    <a:lnTo>
                      <a:pt x="34843" y="17155"/>
                    </a:lnTo>
                    <a:lnTo>
                      <a:pt x="31565" y="15726"/>
                    </a:lnTo>
                    <a:lnTo>
                      <a:pt x="8241" y="4043"/>
                    </a:lnTo>
                    <a:lnTo>
                      <a:pt x="-121" y="-328"/>
                    </a:lnTo>
                    <a:close/>
                    <a:moveTo>
                      <a:pt x="11519" y="18626"/>
                    </a:moveTo>
                    <a:lnTo>
                      <a:pt x="23202" y="24425"/>
                    </a:lnTo>
                    <a:lnTo>
                      <a:pt x="23202" y="290956"/>
                    </a:lnTo>
                    <a:lnTo>
                      <a:pt x="11519" y="285114"/>
                    </a:lnTo>
                    <a:lnTo>
                      <a:pt x="11519" y="1862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42" name="Freeform 2641">
                <a:extLst>
                  <a:ext uri="{FF2B5EF4-FFF2-40B4-BE49-F238E27FC236}">
                    <a16:creationId xmlns:a16="http://schemas.microsoft.com/office/drawing/2014/main" id="{54E461D8-FDD4-E26D-C94B-EABAEBEC3EE6}"/>
                  </a:ext>
                </a:extLst>
              </p:cNvPr>
              <p:cNvSpPr/>
              <p:nvPr/>
            </p:nvSpPr>
            <p:spPr>
              <a:xfrm>
                <a:off x="6329477" y="3341818"/>
                <a:ext cx="34964" cy="310195"/>
              </a:xfrm>
              <a:custGeom>
                <a:avLst/>
                <a:gdLst>
                  <a:gd name="connsiteX0" fmla="*/ -121 w 34964"/>
                  <a:gd name="connsiteY0" fmla="*/ -328 h 310195"/>
                  <a:gd name="connsiteX1" fmla="*/ -121 w 34964"/>
                  <a:gd name="connsiteY1" fmla="*/ 292384 h 310195"/>
                  <a:gd name="connsiteX2" fmla="*/ 34843 w 34964"/>
                  <a:gd name="connsiteY2" fmla="*/ 309867 h 310195"/>
                  <a:gd name="connsiteX3" fmla="*/ 34843 w 34964"/>
                  <a:gd name="connsiteY3" fmla="*/ 17155 h 310195"/>
                  <a:gd name="connsiteX4" fmla="*/ -121 w 34964"/>
                  <a:gd name="connsiteY4" fmla="*/ -328 h 310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64" h="310195">
                    <a:moveTo>
                      <a:pt x="-121" y="-328"/>
                    </a:moveTo>
                    <a:lnTo>
                      <a:pt x="-121" y="292384"/>
                    </a:lnTo>
                    <a:lnTo>
                      <a:pt x="34843" y="309867"/>
                    </a:lnTo>
                    <a:lnTo>
                      <a:pt x="34843" y="17155"/>
                    </a:lnTo>
                    <a:lnTo>
                      <a:pt x="-121" y="-32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43" name="Freeform 2642">
                <a:extLst>
                  <a:ext uri="{FF2B5EF4-FFF2-40B4-BE49-F238E27FC236}">
                    <a16:creationId xmlns:a16="http://schemas.microsoft.com/office/drawing/2014/main" id="{5BE990B2-96DC-9711-21DB-4F79AE7D0321}"/>
                  </a:ext>
                </a:extLst>
              </p:cNvPr>
              <p:cNvSpPr/>
              <p:nvPr/>
            </p:nvSpPr>
            <p:spPr>
              <a:xfrm>
                <a:off x="6381923" y="3359301"/>
                <a:ext cx="58245" cy="158733"/>
              </a:xfrm>
              <a:custGeom>
                <a:avLst/>
                <a:gdLst>
                  <a:gd name="connsiteX0" fmla="*/ -121 w 58245"/>
                  <a:gd name="connsiteY0" fmla="*/ -328 h 158733"/>
                  <a:gd name="connsiteX1" fmla="*/ -121 w 58245"/>
                  <a:gd name="connsiteY1" fmla="*/ 9128 h 158733"/>
                  <a:gd name="connsiteX2" fmla="*/ -121 w 58245"/>
                  <a:gd name="connsiteY2" fmla="*/ 125625 h 158733"/>
                  <a:gd name="connsiteX3" fmla="*/ -121 w 58245"/>
                  <a:gd name="connsiteY3" fmla="*/ 129281 h 158733"/>
                  <a:gd name="connsiteX4" fmla="*/ 3156 w 58245"/>
                  <a:gd name="connsiteY4" fmla="*/ 130752 h 158733"/>
                  <a:gd name="connsiteX5" fmla="*/ 49762 w 58245"/>
                  <a:gd name="connsiteY5" fmla="*/ 154034 h 158733"/>
                  <a:gd name="connsiteX6" fmla="*/ 58124 w 58245"/>
                  <a:gd name="connsiteY6" fmla="*/ 158405 h 158733"/>
                  <a:gd name="connsiteX7" fmla="*/ 58124 w 58245"/>
                  <a:gd name="connsiteY7" fmla="*/ 148949 h 158733"/>
                  <a:gd name="connsiteX8" fmla="*/ 58124 w 58245"/>
                  <a:gd name="connsiteY8" fmla="*/ 32452 h 158733"/>
                  <a:gd name="connsiteX9" fmla="*/ 58124 w 58245"/>
                  <a:gd name="connsiteY9" fmla="*/ 28796 h 158733"/>
                  <a:gd name="connsiteX10" fmla="*/ 54847 w 58245"/>
                  <a:gd name="connsiteY10" fmla="*/ 27325 h 158733"/>
                  <a:gd name="connsiteX11" fmla="*/ 8241 w 58245"/>
                  <a:gd name="connsiteY11" fmla="*/ 4043 h 158733"/>
                  <a:gd name="connsiteX12" fmla="*/ -121 w 58245"/>
                  <a:gd name="connsiteY12" fmla="*/ -328 h 158733"/>
                  <a:gd name="connsiteX13" fmla="*/ 11519 w 58245"/>
                  <a:gd name="connsiteY13" fmla="*/ 18584 h 158733"/>
                  <a:gd name="connsiteX14" fmla="*/ 46484 w 58245"/>
                  <a:gd name="connsiteY14" fmla="*/ 36067 h 158733"/>
                  <a:gd name="connsiteX15" fmla="*/ 46484 w 58245"/>
                  <a:gd name="connsiteY15" fmla="*/ 139493 h 158733"/>
                  <a:gd name="connsiteX16" fmla="*/ 11519 w 58245"/>
                  <a:gd name="connsiteY16" fmla="*/ 122010 h 158733"/>
                  <a:gd name="connsiteX17" fmla="*/ 11519 w 58245"/>
                  <a:gd name="connsiteY17" fmla="*/ 18584 h 158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5" h="158733">
                    <a:moveTo>
                      <a:pt x="-121" y="-328"/>
                    </a:moveTo>
                    <a:lnTo>
                      <a:pt x="-121" y="9128"/>
                    </a:lnTo>
                    <a:lnTo>
                      <a:pt x="-121" y="125625"/>
                    </a:lnTo>
                    <a:lnTo>
                      <a:pt x="-121" y="129281"/>
                    </a:lnTo>
                    <a:lnTo>
                      <a:pt x="3156" y="130752"/>
                    </a:lnTo>
                    <a:lnTo>
                      <a:pt x="49762" y="154034"/>
                    </a:lnTo>
                    <a:lnTo>
                      <a:pt x="58124" y="158405"/>
                    </a:lnTo>
                    <a:lnTo>
                      <a:pt x="58124" y="148949"/>
                    </a:lnTo>
                    <a:lnTo>
                      <a:pt x="58124" y="32452"/>
                    </a:lnTo>
                    <a:lnTo>
                      <a:pt x="58124" y="28796"/>
                    </a:lnTo>
                    <a:lnTo>
                      <a:pt x="54847" y="27325"/>
                    </a:lnTo>
                    <a:lnTo>
                      <a:pt x="8241" y="4043"/>
                    </a:lnTo>
                    <a:lnTo>
                      <a:pt x="-121" y="-328"/>
                    </a:lnTo>
                    <a:close/>
                    <a:moveTo>
                      <a:pt x="11519" y="18584"/>
                    </a:moveTo>
                    <a:lnTo>
                      <a:pt x="46484" y="36067"/>
                    </a:lnTo>
                    <a:lnTo>
                      <a:pt x="46484" y="139493"/>
                    </a:lnTo>
                    <a:lnTo>
                      <a:pt x="11519" y="122010"/>
                    </a:lnTo>
                    <a:lnTo>
                      <a:pt x="11519" y="1858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44" name="Freeform 2643">
                <a:extLst>
                  <a:ext uri="{FF2B5EF4-FFF2-40B4-BE49-F238E27FC236}">
                    <a16:creationId xmlns:a16="http://schemas.microsoft.com/office/drawing/2014/main" id="{7B43D72C-40B6-789D-CD5D-7C49154B69C2}"/>
                  </a:ext>
                </a:extLst>
              </p:cNvPr>
              <p:cNvSpPr/>
              <p:nvPr/>
            </p:nvSpPr>
            <p:spPr>
              <a:xfrm>
                <a:off x="6451810" y="3394267"/>
                <a:ext cx="34964" cy="158733"/>
              </a:xfrm>
              <a:custGeom>
                <a:avLst/>
                <a:gdLst>
                  <a:gd name="connsiteX0" fmla="*/ -121 w 34964"/>
                  <a:gd name="connsiteY0" fmla="*/ -328 h 158733"/>
                  <a:gd name="connsiteX1" fmla="*/ -121 w 34964"/>
                  <a:gd name="connsiteY1" fmla="*/ 9128 h 158733"/>
                  <a:gd name="connsiteX2" fmla="*/ -121 w 34964"/>
                  <a:gd name="connsiteY2" fmla="*/ 137266 h 158733"/>
                  <a:gd name="connsiteX3" fmla="*/ -121 w 34964"/>
                  <a:gd name="connsiteY3" fmla="*/ 140922 h 158733"/>
                  <a:gd name="connsiteX4" fmla="*/ 3156 w 34964"/>
                  <a:gd name="connsiteY4" fmla="*/ 142393 h 158733"/>
                  <a:gd name="connsiteX5" fmla="*/ 26438 w 34964"/>
                  <a:gd name="connsiteY5" fmla="*/ 154034 h 158733"/>
                  <a:gd name="connsiteX6" fmla="*/ 34843 w 34964"/>
                  <a:gd name="connsiteY6" fmla="*/ 158405 h 158733"/>
                  <a:gd name="connsiteX7" fmla="*/ 34843 w 34964"/>
                  <a:gd name="connsiteY7" fmla="*/ 148907 h 158733"/>
                  <a:gd name="connsiteX8" fmla="*/ 34843 w 34964"/>
                  <a:gd name="connsiteY8" fmla="*/ 20769 h 158733"/>
                  <a:gd name="connsiteX9" fmla="*/ 34843 w 34964"/>
                  <a:gd name="connsiteY9" fmla="*/ 17113 h 158733"/>
                  <a:gd name="connsiteX10" fmla="*/ 31565 w 34964"/>
                  <a:gd name="connsiteY10" fmla="*/ 15684 h 158733"/>
                  <a:gd name="connsiteX11" fmla="*/ 8241 w 34964"/>
                  <a:gd name="connsiteY11" fmla="*/ 4043 h 158733"/>
                  <a:gd name="connsiteX12" fmla="*/ -121 w 34964"/>
                  <a:gd name="connsiteY12" fmla="*/ -328 h 158733"/>
                  <a:gd name="connsiteX13" fmla="*/ 11519 w 34964"/>
                  <a:gd name="connsiteY13" fmla="*/ 18584 h 158733"/>
                  <a:gd name="connsiteX14" fmla="*/ 23202 w 34964"/>
                  <a:gd name="connsiteY14" fmla="*/ 24425 h 158733"/>
                  <a:gd name="connsiteX15" fmla="*/ 23202 w 34964"/>
                  <a:gd name="connsiteY15" fmla="*/ 139451 h 158733"/>
                  <a:gd name="connsiteX16" fmla="*/ 11519 w 34964"/>
                  <a:gd name="connsiteY16" fmla="*/ 133651 h 158733"/>
                  <a:gd name="connsiteX17" fmla="*/ 11519 w 34964"/>
                  <a:gd name="connsiteY17" fmla="*/ 18584 h 158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64" h="158733">
                    <a:moveTo>
                      <a:pt x="-121" y="-328"/>
                    </a:moveTo>
                    <a:lnTo>
                      <a:pt x="-121" y="9128"/>
                    </a:lnTo>
                    <a:lnTo>
                      <a:pt x="-121" y="137266"/>
                    </a:lnTo>
                    <a:lnTo>
                      <a:pt x="-121" y="140922"/>
                    </a:lnTo>
                    <a:lnTo>
                      <a:pt x="3156" y="142393"/>
                    </a:lnTo>
                    <a:lnTo>
                      <a:pt x="26438" y="154034"/>
                    </a:lnTo>
                    <a:lnTo>
                      <a:pt x="34843" y="158405"/>
                    </a:lnTo>
                    <a:lnTo>
                      <a:pt x="34843" y="148907"/>
                    </a:lnTo>
                    <a:lnTo>
                      <a:pt x="34843" y="20769"/>
                    </a:lnTo>
                    <a:lnTo>
                      <a:pt x="34843" y="17113"/>
                    </a:lnTo>
                    <a:lnTo>
                      <a:pt x="31565" y="15684"/>
                    </a:lnTo>
                    <a:lnTo>
                      <a:pt x="8241" y="4043"/>
                    </a:lnTo>
                    <a:lnTo>
                      <a:pt x="-121" y="-328"/>
                    </a:lnTo>
                    <a:close/>
                    <a:moveTo>
                      <a:pt x="11519" y="18584"/>
                    </a:moveTo>
                    <a:lnTo>
                      <a:pt x="23202" y="24425"/>
                    </a:lnTo>
                    <a:lnTo>
                      <a:pt x="23202" y="139451"/>
                    </a:lnTo>
                    <a:lnTo>
                      <a:pt x="11519" y="133651"/>
                    </a:lnTo>
                    <a:lnTo>
                      <a:pt x="11519" y="1858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45" name="Freeform 2644">
                <a:extLst>
                  <a:ext uri="{FF2B5EF4-FFF2-40B4-BE49-F238E27FC236}">
                    <a16:creationId xmlns:a16="http://schemas.microsoft.com/office/drawing/2014/main" id="{ADE91944-8DFF-2828-42E1-5616BD477216}"/>
                  </a:ext>
                </a:extLst>
              </p:cNvPr>
              <p:cNvSpPr/>
              <p:nvPr/>
            </p:nvSpPr>
            <p:spPr>
              <a:xfrm>
                <a:off x="6265431" y="3152490"/>
                <a:ext cx="477608" cy="595637"/>
              </a:xfrm>
              <a:custGeom>
                <a:avLst/>
                <a:gdLst>
                  <a:gd name="connsiteX0" fmla="*/ 238704 w 477608"/>
                  <a:gd name="connsiteY0" fmla="*/ -328 h 595637"/>
                  <a:gd name="connsiteX1" fmla="*/ 236140 w 477608"/>
                  <a:gd name="connsiteY1" fmla="*/ 1143 h 595637"/>
                  <a:gd name="connsiteX2" fmla="*/ 3157 w 477608"/>
                  <a:gd name="connsiteY2" fmla="*/ 117639 h 595637"/>
                  <a:gd name="connsiteX3" fmla="*/ -121 w 477608"/>
                  <a:gd name="connsiteY3" fmla="*/ 119110 h 595637"/>
                  <a:gd name="connsiteX4" fmla="*/ -121 w 477608"/>
                  <a:gd name="connsiteY4" fmla="*/ 122767 h 595637"/>
                  <a:gd name="connsiteX5" fmla="*/ -121 w 477608"/>
                  <a:gd name="connsiteY5" fmla="*/ 472257 h 595637"/>
                  <a:gd name="connsiteX6" fmla="*/ -121 w 477608"/>
                  <a:gd name="connsiteY6" fmla="*/ 475913 h 595637"/>
                  <a:gd name="connsiteX7" fmla="*/ 3157 w 477608"/>
                  <a:gd name="connsiteY7" fmla="*/ 477342 h 595637"/>
                  <a:gd name="connsiteX8" fmla="*/ 236140 w 477608"/>
                  <a:gd name="connsiteY8" fmla="*/ 593839 h 595637"/>
                  <a:gd name="connsiteX9" fmla="*/ 238704 w 477608"/>
                  <a:gd name="connsiteY9" fmla="*/ 595310 h 595637"/>
                  <a:gd name="connsiteX10" fmla="*/ 241225 w 477608"/>
                  <a:gd name="connsiteY10" fmla="*/ 593839 h 595637"/>
                  <a:gd name="connsiteX11" fmla="*/ 474209 w 477608"/>
                  <a:gd name="connsiteY11" fmla="*/ 477342 h 595637"/>
                  <a:gd name="connsiteX12" fmla="*/ 477487 w 477608"/>
                  <a:gd name="connsiteY12" fmla="*/ 475913 h 595637"/>
                  <a:gd name="connsiteX13" fmla="*/ 477487 w 477608"/>
                  <a:gd name="connsiteY13" fmla="*/ 472257 h 595637"/>
                  <a:gd name="connsiteX14" fmla="*/ 477487 w 477608"/>
                  <a:gd name="connsiteY14" fmla="*/ 122767 h 595637"/>
                  <a:gd name="connsiteX15" fmla="*/ 477487 w 477608"/>
                  <a:gd name="connsiteY15" fmla="*/ 119110 h 595637"/>
                  <a:gd name="connsiteX16" fmla="*/ 474209 w 477608"/>
                  <a:gd name="connsiteY16" fmla="*/ 117639 h 595637"/>
                  <a:gd name="connsiteX17" fmla="*/ 241225 w 477608"/>
                  <a:gd name="connsiteY17" fmla="*/ 1143 h 595637"/>
                  <a:gd name="connsiteX18" fmla="*/ 238704 w 477608"/>
                  <a:gd name="connsiteY18" fmla="*/ -328 h 595637"/>
                  <a:gd name="connsiteX19" fmla="*/ 238704 w 477608"/>
                  <a:gd name="connsiteY19" fmla="*/ 12784 h 595637"/>
                  <a:gd name="connsiteX20" fmla="*/ 465846 w 477608"/>
                  <a:gd name="connsiteY20" fmla="*/ 126381 h 595637"/>
                  <a:gd name="connsiteX21" fmla="*/ 465846 w 477608"/>
                  <a:gd name="connsiteY21" fmla="*/ 468600 h 595637"/>
                  <a:gd name="connsiteX22" fmla="*/ 238704 w 477608"/>
                  <a:gd name="connsiteY22" fmla="*/ 582197 h 595637"/>
                  <a:gd name="connsiteX23" fmla="*/ 11519 w 477608"/>
                  <a:gd name="connsiteY23" fmla="*/ 468600 h 595637"/>
                  <a:gd name="connsiteX24" fmla="*/ 11519 w 477608"/>
                  <a:gd name="connsiteY24" fmla="*/ 126381 h 595637"/>
                  <a:gd name="connsiteX25" fmla="*/ 238704 w 477608"/>
                  <a:gd name="connsiteY25" fmla="*/ 12784 h 59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08" h="595637">
                    <a:moveTo>
                      <a:pt x="238704" y="-328"/>
                    </a:moveTo>
                    <a:lnTo>
                      <a:pt x="236140" y="1143"/>
                    </a:lnTo>
                    <a:lnTo>
                      <a:pt x="3157" y="117639"/>
                    </a:lnTo>
                    <a:lnTo>
                      <a:pt x="-121" y="119110"/>
                    </a:lnTo>
                    <a:lnTo>
                      <a:pt x="-121" y="122767"/>
                    </a:lnTo>
                    <a:lnTo>
                      <a:pt x="-121" y="472257"/>
                    </a:lnTo>
                    <a:lnTo>
                      <a:pt x="-121" y="475913"/>
                    </a:lnTo>
                    <a:lnTo>
                      <a:pt x="3157" y="477342"/>
                    </a:lnTo>
                    <a:lnTo>
                      <a:pt x="236140" y="593839"/>
                    </a:lnTo>
                    <a:lnTo>
                      <a:pt x="238704" y="595310"/>
                    </a:lnTo>
                    <a:lnTo>
                      <a:pt x="241225" y="593839"/>
                    </a:lnTo>
                    <a:lnTo>
                      <a:pt x="474209" y="477342"/>
                    </a:lnTo>
                    <a:lnTo>
                      <a:pt x="477487" y="475913"/>
                    </a:lnTo>
                    <a:lnTo>
                      <a:pt x="477487" y="472257"/>
                    </a:lnTo>
                    <a:lnTo>
                      <a:pt x="477487" y="122767"/>
                    </a:lnTo>
                    <a:lnTo>
                      <a:pt x="477487" y="119110"/>
                    </a:lnTo>
                    <a:lnTo>
                      <a:pt x="474209" y="117639"/>
                    </a:lnTo>
                    <a:lnTo>
                      <a:pt x="241225" y="1143"/>
                    </a:lnTo>
                    <a:lnTo>
                      <a:pt x="238704" y="-328"/>
                    </a:lnTo>
                    <a:close/>
                    <a:moveTo>
                      <a:pt x="238704" y="12784"/>
                    </a:moveTo>
                    <a:lnTo>
                      <a:pt x="465846" y="126381"/>
                    </a:lnTo>
                    <a:lnTo>
                      <a:pt x="465846" y="468600"/>
                    </a:lnTo>
                    <a:lnTo>
                      <a:pt x="238704" y="582197"/>
                    </a:lnTo>
                    <a:lnTo>
                      <a:pt x="11519" y="468600"/>
                    </a:lnTo>
                    <a:lnTo>
                      <a:pt x="11519" y="126381"/>
                    </a:lnTo>
                    <a:lnTo>
                      <a:pt x="238704" y="1278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46" name="Freeform 2645">
                <a:extLst>
                  <a:ext uri="{FF2B5EF4-FFF2-40B4-BE49-F238E27FC236}">
                    <a16:creationId xmlns:a16="http://schemas.microsoft.com/office/drawing/2014/main" id="{B302D989-BBFD-C376-F1AA-2896B8CCDD5D}"/>
                  </a:ext>
                </a:extLst>
              </p:cNvPr>
              <p:cNvSpPr/>
              <p:nvPr/>
            </p:nvSpPr>
            <p:spPr>
              <a:xfrm>
                <a:off x="6528589" y="3421293"/>
                <a:ext cx="179008" cy="282743"/>
              </a:xfrm>
              <a:custGeom>
                <a:avLst/>
                <a:gdLst>
                  <a:gd name="connsiteX0" fmla="*/ 0 w 179008"/>
                  <a:gd name="connsiteY0" fmla="*/ 89507 h 282743"/>
                  <a:gd name="connsiteX1" fmla="*/ 179009 w 179008"/>
                  <a:gd name="connsiteY1" fmla="*/ 0 h 282743"/>
                  <a:gd name="connsiteX2" fmla="*/ 179009 w 179008"/>
                  <a:gd name="connsiteY2" fmla="*/ 193236 h 282743"/>
                  <a:gd name="connsiteX3" fmla="*/ 0 w 179008"/>
                  <a:gd name="connsiteY3" fmla="*/ 282744 h 282743"/>
                </a:gdLst>
                <a:ahLst/>
                <a:cxnLst>
                  <a:cxn ang="0">
                    <a:pos x="connsiteX0" y="connsiteY0"/>
                  </a:cxn>
                  <a:cxn ang="0">
                    <a:pos x="connsiteX1" y="connsiteY1"/>
                  </a:cxn>
                  <a:cxn ang="0">
                    <a:pos x="connsiteX2" y="connsiteY2"/>
                  </a:cxn>
                  <a:cxn ang="0">
                    <a:pos x="connsiteX3" y="connsiteY3"/>
                  </a:cxn>
                </a:cxnLst>
                <a:rect l="l" t="t" r="r" b="b"/>
                <a:pathLst>
                  <a:path w="179008" h="282743">
                    <a:moveTo>
                      <a:pt x="0" y="89507"/>
                    </a:moveTo>
                    <a:lnTo>
                      <a:pt x="179009" y="0"/>
                    </a:lnTo>
                    <a:lnTo>
                      <a:pt x="179009" y="193236"/>
                    </a:lnTo>
                    <a:lnTo>
                      <a:pt x="0" y="28274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647" name="Graphic 2503">
              <a:extLst>
                <a:ext uri="{FF2B5EF4-FFF2-40B4-BE49-F238E27FC236}">
                  <a16:creationId xmlns:a16="http://schemas.microsoft.com/office/drawing/2014/main" id="{52EE5888-2792-7779-3795-EAAF2A68626C}"/>
                </a:ext>
              </a:extLst>
            </p:cNvPr>
            <p:cNvGrpSpPr/>
            <p:nvPr/>
          </p:nvGrpSpPr>
          <p:grpSpPr>
            <a:xfrm>
              <a:off x="6304127" y="3173677"/>
              <a:ext cx="422026" cy="211022"/>
              <a:chOff x="6304127" y="3173677"/>
              <a:chExt cx="422026" cy="211022"/>
            </a:xfrm>
            <a:solidFill>
              <a:srgbClr val="00FFFF"/>
            </a:solidFill>
          </p:grpSpPr>
          <p:sp>
            <p:nvSpPr>
              <p:cNvPr id="2648" name="Freeform 2647">
                <a:extLst>
                  <a:ext uri="{FF2B5EF4-FFF2-40B4-BE49-F238E27FC236}">
                    <a16:creationId xmlns:a16="http://schemas.microsoft.com/office/drawing/2014/main" id="{DC27BCD7-C4E3-B502-DF66-A59A2BFB091A}"/>
                  </a:ext>
                </a:extLst>
              </p:cNvPr>
              <p:cNvSpPr/>
              <p:nvPr/>
            </p:nvSpPr>
            <p:spPr>
              <a:xfrm>
                <a:off x="6304127" y="3173677"/>
                <a:ext cx="422026" cy="211022"/>
              </a:xfrm>
              <a:custGeom>
                <a:avLst/>
                <a:gdLst>
                  <a:gd name="connsiteX0" fmla="*/ 211013 w 422026"/>
                  <a:gd name="connsiteY0" fmla="*/ 211022 h 211022"/>
                  <a:gd name="connsiteX1" fmla="*/ 0 w 422026"/>
                  <a:gd name="connsiteY1" fmla="*/ 105511 h 211022"/>
                  <a:gd name="connsiteX2" fmla="*/ 211013 w 422026"/>
                  <a:gd name="connsiteY2" fmla="*/ 0 h 211022"/>
                  <a:gd name="connsiteX3" fmla="*/ 422026 w 422026"/>
                  <a:gd name="connsiteY3" fmla="*/ 105511 h 211022"/>
                  <a:gd name="connsiteX4" fmla="*/ 211013 w 422026"/>
                  <a:gd name="connsiteY4" fmla="*/ 211022 h 211022"/>
                  <a:gd name="connsiteX5" fmla="*/ 310074 w 422026"/>
                  <a:gd name="connsiteY5" fmla="*/ 154910 h 211022"/>
                  <a:gd name="connsiteX6" fmla="*/ 310074 w 422026"/>
                  <a:gd name="connsiteY6" fmla="*/ 55952 h 211022"/>
                  <a:gd name="connsiteX7" fmla="*/ 112246 w 422026"/>
                  <a:gd name="connsiteY7" fmla="*/ 55992 h 211022"/>
                  <a:gd name="connsiteX8" fmla="*/ 112166 w 422026"/>
                  <a:gd name="connsiteY8" fmla="*/ 154910 h 211022"/>
                  <a:gd name="connsiteX9" fmla="*/ 310074 w 422026"/>
                  <a:gd name="connsiteY9" fmla="*/ 154910 h 211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026" h="211022">
                    <a:moveTo>
                      <a:pt x="211013" y="211022"/>
                    </a:moveTo>
                    <a:lnTo>
                      <a:pt x="0" y="105511"/>
                    </a:lnTo>
                    <a:lnTo>
                      <a:pt x="211013" y="0"/>
                    </a:lnTo>
                    <a:lnTo>
                      <a:pt x="422026" y="105511"/>
                    </a:lnTo>
                    <a:lnTo>
                      <a:pt x="211013" y="211022"/>
                    </a:lnTo>
                    <a:close/>
                    <a:moveTo>
                      <a:pt x="310074" y="154910"/>
                    </a:moveTo>
                    <a:cubicBezTo>
                      <a:pt x="364633" y="127630"/>
                      <a:pt x="364659" y="83245"/>
                      <a:pt x="310074" y="55952"/>
                    </a:cubicBezTo>
                    <a:cubicBezTo>
                      <a:pt x="255462" y="28644"/>
                      <a:pt x="166805" y="28711"/>
                      <a:pt x="112246" y="55992"/>
                    </a:cubicBezTo>
                    <a:cubicBezTo>
                      <a:pt x="57420" y="83406"/>
                      <a:pt x="57554" y="127603"/>
                      <a:pt x="112166" y="154910"/>
                    </a:cubicBezTo>
                    <a:cubicBezTo>
                      <a:pt x="166751" y="182204"/>
                      <a:pt x="255248" y="182324"/>
                      <a:pt x="310074" y="154910"/>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649" name="Graphic 2503">
                <a:extLst>
                  <a:ext uri="{FF2B5EF4-FFF2-40B4-BE49-F238E27FC236}">
                    <a16:creationId xmlns:a16="http://schemas.microsoft.com/office/drawing/2014/main" id="{26450B3E-7121-06C4-AFE5-87C5EE659ABA}"/>
                  </a:ext>
                </a:extLst>
              </p:cNvPr>
              <p:cNvGrpSpPr/>
              <p:nvPr/>
            </p:nvGrpSpPr>
            <p:grpSpPr>
              <a:xfrm>
                <a:off x="6401797" y="3222514"/>
                <a:ext cx="228048" cy="114029"/>
                <a:chOff x="6401797" y="3222514"/>
                <a:chExt cx="228048" cy="114029"/>
              </a:xfrm>
              <a:solidFill>
                <a:srgbClr val="00FFFF"/>
              </a:solidFill>
            </p:grpSpPr>
            <p:sp>
              <p:nvSpPr>
                <p:cNvPr id="2650" name="Freeform 2649">
                  <a:extLst>
                    <a:ext uri="{FF2B5EF4-FFF2-40B4-BE49-F238E27FC236}">
                      <a16:creationId xmlns:a16="http://schemas.microsoft.com/office/drawing/2014/main" id="{A065D812-01AC-B2E9-DBBA-B63D6CF73D17}"/>
                    </a:ext>
                  </a:extLst>
                </p:cNvPr>
                <p:cNvSpPr/>
                <p:nvPr/>
              </p:nvSpPr>
              <p:spPr>
                <a:xfrm>
                  <a:off x="6401797" y="3270001"/>
                  <a:ext cx="133079" cy="66542"/>
                </a:xfrm>
                <a:custGeom>
                  <a:avLst/>
                  <a:gdLst>
                    <a:gd name="connsiteX0" fmla="*/ 97403 w 133079"/>
                    <a:gd name="connsiteY0" fmla="*/ 17826 h 66542"/>
                    <a:gd name="connsiteX1" fmla="*/ 48728 w 133079"/>
                    <a:gd name="connsiteY1" fmla="*/ 24352 h 66542"/>
                    <a:gd name="connsiteX2" fmla="*/ 0 w 133079"/>
                    <a:gd name="connsiteY2" fmla="*/ 30878 h 66542"/>
                    <a:gd name="connsiteX3" fmla="*/ 35650 w 133079"/>
                    <a:gd name="connsiteY3" fmla="*/ 48704 h 66542"/>
                    <a:gd name="connsiteX4" fmla="*/ 71327 w 133079"/>
                    <a:gd name="connsiteY4" fmla="*/ 66543 h 66542"/>
                    <a:gd name="connsiteX5" fmla="*/ 84378 w 133079"/>
                    <a:gd name="connsiteY5" fmla="*/ 42178 h 66542"/>
                    <a:gd name="connsiteX6" fmla="*/ 97403 w 133079"/>
                    <a:gd name="connsiteY6" fmla="*/ 17826 h 66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079" h="66542">
                      <a:moveTo>
                        <a:pt x="97403" y="17826"/>
                      </a:moveTo>
                      <a:lnTo>
                        <a:pt x="48728" y="24352"/>
                      </a:lnTo>
                      <a:lnTo>
                        <a:pt x="0" y="30878"/>
                      </a:lnTo>
                      <a:lnTo>
                        <a:pt x="35650" y="48704"/>
                      </a:lnTo>
                      <a:lnTo>
                        <a:pt x="71327" y="66543"/>
                      </a:lnTo>
                      <a:lnTo>
                        <a:pt x="84378" y="42178"/>
                      </a:lnTo>
                      <a:lnTo>
                        <a:pt x="97403" y="1782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51" name="Freeform 2650">
                  <a:extLst>
                    <a:ext uri="{FF2B5EF4-FFF2-40B4-BE49-F238E27FC236}">
                      <a16:creationId xmlns:a16="http://schemas.microsoft.com/office/drawing/2014/main" id="{ACC8ED04-3347-A96B-1916-CF680362A850}"/>
                    </a:ext>
                  </a:extLst>
                </p:cNvPr>
                <p:cNvSpPr/>
                <p:nvPr/>
              </p:nvSpPr>
              <p:spPr>
                <a:xfrm>
                  <a:off x="6459493" y="3250790"/>
                  <a:ext cx="112476" cy="56240"/>
                </a:xfrm>
                <a:custGeom>
                  <a:avLst/>
                  <a:gdLst>
                    <a:gd name="connsiteX0" fmla="*/ 91966 w 112476"/>
                    <a:gd name="connsiteY0" fmla="*/ 56240 h 56240"/>
                    <a:gd name="connsiteX1" fmla="*/ 112476 w 112476"/>
                    <a:gd name="connsiteY1" fmla="*/ 45985 h 56240"/>
                    <a:gd name="connsiteX2" fmla="*/ 20510 w 112476"/>
                    <a:gd name="connsiteY2" fmla="*/ 0 h 56240"/>
                    <a:gd name="connsiteX3" fmla="*/ 0 w 112476"/>
                    <a:gd name="connsiteY3" fmla="*/ 10256 h 56240"/>
                  </a:gdLst>
                  <a:ahLst/>
                  <a:cxnLst>
                    <a:cxn ang="0">
                      <a:pos x="connsiteX0" y="connsiteY0"/>
                    </a:cxn>
                    <a:cxn ang="0">
                      <a:pos x="connsiteX1" y="connsiteY1"/>
                    </a:cxn>
                    <a:cxn ang="0">
                      <a:pos x="connsiteX2" y="connsiteY2"/>
                    </a:cxn>
                    <a:cxn ang="0">
                      <a:pos x="connsiteX3" y="connsiteY3"/>
                    </a:cxn>
                  </a:cxnLst>
                  <a:rect l="l" t="t" r="r" b="b"/>
                  <a:pathLst>
                    <a:path w="112476" h="56240">
                      <a:moveTo>
                        <a:pt x="91966" y="56240"/>
                      </a:moveTo>
                      <a:lnTo>
                        <a:pt x="112476" y="45985"/>
                      </a:lnTo>
                      <a:lnTo>
                        <a:pt x="20510" y="0"/>
                      </a:lnTo>
                      <a:lnTo>
                        <a:pt x="0" y="1025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52" name="Freeform 2651">
                  <a:extLst>
                    <a:ext uri="{FF2B5EF4-FFF2-40B4-BE49-F238E27FC236}">
                      <a16:creationId xmlns:a16="http://schemas.microsoft.com/office/drawing/2014/main" id="{236C0FC4-A058-DC9B-688C-9A3C9A96B1EA}"/>
                    </a:ext>
                  </a:extLst>
                </p:cNvPr>
                <p:cNvSpPr/>
                <p:nvPr/>
              </p:nvSpPr>
              <p:spPr>
                <a:xfrm>
                  <a:off x="6496766" y="3222514"/>
                  <a:ext cx="133079" cy="66542"/>
                </a:xfrm>
                <a:custGeom>
                  <a:avLst/>
                  <a:gdLst>
                    <a:gd name="connsiteX0" fmla="*/ 35650 w 133079"/>
                    <a:gd name="connsiteY0" fmla="*/ 48704 h 66542"/>
                    <a:gd name="connsiteX1" fmla="*/ 48701 w 133079"/>
                    <a:gd name="connsiteY1" fmla="*/ 24365 h 66542"/>
                    <a:gd name="connsiteX2" fmla="*/ 61753 w 133079"/>
                    <a:gd name="connsiteY2" fmla="*/ 0 h 66542"/>
                    <a:gd name="connsiteX3" fmla="*/ 97403 w 133079"/>
                    <a:gd name="connsiteY3" fmla="*/ 17826 h 66542"/>
                    <a:gd name="connsiteX4" fmla="*/ 133080 w 133079"/>
                    <a:gd name="connsiteY4" fmla="*/ 35665 h 66542"/>
                    <a:gd name="connsiteX5" fmla="*/ 84352 w 133079"/>
                    <a:gd name="connsiteY5" fmla="*/ 42191 h 66542"/>
                    <a:gd name="connsiteX6" fmla="*/ 35650 w 133079"/>
                    <a:gd name="connsiteY6" fmla="*/ 48704 h 66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079" h="66542">
                      <a:moveTo>
                        <a:pt x="35650" y="48704"/>
                      </a:moveTo>
                      <a:lnTo>
                        <a:pt x="48701" y="24365"/>
                      </a:lnTo>
                      <a:lnTo>
                        <a:pt x="61753" y="0"/>
                      </a:lnTo>
                      <a:lnTo>
                        <a:pt x="97403" y="17826"/>
                      </a:lnTo>
                      <a:lnTo>
                        <a:pt x="133080" y="35665"/>
                      </a:lnTo>
                      <a:lnTo>
                        <a:pt x="84352" y="42191"/>
                      </a:lnTo>
                      <a:lnTo>
                        <a:pt x="35650" y="4870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grpSp>
        <p:nvGrpSpPr>
          <p:cNvPr id="2653" name="Graphic 2503">
            <a:extLst>
              <a:ext uri="{FF2B5EF4-FFF2-40B4-BE49-F238E27FC236}">
                <a16:creationId xmlns:a16="http://schemas.microsoft.com/office/drawing/2014/main" id="{DEE2D2DA-0CD3-9A8A-3AFE-8797FC608F1A}"/>
              </a:ext>
            </a:extLst>
          </p:cNvPr>
          <p:cNvGrpSpPr/>
          <p:nvPr/>
        </p:nvGrpSpPr>
        <p:grpSpPr>
          <a:xfrm>
            <a:off x="8239316" y="2645951"/>
            <a:ext cx="712963" cy="555303"/>
            <a:chOff x="7957140" y="2459685"/>
            <a:chExt cx="480894" cy="374552"/>
          </a:xfrm>
        </p:grpSpPr>
        <p:grpSp>
          <p:nvGrpSpPr>
            <p:cNvPr id="2654" name="Graphic 2503">
              <a:extLst>
                <a:ext uri="{FF2B5EF4-FFF2-40B4-BE49-F238E27FC236}">
                  <a16:creationId xmlns:a16="http://schemas.microsoft.com/office/drawing/2014/main" id="{9D7B0DD9-D8F2-737E-B9CA-15CB764BB16F}"/>
                </a:ext>
              </a:extLst>
            </p:cNvPr>
            <p:cNvGrpSpPr/>
            <p:nvPr/>
          </p:nvGrpSpPr>
          <p:grpSpPr>
            <a:xfrm>
              <a:off x="7957140" y="2459685"/>
              <a:ext cx="480894" cy="374552"/>
              <a:chOff x="7957140" y="2459685"/>
              <a:chExt cx="480894" cy="374552"/>
            </a:xfrm>
          </p:grpSpPr>
          <p:sp>
            <p:nvSpPr>
              <p:cNvPr id="2655" name="Freeform 2654">
                <a:extLst>
                  <a:ext uri="{FF2B5EF4-FFF2-40B4-BE49-F238E27FC236}">
                    <a16:creationId xmlns:a16="http://schemas.microsoft.com/office/drawing/2014/main" id="{9E4FD75D-8D26-B2A1-042F-24CFDA308DE2}"/>
                  </a:ext>
                </a:extLst>
              </p:cNvPr>
              <p:cNvSpPr/>
              <p:nvPr/>
            </p:nvSpPr>
            <p:spPr>
              <a:xfrm>
                <a:off x="7957140" y="2459685"/>
                <a:ext cx="480894" cy="374552"/>
              </a:xfrm>
              <a:custGeom>
                <a:avLst/>
                <a:gdLst>
                  <a:gd name="connsiteX0" fmla="*/ 241378 w 480894"/>
                  <a:gd name="connsiteY0" fmla="*/ 380 h 374552"/>
                  <a:gd name="connsiteX1" fmla="*/ 232130 w 480894"/>
                  <a:gd name="connsiteY1" fmla="*/ 5024 h 374552"/>
                  <a:gd name="connsiteX2" fmla="*/ 10185 w 480894"/>
                  <a:gd name="connsiteY2" fmla="*/ 115980 h 374552"/>
                  <a:gd name="connsiteX3" fmla="*/ 937 w 480894"/>
                  <a:gd name="connsiteY3" fmla="*/ 120624 h 374552"/>
                  <a:gd name="connsiteX4" fmla="*/ 937 w 480894"/>
                  <a:gd name="connsiteY4" fmla="*/ 132165 h 374552"/>
                  <a:gd name="connsiteX5" fmla="*/ 937 w 480894"/>
                  <a:gd name="connsiteY5" fmla="*/ 243148 h 374552"/>
                  <a:gd name="connsiteX6" fmla="*/ 937 w 480894"/>
                  <a:gd name="connsiteY6" fmla="*/ 254717 h 374552"/>
                  <a:gd name="connsiteX7" fmla="*/ 10184 w 480894"/>
                  <a:gd name="connsiteY7" fmla="*/ 259333 h 374552"/>
                  <a:gd name="connsiteX8" fmla="*/ 232128 w 480894"/>
                  <a:gd name="connsiteY8" fmla="*/ 370317 h 374552"/>
                  <a:gd name="connsiteX9" fmla="*/ 241377 w 480894"/>
                  <a:gd name="connsiteY9" fmla="*/ 374933 h 374552"/>
                  <a:gd name="connsiteX10" fmla="*/ 249469 w 480894"/>
                  <a:gd name="connsiteY10" fmla="*/ 370317 h 374552"/>
                  <a:gd name="connsiteX11" fmla="*/ 471417 w 480894"/>
                  <a:gd name="connsiteY11" fmla="*/ 259333 h 374552"/>
                  <a:gd name="connsiteX12" fmla="*/ 481831 w 480894"/>
                  <a:gd name="connsiteY12" fmla="*/ 254717 h 374552"/>
                  <a:gd name="connsiteX13" fmla="*/ 481831 w 480894"/>
                  <a:gd name="connsiteY13" fmla="*/ 243148 h 374552"/>
                  <a:gd name="connsiteX14" fmla="*/ 481831 w 480894"/>
                  <a:gd name="connsiteY14" fmla="*/ 132165 h 374552"/>
                  <a:gd name="connsiteX15" fmla="*/ 481831 w 480894"/>
                  <a:gd name="connsiteY15" fmla="*/ 120624 h 374552"/>
                  <a:gd name="connsiteX16" fmla="*/ 471417 w 480894"/>
                  <a:gd name="connsiteY16" fmla="*/ 115980 h 374552"/>
                  <a:gd name="connsiteX17" fmla="*/ 249469 w 480894"/>
                  <a:gd name="connsiteY17" fmla="*/ 5024 h 374552"/>
                  <a:gd name="connsiteX18" fmla="*/ 241377 w 480894"/>
                  <a:gd name="connsiteY18" fmla="*/ 380 h 374552"/>
                  <a:gd name="connsiteX19" fmla="*/ 241378 w 480894"/>
                  <a:gd name="connsiteY19" fmla="*/ 42009 h 374552"/>
                  <a:gd name="connsiteX20" fmla="*/ 444820 w 480894"/>
                  <a:gd name="connsiteY20" fmla="*/ 143733 h 374552"/>
                  <a:gd name="connsiteX21" fmla="*/ 444820 w 480894"/>
                  <a:gd name="connsiteY21" fmla="*/ 231608 h 374552"/>
                  <a:gd name="connsiteX22" fmla="*/ 241378 w 480894"/>
                  <a:gd name="connsiteY22" fmla="*/ 333331 h 374552"/>
                  <a:gd name="connsiteX23" fmla="*/ 37929 w 480894"/>
                  <a:gd name="connsiteY23" fmla="*/ 231608 h 374552"/>
                  <a:gd name="connsiteX24" fmla="*/ 37928 w 480894"/>
                  <a:gd name="connsiteY24" fmla="*/ 143733 h 374552"/>
                  <a:gd name="connsiteX25" fmla="*/ 241377 w 480894"/>
                  <a:gd name="connsiteY25" fmla="*/ 42009 h 37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0894" h="374552">
                    <a:moveTo>
                      <a:pt x="241378" y="380"/>
                    </a:moveTo>
                    <a:lnTo>
                      <a:pt x="232130" y="5024"/>
                    </a:lnTo>
                    <a:lnTo>
                      <a:pt x="10185" y="115980"/>
                    </a:lnTo>
                    <a:lnTo>
                      <a:pt x="937" y="120624"/>
                    </a:lnTo>
                    <a:lnTo>
                      <a:pt x="937" y="132165"/>
                    </a:lnTo>
                    <a:lnTo>
                      <a:pt x="937" y="243148"/>
                    </a:lnTo>
                    <a:lnTo>
                      <a:pt x="937" y="254717"/>
                    </a:lnTo>
                    <a:lnTo>
                      <a:pt x="10184" y="259333"/>
                    </a:lnTo>
                    <a:lnTo>
                      <a:pt x="232128" y="370317"/>
                    </a:lnTo>
                    <a:lnTo>
                      <a:pt x="241377" y="374933"/>
                    </a:lnTo>
                    <a:lnTo>
                      <a:pt x="249469" y="370317"/>
                    </a:lnTo>
                    <a:lnTo>
                      <a:pt x="471417" y="259333"/>
                    </a:lnTo>
                    <a:lnTo>
                      <a:pt x="481831" y="254717"/>
                    </a:lnTo>
                    <a:lnTo>
                      <a:pt x="481831" y="243148"/>
                    </a:lnTo>
                    <a:lnTo>
                      <a:pt x="481831" y="132165"/>
                    </a:lnTo>
                    <a:lnTo>
                      <a:pt x="481831" y="120624"/>
                    </a:lnTo>
                    <a:lnTo>
                      <a:pt x="471417" y="115980"/>
                    </a:lnTo>
                    <a:lnTo>
                      <a:pt x="249469" y="5024"/>
                    </a:lnTo>
                    <a:lnTo>
                      <a:pt x="241377" y="380"/>
                    </a:lnTo>
                    <a:close/>
                    <a:moveTo>
                      <a:pt x="241378" y="42009"/>
                    </a:moveTo>
                    <a:lnTo>
                      <a:pt x="444820" y="143733"/>
                    </a:lnTo>
                    <a:lnTo>
                      <a:pt x="444820" y="231608"/>
                    </a:lnTo>
                    <a:lnTo>
                      <a:pt x="241378" y="333331"/>
                    </a:lnTo>
                    <a:lnTo>
                      <a:pt x="37929" y="231608"/>
                    </a:lnTo>
                    <a:lnTo>
                      <a:pt x="37928" y="143733"/>
                    </a:lnTo>
                    <a:lnTo>
                      <a:pt x="241377" y="4200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56" name="Freeform 2655">
                <a:extLst>
                  <a:ext uri="{FF2B5EF4-FFF2-40B4-BE49-F238E27FC236}">
                    <a16:creationId xmlns:a16="http://schemas.microsoft.com/office/drawing/2014/main" id="{6E173C0F-9704-43FF-AB10-1694F4CDDDD4}"/>
                  </a:ext>
                </a:extLst>
              </p:cNvPr>
              <p:cNvSpPr/>
              <p:nvPr/>
            </p:nvSpPr>
            <p:spPr>
              <a:xfrm>
                <a:off x="7975210" y="2480596"/>
                <a:ext cx="443892" cy="221967"/>
              </a:xfrm>
              <a:custGeom>
                <a:avLst/>
                <a:gdLst>
                  <a:gd name="connsiteX0" fmla="*/ 936 w 443892"/>
                  <a:gd name="connsiteY0" fmla="*/ 111353 h 221967"/>
                  <a:gd name="connsiteX1" fmla="*/ 222884 w 443892"/>
                  <a:gd name="connsiteY1" fmla="*/ 369 h 221967"/>
                  <a:gd name="connsiteX2" fmla="*/ 444829 w 443892"/>
                  <a:gd name="connsiteY2" fmla="*/ 111353 h 221967"/>
                  <a:gd name="connsiteX3" fmla="*/ 222884 w 443892"/>
                  <a:gd name="connsiteY3" fmla="*/ 222337 h 221967"/>
                  <a:gd name="connsiteX4" fmla="*/ 936 w 443892"/>
                  <a:gd name="connsiteY4" fmla="*/ 111353 h 221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92" h="221967">
                    <a:moveTo>
                      <a:pt x="936" y="111353"/>
                    </a:moveTo>
                    <a:lnTo>
                      <a:pt x="222884" y="369"/>
                    </a:lnTo>
                    <a:lnTo>
                      <a:pt x="444829" y="111353"/>
                    </a:lnTo>
                    <a:lnTo>
                      <a:pt x="222884" y="222337"/>
                    </a:lnTo>
                    <a:lnTo>
                      <a:pt x="936" y="11135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57" name="Freeform 2656">
                <a:extLst>
                  <a:ext uri="{FF2B5EF4-FFF2-40B4-BE49-F238E27FC236}">
                    <a16:creationId xmlns:a16="http://schemas.microsoft.com/office/drawing/2014/main" id="{C3B9D4F7-EF24-ACB0-DA6F-59AF4B477A6D}"/>
                  </a:ext>
                </a:extLst>
              </p:cNvPr>
              <p:cNvSpPr/>
              <p:nvPr/>
            </p:nvSpPr>
            <p:spPr>
              <a:xfrm>
                <a:off x="7975210" y="2591579"/>
                <a:ext cx="221947" cy="221939"/>
              </a:xfrm>
              <a:custGeom>
                <a:avLst/>
                <a:gdLst>
                  <a:gd name="connsiteX0" fmla="*/ 914 w 221947"/>
                  <a:gd name="connsiteY0" fmla="*/ 391 h 221939"/>
                  <a:gd name="connsiteX1" fmla="*/ 914 w 221947"/>
                  <a:gd name="connsiteY1" fmla="*/ 111375 h 221939"/>
                  <a:gd name="connsiteX2" fmla="*/ 222861 w 221947"/>
                  <a:gd name="connsiteY2" fmla="*/ 222331 h 221939"/>
                  <a:gd name="connsiteX3" fmla="*/ 222861 w 221947"/>
                  <a:gd name="connsiteY3" fmla="*/ 111375 h 221939"/>
                  <a:gd name="connsiteX4" fmla="*/ 914 w 221947"/>
                  <a:gd name="connsiteY4" fmla="*/ 391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914" y="391"/>
                    </a:moveTo>
                    <a:lnTo>
                      <a:pt x="914" y="111375"/>
                    </a:lnTo>
                    <a:lnTo>
                      <a:pt x="222861" y="222331"/>
                    </a:lnTo>
                    <a:lnTo>
                      <a:pt x="222861" y="111375"/>
                    </a:lnTo>
                    <a:lnTo>
                      <a:pt x="914" y="39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58" name="Freeform 2657">
                <a:extLst>
                  <a:ext uri="{FF2B5EF4-FFF2-40B4-BE49-F238E27FC236}">
                    <a16:creationId xmlns:a16="http://schemas.microsoft.com/office/drawing/2014/main" id="{3B0E76D6-FE74-9837-5ABD-3B03104F87A1}"/>
                  </a:ext>
                </a:extLst>
              </p:cNvPr>
              <p:cNvSpPr/>
              <p:nvPr/>
            </p:nvSpPr>
            <p:spPr>
              <a:xfrm>
                <a:off x="8197156" y="2591579"/>
                <a:ext cx="221947" cy="221939"/>
              </a:xfrm>
              <a:custGeom>
                <a:avLst/>
                <a:gdLst>
                  <a:gd name="connsiteX0" fmla="*/ 222906 w 221947"/>
                  <a:gd name="connsiteY0" fmla="*/ 391 h 221939"/>
                  <a:gd name="connsiteX1" fmla="*/ 222906 w 221947"/>
                  <a:gd name="connsiteY1" fmla="*/ 111375 h 221939"/>
                  <a:gd name="connsiteX2" fmla="*/ 959 w 221947"/>
                  <a:gd name="connsiteY2" fmla="*/ 222331 h 221939"/>
                  <a:gd name="connsiteX3" fmla="*/ 959 w 221947"/>
                  <a:gd name="connsiteY3" fmla="*/ 111375 h 221939"/>
                  <a:gd name="connsiteX4" fmla="*/ 222906 w 221947"/>
                  <a:gd name="connsiteY4" fmla="*/ 391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222906" y="391"/>
                    </a:moveTo>
                    <a:lnTo>
                      <a:pt x="222906" y="111375"/>
                    </a:lnTo>
                    <a:lnTo>
                      <a:pt x="959" y="222331"/>
                    </a:lnTo>
                    <a:lnTo>
                      <a:pt x="959" y="111375"/>
                    </a:lnTo>
                    <a:lnTo>
                      <a:pt x="222906" y="39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659" name="Graphic 2503">
              <a:extLst>
                <a:ext uri="{FF2B5EF4-FFF2-40B4-BE49-F238E27FC236}">
                  <a16:creationId xmlns:a16="http://schemas.microsoft.com/office/drawing/2014/main" id="{E7D4A028-6557-7E00-8A11-171EE756B5C6}"/>
                </a:ext>
              </a:extLst>
            </p:cNvPr>
            <p:cNvGrpSpPr/>
            <p:nvPr/>
          </p:nvGrpSpPr>
          <p:grpSpPr>
            <a:xfrm>
              <a:off x="7985744" y="2477764"/>
              <a:ext cx="422026" cy="211022"/>
              <a:chOff x="7985744" y="2477764"/>
              <a:chExt cx="422026" cy="211022"/>
            </a:xfrm>
            <a:solidFill>
              <a:srgbClr val="00FFFF"/>
            </a:solidFill>
          </p:grpSpPr>
          <p:sp>
            <p:nvSpPr>
              <p:cNvPr id="2660" name="Freeform 2659">
                <a:extLst>
                  <a:ext uri="{FF2B5EF4-FFF2-40B4-BE49-F238E27FC236}">
                    <a16:creationId xmlns:a16="http://schemas.microsoft.com/office/drawing/2014/main" id="{2CC8EE11-099F-6E8B-A1DB-27FD6C41AC0C}"/>
                  </a:ext>
                </a:extLst>
              </p:cNvPr>
              <p:cNvSpPr/>
              <p:nvPr/>
            </p:nvSpPr>
            <p:spPr>
              <a:xfrm>
                <a:off x="7985744" y="2477764"/>
                <a:ext cx="422026" cy="211022"/>
              </a:xfrm>
              <a:custGeom>
                <a:avLst/>
                <a:gdLst>
                  <a:gd name="connsiteX0" fmla="*/ 211013 w 422026"/>
                  <a:gd name="connsiteY0" fmla="*/ 211022 h 211022"/>
                  <a:gd name="connsiteX1" fmla="*/ 0 w 422026"/>
                  <a:gd name="connsiteY1" fmla="*/ 105511 h 211022"/>
                  <a:gd name="connsiteX2" fmla="*/ 211013 w 422026"/>
                  <a:gd name="connsiteY2" fmla="*/ 0 h 211022"/>
                  <a:gd name="connsiteX3" fmla="*/ 422026 w 422026"/>
                  <a:gd name="connsiteY3" fmla="*/ 105511 h 211022"/>
                  <a:gd name="connsiteX4" fmla="*/ 211013 w 422026"/>
                  <a:gd name="connsiteY4" fmla="*/ 211022 h 211022"/>
                  <a:gd name="connsiteX5" fmla="*/ 310074 w 422026"/>
                  <a:gd name="connsiteY5" fmla="*/ 154910 h 211022"/>
                  <a:gd name="connsiteX6" fmla="*/ 310074 w 422026"/>
                  <a:gd name="connsiteY6" fmla="*/ 55952 h 211022"/>
                  <a:gd name="connsiteX7" fmla="*/ 112246 w 422026"/>
                  <a:gd name="connsiteY7" fmla="*/ 55992 h 211022"/>
                  <a:gd name="connsiteX8" fmla="*/ 112166 w 422026"/>
                  <a:gd name="connsiteY8" fmla="*/ 154910 h 211022"/>
                  <a:gd name="connsiteX9" fmla="*/ 310074 w 422026"/>
                  <a:gd name="connsiteY9" fmla="*/ 154910 h 211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026" h="211022">
                    <a:moveTo>
                      <a:pt x="211013" y="211022"/>
                    </a:moveTo>
                    <a:lnTo>
                      <a:pt x="0" y="105511"/>
                    </a:lnTo>
                    <a:lnTo>
                      <a:pt x="211013" y="0"/>
                    </a:lnTo>
                    <a:lnTo>
                      <a:pt x="422026" y="105511"/>
                    </a:lnTo>
                    <a:lnTo>
                      <a:pt x="211013" y="211022"/>
                    </a:lnTo>
                    <a:close/>
                    <a:moveTo>
                      <a:pt x="310074" y="154910"/>
                    </a:moveTo>
                    <a:cubicBezTo>
                      <a:pt x="364633" y="127630"/>
                      <a:pt x="364659" y="83245"/>
                      <a:pt x="310074" y="55952"/>
                    </a:cubicBezTo>
                    <a:cubicBezTo>
                      <a:pt x="255462" y="28644"/>
                      <a:pt x="166805" y="28711"/>
                      <a:pt x="112246" y="55992"/>
                    </a:cubicBezTo>
                    <a:cubicBezTo>
                      <a:pt x="57688" y="83272"/>
                      <a:pt x="57554" y="127603"/>
                      <a:pt x="112166" y="154910"/>
                    </a:cubicBezTo>
                    <a:cubicBezTo>
                      <a:pt x="166751" y="182204"/>
                      <a:pt x="255516" y="182190"/>
                      <a:pt x="310074" y="154910"/>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661" name="Graphic 2503">
                <a:extLst>
                  <a:ext uri="{FF2B5EF4-FFF2-40B4-BE49-F238E27FC236}">
                    <a16:creationId xmlns:a16="http://schemas.microsoft.com/office/drawing/2014/main" id="{B5C75C3C-AA04-98D2-7CE2-8FD85B948CC5}"/>
                  </a:ext>
                </a:extLst>
              </p:cNvPr>
              <p:cNvGrpSpPr/>
              <p:nvPr/>
            </p:nvGrpSpPr>
            <p:grpSpPr>
              <a:xfrm>
                <a:off x="8084080" y="2526828"/>
                <a:ext cx="225562" cy="112785"/>
                <a:chOff x="8084080" y="2526828"/>
                <a:chExt cx="225562" cy="112785"/>
              </a:xfrm>
              <a:solidFill>
                <a:srgbClr val="00FFFF"/>
              </a:solidFill>
            </p:grpSpPr>
            <p:sp>
              <p:nvSpPr>
                <p:cNvPr id="2662" name="Freeform 2661">
                  <a:extLst>
                    <a:ext uri="{FF2B5EF4-FFF2-40B4-BE49-F238E27FC236}">
                      <a16:creationId xmlns:a16="http://schemas.microsoft.com/office/drawing/2014/main" id="{802D5863-62AA-FCFE-8E36-1A8D1DEA15AD}"/>
                    </a:ext>
                  </a:extLst>
                </p:cNvPr>
                <p:cNvSpPr/>
                <p:nvPr/>
              </p:nvSpPr>
              <p:spPr>
                <a:xfrm>
                  <a:off x="8196968" y="2554656"/>
                  <a:ext cx="112674" cy="56339"/>
                </a:xfrm>
                <a:custGeom>
                  <a:avLst/>
                  <a:gdLst>
                    <a:gd name="connsiteX0" fmla="*/ 16662 w 112674"/>
                    <a:gd name="connsiteY0" fmla="*/ 48048 h 56339"/>
                    <a:gd name="connsiteX1" fmla="*/ 30194 w 112674"/>
                    <a:gd name="connsiteY1" fmla="*/ 24619 h 56339"/>
                    <a:gd name="connsiteX2" fmla="*/ 35490 w 112674"/>
                    <a:gd name="connsiteY2" fmla="*/ 27267 h 56339"/>
                    <a:gd name="connsiteX3" fmla="*/ 84726 w 112674"/>
                    <a:gd name="connsiteY3" fmla="*/ 2648 h 56339"/>
                    <a:gd name="connsiteX4" fmla="*/ 107432 w 112674"/>
                    <a:gd name="connsiteY4" fmla="*/ 14001 h 56339"/>
                    <a:gd name="connsiteX5" fmla="*/ 58196 w 112674"/>
                    <a:gd name="connsiteY5" fmla="*/ 38621 h 56339"/>
                    <a:gd name="connsiteX6" fmla="*/ 63438 w 112674"/>
                    <a:gd name="connsiteY6" fmla="*/ 41242 h 56339"/>
                    <a:gd name="connsiteX7" fmla="*/ 16662 w 112674"/>
                    <a:gd name="connsiteY7" fmla="*/ 48048 h 56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74" h="56339">
                      <a:moveTo>
                        <a:pt x="16662" y="48048"/>
                      </a:moveTo>
                      <a:lnTo>
                        <a:pt x="30194" y="24619"/>
                      </a:lnTo>
                      <a:lnTo>
                        <a:pt x="35490" y="27267"/>
                      </a:lnTo>
                      <a:lnTo>
                        <a:pt x="84726" y="2648"/>
                      </a:lnTo>
                      <a:lnTo>
                        <a:pt x="107432" y="14001"/>
                      </a:lnTo>
                      <a:lnTo>
                        <a:pt x="58196" y="38621"/>
                      </a:lnTo>
                      <a:lnTo>
                        <a:pt x="63438" y="41242"/>
                      </a:lnTo>
                      <a:lnTo>
                        <a:pt x="16662" y="4804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63" name="Freeform 2662">
                  <a:extLst>
                    <a:ext uri="{FF2B5EF4-FFF2-40B4-BE49-F238E27FC236}">
                      <a16:creationId xmlns:a16="http://schemas.microsoft.com/office/drawing/2014/main" id="{A8D530BE-5A3F-0A26-5F02-3C2CE29333C9}"/>
                    </a:ext>
                  </a:extLst>
                </p:cNvPr>
                <p:cNvSpPr/>
                <p:nvPr/>
              </p:nvSpPr>
              <p:spPr>
                <a:xfrm>
                  <a:off x="8121014" y="2573926"/>
                  <a:ext cx="112647" cy="56326"/>
                </a:xfrm>
                <a:custGeom>
                  <a:avLst/>
                  <a:gdLst>
                    <a:gd name="connsiteX0" fmla="*/ 96039 w 112647"/>
                    <a:gd name="connsiteY0" fmla="*/ 8318 h 56326"/>
                    <a:gd name="connsiteX1" fmla="*/ 49210 w 112647"/>
                    <a:gd name="connsiteY1" fmla="*/ 15098 h 56326"/>
                    <a:gd name="connsiteX2" fmla="*/ 54478 w 112647"/>
                    <a:gd name="connsiteY2" fmla="*/ 17732 h 56326"/>
                    <a:gd name="connsiteX3" fmla="*/ 5269 w 112647"/>
                    <a:gd name="connsiteY3" fmla="*/ 42338 h 56326"/>
                    <a:gd name="connsiteX4" fmla="*/ 28001 w 112647"/>
                    <a:gd name="connsiteY4" fmla="*/ 53705 h 56326"/>
                    <a:gd name="connsiteX5" fmla="*/ 77211 w 112647"/>
                    <a:gd name="connsiteY5" fmla="*/ 29099 h 56326"/>
                    <a:gd name="connsiteX6" fmla="*/ 82453 w 112647"/>
                    <a:gd name="connsiteY6" fmla="*/ 31720 h 56326"/>
                    <a:gd name="connsiteX7" fmla="*/ 96039 w 112647"/>
                    <a:gd name="connsiteY7" fmla="*/ 8318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96039" y="8318"/>
                      </a:moveTo>
                      <a:lnTo>
                        <a:pt x="49210" y="15098"/>
                      </a:lnTo>
                      <a:lnTo>
                        <a:pt x="54478" y="17732"/>
                      </a:lnTo>
                      <a:lnTo>
                        <a:pt x="5269" y="42338"/>
                      </a:lnTo>
                      <a:lnTo>
                        <a:pt x="28001" y="53705"/>
                      </a:lnTo>
                      <a:lnTo>
                        <a:pt x="77211" y="29099"/>
                      </a:lnTo>
                      <a:lnTo>
                        <a:pt x="82453" y="31720"/>
                      </a:lnTo>
                      <a:lnTo>
                        <a:pt x="96039" y="83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64" name="Freeform 2663">
                  <a:extLst>
                    <a:ext uri="{FF2B5EF4-FFF2-40B4-BE49-F238E27FC236}">
                      <a16:creationId xmlns:a16="http://schemas.microsoft.com/office/drawing/2014/main" id="{8FB212FE-1168-E20F-8B28-10676D531F50}"/>
                    </a:ext>
                  </a:extLst>
                </p:cNvPr>
                <p:cNvSpPr/>
                <p:nvPr/>
              </p:nvSpPr>
              <p:spPr>
                <a:xfrm>
                  <a:off x="8159874" y="2536108"/>
                  <a:ext cx="112647" cy="56326"/>
                </a:xfrm>
                <a:custGeom>
                  <a:avLst/>
                  <a:gdLst>
                    <a:gd name="connsiteX0" fmla="*/ 16635 w 112647"/>
                    <a:gd name="connsiteY0" fmla="*/ 48035 h 56326"/>
                    <a:gd name="connsiteX1" fmla="*/ 30194 w 112647"/>
                    <a:gd name="connsiteY1" fmla="*/ 24619 h 56326"/>
                    <a:gd name="connsiteX2" fmla="*/ 35463 w 112647"/>
                    <a:gd name="connsiteY2" fmla="*/ 27254 h 56326"/>
                    <a:gd name="connsiteX3" fmla="*/ 84699 w 112647"/>
                    <a:gd name="connsiteY3" fmla="*/ 2634 h 56326"/>
                    <a:gd name="connsiteX4" fmla="*/ 107432 w 112647"/>
                    <a:gd name="connsiteY4" fmla="*/ 14001 h 56326"/>
                    <a:gd name="connsiteX5" fmla="*/ 58196 w 112647"/>
                    <a:gd name="connsiteY5" fmla="*/ 38621 h 56326"/>
                    <a:gd name="connsiteX6" fmla="*/ 63411 w 112647"/>
                    <a:gd name="connsiteY6" fmla="*/ 41228 h 56326"/>
                    <a:gd name="connsiteX7" fmla="*/ 16635 w 112647"/>
                    <a:gd name="connsiteY7" fmla="*/ 48035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16635" y="48035"/>
                      </a:moveTo>
                      <a:lnTo>
                        <a:pt x="30194" y="24619"/>
                      </a:lnTo>
                      <a:lnTo>
                        <a:pt x="35463" y="27254"/>
                      </a:lnTo>
                      <a:lnTo>
                        <a:pt x="84699" y="2634"/>
                      </a:lnTo>
                      <a:lnTo>
                        <a:pt x="107432" y="14001"/>
                      </a:lnTo>
                      <a:lnTo>
                        <a:pt x="58196" y="38621"/>
                      </a:lnTo>
                      <a:lnTo>
                        <a:pt x="63411" y="41228"/>
                      </a:lnTo>
                      <a:lnTo>
                        <a:pt x="16635" y="4803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65" name="Freeform 2664">
                  <a:extLst>
                    <a:ext uri="{FF2B5EF4-FFF2-40B4-BE49-F238E27FC236}">
                      <a16:creationId xmlns:a16="http://schemas.microsoft.com/office/drawing/2014/main" id="{6242C421-F047-0B56-9776-EBE02CF45F9A}"/>
                    </a:ext>
                  </a:extLst>
                </p:cNvPr>
                <p:cNvSpPr/>
                <p:nvPr/>
              </p:nvSpPr>
              <p:spPr>
                <a:xfrm>
                  <a:off x="8084080" y="2555459"/>
                  <a:ext cx="112647" cy="56326"/>
                </a:xfrm>
                <a:custGeom>
                  <a:avLst/>
                  <a:gdLst>
                    <a:gd name="connsiteX0" fmla="*/ 96039 w 112647"/>
                    <a:gd name="connsiteY0" fmla="*/ 8318 h 56326"/>
                    <a:gd name="connsiteX1" fmla="*/ 49210 w 112647"/>
                    <a:gd name="connsiteY1" fmla="*/ 15098 h 56326"/>
                    <a:gd name="connsiteX2" fmla="*/ 54505 w 112647"/>
                    <a:gd name="connsiteY2" fmla="*/ 17746 h 56326"/>
                    <a:gd name="connsiteX3" fmla="*/ 5295 w 112647"/>
                    <a:gd name="connsiteY3" fmla="*/ 42351 h 56326"/>
                    <a:gd name="connsiteX4" fmla="*/ 28001 w 112647"/>
                    <a:gd name="connsiteY4" fmla="*/ 53705 h 56326"/>
                    <a:gd name="connsiteX5" fmla="*/ 77211 w 112647"/>
                    <a:gd name="connsiteY5" fmla="*/ 29099 h 56326"/>
                    <a:gd name="connsiteX6" fmla="*/ 82453 w 112647"/>
                    <a:gd name="connsiteY6" fmla="*/ 31720 h 56326"/>
                    <a:gd name="connsiteX7" fmla="*/ 96039 w 112647"/>
                    <a:gd name="connsiteY7" fmla="*/ 8318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96039" y="8318"/>
                      </a:moveTo>
                      <a:lnTo>
                        <a:pt x="49210" y="15098"/>
                      </a:lnTo>
                      <a:lnTo>
                        <a:pt x="54505" y="17746"/>
                      </a:lnTo>
                      <a:lnTo>
                        <a:pt x="5295" y="42351"/>
                      </a:lnTo>
                      <a:lnTo>
                        <a:pt x="28001" y="53705"/>
                      </a:lnTo>
                      <a:lnTo>
                        <a:pt x="77211" y="29099"/>
                      </a:lnTo>
                      <a:lnTo>
                        <a:pt x="82453" y="31720"/>
                      </a:lnTo>
                      <a:lnTo>
                        <a:pt x="96039" y="83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grpSp>
        <p:nvGrpSpPr>
          <p:cNvPr id="2666" name="Graphic 2503">
            <a:extLst>
              <a:ext uri="{FF2B5EF4-FFF2-40B4-BE49-F238E27FC236}">
                <a16:creationId xmlns:a16="http://schemas.microsoft.com/office/drawing/2014/main" id="{EF317CE4-46D2-CCB0-C952-F233A340FD1E}"/>
              </a:ext>
            </a:extLst>
          </p:cNvPr>
          <p:cNvGrpSpPr/>
          <p:nvPr/>
        </p:nvGrpSpPr>
        <p:grpSpPr>
          <a:xfrm>
            <a:off x="6481890" y="3605650"/>
            <a:ext cx="712963" cy="555303"/>
            <a:chOff x="6771756" y="3107002"/>
            <a:chExt cx="480894" cy="374552"/>
          </a:xfrm>
        </p:grpSpPr>
        <p:grpSp>
          <p:nvGrpSpPr>
            <p:cNvPr id="2667" name="Graphic 2503">
              <a:extLst>
                <a:ext uri="{FF2B5EF4-FFF2-40B4-BE49-F238E27FC236}">
                  <a16:creationId xmlns:a16="http://schemas.microsoft.com/office/drawing/2014/main" id="{F7AA210C-4C78-A16C-72FF-2695709F0B5D}"/>
                </a:ext>
              </a:extLst>
            </p:cNvPr>
            <p:cNvGrpSpPr/>
            <p:nvPr/>
          </p:nvGrpSpPr>
          <p:grpSpPr>
            <a:xfrm>
              <a:off x="6771756" y="3107002"/>
              <a:ext cx="480894" cy="374552"/>
              <a:chOff x="6771756" y="3107002"/>
              <a:chExt cx="480894" cy="374552"/>
            </a:xfrm>
          </p:grpSpPr>
          <p:sp>
            <p:nvSpPr>
              <p:cNvPr id="2668" name="Freeform 2667">
                <a:extLst>
                  <a:ext uri="{FF2B5EF4-FFF2-40B4-BE49-F238E27FC236}">
                    <a16:creationId xmlns:a16="http://schemas.microsoft.com/office/drawing/2014/main" id="{E2335165-51F3-18FA-E236-DB44B56D7636}"/>
                  </a:ext>
                </a:extLst>
              </p:cNvPr>
              <p:cNvSpPr/>
              <p:nvPr/>
            </p:nvSpPr>
            <p:spPr>
              <a:xfrm>
                <a:off x="6771756" y="3107002"/>
                <a:ext cx="480894" cy="374552"/>
              </a:xfrm>
              <a:custGeom>
                <a:avLst/>
                <a:gdLst>
                  <a:gd name="connsiteX0" fmla="*/ 241096 w 480894"/>
                  <a:gd name="connsiteY0" fmla="*/ 534 h 374552"/>
                  <a:gd name="connsiteX1" fmla="*/ 231848 w 480894"/>
                  <a:gd name="connsiteY1" fmla="*/ 5178 h 374552"/>
                  <a:gd name="connsiteX2" fmla="*/ 9903 w 480894"/>
                  <a:gd name="connsiteY2" fmla="*/ 116134 h 374552"/>
                  <a:gd name="connsiteX3" fmla="*/ 655 w 480894"/>
                  <a:gd name="connsiteY3" fmla="*/ 120778 h 374552"/>
                  <a:gd name="connsiteX4" fmla="*/ 655 w 480894"/>
                  <a:gd name="connsiteY4" fmla="*/ 132319 h 374552"/>
                  <a:gd name="connsiteX5" fmla="*/ 655 w 480894"/>
                  <a:gd name="connsiteY5" fmla="*/ 243303 h 374552"/>
                  <a:gd name="connsiteX6" fmla="*/ 655 w 480894"/>
                  <a:gd name="connsiteY6" fmla="*/ 254871 h 374552"/>
                  <a:gd name="connsiteX7" fmla="*/ 9902 w 480894"/>
                  <a:gd name="connsiteY7" fmla="*/ 259487 h 374552"/>
                  <a:gd name="connsiteX8" fmla="*/ 231846 w 480894"/>
                  <a:gd name="connsiteY8" fmla="*/ 370471 h 374552"/>
                  <a:gd name="connsiteX9" fmla="*/ 241095 w 480894"/>
                  <a:gd name="connsiteY9" fmla="*/ 375087 h 374552"/>
                  <a:gd name="connsiteX10" fmla="*/ 249187 w 480894"/>
                  <a:gd name="connsiteY10" fmla="*/ 370471 h 374552"/>
                  <a:gd name="connsiteX11" fmla="*/ 471135 w 480894"/>
                  <a:gd name="connsiteY11" fmla="*/ 259487 h 374552"/>
                  <a:gd name="connsiteX12" fmla="*/ 481549 w 480894"/>
                  <a:gd name="connsiteY12" fmla="*/ 254871 h 374552"/>
                  <a:gd name="connsiteX13" fmla="*/ 481549 w 480894"/>
                  <a:gd name="connsiteY13" fmla="*/ 243303 h 374552"/>
                  <a:gd name="connsiteX14" fmla="*/ 481549 w 480894"/>
                  <a:gd name="connsiteY14" fmla="*/ 132319 h 374552"/>
                  <a:gd name="connsiteX15" fmla="*/ 481549 w 480894"/>
                  <a:gd name="connsiteY15" fmla="*/ 120778 h 374552"/>
                  <a:gd name="connsiteX16" fmla="*/ 471135 w 480894"/>
                  <a:gd name="connsiteY16" fmla="*/ 116134 h 374552"/>
                  <a:gd name="connsiteX17" fmla="*/ 249187 w 480894"/>
                  <a:gd name="connsiteY17" fmla="*/ 5178 h 374552"/>
                  <a:gd name="connsiteX18" fmla="*/ 241095 w 480894"/>
                  <a:gd name="connsiteY18" fmla="*/ 534 h 374552"/>
                  <a:gd name="connsiteX19" fmla="*/ 241096 w 480894"/>
                  <a:gd name="connsiteY19" fmla="*/ 42163 h 374552"/>
                  <a:gd name="connsiteX20" fmla="*/ 444538 w 480894"/>
                  <a:gd name="connsiteY20" fmla="*/ 143887 h 374552"/>
                  <a:gd name="connsiteX21" fmla="*/ 444538 w 480894"/>
                  <a:gd name="connsiteY21" fmla="*/ 231762 h 374552"/>
                  <a:gd name="connsiteX22" fmla="*/ 241096 w 480894"/>
                  <a:gd name="connsiteY22" fmla="*/ 333485 h 374552"/>
                  <a:gd name="connsiteX23" fmla="*/ 37647 w 480894"/>
                  <a:gd name="connsiteY23" fmla="*/ 231762 h 374552"/>
                  <a:gd name="connsiteX24" fmla="*/ 37645 w 480894"/>
                  <a:gd name="connsiteY24" fmla="*/ 143887 h 374552"/>
                  <a:gd name="connsiteX25" fmla="*/ 241095 w 480894"/>
                  <a:gd name="connsiteY25" fmla="*/ 42163 h 37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0894" h="374552">
                    <a:moveTo>
                      <a:pt x="241096" y="534"/>
                    </a:moveTo>
                    <a:lnTo>
                      <a:pt x="231848" y="5178"/>
                    </a:lnTo>
                    <a:lnTo>
                      <a:pt x="9903" y="116134"/>
                    </a:lnTo>
                    <a:lnTo>
                      <a:pt x="655" y="120778"/>
                    </a:lnTo>
                    <a:lnTo>
                      <a:pt x="655" y="132319"/>
                    </a:lnTo>
                    <a:lnTo>
                      <a:pt x="655" y="243303"/>
                    </a:lnTo>
                    <a:lnTo>
                      <a:pt x="655" y="254871"/>
                    </a:lnTo>
                    <a:lnTo>
                      <a:pt x="9902" y="259487"/>
                    </a:lnTo>
                    <a:lnTo>
                      <a:pt x="231846" y="370471"/>
                    </a:lnTo>
                    <a:lnTo>
                      <a:pt x="241095" y="375087"/>
                    </a:lnTo>
                    <a:lnTo>
                      <a:pt x="249187" y="370471"/>
                    </a:lnTo>
                    <a:lnTo>
                      <a:pt x="471135" y="259487"/>
                    </a:lnTo>
                    <a:lnTo>
                      <a:pt x="481549" y="254871"/>
                    </a:lnTo>
                    <a:lnTo>
                      <a:pt x="481549" y="243303"/>
                    </a:lnTo>
                    <a:lnTo>
                      <a:pt x="481549" y="132319"/>
                    </a:lnTo>
                    <a:lnTo>
                      <a:pt x="481549" y="120778"/>
                    </a:lnTo>
                    <a:lnTo>
                      <a:pt x="471135" y="116134"/>
                    </a:lnTo>
                    <a:lnTo>
                      <a:pt x="249187" y="5178"/>
                    </a:lnTo>
                    <a:lnTo>
                      <a:pt x="241095" y="534"/>
                    </a:lnTo>
                    <a:close/>
                    <a:moveTo>
                      <a:pt x="241096" y="42163"/>
                    </a:moveTo>
                    <a:lnTo>
                      <a:pt x="444538" y="143887"/>
                    </a:lnTo>
                    <a:lnTo>
                      <a:pt x="444538" y="231762"/>
                    </a:lnTo>
                    <a:lnTo>
                      <a:pt x="241096" y="333485"/>
                    </a:lnTo>
                    <a:lnTo>
                      <a:pt x="37647" y="231762"/>
                    </a:lnTo>
                    <a:lnTo>
                      <a:pt x="37645" y="143887"/>
                    </a:lnTo>
                    <a:lnTo>
                      <a:pt x="241095" y="4216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69" name="Freeform 2668">
                <a:extLst>
                  <a:ext uri="{FF2B5EF4-FFF2-40B4-BE49-F238E27FC236}">
                    <a16:creationId xmlns:a16="http://schemas.microsoft.com/office/drawing/2014/main" id="{D7F8E60F-6548-840A-402D-A3CFF6C9F810}"/>
                  </a:ext>
                </a:extLst>
              </p:cNvPr>
              <p:cNvSpPr/>
              <p:nvPr/>
            </p:nvSpPr>
            <p:spPr>
              <a:xfrm>
                <a:off x="6789826" y="3127913"/>
                <a:ext cx="443892" cy="221967"/>
              </a:xfrm>
              <a:custGeom>
                <a:avLst/>
                <a:gdLst>
                  <a:gd name="connsiteX0" fmla="*/ 654 w 443892"/>
                  <a:gd name="connsiteY0" fmla="*/ 111507 h 221967"/>
                  <a:gd name="connsiteX1" fmla="*/ 222601 w 443892"/>
                  <a:gd name="connsiteY1" fmla="*/ 523 h 221967"/>
                  <a:gd name="connsiteX2" fmla="*/ 444547 w 443892"/>
                  <a:gd name="connsiteY2" fmla="*/ 111507 h 221967"/>
                  <a:gd name="connsiteX3" fmla="*/ 222601 w 443892"/>
                  <a:gd name="connsiteY3" fmla="*/ 222491 h 221967"/>
                  <a:gd name="connsiteX4" fmla="*/ 654 w 443892"/>
                  <a:gd name="connsiteY4" fmla="*/ 111507 h 221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92" h="221967">
                    <a:moveTo>
                      <a:pt x="654" y="111507"/>
                    </a:moveTo>
                    <a:lnTo>
                      <a:pt x="222601" y="523"/>
                    </a:lnTo>
                    <a:lnTo>
                      <a:pt x="444547" y="111507"/>
                    </a:lnTo>
                    <a:lnTo>
                      <a:pt x="222601" y="222491"/>
                    </a:lnTo>
                    <a:lnTo>
                      <a:pt x="654" y="11150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70" name="Freeform 2669">
                <a:extLst>
                  <a:ext uri="{FF2B5EF4-FFF2-40B4-BE49-F238E27FC236}">
                    <a16:creationId xmlns:a16="http://schemas.microsoft.com/office/drawing/2014/main" id="{39710197-C6A2-DE35-1C3F-F59EA594326B}"/>
                  </a:ext>
                </a:extLst>
              </p:cNvPr>
              <p:cNvSpPr/>
              <p:nvPr/>
            </p:nvSpPr>
            <p:spPr>
              <a:xfrm>
                <a:off x="6789826" y="3238897"/>
                <a:ext cx="221947" cy="221939"/>
              </a:xfrm>
              <a:custGeom>
                <a:avLst/>
                <a:gdLst>
                  <a:gd name="connsiteX0" fmla="*/ 632 w 221947"/>
                  <a:gd name="connsiteY0" fmla="*/ 545 h 221939"/>
                  <a:gd name="connsiteX1" fmla="*/ 632 w 221947"/>
                  <a:gd name="connsiteY1" fmla="*/ 111529 h 221939"/>
                  <a:gd name="connsiteX2" fmla="*/ 222579 w 221947"/>
                  <a:gd name="connsiteY2" fmla="*/ 222485 h 221939"/>
                  <a:gd name="connsiteX3" fmla="*/ 222579 w 221947"/>
                  <a:gd name="connsiteY3" fmla="*/ 111529 h 221939"/>
                  <a:gd name="connsiteX4" fmla="*/ 632 w 221947"/>
                  <a:gd name="connsiteY4" fmla="*/ 545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632" y="545"/>
                    </a:moveTo>
                    <a:lnTo>
                      <a:pt x="632" y="111529"/>
                    </a:lnTo>
                    <a:lnTo>
                      <a:pt x="222579" y="222485"/>
                    </a:lnTo>
                    <a:lnTo>
                      <a:pt x="222579" y="111529"/>
                    </a:lnTo>
                    <a:lnTo>
                      <a:pt x="632" y="54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71" name="Freeform 2670">
                <a:extLst>
                  <a:ext uri="{FF2B5EF4-FFF2-40B4-BE49-F238E27FC236}">
                    <a16:creationId xmlns:a16="http://schemas.microsoft.com/office/drawing/2014/main" id="{D0870F5D-332E-36B8-EE89-02A437D51C16}"/>
                  </a:ext>
                </a:extLst>
              </p:cNvPr>
              <p:cNvSpPr/>
              <p:nvPr/>
            </p:nvSpPr>
            <p:spPr>
              <a:xfrm>
                <a:off x="7011772" y="3238897"/>
                <a:ext cx="221947" cy="221939"/>
              </a:xfrm>
              <a:custGeom>
                <a:avLst/>
                <a:gdLst>
                  <a:gd name="connsiteX0" fmla="*/ 222624 w 221947"/>
                  <a:gd name="connsiteY0" fmla="*/ 545 h 221939"/>
                  <a:gd name="connsiteX1" fmla="*/ 222624 w 221947"/>
                  <a:gd name="connsiteY1" fmla="*/ 111529 h 221939"/>
                  <a:gd name="connsiteX2" fmla="*/ 677 w 221947"/>
                  <a:gd name="connsiteY2" fmla="*/ 222485 h 221939"/>
                  <a:gd name="connsiteX3" fmla="*/ 677 w 221947"/>
                  <a:gd name="connsiteY3" fmla="*/ 111529 h 221939"/>
                  <a:gd name="connsiteX4" fmla="*/ 222624 w 221947"/>
                  <a:gd name="connsiteY4" fmla="*/ 545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222624" y="545"/>
                    </a:moveTo>
                    <a:lnTo>
                      <a:pt x="222624" y="111529"/>
                    </a:lnTo>
                    <a:lnTo>
                      <a:pt x="677" y="222485"/>
                    </a:lnTo>
                    <a:lnTo>
                      <a:pt x="677" y="111529"/>
                    </a:lnTo>
                    <a:lnTo>
                      <a:pt x="222624" y="54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672" name="Graphic 2503">
              <a:extLst>
                <a:ext uri="{FF2B5EF4-FFF2-40B4-BE49-F238E27FC236}">
                  <a16:creationId xmlns:a16="http://schemas.microsoft.com/office/drawing/2014/main" id="{B9C194D6-061F-13EC-3770-89E4D7219E7D}"/>
                </a:ext>
              </a:extLst>
            </p:cNvPr>
            <p:cNvGrpSpPr/>
            <p:nvPr/>
          </p:nvGrpSpPr>
          <p:grpSpPr>
            <a:xfrm>
              <a:off x="6801368" y="3134622"/>
              <a:ext cx="422026" cy="211022"/>
              <a:chOff x="6801368" y="3134622"/>
              <a:chExt cx="422026" cy="211022"/>
            </a:xfrm>
            <a:solidFill>
              <a:srgbClr val="00FFFF"/>
            </a:solidFill>
          </p:grpSpPr>
          <p:sp>
            <p:nvSpPr>
              <p:cNvPr id="2673" name="Freeform 2672">
                <a:extLst>
                  <a:ext uri="{FF2B5EF4-FFF2-40B4-BE49-F238E27FC236}">
                    <a16:creationId xmlns:a16="http://schemas.microsoft.com/office/drawing/2014/main" id="{7753EBA7-92FA-B759-1EC8-6942FBA74404}"/>
                  </a:ext>
                </a:extLst>
              </p:cNvPr>
              <p:cNvSpPr/>
              <p:nvPr/>
            </p:nvSpPr>
            <p:spPr>
              <a:xfrm>
                <a:off x="6801368" y="3134622"/>
                <a:ext cx="422026" cy="211022"/>
              </a:xfrm>
              <a:custGeom>
                <a:avLst/>
                <a:gdLst>
                  <a:gd name="connsiteX0" fmla="*/ 211013 w 422026"/>
                  <a:gd name="connsiteY0" fmla="*/ 211022 h 211022"/>
                  <a:gd name="connsiteX1" fmla="*/ 0 w 422026"/>
                  <a:gd name="connsiteY1" fmla="*/ 105511 h 211022"/>
                  <a:gd name="connsiteX2" fmla="*/ 211013 w 422026"/>
                  <a:gd name="connsiteY2" fmla="*/ 0 h 211022"/>
                  <a:gd name="connsiteX3" fmla="*/ 422026 w 422026"/>
                  <a:gd name="connsiteY3" fmla="*/ 105511 h 211022"/>
                  <a:gd name="connsiteX4" fmla="*/ 211013 w 422026"/>
                  <a:gd name="connsiteY4" fmla="*/ 211022 h 211022"/>
                  <a:gd name="connsiteX5" fmla="*/ 310074 w 422026"/>
                  <a:gd name="connsiteY5" fmla="*/ 154910 h 211022"/>
                  <a:gd name="connsiteX6" fmla="*/ 310074 w 422026"/>
                  <a:gd name="connsiteY6" fmla="*/ 55952 h 211022"/>
                  <a:gd name="connsiteX7" fmla="*/ 112246 w 422026"/>
                  <a:gd name="connsiteY7" fmla="*/ 55992 h 211022"/>
                  <a:gd name="connsiteX8" fmla="*/ 112166 w 422026"/>
                  <a:gd name="connsiteY8" fmla="*/ 154910 h 211022"/>
                  <a:gd name="connsiteX9" fmla="*/ 310074 w 422026"/>
                  <a:gd name="connsiteY9" fmla="*/ 154910 h 211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026" h="211022">
                    <a:moveTo>
                      <a:pt x="211013" y="211022"/>
                    </a:moveTo>
                    <a:lnTo>
                      <a:pt x="0" y="105511"/>
                    </a:lnTo>
                    <a:lnTo>
                      <a:pt x="211013" y="0"/>
                    </a:lnTo>
                    <a:lnTo>
                      <a:pt x="422026" y="105511"/>
                    </a:lnTo>
                    <a:lnTo>
                      <a:pt x="211013" y="211022"/>
                    </a:lnTo>
                    <a:close/>
                    <a:moveTo>
                      <a:pt x="310074" y="154910"/>
                    </a:moveTo>
                    <a:cubicBezTo>
                      <a:pt x="364633" y="127630"/>
                      <a:pt x="364659" y="83245"/>
                      <a:pt x="310074" y="55952"/>
                    </a:cubicBezTo>
                    <a:cubicBezTo>
                      <a:pt x="255462" y="28644"/>
                      <a:pt x="166805" y="28711"/>
                      <a:pt x="112246" y="55992"/>
                    </a:cubicBezTo>
                    <a:cubicBezTo>
                      <a:pt x="57688" y="83272"/>
                      <a:pt x="57554" y="127603"/>
                      <a:pt x="112166" y="154910"/>
                    </a:cubicBezTo>
                    <a:cubicBezTo>
                      <a:pt x="166751" y="182204"/>
                      <a:pt x="255516" y="182190"/>
                      <a:pt x="310074" y="154910"/>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674" name="Graphic 2503">
                <a:extLst>
                  <a:ext uri="{FF2B5EF4-FFF2-40B4-BE49-F238E27FC236}">
                    <a16:creationId xmlns:a16="http://schemas.microsoft.com/office/drawing/2014/main" id="{949B9F7C-5D6A-65F3-53BE-29F3F5340E87}"/>
                  </a:ext>
                </a:extLst>
              </p:cNvPr>
              <p:cNvGrpSpPr/>
              <p:nvPr/>
            </p:nvGrpSpPr>
            <p:grpSpPr>
              <a:xfrm>
                <a:off x="6899705" y="3183685"/>
                <a:ext cx="225562" cy="112785"/>
                <a:chOff x="6899705" y="3183685"/>
                <a:chExt cx="225562" cy="112785"/>
              </a:xfrm>
              <a:solidFill>
                <a:srgbClr val="00FFFF"/>
              </a:solidFill>
            </p:grpSpPr>
            <p:sp>
              <p:nvSpPr>
                <p:cNvPr id="2675" name="Freeform 2674">
                  <a:extLst>
                    <a:ext uri="{FF2B5EF4-FFF2-40B4-BE49-F238E27FC236}">
                      <a16:creationId xmlns:a16="http://schemas.microsoft.com/office/drawing/2014/main" id="{18EE67AA-78FF-E083-A182-74FA610234BA}"/>
                    </a:ext>
                  </a:extLst>
                </p:cNvPr>
                <p:cNvSpPr/>
                <p:nvPr/>
              </p:nvSpPr>
              <p:spPr>
                <a:xfrm>
                  <a:off x="7012593" y="3211514"/>
                  <a:ext cx="112674" cy="56339"/>
                </a:xfrm>
                <a:custGeom>
                  <a:avLst/>
                  <a:gdLst>
                    <a:gd name="connsiteX0" fmla="*/ 16662 w 112674"/>
                    <a:gd name="connsiteY0" fmla="*/ 48048 h 56339"/>
                    <a:gd name="connsiteX1" fmla="*/ 30194 w 112674"/>
                    <a:gd name="connsiteY1" fmla="*/ 24619 h 56339"/>
                    <a:gd name="connsiteX2" fmla="*/ 35490 w 112674"/>
                    <a:gd name="connsiteY2" fmla="*/ 27267 h 56339"/>
                    <a:gd name="connsiteX3" fmla="*/ 84726 w 112674"/>
                    <a:gd name="connsiteY3" fmla="*/ 2648 h 56339"/>
                    <a:gd name="connsiteX4" fmla="*/ 107432 w 112674"/>
                    <a:gd name="connsiteY4" fmla="*/ 14001 h 56339"/>
                    <a:gd name="connsiteX5" fmla="*/ 58196 w 112674"/>
                    <a:gd name="connsiteY5" fmla="*/ 38621 h 56339"/>
                    <a:gd name="connsiteX6" fmla="*/ 63438 w 112674"/>
                    <a:gd name="connsiteY6" fmla="*/ 41242 h 56339"/>
                    <a:gd name="connsiteX7" fmla="*/ 16662 w 112674"/>
                    <a:gd name="connsiteY7" fmla="*/ 48048 h 56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74" h="56339">
                      <a:moveTo>
                        <a:pt x="16662" y="48048"/>
                      </a:moveTo>
                      <a:lnTo>
                        <a:pt x="30194" y="24619"/>
                      </a:lnTo>
                      <a:lnTo>
                        <a:pt x="35490" y="27267"/>
                      </a:lnTo>
                      <a:lnTo>
                        <a:pt x="84726" y="2648"/>
                      </a:lnTo>
                      <a:lnTo>
                        <a:pt x="107432" y="14001"/>
                      </a:lnTo>
                      <a:lnTo>
                        <a:pt x="58196" y="38621"/>
                      </a:lnTo>
                      <a:lnTo>
                        <a:pt x="63438" y="41242"/>
                      </a:lnTo>
                      <a:lnTo>
                        <a:pt x="16662" y="4804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76" name="Freeform 2675">
                  <a:extLst>
                    <a:ext uri="{FF2B5EF4-FFF2-40B4-BE49-F238E27FC236}">
                      <a16:creationId xmlns:a16="http://schemas.microsoft.com/office/drawing/2014/main" id="{6DD35367-FAA0-FFE4-53BC-DBCEF046EAFD}"/>
                    </a:ext>
                  </a:extLst>
                </p:cNvPr>
                <p:cNvSpPr/>
                <p:nvPr/>
              </p:nvSpPr>
              <p:spPr>
                <a:xfrm>
                  <a:off x="6936639" y="3230784"/>
                  <a:ext cx="112647" cy="56326"/>
                </a:xfrm>
                <a:custGeom>
                  <a:avLst/>
                  <a:gdLst>
                    <a:gd name="connsiteX0" fmla="*/ 96039 w 112647"/>
                    <a:gd name="connsiteY0" fmla="*/ 8318 h 56326"/>
                    <a:gd name="connsiteX1" fmla="*/ 49210 w 112647"/>
                    <a:gd name="connsiteY1" fmla="*/ 15098 h 56326"/>
                    <a:gd name="connsiteX2" fmla="*/ 54478 w 112647"/>
                    <a:gd name="connsiteY2" fmla="*/ 17732 h 56326"/>
                    <a:gd name="connsiteX3" fmla="*/ 5269 w 112647"/>
                    <a:gd name="connsiteY3" fmla="*/ 42338 h 56326"/>
                    <a:gd name="connsiteX4" fmla="*/ 28001 w 112647"/>
                    <a:gd name="connsiteY4" fmla="*/ 53705 h 56326"/>
                    <a:gd name="connsiteX5" fmla="*/ 77211 w 112647"/>
                    <a:gd name="connsiteY5" fmla="*/ 29099 h 56326"/>
                    <a:gd name="connsiteX6" fmla="*/ 82453 w 112647"/>
                    <a:gd name="connsiteY6" fmla="*/ 31720 h 56326"/>
                    <a:gd name="connsiteX7" fmla="*/ 96039 w 112647"/>
                    <a:gd name="connsiteY7" fmla="*/ 8318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96039" y="8318"/>
                      </a:moveTo>
                      <a:lnTo>
                        <a:pt x="49210" y="15098"/>
                      </a:lnTo>
                      <a:lnTo>
                        <a:pt x="54478" y="17732"/>
                      </a:lnTo>
                      <a:lnTo>
                        <a:pt x="5269" y="42338"/>
                      </a:lnTo>
                      <a:lnTo>
                        <a:pt x="28001" y="53705"/>
                      </a:lnTo>
                      <a:lnTo>
                        <a:pt x="77211" y="29099"/>
                      </a:lnTo>
                      <a:lnTo>
                        <a:pt x="82453" y="31720"/>
                      </a:lnTo>
                      <a:lnTo>
                        <a:pt x="96039" y="83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77" name="Freeform 2676">
                  <a:extLst>
                    <a:ext uri="{FF2B5EF4-FFF2-40B4-BE49-F238E27FC236}">
                      <a16:creationId xmlns:a16="http://schemas.microsoft.com/office/drawing/2014/main" id="{FD3DC602-14F6-BFD4-51CA-85F9D3863047}"/>
                    </a:ext>
                  </a:extLst>
                </p:cNvPr>
                <p:cNvSpPr/>
                <p:nvPr/>
              </p:nvSpPr>
              <p:spPr>
                <a:xfrm>
                  <a:off x="6975498" y="3192966"/>
                  <a:ext cx="112647" cy="56326"/>
                </a:xfrm>
                <a:custGeom>
                  <a:avLst/>
                  <a:gdLst>
                    <a:gd name="connsiteX0" fmla="*/ 16635 w 112647"/>
                    <a:gd name="connsiteY0" fmla="*/ 48035 h 56326"/>
                    <a:gd name="connsiteX1" fmla="*/ 30194 w 112647"/>
                    <a:gd name="connsiteY1" fmla="*/ 24619 h 56326"/>
                    <a:gd name="connsiteX2" fmla="*/ 35463 w 112647"/>
                    <a:gd name="connsiteY2" fmla="*/ 27254 h 56326"/>
                    <a:gd name="connsiteX3" fmla="*/ 84699 w 112647"/>
                    <a:gd name="connsiteY3" fmla="*/ 2634 h 56326"/>
                    <a:gd name="connsiteX4" fmla="*/ 107432 w 112647"/>
                    <a:gd name="connsiteY4" fmla="*/ 14001 h 56326"/>
                    <a:gd name="connsiteX5" fmla="*/ 58196 w 112647"/>
                    <a:gd name="connsiteY5" fmla="*/ 38621 h 56326"/>
                    <a:gd name="connsiteX6" fmla="*/ 63411 w 112647"/>
                    <a:gd name="connsiteY6" fmla="*/ 41228 h 56326"/>
                    <a:gd name="connsiteX7" fmla="*/ 16635 w 112647"/>
                    <a:gd name="connsiteY7" fmla="*/ 48035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16635" y="48035"/>
                      </a:moveTo>
                      <a:lnTo>
                        <a:pt x="30194" y="24619"/>
                      </a:lnTo>
                      <a:lnTo>
                        <a:pt x="35463" y="27254"/>
                      </a:lnTo>
                      <a:lnTo>
                        <a:pt x="84699" y="2634"/>
                      </a:lnTo>
                      <a:lnTo>
                        <a:pt x="107432" y="14001"/>
                      </a:lnTo>
                      <a:lnTo>
                        <a:pt x="58196" y="38621"/>
                      </a:lnTo>
                      <a:lnTo>
                        <a:pt x="63411" y="41228"/>
                      </a:lnTo>
                      <a:lnTo>
                        <a:pt x="16635" y="4803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78" name="Freeform 2677">
                  <a:extLst>
                    <a:ext uri="{FF2B5EF4-FFF2-40B4-BE49-F238E27FC236}">
                      <a16:creationId xmlns:a16="http://schemas.microsoft.com/office/drawing/2014/main" id="{9B70F09F-6AB6-A86C-EE4E-F5F7C252759D}"/>
                    </a:ext>
                  </a:extLst>
                </p:cNvPr>
                <p:cNvSpPr/>
                <p:nvPr/>
              </p:nvSpPr>
              <p:spPr>
                <a:xfrm>
                  <a:off x="6899705" y="3212316"/>
                  <a:ext cx="112647" cy="56326"/>
                </a:xfrm>
                <a:custGeom>
                  <a:avLst/>
                  <a:gdLst>
                    <a:gd name="connsiteX0" fmla="*/ 96039 w 112647"/>
                    <a:gd name="connsiteY0" fmla="*/ 8318 h 56326"/>
                    <a:gd name="connsiteX1" fmla="*/ 49210 w 112647"/>
                    <a:gd name="connsiteY1" fmla="*/ 15098 h 56326"/>
                    <a:gd name="connsiteX2" fmla="*/ 54505 w 112647"/>
                    <a:gd name="connsiteY2" fmla="*/ 17746 h 56326"/>
                    <a:gd name="connsiteX3" fmla="*/ 5295 w 112647"/>
                    <a:gd name="connsiteY3" fmla="*/ 42351 h 56326"/>
                    <a:gd name="connsiteX4" fmla="*/ 28001 w 112647"/>
                    <a:gd name="connsiteY4" fmla="*/ 53705 h 56326"/>
                    <a:gd name="connsiteX5" fmla="*/ 77211 w 112647"/>
                    <a:gd name="connsiteY5" fmla="*/ 29099 h 56326"/>
                    <a:gd name="connsiteX6" fmla="*/ 82453 w 112647"/>
                    <a:gd name="connsiteY6" fmla="*/ 31720 h 56326"/>
                    <a:gd name="connsiteX7" fmla="*/ 96039 w 112647"/>
                    <a:gd name="connsiteY7" fmla="*/ 8318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96039" y="8318"/>
                      </a:moveTo>
                      <a:lnTo>
                        <a:pt x="49210" y="15098"/>
                      </a:lnTo>
                      <a:lnTo>
                        <a:pt x="54505" y="17746"/>
                      </a:lnTo>
                      <a:lnTo>
                        <a:pt x="5295" y="42351"/>
                      </a:lnTo>
                      <a:lnTo>
                        <a:pt x="28001" y="53705"/>
                      </a:lnTo>
                      <a:lnTo>
                        <a:pt x="77211" y="29099"/>
                      </a:lnTo>
                      <a:lnTo>
                        <a:pt x="82453" y="31720"/>
                      </a:lnTo>
                      <a:lnTo>
                        <a:pt x="96039" y="83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grpSp>
        <p:nvGrpSpPr>
          <p:cNvPr id="2679" name="Graphic 2503">
            <a:extLst>
              <a:ext uri="{FF2B5EF4-FFF2-40B4-BE49-F238E27FC236}">
                <a16:creationId xmlns:a16="http://schemas.microsoft.com/office/drawing/2014/main" id="{8745ECA0-FCE9-F2AA-BEB7-457F401EF566}"/>
              </a:ext>
            </a:extLst>
          </p:cNvPr>
          <p:cNvGrpSpPr/>
          <p:nvPr/>
        </p:nvGrpSpPr>
        <p:grpSpPr>
          <a:xfrm>
            <a:off x="4950004" y="4481703"/>
            <a:ext cx="625687" cy="312857"/>
            <a:chOff x="5738498" y="3697900"/>
            <a:chExt cx="422026" cy="211022"/>
          </a:xfrm>
          <a:solidFill>
            <a:srgbClr val="00FFFF"/>
          </a:solidFill>
        </p:grpSpPr>
        <p:sp>
          <p:nvSpPr>
            <p:cNvPr id="2680" name="Freeform 2679">
              <a:extLst>
                <a:ext uri="{FF2B5EF4-FFF2-40B4-BE49-F238E27FC236}">
                  <a16:creationId xmlns:a16="http://schemas.microsoft.com/office/drawing/2014/main" id="{A9A3445F-0F57-D48A-6E9A-A4C7D0E050F9}"/>
                </a:ext>
              </a:extLst>
            </p:cNvPr>
            <p:cNvSpPr/>
            <p:nvPr/>
          </p:nvSpPr>
          <p:spPr>
            <a:xfrm>
              <a:off x="5738498" y="3697900"/>
              <a:ext cx="422026" cy="211022"/>
            </a:xfrm>
            <a:custGeom>
              <a:avLst/>
              <a:gdLst>
                <a:gd name="connsiteX0" fmla="*/ 211013 w 422026"/>
                <a:gd name="connsiteY0" fmla="*/ 211022 h 211022"/>
                <a:gd name="connsiteX1" fmla="*/ 0 w 422026"/>
                <a:gd name="connsiteY1" fmla="*/ 105511 h 211022"/>
                <a:gd name="connsiteX2" fmla="*/ 211013 w 422026"/>
                <a:gd name="connsiteY2" fmla="*/ 0 h 211022"/>
                <a:gd name="connsiteX3" fmla="*/ 422026 w 422026"/>
                <a:gd name="connsiteY3" fmla="*/ 105511 h 211022"/>
                <a:gd name="connsiteX4" fmla="*/ 211013 w 422026"/>
                <a:gd name="connsiteY4" fmla="*/ 211022 h 211022"/>
                <a:gd name="connsiteX5" fmla="*/ 310074 w 422026"/>
                <a:gd name="connsiteY5" fmla="*/ 154910 h 211022"/>
                <a:gd name="connsiteX6" fmla="*/ 310074 w 422026"/>
                <a:gd name="connsiteY6" fmla="*/ 55952 h 211022"/>
                <a:gd name="connsiteX7" fmla="*/ 112246 w 422026"/>
                <a:gd name="connsiteY7" fmla="*/ 55992 h 211022"/>
                <a:gd name="connsiteX8" fmla="*/ 112166 w 422026"/>
                <a:gd name="connsiteY8" fmla="*/ 154910 h 211022"/>
                <a:gd name="connsiteX9" fmla="*/ 310074 w 422026"/>
                <a:gd name="connsiteY9" fmla="*/ 154910 h 211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026" h="211022">
                  <a:moveTo>
                    <a:pt x="211013" y="211022"/>
                  </a:moveTo>
                  <a:lnTo>
                    <a:pt x="0" y="105511"/>
                  </a:lnTo>
                  <a:lnTo>
                    <a:pt x="211013" y="0"/>
                  </a:lnTo>
                  <a:lnTo>
                    <a:pt x="422026" y="105511"/>
                  </a:lnTo>
                  <a:lnTo>
                    <a:pt x="211013" y="211022"/>
                  </a:lnTo>
                  <a:close/>
                  <a:moveTo>
                    <a:pt x="310074" y="154910"/>
                  </a:moveTo>
                  <a:cubicBezTo>
                    <a:pt x="364633" y="127630"/>
                    <a:pt x="364659" y="83245"/>
                    <a:pt x="310074" y="55952"/>
                  </a:cubicBezTo>
                  <a:cubicBezTo>
                    <a:pt x="255462" y="28644"/>
                    <a:pt x="166805" y="28711"/>
                    <a:pt x="112246" y="55992"/>
                  </a:cubicBezTo>
                  <a:cubicBezTo>
                    <a:pt x="57688" y="83272"/>
                    <a:pt x="57554" y="127603"/>
                    <a:pt x="112166" y="154910"/>
                  </a:cubicBezTo>
                  <a:cubicBezTo>
                    <a:pt x="166751" y="182204"/>
                    <a:pt x="255516" y="182190"/>
                    <a:pt x="310074" y="154910"/>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681" name="Graphic 2503">
              <a:extLst>
                <a:ext uri="{FF2B5EF4-FFF2-40B4-BE49-F238E27FC236}">
                  <a16:creationId xmlns:a16="http://schemas.microsoft.com/office/drawing/2014/main" id="{C08C8EAC-BA6F-218D-5802-8CD2FE0B2BD7}"/>
                </a:ext>
              </a:extLst>
            </p:cNvPr>
            <p:cNvGrpSpPr/>
            <p:nvPr/>
          </p:nvGrpSpPr>
          <p:grpSpPr>
            <a:xfrm>
              <a:off x="5836835" y="3746963"/>
              <a:ext cx="225562" cy="112785"/>
              <a:chOff x="5836835" y="3746963"/>
              <a:chExt cx="225562" cy="112785"/>
            </a:xfrm>
            <a:solidFill>
              <a:srgbClr val="00FFFF"/>
            </a:solidFill>
          </p:grpSpPr>
          <p:sp>
            <p:nvSpPr>
              <p:cNvPr id="2682" name="Freeform 2681">
                <a:extLst>
                  <a:ext uri="{FF2B5EF4-FFF2-40B4-BE49-F238E27FC236}">
                    <a16:creationId xmlns:a16="http://schemas.microsoft.com/office/drawing/2014/main" id="{39418D10-D268-3DD6-2C1A-E97D34CD6F54}"/>
                  </a:ext>
                </a:extLst>
              </p:cNvPr>
              <p:cNvSpPr/>
              <p:nvPr/>
            </p:nvSpPr>
            <p:spPr>
              <a:xfrm>
                <a:off x="5949723" y="3774792"/>
                <a:ext cx="112674" cy="56339"/>
              </a:xfrm>
              <a:custGeom>
                <a:avLst/>
                <a:gdLst>
                  <a:gd name="connsiteX0" fmla="*/ 16662 w 112674"/>
                  <a:gd name="connsiteY0" fmla="*/ 48048 h 56339"/>
                  <a:gd name="connsiteX1" fmla="*/ 30194 w 112674"/>
                  <a:gd name="connsiteY1" fmla="*/ 24619 h 56339"/>
                  <a:gd name="connsiteX2" fmla="*/ 35490 w 112674"/>
                  <a:gd name="connsiteY2" fmla="*/ 27267 h 56339"/>
                  <a:gd name="connsiteX3" fmla="*/ 84726 w 112674"/>
                  <a:gd name="connsiteY3" fmla="*/ 2648 h 56339"/>
                  <a:gd name="connsiteX4" fmla="*/ 107432 w 112674"/>
                  <a:gd name="connsiteY4" fmla="*/ 14001 h 56339"/>
                  <a:gd name="connsiteX5" fmla="*/ 58196 w 112674"/>
                  <a:gd name="connsiteY5" fmla="*/ 38621 h 56339"/>
                  <a:gd name="connsiteX6" fmla="*/ 63438 w 112674"/>
                  <a:gd name="connsiteY6" fmla="*/ 41242 h 56339"/>
                  <a:gd name="connsiteX7" fmla="*/ 16662 w 112674"/>
                  <a:gd name="connsiteY7" fmla="*/ 48048 h 56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74" h="56339">
                    <a:moveTo>
                      <a:pt x="16662" y="48048"/>
                    </a:moveTo>
                    <a:lnTo>
                      <a:pt x="30194" y="24619"/>
                    </a:lnTo>
                    <a:lnTo>
                      <a:pt x="35490" y="27267"/>
                    </a:lnTo>
                    <a:lnTo>
                      <a:pt x="84726" y="2648"/>
                    </a:lnTo>
                    <a:lnTo>
                      <a:pt x="107432" y="14001"/>
                    </a:lnTo>
                    <a:lnTo>
                      <a:pt x="58196" y="38621"/>
                    </a:lnTo>
                    <a:lnTo>
                      <a:pt x="63438" y="41242"/>
                    </a:lnTo>
                    <a:lnTo>
                      <a:pt x="16662" y="4804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83" name="Freeform 2682">
                <a:extLst>
                  <a:ext uri="{FF2B5EF4-FFF2-40B4-BE49-F238E27FC236}">
                    <a16:creationId xmlns:a16="http://schemas.microsoft.com/office/drawing/2014/main" id="{C69CE142-92D8-182B-E3CA-462876DBD6AB}"/>
                  </a:ext>
                </a:extLst>
              </p:cNvPr>
              <p:cNvSpPr/>
              <p:nvPr/>
            </p:nvSpPr>
            <p:spPr>
              <a:xfrm>
                <a:off x="5873769" y="3794062"/>
                <a:ext cx="112647" cy="56326"/>
              </a:xfrm>
              <a:custGeom>
                <a:avLst/>
                <a:gdLst>
                  <a:gd name="connsiteX0" fmla="*/ 96039 w 112647"/>
                  <a:gd name="connsiteY0" fmla="*/ 8318 h 56326"/>
                  <a:gd name="connsiteX1" fmla="*/ 49210 w 112647"/>
                  <a:gd name="connsiteY1" fmla="*/ 15098 h 56326"/>
                  <a:gd name="connsiteX2" fmla="*/ 54478 w 112647"/>
                  <a:gd name="connsiteY2" fmla="*/ 17732 h 56326"/>
                  <a:gd name="connsiteX3" fmla="*/ 5269 w 112647"/>
                  <a:gd name="connsiteY3" fmla="*/ 42338 h 56326"/>
                  <a:gd name="connsiteX4" fmla="*/ 28001 w 112647"/>
                  <a:gd name="connsiteY4" fmla="*/ 53705 h 56326"/>
                  <a:gd name="connsiteX5" fmla="*/ 77211 w 112647"/>
                  <a:gd name="connsiteY5" fmla="*/ 29099 h 56326"/>
                  <a:gd name="connsiteX6" fmla="*/ 82453 w 112647"/>
                  <a:gd name="connsiteY6" fmla="*/ 31720 h 56326"/>
                  <a:gd name="connsiteX7" fmla="*/ 96039 w 112647"/>
                  <a:gd name="connsiteY7" fmla="*/ 8318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96039" y="8318"/>
                    </a:moveTo>
                    <a:lnTo>
                      <a:pt x="49210" y="15098"/>
                    </a:lnTo>
                    <a:lnTo>
                      <a:pt x="54478" y="17732"/>
                    </a:lnTo>
                    <a:lnTo>
                      <a:pt x="5269" y="42338"/>
                    </a:lnTo>
                    <a:lnTo>
                      <a:pt x="28001" y="53705"/>
                    </a:lnTo>
                    <a:lnTo>
                      <a:pt x="77211" y="29099"/>
                    </a:lnTo>
                    <a:lnTo>
                      <a:pt x="82453" y="31720"/>
                    </a:lnTo>
                    <a:lnTo>
                      <a:pt x="96039" y="83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84" name="Freeform 2683">
                <a:extLst>
                  <a:ext uri="{FF2B5EF4-FFF2-40B4-BE49-F238E27FC236}">
                    <a16:creationId xmlns:a16="http://schemas.microsoft.com/office/drawing/2014/main" id="{57151C37-BF3D-3CD2-7BCF-266A96BA816C}"/>
                  </a:ext>
                </a:extLst>
              </p:cNvPr>
              <p:cNvSpPr/>
              <p:nvPr/>
            </p:nvSpPr>
            <p:spPr>
              <a:xfrm>
                <a:off x="5912628" y="3756244"/>
                <a:ext cx="112647" cy="56326"/>
              </a:xfrm>
              <a:custGeom>
                <a:avLst/>
                <a:gdLst>
                  <a:gd name="connsiteX0" fmla="*/ 16635 w 112647"/>
                  <a:gd name="connsiteY0" fmla="*/ 48035 h 56326"/>
                  <a:gd name="connsiteX1" fmla="*/ 30194 w 112647"/>
                  <a:gd name="connsiteY1" fmla="*/ 24619 h 56326"/>
                  <a:gd name="connsiteX2" fmla="*/ 35463 w 112647"/>
                  <a:gd name="connsiteY2" fmla="*/ 27254 h 56326"/>
                  <a:gd name="connsiteX3" fmla="*/ 84699 w 112647"/>
                  <a:gd name="connsiteY3" fmla="*/ 2634 h 56326"/>
                  <a:gd name="connsiteX4" fmla="*/ 107432 w 112647"/>
                  <a:gd name="connsiteY4" fmla="*/ 14001 h 56326"/>
                  <a:gd name="connsiteX5" fmla="*/ 58196 w 112647"/>
                  <a:gd name="connsiteY5" fmla="*/ 38621 h 56326"/>
                  <a:gd name="connsiteX6" fmla="*/ 63411 w 112647"/>
                  <a:gd name="connsiteY6" fmla="*/ 41228 h 56326"/>
                  <a:gd name="connsiteX7" fmla="*/ 16635 w 112647"/>
                  <a:gd name="connsiteY7" fmla="*/ 48035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16635" y="48035"/>
                    </a:moveTo>
                    <a:lnTo>
                      <a:pt x="30194" y="24619"/>
                    </a:lnTo>
                    <a:lnTo>
                      <a:pt x="35463" y="27254"/>
                    </a:lnTo>
                    <a:lnTo>
                      <a:pt x="84699" y="2634"/>
                    </a:lnTo>
                    <a:lnTo>
                      <a:pt x="107432" y="14001"/>
                    </a:lnTo>
                    <a:lnTo>
                      <a:pt x="58196" y="38621"/>
                    </a:lnTo>
                    <a:lnTo>
                      <a:pt x="63411" y="41228"/>
                    </a:lnTo>
                    <a:lnTo>
                      <a:pt x="16635" y="4803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85" name="Freeform 2684">
                <a:extLst>
                  <a:ext uri="{FF2B5EF4-FFF2-40B4-BE49-F238E27FC236}">
                    <a16:creationId xmlns:a16="http://schemas.microsoft.com/office/drawing/2014/main" id="{8D3F8284-37BF-3477-A8C6-9A35CC91931D}"/>
                  </a:ext>
                </a:extLst>
              </p:cNvPr>
              <p:cNvSpPr/>
              <p:nvPr/>
            </p:nvSpPr>
            <p:spPr>
              <a:xfrm>
                <a:off x="5836835" y="3775594"/>
                <a:ext cx="112647" cy="56326"/>
              </a:xfrm>
              <a:custGeom>
                <a:avLst/>
                <a:gdLst>
                  <a:gd name="connsiteX0" fmla="*/ 96039 w 112647"/>
                  <a:gd name="connsiteY0" fmla="*/ 8318 h 56326"/>
                  <a:gd name="connsiteX1" fmla="*/ 49210 w 112647"/>
                  <a:gd name="connsiteY1" fmla="*/ 15098 h 56326"/>
                  <a:gd name="connsiteX2" fmla="*/ 54505 w 112647"/>
                  <a:gd name="connsiteY2" fmla="*/ 17746 h 56326"/>
                  <a:gd name="connsiteX3" fmla="*/ 5295 w 112647"/>
                  <a:gd name="connsiteY3" fmla="*/ 42351 h 56326"/>
                  <a:gd name="connsiteX4" fmla="*/ 28001 w 112647"/>
                  <a:gd name="connsiteY4" fmla="*/ 53705 h 56326"/>
                  <a:gd name="connsiteX5" fmla="*/ 77211 w 112647"/>
                  <a:gd name="connsiteY5" fmla="*/ 29099 h 56326"/>
                  <a:gd name="connsiteX6" fmla="*/ 82453 w 112647"/>
                  <a:gd name="connsiteY6" fmla="*/ 31720 h 56326"/>
                  <a:gd name="connsiteX7" fmla="*/ 96039 w 112647"/>
                  <a:gd name="connsiteY7" fmla="*/ 8318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96039" y="8318"/>
                    </a:moveTo>
                    <a:lnTo>
                      <a:pt x="49210" y="15098"/>
                    </a:lnTo>
                    <a:lnTo>
                      <a:pt x="54505" y="17746"/>
                    </a:lnTo>
                    <a:lnTo>
                      <a:pt x="5295" y="42351"/>
                    </a:lnTo>
                    <a:lnTo>
                      <a:pt x="28001" y="53705"/>
                    </a:lnTo>
                    <a:lnTo>
                      <a:pt x="77211" y="29099"/>
                    </a:lnTo>
                    <a:lnTo>
                      <a:pt x="82453" y="31720"/>
                    </a:lnTo>
                    <a:lnTo>
                      <a:pt x="96039" y="83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686" name="Graphic 2503">
            <a:extLst>
              <a:ext uri="{FF2B5EF4-FFF2-40B4-BE49-F238E27FC236}">
                <a16:creationId xmlns:a16="http://schemas.microsoft.com/office/drawing/2014/main" id="{1EEA45B1-55B4-B56C-75EA-7BDFBF128E22}"/>
              </a:ext>
            </a:extLst>
          </p:cNvPr>
          <p:cNvGrpSpPr/>
          <p:nvPr/>
        </p:nvGrpSpPr>
        <p:grpSpPr>
          <a:xfrm>
            <a:off x="8178775" y="3418729"/>
            <a:ext cx="712963" cy="555303"/>
            <a:chOff x="7916305" y="2980924"/>
            <a:chExt cx="480894" cy="374552"/>
          </a:xfrm>
        </p:grpSpPr>
        <p:grpSp>
          <p:nvGrpSpPr>
            <p:cNvPr id="2687" name="Graphic 2503">
              <a:extLst>
                <a:ext uri="{FF2B5EF4-FFF2-40B4-BE49-F238E27FC236}">
                  <a16:creationId xmlns:a16="http://schemas.microsoft.com/office/drawing/2014/main" id="{25F8A439-8FF8-9169-9361-9B81EE9F54C1}"/>
                </a:ext>
              </a:extLst>
            </p:cNvPr>
            <p:cNvGrpSpPr/>
            <p:nvPr/>
          </p:nvGrpSpPr>
          <p:grpSpPr>
            <a:xfrm>
              <a:off x="7916305" y="2980924"/>
              <a:ext cx="480894" cy="374552"/>
              <a:chOff x="7916305" y="2980924"/>
              <a:chExt cx="480894" cy="374552"/>
            </a:xfrm>
          </p:grpSpPr>
          <p:sp>
            <p:nvSpPr>
              <p:cNvPr id="2688" name="Freeform 2687">
                <a:extLst>
                  <a:ext uri="{FF2B5EF4-FFF2-40B4-BE49-F238E27FC236}">
                    <a16:creationId xmlns:a16="http://schemas.microsoft.com/office/drawing/2014/main" id="{3D509789-5411-823D-7C14-4A4D306AC330}"/>
                  </a:ext>
                </a:extLst>
              </p:cNvPr>
              <p:cNvSpPr/>
              <p:nvPr/>
            </p:nvSpPr>
            <p:spPr>
              <a:xfrm>
                <a:off x="7916305" y="2980924"/>
                <a:ext cx="480894" cy="374552"/>
              </a:xfrm>
              <a:custGeom>
                <a:avLst/>
                <a:gdLst>
                  <a:gd name="connsiteX0" fmla="*/ 241369 w 480894"/>
                  <a:gd name="connsiteY0" fmla="*/ 504 h 374552"/>
                  <a:gd name="connsiteX1" fmla="*/ 232120 w 480894"/>
                  <a:gd name="connsiteY1" fmla="*/ 5148 h 374552"/>
                  <a:gd name="connsiteX2" fmla="*/ 10176 w 480894"/>
                  <a:gd name="connsiteY2" fmla="*/ 116104 h 374552"/>
                  <a:gd name="connsiteX3" fmla="*/ 927 w 480894"/>
                  <a:gd name="connsiteY3" fmla="*/ 120748 h 374552"/>
                  <a:gd name="connsiteX4" fmla="*/ 927 w 480894"/>
                  <a:gd name="connsiteY4" fmla="*/ 132289 h 374552"/>
                  <a:gd name="connsiteX5" fmla="*/ 927 w 480894"/>
                  <a:gd name="connsiteY5" fmla="*/ 243273 h 374552"/>
                  <a:gd name="connsiteX6" fmla="*/ 927 w 480894"/>
                  <a:gd name="connsiteY6" fmla="*/ 254841 h 374552"/>
                  <a:gd name="connsiteX7" fmla="*/ 10174 w 480894"/>
                  <a:gd name="connsiteY7" fmla="*/ 259457 h 374552"/>
                  <a:gd name="connsiteX8" fmla="*/ 232119 w 480894"/>
                  <a:gd name="connsiteY8" fmla="*/ 370441 h 374552"/>
                  <a:gd name="connsiteX9" fmla="*/ 241367 w 480894"/>
                  <a:gd name="connsiteY9" fmla="*/ 375057 h 374552"/>
                  <a:gd name="connsiteX10" fmla="*/ 249459 w 480894"/>
                  <a:gd name="connsiteY10" fmla="*/ 370441 h 374552"/>
                  <a:gd name="connsiteX11" fmla="*/ 471408 w 480894"/>
                  <a:gd name="connsiteY11" fmla="*/ 259457 h 374552"/>
                  <a:gd name="connsiteX12" fmla="*/ 481821 w 480894"/>
                  <a:gd name="connsiteY12" fmla="*/ 254841 h 374552"/>
                  <a:gd name="connsiteX13" fmla="*/ 481821 w 480894"/>
                  <a:gd name="connsiteY13" fmla="*/ 243273 h 374552"/>
                  <a:gd name="connsiteX14" fmla="*/ 481821 w 480894"/>
                  <a:gd name="connsiteY14" fmla="*/ 132289 h 374552"/>
                  <a:gd name="connsiteX15" fmla="*/ 481821 w 480894"/>
                  <a:gd name="connsiteY15" fmla="*/ 120748 h 374552"/>
                  <a:gd name="connsiteX16" fmla="*/ 471408 w 480894"/>
                  <a:gd name="connsiteY16" fmla="*/ 116104 h 374552"/>
                  <a:gd name="connsiteX17" fmla="*/ 249459 w 480894"/>
                  <a:gd name="connsiteY17" fmla="*/ 5148 h 374552"/>
                  <a:gd name="connsiteX18" fmla="*/ 241367 w 480894"/>
                  <a:gd name="connsiteY18" fmla="*/ 504 h 374552"/>
                  <a:gd name="connsiteX19" fmla="*/ 241369 w 480894"/>
                  <a:gd name="connsiteY19" fmla="*/ 42133 h 374552"/>
                  <a:gd name="connsiteX20" fmla="*/ 444810 w 480894"/>
                  <a:gd name="connsiteY20" fmla="*/ 143857 h 374552"/>
                  <a:gd name="connsiteX21" fmla="*/ 444810 w 480894"/>
                  <a:gd name="connsiteY21" fmla="*/ 231732 h 374552"/>
                  <a:gd name="connsiteX22" fmla="*/ 241369 w 480894"/>
                  <a:gd name="connsiteY22" fmla="*/ 333455 h 374552"/>
                  <a:gd name="connsiteX23" fmla="*/ 37919 w 480894"/>
                  <a:gd name="connsiteY23" fmla="*/ 231732 h 374552"/>
                  <a:gd name="connsiteX24" fmla="*/ 37918 w 480894"/>
                  <a:gd name="connsiteY24" fmla="*/ 143857 h 374552"/>
                  <a:gd name="connsiteX25" fmla="*/ 241367 w 480894"/>
                  <a:gd name="connsiteY25" fmla="*/ 42133 h 37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0894" h="374552">
                    <a:moveTo>
                      <a:pt x="241369" y="504"/>
                    </a:moveTo>
                    <a:lnTo>
                      <a:pt x="232120" y="5148"/>
                    </a:lnTo>
                    <a:lnTo>
                      <a:pt x="10176" y="116104"/>
                    </a:lnTo>
                    <a:lnTo>
                      <a:pt x="927" y="120748"/>
                    </a:lnTo>
                    <a:lnTo>
                      <a:pt x="927" y="132289"/>
                    </a:lnTo>
                    <a:lnTo>
                      <a:pt x="927" y="243273"/>
                    </a:lnTo>
                    <a:lnTo>
                      <a:pt x="927" y="254841"/>
                    </a:lnTo>
                    <a:lnTo>
                      <a:pt x="10174" y="259457"/>
                    </a:lnTo>
                    <a:lnTo>
                      <a:pt x="232119" y="370441"/>
                    </a:lnTo>
                    <a:lnTo>
                      <a:pt x="241367" y="375057"/>
                    </a:lnTo>
                    <a:lnTo>
                      <a:pt x="249459" y="370441"/>
                    </a:lnTo>
                    <a:lnTo>
                      <a:pt x="471408" y="259457"/>
                    </a:lnTo>
                    <a:lnTo>
                      <a:pt x="481821" y="254841"/>
                    </a:lnTo>
                    <a:lnTo>
                      <a:pt x="481821" y="243273"/>
                    </a:lnTo>
                    <a:lnTo>
                      <a:pt x="481821" y="132289"/>
                    </a:lnTo>
                    <a:lnTo>
                      <a:pt x="481821" y="120748"/>
                    </a:lnTo>
                    <a:lnTo>
                      <a:pt x="471408" y="116104"/>
                    </a:lnTo>
                    <a:lnTo>
                      <a:pt x="249459" y="5148"/>
                    </a:lnTo>
                    <a:lnTo>
                      <a:pt x="241367" y="504"/>
                    </a:lnTo>
                    <a:close/>
                    <a:moveTo>
                      <a:pt x="241369" y="42133"/>
                    </a:moveTo>
                    <a:lnTo>
                      <a:pt x="444810" y="143857"/>
                    </a:lnTo>
                    <a:lnTo>
                      <a:pt x="444810" y="231732"/>
                    </a:lnTo>
                    <a:lnTo>
                      <a:pt x="241369" y="333455"/>
                    </a:lnTo>
                    <a:lnTo>
                      <a:pt x="37919" y="231732"/>
                    </a:lnTo>
                    <a:lnTo>
                      <a:pt x="37918" y="143857"/>
                    </a:lnTo>
                    <a:lnTo>
                      <a:pt x="241367" y="4213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89" name="Freeform 2688">
                <a:extLst>
                  <a:ext uri="{FF2B5EF4-FFF2-40B4-BE49-F238E27FC236}">
                    <a16:creationId xmlns:a16="http://schemas.microsoft.com/office/drawing/2014/main" id="{64E72FC2-B734-E08B-5AD7-B15EF8DEFA68}"/>
                  </a:ext>
                </a:extLst>
              </p:cNvPr>
              <p:cNvSpPr/>
              <p:nvPr/>
            </p:nvSpPr>
            <p:spPr>
              <a:xfrm>
                <a:off x="7934375" y="3001834"/>
                <a:ext cx="443892" cy="221967"/>
              </a:xfrm>
              <a:custGeom>
                <a:avLst/>
                <a:gdLst>
                  <a:gd name="connsiteX0" fmla="*/ 927 w 443892"/>
                  <a:gd name="connsiteY0" fmla="*/ 111477 h 221967"/>
                  <a:gd name="connsiteX1" fmla="*/ 222874 w 443892"/>
                  <a:gd name="connsiteY1" fmla="*/ 493 h 221967"/>
                  <a:gd name="connsiteX2" fmla="*/ 444820 w 443892"/>
                  <a:gd name="connsiteY2" fmla="*/ 111477 h 221967"/>
                  <a:gd name="connsiteX3" fmla="*/ 222874 w 443892"/>
                  <a:gd name="connsiteY3" fmla="*/ 222461 h 221967"/>
                  <a:gd name="connsiteX4" fmla="*/ 927 w 443892"/>
                  <a:gd name="connsiteY4" fmla="*/ 111477 h 221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92" h="221967">
                    <a:moveTo>
                      <a:pt x="927" y="111477"/>
                    </a:moveTo>
                    <a:lnTo>
                      <a:pt x="222874" y="493"/>
                    </a:lnTo>
                    <a:lnTo>
                      <a:pt x="444820" y="111477"/>
                    </a:lnTo>
                    <a:lnTo>
                      <a:pt x="222874" y="222461"/>
                    </a:lnTo>
                    <a:lnTo>
                      <a:pt x="927" y="11147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90" name="Freeform 2689">
                <a:extLst>
                  <a:ext uri="{FF2B5EF4-FFF2-40B4-BE49-F238E27FC236}">
                    <a16:creationId xmlns:a16="http://schemas.microsoft.com/office/drawing/2014/main" id="{20C8F9B0-4FB8-E3E0-DB10-E9AB89013075}"/>
                  </a:ext>
                </a:extLst>
              </p:cNvPr>
              <p:cNvSpPr/>
              <p:nvPr/>
            </p:nvSpPr>
            <p:spPr>
              <a:xfrm>
                <a:off x="7934375" y="3112818"/>
                <a:ext cx="221947" cy="221939"/>
              </a:xfrm>
              <a:custGeom>
                <a:avLst/>
                <a:gdLst>
                  <a:gd name="connsiteX0" fmla="*/ 904 w 221947"/>
                  <a:gd name="connsiteY0" fmla="*/ 515 h 221939"/>
                  <a:gd name="connsiteX1" fmla="*/ 904 w 221947"/>
                  <a:gd name="connsiteY1" fmla="*/ 111499 h 221939"/>
                  <a:gd name="connsiteX2" fmla="*/ 222851 w 221947"/>
                  <a:gd name="connsiteY2" fmla="*/ 222455 h 221939"/>
                  <a:gd name="connsiteX3" fmla="*/ 222851 w 221947"/>
                  <a:gd name="connsiteY3" fmla="*/ 111499 h 221939"/>
                  <a:gd name="connsiteX4" fmla="*/ 904 w 221947"/>
                  <a:gd name="connsiteY4" fmla="*/ 515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904" y="515"/>
                    </a:moveTo>
                    <a:lnTo>
                      <a:pt x="904" y="111499"/>
                    </a:lnTo>
                    <a:lnTo>
                      <a:pt x="222851" y="222455"/>
                    </a:lnTo>
                    <a:lnTo>
                      <a:pt x="222851" y="111499"/>
                    </a:lnTo>
                    <a:lnTo>
                      <a:pt x="904" y="51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91" name="Freeform 2690">
                <a:extLst>
                  <a:ext uri="{FF2B5EF4-FFF2-40B4-BE49-F238E27FC236}">
                    <a16:creationId xmlns:a16="http://schemas.microsoft.com/office/drawing/2014/main" id="{A939D1F4-C23F-21A6-20F9-3E1FDD2C7238}"/>
                  </a:ext>
                </a:extLst>
              </p:cNvPr>
              <p:cNvSpPr/>
              <p:nvPr/>
            </p:nvSpPr>
            <p:spPr>
              <a:xfrm>
                <a:off x="8156321" y="3112818"/>
                <a:ext cx="221947" cy="221939"/>
              </a:xfrm>
              <a:custGeom>
                <a:avLst/>
                <a:gdLst>
                  <a:gd name="connsiteX0" fmla="*/ 222896 w 221947"/>
                  <a:gd name="connsiteY0" fmla="*/ 515 h 221939"/>
                  <a:gd name="connsiteX1" fmla="*/ 222896 w 221947"/>
                  <a:gd name="connsiteY1" fmla="*/ 111499 h 221939"/>
                  <a:gd name="connsiteX2" fmla="*/ 949 w 221947"/>
                  <a:gd name="connsiteY2" fmla="*/ 222455 h 221939"/>
                  <a:gd name="connsiteX3" fmla="*/ 949 w 221947"/>
                  <a:gd name="connsiteY3" fmla="*/ 111499 h 221939"/>
                  <a:gd name="connsiteX4" fmla="*/ 222896 w 221947"/>
                  <a:gd name="connsiteY4" fmla="*/ 515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222896" y="515"/>
                    </a:moveTo>
                    <a:lnTo>
                      <a:pt x="222896" y="111499"/>
                    </a:lnTo>
                    <a:lnTo>
                      <a:pt x="949" y="222455"/>
                    </a:lnTo>
                    <a:lnTo>
                      <a:pt x="949" y="111499"/>
                    </a:lnTo>
                    <a:lnTo>
                      <a:pt x="222896" y="51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692" name="Graphic 2503">
              <a:extLst>
                <a:ext uri="{FF2B5EF4-FFF2-40B4-BE49-F238E27FC236}">
                  <a16:creationId xmlns:a16="http://schemas.microsoft.com/office/drawing/2014/main" id="{175DBDC9-F0EE-0613-9D57-38A20D8AEF5E}"/>
                </a:ext>
              </a:extLst>
            </p:cNvPr>
            <p:cNvGrpSpPr/>
            <p:nvPr/>
          </p:nvGrpSpPr>
          <p:grpSpPr>
            <a:xfrm>
              <a:off x="7947128" y="3001477"/>
              <a:ext cx="422052" cy="211035"/>
              <a:chOff x="7947128" y="3001477"/>
              <a:chExt cx="422052" cy="211035"/>
            </a:xfrm>
          </p:grpSpPr>
          <p:grpSp>
            <p:nvGrpSpPr>
              <p:cNvPr id="2693" name="Graphic 2503">
                <a:extLst>
                  <a:ext uri="{FF2B5EF4-FFF2-40B4-BE49-F238E27FC236}">
                    <a16:creationId xmlns:a16="http://schemas.microsoft.com/office/drawing/2014/main" id="{30EC5584-2F3F-C332-0845-3B1770A201F8}"/>
                  </a:ext>
                </a:extLst>
              </p:cNvPr>
              <p:cNvGrpSpPr/>
              <p:nvPr/>
            </p:nvGrpSpPr>
            <p:grpSpPr>
              <a:xfrm>
                <a:off x="8018051" y="3037189"/>
                <a:ext cx="280040" cy="140026"/>
                <a:chOff x="8018051" y="3037189"/>
                <a:chExt cx="280040" cy="140026"/>
              </a:xfrm>
            </p:grpSpPr>
            <p:sp>
              <p:nvSpPr>
                <p:cNvPr id="2694" name="Freeform 2693">
                  <a:extLst>
                    <a:ext uri="{FF2B5EF4-FFF2-40B4-BE49-F238E27FC236}">
                      <a16:creationId xmlns:a16="http://schemas.microsoft.com/office/drawing/2014/main" id="{B484D415-4ECA-30BA-2DE9-92BAFBD12642}"/>
                    </a:ext>
                  </a:extLst>
                </p:cNvPr>
                <p:cNvSpPr/>
                <p:nvPr/>
              </p:nvSpPr>
              <p:spPr>
                <a:xfrm>
                  <a:off x="8126687" y="3066475"/>
                  <a:ext cx="112834" cy="56419"/>
                </a:xfrm>
                <a:custGeom>
                  <a:avLst/>
                  <a:gdLst>
                    <a:gd name="connsiteX0" fmla="*/ 16581 w 112834"/>
                    <a:gd name="connsiteY0" fmla="*/ 47995 h 56419"/>
                    <a:gd name="connsiteX1" fmla="*/ 63625 w 112834"/>
                    <a:gd name="connsiteY1" fmla="*/ 41322 h 56419"/>
                    <a:gd name="connsiteX2" fmla="*/ 58276 w 112834"/>
                    <a:gd name="connsiteY2" fmla="*/ 38647 h 56419"/>
                    <a:gd name="connsiteX3" fmla="*/ 107486 w 112834"/>
                    <a:gd name="connsiteY3" fmla="*/ 14041 h 56419"/>
                    <a:gd name="connsiteX4" fmla="*/ 84753 w 112834"/>
                    <a:gd name="connsiteY4" fmla="*/ 2675 h 56419"/>
                    <a:gd name="connsiteX5" fmla="*/ 35543 w 112834"/>
                    <a:gd name="connsiteY5" fmla="*/ 27280 h 56419"/>
                    <a:gd name="connsiteX6" fmla="*/ 30194 w 112834"/>
                    <a:gd name="connsiteY6" fmla="*/ 24606 h 56419"/>
                    <a:gd name="connsiteX7" fmla="*/ 16581 w 112834"/>
                    <a:gd name="connsiteY7" fmla="*/ 47995 h 5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834" h="56419">
                      <a:moveTo>
                        <a:pt x="16581" y="47995"/>
                      </a:moveTo>
                      <a:lnTo>
                        <a:pt x="63625" y="41322"/>
                      </a:lnTo>
                      <a:lnTo>
                        <a:pt x="58276" y="38647"/>
                      </a:lnTo>
                      <a:lnTo>
                        <a:pt x="107486" y="14041"/>
                      </a:lnTo>
                      <a:lnTo>
                        <a:pt x="84753" y="2675"/>
                      </a:lnTo>
                      <a:lnTo>
                        <a:pt x="35543" y="27280"/>
                      </a:lnTo>
                      <a:lnTo>
                        <a:pt x="30194" y="24606"/>
                      </a:lnTo>
                      <a:lnTo>
                        <a:pt x="16581" y="4799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95" name="Freeform 2694">
                  <a:extLst>
                    <a:ext uri="{FF2B5EF4-FFF2-40B4-BE49-F238E27FC236}">
                      <a16:creationId xmlns:a16="http://schemas.microsoft.com/office/drawing/2014/main" id="{FC3C935A-4389-8E8B-5C48-1ACE03147D45}"/>
                    </a:ext>
                  </a:extLst>
                </p:cNvPr>
                <p:cNvSpPr/>
                <p:nvPr/>
              </p:nvSpPr>
              <p:spPr>
                <a:xfrm>
                  <a:off x="8018051" y="3077160"/>
                  <a:ext cx="123880" cy="61942"/>
                </a:xfrm>
                <a:custGeom>
                  <a:avLst/>
                  <a:gdLst>
                    <a:gd name="connsiteX0" fmla="*/ 123880 w 123880"/>
                    <a:gd name="connsiteY0" fmla="*/ 37176 h 61942"/>
                    <a:gd name="connsiteX1" fmla="*/ 88979 w 123880"/>
                    <a:gd name="connsiteY1" fmla="*/ 20393 h 61942"/>
                    <a:gd name="connsiteX2" fmla="*/ 86812 w 123880"/>
                    <a:gd name="connsiteY2" fmla="*/ 23884 h 61942"/>
                    <a:gd name="connsiteX3" fmla="*/ 19684 w 123880"/>
                    <a:gd name="connsiteY3" fmla="*/ 14924 h 61942"/>
                    <a:gd name="connsiteX4" fmla="*/ 11500 w 123880"/>
                    <a:gd name="connsiteY4" fmla="*/ 30517 h 61942"/>
                    <a:gd name="connsiteX5" fmla="*/ 78629 w 123880"/>
                    <a:gd name="connsiteY5" fmla="*/ 39476 h 61942"/>
                    <a:gd name="connsiteX6" fmla="*/ 76757 w 123880"/>
                    <a:gd name="connsiteY6" fmla="*/ 43087 h 61942"/>
                    <a:gd name="connsiteX7" fmla="*/ 123880 w 123880"/>
                    <a:gd name="connsiteY7" fmla="*/ 37176 h 61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880" h="61942">
                      <a:moveTo>
                        <a:pt x="123880" y="37176"/>
                      </a:moveTo>
                      <a:lnTo>
                        <a:pt x="88979" y="20393"/>
                      </a:lnTo>
                      <a:lnTo>
                        <a:pt x="86812" y="23884"/>
                      </a:lnTo>
                      <a:lnTo>
                        <a:pt x="19684" y="14924"/>
                      </a:lnTo>
                      <a:lnTo>
                        <a:pt x="11500" y="30517"/>
                      </a:lnTo>
                      <a:lnTo>
                        <a:pt x="78629" y="39476"/>
                      </a:lnTo>
                      <a:lnTo>
                        <a:pt x="76757" y="43087"/>
                      </a:lnTo>
                      <a:lnTo>
                        <a:pt x="123880" y="3717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96" name="Freeform 2695">
                  <a:extLst>
                    <a:ext uri="{FF2B5EF4-FFF2-40B4-BE49-F238E27FC236}">
                      <a16:creationId xmlns:a16="http://schemas.microsoft.com/office/drawing/2014/main" id="{80F4325B-947F-8573-BA37-DAAC78238A27}"/>
                    </a:ext>
                  </a:extLst>
                </p:cNvPr>
                <p:cNvSpPr/>
                <p:nvPr/>
              </p:nvSpPr>
              <p:spPr>
                <a:xfrm>
                  <a:off x="8101868" y="3111207"/>
                  <a:ext cx="124147" cy="62076"/>
                </a:xfrm>
                <a:custGeom>
                  <a:avLst/>
                  <a:gdLst>
                    <a:gd name="connsiteX0" fmla="*/ 74617 w 124147"/>
                    <a:gd name="connsiteY0" fmla="*/ 62076 h 62076"/>
                    <a:gd name="connsiteX1" fmla="*/ 40785 w 124147"/>
                    <a:gd name="connsiteY1" fmla="*/ 44491 h 62076"/>
                    <a:gd name="connsiteX2" fmla="*/ 48033 w 124147"/>
                    <a:gd name="connsiteY2" fmla="*/ 43542 h 62076"/>
                    <a:gd name="connsiteX3" fmla="*/ 29847 w 124147"/>
                    <a:gd name="connsiteY3" fmla="*/ 9842 h 62076"/>
                    <a:gd name="connsiteX4" fmla="*/ 61031 w 124147"/>
                    <a:gd name="connsiteY4" fmla="*/ 5750 h 62076"/>
                    <a:gd name="connsiteX5" fmla="*/ 78949 w 124147"/>
                    <a:gd name="connsiteY5" fmla="*/ 39316 h 62076"/>
                    <a:gd name="connsiteX6" fmla="*/ 86170 w 124147"/>
                    <a:gd name="connsiteY6" fmla="*/ 38380 h 62076"/>
                    <a:gd name="connsiteX7" fmla="*/ 74617 w 124147"/>
                    <a:gd name="connsiteY7" fmla="*/ 62076 h 62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47" h="62076">
                      <a:moveTo>
                        <a:pt x="74617" y="62076"/>
                      </a:moveTo>
                      <a:lnTo>
                        <a:pt x="40785" y="44491"/>
                      </a:lnTo>
                      <a:lnTo>
                        <a:pt x="48033" y="43542"/>
                      </a:lnTo>
                      <a:lnTo>
                        <a:pt x="29847" y="9842"/>
                      </a:lnTo>
                      <a:lnTo>
                        <a:pt x="61031" y="5750"/>
                      </a:lnTo>
                      <a:lnTo>
                        <a:pt x="78949" y="39316"/>
                      </a:lnTo>
                      <a:lnTo>
                        <a:pt x="86170" y="38380"/>
                      </a:lnTo>
                      <a:lnTo>
                        <a:pt x="74617" y="6207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697" name="Freeform 2696">
                <a:extLst>
                  <a:ext uri="{FF2B5EF4-FFF2-40B4-BE49-F238E27FC236}">
                    <a16:creationId xmlns:a16="http://schemas.microsoft.com/office/drawing/2014/main" id="{A057AF27-FFCE-2A87-FA82-9D2C80AC2C7C}"/>
                  </a:ext>
                </a:extLst>
              </p:cNvPr>
              <p:cNvSpPr/>
              <p:nvPr/>
            </p:nvSpPr>
            <p:spPr>
              <a:xfrm>
                <a:off x="7947128" y="3001477"/>
                <a:ext cx="422052" cy="211035"/>
              </a:xfrm>
              <a:custGeom>
                <a:avLst/>
                <a:gdLst>
                  <a:gd name="connsiteX0" fmla="*/ 211040 w 422052"/>
                  <a:gd name="connsiteY0" fmla="*/ 0 h 211035"/>
                  <a:gd name="connsiteX1" fmla="*/ 0 w 422052"/>
                  <a:gd name="connsiteY1" fmla="*/ 105524 h 211035"/>
                  <a:gd name="connsiteX2" fmla="*/ 211013 w 422052"/>
                  <a:gd name="connsiteY2" fmla="*/ 211035 h 211035"/>
                  <a:gd name="connsiteX3" fmla="*/ 422053 w 422052"/>
                  <a:gd name="connsiteY3" fmla="*/ 105511 h 211035"/>
                  <a:gd name="connsiteX4" fmla="*/ 211040 w 422052"/>
                  <a:gd name="connsiteY4" fmla="*/ 0 h 211035"/>
                  <a:gd name="connsiteX5" fmla="*/ 310074 w 422052"/>
                  <a:gd name="connsiteY5" fmla="*/ 56125 h 211035"/>
                  <a:gd name="connsiteX6" fmla="*/ 310074 w 422052"/>
                  <a:gd name="connsiteY6" fmla="*/ 155084 h 211035"/>
                  <a:gd name="connsiteX7" fmla="*/ 112246 w 422052"/>
                  <a:gd name="connsiteY7" fmla="*/ 155044 h 211035"/>
                  <a:gd name="connsiteX8" fmla="*/ 112166 w 422052"/>
                  <a:gd name="connsiteY8" fmla="*/ 56125 h 211035"/>
                  <a:gd name="connsiteX9" fmla="*/ 310074 w 422052"/>
                  <a:gd name="connsiteY9" fmla="*/ 56125 h 211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052" h="211035">
                    <a:moveTo>
                      <a:pt x="211040" y="0"/>
                    </a:moveTo>
                    <a:lnTo>
                      <a:pt x="0" y="105524"/>
                    </a:lnTo>
                    <a:lnTo>
                      <a:pt x="211013" y="211035"/>
                    </a:lnTo>
                    <a:lnTo>
                      <a:pt x="422053" y="105511"/>
                    </a:lnTo>
                    <a:lnTo>
                      <a:pt x="211040" y="0"/>
                    </a:lnTo>
                    <a:close/>
                    <a:moveTo>
                      <a:pt x="310074" y="56125"/>
                    </a:moveTo>
                    <a:cubicBezTo>
                      <a:pt x="364633" y="83406"/>
                      <a:pt x="364686" y="127777"/>
                      <a:pt x="310074" y="155084"/>
                    </a:cubicBezTo>
                    <a:cubicBezTo>
                      <a:pt x="255462" y="182391"/>
                      <a:pt x="166805" y="182324"/>
                      <a:pt x="112246" y="155044"/>
                    </a:cubicBezTo>
                    <a:cubicBezTo>
                      <a:pt x="57687" y="127763"/>
                      <a:pt x="57554" y="83433"/>
                      <a:pt x="112166" y="56125"/>
                    </a:cubicBezTo>
                    <a:cubicBezTo>
                      <a:pt x="166778" y="28818"/>
                      <a:pt x="255516" y="28845"/>
                      <a:pt x="310074" y="56125"/>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2698" name="Freeform 2697">
            <a:extLst>
              <a:ext uri="{FF2B5EF4-FFF2-40B4-BE49-F238E27FC236}">
                <a16:creationId xmlns:a16="http://schemas.microsoft.com/office/drawing/2014/main" id="{08480821-7FC0-A58C-3852-2D67CC1D7B90}"/>
              </a:ext>
            </a:extLst>
          </p:cNvPr>
          <p:cNvSpPr/>
          <p:nvPr/>
        </p:nvSpPr>
        <p:spPr>
          <a:xfrm>
            <a:off x="8610008" y="3475763"/>
            <a:ext cx="6230" cy="6230"/>
          </a:xfrm>
          <a:custGeom>
            <a:avLst/>
            <a:gdLst>
              <a:gd name="connsiteX0" fmla="*/ 331 w 4202"/>
              <a:gd name="connsiteY0" fmla="*/ 93 h 4202"/>
              <a:gd name="connsiteX1" fmla="*/ 331 w 4202"/>
              <a:gd name="connsiteY1" fmla="*/ 93 h 4202"/>
            </a:gdLst>
            <a:ahLst/>
            <a:cxnLst>
              <a:cxn ang="0">
                <a:pos x="connsiteX0" y="connsiteY0"/>
              </a:cxn>
              <a:cxn ang="0">
                <a:pos x="connsiteX1" y="connsiteY1"/>
              </a:cxn>
            </a:cxnLst>
            <a:rect l="l" t="t" r="r" b="b"/>
            <a:pathLst>
              <a:path w="4202" h="4202">
                <a:moveTo>
                  <a:pt x="331" y="93"/>
                </a:moveTo>
                <a:lnTo>
                  <a:pt x="331" y="9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699" name="Graphic 2503">
            <a:extLst>
              <a:ext uri="{FF2B5EF4-FFF2-40B4-BE49-F238E27FC236}">
                <a16:creationId xmlns:a16="http://schemas.microsoft.com/office/drawing/2014/main" id="{39996089-2780-70ED-2176-1804CEED133B}"/>
              </a:ext>
            </a:extLst>
          </p:cNvPr>
          <p:cNvGrpSpPr/>
          <p:nvPr/>
        </p:nvGrpSpPr>
        <p:grpSpPr>
          <a:xfrm>
            <a:off x="8907501" y="3491407"/>
            <a:ext cx="708132" cy="883031"/>
            <a:chOff x="8407831" y="3029945"/>
            <a:chExt cx="477635" cy="595605"/>
          </a:xfrm>
        </p:grpSpPr>
        <p:grpSp>
          <p:nvGrpSpPr>
            <p:cNvPr id="2700" name="Graphic 2503">
              <a:extLst>
                <a:ext uri="{FF2B5EF4-FFF2-40B4-BE49-F238E27FC236}">
                  <a16:creationId xmlns:a16="http://schemas.microsoft.com/office/drawing/2014/main" id="{824BC0C2-7FE3-DE25-0D1E-A661065480D1}"/>
                </a:ext>
              </a:extLst>
            </p:cNvPr>
            <p:cNvGrpSpPr/>
            <p:nvPr/>
          </p:nvGrpSpPr>
          <p:grpSpPr>
            <a:xfrm>
              <a:off x="8407831" y="3029945"/>
              <a:ext cx="477635" cy="595605"/>
              <a:chOff x="8407831" y="3029945"/>
              <a:chExt cx="477635" cy="595605"/>
            </a:xfrm>
          </p:grpSpPr>
          <p:sp>
            <p:nvSpPr>
              <p:cNvPr id="2701" name="Freeform 2700">
                <a:extLst>
                  <a:ext uri="{FF2B5EF4-FFF2-40B4-BE49-F238E27FC236}">
                    <a16:creationId xmlns:a16="http://schemas.microsoft.com/office/drawing/2014/main" id="{D90D406C-427E-F37D-C9AF-7419A8A4B176}"/>
                  </a:ext>
                </a:extLst>
              </p:cNvPr>
              <p:cNvSpPr/>
              <p:nvPr/>
            </p:nvSpPr>
            <p:spPr>
              <a:xfrm>
                <a:off x="8413656" y="3036498"/>
                <a:ext cx="465984" cy="233001"/>
              </a:xfrm>
              <a:custGeom>
                <a:avLst/>
                <a:gdLst>
                  <a:gd name="connsiteX0" fmla="*/ 1029 w 465984"/>
                  <a:gd name="connsiteY0" fmla="*/ 117012 h 233001"/>
                  <a:gd name="connsiteX1" fmla="*/ 234021 w 465984"/>
                  <a:gd name="connsiteY1" fmla="*/ 511 h 233001"/>
                  <a:gd name="connsiteX2" fmla="*/ 467013 w 465984"/>
                  <a:gd name="connsiteY2" fmla="*/ 117012 h 233001"/>
                  <a:gd name="connsiteX3" fmla="*/ 234021 w 465984"/>
                  <a:gd name="connsiteY3" fmla="*/ 233513 h 233001"/>
                  <a:gd name="connsiteX4" fmla="*/ 1029 w 465984"/>
                  <a:gd name="connsiteY4" fmla="*/ 117012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1029" y="117012"/>
                    </a:moveTo>
                    <a:lnTo>
                      <a:pt x="234021" y="511"/>
                    </a:lnTo>
                    <a:lnTo>
                      <a:pt x="467013" y="117012"/>
                    </a:lnTo>
                    <a:lnTo>
                      <a:pt x="234021" y="233513"/>
                    </a:lnTo>
                    <a:lnTo>
                      <a:pt x="1029" y="11701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02" name="Freeform 2701">
                <a:extLst>
                  <a:ext uri="{FF2B5EF4-FFF2-40B4-BE49-F238E27FC236}">
                    <a16:creationId xmlns:a16="http://schemas.microsoft.com/office/drawing/2014/main" id="{AC8074E1-2418-3462-6496-48FA7662B5BF}"/>
                  </a:ext>
                </a:extLst>
              </p:cNvPr>
              <p:cNvSpPr/>
              <p:nvPr/>
            </p:nvSpPr>
            <p:spPr>
              <a:xfrm>
                <a:off x="8413656" y="3152999"/>
                <a:ext cx="232992" cy="466003"/>
              </a:xfrm>
              <a:custGeom>
                <a:avLst/>
                <a:gdLst>
                  <a:gd name="connsiteX0" fmla="*/ 1011 w 232992"/>
                  <a:gd name="connsiteY0" fmla="*/ 546 h 466003"/>
                  <a:gd name="connsiteX1" fmla="*/ 1011 w 232992"/>
                  <a:gd name="connsiteY1" fmla="*/ 350049 h 466003"/>
                  <a:gd name="connsiteX2" fmla="*/ 234003 w 232992"/>
                  <a:gd name="connsiteY2" fmla="*/ 466550 h 466003"/>
                  <a:gd name="connsiteX3" fmla="*/ 234003 w 232992"/>
                  <a:gd name="connsiteY3" fmla="*/ 117047 h 466003"/>
                  <a:gd name="connsiteX4" fmla="*/ 1011 w 232992"/>
                  <a:gd name="connsiteY4" fmla="*/ 546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011" y="546"/>
                    </a:moveTo>
                    <a:lnTo>
                      <a:pt x="1011" y="350049"/>
                    </a:lnTo>
                    <a:lnTo>
                      <a:pt x="234003" y="466550"/>
                    </a:lnTo>
                    <a:lnTo>
                      <a:pt x="234003" y="117047"/>
                    </a:lnTo>
                    <a:lnTo>
                      <a:pt x="1011" y="54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03" name="Freeform 2702">
                <a:extLst>
                  <a:ext uri="{FF2B5EF4-FFF2-40B4-BE49-F238E27FC236}">
                    <a16:creationId xmlns:a16="http://schemas.microsoft.com/office/drawing/2014/main" id="{F1FE1A32-F03D-6F21-2FD7-A8EE5261C5B7}"/>
                  </a:ext>
                </a:extLst>
              </p:cNvPr>
              <p:cNvSpPr/>
              <p:nvPr/>
            </p:nvSpPr>
            <p:spPr>
              <a:xfrm>
                <a:off x="8646648" y="3152999"/>
                <a:ext cx="232992" cy="466003"/>
              </a:xfrm>
              <a:custGeom>
                <a:avLst/>
                <a:gdLst>
                  <a:gd name="connsiteX0" fmla="*/ 1047 w 232992"/>
                  <a:gd name="connsiteY0" fmla="*/ 466550 h 466003"/>
                  <a:gd name="connsiteX1" fmla="*/ 234039 w 232992"/>
                  <a:gd name="connsiteY1" fmla="*/ 350049 h 466003"/>
                  <a:gd name="connsiteX2" fmla="*/ 234039 w 232992"/>
                  <a:gd name="connsiteY2" fmla="*/ 546 h 466003"/>
                  <a:gd name="connsiteX3" fmla="*/ 1047 w 232992"/>
                  <a:gd name="connsiteY3" fmla="*/ 117047 h 466003"/>
                  <a:gd name="connsiteX4" fmla="*/ 1047 w 232992"/>
                  <a:gd name="connsiteY4" fmla="*/ 466550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047" y="466550"/>
                    </a:moveTo>
                    <a:lnTo>
                      <a:pt x="234039" y="350049"/>
                    </a:lnTo>
                    <a:lnTo>
                      <a:pt x="234039" y="546"/>
                    </a:lnTo>
                    <a:lnTo>
                      <a:pt x="1047" y="117047"/>
                    </a:lnTo>
                    <a:lnTo>
                      <a:pt x="1047" y="46655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04" name="Freeform 2703">
                <a:extLst>
                  <a:ext uri="{FF2B5EF4-FFF2-40B4-BE49-F238E27FC236}">
                    <a16:creationId xmlns:a16="http://schemas.microsoft.com/office/drawing/2014/main" id="{8D45C6F6-AC73-1E0B-DE3D-84474D6D2658}"/>
                  </a:ext>
                </a:extLst>
              </p:cNvPr>
              <p:cNvSpPr/>
              <p:nvPr/>
            </p:nvSpPr>
            <p:spPr>
              <a:xfrm>
                <a:off x="8610243" y="3053245"/>
                <a:ext cx="72810" cy="36406"/>
              </a:xfrm>
              <a:custGeom>
                <a:avLst/>
                <a:gdLst>
                  <a:gd name="connsiteX0" fmla="*/ 37434 w 72810"/>
                  <a:gd name="connsiteY0" fmla="*/ 499 h 36406"/>
                  <a:gd name="connsiteX1" fmla="*/ 1029 w 72810"/>
                  <a:gd name="connsiteY1" fmla="*/ 18702 h 36406"/>
                  <a:gd name="connsiteX2" fmla="*/ 37434 w 72810"/>
                  <a:gd name="connsiteY2" fmla="*/ 36905 h 36406"/>
                  <a:gd name="connsiteX3" fmla="*/ 73839 w 72810"/>
                  <a:gd name="connsiteY3" fmla="*/ 18702 h 36406"/>
                  <a:gd name="connsiteX4" fmla="*/ 37434 w 72810"/>
                  <a:gd name="connsiteY4" fmla="*/ 499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34" y="499"/>
                    </a:moveTo>
                    <a:lnTo>
                      <a:pt x="1029" y="18702"/>
                    </a:lnTo>
                    <a:lnTo>
                      <a:pt x="37434" y="36905"/>
                    </a:lnTo>
                    <a:lnTo>
                      <a:pt x="73839" y="18702"/>
                    </a:lnTo>
                    <a:lnTo>
                      <a:pt x="37434" y="49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05" name="Freeform 2704">
                <a:extLst>
                  <a:ext uri="{FF2B5EF4-FFF2-40B4-BE49-F238E27FC236}">
                    <a16:creationId xmlns:a16="http://schemas.microsoft.com/office/drawing/2014/main" id="{06935A1E-607D-3AC4-98CC-E2C1CAB33C42}"/>
                  </a:ext>
                </a:extLst>
              </p:cNvPr>
              <p:cNvSpPr/>
              <p:nvPr/>
            </p:nvSpPr>
            <p:spPr>
              <a:xfrm>
                <a:off x="8656841" y="3076545"/>
                <a:ext cx="72810" cy="36406"/>
              </a:xfrm>
              <a:custGeom>
                <a:avLst/>
                <a:gdLst>
                  <a:gd name="connsiteX0" fmla="*/ 37441 w 72810"/>
                  <a:gd name="connsiteY0" fmla="*/ 502 h 36406"/>
                  <a:gd name="connsiteX1" fmla="*/ 34890 w 72810"/>
                  <a:gd name="connsiteY1" fmla="*/ 1958 h 36406"/>
                  <a:gd name="connsiteX2" fmla="*/ 11591 w 72810"/>
                  <a:gd name="connsiteY2" fmla="*/ 13609 h 36406"/>
                  <a:gd name="connsiteX3" fmla="*/ 1036 w 72810"/>
                  <a:gd name="connsiteY3" fmla="*/ 18705 h 36406"/>
                  <a:gd name="connsiteX4" fmla="*/ 11591 w 72810"/>
                  <a:gd name="connsiteY4" fmla="*/ 23802 h 36406"/>
                  <a:gd name="connsiteX5" fmla="*/ 34890 w 72810"/>
                  <a:gd name="connsiteY5" fmla="*/ 35452 h 36406"/>
                  <a:gd name="connsiteX6" fmla="*/ 37441 w 72810"/>
                  <a:gd name="connsiteY6" fmla="*/ 36909 h 36406"/>
                  <a:gd name="connsiteX7" fmla="*/ 39992 w 72810"/>
                  <a:gd name="connsiteY7" fmla="*/ 35452 h 36406"/>
                  <a:gd name="connsiteX8" fmla="*/ 63292 w 72810"/>
                  <a:gd name="connsiteY8" fmla="*/ 23802 h 36406"/>
                  <a:gd name="connsiteX9" fmla="*/ 73846 w 72810"/>
                  <a:gd name="connsiteY9" fmla="*/ 18705 h 36406"/>
                  <a:gd name="connsiteX10" fmla="*/ 63292 w 72810"/>
                  <a:gd name="connsiteY10" fmla="*/ 13609 h 36406"/>
                  <a:gd name="connsiteX11" fmla="*/ 39992 w 72810"/>
                  <a:gd name="connsiteY11" fmla="*/ 1958 h 36406"/>
                  <a:gd name="connsiteX12" fmla="*/ 37441 w 72810"/>
                  <a:gd name="connsiteY12" fmla="*/ 502 h 36406"/>
                  <a:gd name="connsiteX13" fmla="*/ 37441 w 72810"/>
                  <a:gd name="connsiteY13" fmla="*/ 13609 h 36406"/>
                  <a:gd name="connsiteX14" fmla="*/ 47996 w 72810"/>
                  <a:gd name="connsiteY14" fmla="*/ 18705 h 36406"/>
                  <a:gd name="connsiteX15" fmla="*/ 37441 w 72810"/>
                  <a:gd name="connsiteY15" fmla="*/ 23802 h 36406"/>
                  <a:gd name="connsiteX16" fmla="*/ 26887 w 72810"/>
                  <a:gd name="connsiteY16" fmla="*/ 18705 h 36406"/>
                  <a:gd name="connsiteX17" fmla="*/ 37441 w 72810"/>
                  <a:gd name="connsiteY17" fmla="*/ 13609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441" y="502"/>
                    </a:moveTo>
                    <a:lnTo>
                      <a:pt x="34890" y="1958"/>
                    </a:lnTo>
                    <a:lnTo>
                      <a:pt x="11591" y="13609"/>
                    </a:lnTo>
                    <a:lnTo>
                      <a:pt x="1036" y="18705"/>
                    </a:lnTo>
                    <a:lnTo>
                      <a:pt x="11591" y="23802"/>
                    </a:lnTo>
                    <a:lnTo>
                      <a:pt x="34890" y="35452"/>
                    </a:lnTo>
                    <a:lnTo>
                      <a:pt x="37441" y="36909"/>
                    </a:lnTo>
                    <a:lnTo>
                      <a:pt x="39992" y="35452"/>
                    </a:lnTo>
                    <a:lnTo>
                      <a:pt x="63292" y="23802"/>
                    </a:lnTo>
                    <a:lnTo>
                      <a:pt x="73846" y="18705"/>
                    </a:lnTo>
                    <a:lnTo>
                      <a:pt x="63292" y="13609"/>
                    </a:lnTo>
                    <a:lnTo>
                      <a:pt x="39992" y="1958"/>
                    </a:lnTo>
                    <a:lnTo>
                      <a:pt x="37441" y="502"/>
                    </a:lnTo>
                    <a:close/>
                    <a:moveTo>
                      <a:pt x="37441" y="13609"/>
                    </a:moveTo>
                    <a:lnTo>
                      <a:pt x="47996" y="18705"/>
                    </a:lnTo>
                    <a:lnTo>
                      <a:pt x="37441" y="23802"/>
                    </a:lnTo>
                    <a:lnTo>
                      <a:pt x="26887" y="18705"/>
                    </a:lnTo>
                    <a:lnTo>
                      <a:pt x="37441" y="1360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06" name="Freeform 2705">
                <a:extLst>
                  <a:ext uri="{FF2B5EF4-FFF2-40B4-BE49-F238E27FC236}">
                    <a16:creationId xmlns:a16="http://schemas.microsoft.com/office/drawing/2014/main" id="{872AC6BF-0316-BC35-0183-C489E19751C6}"/>
                  </a:ext>
                </a:extLst>
              </p:cNvPr>
              <p:cNvSpPr/>
              <p:nvPr/>
            </p:nvSpPr>
            <p:spPr>
              <a:xfrm>
                <a:off x="8703439" y="3099845"/>
                <a:ext cx="72810" cy="36406"/>
              </a:xfrm>
              <a:custGeom>
                <a:avLst/>
                <a:gdLst>
                  <a:gd name="connsiteX0" fmla="*/ 37448 w 72810"/>
                  <a:gd name="connsiteY0" fmla="*/ 506 h 36406"/>
                  <a:gd name="connsiteX1" fmla="*/ 1043 w 72810"/>
                  <a:gd name="connsiteY1" fmla="*/ 18709 h 36406"/>
                  <a:gd name="connsiteX2" fmla="*/ 37448 w 72810"/>
                  <a:gd name="connsiteY2" fmla="*/ 36912 h 36406"/>
                  <a:gd name="connsiteX3" fmla="*/ 73853 w 72810"/>
                  <a:gd name="connsiteY3" fmla="*/ 18709 h 36406"/>
                  <a:gd name="connsiteX4" fmla="*/ 37448 w 72810"/>
                  <a:gd name="connsiteY4" fmla="*/ 506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48" y="506"/>
                    </a:moveTo>
                    <a:lnTo>
                      <a:pt x="1043" y="18709"/>
                    </a:lnTo>
                    <a:lnTo>
                      <a:pt x="37448" y="36912"/>
                    </a:lnTo>
                    <a:lnTo>
                      <a:pt x="73853" y="18709"/>
                    </a:lnTo>
                    <a:lnTo>
                      <a:pt x="37448" y="50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07" name="Freeform 2706">
                <a:extLst>
                  <a:ext uri="{FF2B5EF4-FFF2-40B4-BE49-F238E27FC236}">
                    <a16:creationId xmlns:a16="http://schemas.microsoft.com/office/drawing/2014/main" id="{D04D5A1B-881A-6392-92EC-78824D4E4157}"/>
                  </a:ext>
                </a:extLst>
              </p:cNvPr>
              <p:cNvSpPr/>
              <p:nvPr/>
            </p:nvSpPr>
            <p:spPr>
              <a:xfrm>
                <a:off x="8750038" y="3123146"/>
                <a:ext cx="72810" cy="36400"/>
              </a:xfrm>
              <a:custGeom>
                <a:avLst/>
                <a:gdLst>
                  <a:gd name="connsiteX0" fmla="*/ 37455 w 72810"/>
                  <a:gd name="connsiteY0" fmla="*/ 509 h 36400"/>
                  <a:gd name="connsiteX1" fmla="*/ 34904 w 72810"/>
                  <a:gd name="connsiteY1" fmla="*/ 1966 h 36400"/>
                  <a:gd name="connsiteX2" fmla="*/ 11605 w 72810"/>
                  <a:gd name="connsiteY2" fmla="*/ 13616 h 36400"/>
                  <a:gd name="connsiteX3" fmla="*/ 1050 w 72810"/>
                  <a:gd name="connsiteY3" fmla="*/ 18713 h 36400"/>
                  <a:gd name="connsiteX4" fmla="*/ 11605 w 72810"/>
                  <a:gd name="connsiteY4" fmla="*/ 23815 h 36400"/>
                  <a:gd name="connsiteX5" fmla="*/ 34904 w 72810"/>
                  <a:gd name="connsiteY5" fmla="*/ 35465 h 36400"/>
                  <a:gd name="connsiteX6" fmla="*/ 37455 w 72810"/>
                  <a:gd name="connsiteY6" fmla="*/ 36910 h 36400"/>
                  <a:gd name="connsiteX7" fmla="*/ 40007 w 72810"/>
                  <a:gd name="connsiteY7" fmla="*/ 35465 h 36400"/>
                  <a:gd name="connsiteX8" fmla="*/ 63306 w 72810"/>
                  <a:gd name="connsiteY8" fmla="*/ 23815 h 36400"/>
                  <a:gd name="connsiteX9" fmla="*/ 73860 w 72810"/>
                  <a:gd name="connsiteY9" fmla="*/ 18713 h 36400"/>
                  <a:gd name="connsiteX10" fmla="*/ 63306 w 72810"/>
                  <a:gd name="connsiteY10" fmla="*/ 13616 h 36400"/>
                  <a:gd name="connsiteX11" fmla="*/ 40007 w 72810"/>
                  <a:gd name="connsiteY11" fmla="*/ 1966 h 36400"/>
                  <a:gd name="connsiteX12" fmla="*/ 37455 w 72810"/>
                  <a:gd name="connsiteY12" fmla="*/ 509 h 36400"/>
                  <a:gd name="connsiteX13" fmla="*/ 37455 w 72810"/>
                  <a:gd name="connsiteY13" fmla="*/ 13616 h 36400"/>
                  <a:gd name="connsiteX14" fmla="*/ 48010 w 72810"/>
                  <a:gd name="connsiteY14" fmla="*/ 18713 h 36400"/>
                  <a:gd name="connsiteX15" fmla="*/ 37455 w 72810"/>
                  <a:gd name="connsiteY15" fmla="*/ 23815 h 36400"/>
                  <a:gd name="connsiteX16" fmla="*/ 26901 w 72810"/>
                  <a:gd name="connsiteY16" fmla="*/ 18713 h 36400"/>
                  <a:gd name="connsiteX17" fmla="*/ 37455 w 72810"/>
                  <a:gd name="connsiteY17" fmla="*/ 13616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455" y="509"/>
                    </a:moveTo>
                    <a:lnTo>
                      <a:pt x="34904" y="1966"/>
                    </a:lnTo>
                    <a:lnTo>
                      <a:pt x="11605" y="13616"/>
                    </a:lnTo>
                    <a:lnTo>
                      <a:pt x="1050" y="18713"/>
                    </a:lnTo>
                    <a:lnTo>
                      <a:pt x="11605" y="23815"/>
                    </a:lnTo>
                    <a:lnTo>
                      <a:pt x="34904" y="35465"/>
                    </a:lnTo>
                    <a:lnTo>
                      <a:pt x="37455" y="36910"/>
                    </a:lnTo>
                    <a:lnTo>
                      <a:pt x="40007" y="35465"/>
                    </a:lnTo>
                    <a:lnTo>
                      <a:pt x="63306" y="23815"/>
                    </a:lnTo>
                    <a:lnTo>
                      <a:pt x="73860" y="18713"/>
                    </a:lnTo>
                    <a:lnTo>
                      <a:pt x="63306" y="13616"/>
                    </a:lnTo>
                    <a:lnTo>
                      <a:pt x="40007" y="1966"/>
                    </a:lnTo>
                    <a:lnTo>
                      <a:pt x="37455" y="509"/>
                    </a:lnTo>
                    <a:close/>
                    <a:moveTo>
                      <a:pt x="37455" y="13616"/>
                    </a:moveTo>
                    <a:lnTo>
                      <a:pt x="48010" y="18713"/>
                    </a:lnTo>
                    <a:lnTo>
                      <a:pt x="37455" y="23815"/>
                    </a:lnTo>
                    <a:lnTo>
                      <a:pt x="26901" y="18713"/>
                    </a:lnTo>
                    <a:lnTo>
                      <a:pt x="37455" y="1361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08" name="Freeform 2707">
                <a:extLst>
                  <a:ext uri="{FF2B5EF4-FFF2-40B4-BE49-F238E27FC236}">
                    <a16:creationId xmlns:a16="http://schemas.microsoft.com/office/drawing/2014/main" id="{1885F889-5159-F365-DECB-5C445F13EF62}"/>
                  </a:ext>
                </a:extLst>
              </p:cNvPr>
              <p:cNvSpPr/>
              <p:nvPr/>
            </p:nvSpPr>
            <p:spPr>
              <a:xfrm>
                <a:off x="8517046" y="3099845"/>
                <a:ext cx="72810" cy="36406"/>
              </a:xfrm>
              <a:custGeom>
                <a:avLst/>
                <a:gdLst>
                  <a:gd name="connsiteX0" fmla="*/ 37420 w 72810"/>
                  <a:gd name="connsiteY0" fmla="*/ 506 h 36406"/>
                  <a:gd name="connsiteX1" fmla="*/ 1015 w 72810"/>
                  <a:gd name="connsiteY1" fmla="*/ 18709 h 36406"/>
                  <a:gd name="connsiteX2" fmla="*/ 37420 w 72810"/>
                  <a:gd name="connsiteY2" fmla="*/ 36912 h 36406"/>
                  <a:gd name="connsiteX3" fmla="*/ 73825 w 72810"/>
                  <a:gd name="connsiteY3" fmla="*/ 18709 h 36406"/>
                  <a:gd name="connsiteX4" fmla="*/ 37420 w 72810"/>
                  <a:gd name="connsiteY4" fmla="*/ 506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20" y="506"/>
                    </a:moveTo>
                    <a:lnTo>
                      <a:pt x="1015" y="18709"/>
                    </a:lnTo>
                    <a:lnTo>
                      <a:pt x="37420" y="36912"/>
                    </a:lnTo>
                    <a:lnTo>
                      <a:pt x="73825" y="18709"/>
                    </a:lnTo>
                    <a:lnTo>
                      <a:pt x="37420" y="50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09" name="Freeform 2708">
                <a:extLst>
                  <a:ext uri="{FF2B5EF4-FFF2-40B4-BE49-F238E27FC236}">
                    <a16:creationId xmlns:a16="http://schemas.microsoft.com/office/drawing/2014/main" id="{44B12D69-58C5-BDD2-91A7-7C6E320F5ABF}"/>
                  </a:ext>
                </a:extLst>
              </p:cNvPr>
              <p:cNvSpPr/>
              <p:nvPr/>
            </p:nvSpPr>
            <p:spPr>
              <a:xfrm>
                <a:off x="8563644" y="3076545"/>
                <a:ext cx="72810" cy="36406"/>
              </a:xfrm>
              <a:custGeom>
                <a:avLst/>
                <a:gdLst>
                  <a:gd name="connsiteX0" fmla="*/ 37427 w 72810"/>
                  <a:gd name="connsiteY0" fmla="*/ 502 h 36406"/>
                  <a:gd name="connsiteX1" fmla="*/ 34876 w 72810"/>
                  <a:gd name="connsiteY1" fmla="*/ 1958 h 36406"/>
                  <a:gd name="connsiteX2" fmla="*/ 11576 w 72810"/>
                  <a:gd name="connsiteY2" fmla="*/ 13609 h 36406"/>
                  <a:gd name="connsiteX3" fmla="*/ 1022 w 72810"/>
                  <a:gd name="connsiteY3" fmla="*/ 18705 h 36406"/>
                  <a:gd name="connsiteX4" fmla="*/ 11576 w 72810"/>
                  <a:gd name="connsiteY4" fmla="*/ 23802 h 36406"/>
                  <a:gd name="connsiteX5" fmla="*/ 34876 w 72810"/>
                  <a:gd name="connsiteY5" fmla="*/ 35452 h 36406"/>
                  <a:gd name="connsiteX6" fmla="*/ 37427 w 72810"/>
                  <a:gd name="connsiteY6" fmla="*/ 36909 h 36406"/>
                  <a:gd name="connsiteX7" fmla="*/ 39978 w 72810"/>
                  <a:gd name="connsiteY7" fmla="*/ 35452 h 36406"/>
                  <a:gd name="connsiteX8" fmla="*/ 63277 w 72810"/>
                  <a:gd name="connsiteY8" fmla="*/ 23802 h 36406"/>
                  <a:gd name="connsiteX9" fmla="*/ 73832 w 72810"/>
                  <a:gd name="connsiteY9" fmla="*/ 18705 h 36406"/>
                  <a:gd name="connsiteX10" fmla="*/ 63277 w 72810"/>
                  <a:gd name="connsiteY10" fmla="*/ 13609 h 36406"/>
                  <a:gd name="connsiteX11" fmla="*/ 39978 w 72810"/>
                  <a:gd name="connsiteY11" fmla="*/ 1958 h 36406"/>
                  <a:gd name="connsiteX12" fmla="*/ 37427 w 72810"/>
                  <a:gd name="connsiteY12" fmla="*/ 502 h 36406"/>
                  <a:gd name="connsiteX13" fmla="*/ 37427 w 72810"/>
                  <a:gd name="connsiteY13" fmla="*/ 13609 h 36406"/>
                  <a:gd name="connsiteX14" fmla="*/ 47982 w 72810"/>
                  <a:gd name="connsiteY14" fmla="*/ 18705 h 36406"/>
                  <a:gd name="connsiteX15" fmla="*/ 37427 w 72810"/>
                  <a:gd name="connsiteY15" fmla="*/ 23802 h 36406"/>
                  <a:gd name="connsiteX16" fmla="*/ 26872 w 72810"/>
                  <a:gd name="connsiteY16" fmla="*/ 18705 h 36406"/>
                  <a:gd name="connsiteX17" fmla="*/ 37427 w 72810"/>
                  <a:gd name="connsiteY17" fmla="*/ 13609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427" y="502"/>
                    </a:moveTo>
                    <a:lnTo>
                      <a:pt x="34876" y="1958"/>
                    </a:lnTo>
                    <a:lnTo>
                      <a:pt x="11576" y="13609"/>
                    </a:lnTo>
                    <a:lnTo>
                      <a:pt x="1022" y="18705"/>
                    </a:lnTo>
                    <a:lnTo>
                      <a:pt x="11576" y="23802"/>
                    </a:lnTo>
                    <a:lnTo>
                      <a:pt x="34876" y="35452"/>
                    </a:lnTo>
                    <a:lnTo>
                      <a:pt x="37427" y="36909"/>
                    </a:lnTo>
                    <a:lnTo>
                      <a:pt x="39978" y="35452"/>
                    </a:lnTo>
                    <a:lnTo>
                      <a:pt x="63277" y="23802"/>
                    </a:lnTo>
                    <a:lnTo>
                      <a:pt x="73832" y="18705"/>
                    </a:lnTo>
                    <a:lnTo>
                      <a:pt x="63277" y="13609"/>
                    </a:lnTo>
                    <a:lnTo>
                      <a:pt x="39978" y="1958"/>
                    </a:lnTo>
                    <a:lnTo>
                      <a:pt x="37427" y="502"/>
                    </a:lnTo>
                    <a:close/>
                    <a:moveTo>
                      <a:pt x="37427" y="13609"/>
                    </a:moveTo>
                    <a:lnTo>
                      <a:pt x="47982" y="18705"/>
                    </a:lnTo>
                    <a:lnTo>
                      <a:pt x="37427" y="23802"/>
                    </a:lnTo>
                    <a:lnTo>
                      <a:pt x="26872" y="18705"/>
                    </a:lnTo>
                    <a:lnTo>
                      <a:pt x="37427" y="1360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10" name="Freeform 2709">
                <a:extLst>
                  <a:ext uri="{FF2B5EF4-FFF2-40B4-BE49-F238E27FC236}">
                    <a16:creationId xmlns:a16="http://schemas.microsoft.com/office/drawing/2014/main" id="{DD1E1407-AD89-4FB4-EAA2-CA2C6CAB5F85}"/>
                  </a:ext>
                </a:extLst>
              </p:cNvPr>
              <p:cNvSpPr/>
              <p:nvPr/>
            </p:nvSpPr>
            <p:spPr>
              <a:xfrm>
                <a:off x="8470447" y="3123146"/>
                <a:ext cx="72810" cy="36400"/>
              </a:xfrm>
              <a:custGeom>
                <a:avLst/>
                <a:gdLst>
                  <a:gd name="connsiteX0" fmla="*/ 37413 w 72810"/>
                  <a:gd name="connsiteY0" fmla="*/ 509 h 36400"/>
                  <a:gd name="connsiteX1" fmla="*/ 34864 w 72810"/>
                  <a:gd name="connsiteY1" fmla="*/ 1966 h 36400"/>
                  <a:gd name="connsiteX2" fmla="*/ 11565 w 72810"/>
                  <a:gd name="connsiteY2" fmla="*/ 13616 h 36400"/>
                  <a:gd name="connsiteX3" fmla="*/ 1008 w 72810"/>
                  <a:gd name="connsiteY3" fmla="*/ 18713 h 36400"/>
                  <a:gd name="connsiteX4" fmla="*/ 11565 w 72810"/>
                  <a:gd name="connsiteY4" fmla="*/ 23815 h 36400"/>
                  <a:gd name="connsiteX5" fmla="*/ 34864 w 72810"/>
                  <a:gd name="connsiteY5" fmla="*/ 35465 h 36400"/>
                  <a:gd name="connsiteX6" fmla="*/ 37413 w 72810"/>
                  <a:gd name="connsiteY6" fmla="*/ 36910 h 36400"/>
                  <a:gd name="connsiteX7" fmla="*/ 39964 w 72810"/>
                  <a:gd name="connsiteY7" fmla="*/ 35465 h 36400"/>
                  <a:gd name="connsiteX8" fmla="*/ 63263 w 72810"/>
                  <a:gd name="connsiteY8" fmla="*/ 23815 h 36400"/>
                  <a:gd name="connsiteX9" fmla="*/ 73818 w 72810"/>
                  <a:gd name="connsiteY9" fmla="*/ 18713 h 36400"/>
                  <a:gd name="connsiteX10" fmla="*/ 63263 w 72810"/>
                  <a:gd name="connsiteY10" fmla="*/ 13616 h 36400"/>
                  <a:gd name="connsiteX11" fmla="*/ 39964 w 72810"/>
                  <a:gd name="connsiteY11" fmla="*/ 1966 h 36400"/>
                  <a:gd name="connsiteX12" fmla="*/ 37413 w 72810"/>
                  <a:gd name="connsiteY12" fmla="*/ 509 h 36400"/>
                  <a:gd name="connsiteX13" fmla="*/ 37413 w 72810"/>
                  <a:gd name="connsiteY13" fmla="*/ 13616 h 36400"/>
                  <a:gd name="connsiteX14" fmla="*/ 47967 w 72810"/>
                  <a:gd name="connsiteY14" fmla="*/ 18713 h 36400"/>
                  <a:gd name="connsiteX15" fmla="*/ 37413 w 72810"/>
                  <a:gd name="connsiteY15" fmla="*/ 23815 h 36400"/>
                  <a:gd name="connsiteX16" fmla="*/ 26856 w 72810"/>
                  <a:gd name="connsiteY16" fmla="*/ 18713 h 36400"/>
                  <a:gd name="connsiteX17" fmla="*/ 37413 w 72810"/>
                  <a:gd name="connsiteY17" fmla="*/ 13616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413" y="509"/>
                    </a:moveTo>
                    <a:lnTo>
                      <a:pt x="34864" y="1966"/>
                    </a:lnTo>
                    <a:lnTo>
                      <a:pt x="11565" y="13616"/>
                    </a:lnTo>
                    <a:lnTo>
                      <a:pt x="1008" y="18713"/>
                    </a:lnTo>
                    <a:lnTo>
                      <a:pt x="11565" y="23815"/>
                    </a:lnTo>
                    <a:lnTo>
                      <a:pt x="34864" y="35465"/>
                    </a:lnTo>
                    <a:lnTo>
                      <a:pt x="37413" y="36910"/>
                    </a:lnTo>
                    <a:lnTo>
                      <a:pt x="39964" y="35465"/>
                    </a:lnTo>
                    <a:lnTo>
                      <a:pt x="63263" y="23815"/>
                    </a:lnTo>
                    <a:lnTo>
                      <a:pt x="73818" y="18713"/>
                    </a:lnTo>
                    <a:lnTo>
                      <a:pt x="63263" y="13616"/>
                    </a:lnTo>
                    <a:lnTo>
                      <a:pt x="39964" y="1966"/>
                    </a:lnTo>
                    <a:lnTo>
                      <a:pt x="37413" y="509"/>
                    </a:lnTo>
                    <a:close/>
                    <a:moveTo>
                      <a:pt x="37413" y="13616"/>
                    </a:moveTo>
                    <a:lnTo>
                      <a:pt x="47967" y="18713"/>
                    </a:lnTo>
                    <a:lnTo>
                      <a:pt x="37413" y="23815"/>
                    </a:lnTo>
                    <a:lnTo>
                      <a:pt x="26856" y="18713"/>
                    </a:lnTo>
                    <a:lnTo>
                      <a:pt x="37413" y="1361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11" name="Freeform 2710">
                <a:extLst>
                  <a:ext uri="{FF2B5EF4-FFF2-40B4-BE49-F238E27FC236}">
                    <a16:creationId xmlns:a16="http://schemas.microsoft.com/office/drawing/2014/main" id="{4DD65166-D8C9-211C-36FF-612BD6E594EF}"/>
                  </a:ext>
                </a:extLst>
              </p:cNvPr>
              <p:cNvSpPr/>
              <p:nvPr/>
            </p:nvSpPr>
            <p:spPr>
              <a:xfrm>
                <a:off x="8529581" y="3397896"/>
                <a:ext cx="93196" cy="151451"/>
              </a:xfrm>
              <a:custGeom>
                <a:avLst/>
                <a:gdLst>
                  <a:gd name="connsiteX0" fmla="*/ 1018 w 93196"/>
                  <a:gd name="connsiteY0" fmla="*/ 560 h 151451"/>
                  <a:gd name="connsiteX1" fmla="*/ 94215 w 93196"/>
                  <a:gd name="connsiteY1" fmla="*/ 47160 h 151451"/>
                  <a:gd name="connsiteX2" fmla="*/ 94215 w 93196"/>
                  <a:gd name="connsiteY2" fmla="*/ 152011 h 151451"/>
                  <a:gd name="connsiteX3" fmla="*/ 1018 w 93196"/>
                  <a:gd name="connsiteY3" fmla="*/ 105411 h 151451"/>
                  <a:gd name="connsiteX4" fmla="*/ 1018 w 93196"/>
                  <a:gd name="connsiteY4" fmla="*/ 560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1018" y="560"/>
                    </a:moveTo>
                    <a:lnTo>
                      <a:pt x="94215" y="47160"/>
                    </a:lnTo>
                    <a:lnTo>
                      <a:pt x="94215" y="152011"/>
                    </a:lnTo>
                    <a:lnTo>
                      <a:pt x="1018" y="105411"/>
                    </a:lnTo>
                    <a:lnTo>
                      <a:pt x="1018" y="56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12" name="Freeform 2711">
                <a:extLst>
                  <a:ext uri="{FF2B5EF4-FFF2-40B4-BE49-F238E27FC236}">
                    <a16:creationId xmlns:a16="http://schemas.microsoft.com/office/drawing/2014/main" id="{424DBC06-DE56-8887-BD55-EC3B7929B885}"/>
                  </a:ext>
                </a:extLst>
              </p:cNvPr>
              <p:cNvSpPr/>
              <p:nvPr/>
            </p:nvSpPr>
            <p:spPr>
              <a:xfrm>
                <a:off x="8524327" y="3388191"/>
                <a:ext cx="104846" cy="170371"/>
              </a:xfrm>
              <a:custGeom>
                <a:avLst/>
                <a:gdLst>
                  <a:gd name="connsiteX0" fmla="*/ 1018 w 104846"/>
                  <a:gd name="connsiteY0" fmla="*/ 560 h 170371"/>
                  <a:gd name="connsiteX1" fmla="*/ 1018 w 104846"/>
                  <a:gd name="connsiteY1" fmla="*/ 10020 h 170371"/>
                  <a:gd name="connsiteX2" fmla="*/ 1018 w 104846"/>
                  <a:gd name="connsiteY2" fmla="*/ 114871 h 170371"/>
                  <a:gd name="connsiteX3" fmla="*/ 1018 w 104846"/>
                  <a:gd name="connsiteY3" fmla="*/ 118505 h 170371"/>
                  <a:gd name="connsiteX4" fmla="*/ 4292 w 104846"/>
                  <a:gd name="connsiteY4" fmla="*/ 119973 h 170371"/>
                  <a:gd name="connsiteX5" fmla="*/ 97489 w 104846"/>
                  <a:gd name="connsiteY5" fmla="*/ 166574 h 170371"/>
                  <a:gd name="connsiteX6" fmla="*/ 105865 w 104846"/>
                  <a:gd name="connsiteY6" fmla="*/ 170931 h 170371"/>
                  <a:gd name="connsiteX7" fmla="*/ 105865 w 104846"/>
                  <a:gd name="connsiteY7" fmla="*/ 161471 h 170371"/>
                  <a:gd name="connsiteX8" fmla="*/ 105865 w 104846"/>
                  <a:gd name="connsiteY8" fmla="*/ 56620 h 170371"/>
                  <a:gd name="connsiteX9" fmla="*/ 105865 w 104846"/>
                  <a:gd name="connsiteY9" fmla="*/ 52985 h 170371"/>
                  <a:gd name="connsiteX10" fmla="*/ 102591 w 104846"/>
                  <a:gd name="connsiteY10" fmla="*/ 51517 h 170371"/>
                  <a:gd name="connsiteX11" fmla="*/ 9394 w 104846"/>
                  <a:gd name="connsiteY11" fmla="*/ 4917 h 170371"/>
                  <a:gd name="connsiteX12" fmla="*/ 1018 w 104846"/>
                  <a:gd name="connsiteY12" fmla="*/ 560 h 170371"/>
                  <a:gd name="connsiteX13" fmla="*/ 12668 w 104846"/>
                  <a:gd name="connsiteY13" fmla="*/ 19480 h 170371"/>
                  <a:gd name="connsiteX14" fmla="*/ 94215 w 104846"/>
                  <a:gd name="connsiteY14" fmla="*/ 60255 h 170371"/>
                  <a:gd name="connsiteX15" fmla="*/ 94215 w 104846"/>
                  <a:gd name="connsiteY15" fmla="*/ 152011 h 170371"/>
                  <a:gd name="connsiteX16" fmla="*/ 12668 w 104846"/>
                  <a:gd name="connsiteY16" fmla="*/ 111236 h 170371"/>
                  <a:gd name="connsiteX17" fmla="*/ 12668 w 104846"/>
                  <a:gd name="connsiteY17" fmla="*/ 19480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1018" y="560"/>
                    </a:moveTo>
                    <a:lnTo>
                      <a:pt x="1018" y="10020"/>
                    </a:lnTo>
                    <a:lnTo>
                      <a:pt x="1018" y="114871"/>
                    </a:lnTo>
                    <a:lnTo>
                      <a:pt x="1018" y="118505"/>
                    </a:lnTo>
                    <a:lnTo>
                      <a:pt x="4292" y="119973"/>
                    </a:lnTo>
                    <a:lnTo>
                      <a:pt x="97489" y="166574"/>
                    </a:lnTo>
                    <a:lnTo>
                      <a:pt x="105865" y="170931"/>
                    </a:lnTo>
                    <a:lnTo>
                      <a:pt x="105865" y="161471"/>
                    </a:lnTo>
                    <a:lnTo>
                      <a:pt x="105865" y="56620"/>
                    </a:lnTo>
                    <a:lnTo>
                      <a:pt x="105865" y="52985"/>
                    </a:lnTo>
                    <a:lnTo>
                      <a:pt x="102591" y="51517"/>
                    </a:lnTo>
                    <a:lnTo>
                      <a:pt x="9394" y="4917"/>
                    </a:lnTo>
                    <a:lnTo>
                      <a:pt x="1018" y="560"/>
                    </a:lnTo>
                    <a:close/>
                    <a:moveTo>
                      <a:pt x="12668" y="19480"/>
                    </a:moveTo>
                    <a:lnTo>
                      <a:pt x="94215" y="60255"/>
                    </a:lnTo>
                    <a:lnTo>
                      <a:pt x="94215" y="152011"/>
                    </a:lnTo>
                    <a:lnTo>
                      <a:pt x="12668" y="111236"/>
                    </a:lnTo>
                    <a:lnTo>
                      <a:pt x="12668" y="1948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13" name="Freeform 2712">
                <a:extLst>
                  <a:ext uri="{FF2B5EF4-FFF2-40B4-BE49-F238E27FC236}">
                    <a16:creationId xmlns:a16="http://schemas.microsoft.com/office/drawing/2014/main" id="{039836C3-A53D-5005-9581-6A9DE61A3CD0}"/>
                  </a:ext>
                </a:extLst>
              </p:cNvPr>
              <p:cNvSpPr/>
              <p:nvPr/>
            </p:nvSpPr>
            <p:spPr>
              <a:xfrm>
                <a:off x="8431130" y="3201790"/>
                <a:ext cx="34948" cy="310172"/>
              </a:xfrm>
              <a:custGeom>
                <a:avLst/>
                <a:gdLst>
                  <a:gd name="connsiteX0" fmla="*/ 999 w 34948"/>
                  <a:gd name="connsiteY0" fmla="*/ 542 h 310172"/>
                  <a:gd name="connsiteX1" fmla="*/ 999 w 34948"/>
                  <a:gd name="connsiteY1" fmla="*/ 10002 h 310172"/>
                  <a:gd name="connsiteX2" fmla="*/ 999 w 34948"/>
                  <a:gd name="connsiteY2" fmla="*/ 289604 h 310172"/>
                  <a:gd name="connsiteX3" fmla="*/ 999 w 34948"/>
                  <a:gd name="connsiteY3" fmla="*/ 293239 h 310172"/>
                  <a:gd name="connsiteX4" fmla="*/ 4275 w 34948"/>
                  <a:gd name="connsiteY4" fmla="*/ 294707 h 310172"/>
                  <a:gd name="connsiteX5" fmla="*/ 27574 w 34948"/>
                  <a:gd name="connsiteY5" fmla="*/ 306357 h 310172"/>
                  <a:gd name="connsiteX6" fmla="*/ 35948 w 34948"/>
                  <a:gd name="connsiteY6" fmla="*/ 310714 h 310172"/>
                  <a:gd name="connsiteX7" fmla="*/ 35948 w 34948"/>
                  <a:gd name="connsiteY7" fmla="*/ 301254 h 310172"/>
                  <a:gd name="connsiteX8" fmla="*/ 35948 w 34948"/>
                  <a:gd name="connsiteY8" fmla="*/ 21652 h 310172"/>
                  <a:gd name="connsiteX9" fmla="*/ 35948 w 34948"/>
                  <a:gd name="connsiteY9" fmla="*/ 18017 h 310172"/>
                  <a:gd name="connsiteX10" fmla="*/ 32672 w 34948"/>
                  <a:gd name="connsiteY10" fmla="*/ 16549 h 310172"/>
                  <a:gd name="connsiteX11" fmla="*/ 9373 w 34948"/>
                  <a:gd name="connsiteY11" fmla="*/ 4899 h 310172"/>
                  <a:gd name="connsiteX12" fmla="*/ 999 w 34948"/>
                  <a:gd name="connsiteY12" fmla="*/ 542 h 310172"/>
                  <a:gd name="connsiteX13" fmla="*/ 12649 w 34948"/>
                  <a:gd name="connsiteY13" fmla="*/ 19462 h 310172"/>
                  <a:gd name="connsiteX14" fmla="*/ 24298 w 34948"/>
                  <a:gd name="connsiteY14" fmla="*/ 25287 h 310172"/>
                  <a:gd name="connsiteX15" fmla="*/ 24298 w 34948"/>
                  <a:gd name="connsiteY15" fmla="*/ 291794 h 310172"/>
                  <a:gd name="connsiteX16" fmla="*/ 12649 w 34948"/>
                  <a:gd name="connsiteY16" fmla="*/ 285969 h 310172"/>
                  <a:gd name="connsiteX17" fmla="*/ 12649 w 34948"/>
                  <a:gd name="connsiteY17" fmla="*/ 19462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999" y="542"/>
                    </a:moveTo>
                    <a:lnTo>
                      <a:pt x="999" y="10002"/>
                    </a:lnTo>
                    <a:lnTo>
                      <a:pt x="999" y="289604"/>
                    </a:lnTo>
                    <a:lnTo>
                      <a:pt x="999" y="293239"/>
                    </a:lnTo>
                    <a:lnTo>
                      <a:pt x="4275" y="294707"/>
                    </a:lnTo>
                    <a:lnTo>
                      <a:pt x="27574" y="306357"/>
                    </a:lnTo>
                    <a:lnTo>
                      <a:pt x="35948" y="310714"/>
                    </a:lnTo>
                    <a:lnTo>
                      <a:pt x="35948" y="301254"/>
                    </a:lnTo>
                    <a:lnTo>
                      <a:pt x="35948" y="21652"/>
                    </a:lnTo>
                    <a:lnTo>
                      <a:pt x="35948" y="18017"/>
                    </a:lnTo>
                    <a:lnTo>
                      <a:pt x="32672" y="16549"/>
                    </a:lnTo>
                    <a:lnTo>
                      <a:pt x="9373" y="4899"/>
                    </a:lnTo>
                    <a:lnTo>
                      <a:pt x="999" y="542"/>
                    </a:lnTo>
                    <a:close/>
                    <a:moveTo>
                      <a:pt x="12649" y="19462"/>
                    </a:moveTo>
                    <a:lnTo>
                      <a:pt x="24298" y="25287"/>
                    </a:lnTo>
                    <a:lnTo>
                      <a:pt x="24298" y="291794"/>
                    </a:lnTo>
                    <a:lnTo>
                      <a:pt x="12649" y="285969"/>
                    </a:lnTo>
                    <a:lnTo>
                      <a:pt x="12649" y="1946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14" name="Freeform 2713">
                <a:extLst>
                  <a:ext uri="{FF2B5EF4-FFF2-40B4-BE49-F238E27FC236}">
                    <a16:creationId xmlns:a16="http://schemas.microsoft.com/office/drawing/2014/main" id="{4FF74A5E-A3B1-701A-C312-28B89B3097D1}"/>
                  </a:ext>
                </a:extLst>
              </p:cNvPr>
              <p:cNvSpPr/>
              <p:nvPr/>
            </p:nvSpPr>
            <p:spPr>
              <a:xfrm>
                <a:off x="8471904" y="3219265"/>
                <a:ext cx="34948" cy="310172"/>
              </a:xfrm>
              <a:custGeom>
                <a:avLst/>
                <a:gdLst>
                  <a:gd name="connsiteX0" fmla="*/ 1005 w 34948"/>
                  <a:gd name="connsiteY0" fmla="*/ 545 h 310172"/>
                  <a:gd name="connsiteX1" fmla="*/ 1005 w 34948"/>
                  <a:gd name="connsiteY1" fmla="*/ 293242 h 310172"/>
                  <a:gd name="connsiteX2" fmla="*/ 35954 w 34948"/>
                  <a:gd name="connsiteY2" fmla="*/ 310717 h 310172"/>
                  <a:gd name="connsiteX3" fmla="*/ 35954 w 34948"/>
                  <a:gd name="connsiteY3" fmla="*/ 18020 h 310172"/>
                  <a:gd name="connsiteX4" fmla="*/ 1005 w 34948"/>
                  <a:gd name="connsiteY4" fmla="*/ 545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1005" y="545"/>
                    </a:moveTo>
                    <a:lnTo>
                      <a:pt x="1005" y="293242"/>
                    </a:lnTo>
                    <a:lnTo>
                      <a:pt x="35954" y="310717"/>
                    </a:lnTo>
                    <a:lnTo>
                      <a:pt x="35954" y="18020"/>
                    </a:lnTo>
                    <a:lnTo>
                      <a:pt x="1005" y="54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15" name="Freeform 2714">
                <a:extLst>
                  <a:ext uri="{FF2B5EF4-FFF2-40B4-BE49-F238E27FC236}">
                    <a16:creationId xmlns:a16="http://schemas.microsoft.com/office/drawing/2014/main" id="{19B203C3-9661-1126-0D26-DEB2E6FA6A9A}"/>
                  </a:ext>
                </a:extLst>
              </p:cNvPr>
              <p:cNvSpPr/>
              <p:nvPr/>
            </p:nvSpPr>
            <p:spPr>
              <a:xfrm>
                <a:off x="8524327" y="3236740"/>
                <a:ext cx="58248" cy="158720"/>
              </a:xfrm>
              <a:custGeom>
                <a:avLst/>
                <a:gdLst>
                  <a:gd name="connsiteX0" fmla="*/ 1015 w 58248"/>
                  <a:gd name="connsiteY0" fmla="*/ 536 h 158720"/>
                  <a:gd name="connsiteX1" fmla="*/ 1015 w 58248"/>
                  <a:gd name="connsiteY1" fmla="*/ 9996 h 158720"/>
                  <a:gd name="connsiteX2" fmla="*/ 1015 w 58248"/>
                  <a:gd name="connsiteY2" fmla="*/ 126497 h 158720"/>
                  <a:gd name="connsiteX3" fmla="*/ 1015 w 58248"/>
                  <a:gd name="connsiteY3" fmla="*/ 130132 h 158720"/>
                  <a:gd name="connsiteX4" fmla="*/ 4288 w 58248"/>
                  <a:gd name="connsiteY4" fmla="*/ 131599 h 158720"/>
                  <a:gd name="connsiteX5" fmla="*/ 50887 w 58248"/>
                  <a:gd name="connsiteY5" fmla="*/ 154900 h 158720"/>
                  <a:gd name="connsiteX6" fmla="*/ 59263 w 58248"/>
                  <a:gd name="connsiteY6" fmla="*/ 159257 h 158720"/>
                  <a:gd name="connsiteX7" fmla="*/ 59263 w 58248"/>
                  <a:gd name="connsiteY7" fmla="*/ 149797 h 158720"/>
                  <a:gd name="connsiteX8" fmla="*/ 59263 w 58248"/>
                  <a:gd name="connsiteY8" fmla="*/ 33296 h 158720"/>
                  <a:gd name="connsiteX9" fmla="*/ 59263 w 58248"/>
                  <a:gd name="connsiteY9" fmla="*/ 29661 h 158720"/>
                  <a:gd name="connsiteX10" fmla="*/ 55989 w 58248"/>
                  <a:gd name="connsiteY10" fmla="*/ 28193 h 158720"/>
                  <a:gd name="connsiteX11" fmla="*/ 9391 w 58248"/>
                  <a:gd name="connsiteY11" fmla="*/ 4893 h 158720"/>
                  <a:gd name="connsiteX12" fmla="*/ 1015 w 58248"/>
                  <a:gd name="connsiteY12" fmla="*/ 536 h 158720"/>
                  <a:gd name="connsiteX13" fmla="*/ 12664 w 58248"/>
                  <a:gd name="connsiteY13" fmla="*/ 19456 h 158720"/>
                  <a:gd name="connsiteX14" fmla="*/ 47613 w 58248"/>
                  <a:gd name="connsiteY14" fmla="*/ 36931 h 158720"/>
                  <a:gd name="connsiteX15" fmla="*/ 47613 w 58248"/>
                  <a:gd name="connsiteY15" fmla="*/ 140337 h 158720"/>
                  <a:gd name="connsiteX16" fmla="*/ 12664 w 58248"/>
                  <a:gd name="connsiteY16" fmla="*/ 122862 h 158720"/>
                  <a:gd name="connsiteX17" fmla="*/ 12664 w 58248"/>
                  <a:gd name="connsiteY17" fmla="*/ 19456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1015" y="536"/>
                    </a:moveTo>
                    <a:lnTo>
                      <a:pt x="1015" y="9996"/>
                    </a:lnTo>
                    <a:lnTo>
                      <a:pt x="1015" y="126497"/>
                    </a:lnTo>
                    <a:lnTo>
                      <a:pt x="1015" y="130132"/>
                    </a:lnTo>
                    <a:lnTo>
                      <a:pt x="4288" y="131599"/>
                    </a:lnTo>
                    <a:lnTo>
                      <a:pt x="50887" y="154900"/>
                    </a:lnTo>
                    <a:lnTo>
                      <a:pt x="59263" y="159257"/>
                    </a:lnTo>
                    <a:lnTo>
                      <a:pt x="59263" y="149797"/>
                    </a:lnTo>
                    <a:lnTo>
                      <a:pt x="59263" y="33296"/>
                    </a:lnTo>
                    <a:lnTo>
                      <a:pt x="59263" y="29661"/>
                    </a:lnTo>
                    <a:lnTo>
                      <a:pt x="55989" y="28193"/>
                    </a:lnTo>
                    <a:lnTo>
                      <a:pt x="9391" y="4893"/>
                    </a:lnTo>
                    <a:lnTo>
                      <a:pt x="1015" y="536"/>
                    </a:lnTo>
                    <a:close/>
                    <a:moveTo>
                      <a:pt x="12664" y="19456"/>
                    </a:moveTo>
                    <a:lnTo>
                      <a:pt x="47613" y="36931"/>
                    </a:lnTo>
                    <a:lnTo>
                      <a:pt x="47613" y="140337"/>
                    </a:lnTo>
                    <a:lnTo>
                      <a:pt x="12664" y="122862"/>
                    </a:lnTo>
                    <a:lnTo>
                      <a:pt x="12664" y="1945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16" name="Freeform 2715">
                <a:extLst>
                  <a:ext uri="{FF2B5EF4-FFF2-40B4-BE49-F238E27FC236}">
                    <a16:creationId xmlns:a16="http://schemas.microsoft.com/office/drawing/2014/main" id="{7C009CD7-53D4-8733-357E-C4DECC7FA51E}"/>
                  </a:ext>
                </a:extLst>
              </p:cNvPr>
              <p:cNvSpPr/>
              <p:nvPr/>
            </p:nvSpPr>
            <p:spPr>
              <a:xfrm>
                <a:off x="8594224" y="3271690"/>
                <a:ext cx="34948" cy="158720"/>
              </a:xfrm>
              <a:custGeom>
                <a:avLst/>
                <a:gdLst>
                  <a:gd name="connsiteX0" fmla="*/ 1024 w 34948"/>
                  <a:gd name="connsiteY0" fmla="*/ 541 h 158720"/>
                  <a:gd name="connsiteX1" fmla="*/ 1024 w 34948"/>
                  <a:gd name="connsiteY1" fmla="*/ 10001 h 158720"/>
                  <a:gd name="connsiteX2" fmla="*/ 1024 w 34948"/>
                  <a:gd name="connsiteY2" fmla="*/ 138152 h 158720"/>
                  <a:gd name="connsiteX3" fmla="*/ 1024 w 34948"/>
                  <a:gd name="connsiteY3" fmla="*/ 141787 h 158720"/>
                  <a:gd name="connsiteX4" fmla="*/ 4297 w 34948"/>
                  <a:gd name="connsiteY4" fmla="*/ 143255 h 158720"/>
                  <a:gd name="connsiteX5" fmla="*/ 27596 w 34948"/>
                  <a:gd name="connsiteY5" fmla="*/ 154905 h 158720"/>
                  <a:gd name="connsiteX6" fmla="*/ 35973 w 34948"/>
                  <a:gd name="connsiteY6" fmla="*/ 159262 h 158720"/>
                  <a:gd name="connsiteX7" fmla="*/ 35973 w 34948"/>
                  <a:gd name="connsiteY7" fmla="*/ 149802 h 158720"/>
                  <a:gd name="connsiteX8" fmla="*/ 35973 w 34948"/>
                  <a:gd name="connsiteY8" fmla="*/ 21651 h 158720"/>
                  <a:gd name="connsiteX9" fmla="*/ 35973 w 34948"/>
                  <a:gd name="connsiteY9" fmla="*/ 18016 h 158720"/>
                  <a:gd name="connsiteX10" fmla="*/ 32699 w 34948"/>
                  <a:gd name="connsiteY10" fmla="*/ 16548 h 158720"/>
                  <a:gd name="connsiteX11" fmla="*/ 9400 w 34948"/>
                  <a:gd name="connsiteY11" fmla="*/ 4898 h 158720"/>
                  <a:gd name="connsiteX12" fmla="*/ 1024 w 34948"/>
                  <a:gd name="connsiteY12" fmla="*/ 541 h 158720"/>
                  <a:gd name="connsiteX13" fmla="*/ 12673 w 34948"/>
                  <a:gd name="connsiteY13" fmla="*/ 19461 h 158720"/>
                  <a:gd name="connsiteX14" fmla="*/ 24323 w 34948"/>
                  <a:gd name="connsiteY14" fmla="*/ 25286 h 158720"/>
                  <a:gd name="connsiteX15" fmla="*/ 24323 w 34948"/>
                  <a:gd name="connsiteY15" fmla="*/ 140342 h 158720"/>
                  <a:gd name="connsiteX16" fmla="*/ 12673 w 34948"/>
                  <a:gd name="connsiteY16" fmla="*/ 134517 h 158720"/>
                  <a:gd name="connsiteX17" fmla="*/ 12673 w 34948"/>
                  <a:gd name="connsiteY17" fmla="*/ 19461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1024" y="541"/>
                    </a:moveTo>
                    <a:lnTo>
                      <a:pt x="1024" y="10001"/>
                    </a:lnTo>
                    <a:lnTo>
                      <a:pt x="1024" y="138152"/>
                    </a:lnTo>
                    <a:lnTo>
                      <a:pt x="1024" y="141787"/>
                    </a:lnTo>
                    <a:lnTo>
                      <a:pt x="4297" y="143255"/>
                    </a:lnTo>
                    <a:lnTo>
                      <a:pt x="27596" y="154905"/>
                    </a:lnTo>
                    <a:lnTo>
                      <a:pt x="35973" y="159262"/>
                    </a:lnTo>
                    <a:lnTo>
                      <a:pt x="35973" y="149802"/>
                    </a:lnTo>
                    <a:lnTo>
                      <a:pt x="35973" y="21651"/>
                    </a:lnTo>
                    <a:lnTo>
                      <a:pt x="35973" y="18016"/>
                    </a:lnTo>
                    <a:lnTo>
                      <a:pt x="32699" y="16548"/>
                    </a:lnTo>
                    <a:lnTo>
                      <a:pt x="9400" y="4898"/>
                    </a:lnTo>
                    <a:lnTo>
                      <a:pt x="1024" y="541"/>
                    </a:lnTo>
                    <a:close/>
                    <a:moveTo>
                      <a:pt x="12673" y="19461"/>
                    </a:moveTo>
                    <a:lnTo>
                      <a:pt x="24323" y="25286"/>
                    </a:lnTo>
                    <a:lnTo>
                      <a:pt x="24323" y="140342"/>
                    </a:lnTo>
                    <a:lnTo>
                      <a:pt x="12673" y="134517"/>
                    </a:lnTo>
                    <a:lnTo>
                      <a:pt x="12673" y="194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17" name="Freeform 2716">
                <a:extLst>
                  <a:ext uri="{FF2B5EF4-FFF2-40B4-BE49-F238E27FC236}">
                    <a16:creationId xmlns:a16="http://schemas.microsoft.com/office/drawing/2014/main" id="{90CC4651-D5AE-A34C-2FFB-39014310DC3E}"/>
                  </a:ext>
                </a:extLst>
              </p:cNvPr>
              <p:cNvSpPr/>
              <p:nvPr/>
            </p:nvSpPr>
            <p:spPr>
              <a:xfrm>
                <a:off x="8407831" y="3029945"/>
                <a:ext cx="477635" cy="595605"/>
              </a:xfrm>
              <a:custGeom>
                <a:avLst/>
                <a:gdLst>
                  <a:gd name="connsiteX0" fmla="*/ 239846 w 477635"/>
                  <a:gd name="connsiteY0" fmla="*/ 538 h 595605"/>
                  <a:gd name="connsiteX1" fmla="*/ 237295 w 477635"/>
                  <a:gd name="connsiteY1" fmla="*/ 1994 h 595605"/>
                  <a:gd name="connsiteX2" fmla="*/ 4303 w 477635"/>
                  <a:gd name="connsiteY2" fmla="*/ 118489 h 595605"/>
                  <a:gd name="connsiteX3" fmla="*/ 1029 w 477635"/>
                  <a:gd name="connsiteY3" fmla="*/ 119957 h 595605"/>
                  <a:gd name="connsiteX4" fmla="*/ 1029 w 477635"/>
                  <a:gd name="connsiteY4" fmla="*/ 123592 h 595605"/>
                  <a:gd name="connsiteX5" fmla="*/ 1029 w 477635"/>
                  <a:gd name="connsiteY5" fmla="*/ 473095 h 595605"/>
                  <a:gd name="connsiteX6" fmla="*/ 1029 w 477635"/>
                  <a:gd name="connsiteY6" fmla="*/ 476729 h 595605"/>
                  <a:gd name="connsiteX7" fmla="*/ 4305 w 477635"/>
                  <a:gd name="connsiteY7" fmla="*/ 478197 h 595605"/>
                  <a:gd name="connsiteX8" fmla="*/ 237297 w 477635"/>
                  <a:gd name="connsiteY8" fmla="*/ 594698 h 595605"/>
                  <a:gd name="connsiteX9" fmla="*/ 239848 w 477635"/>
                  <a:gd name="connsiteY9" fmla="*/ 596143 h 595605"/>
                  <a:gd name="connsiteX10" fmla="*/ 242399 w 477635"/>
                  <a:gd name="connsiteY10" fmla="*/ 594698 h 595605"/>
                  <a:gd name="connsiteX11" fmla="*/ 475392 w 477635"/>
                  <a:gd name="connsiteY11" fmla="*/ 478197 h 595605"/>
                  <a:gd name="connsiteX12" fmla="*/ 478665 w 477635"/>
                  <a:gd name="connsiteY12" fmla="*/ 476729 h 595605"/>
                  <a:gd name="connsiteX13" fmla="*/ 478665 w 477635"/>
                  <a:gd name="connsiteY13" fmla="*/ 473095 h 595605"/>
                  <a:gd name="connsiteX14" fmla="*/ 478665 w 477635"/>
                  <a:gd name="connsiteY14" fmla="*/ 123592 h 595605"/>
                  <a:gd name="connsiteX15" fmla="*/ 478665 w 477635"/>
                  <a:gd name="connsiteY15" fmla="*/ 119957 h 595605"/>
                  <a:gd name="connsiteX16" fmla="*/ 475392 w 477635"/>
                  <a:gd name="connsiteY16" fmla="*/ 118489 h 595605"/>
                  <a:gd name="connsiteX17" fmla="*/ 242399 w 477635"/>
                  <a:gd name="connsiteY17" fmla="*/ 1994 h 595605"/>
                  <a:gd name="connsiteX18" fmla="*/ 239848 w 477635"/>
                  <a:gd name="connsiteY18" fmla="*/ 538 h 595605"/>
                  <a:gd name="connsiteX19" fmla="*/ 239846 w 477635"/>
                  <a:gd name="connsiteY19" fmla="*/ 13644 h 595605"/>
                  <a:gd name="connsiteX20" fmla="*/ 467013 w 477635"/>
                  <a:gd name="connsiteY20" fmla="*/ 127227 h 595605"/>
                  <a:gd name="connsiteX21" fmla="*/ 467013 w 477635"/>
                  <a:gd name="connsiteY21" fmla="*/ 469460 h 595605"/>
                  <a:gd name="connsiteX22" fmla="*/ 239846 w 477635"/>
                  <a:gd name="connsiteY22" fmla="*/ 583048 h 595605"/>
                  <a:gd name="connsiteX23" fmla="*/ 12679 w 477635"/>
                  <a:gd name="connsiteY23" fmla="*/ 469460 h 595605"/>
                  <a:gd name="connsiteX24" fmla="*/ 12679 w 477635"/>
                  <a:gd name="connsiteY24" fmla="*/ 127227 h 595605"/>
                  <a:gd name="connsiteX25" fmla="*/ 239846 w 477635"/>
                  <a:gd name="connsiteY25" fmla="*/ 13644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39846" y="538"/>
                    </a:moveTo>
                    <a:lnTo>
                      <a:pt x="237295" y="1994"/>
                    </a:lnTo>
                    <a:lnTo>
                      <a:pt x="4303" y="118489"/>
                    </a:lnTo>
                    <a:lnTo>
                      <a:pt x="1029" y="119957"/>
                    </a:lnTo>
                    <a:lnTo>
                      <a:pt x="1029" y="123592"/>
                    </a:lnTo>
                    <a:lnTo>
                      <a:pt x="1029" y="473095"/>
                    </a:lnTo>
                    <a:lnTo>
                      <a:pt x="1029" y="476729"/>
                    </a:lnTo>
                    <a:lnTo>
                      <a:pt x="4305" y="478197"/>
                    </a:lnTo>
                    <a:lnTo>
                      <a:pt x="237297" y="594698"/>
                    </a:lnTo>
                    <a:lnTo>
                      <a:pt x="239848" y="596143"/>
                    </a:lnTo>
                    <a:lnTo>
                      <a:pt x="242399" y="594698"/>
                    </a:lnTo>
                    <a:lnTo>
                      <a:pt x="475392" y="478197"/>
                    </a:lnTo>
                    <a:lnTo>
                      <a:pt x="478665" y="476729"/>
                    </a:lnTo>
                    <a:lnTo>
                      <a:pt x="478665" y="473095"/>
                    </a:lnTo>
                    <a:lnTo>
                      <a:pt x="478665" y="123592"/>
                    </a:lnTo>
                    <a:lnTo>
                      <a:pt x="478665" y="119957"/>
                    </a:lnTo>
                    <a:lnTo>
                      <a:pt x="475392" y="118489"/>
                    </a:lnTo>
                    <a:lnTo>
                      <a:pt x="242399" y="1994"/>
                    </a:lnTo>
                    <a:lnTo>
                      <a:pt x="239848" y="538"/>
                    </a:lnTo>
                    <a:close/>
                    <a:moveTo>
                      <a:pt x="239846" y="13644"/>
                    </a:moveTo>
                    <a:lnTo>
                      <a:pt x="467013" y="127227"/>
                    </a:lnTo>
                    <a:lnTo>
                      <a:pt x="467013" y="469460"/>
                    </a:lnTo>
                    <a:lnTo>
                      <a:pt x="239846" y="583048"/>
                    </a:lnTo>
                    <a:lnTo>
                      <a:pt x="12679" y="469460"/>
                    </a:lnTo>
                    <a:lnTo>
                      <a:pt x="12679" y="127227"/>
                    </a:lnTo>
                    <a:lnTo>
                      <a:pt x="239846" y="1364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718" name="Graphic 2503">
              <a:extLst>
                <a:ext uri="{FF2B5EF4-FFF2-40B4-BE49-F238E27FC236}">
                  <a16:creationId xmlns:a16="http://schemas.microsoft.com/office/drawing/2014/main" id="{1E24BB0C-8513-3A6C-059B-53D507814790}"/>
                </a:ext>
              </a:extLst>
            </p:cNvPr>
            <p:cNvGrpSpPr/>
            <p:nvPr/>
          </p:nvGrpSpPr>
          <p:grpSpPr>
            <a:xfrm>
              <a:off x="8694277" y="3300761"/>
              <a:ext cx="147089" cy="255662"/>
              <a:chOff x="8694277" y="3300761"/>
              <a:chExt cx="147089" cy="255662"/>
            </a:xfrm>
          </p:grpSpPr>
          <p:sp>
            <p:nvSpPr>
              <p:cNvPr id="2719" name="Freeform 2718">
                <a:extLst>
                  <a:ext uri="{FF2B5EF4-FFF2-40B4-BE49-F238E27FC236}">
                    <a16:creationId xmlns:a16="http://schemas.microsoft.com/office/drawing/2014/main" id="{AEE127E3-D078-248D-436A-18A23DCFB091}"/>
                  </a:ext>
                </a:extLst>
              </p:cNvPr>
              <p:cNvSpPr/>
              <p:nvPr/>
            </p:nvSpPr>
            <p:spPr>
              <a:xfrm>
                <a:off x="8733501" y="3337533"/>
                <a:ext cx="34320" cy="192273"/>
              </a:xfrm>
              <a:custGeom>
                <a:avLst/>
                <a:gdLst>
                  <a:gd name="connsiteX0" fmla="*/ 0 w 34320"/>
                  <a:gd name="connsiteY0" fmla="*/ 17161 h 192273"/>
                  <a:gd name="connsiteX1" fmla="*/ 34321 w 34320"/>
                  <a:gd name="connsiteY1" fmla="*/ 0 h 192273"/>
                  <a:gd name="connsiteX2" fmla="*/ 34321 w 34320"/>
                  <a:gd name="connsiteY2" fmla="*/ 175113 h 192273"/>
                  <a:gd name="connsiteX3" fmla="*/ 0 w 34320"/>
                  <a:gd name="connsiteY3" fmla="*/ 192273 h 192273"/>
                  <a:gd name="connsiteX4" fmla="*/ 0 w 34320"/>
                  <a:gd name="connsiteY4" fmla="*/ 17161 h 192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0" h="192273">
                    <a:moveTo>
                      <a:pt x="0" y="17161"/>
                    </a:moveTo>
                    <a:lnTo>
                      <a:pt x="34321" y="0"/>
                    </a:lnTo>
                    <a:lnTo>
                      <a:pt x="34321" y="175113"/>
                    </a:lnTo>
                    <a:lnTo>
                      <a:pt x="0" y="192273"/>
                    </a:lnTo>
                    <a:lnTo>
                      <a:pt x="0" y="171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20" name="Freeform 2719">
                <a:extLst>
                  <a:ext uri="{FF2B5EF4-FFF2-40B4-BE49-F238E27FC236}">
                    <a16:creationId xmlns:a16="http://schemas.microsoft.com/office/drawing/2014/main" id="{A8FC6401-AF12-508E-1338-E05DF0764A22}"/>
                  </a:ext>
                </a:extLst>
              </p:cNvPr>
              <p:cNvSpPr/>
              <p:nvPr/>
            </p:nvSpPr>
            <p:spPr>
              <a:xfrm>
                <a:off x="8767822" y="3369404"/>
                <a:ext cx="34320" cy="143241"/>
              </a:xfrm>
              <a:custGeom>
                <a:avLst/>
                <a:gdLst>
                  <a:gd name="connsiteX0" fmla="*/ 0 w 34320"/>
                  <a:gd name="connsiteY0" fmla="*/ 17161 h 143241"/>
                  <a:gd name="connsiteX1" fmla="*/ 34321 w 34320"/>
                  <a:gd name="connsiteY1" fmla="*/ 0 h 143241"/>
                  <a:gd name="connsiteX2" fmla="*/ 34321 w 34320"/>
                  <a:gd name="connsiteY2" fmla="*/ 126081 h 143241"/>
                  <a:gd name="connsiteX3" fmla="*/ 0 w 34320"/>
                  <a:gd name="connsiteY3" fmla="*/ 143242 h 143241"/>
                  <a:gd name="connsiteX4" fmla="*/ 0 w 34320"/>
                  <a:gd name="connsiteY4" fmla="*/ 17161 h 143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0" h="143241">
                    <a:moveTo>
                      <a:pt x="0" y="17161"/>
                    </a:moveTo>
                    <a:lnTo>
                      <a:pt x="34321" y="0"/>
                    </a:lnTo>
                    <a:lnTo>
                      <a:pt x="34321" y="126081"/>
                    </a:lnTo>
                    <a:lnTo>
                      <a:pt x="0" y="143242"/>
                    </a:lnTo>
                    <a:lnTo>
                      <a:pt x="0" y="171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21" name="Freeform 2720">
                <a:extLst>
                  <a:ext uri="{FF2B5EF4-FFF2-40B4-BE49-F238E27FC236}">
                    <a16:creationId xmlns:a16="http://schemas.microsoft.com/office/drawing/2014/main" id="{426D99AB-4877-E842-F059-DEFD39D28CE4}"/>
                  </a:ext>
                </a:extLst>
              </p:cNvPr>
              <p:cNvSpPr/>
              <p:nvPr/>
            </p:nvSpPr>
            <p:spPr>
              <a:xfrm>
                <a:off x="8802143" y="3415284"/>
                <a:ext cx="34320" cy="80201"/>
              </a:xfrm>
              <a:custGeom>
                <a:avLst/>
                <a:gdLst>
                  <a:gd name="connsiteX0" fmla="*/ 0 w 34320"/>
                  <a:gd name="connsiteY0" fmla="*/ 17161 h 80201"/>
                  <a:gd name="connsiteX1" fmla="*/ 34321 w 34320"/>
                  <a:gd name="connsiteY1" fmla="*/ 0 h 80201"/>
                  <a:gd name="connsiteX2" fmla="*/ 34321 w 34320"/>
                  <a:gd name="connsiteY2" fmla="*/ 63041 h 80201"/>
                  <a:gd name="connsiteX3" fmla="*/ 0 w 34320"/>
                  <a:gd name="connsiteY3" fmla="*/ 80201 h 80201"/>
                  <a:gd name="connsiteX4" fmla="*/ 0 w 34320"/>
                  <a:gd name="connsiteY4" fmla="*/ 17161 h 80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0" h="80201">
                    <a:moveTo>
                      <a:pt x="0" y="17161"/>
                    </a:moveTo>
                    <a:lnTo>
                      <a:pt x="34321" y="0"/>
                    </a:lnTo>
                    <a:lnTo>
                      <a:pt x="34321" y="63041"/>
                    </a:lnTo>
                    <a:lnTo>
                      <a:pt x="0" y="80201"/>
                    </a:lnTo>
                    <a:lnTo>
                      <a:pt x="0" y="171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22" name="Freeform 2721">
                <a:extLst>
                  <a:ext uri="{FF2B5EF4-FFF2-40B4-BE49-F238E27FC236}">
                    <a16:creationId xmlns:a16="http://schemas.microsoft.com/office/drawing/2014/main" id="{0284CE7C-3F73-BEE1-DCF7-73EA479E8EE3}"/>
                  </a:ext>
                </a:extLst>
              </p:cNvPr>
              <p:cNvSpPr/>
              <p:nvPr/>
            </p:nvSpPr>
            <p:spPr>
              <a:xfrm>
                <a:off x="8738404" y="3346990"/>
                <a:ext cx="24514" cy="180365"/>
              </a:xfrm>
              <a:custGeom>
                <a:avLst/>
                <a:gdLst>
                  <a:gd name="connsiteX0" fmla="*/ 0 w 24514"/>
                  <a:gd name="connsiteY0" fmla="*/ 12258 h 180365"/>
                  <a:gd name="connsiteX1" fmla="*/ 24515 w 24514"/>
                  <a:gd name="connsiteY1" fmla="*/ 0 h 180365"/>
                  <a:gd name="connsiteX2" fmla="*/ 24515 w 24514"/>
                  <a:gd name="connsiteY2" fmla="*/ 168108 h 180365"/>
                  <a:gd name="connsiteX3" fmla="*/ 0 w 24514"/>
                  <a:gd name="connsiteY3" fmla="*/ 180366 h 180365"/>
                  <a:gd name="connsiteX4" fmla="*/ 0 w 24514"/>
                  <a:gd name="connsiteY4" fmla="*/ 12258 h 180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14" h="180365">
                    <a:moveTo>
                      <a:pt x="0" y="12258"/>
                    </a:moveTo>
                    <a:lnTo>
                      <a:pt x="24515" y="0"/>
                    </a:lnTo>
                    <a:lnTo>
                      <a:pt x="24515" y="168108"/>
                    </a:lnTo>
                    <a:lnTo>
                      <a:pt x="0" y="180366"/>
                    </a:lnTo>
                    <a:lnTo>
                      <a:pt x="0" y="122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23" name="Freeform 2722">
                <a:extLst>
                  <a:ext uri="{FF2B5EF4-FFF2-40B4-BE49-F238E27FC236}">
                    <a16:creationId xmlns:a16="http://schemas.microsoft.com/office/drawing/2014/main" id="{B6D6A038-6621-6AF3-9F82-93A7144D064C}"/>
                  </a:ext>
                </a:extLst>
              </p:cNvPr>
              <p:cNvSpPr/>
              <p:nvPr/>
            </p:nvSpPr>
            <p:spPr>
              <a:xfrm>
                <a:off x="8772725" y="3378860"/>
                <a:ext cx="24514" cy="131334"/>
              </a:xfrm>
              <a:custGeom>
                <a:avLst/>
                <a:gdLst>
                  <a:gd name="connsiteX0" fmla="*/ 0 w 24514"/>
                  <a:gd name="connsiteY0" fmla="*/ 12258 h 131334"/>
                  <a:gd name="connsiteX1" fmla="*/ 24515 w 24514"/>
                  <a:gd name="connsiteY1" fmla="*/ 0 h 131334"/>
                  <a:gd name="connsiteX2" fmla="*/ 24515 w 24514"/>
                  <a:gd name="connsiteY2" fmla="*/ 119077 h 131334"/>
                  <a:gd name="connsiteX3" fmla="*/ 0 w 24514"/>
                  <a:gd name="connsiteY3" fmla="*/ 131334 h 131334"/>
                  <a:gd name="connsiteX4" fmla="*/ 0 w 24514"/>
                  <a:gd name="connsiteY4" fmla="*/ 12258 h 13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14" h="131334">
                    <a:moveTo>
                      <a:pt x="0" y="12258"/>
                    </a:moveTo>
                    <a:lnTo>
                      <a:pt x="24515" y="0"/>
                    </a:lnTo>
                    <a:lnTo>
                      <a:pt x="24515" y="119077"/>
                    </a:lnTo>
                    <a:lnTo>
                      <a:pt x="0" y="131334"/>
                    </a:lnTo>
                    <a:lnTo>
                      <a:pt x="0" y="122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24" name="Freeform 2723">
                <a:extLst>
                  <a:ext uri="{FF2B5EF4-FFF2-40B4-BE49-F238E27FC236}">
                    <a16:creationId xmlns:a16="http://schemas.microsoft.com/office/drawing/2014/main" id="{AFDEE028-48F5-807D-F3C2-C784F9ECFD6C}"/>
                  </a:ext>
                </a:extLst>
              </p:cNvPr>
              <p:cNvSpPr/>
              <p:nvPr/>
            </p:nvSpPr>
            <p:spPr>
              <a:xfrm>
                <a:off x="8807046" y="3424740"/>
                <a:ext cx="24514" cy="68293"/>
              </a:xfrm>
              <a:custGeom>
                <a:avLst/>
                <a:gdLst>
                  <a:gd name="connsiteX0" fmla="*/ 0 w 24514"/>
                  <a:gd name="connsiteY0" fmla="*/ 12258 h 68293"/>
                  <a:gd name="connsiteX1" fmla="*/ 24515 w 24514"/>
                  <a:gd name="connsiteY1" fmla="*/ 0 h 68293"/>
                  <a:gd name="connsiteX2" fmla="*/ 24515 w 24514"/>
                  <a:gd name="connsiteY2" fmla="*/ 56036 h 68293"/>
                  <a:gd name="connsiteX3" fmla="*/ 0 w 24514"/>
                  <a:gd name="connsiteY3" fmla="*/ 68294 h 68293"/>
                  <a:gd name="connsiteX4" fmla="*/ 0 w 24514"/>
                  <a:gd name="connsiteY4" fmla="*/ 12258 h 68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14" h="68293">
                    <a:moveTo>
                      <a:pt x="0" y="12258"/>
                    </a:moveTo>
                    <a:lnTo>
                      <a:pt x="24515" y="0"/>
                    </a:lnTo>
                    <a:lnTo>
                      <a:pt x="24515" y="56036"/>
                    </a:lnTo>
                    <a:lnTo>
                      <a:pt x="0" y="68294"/>
                    </a:lnTo>
                    <a:lnTo>
                      <a:pt x="0" y="122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25" name="Freeform 2724">
                <a:extLst>
                  <a:ext uri="{FF2B5EF4-FFF2-40B4-BE49-F238E27FC236}">
                    <a16:creationId xmlns:a16="http://schemas.microsoft.com/office/drawing/2014/main" id="{C87810DC-C582-8804-62E1-3F09A3C48A71}"/>
                  </a:ext>
                </a:extLst>
              </p:cNvPr>
              <p:cNvSpPr/>
              <p:nvPr/>
            </p:nvSpPr>
            <p:spPr>
              <a:xfrm>
                <a:off x="8699180" y="3431744"/>
                <a:ext cx="34320" cy="115223"/>
              </a:xfrm>
              <a:custGeom>
                <a:avLst/>
                <a:gdLst>
                  <a:gd name="connsiteX0" fmla="*/ 0 w 34320"/>
                  <a:gd name="connsiteY0" fmla="*/ 17161 h 115223"/>
                  <a:gd name="connsiteX1" fmla="*/ 34321 w 34320"/>
                  <a:gd name="connsiteY1" fmla="*/ 0 h 115223"/>
                  <a:gd name="connsiteX2" fmla="*/ 34321 w 34320"/>
                  <a:gd name="connsiteY2" fmla="*/ 98063 h 115223"/>
                  <a:gd name="connsiteX3" fmla="*/ 0 w 34320"/>
                  <a:gd name="connsiteY3" fmla="*/ 115224 h 115223"/>
                  <a:gd name="connsiteX4" fmla="*/ 0 w 34320"/>
                  <a:gd name="connsiteY4" fmla="*/ 17161 h 1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0" h="115223">
                    <a:moveTo>
                      <a:pt x="0" y="17161"/>
                    </a:moveTo>
                    <a:lnTo>
                      <a:pt x="34321" y="0"/>
                    </a:lnTo>
                    <a:lnTo>
                      <a:pt x="34321" y="98063"/>
                    </a:lnTo>
                    <a:lnTo>
                      <a:pt x="0" y="115224"/>
                    </a:lnTo>
                    <a:lnTo>
                      <a:pt x="0" y="171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26" name="Freeform 2725">
                <a:extLst>
                  <a:ext uri="{FF2B5EF4-FFF2-40B4-BE49-F238E27FC236}">
                    <a16:creationId xmlns:a16="http://schemas.microsoft.com/office/drawing/2014/main" id="{071B7266-2AC1-1C7C-F590-70B6B86F1A64}"/>
                  </a:ext>
                </a:extLst>
              </p:cNvPr>
              <p:cNvSpPr/>
              <p:nvPr/>
            </p:nvSpPr>
            <p:spPr>
              <a:xfrm>
                <a:off x="8704083" y="3441200"/>
                <a:ext cx="24514" cy="103316"/>
              </a:xfrm>
              <a:custGeom>
                <a:avLst/>
                <a:gdLst>
                  <a:gd name="connsiteX0" fmla="*/ 0 w 24514"/>
                  <a:gd name="connsiteY0" fmla="*/ 12258 h 103316"/>
                  <a:gd name="connsiteX1" fmla="*/ 24515 w 24514"/>
                  <a:gd name="connsiteY1" fmla="*/ 0 h 103316"/>
                  <a:gd name="connsiteX2" fmla="*/ 24515 w 24514"/>
                  <a:gd name="connsiteY2" fmla="*/ 91059 h 103316"/>
                  <a:gd name="connsiteX3" fmla="*/ 0 w 24514"/>
                  <a:gd name="connsiteY3" fmla="*/ 103316 h 103316"/>
                  <a:gd name="connsiteX4" fmla="*/ 0 w 24514"/>
                  <a:gd name="connsiteY4" fmla="*/ 12258 h 103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14" h="103316">
                    <a:moveTo>
                      <a:pt x="0" y="12258"/>
                    </a:moveTo>
                    <a:lnTo>
                      <a:pt x="24515" y="0"/>
                    </a:lnTo>
                    <a:lnTo>
                      <a:pt x="24515" y="91059"/>
                    </a:lnTo>
                    <a:lnTo>
                      <a:pt x="0" y="103316"/>
                    </a:lnTo>
                    <a:lnTo>
                      <a:pt x="0" y="122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27" name="Freeform 2726">
                <a:extLst>
                  <a:ext uri="{FF2B5EF4-FFF2-40B4-BE49-F238E27FC236}">
                    <a16:creationId xmlns:a16="http://schemas.microsoft.com/office/drawing/2014/main" id="{B76F95A4-6D8B-4F44-5026-562FB94D09C7}"/>
                  </a:ext>
                </a:extLst>
              </p:cNvPr>
              <p:cNvSpPr/>
              <p:nvPr/>
            </p:nvSpPr>
            <p:spPr>
              <a:xfrm>
                <a:off x="8694277" y="3475874"/>
                <a:ext cx="147089" cy="80550"/>
              </a:xfrm>
              <a:custGeom>
                <a:avLst/>
                <a:gdLst>
                  <a:gd name="connsiteX0" fmla="*/ 2451 w 147089"/>
                  <a:gd name="connsiteY0" fmla="*/ 72320 h 80550"/>
                  <a:gd name="connsiteX1" fmla="*/ 144638 w 147089"/>
                  <a:gd name="connsiteY1" fmla="*/ 1226 h 80550"/>
                  <a:gd name="connsiteX2" fmla="*/ 147090 w 147089"/>
                  <a:gd name="connsiteY2" fmla="*/ 3502 h 80550"/>
                  <a:gd name="connsiteX3" fmla="*/ 144638 w 147089"/>
                  <a:gd name="connsiteY3" fmla="*/ 8230 h 80550"/>
                  <a:gd name="connsiteX4" fmla="*/ 2451 w 147089"/>
                  <a:gd name="connsiteY4" fmla="*/ 79324 h 80550"/>
                  <a:gd name="connsiteX5" fmla="*/ 0 w 147089"/>
                  <a:gd name="connsiteY5" fmla="*/ 77048 h 80550"/>
                  <a:gd name="connsiteX6" fmla="*/ 2451 w 147089"/>
                  <a:gd name="connsiteY6" fmla="*/ 72320 h 8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089" h="80550">
                    <a:moveTo>
                      <a:pt x="2451" y="72320"/>
                    </a:moveTo>
                    <a:lnTo>
                      <a:pt x="144638" y="1226"/>
                    </a:lnTo>
                    <a:cubicBezTo>
                      <a:pt x="145996" y="547"/>
                      <a:pt x="147090" y="1562"/>
                      <a:pt x="147090" y="3502"/>
                    </a:cubicBezTo>
                    <a:cubicBezTo>
                      <a:pt x="147090" y="5443"/>
                      <a:pt x="145996" y="7551"/>
                      <a:pt x="144638" y="8230"/>
                    </a:cubicBezTo>
                    <a:lnTo>
                      <a:pt x="2451" y="79324"/>
                    </a:lnTo>
                    <a:cubicBezTo>
                      <a:pt x="1093" y="80003"/>
                      <a:pt x="0" y="78988"/>
                      <a:pt x="0" y="77048"/>
                    </a:cubicBezTo>
                    <a:cubicBezTo>
                      <a:pt x="0" y="75108"/>
                      <a:pt x="1093" y="72999"/>
                      <a:pt x="2451" y="72320"/>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728" name="Graphic 2503">
            <a:extLst>
              <a:ext uri="{FF2B5EF4-FFF2-40B4-BE49-F238E27FC236}">
                <a16:creationId xmlns:a16="http://schemas.microsoft.com/office/drawing/2014/main" id="{A0BD8FB6-B290-C40E-FBEE-F4B8D726AE40}"/>
              </a:ext>
            </a:extLst>
          </p:cNvPr>
          <p:cNvGrpSpPr/>
          <p:nvPr/>
        </p:nvGrpSpPr>
        <p:grpSpPr>
          <a:xfrm>
            <a:off x="7649447" y="1068490"/>
            <a:ext cx="708132" cy="883031"/>
            <a:chOff x="7559273" y="1395687"/>
            <a:chExt cx="477635" cy="595605"/>
          </a:xfrm>
        </p:grpSpPr>
        <p:grpSp>
          <p:nvGrpSpPr>
            <p:cNvPr id="2729" name="Graphic 2503">
              <a:extLst>
                <a:ext uri="{FF2B5EF4-FFF2-40B4-BE49-F238E27FC236}">
                  <a16:creationId xmlns:a16="http://schemas.microsoft.com/office/drawing/2014/main" id="{41840D28-F5FC-7DDF-728F-98C0586806C6}"/>
                </a:ext>
              </a:extLst>
            </p:cNvPr>
            <p:cNvGrpSpPr/>
            <p:nvPr/>
          </p:nvGrpSpPr>
          <p:grpSpPr>
            <a:xfrm>
              <a:off x="7559273" y="1395687"/>
              <a:ext cx="477635" cy="595605"/>
              <a:chOff x="7559273" y="1395687"/>
              <a:chExt cx="477635" cy="595605"/>
            </a:xfrm>
          </p:grpSpPr>
          <p:sp>
            <p:nvSpPr>
              <p:cNvPr id="2730" name="Freeform 2729">
                <a:extLst>
                  <a:ext uri="{FF2B5EF4-FFF2-40B4-BE49-F238E27FC236}">
                    <a16:creationId xmlns:a16="http://schemas.microsoft.com/office/drawing/2014/main" id="{8CBB7510-E268-5F56-57CC-DEF5725799AF}"/>
                  </a:ext>
                </a:extLst>
              </p:cNvPr>
              <p:cNvSpPr/>
              <p:nvPr/>
            </p:nvSpPr>
            <p:spPr>
              <a:xfrm>
                <a:off x="7565098" y="1402240"/>
                <a:ext cx="465984" cy="233001"/>
              </a:xfrm>
              <a:custGeom>
                <a:avLst/>
                <a:gdLst>
                  <a:gd name="connsiteX0" fmla="*/ 827 w 465984"/>
                  <a:gd name="connsiteY0" fmla="*/ 116623 h 233001"/>
                  <a:gd name="connsiteX1" fmla="*/ 233819 w 465984"/>
                  <a:gd name="connsiteY1" fmla="*/ 122 h 233001"/>
                  <a:gd name="connsiteX2" fmla="*/ 466811 w 465984"/>
                  <a:gd name="connsiteY2" fmla="*/ 116623 h 233001"/>
                  <a:gd name="connsiteX3" fmla="*/ 233819 w 465984"/>
                  <a:gd name="connsiteY3" fmla="*/ 233124 h 233001"/>
                  <a:gd name="connsiteX4" fmla="*/ 827 w 465984"/>
                  <a:gd name="connsiteY4" fmla="*/ 116623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827" y="116623"/>
                    </a:moveTo>
                    <a:lnTo>
                      <a:pt x="233819" y="122"/>
                    </a:lnTo>
                    <a:lnTo>
                      <a:pt x="466811" y="116623"/>
                    </a:lnTo>
                    <a:lnTo>
                      <a:pt x="233819" y="233124"/>
                    </a:lnTo>
                    <a:lnTo>
                      <a:pt x="827" y="11662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31" name="Freeform 2730">
                <a:extLst>
                  <a:ext uri="{FF2B5EF4-FFF2-40B4-BE49-F238E27FC236}">
                    <a16:creationId xmlns:a16="http://schemas.microsoft.com/office/drawing/2014/main" id="{1C80E54B-4482-2D07-C7F2-0C2947559633}"/>
                  </a:ext>
                </a:extLst>
              </p:cNvPr>
              <p:cNvSpPr/>
              <p:nvPr/>
            </p:nvSpPr>
            <p:spPr>
              <a:xfrm>
                <a:off x="7565098" y="1518741"/>
                <a:ext cx="232992" cy="466003"/>
              </a:xfrm>
              <a:custGeom>
                <a:avLst/>
                <a:gdLst>
                  <a:gd name="connsiteX0" fmla="*/ 809 w 232992"/>
                  <a:gd name="connsiteY0" fmla="*/ 158 h 466003"/>
                  <a:gd name="connsiteX1" fmla="*/ 809 w 232992"/>
                  <a:gd name="connsiteY1" fmla="*/ 349661 h 466003"/>
                  <a:gd name="connsiteX2" fmla="*/ 233801 w 232992"/>
                  <a:gd name="connsiteY2" fmla="*/ 466161 h 466003"/>
                  <a:gd name="connsiteX3" fmla="*/ 233801 w 232992"/>
                  <a:gd name="connsiteY3" fmla="*/ 116659 h 466003"/>
                  <a:gd name="connsiteX4" fmla="*/ 809 w 232992"/>
                  <a:gd name="connsiteY4" fmla="*/ 158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809" y="158"/>
                    </a:moveTo>
                    <a:lnTo>
                      <a:pt x="809" y="349661"/>
                    </a:lnTo>
                    <a:lnTo>
                      <a:pt x="233801" y="466161"/>
                    </a:lnTo>
                    <a:lnTo>
                      <a:pt x="233801" y="116659"/>
                    </a:lnTo>
                    <a:lnTo>
                      <a:pt x="809" y="1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32" name="Freeform 2731">
                <a:extLst>
                  <a:ext uri="{FF2B5EF4-FFF2-40B4-BE49-F238E27FC236}">
                    <a16:creationId xmlns:a16="http://schemas.microsoft.com/office/drawing/2014/main" id="{EB37CF67-8136-3D91-E881-D2455A568EC0}"/>
                  </a:ext>
                </a:extLst>
              </p:cNvPr>
              <p:cNvSpPr/>
              <p:nvPr/>
            </p:nvSpPr>
            <p:spPr>
              <a:xfrm>
                <a:off x="7798090" y="1518741"/>
                <a:ext cx="232992" cy="466003"/>
              </a:xfrm>
              <a:custGeom>
                <a:avLst/>
                <a:gdLst>
                  <a:gd name="connsiteX0" fmla="*/ 845 w 232992"/>
                  <a:gd name="connsiteY0" fmla="*/ 466161 h 466003"/>
                  <a:gd name="connsiteX1" fmla="*/ 233837 w 232992"/>
                  <a:gd name="connsiteY1" fmla="*/ 349661 h 466003"/>
                  <a:gd name="connsiteX2" fmla="*/ 233837 w 232992"/>
                  <a:gd name="connsiteY2" fmla="*/ 158 h 466003"/>
                  <a:gd name="connsiteX3" fmla="*/ 845 w 232992"/>
                  <a:gd name="connsiteY3" fmla="*/ 116659 h 466003"/>
                  <a:gd name="connsiteX4" fmla="*/ 845 w 232992"/>
                  <a:gd name="connsiteY4" fmla="*/ 466161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845" y="466161"/>
                    </a:moveTo>
                    <a:lnTo>
                      <a:pt x="233837" y="349661"/>
                    </a:lnTo>
                    <a:lnTo>
                      <a:pt x="233837" y="158"/>
                    </a:lnTo>
                    <a:lnTo>
                      <a:pt x="845" y="116659"/>
                    </a:lnTo>
                    <a:lnTo>
                      <a:pt x="845" y="4661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33" name="Freeform 2732">
                <a:extLst>
                  <a:ext uri="{FF2B5EF4-FFF2-40B4-BE49-F238E27FC236}">
                    <a16:creationId xmlns:a16="http://schemas.microsoft.com/office/drawing/2014/main" id="{00C17876-5D14-6397-C38B-9228AABE0186}"/>
                  </a:ext>
                </a:extLst>
              </p:cNvPr>
              <p:cNvSpPr/>
              <p:nvPr/>
            </p:nvSpPr>
            <p:spPr>
              <a:xfrm>
                <a:off x="7761685" y="1418987"/>
                <a:ext cx="72810" cy="36406"/>
              </a:xfrm>
              <a:custGeom>
                <a:avLst/>
                <a:gdLst>
                  <a:gd name="connsiteX0" fmla="*/ 37232 w 72810"/>
                  <a:gd name="connsiteY0" fmla="*/ 110 h 36406"/>
                  <a:gd name="connsiteX1" fmla="*/ 827 w 72810"/>
                  <a:gd name="connsiteY1" fmla="*/ 18313 h 36406"/>
                  <a:gd name="connsiteX2" fmla="*/ 37232 w 72810"/>
                  <a:gd name="connsiteY2" fmla="*/ 36516 h 36406"/>
                  <a:gd name="connsiteX3" fmla="*/ 73637 w 72810"/>
                  <a:gd name="connsiteY3" fmla="*/ 18313 h 36406"/>
                  <a:gd name="connsiteX4" fmla="*/ 37232 w 72810"/>
                  <a:gd name="connsiteY4" fmla="*/ 110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232" y="110"/>
                    </a:moveTo>
                    <a:lnTo>
                      <a:pt x="827" y="18313"/>
                    </a:lnTo>
                    <a:lnTo>
                      <a:pt x="37232" y="36516"/>
                    </a:lnTo>
                    <a:lnTo>
                      <a:pt x="73637" y="18313"/>
                    </a:lnTo>
                    <a:lnTo>
                      <a:pt x="37232" y="11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34" name="Freeform 2733">
                <a:extLst>
                  <a:ext uri="{FF2B5EF4-FFF2-40B4-BE49-F238E27FC236}">
                    <a16:creationId xmlns:a16="http://schemas.microsoft.com/office/drawing/2014/main" id="{8A013869-95AE-A868-2B0A-B4E93F31621C}"/>
                  </a:ext>
                </a:extLst>
              </p:cNvPr>
              <p:cNvSpPr/>
              <p:nvPr/>
            </p:nvSpPr>
            <p:spPr>
              <a:xfrm>
                <a:off x="7808283" y="1442287"/>
                <a:ext cx="72810" cy="36406"/>
              </a:xfrm>
              <a:custGeom>
                <a:avLst/>
                <a:gdLst>
                  <a:gd name="connsiteX0" fmla="*/ 37239 w 72810"/>
                  <a:gd name="connsiteY0" fmla="*/ 113 h 36406"/>
                  <a:gd name="connsiteX1" fmla="*/ 34688 w 72810"/>
                  <a:gd name="connsiteY1" fmla="*/ 1570 h 36406"/>
                  <a:gd name="connsiteX2" fmla="*/ 11389 w 72810"/>
                  <a:gd name="connsiteY2" fmla="*/ 13220 h 36406"/>
                  <a:gd name="connsiteX3" fmla="*/ 834 w 72810"/>
                  <a:gd name="connsiteY3" fmla="*/ 18317 h 36406"/>
                  <a:gd name="connsiteX4" fmla="*/ 11389 w 72810"/>
                  <a:gd name="connsiteY4" fmla="*/ 23414 h 36406"/>
                  <a:gd name="connsiteX5" fmla="*/ 34688 w 72810"/>
                  <a:gd name="connsiteY5" fmla="*/ 35064 h 36406"/>
                  <a:gd name="connsiteX6" fmla="*/ 37239 w 72810"/>
                  <a:gd name="connsiteY6" fmla="*/ 36520 h 36406"/>
                  <a:gd name="connsiteX7" fmla="*/ 39790 w 72810"/>
                  <a:gd name="connsiteY7" fmla="*/ 35064 h 36406"/>
                  <a:gd name="connsiteX8" fmla="*/ 63090 w 72810"/>
                  <a:gd name="connsiteY8" fmla="*/ 23414 h 36406"/>
                  <a:gd name="connsiteX9" fmla="*/ 73644 w 72810"/>
                  <a:gd name="connsiteY9" fmla="*/ 18317 h 36406"/>
                  <a:gd name="connsiteX10" fmla="*/ 63090 w 72810"/>
                  <a:gd name="connsiteY10" fmla="*/ 13220 h 36406"/>
                  <a:gd name="connsiteX11" fmla="*/ 39790 w 72810"/>
                  <a:gd name="connsiteY11" fmla="*/ 1570 h 36406"/>
                  <a:gd name="connsiteX12" fmla="*/ 37239 w 72810"/>
                  <a:gd name="connsiteY12" fmla="*/ 113 h 36406"/>
                  <a:gd name="connsiteX13" fmla="*/ 37239 w 72810"/>
                  <a:gd name="connsiteY13" fmla="*/ 13220 h 36406"/>
                  <a:gd name="connsiteX14" fmla="*/ 47794 w 72810"/>
                  <a:gd name="connsiteY14" fmla="*/ 18317 h 36406"/>
                  <a:gd name="connsiteX15" fmla="*/ 37239 w 72810"/>
                  <a:gd name="connsiteY15" fmla="*/ 23414 h 36406"/>
                  <a:gd name="connsiteX16" fmla="*/ 26685 w 72810"/>
                  <a:gd name="connsiteY16" fmla="*/ 18317 h 36406"/>
                  <a:gd name="connsiteX17" fmla="*/ 37239 w 72810"/>
                  <a:gd name="connsiteY17" fmla="*/ 13220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239" y="113"/>
                    </a:moveTo>
                    <a:lnTo>
                      <a:pt x="34688" y="1570"/>
                    </a:lnTo>
                    <a:lnTo>
                      <a:pt x="11389" y="13220"/>
                    </a:lnTo>
                    <a:lnTo>
                      <a:pt x="834" y="18317"/>
                    </a:lnTo>
                    <a:lnTo>
                      <a:pt x="11389" y="23414"/>
                    </a:lnTo>
                    <a:lnTo>
                      <a:pt x="34688" y="35064"/>
                    </a:lnTo>
                    <a:lnTo>
                      <a:pt x="37239" y="36520"/>
                    </a:lnTo>
                    <a:lnTo>
                      <a:pt x="39790" y="35064"/>
                    </a:lnTo>
                    <a:lnTo>
                      <a:pt x="63090" y="23414"/>
                    </a:lnTo>
                    <a:lnTo>
                      <a:pt x="73644" y="18317"/>
                    </a:lnTo>
                    <a:lnTo>
                      <a:pt x="63090" y="13220"/>
                    </a:lnTo>
                    <a:lnTo>
                      <a:pt x="39790" y="1570"/>
                    </a:lnTo>
                    <a:lnTo>
                      <a:pt x="37239" y="113"/>
                    </a:lnTo>
                    <a:close/>
                    <a:moveTo>
                      <a:pt x="37239" y="13220"/>
                    </a:moveTo>
                    <a:lnTo>
                      <a:pt x="47794" y="18317"/>
                    </a:lnTo>
                    <a:lnTo>
                      <a:pt x="37239" y="23414"/>
                    </a:lnTo>
                    <a:lnTo>
                      <a:pt x="26685" y="18317"/>
                    </a:lnTo>
                    <a:lnTo>
                      <a:pt x="37239" y="1322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35" name="Freeform 2734">
                <a:extLst>
                  <a:ext uri="{FF2B5EF4-FFF2-40B4-BE49-F238E27FC236}">
                    <a16:creationId xmlns:a16="http://schemas.microsoft.com/office/drawing/2014/main" id="{DB9E340F-336A-2264-A533-3F7A9E139F32}"/>
                  </a:ext>
                </a:extLst>
              </p:cNvPr>
              <p:cNvSpPr/>
              <p:nvPr/>
            </p:nvSpPr>
            <p:spPr>
              <a:xfrm>
                <a:off x="7854882" y="1465588"/>
                <a:ext cx="72810" cy="36406"/>
              </a:xfrm>
              <a:custGeom>
                <a:avLst/>
                <a:gdLst>
                  <a:gd name="connsiteX0" fmla="*/ 37246 w 72810"/>
                  <a:gd name="connsiteY0" fmla="*/ 117 h 36406"/>
                  <a:gd name="connsiteX1" fmla="*/ 841 w 72810"/>
                  <a:gd name="connsiteY1" fmla="*/ 18320 h 36406"/>
                  <a:gd name="connsiteX2" fmla="*/ 37246 w 72810"/>
                  <a:gd name="connsiteY2" fmla="*/ 36523 h 36406"/>
                  <a:gd name="connsiteX3" fmla="*/ 73651 w 72810"/>
                  <a:gd name="connsiteY3" fmla="*/ 18320 h 36406"/>
                  <a:gd name="connsiteX4" fmla="*/ 37246 w 72810"/>
                  <a:gd name="connsiteY4" fmla="*/ 117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246" y="117"/>
                    </a:moveTo>
                    <a:lnTo>
                      <a:pt x="841" y="18320"/>
                    </a:lnTo>
                    <a:lnTo>
                      <a:pt x="37246" y="36523"/>
                    </a:lnTo>
                    <a:lnTo>
                      <a:pt x="73651" y="18320"/>
                    </a:lnTo>
                    <a:lnTo>
                      <a:pt x="37246" y="11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36" name="Freeform 2735">
                <a:extLst>
                  <a:ext uri="{FF2B5EF4-FFF2-40B4-BE49-F238E27FC236}">
                    <a16:creationId xmlns:a16="http://schemas.microsoft.com/office/drawing/2014/main" id="{86F5D2C3-58E3-3515-4704-B534E8D7643A}"/>
                  </a:ext>
                </a:extLst>
              </p:cNvPr>
              <p:cNvSpPr/>
              <p:nvPr/>
            </p:nvSpPr>
            <p:spPr>
              <a:xfrm>
                <a:off x="7901480" y="1488888"/>
                <a:ext cx="72810" cy="36400"/>
              </a:xfrm>
              <a:custGeom>
                <a:avLst/>
                <a:gdLst>
                  <a:gd name="connsiteX0" fmla="*/ 37253 w 72810"/>
                  <a:gd name="connsiteY0" fmla="*/ 120 h 36400"/>
                  <a:gd name="connsiteX1" fmla="*/ 34702 w 72810"/>
                  <a:gd name="connsiteY1" fmla="*/ 1577 h 36400"/>
                  <a:gd name="connsiteX2" fmla="*/ 11403 w 72810"/>
                  <a:gd name="connsiteY2" fmla="*/ 13227 h 36400"/>
                  <a:gd name="connsiteX3" fmla="*/ 848 w 72810"/>
                  <a:gd name="connsiteY3" fmla="*/ 18324 h 36400"/>
                  <a:gd name="connsiteX4" fmla="*/ 11403 w 72810"/>
                  <a:gd name="connsiteY4" fmla="*/ 23426 h 36400"/>
                  <a:gd name="connsiteX5" fmla="*/ 34702 w 72810"/>
                  <a:gd name="connsiteY5" fmla="*/ 35077 h 36400"/>
                  <a:gd name="connsiteX6" fmla="*/ 37253 w 72810"/>
                  <a:gd name="connsiteY6" fmla="*/ 36521 h 36400"/>
                  <a:gd name="connsiteX7" fmla="*/ 39805 w 72810"/>
                  <a:gd name="connsiteY7" fmla="*/ 35077 h 36400"/>
                  <a:gd name="connsiteX8" fmla="*/ 63104 w 72810"/>
                  <a:gd name="connsiteY8" fmla="*/ 23426 h 36400"/>
                  <a:gd name="connsiteX9" fmla="*/ 73658 w 72810"/>
                  <a:gd name="connsiteY9" fmla="*/ 18324 h 36400"/>
                  <a:gd name="connsiteX10" fmla="*/ 63104 w 72810"/>
                  <a:gd name="connsiteY10" fmla="*/ 13227 h 36400"/>
                  <a:gd name="connsiteX11" fmla="*/ 39805 w 72810"/>
                  <a:gd name="connsiteY11" fmla="*/ 1577 h 36400"/>
                  <a:gd name="connsiteX12" fmla="*/ 37253 w 72810"/>
                  <a:gd name="connsiteY12" fmla="*/ 120 h 36400"/>
                  <a:gd name="connsiteX13" fmla="*/ 37253 w 72810"/>
                  <a:gd name="connsiteY13" fmla="*/ 13227 h 36400"/>
                  <a:gd name="connsiteX14" fmla="*/ 47808 w 72810"/>
                  <a:gd name="connsiteY14" fmla="*/ 18324 h 36400"/>
                  <a:gd name="connsiteX15" fmla="*/ 37253 w 72810"/>
                  <a:gd name="connsiteY15" fmla="*/ 23426 h 36400"/>
                  <a:gd name="connsiteX16" fmla="*/ 26699 w 72810"/>
                  <a:gd name="connsiteY16" fmla="*/ 18324 h 36400"/>
                  <a:gd name="connsiteX17" fmla="*/ 37253 w 72810"/>
                  <a:gd name="connsiteY17" fmla="*/ 13227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253" y="120"/>
                    </a:moveTo>
                    <a:lnTo>
                      <a:pt x="34702" y="1577"/>
                    </a:lnTo>
                    <a:lnTo>
                      <a:pt x="11403" y="13227"/>
                    </a:lnTo>
                    <a:lnTo>
                      <a:pt x="848" y="18324"/>
                    </a:lnTo>
                    <a:lnTo>
                      <a:pt x="11403" y="23426"/>
                    </a:lnTo>
                    <a:lnTo>
                      <a:pt x="34702" y="35077"/>
                    </a:lnTo>
                    <a:lnTo>
                      <a:pt x="37253" y="36521"/>
                    </a:lnTo>
                    <a:lnTo>
                      <a:pt x="39805" y="35077"/>
                    </a:lnTo>
                    <a:lnTo>
                      <a:pt x="63104" y="23426"/>
                    </a:lnTo>
                    <a:lnTo>
                      <a:pt x="73658" y="18324"/>
                    </a:lnTo>
                    <a:lnTo>
                      <a:pt x="63104" y="13227"/>
                    </a:lnTo>
                    <a:lnTo>
                      <a:pt x="39805" y="1577"/>
                    </a:lnTo>
                    <a:lnTo>
                      <a:pt x="37253" y="120"/>
                    </a:lnTo>
                    <a:close/>
                    <a:moveTo>
                      <a:pt x="37253" y="13227"/>
                    </a:moveTo>
                    <a:lnTo>
                      <a:pt x="47808" y="18324"/>
                    </a:lnTo>
                    <a:lnTo>
                      <a:pt x="37253" y="23426"/>
                    </a:lnTo>
                    <a:lnTo>
                      <a:pt x="26699" y="18324"/>
                    </a:lnTo>
                    <a:lnTo>
                      <a:pt x="37253" y="1322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37" name="Freeform 2736">
                <a:extLst>
                  <a:ext uri="{FF2B5EF4-FFF2-40B4-BE49-F238E27FC236}">
                    <a16:creationId xmlns:a16="http://schemas.microsoft.com/office/drawing/2014/main" id="{4563068E-2747-E6D2-F5BD-D93EB1E26104}"/>
                  </a:ext>
                </a:extLst>
              </p:cNvPr>
              <p:cNvSpPr/>
              <p:nvPr/>
            </p:nvSpPr>
            <p:spPr>
              <a:xfrm>
                <a:off x="7668488" y="1465588"/>
                <a:ext cx="72810" cy="36406"/>
              </a:xfrm>
              <a:custGeom>
                <a:avLst/>
                <a:gdLst>
                  <a:gd name="connsiteX0" fmla="*/ 37218 w 72810"/>
                  <a:gd name="connsiteY0" fmla="*/ 117 h 36406"/>
                  <a:gd name="connsiteX1" fmla="*/ 813 w 72810"/>
                  <a:gd name="connsiteY1" fmla="*/ 18320 h 36406"/>
                  <a:gd name="connsiteX2" fmla="*/ 37218 w 72810"/>
                  <a:gd name="connsiteY2" fmla="*/ 36523 h 36406"/>
                  <a:gd name="connsiteX3" fmla="*/ 73623 w 72810"/>
                  <a:gd name="connsiteY3" fmla="*/ 18320 h 36406"/>
                  <a:gd name="connsiteX4" fmla="*/ 37218 w 72810"/>
                  <a:gd name="connsiteY4" fmla="*/ 117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218" y="117"/>
                    </a:moveTo>
                    <a:lnTo>
                      <a:pt x="813" y="18320"/>
                    </a:lnTo>
                    <a:lnTo>
                      <a:pt x="37218" y="36523"/>
                    </a:lnTo>
                    <a:lnTo>
                      <a:pt x="73623" y="18320"/>
                    </a:lnTo>
                    <a:lnTo>
                      <a:pt x="37218" y="11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38" name="Freeform 2737">
                <a:extLst>
                  <a:ext uri="{FF2B5EF4-FFF2-40B4-BE49-F238E27FC236}">
                    <a16:creationId xmlns:a16="http://schemas.microsoft.com/office/drawing/2014/main" id="{38253957-8628-A194-D4E7-9FC16688D027}"/>
                  </a:ext>
                </a:extLst>
              </p:cNvPr>
              <p:cNvSpPr/>
              <p:nvPr/>
            </p:nvSpPr>
            <p:spPr>
              <a:xfrm>
                <a:off x="7715086" y="1442287"/>
                <a:ext cx="72810" cy="36406"/>
              </a:xfrm>
              <a:custGeom>
                <a:avLst/>
                <a:gdLst>
                  <a:gd name="connsiteX0" fmla="*/ 37225 w 72810"/>
                  <a:gd name="connsiteY0" fmla="*/ 113 h 36406"/>
                  <a:gd name="connsiteX1" fmla="*/ 34674 w 72810"/>
                  <a:gd name="connsiteY1" fmla="*/ 1570 h 36406"/>
                  <a:gd name="connsiteX2" fmla="*/ 11375 w 72810"/>
                  <a:gd name="connsiteY2" fmla="*/ 13220 h 36406"/>
                  <a:gd name="connsiteX3" fmla="*/ 820 w 72810"/>
                  <a:gd name="connsiteY3" fmla="*/ 18317 h 36406"/>
                  <a:gd name="connsiteX4" fmla="*/ 11375 w 72810"/>
                  <a:gd name="connsiteY4" fmla="*/ 23414 h 36406"/>
                  <a:gd name="connsiteX5" fmla="*/ 34674 w 72810"/>
                  <a:gd name="connsiteY5" fmla="*/ 35064 h 36406"/>
                  <a:gd name="connsiteX6" fmla="*/ 37225 w 72810"/>
                  <a:gd name="connsiteY6" fmla="*/ 36520 h 36406"/>
                  <a:gd name="connsiteX7" fmla="*/ 39776 w 72810"/>
                  <a:gd name="connsiteY7" fmla="*/ 35064 h 36406"/>
                  <a:gd name="connsiteX8" fmla="*/ 63076 w 72810"/>
                  <a:gd name="connsiteY8" fmla="*/ 23414 h 36406"/>
                  <a:gd name="connsiteX9" fmla="*/ 73630 w 72810"/>
                  <a:gd name="connsiteY9" fmla="*/ 18317 h 36406"/>
                  <a:gd name="connsiteX10" fmla="*/ 63076 w 72810"/>
                  <a:gd name="connsiteY10" fmla="*/ 13220 h 36406"/>
                  <a:gd name="connsiteX11" fmla="*/ 39776 w 72810"/>
                  <a:gd name="connsiteY11" fmla="*/ 1570 h 36406"/>
                  <a:gd name="connsiteX12" fmla="*/ 37225 w 72810"/>
                  <a:gd name="connsiteY12" fmla="*/ 113 h 36406"/>
                  <a:gd name="connsiteX13" fmla="*/ 37225 w 72810"/>
                  <a:gd name="connsiteY13" fmla="*/ 13220 h 36406"/>
                  <a:gd name="connsiteX14" fmla="*/ 47780 w 72810"/>
                  <a:gd name="connsiteY14" fmla="*/ 18317 h 36406"/>
                  <a:gd name="connsiteX15" fmla="*/ 37225 w 72810"/>
                  <a:gd name="connsiteY15" fmla="*/ 23414 h 36406"/>
                  <a:gd name="connsiteX16" fmla="*/ 26671 w 72810"/>
                  <a:gd name="connsiteY16" fmla="*/ 18317 h 36406"/>
                  <a:gd name="connsiteX17" fmla="*/ 37225 w 72810"/>
                  <a:gd name="connsiteY17" fmla="*/ 13220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225" y="113"/>
                    </a:moveTo>
                    <a:lnTo>
                      <a:pt x="34674" y="1570"/>
                    </a:lnTo>
                    <a:lnTo>
                      <a:pt x="11375" y="13220"/>
                    </a:lnTo>
                    <a:lnTo>
                      <a:pt x="820" y="18317"/>
                    </a:lnTo>
                    <a:lnTo>
                      <a:pt x="11375" y="23414"/>
                    </a:lnTo>
                    <a:lnTo>
                      <a:pt x="34674" y="35064"/>
                    </a:lnTo>
                    <a:lnTo>
                      <a:pt x="37225" y="36520"/>
                    </a:lnTo>
                    <a:lnTo>
                      <a:pt x="39776" y="35064"/>
                    </a:lnTo>
                    <a:lnTo>
                      <a:pt x="63076" y="23414"/>
                    </a:lnTo>
                    <a:lnTo>
                      <a:pt x="73630" y="18317"/>
                    </a:lnTo>
                    <a:lnTo>
                      <a:pt x="63076" y="13220"/>
                    </a:lnTo>
                    <a:lnTo>
                      <a:pt x="39776" y="1570"/>
                    </a:lnTo>
                    <a:lnTo>
                      <a:pt x="37225" y="113"/>
                    </a:lnTo>
                    <a:close/>
                    <a:moveTo>
                      <a:pt x="37225" y="13220"/>
                    </a:moveTo>
                    <a:lnTo>
                      <a:pt x="47780" y="18317"/>
                    </a:lnTo>
                    <a:lnTo>
                      <a:pt x="37225" y="23414"/>
                    </a:lnTo>
                    <a:lnTo>
                      <a:pt x="26671" y="18317"/>
                    </a:lnTo>
                    <a:lnTo>
                      <a:pt x="37225" y="1322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39" name="Freeform 2738">
                <a:extLst>
                  <a:ext uri="{FF2B5EF4-FFF2-40B4-BE49-F238E27FC236}">
                    <a16:creationId xmlns:a16="http://schemas.microsoft.com/office/drawing/2014/main" id="{915588E4-AACB-DFBA-02CC-820BFB4BCC35}"/>
                  </a:ext>
                </a:extLst>
              </p:cNvPr>
              <p:cNvSpPr/>
              <p:nvPr/>
            </p:nvSpPr>
            <p:spPr>
              <a:xfrm>
                <a:off x="7621890" y="1488888"/>
                <a:ext cx="72810" cy="36400"/>
              </a:xfrm>
              <a:custGeom>
                <a:avLst/>
                <a:gdLst>
                  <a:gd name="connsiteX0" fmla="*/ 37211 w 72810"/>
                  <a:gd name="connsiteY0" fmla="*/ 120 h 36400"/>
                  <a:gd name="connsiteX1" fmla="*/ 34662 w 72810"/>
                  <a:gd name="connsiteY1" fmla="*/ 1577 h 36400"/>
                  <a:gd name="connsiteX2" fmla="*/ 11363 w 72810"/>
                  <a:gd name="connsiteY2" fmla="*/ 13227 h 36400"/>
                  <a:gd name="connsiteX3" fmla="*/ 806 w 72810"/>
                  <a:gd name="connsiteY3" fmla="*/ 18324 h 36400"/>
                  <a:gd name="connsiteX4" fmla="*/ 11363 w 72810"/>
                  <a:gd name="connsiteY4" fmla="*/ 23426 h 36400"/>
                  <a:gd name="connsiteX5" fmla="*/ 34662 w 72810"/>
                  <a:gd name="connsiteY5" fmla="*/ 35077 h 36400"/>
                  <a:gd name="connsiteX6" fmla="*/ 37211 w 72810"/>
                  <a:gd name="connsiteY6" fmla="*/ 36521 h 36400"/>
                  <a:gd name="connsiteX7" fmla="*/ 39762 w 72810"/>
                  <a:gd name="connsiteY7" fmla="*/ 35077 h 36400"/>
                  <a:gd name="connsiteX8" fmla="*/ 63061 w 72810"/>
                  <a:gd name="connsiteY8" fmla="*/ 23426 h 36400"/>
                  <a:gd name="connsiteX9" fmla="*/ 73616 w 72810"/>
                  <a:gd name="connsiteY9" fmla="*/ 18324 h 36400"/>
                  <a:gd name="connsiteX10" fmla="*/ 63061 w 72810"/>
                  <a:gd name="connsiteY10" fmla="*/ 13227 h 36400"/>
                  <a:gd name="connsiteX11" fmla="*/ 39762 w 72810"/>
                  <a:gd name="connsiteY11" fmla="*/ 1577 h 36400"/>
                  <a:gd name="connsiteX12" fmla="*/ 37211 w 72810"/>
                  <a:gd name="connsiteY12" fmla="*/ 120 h 36400"/>
                  <a:gd name="connsiteX13" fmla="*/ 37211 w 72810"/>
                  <a:gd name="connsiteY13" fmla="*/ 13227 h 36400"/>
                  <a:gd name="connsiteX14" fmla="*/ 47765 w 72810"/>
                  <a:gd name="connsiteY14" fmla="*/ 18324 h 36400"/>
                  <a:gd name="connsiteX15" fmla="*/ 37211 w 72810"/>
                  <a:gd name="connsiteY15" fmla="*/ 23426 h 36400"/>
                  <a:gd name="connsiteX16" fmla="*/ 26654 w 72810"/>
                  <a:gd name="connsiteY16" fmla="*/ 18324 h 36400"/>
                  <a:gd name="connsiteX17" fmla="*/ 37211 w 72810"/>
                  <a:gd name="connsiteY17" fmla="*/ 13227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211" y="120"/>
                    </a:moveTo>
                    <a:lnTo>
                      <a:pt x="34662" y="1577"/>
                    </a:lnTo>
                    <a:lnTo>
                      <a:pt x="11363" y="13227"/>
                    </a:lnTo>
                    <a:lnTo>
                      <a:pt x="806" y="18324"/>
                    </a:lnTo>
                    <a:lnTo>
                      <a:pt x="11363" y="23426"/>
                    </a:lnTo>
                    <a:lnTo>
                      <a:pt x="34662" y="35077"/>
                    </a:lnTo>
                    <a:lnTo>
                      <a:pt x="37211" y="36521"/>
                    </a:lnTo>
                    <a:lnTo>
                      <a:pt x="39762" y="35077"/>
                    </a:lnTo>
                    <a:lnTo>
                      <a:pt x="63061" y="23426"/>
                    </a:lnTo>
                    <a:lnTo>
                      <a:pt x="73616" y="18324"/>
                    </a:lnTo>
                    <a:lnTo>
                      <a:pt x="63061" y="13227"/>
                    </a:lnTo>
                    <a:lnTo>
                      <a:pt x="39762" y="1577"/>
                    </a:lnTo>
                    <a:lnTo>
                      <a:pt x="37211" y="120"/>
                    </a:lnTo>
                    <a:close/>
                    <a:moveTo>
                      <a:pt x="37211" y="13227"/>
                    </a:moveTo>
                    <a:lnTo>
                      <a:pt x="47765" y="18324"/>
                    </a:lnTo>
                    <a:lnTo>
                      <a:pt x="37211" y="23426"/>
                    </a:lnTo>
                    <a:lnTo>
                      <a:pt x="26654" y="18324"/>
                    </a:lnTo>
                    <a:lnTo>
                      <a:pt x="37211" y="1322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40" name="Freeform 2739">
                <a:extLst>
                  <a:ext uri="{FF2B5EF4-FFF2-40B4-BE49-F238E27FC236}">
                    <a16:creationId xmlns:a16="http://schemas.microsoft.com/office/drawing/2014/main" id="{82E2E20E-1C5F-B473-4539-659D64246323}"/>
                  </a:ext>
                </a:extLst>
              </p:cNvPr>
              <p:cNvSpPr/>
              <p:nvPr/>
            </p:nvSpPr>
            <p:spPr>
              <a:xfrm>
                <a:off x="7681023" y="1763638"/>
                <a:ext cx="93196" cy="151451"/>
              </a:xfrm>
              <a:custGeom>
                <a:avLst/>
                <a:gdLst>
                  <a:gd name="connsiteX0" fmla="*/ 816 w 93196"/>
                  <a:gd name="connsiteY0" fmla="*/ 171 h 151451"/>
                  <a:gd name="connsiteX1" fmla="*/ 94013 w 93196"/>
                  <a:gd name="connsiteY1" fmla="*/ 46771 h 151451"/>
                  <a:gd name="connsiteX2" fmla="*/ 94013 w 93196"/>
                  <a:gd name="connsiteY2" fmla="*/ 151622 h 151451"/>
                  <a:gd name="connsiteX3" fmla="*/ 816 w 93196"/>
                  <a:gd name="connsiteY3" fmla="*/ 105022 h 151451"/>
                  <a:gd name="connsiteX4" fmla="*/ 816 w 93196"/>
                  <a:gd name="connsiteY4" fmla="*/ 171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816" y="171"/>
                    </a:moveTo>
                    <a:lnTo>
                      <a:pt x="94013" y="46771"/>
                    </a:lnTo>
                    <a:lnTo>
                      <a:pt x="94013" y="151622"/>
                    </a:lnTo>
                    <a:lnTo>
                      <a:pt x="816" y="105022"/>
                    </a:lnTo>
                    <a:lnTo>
                      <a:pt x="816" y="17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41" name="Freeform 2740">
                <a:extLst>
                  <a:ext uri="{FF2B5EF4-FFF2-40B4-BE49-F238E27FC236}">
                    <a16:creationId xmlns:a16="http://schemas.microsoft.com/office/drawing/2014/main" id="{0204E9B1-175F-2C37-4505-1A9C55ECD3B8}"/>
                  </a:ext>
                </a:extLst>
              </p:cNvPr>
              <p:cNvSpPr/>
              <p:nvPr/>
            </p:nvSpPr>
            <p:spPr>
              <a:xfrm>
                <a:off x="7675769" y="1753933"/>
                <a:ext cx="104846" cy="170371"/>
              </a:xfrm>
              <a:custGeom>
                <a:avLst/>
                <a:gdLst>
                  <a:gd name="connsiteX0" fmla="*/ 816 w 104846"/>
                  <a:gd name="connsiteY0" fmla="*/ 171 h 170371"/>
                  <a:gd name="connsiteX1" fmla="*/ 816 w 104846"/>
                  <a:gd name="connsiteY1" fmla="*/ 9631 h 170371"/>
                  <a:gd name="connsiteX2" fmla="*/ 816 w 104846"/>
                  <a:gd name="connsiteY2" fmla="*/ 114482 h 170371"/>
                  <a:gd name="connsiteX3" fmla="*/ 816 w 104846"/>
                  <a:gd name="connsiteY3" fmla="*/ 118116 h 170371"/>
                  <a:gd name="connsiteX4" fmla="*/ 4090 w 104846"/>
                  <a:gd name="connsiteY4" fmla="*/ 119584 h 170371"/>
                  <a:gd name="connsiteX5" fmla="*/ 97287 w 104846"/>
                  <a:gd name="connsiteY5" fmla="*/ 166185 h 170371"/>
                  <a:gd name="connsiteX6" fmla="*/ 105663 w 104846"/>
                  <a:gd name="connsiteY6" fmla="*/ 170542 h 170371"/>
                  <a:gd name="connsiteX7" fmla="*/ 105663 w 104846"/>
                  <a:gd name="connsiteY7" fmla="*/ 161082 h 170371"/>
                  <a:gd name="connsiteX8" fmla="*/ 105663 w 104846"/>
                  <a:gd name="connsiteY8" fmla="*/ 56231 h 170371"/>
                  <a:gd name="connsiteX9" fmla="*/ 105663 w 104846"/>
                  <a:gd name="connsiteY9" fmla="*/ 52596 h 170371"/>
                  <a:gd name="connsiteX10" fmla="*/ 102389 w 104846"/>
                  <a:gd name="connsiteY10" fmla="*/ 51128 h 170371"/>
                  <a:gd name="connsiteX11" fmla="*/ 9193 w 104846"/>
                  <a:gd name="connsiteY11" fmla="*/ 4528 h 170371"/>
                  <a:gd name="connsiteX12" fmla="*/ 816 w 104846"/>
                  <a:gd name="connsiteY12" fmla="*/ 171 h 170371"/>
                  <a:gd name="connsiteX13" fmla="*/ 12466 w 104846"/>
                  <a:gd name="connsiteY13" fmla="*/ 19091 h 170371"/>
                  <a:gd name="connsiteX14" fmla="*/ 94013 w 104846"/>
                  <a:gd name="connsiteY14" fmla="*/ 59866 h 170371"/>
                  <a:gd name="connsiteX15" fmla="*/ 94013 w 104846"/>
                  <a:gd name="connsiteY15" fmla="*/ 151622 h 170371"/>
                  <a:gd name="connsiteX16" fmla="*/ 12466 w 104846"/>
                  <a:gd name="connsiteY16" fmla="*/ 110847 h 170371"/>
                  <a:gd name="connsiteX17" fmla="*/ 12466 w 104846"/>
                  <a:gd name="connsiteY17" fmla="*/ 19091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816" y="171"/>
                    </a:moveTo>
                    <a:lnTo>
                      <a:pt x="816" y="9631"/>
                    </a:lnTo>
                    <a:lnTo>
                      <a:pt x="816" y="114482"/>
                    </a:lnTo>
                    <a:lnTo>
                      <a:pt x="816" y="118116"/>
                    </a:lnTo>
                    <a:lnTo>
                      <a:pt x="4090" y="119584"/>
                    </a:lnTo>
                    <a:lnTo>
                      <a:pt x="97287" y="166185"/>
                    </a:lnTo>
                    <a:lnTo>
                      <a:pt x="105663" y="170542"/>
                    </a:lnTo>
                    <a:lnTo>
                      <a:pt x="105663" y="161082"/>
                    </a:lnTo>
                    <a:lnTo>
                      <a:pt x="105663" y="56231"/>
                    </a:lnTo>
                    <a:lnTo>
                      <a:pt x="105663" y="52596"/>
                    </a:lnTo>
                    <a:lnTo>
                      <a:pt x="102389" y="51128"/>
                    </a:lnTo>
                    <a:lnTo>
                      <a:pt x="9193" y="4528"/>
                    </a:lnTo>
                    <a:lnTo>
                      <a:pt x="816" y="171"/>
                    </a:lnTo>
                    <a:close/>
                    <a:moveTo>
                      <a:pt x="12466" y="19091"/>
                    </a:moveTo>
                    <a:lnTo>
                      <a:pt x="94013" y="59866"/>
                    </a:lnTo>
                    <a:lnTo>
                      <a:pt x="94013" y="151622"/>
                    </a:lnTo>
                    <a:lnTo>
                      <a:pt x="12466" y="110847"/>
                    </a:lnTo>
                    <a:lnTo>
                      <a:pt x="12466" y="1909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42" name="Freeform 2741">
                <a:extLst>
                  <a:ext uri="{FF2B5EF4-FFF2-40B4-BE49-F238E27FC236}">
                    <a16:creationId xmlns:a16="http://schemas.microsoft.com/office/drawing/2014/main" id="{1DE24A7D-BB3F-E009-B3B7-4BD7CE512899}"/>
                  </a:ext>
                </a:extLst>
              </p:cNvPr>
              <p:cNvSpPr/>
              <p:nvPr/>
            </p:nvSpPr>
            <p:spPr>
              <a:xfrm>
                <a:off x="7582572" y="1567532"/>
                <a:ext cx="34948" cy="310172"/>
              </a:xfrm>
              <a:custGeom>
                <a:avLst/>
                <a:gdLst>
                  <a:gd name="connsiteX0" fmla="*/ 797 w 34948"/>
                  <a:gd name="connsiteY0" fmla="*/ 153 h 310172"/>
                  <a:gd name="connsiteX1" fmla="*/ 797 w 34948"/>
                  <a:gd name="connsiteY1" fmla="*/ 9613 h 310172"/>
                  <a:gd name="connsiteX2" fmla="*/ 797 w 34948"/>
                  <a:gd name="connsiteY2" fmla="*/ 289215 h 310172"/>
                  <a:gd name="connsiteX3" fmla="*/ 797 w 34948"/>
                  <a:gd name="connsiteY3" fmla="*/ 292850 h 310172"/>
                  <a:gd name="connsiteX4" fmla="*/ 4073 w 34948"/>
                  <a:gd name="connsiteY4" fmla="*/ 294318 h 310172"/>
                  <a:gd name="connsiteX5" fmla="*/ 27372 w 34948"/>
                  <a:gd name="connsiteY5" fmla="*/ 305968 h 310172"/>
                  <a:gd name="connsiteX6" fmla="*/ 35746 w 34948"/>
                  <a:gd name="connsiteY6" fmla="*/ 310325 h 310172"/>
                  <a:gd name="connsiteX7" fmla="*/ 35746 w 34948"/>
                  <a:gd name="connsiteY7" fmla="*/ 300865 h 310172"/>
                  <a:gd name="connsiteX8" fmla="*/ 35746 w 34948"/>
                  <a:gd name="connsiteY8" fmla="*/ 21263 h 310172"/>
                  <a:gd name="connsiteX9" fmla="*/ 35746 w 34948"/>
                  <a:gd name="connsiteY9" fmla="*/ 17628 h 310172"/>
                  <a:gd name="connsiteX10" fmla="*/ 32470 w 34948"/>
                  <a:gd name="connsiteY10" fmla="*/ 16160 h 310172"/>
                  <a:gd name="connsiteX11" fmla="*/ 9171 w 34948"/>
                  <a:gd name="connsiteY11" fmla="*/ 4510 h 310172"/>
                  <a:gd name="connsiteX12" fmla="*/ 797 w 34948"/>
                  <a:gd name="connsiteY12" fmla="*/ 153 h 310172"/>
                  <a:gd name="connsiteX13" fmla="*/ 12447 w 34948"/>
                  <a:gd name="connsiteY13" fmla="*/ 19073 h 310172"/>
                  <a:gd name="connsiteX14" fmla="*/ 24096 w 34948"/>
                  <a:gd name="connsiteY14" fmla="*/ 24898 h 310172"/>
                  <a:gd name="connsiteX15" fmla="*/ 24096 w 34948"/>
                  <a:gd name="connsiteY15" fmla="*/ 291406 h 310172"/>
                  <a:gd name="connsiteX16" fmla="*/ 12447 w 34948"/>
                  <a:gd name="connsiteY16" fmla="*/ 285581 h 310172"/>
                  <a:gd name="connsiteX17" fmla="*/ 12447 w 34948"/>
                  <a:gd name="connsiteY17" fmla="*/ 19073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797" y="153"/>
                    </a:moveTo>
                    <a:lnTo>
                      <a:pt x="797" y="9613"/>
                    </a:lnTo>
                    <a:lnTo>
                      <a:pt x="797" y="289215"/>
                    </a:lnTo>
                    <a:lnTo>
                      <a:pt x="797" y="292850"/>
                    </a:lnTo>
                    <a:lnTo>
                      <a:pt x="4073" y="294318"/>
                    </a:lnTo>
                    <a:lnTo>
                      <a:pt x="27372" y="305968"/>
                    </a:lnTo>
                    <a:lnTo>
                      <a:pt x="35746" y="310325"/>
                    </a:lnTo>
                    <a:lnTo>
                      <a:pt x="35746" y="300865"/>
                    </a:lnTo>
                    <a:lnTo>
                      <a:pt x="35746" y="21263"/>
                    </a:lnTo>
                    <a:lnTo>
                      <a:pt x="35746" y="17628"/>
                    </a:lnTo>
                    <a:lnTo>
                      <a:pt x="32470" y="16160"/>
                    </a:lnTo>
                    <a:lnTo>
                      <a:pt x="9171" y="4510"/>
                    </a:lnTo>
                    <a:lnTo>
                      <a:pt x="797" y="153"/>
                    </a:lnTo>
                    <a:close/>
                    <a:moveTo>
                      <a:pt x="12447" y="19073"/>
                    </a:moveTo>
                    <a:lnTo>
                      <a:pt x="24096" y="24898"/>
                    </a:lnTo>
                    <a:lnTo>
                      <a:pt x="24096" y="291406"/>
                    </a:lnTo>
                    <a:lnTo>
                      <a:pt x="12447" y="285581"/>
                    </a:lnTo>
                    <a:lnTo>
                      <a:pt x="12447" y="1907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43" name="Freeform 2742">
                <a:extLst>
                  <a:ext uri="{FF2B5EF4-FFF2-40B4-BE49-F238E27FC236}">
                    <a16:creationId xmlns:a16="http://schemas.microsoft.com/office/drawing/2014/main" id="{2DBED157-6F8F-8D07-A183-6C33A128C44B}"/>
                  </a:ext>
                </a:extLst>
              </p:cNvPr>
              <p:cNvSpPr/>
              <p:nvPr/>
            </p:nvSpPr>
            <p:spPr>
              <a:xfrm>
                <a:off x="7623346" y="1585007"/>
                <a:ext cx="34948" cy="310172"/>
              </a:xfrm>
              <a:custGeom>
                <a:avLst/>
                <a:gdLst>
                  <a:gd name="connsiteX0" fmla="*/ 803 w 34948"/>
                  <a:gd name="connsiteY0" fmla="*/ 156 h 310172"/>
                  <a:gd name="connsiteX1" fmla="*/ 803 w 34948"/>
                  <a:gd name="connsiteY1" fmla="*/ 292853 h 310172"/>
                  <a:gd name="connsiteX2" fmla="*/ 35752 w 34948"/>
                  <a:gd name="connsiteY2" fmla="*/ 310328 h 310172"/>
                  <a:gd name="connsiteX3" fmla="*/ 35752 w 34948"/>
                  <a:gd name="connsiteY3" fmla="*/ 17631 h 310172"/>
                  <a:gd name="connsiteX4" fmla="*/ 803 w 34948"/>
                  <a:gd name="connsiteY4" fmla="*/ 156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803" y="156"/>
                    </a:moveTo>
                    <a:lnTo>
                      <a:pt x="803" y="292853"/>
                    </a:lnTo>
                    <a:lnTo>
                      <a:pt x="35752" y="310328"/>
                    </a:lnTo>
                    <a:lnTo>
                      <a:pt x="35752" y="17631"/>
                    </a:lnTo>
                    <a:lnTo>
                      <a:pt x="803" y="15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44" name="Freeform 2743">
                <a:extLst>
                  <a:ext uri="{FF2B5EF4-FFF2-40B4-BE49-F238E27FC236}">
                    <a16:creationId xmlns:a16="http://schemas.microsoft.com/office/drawing/2014/main" id="{E58C1D60-9889-4348-2F56-020C9EB5CD38}"/>
                  </a:ext>
                </a:extLst>
              </p:cNvPr>
              <p:cNvSpPr/>
              <p:nvPr/>
            </p:nvSpPr>
            <p:spPr>
              <a:xfrm>
                <a:off x="7675769" y="1602482"/>
                <a:ext cx="58248" cy="158720"/>
              </a:xfrm>
              <a:custGeom>
                <a:avLst/>
                <a:gdLst>
                  <a:gd name="connsiteX0" fmla="*/ 813 w 58248"/>
                  <a:gd name="connsiteY0" fmla="*/ 147 h 158720"/>
                  <a:gd name="connsiteX1" fmla="*/ 813 w 58248"/>
                  <a:gd name="connsiteY1" fmla="*/ 9607 h 158720"/>
                  <a:gd name="connsiteX2" fmla="*/ 813 w 58248"/>
                  <a:gd name="connsiteY2" fmla="*/ 126108 h 158720"/>
                  <a:gd name="connsiteX3" fmla="*/ 813 w 58248"/>
                  <a:gd name="connsiteY3" fmla="*/ 129743 h 158720"/>
                  <a:gd name="connsiteX4" fmla="*/ 4086 w 58248"/>
                  <a:gd name="connsiteY4" fmla="*/ 131211 h 158720"/>
                  <a:gd name="connsiteX5" fmla="*/ 50685 w 58248"/>
                  <a:gd name="connsiteY5" fmla="*/ 154511 h 158720"/>
                  <a:gd name="connsiteX6" fmla="*/ 59061 w 58248"/>
                  <a:gd name="connsiteY6" fmla="*/ 158868 h 158720"/>
                  <a:gd name="connsiteX7" fmla="*/ 59061 w 58248"/>
                  <a:gd name="connsiteY7" fmla="*/ 149408 h 158720"/>
                  <a:gd name="connsiteX8" fmla="*/ 59061 w 58248"/>
                  <a:gd name="connsiteY8" fmla="*/ 32907 h 158720"/>
                  <a:gd name="connsiteX9" fmla="*/ 59061 w 58248"/>
                  <a:gd name="connsiteY9" fmla="*/ 29272 h 158720"/>
                  <a:gd name="connsiteX10" fmla="*/ 55787 w 58248"/>
                  <a:gd name="connsiteY10" fmla="*/ 27804 h 158720"/>
                  <a:gd name="connsiteX11" fmla="*/ 9189 w 58248"/>
                  <a:gd name="connsiteY11" fmla="*/ 4504 h 158720"/>
                  <a:gd name="connsiteX12" fmla="*/ 813 w 58248"/>
                  <a:gd name="connsiteY12" fmla="*/ 147 h 158720"/>
                  <a:gd name="connsiteX13" fmla="*/ 12463 w 58248"/>
                  <a:gd name="connsiteY13" fmla="*/ 19067 h 158720"/>
                  <a:gd name="connsiteX14" fmla="*/ 47411 w 58248"/>
                  <a:gd name="connsiteY14" fmla="*/ 36542 h 158720"/>
                  <a:gd name="connsiteX15" fmla="*/ 47411 w 58248"/>
                  <a:gd name="connsiteY15" fmla="*/ 139948 h 158720"/>
                  <a:gd name="connsiteX16" fmla="*/ 12463 w 58248"/>
                  <a:gd name="connsiteY16" fmla="*/ 122473 h 158720"/>
                  <a:gd name="connsiteX17" fmla="*/ 12463 w 58248"/>
                  <a:gd name="connsiteY17" fmla="*/ 19067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813" y="147"/>
                    </a:moveTo>
                    <a:lnTo>
                      <a:pt x="813" y="9607"/>
                    </a:lnTo>
                    <a:lnTo>
                      <a:pt x="813" y="126108"/>
                    </a:lnTo>
                    <a:lnTo>
                      <a:pt x="813" y="129743"/>
                    </a:lnTo>
                    <a:lnTo>
                      <a:pt x="4086" y="131211"/>
                    </a:lnTo>
                    <a:lnTo>
                      <a:pt x="50685" y="154511"/>
                    </a:lnTo>
                    <a:lnTo>
                      <a:pt x="59061" y="158868"/>
                    </a:lnTo>
                    <a:lnTo>
                      <a:pt x="59061" y="149408"/>
                    </a:lnTo>
                    <a:lnTo>
                      <a:pt x="59061" y="32907"/>
                    </a:lnTo>
                    <a:lnTo>
                      <a:pt x="59061" y="29272"/>
                    </a:lnTo>
                    <a:lnTo>
                      <a:pt x="55787" y="27804"/>
                    </a:lnTo>
                    <a:lnTo>
                      <a:pt x="9189" y="4504"/>
                    </a:lnTo>
                    <a:lnTo>
                      <a:pt x="813" y="147"/>
                    </a:lnTo>
                    <a:close/>
                    <a:moveTo>
                      <a:pt x="12463" y="19067"/>
                    </a:moveTo>
                    <a:lnTo>
                      <a:pt x="47411" y="36542"/>
                    </a:lnTo>
                    <a:lnTo>
                      <a:pt x="47411" y="139948"/>
                    </a:lnTo>
                    <a:lnTo>
                      <a:pt x="12463" y="122473"/>
                    </a:lnTo>
                    <a:lnTo>
                      <a:pt x="12463" y="1906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45" name="Freeform 2744">
                <a:extLst>
                  <a:ext uri="{FF2B5EF4-FFF2-40B4-BE49-F238E27FC236}">
                    <a16:creationId xmlns:a16="http://schemas.microsoft.com/office/drawing/2014/main" id="{E9103F66-78E6-1CB0-E272-7EA522C7C09D}"/>
                  </a:ext>
                </a:extLst>
              </p:cNvPr>
              <p:cNvSpPr/>
              <p:nvPr/>
            </p:nvSpPr>
            <p:spPr>
              <a:xfrm>
                <a:off x="7745667" y="1637432"/>
                <a:ext cx="34948" cy="158720"/>
              </a:xfrm>
              <a:custGeom>
                <a:avLst/>
                <a:gdLst>
                  <a:gd name="connsiteX0" fmla="*/ 822 w 34948"/>
                  <a:gd name="connsiteY0" fmla="*/ 152 h 158720"/>
                  <a:gd name="connsiteX1" fmla="*/ 822 w 34948"/>
                  <a:gd name="connsiteY1" fmla="*/ 9612 h 158720"/>
                  <a:gd name="connsiteX2" fmla="*/ 822 w 34948"/>
                  <a:gd name="connsiteY2" fmla="*/ 137763 h 158720"/>
                  <a:gd name="connsiteX3" fmla="*/ 822 w 34948"/>
                  <a:gd name="connsiteY3" fmla="*/ 141398 h 158720"/>
                  <a:gd name="connsiteX4" fmla="*/ 4095 w 34948"/>
                  <a:gd name="connsiteY4" fmla="*/ 142866 h 158720"/>
                  <a:gd name="connsiteX5" fmla="*/ 27395 w 34948"/>
                  <a:gd name="connsiteY5" fmla="*/ 154516 h 158720"/>
                  <a:gd name="connsiteX6" fmla="*/ 35771 w 34948"/>
                  <a:gd name="connsiteY6" fmla="*/ 158873 h 158720"/>
                  <a:gd name="connsiteX7" fmla="*/ 35771 w 34948"/>
                  <a:gd name="connsiteY7" fmla="*/ 149413 h 158720"/>
                  <a:gd name="connsiteX8" fmla="*/ 35771 w 34948"/>
                  <a:gd name="connsiteY8" fmla="*/ 21262 h 158720"/>
                  <a:gd name="connsiteX9" fmla="*/ 35771 w 34948"/>
                  <a:gd name="connsiteY9" fmla="*/ 17627 h 158720"/>
                  <a:gd name="connsiteX10" fmla="*/ 32497 w 34948"/>
                  <a:gd name="connsiteY10" fmla="*/ 16160 h 158720"/>
                  <a:gd name="connsiteX11" fmla="*/ 9198 w 34948"/>
                  <a:gd name="connsiteY11" fmla="*/ 4509 h 158720"/>
                  <a:gd name="connsiteX12" fmla="*/ 822 w 34948"/>
                  <a:gd name="connsiteY12" fmla="*/ 152 h 158720"/>
                  <a:gd name="connsiteX13" fmla="*/ 12471 w 34948"/>
                  <a:gd name="connsiteY13" fmla="*/ 19072 h 158720"/>
                  <a:gd name="connsiteX14" fmla="*/ 24121 w 34948"/>
                  <a:gd name="connsiteY14" fmla="*/ 24897 h 158720"/>
                  <a:gd name="connsiteX15" fmla="*/ 24121 w 34948"/>
                  <a:gd name="connsiteY15" fmla="*/ 139953 h 158720"/>
                  <a:gd name="connsiteX16" fmla="*/ 12471 w 34948"/>
                  <a:gd name="connsiteY16" fmla="*/ 134128 h 158720"/>
                  <a:gd name="connsiteX17" fmla="*/ 12471 w 34948"/>
                  <a:gd name="connsiteY17" fmla="*/ 19072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822" y="152"/>
                    </a:moveTo>
                    <a:lnTo>
                      <a:pt x="822" y="9612"/>
                    </a:lnTo>
                    <a:lnTo>
                      <a:pt x="822" y="137763"/>
                    </a:lnTo>
                    <a:lnTo>
                      <a:pt x="822" y="141398"/>
                    </a:lnTo>
                    <a:lnTo>
                      <a:pt x="4095" y="142866"/>
                    </a:lnTo>
                    <a:lnTo>
                      <a:pt x="27395" y="154516"/>
                    </a:lnTo>
                    <a:lnTo>
                      <a:pt x="35771" y="158873"/>
                    </a:lnTo>
                    <a:lnTo>
                      <a:pt x="35771" y="149413"/>
                    </a:lnTo>
                    <a:lnTo>
                      <a:pt x="35771" y="21262"/>
                    </a:lnTo>
                    <a:lnTo>
                      <a:pt x="35771" y="17627"/>
                    </a:lnTo>
                    <a:lnTo>
                      <a:pt x="32497" y="16160"/>
                    </a:lnTo>
                    <a:lnTo>
                      <a:pt x="9198" y="4509"/>
                    </a:lnTo>
                    <a:lnTo>
                      <a:pt x="822" y="152"/>
                    </a:lnTo>
                    <a:close/>
                    <a:moveTo>
                      <a:pt x="12471" y="19072"/>
                    </a:moveTo>
                    <a:lnTo>
                      <a:pt x="24121" y="24897"/>
                    </a:lnTo>
                    <a:lnTo>
                      <a:pt x="24121" y="139953"/>
                    </a:lnTo>
                    <a:lnTo>
                      <a:pt x="12471" y="134128"/>
                    </a:lnTo>
                    <a:lnTo>
                      <a:pt x="12471" y="1907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46" name="Freeform 2745">
                <a:extLst>
                  <a:ext uri="{FF2B5EF4-FFF2-40B4-BE49-F238E27FC236}">
                    <a16:creationId xmlns:a16="http://schemas.microsoft.com/office/drawing/2014/main" id="{4ADF789A-CF40-2561-6473-22C44EE617A6}"/>
                  </a:ext>
                </a:extLst>
              </p:cNvPr>
              <p:cNvSpPr/>
              <p:nvPr/>
            </p:nvSpPr>
            <p:spPr>
              <a:xfrm>
                <a:off x="7559273" y="1395687"/>
                <a:ext cx="477635" cy="595605"/>
              </a:xfrm>
              <a:custGeom>
                <a:avLst/>
                <a:gdLst>
                  <a:gd name="connsiteX0" fmla="*/ 239644 w 477635"/>
                  <a:gd name="connsiteY0" fmla="*/ 149 h 595605"/>
                  <a:gd name="connsiteX1" fmla="*/ 237093 w 477635"/>
                  <a:gd name="connsiteY1" fmla="*/ 1605 h 595605"/>
                  <a:gd name="connsiteX2" fmla="*/ 4101 w 477635"/>
                  <a:gd name="connsiteY2" fmla="*/ 118100 h 595605"/>
                  <a:gd name="connsiteX3" fmla="*/ 827 w 477635"/>
                  <a:gd name="connsiteY3" fmla="*/ 119568 h 595605"/>
                  <a:gd name="connsiteX4" fmla="*/ 827 w 477635"/>
                  <a:gd name="connsiteY4" fmla="*/ 123203 h 595605"/>
                  <a:gd name="connsiteX5" fmla="*/ 827 w 477635"/>
                  <a:gd name="connsiteY5" fmla="*/ 472706 h 595605"/>
                  <a:gd name="connsiteX6" fmla="*/ 827 w 477635"/>
                  <a:gd name="connsiteY6" fmla="*/ 476341 h 595605"/>
                  <a:gd name="connsiteX7" fmla="*/ 4103 w 477635"/>
                  <a:gd name="connsiteY7" fmla="*/ 477809 h 595605"/>
                  <a:gd name="connsiteX8" fmla="*/ 237095 w 477635"/>
                  <a:gd name="connsiteY8" fmla="*/ 594310 h 595605"/>
                  <a:gd name="connsiteX9" fmla="*/ 239646 w 477635"/>
                  <a:gd name="connsiteY9" fmla="*/ 595754 h 595605"/>
                  <a:gd name="connsiteX10" fmla="*/ 242198 w 477635"/>
                  <a:gd name="connsiteY10" fmla="*/ 594310 h 595605"/>
                  <a:gd name="connsiteX11" fmla="*/ 475190 w 477635"/>
                  <a:gd name="connsiteY11" fmla="*/ 477809 h 595605"/>
                  <a:gd name="connsiteX12" fmla="*/ 478463 w 477635"/>
                  <a:gd name="connsiteY12" fmla="*/ 476341 h 595605"/>
                  <a:gd name="connsiteX13" fmla="*/ 478463 w 477635"/>
                  <a:gd name="connsiteY13" fmla="*/ 472706 h 595605"/>
                  <a:gd name="connsiteX14" fmla="*/ 478463 w 477635"/>
                  <a:gd name="connsiteY14" fmla="*/ 123203 h 595605"/>
                  <a:gd name="connsiteX15" fmla="*/ 478463 w 477635"/>
                  <a:gd name="connsiteY15" fmla="*/ 119568 h 595605"/>
                  <a:gd name="connsiteX16" fmla="*/ 475190 w 477635"/>
                  <a:gd name="connsiteY16" fmla="*/ 118100 h 595605"/>
                  <a:gd name="connsiteX17" fmla="*/ 242198 w 477635"/>
                  <a:gd name="connsiteY17" fmla="*/ 1605 h 595605"/>
                  <a:gd name="connsiteX18" fmla="*/ 239646 w 477635"/>
                  <a:gd name="connsiteY18" fmla="*/ 149 h 595605"/>
                  <a:gd name="connsiteX19" fmla="*/ 239644 w 477635"/>
                  <a:gd name="connsiteY19" fmla="*/ 13255 h 595605"/>
                  <a:gd name="connsiteX20" fmla="*/ 466811 w 477635"/>
                  <a:gd name="connsiteY20" fmla="*/ 126838 h 595605"/>
                  <a:gd name="connsiteX21" fmla="*/ 466811 w 477635"/>
                  <a:gd name="connsiteY21" fmla="*/ 469071 h 595605"/>
                  <a:gd name="connsiteX22" fmla="*/ 239644 w 477635"/>
                  <a:gd name="connsiteY22" fmla="*/ 582659 h 595605"/>
                  <a:gd name="connsiteX23" fmla="*/ 12477 w 477635"/>
                  <a:gd name="connsiteY23" fmla="*/ 469071 h 595605"/>
                  <a:gd name="connsiteX24" fmla="*/ 12477 w 477635"/>
                  <a:gd name="connsiteY24" fmla="*/ 126838 h 595605"/>
                  <a:gd name="connsiteX25" fmla="*/ 239644 w 477635"/>
                  <a:gd name="connsiteY25" fmla="*/ 13255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39644" y="149"/>
                    </a:moveTo>
                    <a:lnTo>
                      <a:pt x="237093" y="1605"/>
                    </a:lnTo>
                    <a:lnTo>
                      <a:pt x="4101" y="118100"/>
                    </a:lnTo>
                    <a:lnTo>
                      <a:pt x="827" y="119568"/>
                    </a:lnTo>
                    <a:lnTo>
                      <a:pt x="827" y="123203"/>
                    </a:lnTo>
                    <a:lnTo>
                      <a:pt x="827" y="472706"/>
                    </a:lnTo>
                    <a:lnTo>
                      <a:pt x="827" y="476341"/>
                    </a:lnTo>
                    <a:lnTo>
                      <a:pt x="4103" y="477809"/>
                    </a:lnTo>
                    <a:lnTo>
                      <a:pt x="237095" y="594310"/>
                    </a:lnTo>
                    <a:lnTo>
                      <a:pt x="239646" y="595754"/>
                    </a:lnTo>
                    <a:lnTo>
                      <a:pt x="242198" y="594310"/>
                    </a:lnTo>
                    <a:lnTo>
                      <a:pt x="475190" y="477809"/>
                    </a:lnTo>
                    <a:lnTo>
                      <a:pt x="478463" y="476341"/>
                    </a:lnTo>
                    <a:lnTo>
                      <a:pt x="478463" y="472706"/>
                    </a:lnTo>
                    <a:lnTo>
                      <a:pt x="478463" y="123203"/>
                    </a:lnTo>
                    <a:lnTo>
                      <a:pt x="478463" y="119568"/>
                    </a:lnTo>
                    <a:lnTo>
                      <a:pt x="475190" y="118100"/>
                    </a:lnTo>
                    <a:lnTo>
                      <a:pt x="242198" y="1605"/>
                    </a:lnTo>
                    <a:lnTo>
                      <a:pt x="239646" y="149"/>
                    </a:lnTo>
                    <a:close/>
                    <a:moveTo>
                      <a:pt x="239644" y="13255"/>
                    </a:moveTo>
                    <a:lnTo>
                      <a:pt x="466811" y="126838"/>
                    </a:lnTo>
                    <a:lnTo>
                      <a:pt x="466811" y="469071"/>
                    </a:lnTo>
                    <a:lnTo>
                      <a:pt x="239644" y="582659"/>
                    </a:lnTo>
                    <a:lnTo>
                      <a:pt x="12477" y="469071"/>
                    </a:lnTo>
                    <a:lnTo>
                      <a:pt x="12477" y="126838"/>
                    </a:lnTo>
                    <a:lnTo>
                      <a:pt x="239644" y="1325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747" name="Graphic 2503">
              <a:extLst>
                <a:ext uri="{FF2B5EF4-FFF2-40B4-BE49-F238E27FC236}">
                  <a16:creationId xmlns:a16="http://schemas.microsoft.com/office/drawing/2014/main" id="{AC35B777-9178-874E-C3A6-AD51358FCDDD}"/>
                </a:ext>
              </a:extLst>
            </p:cNvPr>
            <p:cNvGrpSpPr/>
            <p:nvPr/>
          </p:nvGrpSpPr>
          <p:grpSpPr>
            <a:xfrm>
              <a:off x="7844385" y="1613542"/>
              <a:ext cx="158630" cy="305945"/>
              <a:chOff x="7844385" y="1613542"/>
              <a:chExt cx="158630" cy="305945"/>
            </a:xfrm>
          </p:grpSpPr>
          <p:sp>
            <p:nvSpPr>
              <p:cNvPr id="2748" name="Freeform 2747">
                <a:extLst>
                  <a:ext uri="{FF2B5EF4-FFF2-40B4-BE49-F238E27FC236}">
                    <a16:creationId xmlns:a16="http://schemas.microsoft.com/office/drawing/2014/main" id="{86C0A100-9C6A-02A4-05AD-BF759234415B}"/>
                  </a:ext>
                </a:extLst>
              </p:cNvPr>
              <p:cNvSpPr/>
              <p:nvPr/>
            </p:nvSpPr>
            <p:spPr>
              <a:xfrm>
                <a:off x="7844385" y="1653202"/>
                <a:ext cx="158630" cy="226625"/>
              </a:xfrm>
              <a:custGeom>
                <a:avLst/>
                <a:gdLst>
                  <a:gd name="connsiteX0" fmla="*/ 148753 w 158630"/>
                  <a:gd name="connsiteY0" fmla="*/ 64481 h 226625"/>
                  <a:gd name="connsiteX1" fmla="*/ 148753 w 158630"/>
                  <a:gd name="connsiteY1" fmla="*/ 92703 h 226625"/>
                  <a:gd name="connsiteX2" fmla="*/ 89193 w 158630"/>
                  <a:gd name="connsiteY2" fmla="*/ 207576 h 226625"/>
                  <a:gd name="connsiteX3" fmla="*/ 69438 w 158630"/>
                  <a:gd name="connsiteY3" fmla="*/ 217454 h 226625"/>
                  <a:gd name="connsiteX4" fmla="*/ 9877 w 158630"/>
                  <a:gd name="connsiteY4" fmla="*/ 162145 h 226625"/>
                  <a:gd name="connsiteX5" fmla="*/ 9877 w 158630"/>
                  <a:gd name="connsiteY5" fmla="*/ 133923 h 226625"/>
                  <a:gd name="connsiteX6" fmla="*/ 69438 w 158630"/>
                  <a:gd name="connsiteY6" fmla="*/ 19050 h 226625"/>
                  <a:gd name="connsiteX7" fmla="*/ 89193 w 158630"/>
                  <a:gd name="connsiteY7" fmla="*/ 9172 h 22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8630" h="226625">
                    <a:moveTo>
                      <a:pt x="148753" y="64481"/>
                    </a:moveTo>
                    <a:cubicBezTo>
                      <a:pt x="154208" y="69547"/>
                      <a:pt x="154208" y="82182"/>
                      <a:pt x="148753" y="92703"/>
                    </a:cubicBezTo>
                    <a:lnTo>
                      <a:pt x="89193" y="207576"/>
                    </a:lnTo>
                    <a:cubicBezTo>
                      <a:pt x="83737" y="218097"/>
                      <a:pt x="74893" y="222519"/>
                      <a:pt x="69438" y="217454"/>
                    </a:cubicBezTo>
                    <a:lnTo>
                      <a:pt x="9877" y="162145"/>
                    </a:lnTo>
                    <a:cubicBezTo>
                      <a:pt x="4422" y="157079"/>
                      <a:pt x="4422" y="144444"/>
                      <a:pt x="9877" y="133923"/>
                    </a:cubicBezTo>
                    <a:lnTo>
                      <a:pt x="69438" y="19050"/>
                    </a:lnTo>
                    <a:cubicBezTo>
                      <a:pt x="74893" y="8529"/>
                      <a:pt x="83737" y="4107"/>
                      <a:pt x="89193" y="9172"/>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49" name="Freeform 2748">
                <a:extLst>
                  <a:ext uri="{FF2B5EF4-FFF2-40B4-BE49-F238E27FC236}">
                    <a16:creationId xmlns:a16="http://schemas.microsoft.com/office/drawing/2014/main" id="{15596172-ECAE-A5F5-9A66-6434DA19B915}"/>
                  </a:ext>
                </a:extLst>
              </p:cNvPr>
              <p:cNvSpPr/>
              <p:nvPr/>
            </p:nvSpPr>
            <p:spPr>
              <a:xfrm>
                <a:off x="7853147" y="1665714"/>
                <a:ext cx="141104" cy="201587"/>
              </a:xfrm>
              <a:custGeom>
                <a:avLst/>
                <a:gdLst>
                  <a:gd name="connsiteX0" fmla="*/ 136166 w 141104"/>
                  <a:gd name="connsiteY0" fmla="*/ 60930 h 201587"/>
                  <a:gd name="connsiteX1" fmla="*/ 136166 w 141104"/>
                  <a:gd name="connsiteY1" fmla="*/ 75041 h 201587"/>
                  <a:gd name="connsiteX2" fmla="*/ 75491 w 141104"/>
                  <a:gd name="connsiteY2" fmla="*/ 192063 h 201587"/>
                  <a:gd name="connsiteX3" fmla="*/ 65614 w 141104"/>
                  <a:gd name="connsiteY3" fmla="*/ 197002 h 201587"/>
                  <a:gd name="connsiteX4" fmla="*/ 4939 w 141104"/>
                  <a:gd name="connsiteY4" fmla="*/ 140658 h 201587"/>
                  <a:gd name="connsiteX5" fmla="*/ 4939 w 141104"/>
                  <a:gd name="connsiteY5" fmla="*/ 126547 h 201587"/>
                  <a:gd name="connsiteX6" fmla="*/ 65614 w 141104"/>
                  <a:gd name="connsiteY6" fmla="*/ 9525 h 201587"/>
                  <a:gd name="connsiteX7" fmla="*/ 75491 w 141104"/>
                  <a:gd name="connsiteY7" fmla="*/ 4586 h 201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1104" h="201587">
                    <a:moveTo>
                      <a:pt x="136166" y="60930"/>
                    </a:moveTo>
                    <a:cubicBezTo>
                      <a:pt x="138893" y="63462"/>
                      <a:pt x="138893" y="69780"/>
                      <a:pt x="136166" y="75041"/>
                    </a:cubicBezTo>
                    <a:lnTo>
                      <a:pt x="75491" y="192063"/>
                    </a:lnTo>
                    <a:cubicBezTo>
                      <a:pt x="72763" y="197323"/>
                      <a:pt x="68341" y="199535"/>
                      <a:pt x="65614" y="197002"/>
                    </a:cubicBezTo>
                    <a:lnTo>
                      <a:pt x="4939" y="140658"/>
                    </a:lnTo>
                    <a:cubicBezTo>
                      <a:pt x="2211" y="138125"/>
                      <a:pt x="2211" y="131808"/>
                      <a:pt x="4939" y="126547"/>
                    </a:cubicBezTo>
                    <a:lnTo>
                      <a:pt x="65614" y="9525"/>
                    </a:lnTo>
                    <a:cubicBezTo>
                      <a:pt x="68341" y="4264"/>
                      <a:pt x="72763" y="2053"/>
                      <a:pt x="75491" y="4586"/>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50" name="Freeform 2749">
                <a:extLst>
                  <a:ext uri="{FF2B5EF4-FFF2-40B4-BE49-F238E27FC236}">
                    <a16:creationId xmlns:a16="http://schemas.microsoft.com/office/drawing/2014/main" id="{6DACE252-E3D5-CB30-DC8E-47DB4BEBC075}"/>
                  </a:ext>
                </a:extLst>
              </p:cNvPr>
              <p:cNvSpPr/>
              <p:nvPr/>
            </p:nvSpPr>
            <p:spPr>
              <a:xfrm>
                <a:off x="7910818" y="1705554"/>
                <a:ext cx="29660" cy="118237"/>
              </a:xfrm>
              <a:custGeom>
                <a:avLst/>
                <a:gdLst>
                  <a:gd name="connsiteX0" fmla="*/ 20138 w 29660"/>
                  <a:gd name="connsiteY0" fmla="*/ 31469 h 118237"/>
                  <a:gd name="connsiteX1" fmla="*/ 16367 w 29660"/>
                  <a:gd name="connsiteY1" fmla="*/ 33355 h 118237"/>
                  <a:gd name="connsiteX2" fmla="*/ 93 w 29660"/>
                  <a:gd name="connsiteY2" fmla="*/ 44652 h 118237"/>
                  <a:gd name="connsiteX3" fmla="*/ 93 w 29660"/>
                  <a:gd name="connsiteY3" fmla="*/ 49409 h 118237"/>
                  <a:gd name="connsiteX4" fmla="*/ 2305 w 29660"/>
                  <a:gd name="connsiteY4" fmla="*/ 48602 h 118237"/>
                  <a:gd name="connsiteX5" fmla="*/ 9615 w 29660"/>
                  <a:gd name="connsiteY5" fmla="*/ 58084 h 118237"/>
                  <a:gd name="connsiteX6" fmla="*/ 9615 w 29660"/>
                  <a:gd name="connsiteY6" fmla="*/ 95236 h 118237"/>
                  <a:gd name="connsiteX7" fmla="*/ 2747 w 29660"/>
                  <a:gd name="connsiteY7" fmla="*/ 111808 h 118237"/>
                  <a:gd name="connsiteX8" fmla="*/ 0 w 29660"/>
                  <a:gd name="connsiteY8" fmla="*/ 113481 h 118237"/>
                  <a:gd name="connsiteX9" fmla="*/ 0 w 29660"/>
                  <a:gd name="connsiteY9" fmla="*/ 118238 h 118237"/>
                  <a:gd name="connsiteX10" fmla="*/ 29660 w 29660"/>
                  <a:gd name="connsiteY10" fmla="*/ 103407 h 118237"/>
                  <a:gd name="connsiteX11" fmla="*/ 29660 w 29660"/>
                  <a:gd name="connsiteY11" fmla="*/ 98651 h 118237"/>
                  <a:gd name="connsiteX12" fmla="*/ 27006 w 29660"/>
                  <a:gd name="connsiteY12" fmla="*/ 99678 h 118237"/>
                  <a:gd name="connsiteX13" fmla="*/ 20138 w 29660"/>
                  <a:gd name="connsiteY13" fmla="*/ 89975 h 118237"/>
                  <a:gd name="connsiteX14" fmla="*/ 20138 w 29660"/>
                  <a:gd name="connsiteY14" fmla="*/ 31469 h 118237"/>
                  <a:gd name="connsiteX15" fmla="*/ 15040 w 29660"/>
                  <a:gd name="connsiteY15" fmla="*/ 7311 h 118237"/>
                  <a:gd name="connsiteX16" fmla="*/ 8288 w 29660"/>
                  <a:gd name="connsiteY16" fmla="*/ 20166 h 118237"/>
                  <a:gd name="connsiteX17" fmla="*/ 14923 w 29660"/>
                  <a:gd name="connsiteY17" fmla="*/ 26494 h 118237"/>
                  <a:gd name="connsiteX18" fmla="*/ 21675 w 29660"/>
                  <a:gd name="connsiteY18" fmla="*/ 13639 h 118237"/>
                  <a:gd name="connsiteX19" fmla="*/ 15040 w 29660"/>
                  <a:gd name="connsiteY19" fmla="*/ 7311 h 11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9660" h="118237">
                    <a:moveTo>
                      <a:pt x="20138" y="31469"/>
                    </a:moveTo>
                    <a:lnTo>
                      <a:pt x="16367" y="33355"/>
                    </a:lnTo>
                    <a:cubicBezTo>
                      <a:pt x="9615" y="38461"/>
                      <a:pt x="5960" y="41087"/>
                      <a:pt x="93" y="44652"/>
                    </a:cubicBezTo>
                    <a:lnTo>
                      <a:pt x="93" y="49409"/>
                    </a:lnTo>
                    <a:lnTo>
                      <a:pt x="2305" y="48602"/>
                    </a:lnTo>
                    <a:cubicBezTo>
                      <a:pt x="8079" y="46513"/>
                      <a:pt x="9615" y="48605"/>
                      <a:pt x="9615" y="58084"/>
                    </a:cubicBezTo>
                    <a:lnTo>
                      <a:pt x="9615" y="95236"/>
                    </a:lnTo>
                    <a:cubicBezTo>
                      <a:pt x="9615" y="103951"/>
                      <a:pt x="7636" y="108565"/>
                      <a:pt x="2747" y="111808"/>
                    </a:cubicBezTo>
                    <a:lnTo>
                      <a:pt x="0" y="113481"/>
                    </a:lnTo>
                    <a:lnTo>
                      <a:pt x="0" y="118238"/>
                    </a:lnTo>
                    <a:lnTo>
                      <a:pt x="29660" y="103407"/>
                    </a:lnTo>
                    <a:lnTo>
                      <a:pt x="29660" y="98651"/>
                    </a:lnTo>
                    <a:lnTo>
                      <a:pt x="27006" y="99678"/>
                    </a:lnTo>
                    <a:cubicBezTo>
                      <a:pt x="22024" y="101371"/>
                      <a:pt x="20138" y="98689"/>
                      <a:pt x="20138" y="89975"/>
                    </a:cubicBezTo>
                    <a:lnTo>
                      <a:pt x="20138" y="31469"/>
                    </a:lnTo>
                    <a:moveTo>
                      <a:pt x="15040" y="7311"/>
                    </a:moveTo>
                    <a:cubicBezTo>
                      <a:pt x="11268" y="9197"/>
                      <a:pt x="8288" y="14944"/>
                      <a:pt x="8288" y="20166"/>
                    </a:cubicBezTo>
                    <a:cubicBezTo>
                      <a:pt x="8288" y="25554"/>
                      <a:pt x="11268" y="28321"/>
                      <a:pt x="14923" y="26494"/>
                    </a:cubicBezTo>
                    <a:cubicBezTo>
                      <a:pt x="18695" y="24608"/>
                      <a:pt x="21675" y="18860"/>
                      <a:pt x="21675" y="13639"/>
                    </a:cubicBezTo>
                    <a:cubicBezTo>
                      <a:pt x="21675" y="8417"/>
                      <a:pt x="18695" y="5483"/>
                      <a:pt x="15040" y="7311"/>
                    </a:cubicBez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51" name="Freeform 2750">
                <a:extLst>
                  <a:ext uri="{FF2B5EF4-FFF2-40B4-BE49-F238E27FC236}">
                    <a16:creationId xmlns:a16="http://schemas.microsoft.com/office/drawing/2014/main" id="{90BF0C3B-40DD-E681-5E32-54DA9AEABEB3}"/>
                  </a:ext>
                </a:extLst>
              </p:cNvPr>
              <p:cNvSpPr/>
              <p:nvPr/>
            </p:nvSpPr>
            <p:spPr>
              <a:xfrm>
                <a:off x="7856020" y="1652056"/>
                <a:ext cx="103246" cy="210743"/>
              </a:xfrm>
              <a:custGeom>
                <a:avLst/>
                <a:gdLst>
                  <a:gd name="connsiteX0" fmla="*/ 67672 w 103246"/>
                  <a:gd name="connsiteY0" fmla="*/ 17788 h 210743"/>
                  <a:gd name="connsiteX1" fmla="*/ 62737 w 103246"/>
                  <a:gd name="connsiteY1" fmla="*/ 23149 h 210743"/>
                  <a:gd name="connsiteX2" fmla="*/ 2043 w 103246"/>
                  <a:gd name="connsiteY2" fmla="*/ 140175 h 210743"/>
                  <a:gd name="connsiteX3" fmla="*/ 2043 w 103246"/>
                  <a:gd name="connsiteY3" fmla="*/ 154311 h 210743"/>
                  <a:gd name="connsiteX4" fmla="*/ 40829 w 103246"/>
                  <a:gd name="connsiteY4" fmla="*/ 190328 h 210743"/>
                  <a:gd name="connsiteX5" fmla="*/ 103246 w 103246"/>
                  <a:gd name="connsiteY5" fmla="*/ 46664 h 210743"/>
                  <a:gd name="connsiteX6" fmla="*/ 72631 w 103246"/>
                  <a:gd name="connsiteY6" fmla="*/ 18202 h 210743"/>
                  <a:gd name="connsiteX7" fmla="*/ 67672 w 103246"/>
                  <a:gd name="connsiteY7" fmla="*/ 17788 h 21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246" h="210743">
                    <a:moveTo>
                      <a:pt x="67672" y="17788"/>
                    </a:moveTo>
                    <a:cubicBezTo>
                      <a:pt x="65880" y="18684"/>
                      <a:pt x="64087" y="20512"/>
                      <a:pt x="62737" y="23149"/>
                    </a:cubicBezTo>
                    <a:lnTo>
                      <a:pt x="2043" y="140175"/>
                    </a:lnTo>
                    <a:cubicBezTo>
                      <a:pt x="-681" y="145462"/>
                      <a:pt x="-681" y="151781"/>
                      <a:pt x="2043" y="154311"/>
                    </a:cubicBezTo>
                    <a:lnTo>
                      <a:pt x="40829" y="190328"/>
                    </a:lnTo>
                    <a:cubicBezTo>
                      <a:pt x="40922" y="132508"/>
                      <a:pt x="68161" y="71658"/>
                      <a:pt x="103246" y="46664"/>
                    </a:cubicBezTo>
                    <a:lnTo>
                      <a:pt x="72631" y="18202"/>
                    </a:lnTo>
                    <a:cubicBezTo>
                      <a:pt x="71258" y="16926"/>
                      <a:pt x="69465" y="16891"/>
                      <a:pt x="67672" y="17788"/>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780" name="Graphic 2503">
            <a:extLst>
              <a:ext uri="{FF2B5EF4-FFF2-40B4-BE49-F238E27FC236}">
                <a16:creationId xmlns:a16="http://schemas.microsoft.com/office/drawing/2014/main" id="{6FE0B195-513E-7AA4-8B84-EDD6DE81FB5B}"/>
              </a:ext>
            </a:extLst>
          </p:cNvPr>
          <p:cNvGrpSpPr/>
          <p:nvPr/>
        </p:nvGrpSpPr>
        <p:grpSpPr>
          <a:xfrm>
            <a:off x="6680163" y="4506407"/>
            <a:ext cx="785607" cy="556943"/>
            <a:chOff x="6905491" y="3714563"/>
            <a:chExt cx="529892" cy="375658"/>
          </a:xfrm>
        </p:grpSpPr>
        <p:grpSp>
          <p:nvGrpSpPr>
            <p:cNvPr id="2781" name="Graphic 2503">
              <a:extLst>
                <a:ext uri="{FF2B5EF4-FFF2-40B4-BE49-F238E27FC236}">
                  <a16:creationId xmlns:a16="http://schemas.microsoft.com/office/drawing/2014/main" id="{29A3818D-71A1-A328-4D24-78492C8941BD}"/>
                </a:ext>
              </a:extLst>
            </p:cNvPr>
            <p:cNvGrpSpPr/>
            <p:nvPr/>
          </p:nvGrpSpPr>
          <p:grpSpPr>
            <a:xfrm>
              <a:off x="6931252" y="3715669"/>
              <a:ext cx="480894" cy="374552"/>
              <a:chOff x="6931252" y="3715669"/>
              <a:chExt cx="480894" cy="374552"/>
            </a:xfrm>
          </p:grpSpPr>
          <p:sp>
            <p:nvSpPr>
              <p:cNvPr id="2782" name="Freeform 2781">
                <a:extLst>
                  <a:ext uri="{FF2B5EF4-FFF2-40B4-BE49-F238E27FC236}">
                    <a16:creationId xmlns:a16="http://schemas.microsoft.com/office/drawing/2014/main" id="{A524A1DA-429E-02F7-AC0B-3D8A8FA17CB0}"/>
                  </a:ext>
                </a:extLst>
              </p:cNvPr>
              <p:cNvSpPr/>
              <p:nvPr/>
            </p:nvSpPr>
            <p:spPr>
              <a:xfrm>
                <a:off x="6931252" y="3715669"/>
                <a:ext cx="480894" cy="374552"/>
              </a:xfrm>
              <a:custGeom>
                <a:avLst/>
                <a:gdLst>
                  <a:gd name="connsiteX0" fmla="*/ 241134 w 480894"/>
                  <a:gd name="connsiteY0" fmla="*/ 679 h 374552"/>
                  <a:gd name="connsiteX1" fmla="*/ 231885 w 480894"/>
                  <a:gd name="connsiteY1" fmla="*/ 5323 h 374552"/>
                  <a:gd name="connsiteX2" fmla="*/ 9941 w 480894"/>
                  <a:gd name="connsiteY2" fmla="*/ 116279 h 374552"/>
                  <a:gd name="connsiteX3" fmla="*/ 692 w 480894"/>
                  <a:gd name="connsiteY3" fmla="*/ 120923 h 374552"/>
                  <a:gd name="connsiteX4" fmla="*/ 692 w 480894"/>
                  <a:gd name="connsiteY4" fmla="*/ 132464 h 374552"/>
                  <a:gd name="connsiteX5" fmla="*/ 692 w 480894"/>
                  <a:gd name="connsiteY5" fmla="*/ 243447 h 374552"/>
                  <a:gd name="connsiteX6" fmla="*/ 692 w 480894"/>
                  <a:gd name="connsiteY6" fmla="*/ 255016 h 374552"/>
                  <a:gd name="connsiteX7" fmla="*/ 9940 w 480894"/>
                  <a:gd name="connsiteY7" fmla="*/ 259632 h 374552"/>
                  <a:gd name="connsiteX8" fmla="*/ 231884 w 480894"/>
                  <a:gd name="connsiteY8" fmla="*/ 370616 h 374552"/>
                  <a:gd name="connsiteX9" fmla="*/ 241133 w 480894"/>
                  <a:gd name="connsiteY9" fmla="*/ 375232 h 374552"/>
                  <a:gd name="connsiteX10" fmla="*/ 249225 w 480894"/>
                  <a:gd name="connsiteY10" fmla="*/ 370616 h 374552"/>
                  <a:gd name="connsiteX11" fmla="*/ 471173 w 480894"/>
                  <a:gd name="connsiteY11" fmla="*/ 259632 h 374552"/>
                  <a:gd name="connsiteX12" fmla="*/ 481587 w 480894"/>
                  <a:gd name="connsiteY12" fmla="*/ 255016 h 374552"/>
                  <a:gd name="connsiteX13" fmla="*/ 481587 w 480894"/>
                  <a:gd name="connsiteY13" fmla="*/ 243447 h 374552"/>
                  <a:gd name="connsiteX14" fmla="*/ 481587 w 480894"/>
                  <a:gd name="connsiteY14" fmla="*/ 132464 h 374552"/>
                  <a:gd name="connsiteX15" fmla="*/ 481587 w 480894"/>
                  <a:gd name="connsiteY15" fmla="*/ 120923 h 374552"/>
                  <a:gd name="connsiteX16" fmla="*/ 471173 w 480894"/>
                  <a:gd name="connsiteY16" fmla="*/ 116279 h 374552"/>
                  <a:gd name="connsiteX17" fmla="*/ 249225 w 480894"/>
                  <a:gd name="connsiteY17" fmla="*/ 5323 h 374552"/>
                  <a:gd name="connsiteX18" fmla="*/ 241133 w 480894"/>
                  <a:gd name="connsiteY18" fmla="*/ 679 h 374552"/>
                  <a:gd name="connsiteX19" fmla="*/ 241134 w 480894"/>
                  <a:gd name="connsiteY19" fmla="*/ 42308 h 374552"/>
                  <a:gd name="connsiteX20" fmla="*/ 444576 w 480894"/>
                  <a:gd name="connsiteY20" fmla="*/ 144032 h 374552"/>
                  <a:gd name="connsiteX21" fmla="*/ 444576 w 480894"/>
                  <a:gd name="connsiteY21" fmla="*/ 231907 h 374552"/>
                  <a:gd name="connsiteX22" fmla="*/ 241134 w 480894"/>
                  <a:gd name="connsiteY22" fmla="*/ 333630 h 374552"/>
                  <a:gd name="connsiteX23" fmla="*/ 37685 w 480894"/>
                  <a:gd name="connsiteY23" fmla="*/ 231907 h 374552"/>
                  <a:gd name="connsiteX24" fmla="*/ 37683 w 480894"/>
                  <a:gd name="connsiteY24" fmla="*/ 144032 h 374552"/>
                  <a:gd name="connsiteX25" fmla="*/ 241133 w 480894"/>
                  <a:gd name="connsiteY25" fmla="*/ 42308 h 37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0894" h="374552">
                    <a:moveTo>
                      <a:pt x="241134" y="679"/>
                    </a:moveTo>
                    <a:lnTo>
                      <a:pt x="231885" y="5323"/>
                    </a:lnTo>
                    <a:lnTo>
                      <a:pt x="9941" y="116279"/>
                    </a:lnTo>
                    <a:lnTo>
                      <a:pt x="692" y="120923"/>
                    </a:lnTo>
                    <a:lnTo>
                      <a:pt x="692" y="132464"/>
                    </a:lnTo>
                    <a:lnTo>
                      <a:pt x="692" y="243447"/>
                    </a:lnTo>
                    <a:lnTo>
                      <a:pt x="692" y="255016"/>
                    </a:lnTo>
                    <a:lnTo>
                      <a:pt x="9940" y="259632"/>
                    </a:lnTo>
                    <a:lnTo>
                      <a:pt x="231884" y="370616"/>
                    </a:lnTo>
                    <a:lnTo>
                      <a:pt x="241133" y="375232"/>
                    </a:lnTo>
                    <a:lnTo>
                      <a:pt x="249225" y="370616"/>
                    </a:lnTo>
                    <a:lnTo>
                      <a:pt x="471173" y="259632"/>
                    </a:lnTo>
                    <a:lnTo>
                      <a:pt x="481587" y="255016"/>
                    </a:lnTo>
                    <a:lnTo>
                      <a:pt x="481587" y="243447"/>
                    </a:lnTo>
                    <a:lnTo>
                      <a:pt x="481587" y="132464"/>
                    </a:lnTo>
                    <a:lnTo>
                      <a:pt x="481587" y="120923"/>
                    </a:lnTo>
                    <a:lnTo>
                      <a:pt x="471173" y="116279"/>
                    </a:lnTo>
                    <a:lnTo>
                      <a:pt x="249225" y="5323"/>
                    </a:lnTo>
                    <a:lnTo>
                      <a:pt x="241133" y="679"/>
                    </a:lnTo>
                    <a:close/>
                    <a:moveTo>
                      <a:pt x="241134" y="42308"/>
                    </a:moveTo>
                    <a:lnTo>
                      <a:pt x="444576" y="144032"/>
                    </a:lnTo>
                    <a:lnTo>
                      <a:pt x="444576" y="231907"/>
                    </a:lnTo>
                    <a:lnTo>
                      <a:pt x="241134" y="333630"/>
                    </a:lnTo>
                    <a:lnTo>
                      <a:pt x="37685" y="231907"/>
                    </a:lnTo>
                    <a:lnTo>
                      <a:pt x="37683" y="144032"/>
                    </a:lnTo>
                    <a:lnTo>
                      <a:pt x="241133" y="4230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83" name="Freeform 2782">
                <a:extLst>
                  <a:ext uri="{FF2B5EF4-FFF2-40B4-BE49-F238E27FC236}">
                    <a16:creationId xmlns:a16="http://schemas.microsoft.com/office/drawing/2014/main" id="{65C41016-9FCD-72A3-A4C3-67BA7654D088}"/>
                  </a:ext>
                </a:extLst>
              </p:cNvPr>
              <p:cNvSpPr/>
              <p:nvPr/>
            </p:nvSpPr>
            <p:spPr>
              <a:xfrm>
                <a:off x="6949322" y="3736579"/>
                <a:ext cx="443892" cy="221967"/>
              </a:xfrm>
              <a:custGeom>
                <a:avLst/>
                <a:gdLst>
                  <a:gd name="connsiteX0" fmla="*/ 692 w 443892"/>
                  <a:gd name="connsiteY0" fmla="*/ 111652 h 221967"/>
                  <a:gd name="connsiteX1" fmla="*/ 222639 w 443892"/>
                  <a:gd name="connsiteY1" fmla="*/ 668 h 221967"/>
                  <a:gd name="connsiteX2" fmla="*/ 444585 w 443892"/>
                  <a:gd name="connsiteY2" fmla="*/ 111652 h 221967"/>
                  <a:gd name="connsiteX3" fmla="*/ 222639 w 443892"/>
                  <a:gd name="connsiteY3" fmla="*/ 222635 h 221967"/>
                  <a:gd name="connsiteX4" fmla="*/ 692 w 443892"/>
                  <a:gd name="connsiteY4" fmla="*/ 111652 h 221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92" h="221967">
                    <a:moveTo>
                      <a:pt x="692" y="111652"/>
                    </a:moveTo>
                    <a:lnTo>
                      <a:pt x="222639" y="668"/>
                    </a:lnTo>
                    <a:lnTo>
                      <a:pt x="444585" y="111652"/>
                    </a:lnTo>
                    <a:lnTo>
                      <a:pt x="222639" y="222635"/>
                    </a:lnTo>
                    <a:lnTo>
                      <a:pt x="692" y="11165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84" name="Freeform 2783">
                <a:extLst>
                  <a:ext uri="{FF2B5EF4-FFF2-40B4-BE49-F238E27FC236}">
                    <a16:creationId xmlns:a16="http://schemas.microsoft.com/office/drawing/2014/main" id="{B7695E8D-E6FF-1D00-EE9B-087AC21FA020}"/>
                  </a:ext>
                </a:extLst>
              </p:cNvPr>
              <p:cNvSpPr/>
              <p:nvPr/>
            </p:nvSpPr>
            <p:spPr>
              <a:xfrm>
                <a:off x="6949322" y="3847563"/>
                <a:ext cx="221947" cy="221939"/>
              </a:xfrm>
              <a:custGeom>
                <a:avLst/>
                <a:gdLst>
                  <a:gd name="connsiteX0" fmla="*/ 670 w 221947"/>
                  <a:gd name="connsiteY0" fmla="*/ 690 h 221939"/>
                  <a:gd name="connsiteX1" fmla="*/ 670 w 221947"/>
                  <a:gd name="connsiteY1" fmla="*/ 111674 h 221939"/>
                  <a:gd name="connsiteX2" fmla="*/ 222617 w 221947"/>
                  <a:gd name="connsiteY2" fmla="*/ 222630 h 221939"/>
                  <a:gd name="connsiteX3" fmla="*/ 222617 w 221947"/>
                  <a:gd name="connsiteY3" fmla="*/ 111674 h 221939"/>
                  <a:gd name="connsiteX4" fmla="*/ 670 w 221947"/>
                  <a:gd name="connsiteY4" fmla="*/ 690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670" y="690"/>
                    </a:moveTo>
                    <a:lnTo>
                      <a:pt x="670" y="111674"/>
                    </a:lnTo>
                    <a:lnTo>
                      <a:pt x="222617" y="222630"/>
                    </a:lnTo>
                    <a:lnTo>
                      <a:pt x="222617" y="111674"/>
                    </a:lnTo>
                    <a:lnTo>
                      <a:pt x="670" y="69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85" name="Freeform 2784">
                <a:extLst>
                  <a:ext uri="{FF2B5EF4-FFF2-40B4-BE49-F238E27FC236}">
                    <a16:creationId xmlns:a16="http://schemas.microsoft.com/office/drawing/2014/main" id="{E47F5DAD-B8FE-842A-9C9A-905BA93DC8F9}"/>
                  </a:ext>
                </a:extLst>
              </p:cNvPr>
              <p:cNvSpPr/>
              <p:nvPr/>
            </p:nvSpPr>
            <p:spPr>
              <a:xfrm>
                <a:off x="7171268" y="3847563"/>
                <a:ext cx="221947" cy="221939"/>
              </a:xfrm>
              <a:custGeom>
                <a:avLst/>
                <a:gdLst>
                  <a:gd name="connsiteX0" fmla="*/ 222662 w 221947"/>
                  <a:gd name="connsiteY0" fmla="*/ 690 h 221939"/>
                  <a:gd name="connsiteX1" fmla="*/ 222662 w 221947"/>
                  <a:gd name="connsiteY1" fmla="*/ 111674 h 221939"/>
                  <a:gd name="connsiteX2" fmla="*/ 715 w 221947"/>
                  <a:gd name="connsiteY2" fmla="*/ 222630 h 221939"/>
                  <a:gd name="connsiteX3" fmla="*/ 715 w 221947"/>
                  <a:gd name="connsiteY3" fmla="*/ 111674 h 221939"/>
                  <a:gd name="connsiteX4" fmla="*/ 222662 w 221947"/>
                  <a:gd name="connsiteY4" fmla="*/ 690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222662" y="690"/>
                    </a:moveTo>
                    <a:lnTo>
                      <a:pt x="222662" y="111674"/>
                    </a:lnTo>
                    <a:lnTo>
                      <a:pt x="715" y="222630"/>
                    </a:lnTo>
                    <a:lnTo>
                      <a:pt x="715" y="111674"/>
                    </a:lnTo>
                    <a:lnTo>
                      <a:pt x="222662" y="69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786" name="Graphic 2503">
              <a:extLst>
                <a:ext uri="{FF2B5EF4-FFF2-40B4-BE49-F238E27FC236}">
                  <a16:creationId xmlns:a16="http://schemas.microsoft.com/office/drawing/2014/main" id="{4450622F-678D-E908-5996-3216C25FFBDB}"/>
                </a:ext>
              </a:extLst>
            </p:cNvPr>
            <p:cNvGrpSpPr/>
            <p:nvPr/>
          </p:nvGrpSpPr>
          <p:grpSpPr>
            <a:xfrm>
              <a:off x="6905491" y="3714563"/>
              <a:ext cx="529892" cy="264957"/>
              <a:chOff x="6905491" y="3714563"/>
              <a:chExt cx="529892" cy="264957"/>
            </a:xfrm>
          </p:grpSpPr>
          <p:sp>
            <p:nvSpPr>
              <p:cNvPr id="2787" name="Freeform 2786">
                <a:extLst>
                  <a:ext uri="{FF2B5EF4-FFF2-40B4-BE49-F238E27FC236}">
                    <a16:creationId xmlns:a16="http://schemas.microsoft.com/office/drawing/2014/main" id="{7F9889B6-C6D6-0EF8-2739-0134E5CB0715}"/>
                  </a:ext>
                </a:extLst>
              </p:cNvPr>
              <p:cNvSpPr/>
              <p:nvPr/>
            </p:nvSpPr>
            <p:spPr>
              <a:xfrm>
                <a:off x="6959512" y="3741239"/>
                <a:ext cx="422052" cy="211035"/>
              </a:xfrm>
              <a:custGeom>
                <a:avLst/>
                <a:gdLst>
                  <a:gd name="connsiteX0" fmla="*/ 211040 w 422052"/>
                  <a:gd name="connsiteY0" fmla="*/ 0 h 211035"/>
                  <a:gd name="connsiteX1" fmla="*/ 0 w 422052"/>
                  <a:gd name="connsiteY1" fmla="*/ 105524 h 211035"/>
                  <a:gd name="connsiteX2" fmla="*/ 211013 w 422052"/>
                  <a:gd name="connsiteY2" fmla="*/ 211035 h 211035"/>
                  <a:gd name="connsiteX3" fmla="*/ 422053 w 422052"/>
                  <a:gd name="connsiteY3" fmla="*/ 105511 h 211035"/>
                  <a:gd name="connsiteX4" fmla="*/ 211040 w 422052"/>
                  <a:gd name="connsiteY4" fmla="*/ 0 h 211035"/>
                  <a:gd name="connsiteX5" fmla="*/ 310074 w 422052"/>
                  <a:gd name="connsiteY5" fmla="*/ 56125 h 211035"/>
                  <a:gd name="connsiteX6" fmla="*/ 310074 w 422052"/>
                  <a:gd name="connsiteY6" fmla="*/ 155084 h 211035"/>
                  <a:gd name="connsiteX7" fmla="*/ 112246 w 422052"/>
                  <a:gd name="connsiteY7" fmla="*/ 155044 h 211035"/>
                  <a:gd name="connsiteX8" fmla="*/ 112166 w 422052"/>
                  <a:gd name="connsiteY8" fmla="*/ 56125 h 211035"/>
                  <a:gd name="connsiteX9" fmla="*/ 310074 w 422052"/>
                  <a:gd name="connsiteY9" fmla="*/ 56125 h 211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052" h="211035">
                    <a:moveTo>
                      <a:pt x="211040" y="0"/>
                    </a:moveTo>
                    <a:lnTo>
                      <a:pt x="0" y="105524"/>
                    </a:lnTo>
                    <a:lnTo>
                      <a:pt x="211013" y="211035"/>
                    </a:lnTo>
                    <a:lnTo>
                      <a:pt x="422053" y="105511"/>
                    </a:lnTo>
                    <a:lnTo>
                      <a:pt x="211040" y="0"/>
                    </a:lnTo>
                    <a:close/>
                    <a:moveTo>
                      <a:pt x="310074" y="56125"/>
                    </a:moveTo>
                    <a:cubicBezTo>
                      <a:pt x="364632" y="83406"/>
                      <a:pt x="364686" y="127777"/>
                      <a:pt x="310074" y="155084"/>
                    </a:cubicBezTo>
                    <a:cubicBezTo>
                      <a:pt x="255462" y="182391"/>
                      <a:pt x="166804" y="182324"/>
                      <a:pt x="112246" y="155044"/>
                    </a:cubicBezTo>
                    <a:cubicBezTo>
                      <a:pt x="57688" y="127763"/>
                      <a:pt x="57554" y="83433"/>
                      <a:pt x="112166" y="56125"/>
                    </a:cubicBezTo>
                    <a:cubicBezTo>
                      <a:pt x="166778" y="28818"/>
                      <a:pt x="255516" y="28845"/>
                      <a:pt x="310074" y="56125"/>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788" name="Graphic 2503">
                <a:extLst>
                  <a:ext uri="{FF2B5EF4-FFF2-40B4-BE49-F238E27FC236}">
                    <a16:creationId xmlns:a16="http://schemas.microsoft.com/office/drawing/2014/main" id="{A62DEA49-C6A2-AECA-C16B-05B34C618203}"/>
                  </a:ext>
                </a:extLst>
              </p:cNvPr>
              <p:cNvGrpSpPr/>
              <p:nvPr/>
            </p:nvGrpSpPr>
            <p:grpSpPr>
              <a:xfrm>
                <a:off x="6905491" y="3714563"/>
                <a:ext cx="529892" cy="264957"/>
                <a:chOff x="6905491" y="3714563"/>
                <a:chExt cx="529892" cy="264957"/>
              </a:xfrm>
            </p:grpSpPr>
            <p:grpSp>
              <p:nvGrpSpPr>
                <p:cNvPr id="2789" name="Graphic 2503">
                  <a:extLst>
                    <a:ext uri="{FF2B5EF4-FFF2-40B4-BE49-F238E27FC236}">
                      <a16:creationId xmlns:a16="http://schemas.microsoft.com/office/drawing/2014/main" id="{27BF5D8F-43DA-2898-6E74-23FD52F1D152}"/>
                    </a:ext>
                  </a:extLst>
                </p:cNvPr>
                <p:cNvGrpSpPr/>
                <p:nvPr/>
              </p:nvGrpSpPr>
              <p:grpSpPr>
                <a:xfrm>
                  <a:off x="7037964" y="3780802"/>
                  <a:ext cx="264946" cy="132478"/>
                  <a:chOff x="7037964" y="3780802"/>
                  <a:chExt cx="264946" cy="132478"/>
                </a:xfrm>
                <a:solidFill>
                  <a:srgbClr val="00FFFF"/>
                </a:solidFill>
              </p:grpSpPr>
              <p:sp>
                <p:nvSpPr>
                  <p:cNvPr id="2790" name="Freeform 2789">
                    <a:extLst>
                      <a:ext uri="{FF2B5EF4-FFF2-40B4-BE49-F238E27FC236}">
                        <a16:creationId xmlns:a16="http://schemas.microsoft.com/office/drawing/2014/main" id="{E4B19890-89C2-4E76-B11F-E8C7142DE3D3}"/>
                      </a:ext>
                    </a:extLst>
                  </p:cNvPr>
                  <p:cNvSpPr/>
                  <p:nvPr/>
                </p:nvSpPr>
                <p:spPr>
                  <a:xfrm>
                    <a:off x="7147308" y="3780802"/>
                    <a:ext cx="46975" cy="56168"/>
                  </a:xfrm>
                  <a:custGeom>
                    <a:avLst/>
                    <a:gdLst>
                      <a:gd name="connsiteX0" fmla="*/ 23847 w 46975"/>
                      <a:gd name="connsiteY0" fmla="*/ 444 h 56168"/>
                      <a:gd name="connsiteX1" fmla="*/ 321 w 46975"/>
                      <a:gd name="connsiteY1" fmla="*/ 21796 h 56168"/>
                      <a:gd name="connsiteX2" fmla="*/ 7772 w 46975"/>
                      <a:gd name="connsiteY2" fmla="*/ 21796 h 56168"/>
                      <a:gd name="connsiteX3" fmla="*/ 7772 w 46975"/>
                      <a:gd name="connsiteY3" fmla="*/ 56613 h 56168"/>
                      <a:gd name="connsiteX4" fmla="*/ 39921 w 46975"/>
                      <a:gd name="connsiteY4" fmla="*/ 56613 h 56168"/>
                      <a:gd name="connsiteX5" fmla="*/ 39921 w 46975"/>
                      <a:gd name="connsiteY5" fmla="*/ 21796 h 56168"/>
                      <a:gd name="connsiteX6" fmla="*/ 47297 w 46975"/>
                      <a:gd name="connsiteY6" fmla="*/ 21796 h 56168"/>
                      <a:gd name="connsiteX7" fmla="*/ 23847 w 46975"/>
                      <a:gd name="connsiteY7" fmla="*/ 444 h 56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975" h="56168">
                        <a:moveTo>
                          <a:pt x="23847" y="444"/>
                        </a:moveTo>
                        <a:lnTo>
                          <a:pt x="321" y="21796"/>
                        </a:lnTo>
                        <a:lnTo>
                          <a:pt x="7772" y="21796"/>
                        </a:lnTo>
                        <a:lnTo>
                          <a:pt x="7772" y="56613"/>
                        </a:lnTo>
                        <a:lnTo>
                          <a:pt x="39921" y="56613"/>
                        </a:lnTo>
                        <a:lnTo>
                          <a:pt x="39921" y="21796"/>
                        </a:lnTo>
                        <a:lnTo>
                          <a:pt x="47297" y="21796"/>
                        </a:lnTo>
                        <a:lnTo>
                          <a:pt x="23847" y="44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91" name="Freeform 2790">
                    <a:extLst>
                      <a:ext uri="{FF2B5EF4-FFF2-40B4-BE49-F238E27FC236}">
                        <a16:creationId xmlns:a16="http://schemas.microsoft.com/office/drawing/2014/main" id="{212A2F58-B8E5-4B2D-D2B2-52CB0AC33328}"/>
                      </a:ext>
                    </a:extLst>
                  </p:cNvPr>
                  <p:cNvSpPr/>
                  <p:nvPr/>
                </p:nvSpPr>
                <p:spPr>
                  <a:xfrm>
                    <a:off x="7147308" y="3857131"/>
                    <a:ext cx="46975" cy="56149"/>
                  </a:xfrm>
                  <a:custGeom>
                    <a:avLst/>
                    <a:gdLst>
                      <a:gd name="connsiteX0" fmla="*/ 23847 w 46975"/>
                      <a:gd name="connsiteY0" fmla="*/ 56572 h 56149"/>
                      <a:gd name="connsiteX1" fmla="*/ 321 w 46975"/>
                      <a:gd name="connsiteY1" fmla="*/ 35220 h 56149"/>
                      <a:gd name="connsiteX2" fmla="*/ 7772 w 46975"/>
                      <a:gd name="connsiteY2" fmla="*/ 35220 h 56149"/>
                      <a:gd name="connsiteX3" fmla="*/ 7772 w 46975"/>
                      <a:gd name="connsiteY3" fmla="*/ 422 h 56149"/>
                      <a:gd name="connsiteX4" fmla="*/ 39921 w 46975"/>
                      <a:gd name="connsiteY4" fmla="*/ 422 h 56149"/>
                      <a:gd name="connsiteX5" fmla="*/ 39921 w 46975"/>
                      <a:gd name="connsiteY5" fmla="*/ 35220 h 56149"/>
                      <a:gd name="connsiteX6" fmla="*/ 47297 w 46975"/>
                      <a:gd name="connsiteY6" fmla="*/ 35220 h 56149"/>
                      <a:gd name="connsiteX7" fmla="*/ 23847 w 46975"/>
                      <a:gd name="connsiteY7" fmla="*/ 56572 h 56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975" h="56149">
                        <a:moveTo>
                          <a:pt x="23847" y="56572"/>
                        </a:moveTo>
                        <a:lnTo>
                          <a:pt x="321" y="35220"/>
                        </a:lnTo>
                        <a:lnTo>
                          <a:pt x="7772" y="35220"/>
                        </a:lnTo>
                        <a:lnTo>
                          <a:pt x="7772" y="422"/>
                        </a:lnTo>
                        <a:lnTo>
                          <a:pt x="39921" y="422"/>
                        </a:lnTo>
                        <a:lnTo>
                          <a:pt x="39921" y="35220"/>
                        </a:lnTo>
                        <a:lnTo>
                          <a:pt x="47297" y="35220"/>
                        </a:lnTo>
                        <a:lnTo>
                          <a:pt x="23847" y="5657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92" name="Freeform 2791">
                    <a:extLst>
                      <a:ext uri="{FF2B5EF4-FFF2-40B4-BE49-F238E27FC236}">
                        <a16:creationId xmlns:a16="http://schemas.microsoft.com/office/drawing/2014/main" id="{CD5F04D1-3C30-8E6F-E8FE-7DCF674C9E12}"/>
                      </a:ext>
                    </a:extLst>
                  </p:cNvPr>
                  <p:cNvSpPr/>
                  <p:nvPr/>
                </p:nvSpPr>
                <p:spPr>
                  <a:xfrm>
                    <a:off x="7037964" y="3834796"/>
                    <a:ext cx="112294" cy="23507"/>
                  </a:xfrm>
                  <a:custGeom>
                    <a:avLst/>
                    <a:gdLst>
                      <a:gd name="connsiteX0" fmla="*/ 323 w 112294"/>
                      <a:gd name="connsiteY0" fmla="*/ 12178 h 23507"/>
                      <a:gd name="connsiteX1" fmla="*/ 43025 w 112294"/>
                      <a:gd name="connsiteY1" fmla="*/ 23941 h 23507"/>
                      <a:gd name="connsiteX2" fmla="*/ 43025 w 112294"/>
                      <a:gd name="connsiteY2" fmla="*/ 20215 h 23507"/>
                      <a:gd name="connsiteX3" fmla="*/ 112618 w 112294"/>
                      <a:gd name="connsiteY3" fmla="*/ 20215 h 23507"/>
                      <a:gd name="connsiteX4" fmla="*/ 112618 w 112294"/>
                      <a:gd name="connsiteY4" fmla="*/ 4140 h 23507"/>
                      <a:gd name="connsiteX5" fmla="*/ 43025 w 112294"/>
                      <a:gd name="connsiteY5" fmla="*/ 4140 h 23507"/>
                      <a:gd name="connsiteX6" fmla="*/ 43025 w 112294"/>
                      <a:gd name="connsiteY6" fmla="*/ 433 h 23507"/>
                      <a:gd name="connsiteX7" fmla="*/ 323 w 112294"/>
                      <a:gd name="connsiteY7" fmla="*/ 12178 h 2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294" h="23507">
                        <a:moveTo>
                          <a:pt x="323" y="12178"/>
                        </a:moveTo>
                        <a:lnTo>
                          <a:pt x="43025" y="23941"/>
                        </a:lnTo>
                        <a:lnTo>
                          <a:pt x="43025" y="20215"/>
                        </a:lnTo>
                        <a:lnTo>
                          <a:pt x="112618" y="20215"/>
                        </a:lnTo>
                        <a:lnTo>
                          <a:pt x="112618" y="4140"/>
                        </a:lnTo>
                        <a:lnTo>
                          <a:pt x="43025" y="4140"/>
                        </a:lnTo>
                        <a:lnTo>
                          <a:pt x="43025" y="433"/>
                        </a:lnTo>
                        <a:lnTo>
                          <a:pt x="323" y="12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93" name="Freeform 2792">
                    <a:extLst>
                      <a:ext uri="{FF2B5EF4-FFF2-40B4-BE49-F238E27FC236}">
                        <a16:creationId xmlns:a16="http://schemas.microsoft.com/office/drawing/2014/main" id="{CE43469F-BFD9-D748-709D-0C14ED02446F}"/>
                      </a:ext>
                    </a:extLst>
                  </p:cNvPr>
                  <p:cNvSpPr/>
                  <p:nvPr/>
                </p:nvSpPr>
                <p:spPr>
                  <a:xfrm>
                    <a:off x="7190577" y="3834796"/>
                    <a:ext cx="112332" cy="23507"/>
                  </a:xfrm>
                  <a:custGeom>
                    <a:avLst/>
                    <a:gdLst>
                      <a:gd name="connsiteX0" fmla="*/ 112652 w 112332"/>
                      <a:gd name="connsiteY0" fmla="*/ 12178 h 23507"/>
                      <a:gd name="connsiteX1" fmla="*/ 69950 w 112332"/>
                      <a:gd name="connsiteY1" fmla="*/ 23941 h 23507"/>
                      <a:gd name="connsiteX2" fmla="*/ 69950 w 112332"/>
                      <a:gd name="connsiteY2" fmla="*/ 20215 h 23507"/>
                      <a:gd name="connsiteX3" fmla="*/ 319 w 112332"/>
                      <a:gd name="connsiteY3" fmla="*/ 20215 h 23507"/>
                      <a:gd name="connsiteX4" fmla="*/ 319 w 112332"/>
                      <a:gd name="connsiteY4" fmla="*/ 4140 h 23507"/>
                      <a:gd name="connsiteX5" fmla="*/ 69950 w 112332"/>
                      <a:gd name="connsiteY5" fmla="*/ 4140 h 23507"/>
                      <a:gd name="connsiteX6" fmla="*/ 69950 w 112332"/>
                      <a:gd name="connsiteY6" fmla="*/ 433 h 23507"/>
                      <a:gd name="connsiteX7" fmla="*/ 112652 w 112332"/>
                      <a:gd name="connsiteY7" fmla="*/ 12178 h 2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332" h="23507">
                        <a:moveTo>
                          <a:pt x="112652" y="12178"/>
                        </a:moveTo>
                        <a:lnTo>
                          <a:pt x="69950" y="23941"/>
                        </a:lnTo>
                        <a:lnTo>
                          <a:pt x="69950" y="20215"/>
                        </a:lnTo>
                        <a:lnTo>
                          <a:pt x="319" y="20215"/>
                        </a:lnTo>
                        <a:lnTo>
                          <a:pt x="319" y="4140"/>
                        </a:lnTo>
                        <a:lnTo>
                          <a:pt x="69950" y="4140"/>
                        </a:lnTo>
                        <a:lnTo>
                          <a:pt x="69950" y="433"/>
                        </a:lnTo>
                        <a:lnTo>
                          <a:pt x="112652" y="12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794" name="Freeform 2793">
                  <a:extLst>
                    <a:ext uri="{FF2B5EF4-FFF2-40B4-BE49-F238E27FC236}">
                      <a16:creationId xmlns:a16="http://schemas.microsoft.com/office/drawing/2014/main" id="{1BEC664B-C4B3-F297-CCE6-21810D39AB2A}"/>
                    </a:ext>
                  </a:extLst>
                </p:cNvPr>
                <p:cNvSpPr/>
                <p:nvPr/>
              </p:nvSpPr>
              <p:spPr>
                <a:xfrm>
                  <a:off x="7091754" y="3806471"/>
                  <a:ext cx="81757" cy="40880"/>
                </a:xfrm>
                <a:custGeom>
                  <a:avLst/>
                  <a:gdLst>
                    <a:gd name="connsiteX0" fmla="*/ 54211 w 81757"/>
                    <a:gd name="connsiteY0" fmla="*/ 0 h 40880"/>
                    <a:gd name="connsiteX1" fmla="*/ 54051 w 81757"/>
                    <a:gd name="connsiteY1" fmla="*/ 27628 h 40880"/>
                    <a:gd name="connsiteX2" fmla="*/ 1070 w 81757"/>
                    <a:gd name="connsiteY2" fmla="*/ 27642 h 40880"/>
                  </a:gdLst>
                  <a:ahLst/>
                  <a:cxnLst>
                    <a:cxn ang="0">
                      <a:pos x="connsiteX0" y="connsiteY0"/>
                    </a:cxn>
                    <a:cxn ang="0">
                      <a:pos x="connsiteX1" y="connsiteY1"/>
                    </a:cxn>
                    <a:cxn ang="0">
                      <a:pos x="connsiteX2" y="connsiteY2"/>
                    </a:cxn>
                  </a:cxnLst>
                  <a:rect l="l" t="t" r="r" b="b"/>
                  <a:pathLst>
                    <a:path w="81757" h="40880">
                      <a:moveTo>
                        <a:pt x="54211" y="0"/>
                      </a:moveTo>
                      <a:lnTo>
                        <a:pt x="54051" y="27628"/>
                      </a:lnTo>
                      <a:lnTo>
                        <a:pt x="1070" y="27642"/>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95" name="Freeform 2794">
                  <a:extLst>
                    <a:ext uri="{FF2B5EF4-FFF2-40B4-BE49-F238E27FC236}">
                      <a16:creationId xmlns:a16="http://schemas.microsoft.com/office/drawing/2014/main" id="{175B55D8-0F32-038E-A6D5-344A3F007C28}"/>
                    </a:ext>
                  </a:extLst>
                </p:cNvPr>
                <p:cNvSpPr/>
                <p:nvPr/>
              </p:nvSpPr>
              <p:spPr>
                <a:xfrm>
                  <a:off x="7169312" y="3845252"/>
                  <a:ext cx="81757" cy="40880"/>
                </a:xfrm>
                <a:custGeom>
                  <a:avLst/>
                  <a:gdLst>
                    <a:gd name="connsiteX0" fmla="*/ 81758 w 81757"/>
                    <a:gd name="connsiteY0" fmla="*/ 13774 h 40880"/>
                    <a:gd name="connsiteX1" fmla="*/ 26504 w 81757"/>
                    <a:gd name="connsiteY1" fmla="*/ 13854 h 40880"/>
                    <a:gd name="connsiteX2" fmla="*/ 26477 w 81757"/>
                    <a:gd name="connsiteY2" fmla="*/ 40346 h 40880"/>
                  </a:gdLst>
                  <a:ahLst/>
                  <a:cxnLst>
                    <a:cxn ang="0">
                      <a:pos x="connsiteX0" y="connsiteY0"/>
                    </a:cxn>
                    <a:cxn ang="0">
                      <a:pos x="connsiteX1" y="connsiteY1"/>
                    </a:cxn>
                    <a:cxn ang="0">
                      <a:pos x="connsiteX2" y="connsiteY2"/>
                    </a:cxn>
                  </a:cxnLst>
                  <a:rect l="l" t="t" r="r" b="b"/>
                  <a:pathLst>
                    <a:path w="81757" h="40880">
                      <a:moveTo>
                        <a:pt x="81758" y="13774"/>
                      </a:moveTo>
                      <a:lnTo>
                        <a:pt x="26504" y="13854"/>
                      </a:lnTo>
                      <a:lnTo>
                        <a:pt x="26477" y="40346"/>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796" name="Graphic 2503">
                  <a:extLst>
                    <a:ext uri="{FF2B5EF4-FFF2-40B4-BE49-F238E27FC236}">
                      <a16:creationId xmlns:a16="http://schemas.microsoft.com/office/drawing/2014/main" id="{0439D8D3-D7CB-10CE-51CD-2D59C7832546}"/>
                    </a:ext>
                  </a:extLst>
                </p:cNvPr>
                <p:cNvGrpSpPr/>
                <p:nvPr/>
              </p:nvGrpSpPr>
              <p:grpSpPr>
                <a:xfrm>
                  <a:off x="7092182" y="3806243"/>
                  <a:ext cx="159503" cy="79755"/>
                  <a:chOff x="7092182" y="3806243"/>
                  <a:chExt cx="159503" cy="79755"/>
                </a:xfrm>
                <a:noFill/>
              </p:grpSpPr>
              <p:sp>
                <p:nvSpPr>
                  <p:cNvPr id="2797" name="Freeform 2796">
                    <a:extLst>
                      <a:ext uri="{FF2B5EF4-FFF2-40B4-BE49-F238E27FC236}">
                        <a16:creationId xmlns:a16="http://schemas.microsoft.com/office/drawing/2014/main" id="{E9EBEAF2-C7F7-37A9-98EF-80AD0B5DB029}"/>
                      </a:ext>
                    </a:extLst>
                  </p:cNvPr>
                  <p:cNvSpPr/>
                  <p:nvPr/>
                </p:nvSpPr>
                <p:spPr>
                  <a:xfrm>
                    <a:off x="7092182" y="3845051"/>
                    <a:ext cx="81891" cy="40947"/>
                  </a:xfrm>
                  <a:custGeom>
                    <a:avLst/>
                    <a:gdLst>
                      <a:gd name="connsiteX0" fmla="*/ 0 w 81891"/>
                      <a:gd name="connsiteY0" fmla="*/ 13854 h 40947"/>
                      <a:gd name="connsiteX1" fmla="*/ 55414 w 81891"/>
                      <a:gd name="connsiteY1" fmla="*/ 13854 h 40947"/>
                      <a:gd name="connsiteX2" fmla="*/ 55414 w 81891"/>
                      <a:gd name="connsiteY2" fmla="*/ 40332 h 40947"/>
                    </a:gdLst>
                    <a:ahLst/>
                    <a:cxnLst>
                      <a:cxn ang="0">
                        <a:pos x="connsiteX0" y="connsiteY0"/>
                      </a:cxn>
                      <a:cxn ang="0">
                        <a:pos x="connsiteX1" y="connsiteY1"/>
                      </a:cxn>
                      <a:cxn ang="0">
                        <a:pos x="connsiteX2" y="connsiteY2"/>
                      </a:cxn>
                    </a:cxnLst>
                    <a:rect l="l" t="t" r="r" b="b"/>
                    <a:pathLst>
                      <a:path w="81891" h="40947">
                        <a:moveTo>
                          <a:pt x="0" y="13854"/>
                        </a:moveTo>
                        <a:lnTo>
                          <a:pt x="55414" y="13854"/>
                        </a:lnTo>
                        <a:lnTo>
                          <a:pt x="55414" y="40332"/>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98" name="Freeform 2797">
                    <a:extLst>
                      <a:ext uri="{FF2B5EF4-FFF2-40B4-BE49-F238E27FC236}">
                        <a16:creationId xmlns:a16="http://schemas.microsoft.com/office/drawing/2014/main" id="{4E364094-08F1-EAD3-0A4F-425FC2A0B9FA}"/>
                      </a:ext>
                    </a:extLst>
                  </p:cNvPr>
                  <p:cNvSpPr/>
                  <p:nvPr/>
                </p:nvSpPr>
                <p:spPr>
                  <a:xfrm>
                    <a:off x="7169767" y="3806243"/>
                    <a:ext cx="81917" cy="40960"/>
                  </a:xfrm>
                  <a:custGeom>
                    <a:avLst/>
                    <a:gdLst>
                      <a:gd name="connsiteX0" fmla="*/ 27734 w 81917"/>
                      <a:gd name="connsiteY0" fmla="*/ 0 h 40960"/>
                      <a:gd name="connsiteX1" fmla="*/ 27707 w 81917"/>
                      <a:gd name="connsiteY1" fmla="*/ 27722 h 40960"/>
                      <a:gd name="connsiteX2" fmla="*/ 80688 w 81917"/>
                      <a:gd name="connsiteY2" fmla="*/ 27708 h 40960"/>
                    </a:gdLst>
                    <a:ahLst/>
                    <a:cxnLst>
                      <a:cxn ang="0">
                        <a:pos x="connsiteX0" y="connsiteY0"/>
                      </a:cxn>
                      <a:cxn ang="0">
                        <a:pos x="connsiteX1" y="connsiteY1"/>
                      </a:cxn>
                      <a:cxn ang="0">
                        <a:pos x="connsiteX2" y="connsiteY2"/>
                      </a:cxn>
                    </a:cxnLst>
                    <a:rect l="l" t="t" r="r" b="b"/>
                    <a:pathLst>
                      <a:path w="81917" h="40960">
                        <a:moveTo>
                          <a:pt x="27734" y="0"/>
                        </a:moveTo>
                        <a:lnTo>
                          <a:pt x="27707" y="27722"/>
                        </a:lnTo>
                        <a:lnTo>
                          <a:pt x="80688" y="27708"/>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grpSp>
      <p:grpSp>
        <p:nvGrpSpPr>
          <p:cNvPr id="2921" name="Group 2920">
            <a:extLst>
              <a:ext uri="{FF2B5EF4-FFF2-40B4-BE49-F238E27FC236}">
                <a16:creationId xmlns:a16="http://schemas.microsoft.com/office/drawing/2014/main" id="{7915ED9E-0FD3-4AC3-7CFE-3169DE808306}"/>
              </a:ext>
            </a:extLst>
          </p:cNvPr>
          <p:cNvGrpSpPr>
            <a:grpSpLocks noChangeAspect="1"/>
          </p:cNvGrpSpPr>
          <p:nvPr/>
        </p:nvGrpSpPr>
        <p:grpSpPr>
          <a:xfrm>
            <a:off x="13488131" y="1035728"/>
            <a:ext cx="785043" cy="1453174"/>
            <a:chOff x="3430451" y="-279889"/>
            <a:chExt cx="2033605" cy="3764356"/>
          </a:xfrm>
        </p:grpSpPr>
        <p:sp>
          <p:nvSpPr>
            <p:cNvPr id="2755" name="Freeform 2754">
              <a:extLst>
                <a:ext uri="{FF2B5EF4-FFF2-40B4-BE49-F238E27FC236}">
                  <a16:creationId xmlns:a16="http://schemas.microsoft.com/office/drawing/2014/main" id="{97A1BD51-A790-F466-D0AD-B918790A10CB}"/>
                </a:ext>
              </a:extLst>
            </p:cNvPr>
            <p:cNvSpPr/>
            <p:nvPr/>
          </p:nvSpPr>
          <p:spPr>
            <a:xfrm>
              <a:off x="3496288" y="2534735"/>
              <a:ext cx="1914586" cy="880592"/>
            </a:xfrm>
            <a:custGeom>
              <a:avLst/>
              <a:gdLst>
                <a:gd name="connsiteX0" fmla="*/ 315586 w 317705"/>
                <a:gd name="connsiteY0" fmla="*/ 73614 h 146125"/>
                <a:gd name="connsiteX1" fmla="*/ 156733 w 317705"/>
                <a:gd name="connsiteY1" fmla="*/ 146698 h 146125"/>
                <a:gd name="connsiteX2" fmla="*/ -2119 w 317705"/>
                <a:gd name="connsiteY2" fmla="*/ 73614 h 146125"/>
                <a:gd name="connsiteX3" fmla="*/ 156733 w 317705"/>
                <a:gd name="connsiteY3" fmla="*/ 573 h 146125"/>
                <a:gd name="connsiteX4" fmla="*/ 315586 w 317705"/>
                <a:gd name="connsiteY4" fmla="*/ 73614 h 1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05" h="146125">
                  <a:moveTo>
                    <a:pt x="315586" y="73614"/>
                  </a:moveTo>
                  <a:cubicBezTo>
                    <a:pt x="315586" y="113960"/>
                    <a:pt x="244564" y="146698"/>
                    <a:pt x="156733" y="146698"/>
                  </a:cubicBezTo>
                  <a:cubicBezTo>
                    <a:pt x="68903" y="146698"/>
                    <a:pt x="-2119" y="113960"/>
                    <a:pt x="-2119" y="73614"/>
                  </a:cubicBezTo>
                  <a:cubicBezTo>
                    <a:pt x="-2119" y="33269"/>
                    <a:pt x="68903" y="573"/>
                    <a:pt x="156733" y="573"/>
                  </a:cubicBezTo>
                  <a:cubicBezTo>
                    <a:pt x="244564" y="573"/>
                    <a:pt x="315586" y="33269"/>
                    <a:pt x="315586" y="73614"/>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56" name="Freeform 2755">
              <a:extLst>
                <a:ext uri="{FF2B5EF4-FFF2-40B4-BE49-F238E27FC236}">
                  <a16:creationId xmlns:a16="http://schemas.microsoft.com/office/drawing/2014/main" id="{245E7E31-3F39-4959-7959-B82816D8959E}"/>
                </a:ext>
              </a:extLst>
            </p:cNvPr>
            <p:cNvSpPr/>
            <p:nvPr/>
          </p:nvSpPr>
          <p:spPr>
            <a:xfrm>
              <a:off x="3430451" y="2408104"/>
              <a:ext cx="2033605" cy="1076363"/>
            </a:xfrm>
            <a:custGeom>
              <a:avLst/>
              <a:gdLst>
                <a:gd name="connsiteX0" fmla="*/ 166819 w 337455"/>
                <a:gd name="connsiteY0" fmla="*/ 573 h 178611"/>
                <a:gd name="connsiteX1" fmla="*/ 49570 w 337455"/>
                <a:gd name="connsiteY1" fmla="*/ 24402 h 178611"/>
                <a:gd name="connsiteX2" fmla="*/ -2119 w 337455"/>
                <a:gd name="connsiteY2" fmla="*/ 89879 h 178611"/>
                <a:gd name="connsiteX3" fmla="*/ 49570 w 337455"/>
                <a:gd name="connsiteY3" fmla="*/ 154389 h 178611"/>
                <a:gd name="connsiteX4" fmla="*/ 166819 w 337455"/>
                <a:gd name="connsiteY4" fmla="*/ 179184 h 178611"/>
                <a:gd name="connsiteX5" fmla="*/ 284067 w 337455"/>
                <a:gd name="connsiteY5" fmla="*/ 154389 h 178611"/>
                <a:gd name="connsiteX6" fmla="*/ 335336 w 337455"/>
                <a:gd name="connsiteY6" fmla="*/ 89879 h 178611"/>
                <a:gd name="connsiteX7" fmla="*/ 284067 w 337455"/>
                <a:gd name="connsiteY7" fmla="*/ 24402 h 178611"/>
                <a:gd name="connsiteX8" fmla="*/ 166819 w 337455"/>
                <a:gd name="connsiteY8" fmla="*/ 573 h 178611"/>
                <a:gd name="connsiteX9" fmla="*/ 166819 w 337455"/>
                <a:gd name="connsiteY9" fmla="*/ 20409 h 178611"/>
                <a:gd name="connsiteX10" fmla="*/ 274822 w 337455"/>
                <a:gd name="connsiteY10" fmla="*/ 42263 h 178611"/>
                <a:gd name="connsiteX11" fmla="*/ 315585 w 337455"/>
                <a:gd name="connsiteY11" fmla="*/ 89879 h 178611"/>
                <a:gd name="connsiteX12" fmla="*/ 274822 w 337455"/>
                <a:gd name="connsiteY12" fmla="*/ 136528 h 178611"/>
                <a:gd name="connsiteX13" fmla="*/ 166819 w 337455"/>
                <a:gd name="connsiteY13" fmla="*/ 159348 h 178611"/>
                <a:gd name="connsiteX14" fmla="*/ 58816 w 337455"/>
                <a:gd name="connsiteY14" fmla="*/ 136528 h 178611"/>
                <a:gd name="connsiteX15" fmla="*/ 18052 w 337455"/>
                <a:gd name="connsiteY15" fmla="*/ 89879 h 178611"/>
                <a:gd name="connsiteX16" fmla="*/ 58816 w 337455"/>
                <a:gd name="connsiteY16" fmla="*/ 42263 h 178611"/>
                <a:gd name="connsiteX17" fmla="*/ 166819 w 337455"/>
                <a:gd name="connsiteY17" fmla="*/ 20409 h 178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7455" h="178611">
                  <a:moveTo>
                    <a:pt x="166819" y="573"/>
                  </a:moveTo>
                  <a:cubicBezTo>
                    <a:pt x="121432" y="573"/>
                    <a:pt x="80248" y="9104"/>
                    <a:pt x="49570" y="24402"/>
                  </a:cubicBezTo>
                  <a:cubicBezTo>
                    <a:pt x="19313" y="39657"/>
                    <a:pt x="-2119" y="62603"/>
                    <a:pt x="-2119" y="89879"/>
                  </a:cubicBezTo>
                  <a:cubicBezTo>
                    <a:pt x="-2119" y="117154"/>
                    <a:pt x="19313" y="139133"/>
                    <a:pt x="49570" y="154389"/>
                  </a:cubicBezTo>
                  <a:cubicBezTo>
                    <a:pt x="80248" y="169644"/>
                    <a:pt x="121432" y="179184"/>
                    <a:pt x="166819" y="179184"/>
                  </a:cubicBezTo>
                  <a:cubicBezTo>
                    <a:pt x="211785" y="179184"/>
                    <a:pt x="253389" y="169644"/>
                    <a:pt x="284067" y="154389"/>
                  </a:cubicBezTo>
                  <a:cubicBezTo>
                    <a:pt x="314324" y="139133"/>
                    <a:pt x="335336" y="117154"/>
                    <a:pt x="335336" y="89879"/>
                  </a:cubicBezTo>
                  <a:cubicBezTo>
                    <a:pt x="335336" y="62603"/>
                    <a:pt x="314324" y="39657"/>
                    <a:pt x="284067" y="24402"/>
                  </a:cubicBezTo>
                  <a:cubicBezTo>
                    <a:pt x="253389" y="9104"/>
                    <a:pt x="211785" y="573"/>
                    <a:pt x="166819" y="573"/>
                  </a:cubicBezTo>
                  <a:close/>
                  <a:moveTo>
                    <a:pt x="166819" y="20409"/>
                  </a:moveTo>
                  <a:cubicBezTo>
                    <a:pt x="209263" y="20409"/>
                    <a:pt x="247926" y="28772"/>
                    <a:pt x="274822" y="42263"/>
                  </a:cubicBezTo>
                  <a:cubicBezTo>
                    <a:pt x="301717" y="55711"/>
                    <a:pt x="315585" y="73320"/>
                    <a:pt x="315585" y="89879"/>
                  </a:cubicBezTo>
                  <a:cubicBezTo>
                    <a:pt x="315585" y="106437"/>
                    <a:pt x="301717" y="123037"/>
                    <a:pt x="274822" y="136528"/>
                  </a:cubicBezTo>
                  <a:cubicBezTo>
                    <a:pt x="247926" y="149976"/>
                    <a:pt x="209263" y="159348"/>
                    <a:pt x="166819" y="159348"/>
                  </a:cubicBezTo>
                  <a:cubicBezTo>
                    <a:pt x="124374" y="159348"/>
                    <a:pt x="85712" y="149976"/>
                    <a:pt x="58816" y="136528"/>
                  </a:cubicBezTo>
                  <a:cubicBezTo>
                    <a:pt x="31500" y="123037"/>
                    <a:pt x="18052" y="106437"/>
                    <a:pt x="18052" y="89879"/>
                  </a:cubicBezTo>
                  <a:cubicBezTo>
                    <a:pt x="18052" y="73320"/>
                    <a:pt x="31500" y="55711"/>
                    <a:pt x="58816" y="42263"/>
                  </a:cubicBezTo>
                  <a:cubicBezTo>
                    <a:pt x="85712" y="28772"/>
                    <a:pt x="124374" y="20409"/>
                    <a:pt x="166819" y="20409"/>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58" name="Freeform 2757">
              <a:extLst>
                <a:ext uri="{FF2B5EF4-FFF2-40B4-BE49-F238E27FC236}">
                  <a16:creationId xmlns:a16="http://schemas.microsoft.com/office/drawing/2014/main" id="{B11A262C-69E0-972D-73EC-B341B854291F}"/>
                </a:ext>
              </a:extLst>
            </p:cNvPr>
            <p:cNvSpPr/>
            <p:nvPr/>
          </p:nvSpPr>
          <p:spPr>
            <a:xfrm>
              <a:off x="3496288" y="2027713"/>
              <a:ext cx="1914586" cy="880592"/>
            </a:xfrm>
            <a:custGeom>
              <a:avLst/>
              <a:gdLst>
                <a:gd name="connsiteX0" fmla="*/ 315586 w 317705"/>
                <a:gd name="connsiteY0" fmla="*/ 73614 h 146125"/>
                <a:gd name="connsiteX1" fmla="*/ 156733 w 317705"/>
                <a:gd name="connsiteY1" fmla="*/ 146698 h 146125"/>
                <a:gd name="connsiteX2" fmla="*/ -2119 w 317705"/>
                <a:gd name="connsiteY2" fmla="*/ 73614 h 146125"/>
                <a:gd name="connsiteX3" fmla="*/ 156733 w 317705"/>
                <a:gd name="connsiteY3" fmla="*/ 573 h 146125"/>
                <a:gd name="connsiteX4" fmla="*/ 315586 w 317705"/>
                <a:gd name="connsiteY4" fmla="*/ 73614 h 1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05" h="146125">
                  <a:moveTo>
                    <a:pt x="315586" y="73614"/>
                  </a:moveTo>
                  <a:cubicBezTo>
                    <a:pt x="315586" y="113960"/>
                    <a:pt x="244564" y="146698"/>
                    <a:pt x="156733" y="146698"/>
                  </a:cubicBezTo>
                  <a:cubicBezTo>
                    <a:pt x="68903" y="146698"/>
                    <a:pt x="-2119" y="113960"/>
                    <a:pt x="-2119" y="73614"/>
                  </a:cubicBezTo>
                  <a:cubicBezTo>
                    <a:pt x="-2119" y="33311"/>
                    <a:pt x="68903" y="573"/>
                    <a:pt x="156733" y="573"/>
                  </a:cubicBezTo>
                  <a:cubicBezTo>
                    <a:pt x="244564" y="573"/>
                    <a:pt x="315586" y="33311"/>
                    <a:pt x="315586" y="73614"/>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59" name="Freeform 2758">
              <a:extLst>
                <a:ext uri="{FF2B5EF4-FFF2-40B4-BE49-F238E27FC236}">
                  <a16:creationId xmlns:a16="http://schemas.microsoft.com/office/drawing/2014/main" id="{F6478691-2709-40D0-65C1-C73011E12EEE}"/>
                </a:ext>
              </a:extLst>
            </p:cNvPr>
            <p:cNvSpPr/>
            <p:nvPr/>
          </p:nvSpPr>
          <p:spPr>
            <a:xfrm>
              <a:off x="3430451" y="1918040"/>
              <a:ext cx="2033605" cy="1076616"/>
            </a:xfrm>
            <a:custGeom>
              <a:avLst/>
              <a:gdLst>
                <a:gd name="connsiteX0" fmla="*/ 166819 w 337455"/>
                <a:gd name="connsiteY0" fmla="*/ 573 h 178653"/>
                <a:gd name="connsiteX1" fmla="*/ 49570 w 337455"/>
                <a:gd name="connsiteY1" fmla="*/ 24402 h 178653"/>
                <a:gd name="connsiteX2" fmla="*/ -2119 w 337455"/>
                <a:gd name="connsiteY2" fmla="*/ 89879 h 178653"/>
                <a:gd name="connsiteX3" fmla="*/ 49570 w 337455"/>
                <a:gd name="connsiteY3" fmla="*/ 154389 h 178653"/>
                <a:gd name="connsiteX4" fmla="*/ 166819 w 337455"/>
                <a:gd name="connsiteY4" fmla="*/ 179226 h 178653"/>
                <a:gd name="connsiteX5" fmla="*/ 284067 w 337455"/>
                <a:gd name="connsiteY5" fmla="*/ 154389 h 178653"/>
                <a:gd name="connsiteX6" fmla="*/ 335336 w 337455"/>
                <a:gd name="connsiteY6" fmla="*/ 89879 h 178653"/>
                <a:gd name="connsiteX7" fmla="*/ 284067 w 337455"/>
                <a:gd name="connsiteY7" fmla="*/ 24402 h 178653"/>
                <a:gd name="connsiteX8" fmla="*/ 166819 w 337455"/>
                <a:gd name="connsiteY8" fmla="*/ 573 h 178653"/>
                <a:gd name="connsiteX9" fmla="*/ 166819 w 337455"/>
                <a:gd name="connsiteY9" fmla="*/ 20409 h 178653"/>
                <a:gd name="connsiteX10" fmla="*/ 274822 w 337455"/>
                <a:gd name="connsiteY10" fmla="*/ 42263 h 178653"/>
                <a:gd name="connsiteX11" fmla="*/ 315585 w 337455"/>
                <a:gd name="connsiteY11" fmla="*/ 89879 h 178653"/>
                <a:gd name="connsiteX12" fmla="*/ 274822 w 337455"/>
                <a:gd name="connsiteY12" fmla="*/ 136528 h 178653"/>
                <a:gd name="connsiteX13" fmla="*/ 166819 w 337455"/>
                <a:gd name="connsiteY13" fmla="*/ 159348 h 178653"/>
                <a:gd name="connsiteX14" fmla="*/ 58816 w 337455"/>
                <a:gd name="connsiteY14" fmla="*/ 136528 h 178653"/>
                <a:gd name="connsiteX15" fmla="*/ 18052 w 337455"/>
                <a:gd name="connsiteY15" fmla="*/ 89879 h 178653"/>
                <a:gd name="connsiteX16" fmla="*/ 58816 w 337455"/>
                <a:gd name="connsiteY16" fmla="*/ 42263 h 178653"/>
                <a:gd name="connsiteX17" fmla="*/ 166819 w 337455"/>
                <a:gd name="connsiteY17" fmla="*/ 20409 h 178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7455" h="178653">
                  <a:moveTo>
                    <a:pt x="166819" y="573"/>
                  </a:moveTo>
                  <a:cubicBezTo>
                    <a:pt x="121432" y="573"/>
                    <a:pt x="80248" y="9104"/>
                    <a:pt x="49570" y="24402"/>
                  </a:cubicBezTo>
                  <a:cubicBezTo>
                    <a:pt x="19313" y="39657"/>
                    <a:pt x="-2119" y="62603"/>
                    <a:pt x="-2119" y="89879"/>
                  </a:cubicBezTo>
                  <a:cubicBezTo>
                    <a:pt x="-2119" y="117154"/>
                    <a:pt x="19313" y="139133"/>
                    <a:pt x="49570" y="154389"/>
                  </a:cubicBezTo>
                  <a:cubicBezTo>
                    <a:pt x="80248" y="169686"/>
                    <a:pt x="121432" y="179226"/>
                    <a:pt x="166819" y="179226"/>
                  </a:cubicBezTo>
                  <a:cubicBezTo>
                    <a:pt x="211785" y="179226"/>
                    <a:pt x="253389" y="169686"/>
                    <a:pt x="284067" y="154389"/>
                  </a:cubicBezTo>
                  <a:cubicBezTo>
                    <a:pt x="314324" y="139133"/>
                    <a:pt x="335336" y="117154"/>
                    <a:pt x="335336" y="89879"/>
                  </a:cubicBezTo>
                  <a:cubicBezTo>
                    <a:pt x="335336" y="62603"/>
                    <a:pt x="314324" y="39657"/>
                    <a:pt x="284067" y="24402"/>
                  </a:cubicBezTo>
                  <a:cubicBezTo>
                    <a:pt x="253389" y="9104"/>
                    <a:pt x="211785" y="573"/>
                    <a:pt x="166819" y="573"/>
                  </a:cubicBezTo>
                  <a:close/>
                  <a:moveTo>
                    <a:pt x="166819" y="20409"/>
                  </a:moveTo>
                  <a:cubicBezTo>
                    <a:pt x="209263" y="20409"/>
                    <a:pt x="247926" y="28772"/>
                    <a:pt x="274822" y="42263"/>
                  </a:cubicBezTo>
                  <a:cubicBezTo>
                    <a:pt x="301717" y="55711"/>
                    <a:pt x="315585" y="73362"/>
                    <a:pt x="315585" y="89879"/>
                  </a:cubicBezTo>
                  <a:cubicBezTo>
                    <a:pt x="315585" y="106437"/>
                    <a:pt x="301717" y="123079"/>
                    <a:pt x="274822" y="136528"/>
                  </a:cubicBezTo>
                  <a:cubicBezTo>
                    <a:pt x="247926" y="150018"/>
                    <a:pt x="209263" y="159348"/>
                    <a:pt x="166819" y="159348"/>
                  </a:cubicBezTo>
                  <a:cubicBezTo>
                    <a:pt x="124374" y="159348"/>
                    <a:pt x="85712" y="150018"/>
                    <a:pt x="58816" y="136528"/>
                  </a:cubicBezTo>
                  <a:cubicBezTo>
                    <a:pt x="31500" y="123079"/>
                    <a:pt x="18052" y="106437"/>
                    <a:pt x="18052" y="89879"/>
                  </a:cubicBezTo>
                  <a:cubicBezTo>
                    <a:pt x="18052" y="73362"/>
                    <a:pt x="31500" y="55711"/>
                    <a:pt x="58816" y="42263"/>
                  </a:cubicBezTo>
                  <a:cubicBezTo>
                    <a:pt x="85712" y="28772"/>
                    <a:pt x="124374" y="20409"/>
                    <a:pt x="166819" y="20409"/>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63" name="Freeform 2762">
              <a:extLst>
                <a:ext uri="{FF2B5EF4-FFF2-40B4-BE49-F238E27FC236}">
                  <a16:creationId xmlns:a16="http://schemas.microsoft.com/office/drawing/2014/main" id="{FAC6302F-5825-C849-04CE-78DD3173C0E3}"/>
                </a:ext>
              </a:extLst>
            </p:cNvPr>
            <p:cNvSpPr/>
            <p:nvPr/>
          </p:nvSpPr>
          <p:spPr>
            <a:xfrm>
              <a:off x="3828157" y="2090801"/>
              <a:ext cx="1243629" cy="651449"/>
            </a:xfrm>
            <a:custGeom>
              <a:avLst/>
              <a:gdLst>
                <a:gd name="connsiteX0" fmla="*/ 103006 w 206367"/>
                <a:gd name="connsiteY0" fmla="*/ 583 h 108101"/>
                <a:gd name="connsiteX1" fmla="*/ 33037 w 206367"/>
                <a:gd name="connsiteY1" fmla="*/ 16602 h 108101"/>
                <a:gd name="connsiteX2" fmla="*/ 9354 w 206367"/>
                <a:gd name="connsiteY2" fmla="*/ 33112 h 108101"/>
                <a:gd name="connsiteX3" fmla="*/ -178 w 206367"/>
                <a:gd name="connsiteY3" fmla="*/ 54634 h 108101"/>
                <a:gd name="connsiteX4" fmla="*/ 9354 w 206367"/>
                <a:gd name="connsiteY4" fmla="*/ 76156 h 108101"/>
                <a:gd name="connsiteX5" fmla="*/ 33037 w 206367"/>
                <a:gd name="connsiteY5" fmla="*/ 92764 h 108101"/>
                <a:gd name="connsiteX6" fmla="*/ 103006 w 206367"/>
                <a:gd name="connsiteY6" fmla="*/ 108685 h 108101"/>
                <a:gd name="connsiteX7" fmla="*/ 172777 w 206367"/>
                <a:gd name="connsiteY7" fmla="*/ 92764 h 108101"/>
                <a:gd name="connsiteX8" fmla="*/ 196362 w 206367"/>
                <a:gd name="connsiteY8" fmla="*/ 76156 h 108101"/>
                <a:gd name="connsiteX9" fmla="*/ 206189 w 206367"/>
                <a:gd name="connsiteY9" fmla="*/ 54634 h 108101"/>
                <a:gd name="connsiteX10" fmla="*/ 196362 w 206367"/>
                <a:gd name="connsiteY10" fmla="*/ 33112 h 108101"/>
                <a:gd name="connsiteX11" fmla="*/ 172777 w 206367"/>
                <a:gd name="connsiteY11" fmla="*/ 16602 h 108101"/>
                <a:gd name="connsiteX12" fmla="*/ 103006 w 206367"/>
                <a:gd name="connsiteY12" fmla="*/ 583 h 108101"/>
                <a:gd name="connsiteX13" fmla="*/ 103006 w 206367"/>
                <a:gd name="connsiteY13" fmla="*/ 10410 h 108101"/>
                <a:gd name="connsiteX14" fmla="*/ 168159 w 206367"/>
                <a:gd name="connsiteY14" fmla="*/ 25152 h 108101"/>
                <a:gd name="connsiteX15" fmla="*/ 189090 w 206367"/>
                <a:gd name="connsiteY15" fmla="*/ 39893 h 108101"/>
                <a:gd name="connsiteX16" fmla="*/ 196362 w 206367"/>
                <a:gd name="connsiteY16" fmla="*/ 54634 h 108101"/>
                <a:gd name="connsiteX17" fmla="*/ 189090 w 206367"/>
                <a:gd name="connsiteY17" fmla="*/ 69375 h 108101"/>
                <a:gd name="connsiteX18" fmla="*/ 168159 w 206367"/>
                <a:gd name="connsiteY18" fmla="*/ 84116 h 108101"/>
                <a:gd name="connsiteX19" fmla="*/ 103006 w 206367"/>
                <a:gd name="connsiteY19" fmla="*/ 98857 h 108101"/>
                <a:gd name="connsiteX20" fmla="*/ 37656 w 206367"/>
                <a:gd name="connsiteY20" fmla="*/ 84116 h 108101"/>
                <a:gd name="connsiteX21" fmla="*/ 16724 w 206367"/>
                <a:gd name="connsiteY21" fmla="*/ 69375 h 108101"/>
                <a:gd name="connsiteX22" fmla="*/ 9649 w 206367"/>
                <a:gd name="connsiteY22" fmla="*/ 54634 h 108101"/>
                <a:gd name="connsiteX23" fmla="*/ 16724 w 206367"/>
                <a:gd name="connsiteY23" fmla="*/ 39893 h 108101"/>
                <a:gd name="connsiteX24" fmla="*/ 37656 w 206367"/>
                <a:gd name="connsiteY24" fmla="*/ 25152 h 108101"/>
                <a:gd name="connsiteX25" fmla="*/ 103006 w 206367"/>
                <a:gd name="connsiteY25" fmla="*/ 10410 h 108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6367" h="108101">
                  <a:moveTo>
                    <a:pt x="103006" y="583"/>
                  </a:moveTo>
                  <a:cubicBezTo>
                    <a:pt x="77652" y="583"/>
                    <a:pt x="52200" y="6971"/>
                    <a:pt x="33037" y="16602"/>
                  </a:cubicBezTo>
                  <a:cubicBezTo>
                    <a:pt x="23407" y="21417"/>
                    <a:pt x="15349" y="26822"/>
                    <a:pt x="9354" y="33112"/>
                  </a:cubicBezTo>
                  <a:cubicBezTo>
                    <a:pt x="3458" y="39499"/>
                    <a:pt x="-178" y="46870"/>
                    <a:pt x="-178" y="54634"/>
                  </a:cubicBezTo>
                  <a:cubicBezTo>
                    <a:pt x="-178" y="62398"/>
                    <a:pt x="3458" y="69768"/>
                    <a:pt x="9354" y="76156"/>
                  </a:cubicBezTo>
                  <a:cubicBezTo>
                    <a:pt x="15349" y="82544"/>
                    <a:pt x="23407" y="87949"/>
                    <a:pt x="33037" y="92764"/>
                  </a:cubicBezTo>
                  <a:cubicBezTo>
                    <a:pt x="52200" y="102297"/>
                    <a:pt x="77652" y="108685"/>
                    <a:pt x="103006" y="108685"/>
                  </a:cubicBezTo>
                  <a:cubicBezTo>
                    <a:pt x="128457" y="108685"/>
                    <a:pt x="153516" y="102297"/>
                    <a:pt x="172777" y="92764"/>
                  </a:cubicBezTo>
                  <a:cubicBezTo>
                    <a:pt x="182408" y="87949"/>
                    <a:pt x="190466" y="82544"/>
                    <a:pt x="196362" y="76156"/>
                  </a:cubicBezTo>
                  <a:cubicBezTo>
                    <a:pt x="202357" y="69768"/>
                    <a:pt x="206189" y="62398"/>
                    <a:pt x="206189" y="54634"/>
                  </a:cubicBezTo>
                  <a:cubicBezTo>
                    <a:pt x="206189" y="46870"/>
                    <a:pt x="202357" y="39499"/>
                    <a:pt x="196362" y="33112"/>
                  </a:cubicBezTo>
                  <a:cubicBezTo>
                    <a:pt x="190466" y="26822"/>
                    <a:pt x="182408" y="21417"/>
                    <a:pt x="172777" y="16602"/>
                  </a:cubicBezTo>
                  <a:cubicBezTo>
                    <a:pt x="153516" y="6971"/>
                    <a:pt x="128457" y="583"/>
                    <a:pt x="103006" y="583"/>
                  </a:cubicBezTo>
                  <a:close/>
                  <a:moveTo>
                    <a:pt x="103006" y="10410"/>
                  </a:moveTo>
                  <a:cubicBezTo>
                    <a:pt x="126787" y="10410"/>
                    <a:pt x="150470" y="16307"/>
                    <a:pt x="168159" y="25152"/>
                  </a:cubicBezTo>
                  <a:cubicBezTo>
                    <a:pt x="177003" y="29574"/>
                    <a:pt x="184177" y="34782"/>
                    <a:pt x="189090" y="39893"/>
                  </a:cubicBezTo>
                  <a:cubicBezTo>
                    <a:pt x="193905" y="45101"/>
                    <a:pt x="196362" y="50113"/>
                    <a:pt x="196362" y="54634"/>
                  </a:cubicBezTo>
                  <a:cubicBezTo>
                    <a:pt x="196362" y="59154"/>
                    <a:pt x="193905" y="64265"/>
                    <a:pt x="189090" y="69375"/>
                  </a:cubicBezTo>
                  <a:cubicBezTo>
                    <a:pt x="184177" y="74583"/>
                    <a:pt x="177003" y="79694"/>
                    <a:pt x="168159" y="84116"/>
                  </a:cubicBezTo>
                  <a:cubicBezTo>
                    <a:pt x="150470" y="92961"/>
                    <a:pt x="126787" y="98857"/>
                    <a:pt x="103006" y="98857"/>
                  </a:cubicBezTo>
                  <a:cubicBezTo>
                    <a:pt x="79322" y="98857"/>
                    <a:pt x="55246" y="92961"/>
                    <a:pt x="37656" y="84116"/>
                  </a:cubicBezTo>
                  <a:cubicBezTo>
                    <a:pt x="28812" y="79694"/>
                    <a:pt x="21540" y="74583"/>
                    <a:pt x="16724" y="69375"/>
                  </a:cubicBezTo>
                  <a:cubicBezTo>
                    <a:pt x="11909" y="64265"/>
                    <a:pt x="9649" y="59154"/>
                    <a:pt x="9649" y="54634"/>
                  </a:cubicBezTo>
                  <a:cubicBezTo>
                    <a:pt x="9649" y="50113"/>
                    <a:pt x="11909" y="45101"/>
                    <a:pt x="16724" y="39893"/>
                  </a:cubicBezTo>
                  <a:cubicBezTo>
                    <a:pt x="21540" y="34782"/>
                    <a:pt x="28812" y="29574"/>
                    <a:pt x="37656" y="25152"/>
                  </a:cubicBezTo>
                  <a:cubicBezTo>
                    <a:pt x="55246" y="16307"/>
                    <a:pt x="79322" y="10410"/>
                    <a:pt x="103006" y="10410"/>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64" name="Freeform 2763">
              <a:extLst>
                <a:ext uri="{FF2B5EF4-FFF2-40B4-BE49-F238E27FC236}">
                  <a16:creationId xmlns:a16="http://schemas.microsoft.com/office/drawing/2014/main" id="{100772CE-1CC6-3894-5FB3-F5D3A48AD4BE}"/>
                </a:ext>
              </a:extLst>
            </p:cNvPr>
            <p:cNvSpPr/>
            <p:nvPr/>
          </p:nvSpPr>
          <p:spPr>
            <a:xfrm>
              <a:off x="3828157" y="40505"/>
              <a:ext cx="651425" cy="2402081"/>
            </a:xfrm>
            <a:custGeom>
              <a:avLst/>
              <a:gdLst>
                <a:gd name="connsiteX0" fmla="*/ 98085 w 108097"/>
                <a:gd name="connsiteY0" fmla="*/ 556 h 398600"/>
                <a:gd name="connsiteX1" fmla="*/ 98085 w 108097"/>
                <a:gd name="connsiteY1" fmla="*/ 1146 h 398600"/>
                <a:gd name="connsiteX2" fmla="*/ -185 w 108097"/>
                <a:gd name="connsiteY2" fmla="*/ 393653 h 398600"/>
                <a:gd name="connsiteX3" fmla="*/ 6891 w 108097"/>
                <a:gd name="connsiteY3" fmla="*/ 399156 h 398600"/>
                <a:gd name="connsiteX4" fmla="*/ 105161 w 108097"/>
                <a:gd name="connsiteY4" fmla="*/ 350019 h 398600"/>
                <a:gd name="connsiteX5" fmla="*/ 107912 w 108097"/>
                <a:gd name="connsiteY5" fmla="*/ 348742 h 398600"/>
                <a:gd name="connsiteX6" fmla="*/ 107912 w 108097"/>
                <a:gd name="connsiteY6" fmla="*/ 345695 h 398600"/>
                <a:gd name="connsiteX7" fmla="*/ 107912 w 108097"/>
                <a:gd name="connsiteY7" fmla="*/ 1736 h 398600"/>
                <a:gd name="connsiteX8" fmla="*/ 98085 w 108097"/>
                <a:gd name="connsiteY8" fmla="*/ 556 h 398600"/>
                <a:gd name="connsiteX9" fmla="*/ 98085 w 108097"/>
                <a:gd name="connsiteY9" fmla="*/ 41045 h 398600"/>
                <a:gd name="connsiteX10" fmla="*/ 98085 w 108097"/>
                <a:gd name="connsiteY10" fmla="*/ 342649 h 398600"/>
                <a:gd name="connsiteX11" fmla="*/ 11804 w 108097"/>
                <a:gd name="connsiteY11" fmla="*/ 385693 h 398600"/>
                <a:gd name="connsiteX12" fmla="*/ 95334 w 108097"/>
                <a:gd name="connsiteY12" fmla="*/ 52150 h 398600"/>
                <a:gd name="connsiteX13" fmla="*/ 98085 w 108097"/>
                <a:gd name="connsiteY13" fmla="*/ 41045 h 3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097" h="398600">
                  <a:moveTo>
                    <a:pt x="98085" y="556"/>
                  </a:moveTo>
                  <a:lnTo>
                    <a:pt x="98085" y="1146"/>
                  </a:lnTo>
                  <a:cubicBezTo>
                    <a:pt x="98085" y="1146"/>
                    <a:pt x="97987" y="1146"/>
                    <a:pt x="-185" y="393653"/>
                  </a:cubicBezTo>
                  <a:lnTo>
                    <a:pt x="6891" y="399156"/>
                  </a:lnTo>
                  <a:lnTo>
                    <a:pt x="105161" y="350019"/>
                  </a:lnTo>
                  <a:lnTo>
                    <a:pt x="107912" y="348742"/>
                  </a:lnTo>
                  <a:lnTo>
                    <a:pt x="107912" y="345695"/>
                  </a:lnTo>
                  <a:lnTo>
                    <a:pt x="107912" y="1736"/>
                  </a:lnTo>
                  <a:lnTo>
                    <a:pt x="98085" y="556"/>
                  </a:lnTo>
                  <a:close/>
                  <a:moveTo>
                    <a:pt x="98085" y="41045"/>
                  </a:moveTo>
                  <a:lnTo>
                    <a:pt x="98085" y="342649"/>
                  </a:lnTo>
                  <a:lnTo>
                    <a:pt x="11804" y="385693"/>
                  </a:lnTo>
                  <a:cubicBezTo>
                    <a:pt x="58089" y="200741"/>
                    <a:pt x="83443" y="99813"/>
                    <a:pt x="95334" y="52150"/>
                  </a:cubicBezTo>
                  <a:cubicBezTo>
                    <a:pt x="96906" y="45763"/>
                    <a:pt x="96906" y="45861"/>
                    <a:pt x="98085" y="41045"/>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65" name="Freeform 2764">
              <a:extLst>
                <a:ext uri="{FF2B5EF4-FFF2-40B4-BE49-F238E27FC236}">
                  <a16:creationId xmlns:a16="http://schemas.microsoft.com/office/drawing/2014/main" id="{1DC101C2-825B-3953-3D2E-70C5BDE528B0}"/>
                </a:ext>
              </a:extLst>
            </p:cNvPr>
            <p:cNvSpPr/>
            <p:nvPr/>
          </p:nvSpPr>
          <p:spPr>
            <a:xfrm>
              <a:off x="4420361" y="40505"/>
              <a:ext cx="649647" cy="2698195"/>
            </a:xfrm>
            <a:custGeom>
              <a:avLst/>
              <a:gdLst>
                <a:gd name="connsiteX0" fmla="*/ 9361 w 107802"/>
                <a:gd name="connsiteY0" fmla="*/ 560 h 447737"/>
                <a:gd name="connsiteX1" fmla="*/ -171 w 107802"/>
                <a:gd name="connsiteY1" fmla="*/ 1739 h 447737"/>
                <a:gd name="connsiteX2" fmla="*/ -171 w 107802"/>
                <a:gd name="connsiteY2" fmla="*/ 3017 h 447737"/>
                <a:gd name="connsiteX3" fmla="*/ -171 w 107802"/>
                <a:gd name="connsiteY3" fmla="*/ 443973 h 447737"/>
                <a:gd name="connsiteX4" fmla="*/ 6904 w 107802"/>
                <a:gd name="connsiteY4" fmla="*/ 448297 h 447737"/>
                <a:gd name="connsiteX5" fmla="*/ 105174 w 107802"/>
                <a:gd name="connsiteY5" fmla="*/ 399160 h 447737"/>
                <a:gd name="connsiteX6" fmla="*/ 107631 w 107802"/>
                <a:gd name="connsiteY6" fmla="*/ 393656 h 447737"/>
                <a:gd name="connsiteX7" fmla="*/ 9656 w 107802"/>
                <a:gd name="connsiteY7" fmla="*/ 1739 h 447737"/>
                <a:gd name="connsiteX8" fmla="*/ 9361 w 107802"/>
                <a:gd name="connsiteY8" fmla="*/ 560 h 447737"/>
                <a:gd name="connsiteX9" fmla="*/ 9656 w 107802"/>
                <a:gd name="connsiteY9" fmla="*/ 42326 h 447737"/>
                <a:gd name="connsiteX10" fmla="*/ 97214 w 107802"/>
                <a:gd name="connsiteY10" fmla="*/ 392379 h 447737"/>
                <a:gd name="connsiteX11" fmla="*/ 9656 w 107802"/>
                <a:gd name="connsiteY11" fmla="*/ 436013 h 447737"/>
                <a:gd name="connsiteX12" fmla="*/ 9656 w 107802"/>
                <a:gd name="connsiteY12" fmla="*/ 42326 h 447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802" h="447737">
                  <a:moveTo>
                    <a:pt x="9361" y="560"/>
                  </a:moveTo>
                  <a:lnTo>
                    <a:pt x="-171" y="1739"/>
                  </a:lnTo>
                  <a:lnTo>
                    <a:pt x="-171" y="3017"/>
                  </a:lnTo>
                  <a:lnTo>
                    <a:pt x="-171" y="443973"/>
                  </a:lnTo>
                  <a:lnTo>
                    <a:pt x="6904" y="448297"/>
                  </a:lnTo>
                  <a:lnTo>
                    <a:pt x="105174" y="399160"/>
                  </a:lnTo>
                  <a:lnTo>
                    <a:pt x="107631" y="393656"/>
                  </a:lnTo>
                  <a:lnTo>
                    <a:pt x="9656" y="1739"/>
                  </a:lnTo>
                  <a:lnTo>
                    <a:pt x="9361" y="560"/>
                  </a:lnTo>
                  <a:close/>
                  <a:moveTo>
                    <a:pt x="9656" y="42326"/>
                  </a:moveTo>
                  <a:lnTo>
                    <a:pt x="97214" y="392379"/>
                  </a:lnTo>
                  <a:lnTo>
                    <a:pt x="9656" y="436013"/>
                  </a:lnTo>
                  <a:lnTo>
                    <a:pt x="9656" y="4232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66" name="Freeform 2765">
              <a:extLst>
                <a:ext uri="{FF2B5EF4-FFF2-40B4-BE49-F238E27FC236}">
                  <a16:creationId xmlns:a16="http://schemas.microsoft.com/office/drawing/2014/main" id="{7D021BED-3D8F-40B0-2D0D-E686DC05C8D4}"/>
                </a:ext>
              </a:extLst>
            </p:cNvPr>
            <p:cNvSpPr/>
            <p:nvPr/>
          </p:nvSpPr>
          <p:spPr>
            <a:xfrm>
              <a:off x="3874939" y="382817"/>
              <a:ext cx="606221" cy="1943101"/>
            </a:xfrm>
            <a:custGeom>
              <a:avLst/>
              <a:gdLst>
                <a:gd name="connsiteX0" fmla="*/ 91600 w 100596"/>
                <a:gd name="connsiteY0" fmla="*/ 559 h 322437"/>
                <a:gd name="connsiteX1" fmla="*/ 80495 w 100596"/>
                <a:gd name="connsiteY1" fmla="*/ 8814 h 322437"/>
                <a:gd name="connsiteX2" fmla="*/ 74108 w 100596"/>
                <a:gd name="connsiteY2" fmla="*/ 15005 h 322437"/>
                <a:gd name="connsiteX3" fmla="*/ 70668 w 100596"/>
                <a:gd name="connsiteY3" fmla="*/ 23555 h 322437"/>
                <a:gd name="connsiteX4" fmla="*/ 72830 w 100596"/>
                <a:gd name="connsiteY4" fmla="*/ 29452 h 322437"/>
                <a:gd name="connsiteX5" fmla="*/ 77449 w 100596"/>
                <a:gd name="connsiteY5" fmla="*/ 31908 h 322437"/>
                <a:gd name="connsiteX6" fmla="*/ 85409 w 100596"/>
                <a:gd name="connsiteY6" fmla="*/ 33088 h 322437"/>
                <a:gd name="connsiteX7" fmla="*/ 89438 w 100596"/>
                <a:gd name="connsiteY7" fmla="*/ 33677 h 322437"/>
                <a:gd name="connsiteX8" fmla="*/ 87571 w 100596"/>
                <a:gd name="connsiteY8" fmla="*/ 35545 h 322437"/>
                <a:gd name="connsiteX9" fmla="*/ 79316 w 100596"/>
                <a:gd name="connsiteY9" fmla="*/ 40753 h 322437"/>
                <a:gd name="connsiteX10" fmla="*/ 70079 w 100596"/>
                <a:gd name="connsiteY10" fmla="*/ 47239 h 322437"/>
                <a:gd name="connsiteX11" fmla="*/ 64871 w 100596"/>
                <a:gd name="connsiteY11" fmla="*/ 57656 h 322437"/>
                <a:gd name="connsiteX12" fmla="*/ 67327 w 100596"/>
                <a:gd name="connsiteY12" fmla="*/ 64142 h 322437"/>
                <a:gd name="connsiteX13" fmla="*/ 72536 w 100596"/>
                <a:gd name="connsiteY13" fmla="*/ 67189 h 322437"/>
                <a:gd name="connsiteX14" fmla="*/ 83051 w 100596"/>
                <a:gd name="connsiteY14" fmla="*/ 69646 h 322437"/>
                <a:gd name="connsiteX15" fmla="*/ 90028 w 100596"/>
                <a:gd name="connsiteY15" fmla="*/ 71513 h 322437"/>
                <a:gd name="connsiteX16" fmla="*/ 85114 w 100596"/>
                <a:gd name="connsiteY16" fmla="*/ 76132 h 322437"/>
                <a:gd name="connsiteX17" fmla="*/ 72241 w 100596"/>
                <a:gd name="connsiteY17" fmla="*/ 82520 h 322437"/>
                <a:gd name="connsiteX18" fmla="*/ 58778 w 100596"/>
                <a:gd name="connsiteY18" fmla="*/ 89890 h 322437"/>
                <a:gd name="connsiteX19" fmla="*/ 51014 w 100596"/>
                <a:gd name="connsiteY19" fmla="*/ 102174 h 322437"/>
                <a:gd name="connsiteX20" fmla="*/ 54454 w 100596"/>
                <a:gd name="connsiteY20" fmla="*/ 109545 h 322437"/>
                <a:gd name="connsiteX21" fmla="*/ 61235 w 100596"/>
                <a:gd name="connsiteY21" fmla="*/ 112985 h 322437"/>
                <a:gd name="connsiteX22" fmla="*/ 76270 w 100596"/>
                <a:gd name="connsiteY22" fmla="*/ 116031 h 322437"/>
                <a:gd name="connsiteX23" fmla="*/ 88554 w 100596"/>
                <a:gd name="connsiteY23" fmla="*/ 118783 h 322437"/>
                <a:gd name="connsiteX24" fmla="*/ 90322 w 100596"/>
                <a:gd name="connsiteY24" fmla="*/ 119962 h 322437"/>
                <a:gd name="connsiteX25" fmla="*/ 90322 w 100596"/>
                <a:gd name="connsiteY25" fmla="*/ 120650 h 322437"/>
                <a:gd name="connsiteX26" fmla="*/ 82657 w 100596"/>
                <a:gd name="connsiteY26" fmla="*/ 127726 h 322437"/>
                <a:gd name="connsiteX27" fmla="*/ 64576 w 100596"/>
                <a:gd name="connsiteY27" fmla="*/ 135981 h 322437"/>
                <a:gd name="connsiteX28" fmla="*/ 45806 w 100596"/>
                <a:gd name="connsiteY28" fmla="*/ 145808 h 322437"/>
                <a:gd name="connsiteX29" fmla="*/ 35684 w 100596"/>
                <a:gd name="connsiteY29" fmla="*/ 161139 h 322437"/>
                <a:gd name="connsiteX30" fmla="*/ 40008 w 100596"/>
                <a:gd name="connsiteY30" fmla="*/ 170082 h 322437"/>
                <a:gd name="connsiteX31" fmla="*/ 48263 w 100596"/>
                <a:gd name="connsiteY31" fmla="*/ 174996 h 322437"/>
                <a:gd name="connsiteX32" fmla="*/ 68605 w 100596"/>
                <a:gd name="connsiteY32" fmla="*/ 179909 h 322437"/>
                <a:gd name="connsiteX33" fmla="*/ 86392 w 100596"/>
                <a:gd name="connsiteY33" fmla="*/ 184528 h 322437"/>
                <a:gd name="connsiteX34" fmla="*/ 90028 w 100596"/>
                <a:gd name="connsiteY34" fmla="*/ 187280 h 322437"/>
                <a:gd name="connsiteX35" fmla="*/ 90322 w 100596"/>
                <a:gd name="connsiteY35" fmla="*/ 189737 h 322437"/>
                <a:gd name="connsiteX36" fmla="*/ 79906 w 100596"/>
                <a:gd name="connsiteY36" fmla="*/ 199269 h 322437"/>
                <a:gd name="connsiteX37" fmla="*/ 55928 w 100596"/>
                <a:gd name="connsiteY37" fmla="*/ 209686 h 322437"/>
                <a:gd name="connsiteX38" fmla="*/ 31754 w 100596"/>
                <a:gd name="connsiteY38" fmla="*/ 221381 h 322437"/>
                <a:gd name="connsiteX39" fmla="*/ 18782 w 100596"/>
                <a:gd name="connsiteY39" fmla="*/ 239758 h 322437"/>
                <a:gd name="connsiteX40" fmla="*/ 23401 w 100596"/>
                <a:gd name="connsiteY40" fmla="*/ 250569 h 322437"/>
                <a:gd name="connsiteX41" fmla="*/ 33522 w 100596"/>
                <a:gd name="connsiteY41" fmla="*/ 256956 h 322437"/>
                <a:gd name="connsiteX42" fmla="*/ 60252 w 100596"/>
                <a:gd name="connsiteY42" fmla="*/ 265310 h 322437"/>
                <a:gd name="connsiteX43" fmla="*/ 84230 w 100596"/>
                <a:gd name="connsiteY43" fmla="*/ 272287 h 322437"/>
                <a:gd name="connsiteX44" fmla="*/ 90028 w 100596"/>
                <a:gd name="connsiteY44" fmla="*/ 276021 h 322437"/>
                <a:gd name="connsiteX45" fmla="*/ 90322 w 100596"/>
                <a:gd name="connsiteY45" fmla="*/ 277889 h 322437"/>
                <a:gd name="connsiteX46" fmla="*/ 79316 w 100596"/>
                <a:gd name="connsiteY46" fmla="*/ 287716 h 322437"/>
                <a:gd name="connsiteX47" fmla="*/ 53864 w 100596"/>
                <a:gd name="connsiteY47" fmla="*/ 297838 h 322437"/>
                <a:gd name="connsiteX48" fmla="*/ -184 w 100596"/>
                <a:gd name="connsiteY48" fmla="*/ 313759 h 322437"/>
                <a:gd name="connsiteX49" fmla="*/ 3747 w 100596"/>
                <a:gd name="connsiteY49" fmla="*/ 322997 h 322437"/>
                <a:gd name="connsiteX50" fmla="*/ 56616 w 100596"/>
                <a:gd name="connsiteY50" fmla="*/ 307076 h 322437"/>
                <a:gd name="connsiteX51" fmla="*/ 83935 w 100596"/>
                <a:gd name="connsiteY51" fmla="*/ 296561 h 322437"/>
                <a:gd name="connsiteX52" fmla="*/ 99855 w 100596"/>
                <a:gd name="connsiteY52" fmla="*/ 280346 h 322437"/>
                <a:gd name="connsiteX53" fmla="*/ 97398 w 100596"/>
                <a:gd name="connsiteY53" fmla="*/ 269535 h 322437"/>
                <a:gd name="connsiteX54" fmla="*/ 88259 w 100596"/>
                <a:gd name="connsiteY54" fmla="*/ 263442 h 322437"/>
                <a:gd name="connsiteX55" fmla="*/ 62709 w 100596"/>
                <a:gd name="connsiteY55" fmla="*/ 255777 h 322437"/>
                <a:gd name="connsiteX56" fmla="*/ 37552 w 100596"/>
                <a:gd name="connsiteY56" fmla="*/ 248112 h 322437"/>
                <a:gd name="connsiteX57" fmla="*/ 30476 w 100596"/>
                <a:gd name="connsiteY57" fmla="*/ 243493 h 322437"/>
                <a:gd name="connsiteX58" fmla="*/ 28609 w 100596"/>
                <a:gd name="connsiteY58" fmla="*/ 239758 h 322437"/>
                <a:gd name="connsiteX59" fmla="*/ 36962 w 100596"/>
                <a:gd name="connsiteY59" fmla="*/ 229636 h 322437"/>
                <a:gd name="connsiteX60" fmla="*/ 59662 w 100596"/>
                <a:gd name="connsiteY60" fmla="*/ 218924 h 322437"/>
                <a:gd name="connsiteX61" fmla="*/ 84525 w 100596"/>
                <a:gd name="connsiteY61" fmla="*/ 207819 h 322437"/>
                <a:gd name="connsiteX62" fmla="*/ 99855 w 100596"/>
                <a:gd name="connsiteY62" fmla="*/ 191604 h 322437"/>
                <a:gd name="connsiteX63" fmla="*/ 98086 w 100596"/>
                <a:gd name="connsiteY63" fmla="*/ 181777 h 322437"/>
                <a:gd name="connsiteX64" fmla="*/ 90716 w 100596"/>
                <a:gd name="connsiteY64" fmla="*/ 175880 h 322437"/>
                <a:gd name="connsiteX65" fmla="*/ 70374 w 100596"/>
                <a:gd name="connsiteY65" fmla="*/ 170082 h 322437"/>
                <a:gd name="connsiteX66" fmla="*/ 51702 w 100596"/>
                <a:gd name="connsiteY66" fmla="*/ 165758 h 322437"/>
                <a:gd name="connsiteX67" fmla="*/ 46789 w 100596"/>
                <a:gd name="connsiteY67" fmla="*/ 163006 h 322437"/>
                <a:gd name="connsiteX68" fmla="*/ 45511 w 100596"/>
                <a:gd name="connsiteY68" fmla="*/ 161139 h 322437"/>
                <a:gd name="connsiteX69" fmla="*/ 51702 w 100596"/>
                <a:gd name="connsiteY69" fmla="*/ 153768 h 322437"/>
                <a:gd name="connsiteX70" fmla="*/ 68605 w 100596"/>
                <a:gd name="connsiteY70" fmla="*/ 145219 h 322437"/>
                <a:gd name="connsiteX71" fmla="*/ 87571 w 100596"/>
                <a:gd name="connsiteY71" fmla="*/ 135981 h 322437"/>
                <a:gd name="connsiteX72" fmla="*/ 99855 w 100596"/>
                <a:gd name="connsiteY72" fmla="*/ 123107 h 322437"/>
                <a:gd name="connsiteX73" fmla="*/ 98675 w 100596"/>
                <a:gd name="connsiteY73" fmla="*/ 114459 h 322437"/>
                <a:gd name="connsiteX74" fmla="*/ 92484 w 100596"/>
                <a:gd name="connsiteY74" fmla="*/ 109840 h 322437"/>
                <a:gd name="connsiteX75" fmla="*/ 77744 w 100596"/>
                <a:gd name="connsiteY75" fmla="*/ 106204 h 322437"/>
                <a:gd name="connsiteX76" fmla="*/ 63986 w 100596"/>
                <a:gd name="connsiteY76" fmla="*/ 103747 h 322437"/>
                <a:gd name="connsiteX77" fmla="*/ 60841 w 100596"/>
                <a:gd name="connsiteY77" fmla="*/ 102174 h 322437"/>
                <a:gd name="connsiteX78" fmla="*/ 64281 w 100596"/>
                <a:gd name="connsiteY78" fmla="*/ 97949 h 322437"/>
                <a:gd name="connsiteX79" fmla="*/ 76270 w 100596"/>
                <a:gd name="connsiteY79" fmla="*/ 91463 h 322437"/>
                <a:gd name="connsiteX80" fmla="*/ 90028 w 100596"/>
                <a:gd name="connsiteY80" fmla="*/ 84387 h 322437"/>
                <a:gd name="connsiteX81" fmla="*/ 99855 w 100596"/>
                <a:gd name="connsiteY81" fmla="*/ 74265 h 322437"/>
                <a:gd name="connsiteX82" fmla="*/ 99560 w 100596"/>
                <a:gd name="connsiteY82" fmla="*/ 67189 h 322437"/>
                <a:gd name="connsiteX83" fmla="*/ 94941 w 100596"/>
                <a:gd name="connsiteY83" fmla="*/ 62570 h 322437"/>
                <a:gd name="connsiteX84" fmla="*/ 84525 w 100596"/>
                <a:gd name="connsiteY84" fmla="*/ 59818 h 322437"/>
                <a:gd name="connsiteX85" fmla="*/ 75975 w 100596"/>
                <a:gd name="connsiteY85" fmla="*/ 57951 h 322437"/>
                <a:gd name="connsiteX86" fmla="*/ 74698 w 100596"/>
                <a:gd name="connsiteY86" fmla="*/ 57656 h 322437"/>
                <a:gd name="connsiteX87" fmla="*/ 76860 w 100596"/>
                <a:gd name="connsiteY87" fmla="*/ 54610 h 322437"/>
                <a:gd name="connsiteX88" fmla="*/ 84525 w 100596"/>
                <a:gd name="connsiteY88" fmla="*/ 49401 h 322437"/>
                <a:gd name="connsiteX89" fmla="*/ 93762 w 100596"/>
                <a:gd name="connsiteY89" fmla="*/ 43210 h 322437"/>
                <a:gd name="connsiteX90" fmla="*/ 99855 w 100596"/>
                <a:gd name="connsiteY90" fmla="*/ 34365 h 322437"/>
                <a:gd name="connsiteX91" fmla="*/ 98970 w 100596"/>
                <a:gd name="connsiteY91" fmla="*/ 28174 h 322437"/>
                <a:gd name="connsiteX92" fmla="*/ 94646 w 100596"/>
                <a:gd name="connsiteY92" fmla="*/ 24833 h 322437"/>
                <a:gd name="connsiteX93" fmla="*/ 86392 w 100596"/>
                <a:gd name="connsiteY93" fmla="*/ 23260 h 322437"/>
                <a:gd name="connsiteX94" fmla="*/ 81183 w 100596"/>
                <a:gd name="connsiteY94" fmla="*/ 22376 h 322437"/>
                <a:gd name="connsiteX95" fmla="*/ 81773 w 100596"/>
                <a:gd name="connsiteY95" fmla="*/ 21098 h 322437"/>
                <a:gd name="connsiteX96" fmla="*/ 86687 w 100596"/>
                <a:gd name="connsiteY96" fmla="*/ 16774 h 322437"/>
                <a:gd name="connsiteX97" fmla="*/ 98675 w 100596"/>
                <a:gd name="connsiteY97" fmla="*/ 7340 h 322437"/>
                <a:gd name="connsiteX98" fmla="*/ 91600 w 100596"/>
                <a:gd name="connsiteY98" fmla="*/ 559 h 32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00596" h="322437">
                  <a:moveTo>
                    <a:pt x="91600" y="559"/>
                  </a:moveTo>
                  <a:cubicBezTo>
                    <a:pt x="90028" y="2131"/>
                    <a:pt x="85114" y="5276"/>
                    <a:pt x="80495" y="8814"/>
                  </a:cubicBezTo>
                  <a:cubicBezTo>
                    <a:pt x="78235" y="10681"/>
                    <a:pt x="75975" y="12647"/>
                    <a:pt x="74108" y="15005"/>
                  </a:cubicBezTo>
                  <a:cubicBezTo>
                    <a:pt x="72241" y="17266"/>
                    <a:pt x="70668" y="20115"/>
                    <a:pt x="70668" y="23555"/>
                  </a:cubicBezTo>
                  <a:cubicBezTo>
                    <a:pt x="70668" y="25717"/>
                    <a:pt x="71455" y="28076"/>
                    <a:pt x="72830" y="29452"/>
                  </a:cubicBezTo>
                  <a:cubicBezTo>
                    <a:pt x="74304" y="30729"/>
                    <a:pt x="76074" y="31417"/>
                    <a:pt x="77449" y="31908"/>
                  </a:cubicBezTo>
                  <a:cubicBezTo>
                    <a:pt x="80299" y="32695"/>
                    <a:pt x="82952" y="32891"/>
                    <a:pt x="85409" y="33088"/>
                  </a:cubicBezTo>
                  <a:cubicBezTo>
                    <a:pt x="87375" y="33284"/>
                    <a:pt x="88455" y="33481"/>
                    <a:pt x="89438" y="33677"/>
                  </a:cubicBezTo>
                  <a:cubicBezTo>
                    <a:pt x="89045" y="34267"/>
                    <a:pt x="88947" y="34562"/>
                    <a:pt x="87571" y="35545"/>
                  </a:cubicBezTo>
                  <a:cubicBezTo>
                    <a:pt x="85507" y="37117"/>
                    <a:pt x="82461" y="38886"/>
                    <a:pt x="79316" y="40753"/>
                  </a:cubicBezTo>
                  <a:cubicBezTo>
                    <a:pt x="76172" y="42719"/>
                    <a:pt x="72830" y="44684"/>
                    <a:pt x="70079" y="47239"/>
                  </a:cubicBezTo>
                  <a:cubicBezTo>
                    <a:pt x="67327" y="49794"/>
                    <a:pt x="64871" y="53234"/>
                    <a:pt x="64871" y="57656"/>
                  </a:cubicBezTo>
                  <a:cubicBezTo>
                    <a:pt x="64871" y="60113"/>
                    <a:pt x="65853" y="62570"/>
                    <a:pt x="67327" y="64142"/>
                  </a:cubicBezTo>
                  <a:cubicBezTo>
                    <a:pt x="68900" y="65715"/>
                    <a:pt x="70865" y="66501"/>
                    <a:pt x="72536" y="67189"/>
                  </a:cubicBezTo>
                  <a:cubicBezTo>
                    <a:pt x="75975" y="68466"/>
                    <a:pt x="79611" y="69056"/>
                    <a:pt x="83051" y="69646"/>
                  </a:cubicBezTo>
                  <a:cubicBezTo>
                    <a:pt x="86195" y="70137"/>
                    <a:pt x="88848" y="70923"/>
                    <a:pt x="90028" y="71513"/>
                  </a:cubicBezTo>
                  <a:cubicBezTo>
                    <a:pt x="89733" y="72201"/>
                    <a:pt x="88357" y="74166"/>
                    <a:pt x="85114" y="76132"/>
                  </a:cubicBezTo>
                  <a:cubicBezTo>
                    <a:pt x="81675" y="78196"/>
                    <a:pt x="76958" y="80259"/>
                    <a:pt x="72241" y="82520"/>
                  </a:cubicBezTo>
                  <a:cubicBezTo>
                    <a:pt x="67524" y="84780"/>
                    <a:pt x="62709" y="87040"/>
                    <a:pt x="58778" y="89890"/>
                  </a:cubicBezTo>
                  <a:cubicBezTo>
                    <a:pt x="54749" y="92740"/>
                    <a:pt x="51014" y="96769"/>
                    <a:pt x="51014" y="102174"/>
                  </a:cubicBezTo>
                  <a:cubicBezTo>
                    <a:pt x="51014" y="105123"/>
                    <a:pt x="52488" y="107874"/>
                    <a:pt x="54454" y="109545"/>
                  </a:cubicBezTo>
                  <a:cubicBezTo>
                    <a:pt x="56420" y="111216"/>
                    <a:pt x="58876" y="112198"/>
                    <a:pt x="61235" y="112985"/>
                  </a:cubicBezTo>
                  <a:cubicBezTo>
                    <a:pt x="65853" y="114459"/>
                    <a:pt x="71160" y="115245"/>
                    <a:pt x="76270" y="116031"/>
                  </a:cubicBezTo>
                  <a:cubicBezTo>
                    <a:pt x="81380" y="116817"/>
                    <a:pt x="85999" y="117702"/>
                    <a:pt x="88554" y="118783"/>
                  </a:cubicBezTo>
                  <a:cubicBezTo>
                    <a:pt x="89831" y="119372"/>
                    <a:pt x="90322" y="119864"/>
                    <a:pt x="90322" y="119962"/>
                  </a:cubicBezTo>
                  <a:cubicBezTo>
                    <a:pt x="90421" y="120159"/>
                    <a:pt x="90617" y="119864"/>
                    <a:pt x="90322" y="120650"/>
                  </a:cubicBezTo>
                  <a:cubicBezTo>
                    <a:pt x="90028" y="121829"/>
                    <a:pt x="87571" y="124876"/>
                    <a:pt x="82657" y="127726"/>
                  </a:cubicBezTo>
                  <a:cubicBezTo>
                    <a:pt x="77842" y="130477"/>
                    <a:pt x="71160" y="133033"/>
                    <a:pt x="64576" y="135981"/>
                  </a:cubicBezTo>
                  <a:cubicBezTo>
                    <a:pt x="57992" y="138929"/>
                    <a:pt x="51211" y="142074"/>
                    <a:pt x="45806" y="145808"/>
                  </a:cubicBezTo>
                  <a:cubicBezTo>
                    <a:pt x="40500" y="149543"/>
                    <a:pt x="35684" y="154456"/>
                    <a:pt x="35684" y="161139"/>
                  </a:cubicBezTo>
                  <a:cubicBezTo>
                    <a:pt x="35684" y="164677"/>
                    <a:pt x="37650" y="167920"/>
                    <a:pt x="40008" y="170082"/>
                  </a:cubicBezTo>
                  <a:cubicBezTo>
                    <a:pt x="42367" y="172244"/>
                    <a:pt x="45217" y="173816"/>
                    <a:pt x="48263" y="174996"/>
                  </a:cubicBezTo>
                  <a:cubicBezTo>
                    <a:pt x="54454" y="177256"/>
                    <a:pt x="61529" y="178533"/>
                    <a:pt x="68605" y="179909"/>
                  </a:cubicBezTo>
                  <a:cubicBezTo>
                    <a:pt x="75582" y="181285"/>
                    <a:pt x="82363" y="182563"/>
                    <a:pt x="86392" y="184528"/>
                  </a:cubicBezTo>
                  <a:cubicBezTo>
                    <a:pt x="88357" y="185413"/>
                    <a:pt x="89536" y="186592"/>
                    <a:pt x="90028" y="187280"/>
                  </a:cubicBezTo>
                  <a:cubicBezTo>
                    <a:pt x="90519" y="187968"/>
                    <a:pt x="90617" y="188361"/>
                    <a:pt x="90322" y="189737"/>
                  </a:cubicBezTo>
                  <a:cubicBezTo>
                    <a:pt x="89831" y="192095"/>
                    <a:pt x="86392" y="195731"/>
                    <a:pt x="79906" y="199269"/>
                  </a:cubicBezTo>
                  <a:cubicBezTo>
                    <a:pt x="73518" y="202807"/>
                    <a:pt x="64674" y="206149"/>
                    <a:pt x="55928" y="209686"/>
                  </a:cubicBezTo>
                  <a:cubicBezTo>
                    <a:pt x="47280" y="213224"/>
                    <a:pt x="38632" y="216861"/>
                    <a:pt x="31754" y="221381"/>
                  </a:cubicBezTo>
                  <a:cubicBezTo>
                    <a:pt x="24777" y="225804"/>
                    <a:pt x="18782" y="231798"/>
                    <a:pt x="18782" y="239758"/>
                  </a:cubicBezTo>
                  <a:cubicBezTo>
                    <a:pt x="18782" y="243984"/>
                    <a:pt x="20649" y="247817"/>
                    <a:pt x="23401" y="250569"/>
                  </a:cubicBezTo>
                  <a:cubicBezTo>
                    <a:pt x="26152" y="253320"/>
                    <a:pt x="29690" y="255286"/>
                    <a:pt x="33522" y="256956"/>
                  </a:cubicBezTo>
                  <a:cubicBezTo>
                    <a:pt x="41286" y="260494"/>
                    <a:pt x="51014" y="262951"/>
                    <a:pt x="60252" y="265310"/>
                  </a:cubicBezTo>
                  <a:cubicBezTo>
                    <a:pt x="69588" y="267570"/>
                    <a:pt x="78530" y="269732"/>
                    <a:pt x="84230" y="272287"/>
                  </a:cubicBezTo>
                  <a:cubicBezTo>
                    <a:pt x="87080" y="273663"/>
                    <a:pt x="89242" y="275137"/>
                    <a:pt x="90028" y="276021"/>
                  </a:cubicBezTo>
                  <a:cubicBezTo>
                    <a:pt x="90814" y="276906"/>
                    <a:pt x="90617" y="276808"/>
                    <a:pt x="90322" y="277889"/>
                  </a:cubicBezTo>
                  <a:cubicBezTo>
                    <a:pt x="89635" y="280444"/>
                    <a:pt x="85999" y="284080"/>
                    <a:pt x="79316" y="287716"/>
                  </a:cubicBezTo>
                  <a:cubicBezTo>
                    <a:pt x="72634" y="291254"/>
                    <a:pt x="63593" y="294792"/>
                    <a:pt x="53864" y="297838"/>
                  </a:cubicBezTo>
                  <a:cubicBezTo>
                    <a:pt x="34309" y="303833"/>
                    <a:pt x="12394" y="308452"/>
                    <a:pt x="-184" y="313759"/>
                  </a:cubicBezTo>
                  <a:lnTo>
                    <a:pt x="3747" y="322997"/>
                  </a:lnTo>
                  <a:cubicBezTo>
                    <a:pt x="14458" y="318476"/>
                    <a:pt x="36569" y="313267"/>
                    <a:pt x="56616" y="307076"/>
                  </a:cubicBezTo>
                  <a:cubicBezTo>
                    <a:pt x="66639" y="303931"/>
                    <a:pt x="76270" y="300688"/>
                    <a:pt x="83935" y="296561"/>
                  </a:cubicBezTo>
                  <a:cubicBezTo>
                    <a:pt x="91600" y="292531"/>
                    <a:pt x="97889" y="287520"/>
                    <a:pt x="99855" y="280346"/>
                  </a:cubicBezTo>
                  <a:cubicBezTo>
                    <a:pt x="100936" y="276415"/>
                    <a:pt x="99756" y="272385"/>
                    <a:pt x="97398" y="269535"/>
                  </a:cubicBezTo>
                  <a:cubicBezTo>
                    <a:pt x="95040" y="266784"/>
                    <a:pt x="91796" y="265015"/>
                    <a:pt x="88259" y="263442"/>
                  </a:cubicBezTo>
                  <a:cubicBezTo>
                    <a:pt x="81085" y="260199"/>
                    <a:pt x="72044" y="258037"/>
                    <a:pt x="62709" y="255777"/>
                  </a:cubicBezTo>
                  <a:cubicBezTo>
                    <a:pt x="53471" y="253419"/>
                    <a:pt x="44037" y="250962"/>
                    <a:pt x="37552" y="248112"/>
                  </a:cubicBezTo>
                  <a:cubicBezTo>
                    <a:pt x="34309" y="246638"/>
                    <a:pt x="31950" y="244868"/>
                    <a:pt x="30476" y="243493"/>
                  </a:cubicBezTo>
                  <a:cubicBezTo>
                    <a:pt x="29002" y="242019"/>
                    <a:pt x="28609" y="241134"/>
                    <a:pt x="28609" y="239758"/>
                  </a:cubicBezTo>
                  <a:cubicBezTo>
                    <a:pt x="28609" y="236712"/>
                    <a:pt x="31164" y="233371"/>
                    <a:pt x="36962" y="229636"/>
                  </a:cubicBezTo>
                  <a:cubicBezTo>
                    <a:pt x="42760" y="225902"/>
                    <a:pt x="51014" y="222462"/>
                    <a:pt x="59662" y="218924"/>
                  </a:cubicBezTo>
                  <a:cubicBezTo>
                    <a:pt x="68310" y="215386"/>
                    <a:pt x="77154" y="211848"/>
                    <a:pt x="84525" y="207819"/>
                  </a:cubicBezTo>
                  <a:cubicBezTo>
                    <a:pt x="91895" y="203790"/>
                    <a:pt x="98282" y="199073"/>
                    <a:pt x="99855" y="191604"/>
                  </a:cubicBezTo>
                  <a:cubicBezTo>
                    <a:pt x="100641" y="187968"/>
                    <a:pt x="99953" y="184430"/>
                    <a:pt x="98086" y="181777"/>
                  </a:cubicBezTo>
                  <a:cubicBezTo>
                    <a:pt x="96120" y="179025"/>
                    <a:pt x="93566" y="177256"/>
                    <a:pt x="90716" y="175880"/>
                  </a:cubicBezTo>
                  <a:cubicBezTo>
                    <a:pt x="84819" y="173128"/>
                    <a:pt x="77548" y="171458"/>
                    <a:pt x="70374" y="170082"/>
                  </a:cubicBezTo>
                  <a:cubicBezTo>
                    <a:pt x="63298" y="168706"/>
                    <a:pt x="56420" y="167527"/>
                    <a:pt x="51702" y="165758"/>
                  </a:cubicBezTo>
                  <a:cubicBezTo>
                    <a:pt x="49344" y="164873"/>
                    <a:pt x="47575" y="163792"/>
                    <a:pt x="46789" y="163006"/>
                  </a:cubicBezTo>
                  <a:cubicBezTo>
                    <a:pt x="45905" y="162220"/>
                    <a:pt x="45511" y="161925"/>
                    <a:pt x="45511" y="161139"/>
                  </a:cubicBezTo>
                  <a:cubicBezTo>
                    <a:pt x="45511" y="159272"/>
                    <a:pt x="47477" y="156716"/>
                    <a:pt x="51702" y="153768"/>
                  </a:cubicBezTo>
                  <a:cubicBezTo>
                    <a:pt x="55928" y="150820"/>
                    <a:pt x="62021" y="148069"/>
                    <a:pt x="68605" y="145219"/>
                  </a:cubicBezTo>
                  <a:cubicBezTo>
                    <a:pt x="75091" y="142270"/>
                    <a:pt x="81969" y="139224"/>
                    <a:pt x="87571" y="135981"/>
                  </a:cubicBezTo>
                  <a:cubicBezTo>
                    <a:pt x="93271" y="132738"/>
                    <a:pt x="98282" y="129200"/>
                    <a:pt x="99855" y="123107"/>
                  </a:cubicBezTo>
                  <a:cubicBezTo>
                    <a:pt x="100641" y="120159"/>
                    <a:pt x="100248" y="116817"/>
                    <a:pt x="98675" y="114459"/>
                  </a:cubicBezTo>
                  <a:cubicBezTo>
                    <a:pt x="97103" y="112100"/>
                    <a:pt x="94745" y="110921"/>
                    <a:pt x="92484" y="109840"/>
                  </a:cubicBezTo>
                  <a:cubicBezTo>
                    <a:pt x="87964" y="107874"/>
                    <a:pt x="82952" y="106990"/>
                    <a:pt x="77744" y="106204"/>
                  </a:cubicBezTo>
                  <a:cubicBezTo>
                    <a:pt x="72536" y="105418"/>
                    <a:pt x="67229" y="104730"/>
                    <a:pt x="63986" y="103747"/>
                  </a:cubicBezTo>
                  <a:cubicBezTo>
                    <a:pt x="62315" y="103256"/>
                    <a:pt x="61235" y="102469"/>
                    <a:pt x="60841" y="102174"/>
                  </a:cubicBezTo>
                  <a:cubicBezTo>
                    <a:pt x="60841" y="101486"/>
                    <a:pt x="61431" y="100012"/>
                    <a:pt x="64281" y="97949"/>
                  </a:cubicBezTo>
                  <a:cubicBezTo>
                    <a:pt x="67131" y="95787"/>
                    <a:pt x="71553" y="93625"/>
                    <a:pt x="76270" y="91463"/>
                  </a:cubicBezTo>
                  <a:cubicBezTo>
                    <a:pt x="80889" y="89202"/>
                    <a:pt x="85802" y="86942"/>
                    <a:pt x="90028" y="84387"/>
                  </a:cubicBezTo>
                  <a:cubicBezTo>
                    <a:pt x="94253" y="81832"/>
                    <a:pt x="98381" y="79178"/>
                    <a:pt x="99855" y="74265"/>
                  </a:cubicBezTo>
                  <a:cubicBezTo>
                    <a:pt x="100641" y="72004"/>
                    <a:pt x="100641" y="69351"/>
                    <a:pt x="99560" y="67189"/>
                  </a:cubicBezTo>
                  <a:cubicBezTo>
                    <a:pt x="98479" y="65027"/>
                    <a:pt x="96612" y="63454"/>
                    <a:pt x="94941" y="62570"/>
                  </a:cubicBezTo>
                  <a:cubicBezTo>
                    <a:pt x="91600" y="60801"/>
                    <a:pt x="87964" y="60408"/>
                    <a:pt x="84525" y="59818"/>
                  </a:cubicBezTo>
                  <a:cubicBezTo>
                    <a:pt x="81085" y="59229"/>
                    <a:pt x="77842" y="58639"/>
                    <a:pt x="75975" y="57951"/>
                  </a:cubicBezTo>
                  <a:cubicBezTo>
                    <a:pt x="75189" y="57755"/>
                    <a:pt x="74894" y="57755"/>
                    <a:pt x="74698" y="57656"/>
                  </a:cubicBezTo>
                  <a:cubicBezTo>
                    <a:pt x="74698" y="57165"/>
                    <a:pt x="75091" y="56182"/>
                    <a:pt x="76860" y="54610"/>
                  </a:cubicBezTo>
                  <a:cubicBezTo>
                    <a:pt x="78628" y="52939"/>
                    <a:pt x="81478" y="51268"/>
                    <a:pt x="84525" y="49401"/>
                  </a:cubicBezTo>
                  <a:cubicBezTo>
                    <a:pt x="87571" y="47534"/>
                    <a:pt x="90912" y="45470"/>
                    <a:pt x="93762" y="43210"/>
                  </a:cubicBezTo>
                  <a:cubicBezTo>
                    <a:pt x="96612" y="41048"/>
                    <a:pt x="99167" y="38591"/>
                    <a:pt x="99855" y="34365"/>
                  </a:cubicBezTo>
                  <a:cubicBezTo>
                    <a:pt x="100248" y="32302"/>
                    <a:pt x="100149" y="29943"/>
                    <a:pt x="98970" y="28174"/>
                  </a:cubicBezTo>
                  <a:cubicBezTo>
                    <a:pt x="97791" y="26405"/>
                    <a:pt x="96120" y="25422"/>
                    <a:pt x="94646" y="24833"/>
                  </a:cubicBezTo>
                  <a:cubicBezTo>
                    <a:pt x="91796" y="23555"/>
                    <a:pt x="88947" y="23555"/>
                    <a:pt x="86392" y="23260"/>
                  </a:cubicBezTo>
                  <a:cubicBezTo>
                    <a:pt x="84131" y="23064"/>
                    <a:pt x="82363" y="22572"/>
                    <a:pt x="81183" y="22376"/>
                  </a:cubicBezTo>
                  <a:cubicBezTo>
                    <a:pt x="81380" y="21983"/>
                    <a:pt x="81282" y="21786"/>
                    <a:pt x="81773" y="21098"/>
                  </a:cubicBezTo>
                  <a:cubicBezTo>
                    <a:pt x="82854" y="19821"/>
                    <a:pt x="84721" y="18445"/>
                    <a:pt x="86687" y="16774"/>
                  </a:cubicBezTo>
                  <a:cubicBezTo>
                    <a:pt x="90716" y="13629"/>
                    <a:pt x="95334" y="10583"/>
                    <a:pt x="98675" y="7340"/>
                  </a:cubicBezTo>
                  <a:lnTo>
                    <a:pt x="91600" y="55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67" name="Freeform 2766">
              <a:extLst>
                <a:ext uri="{FF2B5EF4-FFF2-40B4-BE49-F238E27FC236}">
                  <a16:creationId xmlns:a16="http://schemas.microsoft.com/office/drawing/2014/main" id="{0473382F-1495-E0A4-BBCB-6E761755555C}"/>
                </a:ext>
              </a:extLst>
            </p:cNvPr>
            <p:cNvSpPr/>
            <p:nvPr/>
          </p:nvSpPr>
          <p:spPr>
            <a:xfrm>
              <a:off x="4417939" y="382817"/>
              <a:ext cx="605878" cy="1943101"/>
            </a:xfrm>
            <a:custGeom>
              <a:avLst/>
              <a:gdLst>
                <a:gd name="connsiteX0" fmla="*/ 8583 w 100539"/>
                <a:gd name="connsiteY0" fmla="*/ 559 h 322437"/>
                <a:gd name="connsiteX1" fmla="*/ 1508 w 100539"/>
                <a:gd name="connsiteY1" fmla="*/ 7340 h 322437"/>
                <a:gd name="connsiteX2" fmla="*/ 13792 w 100539"/>
                <a:gd name="connsiteY2" fmla="*/ 16774 h 322437"/>
                <a:gd name="connsiteX3" fmla="*/ 18410 w 100539"/>
                <a:gd name="connsiteY3" fmla="*/ 21098 h 322437"/>
                <a:gd name="connsiteX4" fmla="*/ 19295 w 100539"/>
                <a:gd name="connsiteY4" fmla="*/ 22376 h 322437"/>
                <a:gd name="connsiteX5" fmla="*/ 13792 w 100539"/>
                <a:gd name="connsiteY5" fmla="*/ 23260 h 322437"/>
                <a:gd name="connsiteX6" fmla="*/ 5537 w 100539"/>
                <a:gd name="connsiteY6" fmla="*/ 24833 h 322437"/>
                <a:gd name="connsiteX7" fmla="*/ 1508 w 100539"/>
                <a:gd name="connsiteY7" fmla="*/ 28174 h 322437"/>
                <a:gd name="connsiteX8" fmla="*/ 230 w 100539"/>
                <a:gd name="connsiteY8" fmla="*/ 34365 h 322437"/>
                <a:gd name="connsiteX9" fmla="*/ 6716 w 100539"/>
                <a:gd name="connsiteY9" fmla="*/ 43210 h 322437"/>
                <a:gd name="connsiteX10" fmla="*/ 15659 w 100539"/>
                <a:gd name="connsiteY10" fmla="*/ 49401 h 322437"/>
                <a:gd name="connsiteX11" fmla="*/ 23324 w 100539"/>
                <a:gd name="connsiteY11" fmla="*/ 54610 h 322437"/>
                <a:gd name="connsiteX12" fmla="*/ 25486 w 100539"/>
                <a:gd name="connsiteY12" fmla="*/ 57656 h 322437"/>
                <a:gd name="connsiteX13" fmla="*/ 24208 w 100539"/>
                <a:gd name="connsiteY13" fmla="*/ 57951 h 322437"/>
                <a:gd name="connsiteX14" fmla="*/ 15659 w 100539"/>
                <a:gd name="connsiteY14" fmla="*/ 59818 h 322437"/>
                <a:gd name="connsiteX15" fmla="*/ 5144 w 100539"/>
                <a:gd name="connsiteY15" fmla="*/ 62570 h 322437"/>
                <a:gd name="connsiteX16" fmla="*/ 918 w 100539"/>
                <a:gd name="connsiteY16" fmla="*/ 67189 h 322437"/>
                <a:gd name="connsiteX17" fmla="*/ 230 w 100539"/>
                <a:gd name="connsiteY17" fmla="*/ 74265 h 322437"/>
                <a:gd name="connsiteX18" fmla="*/ 10057 w 100539"/>
                <a:gd name="connsiteY18" fmla="*/ 84387 h 322437"/>
                <a:gd name="connsiteX19" fmla="*/ 23914 w 100539"/>
                <a:gd name="connsiteY19" fmla="*/ 91463 h 322437"/>
                <a:gd name="connsiteX20" fmla="*/ 35902 w 100539"/>
                <a:gd name="connsiteY20" fmla="*/ 97949 h 322437"/>
                <a:gd name="connsiteX21" fmla="*/ 39538 w 100539"/>
                <a:gd name="connsiteY21" fmla="*/ 102174 h 322437"/>
                <a:gd name="connsiteX22" fmla="*/ 39244 w 100539"/>
                <a:gd name="connsiteY22" fmla="*/ 102174 h 322437"/>
                <a:gd name="connsiteX23" fmla="*/ 36197 w 100539"/>
                <a:gd name="connsiteY23" fmla="*/ 103747 h 322437"/>
                <a:gd name="connsiteX24" fmla="*/ 22734 w 100539"/>
                <a:gd name="connsiteY24" fmla="*/ 106204 h 322437"/>
                <a:gd name="connsiteX25" fmla="*/ 7699 w 100539"/>
                <a:gd name="connsiteY25" fmla="*/ 109840 h 322437"/>
                <a:gd name="connsiteX26" fmla="*/ 1508 w 100539"/>
                <a:gd name="connsiteY26" fmla="*/ 114459 h 322437"/>
                <a:gd name="connsiteX27" fmla="*/ 230 w 100539"/>
                <a:gd name="connsiteY27" fmla="*/ 123107 h 322437"/>
                <a:gd name="connsiteX28" fmla="*/ 12907 w 100539"/>
                <a:gd name="connsiteY28" fmla="*/ 135981 h 322437"/>
                <a:gd name="connsiteX29" fmla="*/ 31579 w 100539"/>
                <a:gd name="connsiteY29" fmla="*/ 145219 h 322437"/>
                <a:gd name="connsiteX30" fmla="*/ 48776 w 100539"/>
                <a:gd name="connsiteY30" fmla="*/ 153768 h 322437"/>
                <a:gd name="connsiteX31" fmla="*/ 54672 w 100539"/>
                <a:gd name="connsiteY31" fmla="*/ 161139 h 322437"/>
                <a:gd name="connsiteX32" fmla="*/ 53689 w 100539"/>
                <a:gd name="connsiteY32" fmla="*/ 163006 h 322437"/>
                <a:gd name="connsiteX33" fmla="*/ 48776 w 100539"/>
                <a:gd name="connsiteY33" fmla="*/ 165758 h 322437"/>
                <a:gd name="connsiteX34" fmla="*/ 29711 w 100539"/>
                <a:gd name="connsiteY34" fmla="*/ 170082 h 322437"/>
                <a:gd name="connsiteX35" fmla="*/ 9763 w 100539"/>
                <a:gd name="connsiteY35" fmla="*/ 175880 h 322437"/>
                <a:gd name="connsiteX36" fmla="*/ 2098 w 100539"/>
                <a:gd name="connsiteY36" fmla="*/ 181777 h 322437"/>
                <a:gd name="connsiteX37" fmla="*/ 230 w 100539"/>
                <a:gd name="connsiteY37" fmla="*/ 191604 h 322437"/>
                <a:gd name="connsiteX38" fmla="*/ 15659 w 100539"/>
                <a:gd name="connsiteY38" fmla="*/ 207819 h 322437"/>
                <a:gd name="connsiteX39" fmla="*/ 40521 w 100539"/>
                <a:gd name="connsiteY39" fmla="*/ 218924 h 322437"/>
                <a:gd name="connsiteX40" fmla="*/ 63222 w 100539"/>
                <a:gd name="connsiteY40" fmla="*/ 229636 h 322437"/>
                <a:gd name="connsiteX41" fmla="*/ 71575 w 100539"/>
                <a:gd name="connsiteY41" fmla="*/ 239758 h 322437"/>
                <a:gd name="connsiteX42" fmla="*/ 69707 w 100539"/>
                <a:gd name="connsiteY42" fmla="*/ 243493 h 322437"/>
                <a:gd name="connsiteX43" fmla="*/ 62632 w 100539"/>
                <a:gd name="connsiteY43" fmla="*/ 248112 h 322437"/>
                <a:gd name="connsiteX44" fmla="*/ 37475 w 100539"/>
                <a:gd name="connsiteY44" fmla="*/ 255777 h 322437"/>
                <a:gd name="connsiteX45" fmla="*/ 11925 w 100539"/>
                <a:gd name="connsiteY45" fmla="*/ 263442 h 322437"/>
                <a:gd name="connsiteX46" fmla="*/ 2786 w 100539"/>
                <a:gd name="connsiteY46" fmla="*/ 269535 h 322437"/>
                <a:gd name="connsiteX47" fmla="*/ 230 w 100539"/>
                <a:gd name="connsiteY47" fmla="*/ 280346 h 322437"/>
                <a:gd name="connsiteX48" fmla="*/ 16248 w 100539"/>
                <a:gd name="connsiteY48" fmla="*/ 296561 h 322437"/>
                <a:gd name="connsiteX49" fmla="*/ 43568 w 100539"/>
                <a:gd name="connsiteY49" fmla="*/ 307076 h 322437"/>
                <a:gd name="connsiteX50" fmla="*/ 96732 w 100539"/>
                <a:gd name="connsiteY50" fmla="*/ 322997 h 322437"/>
                <a:gd name="connsiteX51" fmla="*/ 100368 w 100539"/>
                <a:gd name="connsiteY51" fmla="*/ 313759 h 322437"/>
                <a:gd name="connsiteX52" fmla="*/ 46614 w 100539"/>
                <a:gd name="connsiteY52" fmla="*/ 297838 h 322437"/>
                <a:gd name="connsiteX53" fmla="*/ 21162 w 100539"/>
                <a:gd name="connsiteY53" fmla="*/ 287716 h 322437"/>
                <a:gd name="connsiteX54" fmla="*/ 9763 w 100539"/>
                <a:gd name="connsiteY54" fmla="*/ 277889 h 322437"/>
                <a:gd name="connsiteX55" fmla="*/ 10451 w 100539"/>
                <a:gd name="connsiteY55" fmla="*/ 276021 h 322437"/>
                <a:gd name="connsiteX56" fmla="*/ 15954 w 100539"/>
                <a:gd name="connsiteY56" fmla="*/ 272287 h 322437"/>
                <a:gd name="connsiteX57" fmla="*/ 39932 w 100539"/>
                <a:gd name="connsiteY57" fmla="*/ 265310 h 322437"/>
                <a:gd name="connsiteX58" fmla="*/ 66661 w 100539"/>
                <a:gd name="connsiteY58" fmla="*/ 256956 h 322437"/>
                <a:gd name="connsiteX59" fmla="*/ 76783 w 100539"/>
                <a:gd name="connsiteY59" fmla="*/ 250569 h 322437"/>
                <a:gd name="connsiteX60" fmla="*/ 81402 w 100539"/>
                <a:gd name="connsiteY60" fmla="*/ 239758 h 322437"/>
                <a:gd name="connsiteX61" fmla="*/ 68725 w 100539"/>
                <a:gd name="connsiteY61" fmla="*/ 221381 h 322437"/>
                <a:gd name="connsiteX62" fmla="*/ 44157 w 100539"/>
                <a:gd name="connsiteY62" fmla="*/ 209686 h 322437"/>
                <a:gd name="connsiteX63" fmla="*/ 20572 w 100539"/>
                <a:gd name="connsiteY63" fmla="*/ 199269 h 322437"/>
                <a:gd name="connsiteX64" fmla="*/ 9763 w 100539"/>
                <a:gd name="connsiteY64" fmla="*/ 189737 h 322437"/>
                <a:gd name="connsiteX65" fmla="*/ 10057 w 100539"/>
                <a:gd name="connsiteY65" fmla="*/ 187280 h 322437"/>
                <a:gd name="connsiteX66" fmla="*/ 13792 w 100539"/>
                <a:gd name="connsiteY66" fmla="*/ 184528 h 322437"/>
                <a:gd name="connsiteX67" fmla="*/ 31579 w 100539"/>
                <a:gd name="connsiteY67" fmla="*/ 179909 h 322437"/>
                <a:gd name="connsiteX68" fmla="*/ 52215 w 100539"/>
                <a:gd name="connsiteY68" fmla="*/ 174996 h 322437"/>
                <a:gd name="connsiteX69" fmla="*/ 60175 w 100539"/>
                <a:gd name="connsiteY69" fmla="*/ 170082 h 322437"/>
                <a:gd name="connsiteX70" fmla="*/ 64499 w 100539"/>
                <a:gd name="connsiteY70" fmla="*/ 161139 h 322437"/>
                <a:gd name="connsiteX71" fmla="*/ 54279 w 100539"/>
                <a:gd name="connsiteY71" fmla="*/ 145808 h 322437"/>
                <a:gd name="connsiteX72" fmla="*/ 35608 w 100539"/>
                <a:gd name="connsiteY72" fmla="*/ 135981 h 322437"/>
                <a:gd name="connsiteX73" fmla="*/ 17526 w 100539"/>
                <a:gd name="connsiteY73" fmla="*/ 127726 h 322437"/>
                <a:gd name="connsiteX74" fmla="*/ 9763 w 100539"/>
                <a:gd name="connsiteY74" fmla="*/ 120650 h 322437"/>
                <a:gd name="connsiteX75" fmla="*/ 9763 w 100539"/>
                <a:gd name="connsiteY75" fmla="*/ 119962 h 322437"/>
                <a:gd name="connsiteX76" fmla="*/ 11630 w 100539"/>
                <a:gd name="connsiteY76" fmla="*/ 118783 h 322437"/>
                <a:gd name="connsiteX77" fmla="*/ 23914 w 100539"/>
                <a:gd name="connsiteY77" fmla="*/ 116031 h 322437"/>
                <a:gd name="connsiteX78" fmla="*/ 39244 w 100539"/>
                <a:gd name="connsiteY78" fmla="*/ 112985 h 322437"/>
                <a:gd name="connsiteX79" fmla="*/ 45729 w 100539"/>
                <a:gd name="connsiteY79" fmla="*/ 109545 h 322437"/>
                <a:gd name="connsiteX80" fmla="*/ 49365 w 100539"/>
                <a:gd name="connsiteY80" fmla="*/ 102174 h 322437"/>
                <a:gd name="connsiteX81" fmla="*/ 41700 w 100539"/>
                <a:gd name="connsiteY81" fmla="*/ 89890 h 322437"/>
                <a:gd name="connsiteX82" fmla="*/ 28237 w 100539"/>
                <a:gd name="connsiteY82" fmla="*/ 82520 h 322437"/>
                <a:gd name="connsiteX83" fmla="*/ 15364 w 100539"/>
                <a:gd name="connsiteY83" fmla="*/ 76132 h 322437"/>
                <a:gd name="connsiteX84" fmla="*/ 10057 w 100539"/>
                <a:gd name="connsiteY84" fmla="*/ 71513 h 322437"/>
                <a:gd name="connsiteX85" fmla="*/ 17133 w 100539"/>
                <a:gd name="connsiteY85" fmla="*/ 69646 h 322437"/>
                <a:gd name="connsiteX86" fmla="*/ 27943 w 100539"/>
                <a:gd name="connsiteY86" fmla="*/ 67189 h 322437"/>
                <a:gd name="connsiteX87" fmla="*/ 32856 w 100539"/>
                <a:gd name="connsiteY87" fmla="*/ 64142 h 322437"/>
                <a:gd name="connsiteX88" fmla="*/ 35313 w 100539"/>
                <a:gd name="connsiteY88" fmla="*/ 57656 h 322437"/>
                <a:gd name="connsiteX89" fmla="*/ 30105 w 100539"/>
                <a:gd name="connsiteY89" fmla="*/ 47239 h 322437"/>
                <a:gd name="connsiteX90" fmla="*/ 20867 w 100539"/>
                <a:gd name="connsiteY90" fmla="*/ 40753 h 322437"/>
                <a:gd name="connsiteX91" fmla="*/ 12613 w 100539"/>
                <a:gd name="connsiteY91" fmla="*/ 35545 h 322437"/>
                <a:gd name="connsiteX92" fmla="*/ 10745 w 100539"/>
                <a:gd name="connsiteY92" fmla="*/ 33677 h 322437"/>
                <a:gd name="connsiteX93" fmla="*/ 14676 w 100539"/>
                <a:gd name="connsiteY93" fmla="*/ 33088 h 322437"/>
                <a:gd name="connsiteX94" fmla="*/ 23029 w 100539"/>
                <a:gd name="connsiteY94" fmla="*/ 31908 h 322437"/>
                <a:gd name="connsiteX95" fmla="*/ 27353 w 100539"/>
                <a:gd name="connsiteY95" fmla="*/ 29452 h 322437"/>
                <a:gd name="connsiteX96" fmla="*/ 29711 w 100539"/>
                <a:gd name="connsiteY96" fmla="*/ 23555 h 322437"/>
                <a:gd name="connsiteX97" fmla="*/ 26075 w 100539"/>
                <a:gd name="connsiteY97" fmla="*/ 15005 h 322437"/>
                <a:gd name="connsiteX98" fmla="*/ 19884 w 100539"/>
                <a:gd name="connsiteY98" fmla="*/ 8814 h 322437"/>
                <a:gd name="connsiteX99" fmla="*/ 8583 w 100539"/>
                <a:gd name="connsiteY99" fmla="*/ 559 h 32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100539" h="322437">
                  <a:moveTo>
                    <a:pt x="8583" y="559"/>
                  </a:moveTo>
                  <a:lnTo>
                    <a:pt x="1508" y="7340"/>
                  </a:lnTo>
                  <a:cubicBezTo>
                    <a:pt x="4849" y="10583"/>
                    <a:pt x="9763" y="13629"/>
                    <a:pt x="13792" y="16774"/>
                  </a:cubicBezTo>
                  <a:cubicBezTo>
                    <a:pt x="15757" y="18445"/>
                    <a:pt x="17329" y="19821"/>
                    <a:pt x="18410" y="21098"/>
                  </a:cubicBezTo>
                  <a:cubicBezTo>
                    <a:pt x="19000" y="21786"/>
                    <a:pt x="19098" y="21983"/>
                    <a:pt x="19295" y="22376"/>
                  </a:cubicBezTo>
                  <a:cubicBezTo>
                    <a:pt x="18116" y="22671"/>
                    <a:pt x="16150" y="23064"/>
                    <a:pt x="13792" y="23260"/>
                  </a:cubicBezTo>
                  <a:cubicBezTo>
                    <a:pt x="11237" y="23555"/>
                    <a:pt x="8387" y="23555"/>
                    <a:pt x="5537" y="24833"/>
                  </a:cubicBezTo>
                  <a:cubicBezTo>
                    <a:pt x="4063" y="25422"/>
                    <a:pt x="2687" y="26405"/>
                    <a:pt x="1508" y="28174"/>
                  </a:cubicBezTo>
                  <a:cubicBezTo>
                    <a:pt x="329" y="29943"/>
                    <a:pt x="-64" y="32302"/>
                    <a:pt x="230" y="34365"/>
                  </a:cubicBezTo>
                  <a:cubicBezTo>
                    <a:pt x="1017" y="38591"/>
                    <a:pt x="3866" y="41048"/>
                    <a:pt x="6716" y="43210"/>
                  </a:cubicBezTo>
                  <a:cubicBezTo>
                    <a:pt x="9566" y="45470"/>
                    <a:pt x="12613" y="47534"/>
                    <a:pt x="15659" y="49401"/>
                  </a:cubicBezTo>
                  <a:cubicBezTo>
                    <a:pt x="18705" y="51268"/>
                    <a:pt x="21555" y="52939"/>
                    <a:pt x="23324" y="54610"/>
                  </a:cubicBezTo>
                  <a:cubicBezTo>
                    <a:pt x="25093" y="56182"/>
                    <a:pt x="25486" y="57165"/>
                    <a:pt x="25486" y="57656"/>
                  </a:cubicBezTo>
                  <a:cubicBezTo>
                    <a:pt x="25289" y="57755"/>
                    <a:pt x="24896" y="57755"/>
                    <a:pt x="24208" y="57951"/>
                  </a:cubicBezTo>
                  <a:cubicBezTo>
                    <a:pt x="22341" y="58639"/>
                    <a:pt x="19098" y="59229"/>
                    <a:pt x="15659" y="59818"/>
                  </a:cubicBezTo>
                  <a:cubicBezTo>
                    <a:pt x="12219" y="60408"/>
                    <a:pt x="8583" y="60801"/>
                    <a:pt x="5144" y="62570"/>
                  </a:cubicBezTo>
                  <a:cubicBezTo>
                    <a:pt x="3474" y="63454"/>
                    <a:pt x="1999" y="65027"/>
                    <a:pt x="918" y="67189"/>
                  </a:cubicBezTo>
                  <a:cubicBezTo>
                    <a:pt x="-163" y="69351"/>
                    <a:pt x="-458" y="72004"/>
                    <a:pt x="230" y="74265"/>
                  </a:cubicBezTo>
                  <a:cubicBezTo>
                    <a:pt x="1803" y="79178"/>
                    <a:pt x="5832" y="81832"/>
                    <a:pt x="10057" y="84387"/>
                  </a:cubicBezTo>
                  <a:cubicBezTo>
                    <a:pt x="14381" y="86942"/>
                    <a:pt x="19295" y="89202"/>
                    <a:pt x="23914" y="91463"/>
                  </a:cubicBezTo>
                  <a:cubicBezTo>
                    <a:pt x="28532" y="93625"/>
                    <a:pt x="33053" y="95787"/>
                    <a:pt x="35902" y="97949"/>
                  </a:cubicBezTo>
                  <a:cubicBezTo>
                    <a:pt x="38752" y="100012"/>
                    <a:pt x="39538" y="101486"/>
                    <a:pt x="39538" y="102174"/>
                  </a:cubicBezTo>
                  <a:cubicBezTo>
                    <a:pt x="39538" y="102273"/>
                    <a:pt x="39637" y="101880"/>
                    <a:pt x="39244" y="102174"/>
                  </a:cubicBezTo>
                  <a:cubicBezTo>
                    <a:pt x="38949" y="102469"/>
                    <a:pt x="37868" y="103256"/>
                    <a:pt x="36197" y="103747"/>
                  </a:cubicBezTo>
                  <a:cubicBezTo>
                    <a:pt x="32955" y="104730"/>
                    <a:pt x="27943" y="105418"/>
                    <a:pt x="22734" y="106204"/>
                  </a:cubicBezTo>
                  <a:cubicBezTo>
                    <a:pt x="17526" y="106990"/>
                    <a:pt x="12121" y="107874"/>
                    <a:pt x="7699" y="109840"/>
                  </a:cubicBezTo>
                  <a:cubicBezTo>
                    <a:pt x="5439" y="110921"/>
                    <a:pt x="3080" y="112100"/>
                    <a:pt x="1508" y="114459"/>
                  </a:cubicBezTo>
                  <a:cubicBezTo>
                    <a:pt x="-64" y="116817"/>
                    <a:pt x="-458" y="120159"/>
                    <a:pt x="230" y="123107"/>
                  </a:cubicBezTo>
                  <a:cubicBezTo>
                    <a:pt x="1901" y="129200"/>
                    <a:pt x="7208" y="132738"/>
                    <a:pt x="12907" y="135981"/>
                  </a:cubicBezTo>
                  <a:cubicBezTo>
                    <a:pt x="18509" y="139224"/>
                    <a:pt x="25093" y="142270"/>
                    <a:pt x="31579" y="145219"/>
                  </a:cubicBezTo>
                  <a:cubicBezTo>
                    <a:pt x="38163" y="148069"/>
                    <a:pt x="44550" y="150820"/>
                    <a:pt x="48776" y="153768"/>
                  </a:cubicBezTo>
                  <a:cubicBezTo>
                    <a:pt x="53001" y="156716"/>
                    <a:pt x="54672" y="159272"/>
                    <a:pt x="54672" y="161139"/>
                  </a:cubicBezTo>
                  <a:cubicBezTo>
                    <a:pt x="54672" y="161925"/>
                    <a:pt x="54574" y="162220"/>
                    <a:pt x="53689" y="163006"/>
                  </a:cubicBezTo>
                  <a:cubicBezTo>
                    <a:pt x="52903" y="163792"/>
                    <a:pt x="51134" y="164873"/>
                    <a:pt x="48776" y="165758"/>
                  </a:cubicBezTo>
                  <a:cubicBezTo>
                    <a:pt x="44059" y="167527"/>
                    <a:pt x="36885" y="168706"/>
                    <a:pt x="29711" y="170082"/>
                  </a:cubicBezTo>
                  <a:cubicBezTo>
                    <a:pt x="22636" y="171458"/>
                    <a:pt x="15659" y="173128"/>
                    <a:pt x="9763" y="175880"/>
                  </a:cubicBezTo>
                  <a:cubicBezTo>
                    <a:pt x="6913" y="177256"/>
                    <a:pt x="4063" y="179025"/>
                    <a:pt x="2098" y="181777"/>
                  </a:cubicBezTo>
                  <a:cubicBezTo>
                    <a:pt x="230" y="184430"/>
                    <a:pt x="-458" y="187968"/>
                    <a:pt x="230" y="191604"/>
                  </a:cubicBezTo>
                  <a:cubicBezTo>
                    <a:pt x="1901" y="199073"/>
                    <a:pt x="8289" y="203790"/>
                    <a:pt x="15659" y="207819"/>
                  </a:cubicBezTo>
                  <a:cubicBezTo>
                    <a:pt x="22931" y="211848"/>
                    <a:pt x="31873" y="215386"/>
                    <a:pt x="40521" y="218924"/>
                  </a:cubicBezTo>
                  <a:cubicBezTo>
                    <a:pt x="49169" y="222462"/>
                    <a:pt x="57424" y="225902"/>
                    <a:pt x="63222" y="229636"/>
                  </a:cubicBezTo>
                  <a:cubicBezTo>
                    <a:pt x="69019" y="233371"/>
                    <a:pt x="71575" y="236712"/>
                    <a:pt x="71575" y="239758"/>
                  </a:cubicBezTo>
                  <a:cubicBezTo>
                    <a:pt x="71575" y="241134"/>
                    <a:pt x="71083" y="242019"/>
                    <a:pt x="69707" y="243493"/>
                  </a:cubicBezTo>
                  <a:cubicBezTo>
                    <a:pt x="68233" y="244868"/>
                    <a:pt x="65875" y="246638"/>
                    <a:pt x="62632" y="248112"/>
                  </a:cubicBezTo>
                  <a:cubicBezTo>
                    <a:pt x="56146" y="250962"/>
                    <a:pt x="46712" y="253419"/>
                    <a:pt x="37475" y="255777"/>
                  </a:cubicBezTo>
                  <a:cubicBezTo>
                    <a:pt x="28139" y="258037"/>
                    <a:pt x="19098" y="260199"/>
                    <a:pt x="11925" y="263442"/>
                  </a:cubicBezTo>
                  <a:cubicBezTo>
                    <a:pt x="8387" y="265015"/>
                    <a:pt x="5144" y="266784"/>
                    <a:pt x="2786" y="269535"/>
                  </a:cubicBezTo>
                  <a:cubicBezTo>
                    <a:pt x="329" y="272385"/>
                    <a:pt x="-850" y="276415"/>
                    <a:pt x="230" y="280346"/>
                  </a:cubicBezTo>
                  <a:cubicBezTo>
                    <a:pt x="2294" y="287520"/>
                    <a:pt x="8583" y="292531"/>
                    <a:pt x="16248" y="296561"/>
                  </a:cubicBezTo>
                  <a:cubicBezTo>
                    <a:pt x="23914" y="300688"/>
                    <a:pt x="33544" y="303931"/>
                    <a:pt x="43568" y="307076"/>
                  </a:cubicBezTo>
                  <a:cubicBezTo>
                    <a:pt x="63615" y="313267"/>
                    <a:pt x="86020" y="318476"/>
                    <a:pt x="96732" y="322997"/>
                  </a:cubicBezTo>
                  <a:lnTo>
                    <a:pt x="100368" y="313759"/>
                  </a:lnTo>
                  <a:cubicBezTo>
                    <a:pt x="87789" y="308452"/>
                    <a:pt x="66170" y="303833"/>
                    <a:pt x="46614" y="297838"/>
                  </a:cubicBezTo>
                  <a:cubicBezTo>
                    <a:pt x="36885" y="294792"/>
                    <a:pt x="27844" y="291254"/>
                    <a:pt x="21162" y="287716"/>
                  </a:cubicBezTo>
                  <a:cubicBezTo>
                    <a:pt x="14480" y="284080"/>
                    <a:pt x="10549" y="280444"/>
                    <a:pt x="9763" y="277889"/>
                  </a:cubicBezTo>
                  <a:cubicBezTo>
                    <a:pt x="9468" y="276808"/>
                    <a:pt x="9664" y="276906"/>
                    <a:pt x="10451" y="276021"/>
                  </a:cubicBezTo>
                  <a:cubicBezTo>
                    <a:pt x="11237" y="275137"/>
                    <a:pt x="13104" y="273663"/>
                    <a:pt x="15954" y="272287"/>
                  </a:cubicBezTo>
                  <a:cubicBezTo>
                    <a:pt x="21653" y="269732"/>
                    <a:pt x="30596" y="267570"/>
                    <a:pt x="39932" y="265310"/>
                  </a:cubicBezTo>
                  <a:cubicBezTo>
                    <a:pt x="49169" y="262951"/>
                    <a:pt x="58799" y="260494"/>
                    <a:pt x="66661" y="256956"/>
                  </a:cubicBezTo>
                  <a:cubicBezTo>
                    <a:pt x="70493" y="255286"/>
                    <a:pt x="74031" y="253320"/>
                    <a:pt x="76783" y="250569"/>
                  </a:cubicBezTo>
                  <a:cubicBezTo>
                    <a:pt x="79534" y="247817"/>
                    <a:pt x="81402" y="243984"/>
                    <a:pt x="81402" y="239758"/>
                  </a:cubicBezTo>
                  <a:cubicBezTo>
                    <a:pt x="81402" y="231798"/>
                    <a:pt x="75702" y="225804"/>
                    <a:pt x="68725" y="221381"/>
                  </a:cubicBezTo>
                  <a:cubicBezTo>
                    <a:pt x="61846" y="216861"/>
                    <a:pt x="52903" y="213224"/>
                    <a:pt x="44157" y="209686"/>
                  </a:cubicBezTo>
                  <a:cubicBezTo>
                    <a:pt x="35509" y="206149"/>
                    <a:pt x="26960" y="202807"/>
                    <a:pt x="20572" y="199269"/>
                  </a:cubicBezTo>
                  <a:cubicBezTo>
                    <a:pt x="14087" y="195731"/>
                    <a:pt x="10352" y="192095"/>
                    <a:pt x="9763" y="189737"/>
                  </a:cubicBezTo>
                  <a:cubicBezTo>
                    <a:pt x="9468" y="188361"/>
                    <a:pt x="9664" y="187968"/>
                    <a:pt x="10057" y="187280"/>
                  </a:cubicBezTo>
                  <a:cubicBezTo>
                    <a:pt x="10549" y="186592"/>
                    <a:pt x="11826" y="185413"/>
                    <a:pt x="13792" y="184528"/>
                  </a:cubicBezTo>
                  <a:cubicBezTo>
                    <a:pt x="17821" y="182563"/>
                    <a:pt x="24601" y="181285"/>
                    <a:pt x="31579" y="179909"/>
                  </a:cubicBezTo>
                  <a:cubicBezTo>
                    <a:pt x="38654" y="178533"/>
                    <a:pt x="46024" y="177256"/>
                    <a:pt x="52215" y="174996"/>
                  </a:cubicBezTo>
                  <a:cubicBezTo>
                    <a:pt x="55262" y="173816"/>
                    <a:pt x="57817" y="172244"/>
                    <a:pt x="60175" y="170082"/>
                  </a:cubicBezTo>
                  <a:cubicBezTo>
                    <a:pt x="62534" y="167920"/>
                    <a:pt x="64499" y="164677"/>
                    <a:pt x="64499" y="161139"/>
                  </a:cubicBezTo>
                  <a:cubicBezTo>
                    <a:pt x="64499" y="154456"/>
                    <a:pt x="59684" y="149543"/>
                    <a:pt x="54279" y="145808"/>
                  </a:cubicBezTo>
                  <a:cubicBezTo>
                    <a:pt x="48972" y="142074"/>
                    <a:pt x="42192" y="138929"/>
                    <a:pt x="35608" y="135981"/>
                  </a:cubicBezTo>
                  <a:cubicBezTo>
                    <a:pt x="29023" y="133033"/>
                    <a:pt x="22341" y="130477"/>
                    <a:pt x="17526" y="127726"/>
                  </a:cubicBezTo>
                  <a:cubicBezTo>
                    <a:pt x="12613" y="124876"/>
                    <a:pt x="10156" y="121829"/>
                    <a:pt x="9763" y="120650"/>
                  </a:cubicBezTo>
                  <a:cubicBezTo>
                    <a:pt x="9566" y="119864"/>
                    <a:pt x="9763" y="120159"/>
                    <a:pt x="9763" y="119962"/>
                  </a:cubicBezTo>
                  <a:cubicBezTo>
                    <a:pt x="9861" y="119864"/>
                    <a:pt x="10352" y="119372"/>
                    <a:pt x="11630" y="118783"/>
                  </a:cubicBezTo>
                  <a:cubicBezTo>
                    <a:pt x="14185" y="117702"/>
                    <a:pt x="18804" y="116817"/>
                    <a:pt x="23914" y="116031"/>
                  </a:cubicBezTo>
                  <a:cubicBezTo>
                    <a:pt x="29023" y="115245"/>
                    <a:pt x="34625" y="114459"/>
                    <a:pt x="39244" y="112985"/>
                  </a:cubicBezTo>
                  <a:cubicBezTo>
                    <a:pt x="41602" y="112198"/>
                    <a:pt x="43764" y="111216"/>
                    <a:pt x="45729" y="109545"/>
                  </a:cubicBezTo>
                  <a:cubicBezTo>
                    <a:pt x="47695" y="107874"/>
                    <a:pt x="49365" y="105123"/>
                    <a:pt x="49365" y="102174"/>
                  </a:cubicBezTo>
                  <a:cubicBezTo>
                    <a:pt x="49365" y="96769"/>
                    <a:pt x="45729" y="92740"/>
                    <a:pt x="41700" y="89890"/>
                  </a:cubicBezTo>
                  <a:cubicBezTo>
                    <a:pt x="37770" y="87040"/>
                    <a:pt x="32955" y="84780"/>
                    <a:pt x="28237" y="82520"/>
                  </a:cubicBezTo>
                  <a:cubicBezTo>
                    <a:pt x="23520" y="80259"/>
                    <a:pt x="18804" y="78196"/>
                    <a:pt x="15364" y="76132"/>
                  </a:cubicBezTo>
                  <a:cubicBezTo>
                    <a:pt x="12023" y="74166"/>
                    <a:pt x="10451" y="72201"/>
                    <a:pt x="10057" y="71513"/>
                  </a:cubicBezTo>
                  <a:cubicBezTo>
                    <a:pt x="11335" y="70923"/>
                    <a:pt x="13988" y="70137"/>
                    <a:pt x="17133" y="69646"/>
                  </a:cubicBezTo>
                  <a:cubicBezTo>
                    <a:pt x="20474" y="69056"/>
                    <a:pt x="24503" y="68466"/>
                    <a:pt x="27943" y="67189"/>
                  </a:cubicBezTo>
                  <a:cubicBezTo>
                    <a:pt x="29613" y="66501"/>
                    <a:pt x="31284" y="65715"/>
                    <a:pt x="32856" y="64142"/>
                  </a:cubicBezTo>
                  <a:cubicBezTo>
                    <a:pt x="34330" y="62570"/>
                    <a:pt x="35313" y="60113"/>
                    <a:pt x="35313" y="57656"/>
                  </a:cubicBezTo>
                  <a:cubicBezTo>
                    <a:pt x="35313" y="53234"/>
                    <a:pt x="32856" y="49794"/>
                    <a:pt x="30105" y="47239"/>
                  </a:cubicBezTo>
                  <a:cubicBezTo>
                    <a:pt x="27255" y="44684"/>
                    <a:pt x="24012" y="42719"/>
                    <a:pt x="20867" y="40753"/>
                  </a:cubicBezTo>
                  <a:cubicBezTo>
                    <a:pt x="17722" y="38886"/>
                    <a:pt x="14676" y="37117"/>
                    <a:pt x="12613" y="35545"/>
                  </a:cubicBezTo>
                  <a:cubicBezTo>
                    <a:pt x="11237" y="34562"/>
                    <a:pt x="11139" y="34267"/>
                    <a:pt x="10745" y="33677"/>
                  </a:cubicBezTo>
                  <a:cubicBezTo>
                    <a:pt x="11728" y="33481"/>
                    <a:pt x="12809" y="33284"/>
                    <a:pt x="14676" y="33088"/>
                  </a:cubicBezTo>
                  <a:cubicBezTo>
                    <a:pt x="17231" y="32891"/>
                    <a:pt x="20179" y="32695"/>
                    <a:pt x="23029" y="31908"/>
                  </a:cubicBezTo>
                  <a:cubicBezTo>
                    <a:pt x="24405" y="31417"/>
                    <a:pt x="25879" y="30729"/>
                    <a:pt x="27353" y="29452"/>
                  </a:cubicBezTo>
                  <a:cubicBezTo>
                    <a:pt x="28729" y="28076"/>
                    <a:pt x="29711" y="25717"/>
                    <a:pt x="29711" y="23555"/>
                  </a:cubicBezTo>
                  <a:cubicBezTo>
                    <a:pt x="29711" y="20115"/>
                    <a:pt x="27943" y="17266"/>
                    <a:pt x="26075" y="15005"/>
                  </a:cubicBezTo>
                  <a:cubicBezTo>
                    <a:pt x="24208" y="12647"/>
                    <a:pt x="22243" y="10681"/>
                    <a:pt x="19884" y="8814"/>
                  </a:cubicBezTo>
                  <a:cubicBezTo>
                    <a:pt x="15364" y="5276"/>
                    <a:pt x="10156" y="2131"/>
                    <a:pt x="8583" y="559"/>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68" name="Freeform 2767">
              <a:extLst>
                <a:ext uri="{FF2B5EF4-FFF2-40B4-BE49-F238E27FC236}">
                  <a16:creationId xmlns:a16="http://schemas.microsoft.com/office/drawing/2014/main" id="{3F7C4849-DDDE-7024-0040-61F37835D3F4}"/>
                </a:ext>
              </a:extLst>
            </p:cNvPr>
            <p:cNvSpPr/>
            <p:nvPr/>
          </p:nvSpPr>
          <p:spPr>
            <a:xfrm>
              <a:off x="4360544" y="-99263"/>
              <a:ext cx="177661" cy="177667"/>
            </a:xfrm>
            <a:custGeom>
              <a:avLst/>
              <a:gdLst>
                <a:gd name="connsiteX0" fmla="*/ 14563 w 29481"/>
                <a:gd name="connsiteY0" fmla="*/ 528 h 29482"/>
                <a:gd name="connsiteX1" fmla="*/ -178 w 29481"/>
                <a:gd name="connsiteY1" fmla="*/ 15269 h 29482"/>
                <a:gd name="connsiteX2" fmla="*/ 14563 w 29481"/>
                <a:gd name="connsiteY2" fmla="*/ 30010 h 29482"/>
                <a:gd name="connsiteX3" fmla="*/ 29303 w 29481"/>
                <a:gd name="connsiteY3" fmla="*/ 15269 h 29482"/>
                <a:gd name="connsiteX4" fmla="*/ 14563 w 29481"/>
                <a:gd name="connsiteY4" fmla="*/ 528 h 29482"/>
                <a:gd name="connsiteX5" fmla="*/ 14563 w 29481"/>
                <a:gd name="connsiteY5" fmla="*/ 10356 h 29482"/>
                <a:gd name="connsiteX6" fmla="*/ 19476 w 29481"/>
                <a:gd name="connsiteY6" fmla="*/ 15269 h 29482"/>
                <a:gd name="connsiteX7" fmla="*/ 14563 w 29481"/>
                <a:gd name="connsiteY7" fmla="*/ 20183 h 29482"/>
                <a:gd name="connsiteX8" fmla="*/ 9649 w 29481"/>
                <a:gd name="connsiteY8" fmla="*/ 15269 h 29482"/>
                <a:gd name="connsiteX9" fmla="*/ 14563 w 29481"/>
                <a:gd name="connsiteY9" fmla="*/ 10356 h 29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481" h="29482">
                  <a:moveTo>
                    <a:pt x="14563" y="528"/>
                  </a:moveTo>
                  <a:cubicBezTo>
                    <a:pt x="6505" y="528"/>
                    <a:pt x="-178" y="7113"/>
                    <a:pt x="-178" y="15269"/>
                  </a:cubicBezTo>
                  <a:cubicBezTo>
                    <a:pt x="-178" y="23328"/>
                    <a:pt x="6505" y="30010"/>
                    <a:pt x="14563" y="30010"/>
                  </a:cubicBezTo>
                  <a:cubicBezTo>
                    <a:pt x="22719" y="30010"/>
                    <a:pt x="29303" y="23328"/>
                    <a:pt x="29303" y="15269"/>
                  </a:cubicBezTo>
                  <a:cubicBezTo>
                    <a:pt x="29303" y="7113"/>
                    <a:pt x="22719" y="528"/>
                    <a:pt x="14563" y="528"/>
                  </a:cubicBezTo>
                  <a:close/>
                  <a:moveTo>
                    <a:pt x="14563" y="10356"/>
                  </a:moveTo>
                  <a:cubicBezTo>
                    <a:pt x="17314" y="10356"/>
                    <a:pt x="19476" y="12518"/>
                    <a:pt x="19476" y="15269"/>
                  </a:cubicBezTo>
                  <a:cubicBezTo>
                    <a:pt x="19476" y="18021"/>
                    <a:pt x="17314" y="20183"/>
                    <a:pt x="14563" y="20183"/>
                  </a:cubicBezTo>
                  <a:cubicBezTo>
                    <a:pt x="11811" y="20183"/>
                    <a:pt x="9649" y="18021"/>
                    <a:pt x="9649" y="15269"/>
                  </a:cubicBezTo>
                  <a:cubicBezTo>
                    <a:pt x="9649" y="12518"/>
                    <a:pt x="11811" y="10356"/>
                    <a:pt x="14563" y="10356"/>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69" name="Freeform 2768">
              <a:extLst>
                <a:ext uri="{FF2B5EF4-FFF2-40B4-BE49-F238E27FC236}">
                  <a16:creationId xmlns:a16="http://schemas.microsoft.com/office/drawing/2014/main" id="{E0E6F2C4-6F92-FDBB-063E-679B428D0F35}"/>
                </a:ext>
              </a:extLst>
            </p:cNvPr>
            <p:cNvSpPr/>
            <p:nvPr/>
          </p:nvSpPr>
          <p:spPr>
            <a:xfrm>
              <a:off x="4181111" y="-279889"/>
              <a:ext cx="533683" cy="454829"/>
            </a:xfrm>
            <a:custGeom>
              <a:avLst/>
              <a:gdLst>
                <a:gd name="connsiteX0" fmla="*/ 76178 w 88559"/>
                <a:gd name="connsiteY0" fmla="*/ 75117 h 75474"/>
                <a:gd name="connsiteX1" fmla="*/ 75293 w 88559"/>
                <a:gd name="connsiteY1" fmla="*/ 13499 h 75474"/>
                <a:gd name="connsiteX2" fmla="*/ 12793 w 88559"/>
                <a:gd name="connsiteY2" fmla="*/ 13499 h 75474"/>
                <a:gd name="connsiteX3" fmla="*/ 12793 w 88559"/>
                <a:gd name="connsiteY3" fmla="*/ 76002 h 75474"/>
                <a:gd name="connsiteX4" fmla="*/ 19672 w 88559"/>
                <a:gd name="connsiteY4" fmla="*/ 69024 h 75474"/>
                <a:gd name="connsiteX5" fmla="*/ 19672 w 88559"/>
                <a:gd name="connsiteY5" fmla="*/ 20378 h 75474"/>
                <a:gd name="connsiteX6" fmla="*/ 68316 w 88559"/>
                <a:gd name="connsiteY6" fmla="*/ 20378 h 75474"/>
                <a:gd name="connsiteX7" fmla="*/ 68316 w 88559"/>
                <a:gd name="connsiteY7" fmla="*/ 69024 h 75474"/>
                <a:gd name="connsiteX8" fmla="*/ 76178 w 88559"/>
                <a:gd name="connsiteY8" fmla="*/ 75117 h 75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559" h="75474">
                  <a:moveTo>
                    <a:pt x="76178" y="75117"/>
                  </a:moveTo>
                  <a:cubicBezTo>
                    <a:pt x="92883" y="57821"/>
                    <a:pt x="92294" y="30501"/>
                    <a:pt x="75293" y="13499"/>
                  </a:cubicBezTo>
                  <a:cubicBezTo>
                    <a:pt x="58096" y="-3797"/>
                    <a:pt x="29991" y="-3797"/>
                    <a:pt x="12793" y="13499"/>
                  </a:cubicBezTo>
                  <a:cubicBezTo>
                    <a:pt x="-4502" y="30697"/>
                    <a:pt x="-4502" y="58804"/>
                    <a:pt x="12793" y="76002"/>
                  </a:cubicBezTo>
                  <a:lnTo>
                    <a:pt x="19672" y="69024"/>
                  </a:lnTo>
                  <a:cubicBezTo>
                    <a:pt x="6210" y="55561"/>
                    <a:pt x="6210" y="33842"/>
                    <a:pt x="19672" y="20378"/>
                  </a:cubicBezTo>
                  <a:cubicBezTo>
                    <a:pt x="33135" y="6915"/>
                    <a:pt x="54853" y="6915"/>
                    <a:pt x="68316" y="20378"/>
                  </a:cubicBezTo>
                  <a:cubicBezTo>
                    <a:pt x="81681" y="33744"/>
                    <a:pt x="81484" y="55561"/>
                    <a:pt x="68316" y="69024"/>
                  </a:cubicBezTo>
                  <a:lnTo>
                    <a:pt x="76178" y="7511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799" name="Graphic 2503">
            <a:extLst>
              <a:ext uri="{FF2B5EF4-FFF2-40B4-BE49-F238E27FC236}">
                <a16:creationId xmlns:a16="http://schemas.microsoft.com/office/drawing/2014/main" id="{C4D9DF8B-7E61-D546-9F2B-2328A539476D}"/>
              </a:ext>
            </a:extLst>
          </p:cNvPr>
          <p:cNvGrpSpPr/>
          <p:nvPr/>
        </p:nvGrpSpPr>
        <p:grpSpPr>
          <a:xfrm>
            <a:off x="8399157" y="1489388"/>
            <a:ext cx="708132" cy="883031"/>
            <a:chOff x="8064953" y="1679583"/>
            <a:chExt cx="477635" cy="595605"/>
          </a:xfrm>
        </p:grpSpPr>
        <p:sp>
          <p:nvSpPr>
            <p:cNvPr id="2800" name="Freeform 2799">
              <a:extLst>
                <a:ext uri="{FF2B5EF4-FFF2-40B4-BE49-F238E27FC236}">
                  <a16:creationId xmlns:a16="http://schemas.microsoft.com/office/drawing/2014/main" id="{2846301F-FF94-BC91-7566-4938B405B40C}"/>
                </a:ext>
              </a:extLst>
            </p:cNvPr>
            <p:cNvSpPr/>
            <p:nvPr/>
          </p:nvSpPr>
          <p:spPr>
            <a:xfrm>
              <a:off x="8070778" y="1686136"/>
              <a:ext cx="465984" cy="233001"/>
            </a:xfrm>
            <a:custGeom>
              <a:avLst/>
              <a:gdLst>
                <a:gd name="connsiteX0" fmla="*/ 947 w 465984"/>
                <a:gd name="connsiteY0" fmla="*/ 116691 h 233001"/>
                <a:gd name="connsiteX1" fmla="*/ 233939 w 465984"/>
                <a:gd name="connsiteY1" fmla="*/ 190 h 233001"/>
                <a:gd name="connsiteX2" fmla="*/ 466932 w 465984"/>
                <a:gd name="connsiteY2" fmla="*/ 116691 h 233001"/>
                <a:gd name="connsiteX3" fmla="*/ 233939 w 465984"/>
                <a:gd name="connsiteY3" fmla="*/ 233192 h 233001"/>
                <a:gd name="connsiteX4" fmla="*/ 947 w 465984"/>
                <a:gd name="connsiteY4" fmla="*/ 116691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947" y="116691"/>
                  </a:moveTo>
                  <a:lnTo>
                    <a:pt x="233939" y="190"/>
                  </a:lnTo>
                  <a:lnTo>
                    <a:pt x="466932" y="116691"/>
                  </a:lnTo>
                  <a:lnTo>
                    <a:pt x="233939" y="233192"/>
                  </a:lnTo>
                  <a:lnTo>
                    <a:pt x="947" y="11669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01" name="Freeform 2800">
              <a:extLst>
                <a:ext uri="{FF2B5EF4-FFF2-40B4-BE49-F238E27FC236}">
                  <a16:creationId xmlns:a16="http://schemas.microsoft.com/office/drawing/2014/main" id="{7ED4AA07-E62E-0793-8918-AE4B90A5E452}"/>
                </a:ext>
              </a:extLst>
            </p:cNvPr>
            <p:cNvSpPr/>
            <p:nvPr/>
          </p:nvSpPr>
          <p:spPr>
            <a:xfrm>
              <a:off x="8070778" y="1802637"/>
              <a:ext cx="232992" cy="466003"/>
            </a:xfrm>
            <a:custGeom>
              <a:avLst/>
              <a:gdLst>
                <a:gd name="connsiteX0" fmla="*/ 930 w 232992"/>
                <a:gd name="connsiteY0" fmla="*/ 225 h 466003"/>
                <a:gd name="connsiteX1" fmla="*/ 930 w 232992"/>
                <a:gd name="connsiteY1" fmla="*/ 349728 h 466003"/>
                <a:gd name="connsiteX2" fmla="*/ 233922 w 232992"/>
                <a:gd name="connsiteY2" fmla="*/ 466229 h 466003"/>
                <a:gd name="connsiteX3" fmla="*/ 233922 w 232992"/>
                <a:gd name="connsiteY3" fmla="*/ 116726 h 466003"/>
                <a:gd name="connsiteX4" fmla="*/ 930 w 232992"/>
                <a:gd name="connsiteY4" fmla="*/ 225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930" y="225"/>
                  </a:moveTo>
                  <a:lnTo>
                    <a:pt x="930" y="349728"/>
                  </a:lnTo>
                  <a:lnTo>
                    <a:pt x="233922" y="466229"/>
                  </a:lnTo>
                  <a:lnTo>
                    <a:pt x="233922" y="116726"/>
                  </a:lnTo>
                  <a:lnTo>
                    <a:pt x="930" y="22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02" name="Freeform 2801">
              <a:extLst>
                <a:ext uri="{FF2B5EF4-FFF2-40B4-BE49-F238E27FC236}">
                  <a16:creationId xmlns:a16="http://schemas.microsoft.com/office/drawing/2014/main" id="{96BC614A-57D3-C6D5-BE46-4333ECB41286}"/>
                </a:ext>
              </a:extLst>
            </p:cNvPr>
            <p:cNvSpPr/>
            <p:nvPr/>
          </p:nvSpPr>
          <p:spPr>
            <a:xfrm>
              <a:off x="8303770" y="1802637"/>
              <a:ext cx="232992" cy="466003"/>
            </a:xfrm>
            <a:custGeom>
              <a:avLst/>
              <a:gdLst>
                <a:gd name="connsiteX0" fmla="*/ 965 w 232992"/>
                <a:gd name="connsiteY0" fmla="*/ 466229 h 466003"/>
                <a:gd name="connsiteX1" fmla="*/ 233957 w 232992"/>
                <a:gd name="connsiteY1" fmla="*/ 349728 h 466003"/>
                <a:gd name="connsiteX2" fmla="*/ 233957 w 232992"/>
                <a:gd name="connsiteY2" fmla="*/ 225 h 466003"/>
                <a:gd name="connsiteX3" fmla="*/ 965 w 232992"/>
                <a:gd name="connsiteY3" fmla="*/ 116726 h 466003"/>
                <a:gd name="connsiteX4" fmla="*/ 965 w 232992"/>
                <a:gd name="connsiteY4" fmla="*/ 466229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965" y="466229"/>
                  </a:moveTo>
                  <a:lnTo>
                    <a:pt x="233957" y="349728"/>
                  </a:lnTo>
                  <a:lnTo>
                    <a:pt x="233957" y="225"/>
                  </a:lnTo>
                  <a:lnTo>
                    <a:pt x="965" y="116726"/>
                  </a:lnTo>
                  <a:lnTo>
                    <a:pt x="965" y="46622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03" name="Freeform 2802">
              <a:extLst>
                <a:ext uri="{FF2B5EF4-FFF2-40B4-BE49-F238E27FC236}">
                  <a16:creationId xmlns:a16="http://schemas.microsoft.com/office/drawing/2014/main" id="{015991C2-E0DD-2EAE-3747-12C8CCFBFB33}"/>
                </a:ext>
              </a:extLst>
            </p:cNvPr>
            <p:cNvSpPr/>
            <p:nvPr/>
          </p:nvSpPr>
          <p:spPr>
            <a:xfrm>
              <a:off x="8267365" y="1702883"/>
              <a:ext cx="72810" cy="36406"/>
            </a:xfrm>
            <a:custGeom>
              <a:avLst/>
              <a:gdLst>
                <a:gd name="connsiteX0" fmla="*/ 37352 w 72810"/>
                <a:gd name="connsiteY0" fmla="*/ 177 h 36406"/>
                <a:gd name="connsiteX1" fmla="*/ 947 w 72810"/>
                <a:gd name="connsiteY1" fmla="*/ 18381 h 36406"/>
                <a:gd name="connsiteX2" fmla="*/ 37352 w 72810"/>
                <a:gd name="connsiteY2" fmla="*/ 36584 h 36406"/>
                <a:gd name="connsiteX3" fmla="*/ 73757 w 72810"/>
                <a:gd name="connsiteY3" fmla="*/ 18381 h 36406"/>
                <a:gd name="connsiteX4" fmla="*/ 37352 w 72810"/>
                <a:gd name="connsiteY4" fmla="*/ 177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352" y="177"/>
                  </a:moveTo>
                  <a:lnTo>
                    <a:pt x="947" y="18381"/>
                  </a:lnTo>
                  <a:lnTo>
                    <a:pt x="37352" y="36584"/>
                  </a:lnTo>
                  <a:lnTo>
                    <a:pt x="73757" y="18381"/>
                  </a:lnTo>
                  <a:lnTo>
                    <a:pt x="37352" y="17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04" name="Freeform 2803">
              <a:extLst>
                <a:ext uri="{FF2B5EF4-FFF2-40B4-BE49-F238E27FC236}">
                  <a16:creationId xmlns:a16="http://schemas.microsoft.com/office/drawing/2014/main" id="{3CE41E77-28A4-B08B-3703-2C80B1A35BB5}"/>
                </a:ext>
              </a:extLst>
            </p:cNvPr>
            <p:cNvSpPr/>
            <p:nvPr/>
          </p:nvSpPr>
          <p:spPr>
            <a:xfrm>
              <a:off x="8313963" y="1726183"/>
              <a:ext cx="72810" cy="36406"/>
            </a:xfrm>
            <a:custGeom>
              <a:avLst/>
              <a:gdLst>
                <a:gd name="connsiteX0" fmla="*/ 37360 w 72810"/>
                <a:gd name="connsiteY0" fmla="*/ 181 h 36406"/>
                <a:gd name="connsiteX1" fmla="*/ 34808 w 72810"/>
                <a:gd name="connsiteY1" fmla="*/ 1637 h 36406"/>
                <a:gd name="connsiteX2" fmla="*/ 11509 w 72810"/>
                <a:gd name="connsiteY2" fmla="*/ 13287 h 36406"/>
                <a:gd name="connsiteX3" fmla="*/ 955 w 72810"/>
                <a:gd name="connsiteY3" fmla="*/ 18384 h 36406"/>
                <a:gd name="connsiteX4" fmla="*/ 11509 w 72810"/>
                <a:gd name="connsiteY4" fmla="*/ 23481 h 36406"/>
                <a:gd name="connsiteX5" fmla="*/ 34808 w 72810"/>
                <a:gd name="connsiteY5" fmla="*/ 35131 h 36406"/>
                <a:gd name="connsiteX6" fmla="*/ 37360 w 72810"/>
                <a:gd name="connsiteY6" fmla="*/ 36587 h 36406"/>
                <a:gd name="connsiteX7" fmla="*/ 39911 w 72810"/>
                <a:gd name="connsiteY7" fmla="*/ 35131 h 36406"/>
                <a:gd name="connsiteX8" fmla="*/ 63210 w 72810"/>
                <a:gd name="connsiteY8" fmla="*/ 23481 h 36406"/>
                <a:gd name="connsiteX9" fmla="*/ 73765 w 72810"/>
                <a:gd name="connsiteY9" fmla="*/ 18384 h 36406"/>
                <a:gd name="connsiteX10" fmla="*/ 63210 w 72810"/>
                <a:gd name="connsiteY10" fmla="*/ 13287 h 36406"/>
                <a:gd name="connsiteX11" fmla="*/ 39911 w 72810"/>
                <a:gd name="connsiteY11" fmla="*/ 1637 h 36406"/>
                <a:gd name="connsiteX12" fmla="*/ 37360 w 72810"/>
                <a:gd name="connsiteY12" fmla="*/ 181 h 36406"/>
                <a:gd name="connsiteX13" fmla="*/ 37360 w 72810"/>
                <a:gd name="connsiteY13" fmla="*/ 13287 h 36406"/>
                <a:gd name="connsiteX14" fmla="*/ 47914 w 72810"/>
                <a:gd name="connsiteY14" fmla="*/ 18384 h 36406"/>
                <a:gd name="connsiteX15" fmla="*/ 37360 w 72810"/>
                <a:gd name="connsiteY15" fmla="*/ 23481 h 36406"/>
                <a:gd name="connsiteX16" fmla="*/ 26805 w 72810"/>
                <a:gd name="connsiteY16" fmla="*/ 18384 h 36406"/>
                <a:gd name="connsiteX17" fmla="*/ 37360 w 72810"/>
                <a:gd name="connsiteY17" fmla="*/ 13287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360" y="181"/>
                  </a:moveTo>
                  <a:lnTo>
                    <a:pt x="34808" y="1637"/>
                  </a:lnTo>
                  <a:lnTo>
                    <a:pt x="11509" y="13287"/>
                  </a:lnTo>
                  <a:lnTo>
                    <a:pt x="955" y="18384"/>
                  </a:lnTo>
                  <a:lnTo>
                    <a:pt x="11509" y="23481"/>
                  </a:lnTo>
                  <a:lnTo>
                    <a:pt x="34808" y="35131"/>
                  </a:lnTo>
                  <a:lnTo>
                    <a:pt x="37360" y="36587"/>
                  </a:lnTo>
                  <a:lnTo>
                    <a:pt x="39911" y="35131"/>
                  </a:lnTo>
                  <a:lnTo>
                    <a:pt x="63210" y="23481"/>
                  </a:lnTo>
                  <a:lnTo>
                    <a:pt x="73765" y="18384"/>
                  </a:lnTo>
                  <a:lnTo>
                    <a:pt x="63210" y="13287"/>
                  </a:lnTo>
                  <a:lnTo>
                    <a:pt x="39911" y="1637"/>
                  </a:lnTo>
                  <a:lnTo>
                    <a:pt x="37360" y="181"/>
                  </a:lnTo>
                  <a:close/>
                  <a:moveTo>
                    <a:pt x="37360" y="13287"/>
                  </a:moveTo>
                  <a:lnTo>
                    <a:pt x="47914" y="18384"/>
                  </a:lnTo>
                  <a:lnTo>
                    <a:pt x="37360" y="23481"/>
                  </a:lnTo>
                  <a:lnTo>
                    <a:pt x="26805" y="18384"/>
                  </a:lnTo>
                  <a:lnTo>
                    <a:pt x="37360" y="1328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05" name="Freeform 2804">
              <a:extLst>
                <a:ext uri="{FF2B5EF4-FFF2-40B4-BE49-F238E27FC236}">
                  <a16:creationId xmlns:a16="http://schemas.microsoft.com/office/drawing/2014/main" id="{D8AAD583-9140-FD6A-90D9-B972A4DFD7B6}"/>
                </a:ext>
              </a:extLst>
            </p:cNvPr>
            <p:cNvSpPr/>
            <p:nvPr/>
          </p:nvSpPr>
          <p:spPr>
            <a:xfrm>
              <a:off x="8360562" y="1749483"/>
              <a:ext cx="72810" cy="36406"/>
            </a:xfrm>
            <a:custGeom>
              <a:avLst/>
              <a:gdLst>
                <a:gd name="connsiteX0" fmla="*/ 37367 w 72810"/>
                <a:gd name="connsiteY0" fmla="*/ 184 h 36406"/>
                <a:gd name="connsiteX1" fmla="*/ 962 w 72810"/>
                <a:gd name="connsiteY1" fmla="*/ 18388 h 36406"/>
                <a:gd name="connsiteX2" fmla="*/ 37367 w 72810"/>
                <a:gd name="connsiteY2" fmla="*/ 36591 h 36406"/>
                <a:gd name="connsiteX3" fmla="*/ 73772 w 72810"/>
                <a:gd name="connsiteY3" fmla="*/ 18388 h 36406"/>
                <a:gd name="connsiteX4" fmla="*/ 37367 w 72810"/>
                <a:gd name="connsiteY4" fmla="*/ 184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367" y="184"/>
                  </a:moveTo>
                  <a:lnTo>
                    <a:pt x="962" y="18388"/>
                  </a:lnTo>
                  <a:lnTo>
                    <a:pt x="37367" y="36591"/>
                  </a:lnTo>
                  <a:lnTo>
                    <a:pt x="73772" y="18388"/>
                  </a:lnTo>
                  <a:lnTo>
                    <a:pt x="37367" y="18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06" name="Freeform 2805">
              <a:extLst>
                <a:ext uri="{FF2B5EF4-FFF2-40B4-BE49-F238E27FC236}">
                  <a16:creationId xmlns:a16="http://schemas.microsoft.com/office/drawing/2014/main" id="{83BA8A86-9EBE-5D40-8F96-A606954368B9}"/>
                </a:ext>
              </a:extLst>
            </p:cNvPr>
            <p:cNvSpPr/>
            <p:nvPr/>
          </p:nvSpPr>
          <p:spPr>
            <a:xfrm>
              <a:off x="8407160" y="1772783"/>
              <a:ext cx="72810" cy="36400"/>
            </a:xfrm>
            <a:custGeom>
              <a:avLst/>
              <a:gdLst>
                <a:gd name="connsiteX0" fmla="*/ 37374 w 72810"/>
                <a:gd name="connsiteY0" fmla="*/ 188 h 36400"/>
                <a:gd name="connsiteX1" fmla="*/ 34822 w 72810"/>
                <a:gd name="connsiteY1" fmla="*/ 1644 h 36400"/>
                <a:gd name="connsiteX2" fmla="*/ 11523 w 72810"/>
                <a:gd name="connsiteY2" fmla="*/ 13294 h 36400"/>
                <a:gd name="connsiteX3" fmla="*/ 969 w 72810"/>
                <a:gd name="connsiteY3" fmla="*/ 18391 h 36400"/>
                <a:gd name="connsiteX4" fmla="*/ 11523 w 72810"/>
                <a:gd name="connsiteY4" fmla="*/ 23494 h 36400"/>
                <a:gd name="connsiteX5" fmla="*/ 34822 w 72810"/>
                <a:gd name="connsiteY5" fmla="*/ 35144 h 36400"/>
                <a:gd name="connsiteX6" fmla="*/ 37374 w 72810"/>
                <a:gd name="connsiteY6" fmla="*/ 36589 h 36400"/>
                <a:gd name="connsiteX7" fmla="*/ 39925 w 72810"/>
                <a:gd name="connsiteY7" fmla="*/ 35144 h 36400"/>
                <a:gd name="connsiteX8" fmla="*/ 63224 w 72810"/>
                <a:gd name="connsiteY8" fmla="*/ 23494 h 36400"/>
                <a:gd name="connsiteX9" fmla="*/ 73779 w 72810"/>
                <a:gd name="connsiteY9" fmla="*/ 18391 h 36400"/>
                <a:gd name="connsiteX10" fmla="*/ 63224 w 72810"/>
                <a:gd name="connsiteY10" fmla="*/ 13294 h 36400"/>
                <a:gd name="connsiteX11" fmla="*/ 39925 w 72810"/>
                <a:gd name="connsiteY11" fmla="*/ 1644 h 36400"/>
                <a:gd name="connsiteX12" fmla="*/ 37374 w 72810"/>
                <a:gd name="connsiteY12" fmla="*/ 188 h 36400"/>
                <a:gd name="connsiteX13" fmla="*/ 37374 w 72810"/>
                <a:gd name="connsiteY13" fmla="*/ 13294 h 36400"/>
                <a:gd name="connsiteX14" fmla="*/ 47928 w 72810"/>
                <a:gd name="connsiteY14" fmla="*/ 18391 h 36400"/>
                <a:gd name="connsiteX15" fmla="*/ 37374 w 72810"/>
                <a:gd name="connsiteY15" fmla="*/ 23494 h 36400"/>
                <a:gd name="connsiteX16" fmla="*/ 26819 w 72810"/>
                <a:gd name="connsiteY16" fmla="*/ 18391 h 36400"/>
                <a:gd name="connsiteX17" fmla="*/ 37374 w 72810"/>
                <a:gd name="connsiteY17" fmla="*/ 13294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374" y="188"/>
                  </a:moveTo>
                  <a:lnTo>
                    <a:pt x="34822" y="1644"/>
                  </a:lnTo>
                  <a:lnTo>
                    <a:pt x="11523" y="13294"/>
                  </a:lnTo>
                  <a:lnTo>
                    <a:pt x="969" y="18391"/>
                  </a:lnTo>
                  <a:lnTo>
                    <a:pt x="11523" y="23494"/>
                  </a:lnTo>
                  <a:lnTo>
                    <a:pt x="34822" y="35144"/>
                  </a:lnTo>
                  <a:lnTo>
                    <a:pt x="37374" y="36589"/>
                  </a:lnTo>
                  <a:lnTo>
                    <a:pt x="39925" y="35144"/>
                  </a:lnTo>
                  <a:lnTo>
                    <a:pt x="63224" y="23494"/>
                  </a:lnTo>
                  <a:lnTo>
                    <a:pt x="73779" y="18391"/>
                  </a:lnTo>
                  <a:lnTo>
                    <a:pt x="63224" y="13294"/>
                  </a:lnTo>
                  <a:lnTo>
                    <a:pt x="39925" y="1644"/>
                  </a:lnTo>
                  <a:lnTo>
                    <a:pt x="37374" y="188"/>
                  </a:lnTo>
                  <a:close/>
                  <a:moveTo>
                    <a:pt x="37374" y="13294"/>
                  </a:moveTo>
                  <a:lnTo>
                    <a:pt x="47928" y="18391"/>
                  </a:lnTo>
                  <a:lnTo>
                    <a:pt x="37374" y="23494"/>
                  </a:lnTo>
                  <a:lnTo>
                    <a:pt x="26819" y="18391"/>
                  </a:lnTo>
                  <a:lnTo>
                    <a:pt x="37374" y="1329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07" name="Freeform 2806">
              <a:extLst>
                <a:ext uri="{FF2B5EF4-FFF2-40B4-BE49-F238E27FC236}">
                  <a16:creationId xmlns:a16="http://schemas.microsoft.com/office/drawing/2014/main" id="{7C19B721-5C8F-5CFF-C066-19E7BE4ECE59}"/>
                </a:ext>
              </a:extLst>
            </p:cNvPr>
            <p:cNvSpPr/>
            <p:nvPr/>
          </p:nvSpPr>
          <p:spPr>
            <a:xfrm>
              <a:off x="8174168" y="1749483"/>
              <a:ext cx="72810" cy="36406"/>
            </a:xfrm>
            <a:custGeom>
              <a:avLst/>
              <a:gdLst>
                <a:gd name="connsiteX0" fmla="*/ 37338 w 72810"/>
                <a:gd name="connsiteY0" fmla="*/ 184 h 36406"/>
                <a:gd name="connsiteX1" fmla="*/ 933 w 72810"/>
                <a:gd name="connsiteY1" fmla="*/ 18388 h 36406"/>
                <a:gd name="connsiteX2" fmla="*/ 37338 w 72810"/>
                <a:gd name="connsiteY2" fmla="*/ 36591 h 36406"/>
                <a:gd name="connsiteX3" fmla="*/ 73743 w 72810"/>
                <a:gd name="connsiteY3" fmla="*/ 18388 h 36406"/>
                <a:gd name="connsiteX4" fmla="*/ 37338 w 72810"/>
                <a:gd name="connsiteY4" fmla="*/ 184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338" y="184"/>
                  </a:moveTo>
                  <a:lnTo>
                    <a:pt x="933" y="18388"/>
                  </a:lnTo>
                  <a:lnTo>
                    <a:pt x="37338" y="36591"/>
                  </a:lnTo>
                  <a:lnTo>
                    <a:pt x="73743" y="18388"/>
                  </a:lnTo>
                  <a:lnTo>
                    <a:pt x="37338" y="18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08" name="Freeform 2807">
              <a:extLst>
                <a:ext uri="{FF2B5EF4-FFF2-40B4-BE49-F238E27FC236}">
                  <a16:creationId xmlns:a16="http://schemas.microsoft.com/office/drawing/2014/main" id="{C233419D-9308-9BE3-5545-2F1F5576AD68}"/>
                </a:ext>
              </a:extLst>
            </p:cNvPr>
            <p:cNvSpPr/>
            <p:nvPr/>
          </p:nvSpPr>
          <p:spPr>
            <a:xfrm>
              <a:off x="8220767" y="1726183"/>
              <a:ext cx="72810" cy="36406"/>
            </a:xfrm>
            <a:custGeom>
              <a:avLst/>
              <a:gdLst>
                <a:gd name="connsiteX0" fmla="*/ 37345 w 72810"/>
                <a:gd name="connsiteY0" fmla="*/ 181 h 36406"/>
                <a:gd name="connsiteX1" fmla="*/ 34794 w 72810"/>
                <a:gd name="connsiteY1" fmla="*/ 1637 h 36406"/>
                <a:gd name="connsiteX2" fmla="*/ 11495 w 72810"/>
                <a:gd name="connsiteY2" fmla="*/ 13287 h 36406"/>
                <a:gd name="connsiteX3" fmla="*/ 940 w 72810"/>
                <a:gd name="connsiteY3" fmla="*/ 18384 h 36406"/>
                <a:gd name="connsiteX4" fmla="*/ 11495 w 72810"/>
                <a:gd name="connsiteY4" fmla="*/ 23481 h 36406"/>
                <a:gd name="connsiteX5" fmla="*/ 34794 w 72810"/>
                <a:gd name="connsiteY5" fmla="*/ 35131 h 36406"/>
                <a:gd name="connsiteX6" fmla="*/ 37345 w 72810"/>
                <a:gd name="connsiteY6" fmla="*/ 36587 h 36406"/>
                <a:gd name="connsiteX7" fmla="*/ 39897 w 72810"/>
                <a:gd name="connsiteY7" fmla="*/ 35131 h 36406"/>
                <a:gd name="connsiteX8" fmla="*/ 63196 w 72810"/>
                <a:gd name="connsiteY8" fmla="*/ 23481 h 36406"/>
                <a:gd name="connsiteX9" fmla="*/ 73750 w 72810"/>
                <a:gd name="connsiteY9" fmla="*/ 18384 h 36406"/>
                <a:gd name="connsiteX10" fmla="*/ 63196 w 72810"/>
                <a:gd name="connsiteY10" fmla="*/ 13287 h 36406"/>
                <a:gd name="connsiteX11" fmla="*/ 39897 w 72810"/>
                <a:gd name="connsiteY11" fmla="*/ 1637 h 36406"/>
                <a:gd name="connsiteX12" fmla="*/ 37345 w 72810"/>
                <a:gd name="connsiteY12" fmla="*/ 181 h 36406"/>
                <a:gd name="connsiteX13" fmla="*/ 37345 w 72810"/>
                <a:gd name="connsiteY13" fmla="*/ 13287 h 36406"/>
                <a:gd name="connsiteX14" fmla="*/ 47900 w 72810"/>
                <a:gd name="connsiteY14" fmla="*/ 18384 h 36406"/>
                <a:gd name="connsiteX15" fmla="*/ 37345 w 72810"/>
                <a:gd name="connsiteY15" fmla="*/ 23481 h 36406"/>
                <a:gd name="connsiteX16" fmla="*/ 26791 w 72810"/>
                <a:gd name="connsiteY16" fmla="*/ 18384 h 36406"/>
                <a:gd name="connsiteX17" fmla="*/ 37345 w 72810"/>
                <a:gd name="connsiteY17" fmla="*/ 13287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345" y="181"/>
                  </a:moveTo>
                  <a:lnTo>
                    <a:pt x="34794" y="1637"/>
                  </a:lnTo>
                  <a:lnTo>
                    <a:pt x="11495" y="13287"/>
                  </a:lnTo>
                  <a:lnTo>
                    <a:pt x="940" y="18384"/>
                  </a:lnTo>
                  <a:lnTo>
                    <a:pt x="11495" y="23481"/>
                  </a:lnTo>
                  <a:lnTo>
                    <a:pt x="34794" y="35131"/>
                  </a:lnTo>
                  <a:lnTo>
                    <a:pt x="37345" y="36587"/>
                  </a:lnTo>
                  <a:lnTo>
                    <a:pt x="39897" y="35131"/>
                  </a:lnTo>
                  <a:lnTo>
                    <a:pt x="63196" y="23481"/>
                  </a:lnTo>
                  <a:lnTo>
                    <a:pt x="73750" y="18384"/>
                  </a:lnTo>
                  <a:lnTo>
                    <a:pt x="63196" y="13287"/>
                  </a:lnTo>
                  <a:lnTo>
                    <a:pt x="39897" y="1637"/>
                  </a:lnTo>
                  <a:lnTo>
                    <a:pt x="37345" y="181"/>
                  </a:lnTo>
                  <a:close/>
                  <a:moveTo>
                    <a:pt x="37345" y="13287"/>
                  </a:moveTo>
                  <a:lnTo>
                    <a:pt x="47900" y="18384"/>
                  </a:lnTo>
                  <a:lnTo>
                    <a:pt x="37345" y="23481"/>
                  </a:lnTo>
                  <a:lnTo>
                    <a:pt x="26791" y="18384"/>
                  </a:lnTo>
                  <a:lnTo>
                    <a:pt x="37345" y="1328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09" name="Freeform 2808">
              <a:extLst>
                <a:ext uri="{FF2B5EF4-FFF2-40B4-BE49-F238E27FC236}">
                  <a16:creationId xmlns:a16="http://schemas.microsoft.com/office/drawing/2014/main" id="{81F48312-08BE-6FCA-D70B-7BCDD3EDC6C5}"/>
                </a:ext>
              </a:extLst>
            </p:cNvPr>
            <p:cNvSpPr/>
            <p:nvPr/>
          </p:nvSpPr>
          <p:spPr>
            <a:xfrm>
              <a:off x="8127570" y="1772783"/>
              <a:ext cx="72810" cy="36400"/>
            </a:xfrm>
            <a:custGeom>
              <a:avLst/>
              <a:gdLst>
                <a:gd name="connsiteX0" fmla="*/ 37331 w 72810"/>
                <a:gd name="connsiteY0" fmla="*/ 188 h 36400"/>
                <a:gd name="connsiteX1" fmla="*/ 34782 w 72810"/>
                <a:gd name="connsiteY1" fmla="*/ 1644 h 36400"/>
                <a:gd name="connsiteX2" fmla="*/ 11483 w 72810"/>
                <a:gd name="connsiteY2" fmla="*/ 13294 h 36400"/>
                <a:gd name="connsiteX3" fmla="*/ 926 w 72810"/>
                <a:gd name="connsiteY3" fmla="*/ 18391 h 36400"/>
                <a:gd name="connsiteX4" fmla="*/ 11483 w 72810"/>
                <a:gd name="connsiteY4" fmla="*/ 23494 h 36400"/>
                <a:gd name="connsiteX5" fmla="*/ 34782 w 72810"/>
                <a:gd name="connsiteY5" fmla="*/ 35144 h 36400"/>
                <a:gd name="connsiteX6" fmla="*/ 37331 w 72810"/>
                <a:gd name="connsiteY6" fmla="*/ 36589 h 36400"/>
                <a:gd name="connsiteX7" fmla="*/ 39882 w 72810"/>
                <a:gd name="connsiteY7" fmla="*/ 35144 h 36400"/>
                <a:gd name="connsiteX8" fmla="*/ 63182 w 72810"/>
                <a:gd name="connsiteY8" fmla="*/ 23494 h 36400"/>
                <a:gd name="connsiteX9" fmla="*/ 73736 w 72810"/>
                <a:gd name="connsiteY9" fmla="*/ 18391 h 36400"/>
                <a:gd name="connsiteX10" fmla="*/ 63182 w 72810"/>
                <a:gd name="connsiteY10" fmla="*/ 13294 h 36400"/>
                <a:gd name="connsiteX11" fmla="*/ 39882 w 72810"/>
                <a:gd name="connsiteY11" fmla="*/ 1644 h 36400"/>
                <a:gd name="connsiteX12" fmla="*/ 37331 w 72810"/>
                <a:gd name="connsiteY12" fmla="*/ 188 h 36400"/>
                <a:gd name="connsiteX13" fmla="*/ 37331 w 72810"/>
                <a:gd name="connsiteY13" fmla="*/ 13294 h 36400"/>
                <a:gd name="connsiteX14" fmla="*/ 47886 w 72810"/>
                <a:gd name="connsiteY14" fmla="*/ 18391 h 36400"/>
                <a:gd name="connsiteX15" fmla="*/ 37331 w 72810"/>
                <a:gd name="connsiteY15" fmla="*/ 23494 h 36400"/>
                <a:gd name="connsiteX16" fmla="*/ 26774 w 72810"/>
                <a:gd name="connsiteY16" fmla="*/ 18391 h 36400"/>
                <a:gd name="connsiteX17" fmla="*/ 37331 w 72810"/>
                <a:gd name="connsiteY17" fmla="*/ 13294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331" y="188"/>
                  </a:moveTo>
                  <a:lnTo>
                    <a:pt x="34782" y="1644"/>
                  </a:lnTo>
                  <a:lnTo>
                    <a:pt x="11483" y="13294"/>
                  </a:lnTo>
                  <a:lnTo>
                    <a:pt x="926" y="18391"/>
                  </a:lnTo>
                  <a:lnTo>
                    <a:pt x="11483" y="23494"/>
                  </a:lnTo>
                  <a:lnTo>
                    <a:pt x="34782" y="35144"/>
                  </a:lnTo>
                  <a:lnTo>
                    <a:pt x="37331" y="36589"/>
                  </a:lnTo>
                  <a:lnTo>
                    <a:pt x="39882" y="35144"/>
                  </a:lnTo>
                  <a:lnTo>
                    <a:pt x="63182" y="23494"/>
                  </a:lnTo>
                  <a:lnTo>
                    <a:pt x="73736" y="18391"/>
                  </a:lnTo>
                  <a:lnTo>
                    <a:pt x="63182" y="13294"/>
                  </a:lnTo>
                  <a:lnTo>
                    <a:pt x="39882" y="1644"/>
                  </a:lnTo>
                  <a:lnTo>
                    <a:pt x="37331" y="188"/>
                  </a:lnTo>
                  <a:close/>
                  <a:moveTo>
                    <a:pt x="37331" y="13294"/>
                  </a:moveTo>
                  <a:lnTo>
                    <a:pt x="47886" y="18391"/>
                  </a:lnTo>
                  <a:lnTo>
                    <a:pt x="37331" y="23494"/>
                  </a:lnTo>
                  <a:lnTo>
                    <a:pt x="26774" y="18391"/>
                  </a:lnTo>
                  <a:lnTo>
                    <a:pt x="37331" y="1329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10" name="Freeform 2809">
              <a:extLst>
                <a:ext uri="{FF2B5EF4-FFF2-40B4-BE49-F238E27FC236}">
                  <a16:creationId xmlns:a16="http://schemas.microsoft.com/office/drawing/2014/main" id="{D66304D7-5274-F9D6-0E0C-695911FF3743}"/>
                </a:ext>
              </a:extLst>
            </p:cNvPr>
            <p:cNvSpPr/>
            <p:nvPr/>
          </p:nvSpPr>
          <p:spPr>
            <a:xfrm>
              <a:off x="8186703" y="2047533"/>
              <a:ext cx="93196" cy="151451"/>
            </a:xfrm>
            <a:custGeom>
              <a:avLst/>
              <a:gdLst>
                <a:gd name="connsiteX0" fmla="*/ 937 w 93196"/>
                <a:gd name="connsiteY0" fmla="*/ 239 h 151451"/>
                <a:gd name="connsiteX1" fmla="*/ 94134 w 93196"/>
                <a:gd name="connsiteY1" fmla="*/ 46839 h 151451"/>
                <a:gd name="connsiteX2" fmla="*/ 94134 w 93196"/>
                <a:gd name="connsiteY2" fmla="*/ 151690 h 151451"/>
                <a:gd name="connsiteX3" fmla="*/ 937 w 93196"/>
                <a:gd name="connsiteY3" fmla="*/ 105089 h 151451"/>
                <a:gd name="connsiteX4" fmla="*/ 937 w 93196"/>
                <a:gd name="connsiteY4" fmla="*/ 239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937" y="239"/>
                  </a:moveTo>
                  <a:lnTo>
                    <a:pt x="94134" y="46839"/>
                  </a:lnTo>
                  <a:lnTo>
                    <a:pt x="94134" y="151690"/>
                  </a:lnTo>
                  <a:lnTo>
                    <a:pt x="937" y="105089"/>
                  </a:lnTo>
                  <a:lnTo>
                    <a:pt x="937" y="23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11" name="Freeform 2810">
              <a:extLst>
                <a:ext uri="{FF2B5EF4-FFF2-40B4-BE49-F238E27FC236}">
                  <a16:creationId xmlns:a16="http://schemas.microsoft.com/office/drawing/2014/main" id="{493641CF-1422-F949-64CA-238220F9A4AC}"/>
                </a:ext>
              </a:extLst>
            </p:cNvPr>
            <p:cNvSpPr/>
            <p:nvPr/>
          </p:nvSpPr>
          <p:spPr>
            <a:xfrm>
              <a:off x="8181449" y="2037829"/>
              <a:ext cx="104846" cy="170371"/>
            </a:xfrm>
            <a:custGeom>
              <a:avLst/>
              <a:gdLst>
                <a:gd name="connsiteX0" fmla="*/ 937 w 104846"/>
                <a:gd name="connsiteY0" fmla="*/ 238 h 170371"/>
                <a:gd name="connsiteX1" fmla="*/ 937 w 104846"/>
                <a:gd name="connsiteY1" fmla="*/ 9698 h 170371"/>
                <a:gd name="connsiteX2" fmla="*/ 937 w 104846"/>
                <a:gd name="connsiteY2" fmla="*/ 114549 h 170371"/>
                <a:gd name="connsiteX3" fmla="*/ 937 w 104846"/>
                <a:gd name="connsiteY3" fmla="*/ 118184 h 170371"/>
                <a:gd name="connsiteX4" fmla="*/ 4210 w 104846"/>
                <a:gd name="connsiteY4" fmla="*/ 119652 h 170371"/>
                <a:gd name="connsiteX5" fmla="*/ 97407 w 104846"/>
                <a:gd name="connsiteY5" fmla="*/ 166252 h 170371"/>
                <a:gd name="connsiteX6" fmla="*/ 105783 w 104846"/>
                <a:gd name="connsiteY6" fmla="*/ 170609 h 170371"/>
                <a:gd name="connsiteX7" fmla="*/ 105783 w 104846"/>
                <a:gd name="connsiteY7" fmla="*/ 161150 h 170371"/>
                <a:gd name="connsiteX8" fmla="*/ 105783 w 104846"/>
                <a:gd name="connsiteY8" fmla="*/ 56299 h 170371"/>
                <a:gd name="connsiteX9" fmla="*/ 105783 w 104846"/>
                <a:gd name="connsiteY9" fmla="*/ 52664 h 170371"/>
                <a:gd name="connsiteX10" fmla="*/ 102510 w 104846"/>
                <a:gd name="connsiteY10" fmla="*/ 51196 h 170371"/>
                <a:gd name="connsiteX11" fmla="*/ 9313 w 104846"/>
                <a:gd name="connsiteY11" fmla="*/ 4596 h 170371"/>
                <a:gd name="connsiteX12" fmla="*/ 937 w 104846"/>
                <a:gd name="connsiteY12" fmla="*/ 238 h 170371"/>
                <a:gd name="connsiteX13" fmla="*/ 12586 w 104846"/>
                <a:gd name="connsiteY13" fmla="*/ 19158 h 170371"/>
                <a:gd name="connsiteX14" fmla="*/ 94134 w 104846"/>
                <a:gd name="connsiteY14" fmla="*/ 59934 h 170371"/>
                <a:gd name="connsiteX15" fmla="*/ 94134 w 104846"/>
                <a:gd name="connsiteY15" fmla="*/ 151690 h 170371"/>
                <a:gd name="connsiteX16" fmla="*/ 12586 w 104846"/>
                <a:gd name="connsiteY16" fmla="*/ 110914 h 170371"/>
                <a:gd name="connsiteX17" fmla="*/ 12586 w 104846"/>
                <a:gd name="connsiteY17" fmla="*/ 19158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937" y="238"/>
                  </a:moveTo>
                  <a:lnTo>
                    <a:pt x="937" y="9698"/>
                  </a:lnTo>
                  <a:lnTo>
                    <a:pt x="937" y="114549"/>
                  </a:lnTo>
                  <a:lnTo>
                    <a:pt x="937" y="118184"/>
                  </a:lnTo>
                  <a:lnTo>
                    <a:pt x="4210" y="119652"/>
                  </a:lnTo>
                  <a:lnTo>
                    <a:pt x="97407" y="166252"/>
                  </a:lnTo>
                  <a:lnTo>
                    <a:pt x="105783" y="170609"/>
                  </a:lnTo>
                  <a:lnTo>
                    <a:pt x="105783" y="161150"/>
                  </a:lnTo>
                  <a:lnTo>
                    <a:pt x="105783" y="56299"/>
                  </a:lnTo>
                  <a:lnTo>
                    <a:pt x="105783" y="52664"/>
                  </a:lnTo>
                  <a:lnTo>
                    <a:pt x="102510" y="51196"/>
                  </a:lnTo>
                  <a:lnTo>
                    <a:pt x="9313" y="4596"/>
                  </a:lnTo>
                  <a:lnTo>
                    <a:pt x="937" y="238"/>
                  </a:lnTo>
                  <a:close/>
                  <a:moveTo>
                    <a:pt x="12586" y="19158"/>
                  </a:moveTo>
                  <a:lnTo>
                    <a:pt x="94134" y="59934"/>
                  </a:lnTo>
                  <a:lnTo>
                    <a:pt x="94134" y="151690"/>
                  </a:lnTo>
                  <a:lnTo>
                    <a:pt x="12586" y="110914"/>
                  </a:lnTo>
                  <a:lnTo>
                    <a:pt x="12586" y="191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12" name="Freeform 2811">
              <a:extLst>
                <a:ext uri="{FF2B5EF4-FFF2-40B4-BE49-F238E27FC236}">
                  <a16:creationId xmlns:a16="http://schemas.microsoft.com/office/drawing/2014/main" id="{C6110264-F3B4-BD57-52E8-791D6AD0CD0C}"/>
                </a:ext>
              </a:extLst>
            </p:cNvPr>
            <p:cNvSpPr/>
            <p:nvPr/>
          </p:nvSpPr>
          <p:spPr>
            <a:xfrm>
              <a:off x="8088252" y="1851427"/>
              <a:ext cx="34948" cy="310172"/>
            </a:xfrm>
            <a:custGeom>
              <a:avLst/>
              <a:gdLst>
                <a:gd name="connsiteX0" fmla="*/ 917 w 34948"/>
                <a:gd name="connsiteY0" fmla="*/ 221 h 310172"/>
                <a:gd name="connsiteX1" fmla="*/ 917 w 34948"/>
                <a:gd name="connsiteY1" fmla="*/ 9681 h 310172"/>
                <a:gd name="connsiteX2" fmla="*/ 917 w 34948"/>
                <a:gd name="connsiteY2" fmla="*/ 289283 h 310172"/>
                <a:gd name="connsiteX3" fmla="*/ 917 w 34948"/>
                <a:gd name="connsiteY3" fmla="*/ 292918 h 310172"/>
                <a:gd name="connsiteX4" fmla="*/ 4193 w 34948"/>
                <a:gd name="connsiteY4" fmla="*/ 294386 h 310172"/>
                <a:gd name="connsiteX5" fmla="*/ 27492 w 34948"/>
                <a:gd name="connsiteY5" fmla="*/ 306036 h 310172"/>
                <a:gd name="connsiteX6" fmla="*/ 35866 w 34948"/>
                <a:gd name="connsiteY6" fmla="*/ 310393 h 310172"/>
                <a:gd name="connsiteX7" fmla="*/ 35866 w 34948"/>
                <a:gd name="connsiteY7" fmla="*/ 300933 h 310172"/>
                <a:gd name="connsiteX8" fmla="*/ 35866 w 34948"/>
                <a:gd name="connsiteY8" fmla="*/ 21331 h 310172"/>
                <a:gd name="connsiteX9" fmla="*/ 35866 w 34948"/>
                <a:gd name="connsiteY9" fmla="*/ 17696 h 310172"/>
                <a:gd name="connsiteX10" fmla="*/ 32590 w 34948"/>
                <a:gd name="connsiteY10" fmla="*/ 16228 h 310172"/>
                <a:gd name="connsiteX11" fmla="*/ 9291 w 34948"/>
                <a:gd name="connsiteY11" fmla="*/ 4578 h 310172"/>
                <a:gd name="connsiteX12" fmla="*/ 917 w 34948"/>
                <a:gd name="connsiteY12" fmla="*/ 221 h 310172"/>
                <a:gd name="connsiteX13" fmla="*/ 12567 w 34948"/>
                <a:gd name="connsiteY13" fmla="*/ 19141 h 310172"/>
                <a:gd name="connsiteX14" fmla="*/ 24217 w 34948"/>
                <a:gd name="connsiteY14" fmla="*/ 24966 h 310172"/>
                <a:gd name="connsiteX15" fmla="*/ 24217 w 34948"/>
                <a:gd name="connsiteY15" fmla="*/ 291473 h 310172"/>
                <a:gd name="connsiteX16" fmla="*/ 12567 w 34948"/>
                <a:gd name="connsiteY16" fmla="*/ 285648 h 310172"/>
                <a:gd name="connsiteX17" fmla="*/ 12567 w 34948"/>
                <a:gd name="connsiteY17" fmla="*/ 19141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917" y="221"/>
                  </a:moveTo>
                  <a:lnTo>
                    <a:pt x="917" y="9681"/>
                  </a:lnTo>
                  <a:lnTo>
                    <a:pt x="917" y="289283"/>
                  </a:lnTo>
                  <a:lnTo>
                    <a:pt x="917" y="292918"/>
                  </a:lnTo>
                  <a:lnTo>
                    <a:pt x="4193" y="294386"/>
                  </a:lnTo>
                  <a:lnTo>
                    <a:pt x="27492" y="306036"/>
                  </a:lnTo>
                  <a:lnTo>
                    <a:pt x="35866" y="310393"/>
                  </a:lnTo>
                  <a:lnTo>
                    <a:pt x="35866" y="300933"/>
                  </a:lnTo>
                  <a:lnTo>
                    <a:pt x="35866" y="21331"/>
                  </a:lnTo>
                  <a:lnTo>
                    <a:pt x="35866" y="17696"/>
                  </a:lnTo>
                  <a:lnTo>
                    <a:pt x="32590" y="16228"/>
                  </a:lnTo>
                  <a:lnTo>
                    <a:pt x="9291" y="4578"/>
                  </a:lnTo>
                  <a:lnTo>
                    <a:pt x="917" y="221"/>
                  </a:lnTo>
                  <a:close/>
                  <a:moveTo>
                    <a:pt x="12567" y="19141"/>
                  </a:moveTo>
                  <a:lnTo>
                    <a:pt x="24217" y="24966"/>
                  </a:lnTo>
                  <a:lnTo>
                    <a:pt x="24217" y="291473"/>
                  </a:lnTo>
                  <a:lnTo>
                    <a:pt x="12567" y="285648"/>
                  </a:lnTo>
                  <a:lnTo>
                    <a:pt x="12567" y="1914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13" name="Freeform 2812">
              <a:extLst>
                <a:ext uri="{FF2B5EF4-FFF2-40B4-BE49-F238E27FC236}">
                  <a16:creationId xmlns:a16="http://schemas.microsoft.com/office/drawing/2014/main" id="{1A63E59C-EB76-2741-2B71-DEFB0FA5F46A}"/>
                </a:ext>
              </a:extLst>
            </p:cNvPr>
            <p:cNvSpPr/>
            <p:nvPr/>
          </p:nvSpPr>
          <p:spPr>
            <a:xfrm>
              <a:off x="8129026" y="1868903"/>
              <a:ext cx="34948" cy="310172"/>
            </a:xfrm>
            <a:custGeom>
              <a:avLst/>
              <a:gdLst>
                <a:gd name="connsiteX0" fmla="*/ 924 w 34948"/>
                <a:gd name="connsiteY0" fmla="*/ 223 h 310172"/>
                <a:gd name="connsiteX1" fmla="*/ 924 w 34948"/>
                <a:gd name="connsiteY1" fmla="*/ 292920 h 310172"/>
                <a:gd name="connsiteX2" fmla="*/ 35872 w 34948"/>
                <a:gd name="connsiteY2" fmla="*/ 310396 h 310172"/>
                <a:gd name="connsiteX3" fmla="*/ 35872 w 34948"/>
                <a:gd name="connsiteY3" fmla="*/ 17699 h 310172"/>
                <a:gd name="connsiteX4" fmla="*/ 924 w 34948"/>
                <a:gd name="connsiteY4" fmla="*/ 223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924" y="223"/>
                  </a:moveTo>
                  <a:lnTo>
                    <a:pt x="924" y="292920"/>
                  </a:lnTo>
                  <a:lnTo>
                    <a:pt x="35872" y="310396"/>
                  </a:lnTo>
                  <a:lnTo>
                    <a:pt x="35872" y="17699"/>
                  </a:lnTo>
                  <a:lnTo>
                    <a:pt x="924" y="22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14" name="Freeform 2813">
              <a:extLst>
                <a:ext uri="{FF2B5EF4-FFF2-40B4-BE49-F238E27FC236}">
                  <a16:creationId xmlns:a16="http://schemas.microsoft.com/office/drawing/2014/main" id="{AFD6A573-793A-4053-6520-6AE032CDBE85}"/>
                </a:ext>
              </a:extLst>
            </p:cNvPr>
            <p:cNvSpPr/>
            <p:nvPr/>
          </p:nvSpPr>
          <p:spPr>
            <a:xfrm>
              <a:off x="8181449" y="1886378"/>
              <a:ext cx="58248" cy="158720"/>
            </a:xfrm>
            <a:custGeom>
              <a:avLst/>
              <a:gdLst>
                <a:gd name="connsiteX0" fmla="*/ 933 w 58248"/>
                <a:gd name="connsiteY0" fmla="*/ 215 h 158720"/>
                <a:gd name="connsiteX1" fmla="*/ 933 w 58248"/>
                <a:gd name="connsiteY1" fmla="*/ 9674 h 158720"/>
                <a:gd name="connsiteX2" fmla="*/ 933 w 58248"/>
                <a:gd name="connsiteY2" fmla="*/ 126175 h 158720"/>
                <a:gd name="connsiteX3" fmla="*/ 933 w 58248"/>
                <a:gd name="connsiteY3" fmla="*/ 129810 h 158720"/>
                <a:gd name="connsiteX4" fmla="*/ 4207 w 58248"/>
                <a:gd name="connsiteY4" fmla="*/ 131278 h 158720"/>
                <a:gd name="connsiteX5" fmla="*/ 50805 w 58248"/>
                <a:gd name="connsiteY5" fmla="*/ 154578 h 158720"/>
                <a:gd name="connsiteX6" fmla="*/ 59181 w 58248"/>
                <a:gd name="connsiteY6" fmla="*/ 158935 h 158720"/>
                <a:gd name="connsiteX7" fmla="*/ 59181 w 58248"/>
                <a:gd name="connsiteY7" fmla="*/ 149476 h 158720"/>
                <a:gd name="connsiteX8" fmla="*/ 59181 w 58248"/>
                <a:gd name="connsiteY8" fmla="*/ 32975 h 158720"/>
                <a:gd name="connsiteX9" fmla="*/ 59181 w 58248"/>
                <a:gd name="connsiteY9" fmla="*/ 29340 h 158720"/>
                <a:gd name="connsiteX10" fmla="*/ 55908 w 58248"/>
                <a:gd name="connsiteY10" fmla="*/ 27872 h 158720"/>
                <a:gd name="connsiteX11" fmla="*/ 9309 w 58248"/>
                <a:gd name="connsiteY11" fmla="*/ 4572 h 158720"/>
                <a:gd name="connsiteX12" fmla="*/ 933 w 58248"/>
                <a:gd name="connsiteY12" fmla="*/ 215 h 158720"/>
                <a:gd name="connsiteX13" fmla="*/ 12583 w 58248"/>
                <a:gd name="connsiteY13" fmla="*/ 19134 h 158720"/>
                <a:gd name="connsiteX14" fmla="*/ 47532 w 58248"/>
                <a:gd name="connsiteY14" fmla="*/ 36609 h 158720"/>
                <a:gd name="connsiteX15" fmla="*/ 47532 w 58248"/>
                <a:gd name="connsiteY15" fmla="*/ 140016 h 158720"/>
                <a:gd name="connsiteX16" fmla="*/ 12583 w 58248"/>
                <a:gd name="connsiteY16" fmla="*/ 122541 h 158720"/>
                <a:gd name="connsiteX17" fmla="*/ 12583 w 58248"/>
                <a:gd name="connsiteY17" fmla="*/ 19134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933" y="215"/>
                  </a:moveTo>
                  <a:lnTo>
                    <a:pt x="933" y="9674"/>
                  </a:lnTo>
                  <a:lnTo>
                    <a:pt x="933" y="126175"/>
                  </a:lnTo>
                  <a:lnTo>
                    <a:pt x="933" y="129810"/>
                  </a:lnTo>
                  <a:lnTo>
                    <a:pt x="4207" y="131278"/>
                  </a:lnTo>
                  <a:lnTo>
                    <a:pt x="50805" y="154578"/>
                  </a:lnTo>
                  <a:lnTo>
                    <a:pt x="59181" y="158935"/>
                  </a:lnTo>
                  <a:lnTo>
                    <a:pt x="59181" y="149476"/>
                  </a:lnTo>
                  <a:lnTo>
                    <a:pt x="59181" y="32975"/>
                  </a:lnTo>
                  <a:lnTo>
                    <a:pt x="59181" y="29340"/>
                  </a:lnTo>
                  <a:lnTo>
                    <a:pt x="55908" y="27872"/>
                  </a:lnTo>
                  <a:lnTo>
                    <a:pt x="9309" y="4572"/>
                  </a:lnTo>
                  <a:lnTo>
                    <a:pt x="933" y="215"/>
                  </a:lnTo>
                  <a:close/>
                  <a:moveTo>
                    <a:pt x="12583" y="19134"/>
                  </a:moveTo>
                  <a:lnTo>
                    <a:pt x="47532" y="36609"/>
                  </a:lnTo>
                  <a:lnTo>
                    <a:pt x="47532" y="140016"/>
                  </a:lnTo>
                  <a:lnTo>
                    <a:pt x="12583" y="122541"/>
                  </a:lnTo>
                  <a:lnTo>
                    <a:pt x="12583" y="1913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15" name="Freeform 2814">
              <a:extLst>
                <a:ext uri="{FF2B5EF4-FFF2-40B4-BE49-F238E27FC236}">
                  <a16:creationId xmlns:a16="http://schemas.microsoft.com/office/drawing/2014/main" id="{C93AB872-C7C1-6702-14C4-5E055C24E413}"/>
                </a:ext>
              </a:extLst>
            </p:cNvPr>
            <p:cNvSpPr/>
            <p:nvPr/>
          </p:nvSpPr>
          <p:spPr>
            <a:xfrm>
              <a:off x="8251347" y="1921328"/>
              <a:ext cx="34948" cy="158720"/>
            </a:xfrm>
            <a:custGeom>
              <a:avLst/>
              <a:gdLst>
                <a:gd name="connsiteX0" fmla="*/ 942 w 34948"/>
                <a:gd name="connsiteY0" fmla="*/ 220 h 158720"/>
                <a:gd name="connsiteX1" fmla="*/ 942 w 34948"/>
                <a:gd name="connsiteY1" fmla="*/ 9680 h 158720"/>
                <a:gd name="connsiteX2" fmla="*/ 942 w 34948"/>
                <a:gd name="connsiteY2" fmla="*/ 137831 h 158720"/>
                <a:gd name="connsiteX3" fmla="*/ 942 w 34948"/>
                <a:gd name="connsiteY3" fmla="*/ 141466 h 158720"/>
                <a:gd name="connsiteX4" fmla="*/ 4216 w 34948"/>
                <a:gd name="connsiteY4" fmla="*/ 142934 h 158720"/>
                <a:gd name="connsiteX5" fmla="*/ 27515 w 34948"/>
                <a:gd name="connsiteY5" fmla="*/ 154584 h 158720"/>
                <a:gd name="connsiteX6" fmla="*/ 35891 w 34948"/>
                <a:gd name="connsiteY6" fmla="*/ 158941 h 158720"/>
                <a:gd name="connsiteX7" fmla="*/ 35891 w 34948"/>
                <a:gd name="connsiteY7" fmla="*/ 149481 h 158720"/>
                <a:gd name="connsiteX8" fmla="*/ 35891 w 34948"/>
                <a:gd name="connsiteY8" fmla="*/ 21330 h 158720"/>
                <a:gd name="connsiteX9" fmla="*/ 35891 w 34948"/>
                <a:gd name="connsiteY9" fmla="*/ 17695 h 158720"/>
                <a:gd name="connsiteX10" fmla="*/ 32617 w 34948"/>
                <a:gd name="connsiteY10" fmla="*/ 16227 h 158720"/>
                <a:gd name="connsiteX11" fmla="*/ 9318 w 34948"/>
                <a:gd name="connsiteY11" fmla="*/ 4577 h 158720"/>
                <a:gd name="connsiteX12" fmla="*/ 942 w 34948"/>
                <a:gd name="connsiteY12" fmla="*/ 220 h 158720"/>
                <a:gd name="connsiteX13" fmla="*/ 12592 w 34948"/>
                <a:gd name="connsiteY13" fmla="*/ 19140 h 158720"/>
                <a:gd name="connsiteX14" fmla="*/ 24241 w 34948"/>
                <a:gd name="connsiteY14" fmla="*/ 24965 h 158720"/>
                <a:gd name="connsiteX15" fmla="*/ 24241 w 34948"/>
                <a:gd name="connsiteY15" fmla="*/ 140021 h 158720"/>
                <a:gd name="connsiteX16" fmla="*/ 12592 w 34948"/>
                <a:gd name="connsiteY16" fmla="*/ 134196 h 158720"/>
                <a:gd name="connsiteX17" fmla="*/ 12592 w 34948"/>
                <a:gd name="connsiteY17" fmla="*/ 19140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942" y="220"/>
                  </a:moveTo>
                  <a:lnTo>
                    <a:pt x="942" y="9680"/>
                  </a:lnTo>
                  <a:lnTo>
                    <a:pt x="942" y="137831"/>
                  </a:lnTo>
                  <a:lnTo>
                    <a:pt x="942" y="141466"/>
                  </a:lnTo>
                  <a:lnTo>
                    <a:pt x="4216" y="142934"/>
                  </a:lnTo>
                  <a:lnTo>
                    <a:pt x="27515" y="154584"/>
                  </a:lnTo>
                  <a:lnTo>
                    <a:pt x="35891" y="158941"/>
                  </a:lnTo>
                  <a:lnTo>
                    <a:pt x="35891" y="149481"/>
                  </a:lnTo>
                  <a:lnTo>
                    <a:pt x="35891" y="21330"/>
                  </a:lnTo>
                  <a:lnTo>
                    <a:pt x="35891" y="17695"/>
                  </a:lnTo>
                  <a:lnTo>
                    <a:pt x="32617" y="16227"/>
                  </a:lnTo>
                  <a:lnTo>
                    <a:pt x="9318" y="4577"/>
                  </a:lnTo>
                  <a:lnTo>
                    <a:pt x="942" y="220"/>
                  </a:lnTo>
                  <a:close/>
                  <a:moveTo>
                    <a:pt x="12592" y="19140"/>
                  </a:moveTo>
                  <a:lnTo>
                    <a:pt x="24241" y="24965"/>
                  </a:lnTo>
                  <a:lnTo>
                    <a:pt x="24241" y="140021"/>
                  </a:lnTo>
                  <a:lnTo>
                    <a:pt x="12592" y="134196"/>
                  </a:lnTo>
                  <a:lnTo>
                    <a:pt x="12592" y="1914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16" name="Freeform 2815">
              <a:extLst>
                <a:ext uri="{FF2B5EF4-FFF2-40B4-BE49-F238E27FC236}">
                  <a16:creationId xmlns:a16="http://schemas.microsoft.com/office/drawing/2014/main" id="{C387458A-73DB-7B3F-B935-5F3A265C5FD0}"/>
                </a:ext>
              </a:extLst>
            </p:cNvPr>
            <p:cNvSpPr/>
            <p:nvPr/>
          </p:nvSpPr>
          <p:spPr>
            <a:xfrm>
              <a:off x="8064953" y="1679583"/>
              <a:ext cx="477635" cy="595605"/>
            </a:xfrm>
            <a:custGeom>
              <a:avLst/>
              <a:gdLst>
                <a:gd name="connsiteX0" fmla="*/ 239764 w 477635"/>
                <a:gd name="connsiteY0" fmla="*/ 216 h 595605"/>
                <a:gd name="connsiteX1" fmla="*/ 237213 w 477635"/>
                <a:gd name="connsiteY1" fmla="*/ 1673 h 595605"/>
                <a:gd name="connsiteX2" fmla="*/ 4221 w 477635"/>
                <a:gd name="connsiteY2" fmla="*/ 118168 h 595605"/>
                <a:gd name="connsiteX3" fmla="*/ 947 w 477635"/>
                <a:gd name="connsiteY3" fmla="*/ 119636 h 595605"/>
                <a:gd name="connsiteX4" fmla="*/ 947 w 477635"/>
                <a:gd name="connsiteY4" fmla="*/ 123270 h 595605"/>
                <a:gd name="connsiteX5" fmla="*/ 947 w 477635"/>
                <a:gd name="connsiteY5" fmla="*/ 472773 h 595605"/>
                <a:gd name="connsiteX6" fmla="*/ 947 w 477635"/>
                <a:gd name="connsiteY6" fmla="*/ 476408 h 595605"/>
                <a:gd name="connsiteX7" fmla="*/ 4223 w 477635"/>
                <a:gd name="connsiteY7" fmla="*/ 477876 h 595605"/>
                <a:gd name="connsiteX8" fmla="*/ 237215 w 477635"/>
                <a:gd name="connsiteY8" fmla="*/ 594377 h 595605"/>
                <a:gd name="connsiteX9" fmla="*/ 239767 w 477635"/>
                <a:gd name="connsiteY9" fmla="*/ 595822 h 595605"/>
                <a:gd name="connsiteX10" fmla="*/ 242318 w 477635"/>
                <a:gd name="connsiteY10" fmla="*/ 594377 h 595605"/>
                <a:gd name="connsiteX11" fmla="*/ 475310 w 477635"/>
                <a:gd name="connsiteY11" fmla="*/ 477876 h 595605"/>
                <a:gd name="connsiteX12" fmla="*/ 478583 w 477635"/>
                <a:gd name="connsiteY12" fmla="*/ 476408 h 595605"/>
                <a:gd name="connsiteX13" fmla="*/ 478583 w 477635"/>
                <a:gd name="connsiteY13" fmla="*/ 472773 h 595605"/>
                <a:gd name="connsiteX14" fmla="*/ 478583 w 477635"/>
                <a:gd name="connsiteY14" fmla="*/ 123270 h 595605"/>
                <a:gd name="connsiteX15" fmla="*/ 478583 w 477635"/>
                <a:gd name="connsiteY15" fmla="*/ 119636 h 595605"/>
                <a:gd name="connsiteX16" fmla="*/ 475310 w 477635"/>
                <a:gd name="connsiteY16" fmla="*/ 118168 h 595605"/>
                <a:gd name="connsiteX17" fmla="*/ 242318 w 477635"/>
                <a:gd name="connsiteY17" fmla="*/ 1673 h 595605"/>
                <a:gd name="connsiteX18" fmla="*/ 239767 w 477635"/>
                <a:gd name="connsiteY18" fmla="*/ 216 h 595605"/>
                <a:gd name="connsiteX19" fmla="*/ 239764 w 477635"/>
                <a:gd name="connsiteY19" fmla="*/ 13323 h 595605"/>
                <a:gd name="connsiteX20" fmla="*/ 466932 w 477635"/>
                <a:gd name="connsiteY20" fmla="*/ 126905 h 595605"/>
                <a:gd name="connsiteX21" fmla="*/ 466932 w 477635"/>
                <a:gd name="connsiteY21" fmla="*/ 469139 h 595605"/>
                <a:gd name="connsiteX22" fmla="*/ 239764 w 477635"/>
                <a:gd name="connsiteY22" fmla="*/ 582727 h 595605"/>
                <a:gd name="connsiteX23" fmla="*/ 12597 w 477635"/>
                <a:gd name="connsiteY23" fmla="*/ 469139 h 595605"/>
                <a:gd name="connsiteX24" fmla="*/ 12597 w 477635"/>
                <a:gd name="connsiteY24" fmla="*/ 126905 h 595605"/>
                <a:gd name="connsiteX25" fmla="*/ 239764 w 477635"/>
                <a:gd name="connsiteY25" fmla="*/ 13323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39764" y="216"/>
                  </a:moveTo>
                  <a:lnTo>
                    <a:pt x="237213" y="1673"/>
                  </a:lnTo>
                  <a:lnTo>
                    <a:pt x="4221" y="118168"/>
                  </a:lnTo>
                  <a:lnTo>
                    <a:pt x="947" y="119636"/>
                  </a:lnTo>
                  <a:lnTo>
                    <a:pt x="947" y="123270"/>
                  </a:lnTo>
                  <a:lnTo>
                    <a:pt x="947" y="472773"/>
                  </a:lnTo>
                  <a:lnTo>
                    <a:pt x="947" y="476408"/>
                  </a:lnTo>
                  <a:lnTo>
                    <a:pt x="4223" y="477876"/>
                  </a:lnTo>
                  <a:lnTo>
                    <a:pt x="237215" y="594377"/>
                  </a:lnTo>
                  <a:lnTo>
                    <a:pt x="239767" y="595822"/>
                  </a:lnTo>
                  <a:lnTo>
                    <a:pt x="242318" y="594377"/>
                  </a:lnTo>
                  <a:lnTo>
                    <a:pt x="475310" y="477876"/>
                  </a:lnTo>
                  <a:lnTo>
                    <a:pt x="478583" y="476408"/>
                  </a:lnTo>
                  <a:lnTo>
                    <a:pt x="478583" y="472773"/>
                  </a:lnTo>
                  <a:lnTo>
                    <a:pt x="478583" y="123270"/>
                  </a:lnTo>
                  <a:lnTo>
                    <a:pt x="478583" y="119636"/>
                  </a:lnTo>
                  <a:lnTo>
                    <a:pt x="475310" y="118168"/>
                  </a:lnTo>
                  <a:lnTo>
                    <a:pt x="242318" y="1673"/>
                  </a:lnTo>
                  <a:lnTo>
                    <a:pt x="239767" y="216"/>
                  </a:lnTo>
                  <a:close/>
                  <a:moveTo>
                    <a:pt x="239764" y="13323"/>
                  </a:moveTo>
                  <a:lnTo>
                    <a:pt x="466932" y="126905"/>
                  </a:lnTo>
                  <a:lnTo>
                    <a:pt x="466932" y="469139"/>
                  </a:lnTo>
                  <a:lnTo>
                    <a:pt x="239764" y="582727"/>
                  </a:lnTo>
                  <a:lnTo>
                    <a:pt x="12597" y="469139"/>
                  </a:lnTo>
                  <a:lnTo>
                    <a:pt x="12597" y="126905"/>
                  </a:lnTo>
                  <a:lnTo>
                    <a:pt x="239764" y="1332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817" name="Graphic 2503">
            <a:extLst>
              <a:ext uri="{FF2B5EF4-FFF2-40B4-BE49-F238E27FC236}">
                <a16:creationId xmlns:a16="http://schemas.microsoft.com/office/drawing/2014/main" id="{A0A771DD-97E5-4B14-A2D0-511B33A614E6}"/>
              </a:ext>
            </a:extLst>
          </p:cNvPr>
          <p:cNvGrpSpPr/>
          <p:nvPr/>
        </p:nvGrpSpPr>
        <p:grpSpPr>
          <a:xfrm>
            <a:off x="8804199" y="1696721"/>
            <a:ext cx="708132" cy="883031"/>
            <a:chOff x="8338154" y="1819429"/>
            <a:chExt cx="477635" cy="595605"/>
          </a:xfrm>
        </p:grpSpPr>
        <p:sp>
          <p:nvSpPr>
            <p:cNvPr id="2818" name="Freeform 2817">
              <a:extLst>
                <a:ext uri="{FF2B5EF4-FFF2-40B4-BE49-F238E27FC236}">
                  <a16:creationId xmlns:a16="http://schemas.microsoft.com/office/drawing/2014/main" id="{394AEEFD-8C76-4BF4-A942-64E71DC16304}"/>
                </a:ext>
              </a:extLst>
            </p:cNvPr>
            <p:cNvSpPr/>
            <p:nvPr/>
          </p:nvSpPr>
          <p:spPr>
            <a:xfrm>
              <a:off x="8343979" y="1825982"/>
              <a:ext cx="465984" cy="233001"/>
            </a:xfrm>
            <a:custGeom>
              <a:avLst/>
              <a:gdLst>
                <a:gd name="connsiteX0" fmla="*/ 1012 w 465984"/>
                <a:gd name="connsiteY0" fmla="*/ 116724 h 233001"/>
                <a:gd name="connsiteX1" fmla="*/ 234004 w 465984"/>
                <a:gd name="connsiteY1" fmla="*/ 223 h 233001"/>
                <a:gd name="connsiteX2" fmla="*/ 466997 w 465984"/>
                <a:gd name="connsiteY2" fmla="*/ 116724 h 233001"/>
                <a:gd name="connsiteX3" fmla="*/ 234004 w 465984"/>
                <a:gd name="connsiteY3" fmla="*/ 233225 h 233001"/>
                <a:gd name="connsiteX4" fmla="*/ 1012 w 465984"/>
                <a:gd name="connsiteY4" fmla="*/ 116724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1012" y="116724"/>
                  </a:moveTo>
                  <a:lnTo>
                    <a:pt x="234004" y="223"/>
                  </a:lnTo>
                  <a:lnTo>
                    <a:pt x="466997" y="116724"/>
                  </a:lnTo>
                  <a:lnTo>
                    <a:pt x="234004" y="233225"/>
                  </a:lnTo>
                  <a:lnTo>
                    <a:pt x="1012" y="11672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19" name="Freeform 2818">
              <a:extLst>
                <a:ext uri="{FF2B5EF4-FFF2-40B4-BE49-F238E27FC236}">
                  <a16:creationId xmlns:a16="http://schemas.microsoft.com/office/drawing/2014/main" id="{0FCCF788-F112-C46F-75EA-1B4A79F4CDFB}"/>
                </a:ext>
              </a:extLst>
            </p:cNvPr>
            <p:cNvSpPr/>
            <p:nvPr/>
          </p:nvSpPr>
          <p:spPr>
            <a:xfrm>
              <a:off x="8343979" y="1942483"/>
              <a:ext cx="232992" cy="466003"/>
            </a:xfrm>
            <a:custGeom>
              <a:avLst/>
              <a:gdLst>
                <a:gd name="connsiteX0" fmla="*/ 995 w 232992"/>
                <a:gd name="connsiteY0" fmla="*/ 258 h 466003"/>
                <a:gd name="connsiteX1" fmla="*/ 995 w 232992"/>
                <a:gd name="connsiteY1" fmla="*/ 349761 h 466003"/>
                <a:gd name="connsiteX2" fmla="*/ 233987 w 232992"/>
                <a:gd name="connsiteY2" fmla="*/ 466262 h 466003"/>
                <a:gd name="connsiteX3" fmla="*/ 233987 w 232992"/>
                <a:gd name="connsiteY3" fmla="*/ 116759 h 466003"/>
                <a:gd name="connsiteX4" fmla="*/ 995 w 232992"/>
                <a:gd name="connsiteY4" fmla="*/ 258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995" y="258"/>
                  </a:moveTo>
                  <a:lnTo>
                    <a:pt x="995" y="349761"/>
                  </a:lnTo>
                  <a:lnTo>
                    <a:pt x="233987" y="466262"/>
                  </a:lnTo>
                  <a:lnTo>
                    <a:pt x="233987" y="116759"/>
                  </a:lnTo>
                  <a:lnTo>
                    <a:pt x="995" y="2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20" name="Freeform 2819">
              <a:extLst>
                <a:ext uri="{FF2B5EF4-FFF2-40B4-BE49-F238E27FC236}">
                  <a16:creationId xmlns:a16="http://schemas.microsoft.com/office/drawing/2014/main" id="{9164971E-7FD6-D56C-473C-E11CB75E4016}"/>
                </a:ext>
              </a:extLst>
            </p:cNvPr>
            <p:cNvSpPr/>
            <p:nvPr/>
          </p:nvSpPr>
          <p:spPr>
            <a:xfrm>
              <a:off x="8576971" y="1942483"/>
              <a:ext cx="232992" cy="466003"/>
            </a:xfrm>
            <a:custGeom>
              <a:avLst/>
              <a:gdLst>
                <a:gd name="connsiteX0" fmla="*/ 1030 w 232992"/>
                <a:gd name="connsiteY0" fmla="*/ 466262 h 466003"/>
                <a:gd name="connsiteX1" fmla="*/ 234022 w 232992"/>
                <a:gd name="connsiteY1" fmla="*/ 349761 h 466003"/>
                <a:gd name="connsiteX2" fmla="*/ 234022 w 232992"/>
                <a:gd name="connsiteY2" fmla="*/ 258 h 466003"/>
                <a:gd name="connsiteX3" fmla="*/ 1030 w 232992"/>
                <a:gd name="connsiteY3" fmla="*/ 116759 h 466003"/>
                <a:gd name="connsiteX4" fmla="*/ 1030 w 232992"/>
                <a:gd name="connsiteY4" fmla="*/ 466262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030" y="466262"/>
                  </a:moveTo>
                  <a:lnTo>
                    <a:pt x="234022" y="349761"/>
                  </a:lnTo>
                  <a:lnTo>
                    <a:pt x="234022" y="258"/>
                  </a:lnTo>
                  <a:lnTo>
                    <a:pt x="1030" y="116759"/>
                  </a:lnTo>
                  <a:lnTo>
                    <a:pt x="1030" y="46626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21" name="Freeform 2820">
              <a:extLst>
                <a:ext uri="{FF2B5EF4-FFF2-40B4-BE49-F238E27FC236}">
                  <a16:creationId xmlns:a16="http://schemas.microsoft.com/office/drawing/2014/main" id="{5F8CBCD4-72C9-6FF5-F304-AD2124626B48}"/>
                </a:ext>
              </a:extLst>
            </p:cNvPr>
            <p:cNvSpPr/>
            <p:nvPr/>
          </p:nvSpPr>
          <p:spPr>
            <a:xfrm>
              <a:off x="8540566" y="1842729"/>
              <a:ext cx="72810" cy="36406"/>
            </a:xfrm>
            <a:custGeom>
              <a:avLst/>
              <a:gdLst>
                <a:gd name="connsiteX0" fmla="*/ 37417 w 72810"/>
                <a:gd name="connsiteY0" fmla="*/ 211 h 36406"/>
                <a:gd name="connsiteX1" fmla="*/ 1012 w 72810"/>
                <a:gd name="connsiteY1" fmla="*/ 18414 h 36406"/>
                <a:gd name="connsiteX2" fmla="*/ 37417 w 72810"/>
                <a:gd name="connsiteY2" fmla="*/ 36617 h 36406"/>
                <a:gd name="connsiteX3" fmla="*/ 73822 w 72810"/>
                <a:gd name="connsiteY3" fmla="*/ 18414 h 36406"/>
                <a:gd name="connsiteX4" fmla="*/ 37417 w 72810"/>
                <a:gd name="connsiteY4" fmla="*/ 211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17" y="211"/>
                  </a:moveTo>
                  <a:lnTo>
                    <a:pt x="1012" y="18414"/>
                  </a:lnTo>
                  <a:lnTo>
                    <a:pt x="37417" y="36617"/>
                  </a:lnTo>
                  <a:lnTo>
                    <a:pt x="73822" y="18414"/>
                  </a:lnTo>
                  <a:lnTo>
                    <a:pt x="37417" y="21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22" name="Freeform 2821">
              <a:extLst>
                <a:ext uri="{FF2B5EF4-FFF2-40B4-BE49-F238E27FC236}">
                  <a16:creationId xmlns:a16="http://schemas.microsoft.com/office/drawing/2014/main" id="{E2418FA8-AFC4-F1DB-E91D-AE6B293BAEDC}"/>
                </a:ext>
              </a:extLst>
            </p:cNvPr>
            <p:cNvSpPr/>
            <p:nvPr/>
          </p:nvSpPr>
          <p:spPr>
            <a:xfrm>
              <a:off x="8587165" y="1866030"/>
              <a:ext cx="72810" cy="36406"/>
            </a:xfrm>
            <a:custGeom>
              <a:avLst/>
              <a:gdLst>
                <a:gd name="connsiteX0" fmla="*/ 37425 w 72810"/>
                <a:gd name="connsiteY0" fmla="*/ 214 h 36406"/>
                <a:gd name="connsiteX1" fmla="*/ 34873 w 72810"/>
                <a:gd name="connsiteY1" fmla="*/ 1670 h 36406"/>
                <a:gd name="connsiteX2" fmla="*/ 11574 w 72810"/>
                <a:gd name="connsiteY2" fmla="*/ 13321 h 36406"/>
                <a:gd name="connsiteX3" fmla="*/ 1020 w 72810"/>
                <a:gd name="connsiteY3" fmla="*/ 18417 h 36406"/>
                <a:gd name="connsiteX4" fmla="*/ 11574 w 72810"/>
                <a:gd name="connsiteY4" fmla="*/ 23514 h 36406"/>
                <a:gd name="connsiteX5" fmla="*/ 34873 w 72810"/>
                <a:gd name="connsiteY5" fmla="*/ 35164 h 36406"/>
                <a:gd name="connsiteX6" fmla="*/ 37425 w 72810"/>
                <a:gd name="connsiteY6" fmla="*/ 36621 h 36406"/>
                <a:gd name="connsiteX7" fmla="*/ 39976 w 72810"/>
                <a:gd name="connsiteY7" fmla="*/ 35164 h 36406"/>
                <a:gd name="connsiteX8" fmla="*/ 63275 w 72810"/>
                <a:gd name="connsiteY8" fmla="*/ 23514 h 36406"/>
                <a:gd name="connsiteX9" fmla="*/ 73830 w 72810"/>
                <a:gd name="connsiteY9" fmla="*/ 18417 h 36406"/>
                <a:gd name="connsiteX10" fmla="*/ 63275 w 72810"/>
                <a:gd name="connsiteY10" fmla="*/ 13321 h 36406"/>
                <a:gd name="connsiteX11" fmla="*/ 39976 w 72810"/>
                <a:gd name="connsiteY11" fmla="*/ 1670 h 36406"/>
                <a:gd name="connsiteX12" fmla="*/ 37425 w 72810"/>
                <a:gd name="connsiteY12" fmla="*/ 214 h 36406"/>
                <a:gd name="connsiteX13" fmla="*/ 37425 w 72810"/>
                <a:gd name="connsiteY13" fmla="*/ 13321 h 36406"/>
                <a:gd name="connsiteX14" fmla="*/ 47979 w 72810"/>
                <a:gd name="connsiteY14" fmla="*/ 18417 h 36406"/>
                <a:gd name="connsiteX15" fmla="*/ 37425 w 72810"/>
                <a:gd name="connsiteY15" fmla="*/ 23514 h 36406"/>
                <a:gd name="connsiteX16" fmla="*/ 26870 w 72810"/>
                <a:gd name="connsiteY16" fmla="*/ 18417 h 36406"/>
                <a:gd name="connsiteX17" fmla="*/ 37425 w 72810"/>
                <a:gd name="connsiteY17" fmla="*/ 13321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425" y="214"/>
                  </a:moveTo>
                  <a:lnTo>
                    <a:pt x="34873" y="1670"/>
                  </a:lnTo>
                  <a:lnTo>
                    <a:pt x="11574" y="13321"/>
                  </a:lnTo>
                  <a:lnTo>
                    <a:pt x="1020" y="18417"/>
                  </a:lnTo>
                  <a:lnTo>
                    <a:pt x="11574" y="23514"/>
                  </a:lnTo>
                  <a:lnTo>
                    <a:pt x="34873" y="35164"/>
                  </a:lnTo>
                  <a:lnTo>
                    <a:pt x="37425" y="36621"/>
                  </a:lnTo>
                  <a:lnTo>
                    <a:pt x="39976" y="35164"/>
                  </a:lnTo>
                  <a:lnTo>
                    <a:pt x="63275" y="23514"/>
                  </a:lnTo>
                  <a:lnTo>
                    <a:pt x="73830" y="18417"/>
                  </a:lnTo>
                  <a:lnTo>
                    <a:pt x="63275" y="13321"/>
                  </a:lnTo>
                  <a:lnTo>
                    <a:pt x="39976" y="1670"/>
                  </a:lnTo>
                  <a:lnTo>
                    <a:pt x="37425" y="214"/>
                  </a:lnTo>
                  <a:close/>
                  <a:moveTo>
                    <a:pt x="37425" y="13321"/>
                  </a:moveTo>
                  <a:lnTo>
                    <a:pt x="47979" y="18417"/>
                  </a:lnTo>
                  <a:lnTo>
                    <a:pt x="37425" y="23514"/>
                  </a:lnTo>
                  <a:lnTo>
                    <a:pt x="26870" y="18417"/>
                  </a:lnTo>
                  <a:lnTo>
                    <a:pt x="37425" y="1332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23" name="Freeform 2822">
              <a:extLst>
                <a:ext uri="{FF2B5EF4-FFF2-40B4-BE49-F238E27FC236}">
                  <a16:creationId xmlns:a16="http://schemas.microsoft.com/office/drawing/2014/main" id="{A45BEC44-A8BB-3225-DB2C-A5A018485791}"/>
                </a:ext>
              </a:extLst>
            </p:cNvPr>
            <p:cNvSpPr/>
            <p:nvPr/>
          </p:nvSpPr>
          <p:spPr>
            <a:xfrm>
              <a:off x="8633763" y="1889330"/>
              <a:ext cx="72810" cy="36406"/>
            </a:xfrm>
            <a:custGeom>
              <a:avLst/>
              <a:gdLst>
                <a:gd name="connsiteX0" fmla="*/ 37432 w 72810"/>
                <a:gd name="connsiteY0" fmla="*/ 218 h 36406"/>
                <a:gd name="connsiteX1" fmla="*/ 1027 w 72810"/>
                <a:gd name="connsiteY1" fmla="*/ 18421 h 36406"/>
                <a:gd name="connsiteX2" fmla="*/ 37432 w 72810"/>
                <a:gd name="connsiteY2" fmla="*/ 36624 h 36406"/>
                <a:gd name="connsiteX3" fmla="*/ 73837 w 72810"/>
                <a:gd name="connsiteY3" fmla="*/ 18421 h 36406"/>
                <a:gd name="connsiteX4" fmla="*/ 37432 w 72810"/>
                <a:gd name="connsiteY4" fmla="*/ 218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32" y="218"/>
                  </a:moveTo>
                  <a:lnTo>
                    <a:pt x="1027" y="18421"/>
                  </a:lnTo>
                  <a:lnTo>
                    <a:pt x="37432" y="36624"/>
                  </a:lnTo>
                  <a:lnTo>
                    <a:pt x="73837" y="18421"/>
                  </a:lnTo>
                  <a:lnTo>
                    <a:pt x="37432" y="2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24" name="Freeform 2823">
              <a:extLst>
                <a:ext uri="{FF2B5EF4-FFF2-40B4-BE49-F238E27FC236}">
                  <a16:creationId xmlns:a16="http://schemas.microsoft.com/office/drawing/2014/main" id="{B7C0A09C-FFB4-CB21-F768-BD4DB360C999}"/>
                </a:ext>
              </a:extLst>
            </p:cNvPr>
            <p:cNvSpPr/>
            <p:nvPr/>
          </p:nvSpPr>
          <p:spPr>
            <a:xfrm>
              <a:off x="8680361" y="1912630"/>
              <a:ext cx="72810" cy="36400"/>
            </a:xfrm>
            <a:custGeom>
              <a:avLst/>
              <a:gdLst>
                <a:gd name="connsiteX0" fmla="*/ 37439 w 72810"/>
                <a:gd name="connsiteY0" fmla="*/ 221 h 36400"/>
                <a:gd name="connsiteX1" fmla="*/ 34887 w 72810"/>
                <a:gd name="connsiteY1" fmla="*/ 1677 h 36400"/>
                <a:gd name="connsiteX2" fmla="*/ 11588 w 72810"/>
                <a:gd name="connsiteY2" fmla="*/ 13328 h 36400"/>
                <a:gd name="connsiteX3" fmla="*/ 1034 w 72810"/>
                <a:gd name="connsiteY3" fmla="*/ 18425 h 36400"/>
                <a:gd name="connsiteX4" fmla="*/ 11588 w 72810"/>
                <a:gd name="connsiteY4" fmla="*/ 23527 h 36400"/>
                <a:gd name="connsiteX5" fmla="*/ 34887 w 72810"/>
                <a:gd name="connsiteY5" fmla="*/ 35177 h 36400"/>
                <a:gd name="connsiteX6" fmla="*/ 37439 w 72810"/>
                <a:gd name="connsiteY6" fmla="*/ 36622 h 36400"/>
                <a:gd name="connsiteX7" fmla="*/ 39990 w 72810"/>
                <a:gd name="connsiteY7" fmla="*/ 35177 h 36400"/>
                <a:gd name="connsiteX8" fmla="*/ 63289 w 72810"/>
                <a:gd name="connsiteY8" fmla="*/ 23527 h 36400"/>
                <a:gd name="connsiteX9" fmla="*/ 73844 w 72810"/>
                <a:gd name="connsiteY9" fmla="*/ 18425 h 36400"/>
                <a:gd name="connsiteX10" fmla="*/ 63289 w 72810"/>
                <a:gd name="connsiteY10" fmla="*/ 13328 h 36400"/>
                <a:gd name="connsiteX11" fmla="*/ 39990 w 72810"/>
                <a:gd name="connsiteY11" fmla="*/ 1677 h 36400"/>
                <a:gd name="connsiteX12" fmla="*/ 37439 w 72810"/>
                <a:gd name="connsiteY12" fmla="*/ 221 h 36400"/>
                <a:gd name="connsiteX13" fmla="*/ 37439 w 72810"/>
                <a:gd name="connsiteY13" fmla="*/ 13328 h 36400"/>
                <a:gd name="connsiteX14" fmla="*/ 47993 w 72810"/>
                <a:gd name="connsiteY14" fmla="*/ 18425 h 36400"/>
                <a:gd name="connsiteX15" fmla="*/ 37439 w 72810"/>
                <a:gd name="connsiteY15" fmla="*/ 23527 h 36400"/>
                <a:gd name="connsiteX16" fmla="*/ 26884 w 72810"/>
                <a:gd name="connsiteY16" fmla="*/ 18425 h 36400"/>
                <a:gd name="connsiteX17" fmla="*/ 37439 w 72810"/>
                <a:gd name="connsiteY17" fmla="*/ 13328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439" y="221"/>
                  </a:moveTo>
                  <a:lnTo>
                    <a:pt x="34887" y="1677"/>
                  </a:lnTo>
                  <a:lnTo>
                    <a:pt x="11588" y="13328"/>
                  </a:lnTo>
                  <a:lnTo>
                    <a:pt x="1034" y="18425"/>
                  </a:lnTo>
                  <a:lnTo>
                    <a:pt x="11588" y="23527"/>
                  </a:lnTo>
                  <a:lnTo>
                    <a:pt x="34887" y="35177"/>
                  </a:lnTo>
                  <a:lnTo>
                    <a:pt x="37439" y="36622"/>
                  </a:lnTo>
                  <a:lnTo>
                    <a:pt x="39990" y="35177"/>
                  </a:lnTo>
                  <a:lnTo>
                    <a:pt x="63289" y="23527"/>
                  </a:lnTo>
                  <a:lnTo>
                    <a:pt x="73844" y="18425"/>
                  </a:lnTo>
                  <a:lnTo>
                    <a:pt x="63289" y="13328"/>
                  </a:lnTo>
                  <a:lnTo>
                    <a:pt x="39990" y="1677"/>
                  </a:lnTo>
                  <a:lnTo>
                    <a:pt x="37439" y="221"/>
                  </a:lnTo>
                  <a:close/>
                  <a:moveTo>
                    <a:pt x="37439" y="13328"/>
                  </a:moveTo>
                  <a:lnTo>
                    <a:pt x="47993" y="18425"/>
                  </a:lnTo>
                  <a:lnTo>
                    <a:pt x="37439" y="23527"/>
                  </a:lnTo>
                  <a:lnTo>
                    <a:pt x="26884" y="18425"/>
                  </a:lnTo>
                  <a:lnTo>
                    <a:pt x="37439" y="1332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25" name="Freeform 2824">
              <a:extLst>
                <a:ext uri="{FF2B5EF4-FFF2-40B4-BE49-F238E27FC236}">
                  <a16:creationId xmlns:a16="http://schemas.microsoft.com/office/drawing/2014/main" id="{D4F149AB-4738-ED35-B113-3E0247C239A9}"/>
                </a:ext>
              </a:extLst>
            </p:cNvPr>
            <p:cNvSpPr/>
            <p:nvPr/>
          </p:nvSpPr>
          <p:spPr>
            <a:xfrm>
              <a:off x="8447369" y="1889330"/>
              <a:ext cx="72810" cy="36406"/>
            </a:xfrm>
            <a:custGeom>
              <a:avLst/>
              <a:gdLst>
                <a:gd name="connsiteX0" fmla="*/ 37403 w 72810"/>
                <a:gd name="connsiteY0" fmla="*/ 218 h 36406"/>
                <a:gd name="connsiteX1" fmla="*/ 998 w 72810"/>
                <a:gd name="connsiteY1" fmla="*/ 18421 h 36406"/>
                <a:gd name="connsiteX2" fmla="*/ 37403 w 72810"/>
                <a:gd name="connsiteY2" fmla="*/ 36624 h 36406"/>
                <a:gd name="connsiteX3" fmla="*/ 73808 w 72810"/>
                <a:gd name="connsiteY3" fmla="*/ 18421 h 36406"/>
                <a:gd name="connsiteX4" fmla="*/ 37403 w 72810"/>
                <a:gd name="connsiteY4" fmla="*/ 218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03" y="218"/>
                  </a:moveTo>
                  <a:lnTo>
                    <a:pt x="998" y="18421"/>
                  </a:lnTo>
                  <a:lnTo>
                    <a:pt x="37403" y="36624"/>
                  </a:lnTo>
                  <a:lnTo>
                    <a:pt x="73808" y="18421"/>
                  </a:lnTo>
                  <a:lnTo>
                    <a:pt x="37403" y="2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26" name="Freeform 2825">
              <a:extLst>
                <a:ext uri="{FF2B5EF4-FFF2-40B4-BE49-F238E27FC236}">
                  <a16:creationId xmlns:a16="http://schemas.microsoft.com/office/drawing/2014/main" id="{9C7BAC41-9DC5-7922-CBB5-B71E1C0EDAD9}"/>
                </a:ext>
              </a:extLst>
            </p:cNvPr>
            <p:cNvSpPr/>
            <p:nvPr/>
          </p:nvSpPr>
          <p:spPr>
            <a:xfrm>
              <a:off x="8493968" y="1866030"/>
              <a:ext cx="72810" cy="36406"/>
            </a:xfrm>
            <a:custGeom>
              <a:avLst/>
              <a:gdLst>
                <a:gd name="connsiteX0" fmla="*/ 37410 w 72810"/>
                <a:gd name="connsiteY0" fmla="*/ 214 h 36406"/>
                <a:gd name="connsiteX1" fmla="*/ 34859 w 72810"/>
                <a:gd name="connsiteY1" fmla="*/ 1670 h 36406"/>
                <a:gd name="connsiteX2" fmla="*/ 11560 w 72810"/>
                <a:gd name="connsiteY2" fmla="*/ 13321 h 36406"/>
                <a:gd name="connsiteX3" fmla="*/ 1005 w 72810"/>
                <a:gd name="connsiteY3" fmla="*/ 18417 h 36406"/>
                <a:gd name="connsiteX4" fmla="*/ 11560 w 72810"/>
                <a:gd name="connsiteY4" fmla="*/ 23514 h 36406"/>
                <a:gd name="connsiteX5" fmla="*/ 34859 w 72810"/>
                <a:gd name="connsiteY5" fmla="*/ 35164 h 36406"/>
                <a:gd name="connsiteX6" fmla="*/ 37410 w 72810"/>
                <a:gd name="connsiteY6" fmla="*/ 36621 h 36406"/>
                <a:gd name="connsiteX7" fmla="*/ 39962 w 72810"/>
                <a:gd name="connsiteY7" fmla="*/ 35164 h 36406"/>
                <a:gd name="connsiteX8" fmla="*/ 63261 w 72810"/>
                <a:gd name="connsiteY8" fmla="*/ 23514 h 36406"/>
                <a:gd name="connsiteX9" fmla="*/ 73815 w 72810"/>
                <a:gd name="connsiteY9" fmla="*/ 18417 h 36406"/>
                <a:gd name="connsiteX10" fmla="*/ 63261 w 72810"/>
                <a:gd name="connsiteY10" fmla="*/ 13321 h 36406"/>
                <a:gd name="connsiteX11" fmla="*/ 39962 w 72810"/>
                <a:gd name="connsiteY11" fmla="*/ 1670 h 36406"/>
                <a:gd name="connsiteX12" fmla="*/ 37410 w 72810"/>
                <a:gd name="connsiteY12" fmla="*/ 214 h 36406"/>
                <a:gd name="connsiteX13" fmla="*/ 37410 w 72810"/>
                <a:gd name="connsiteY13" fmla="*/ 13321 h 36406"/>
                <a:gd name="connsiteX14" fmla="*/ 47965 w 72810"/>
                <a:gd name="connsiteY14" fmla="*/ 18417 h 36406"/>
                <a:gd name="connsiteX15" fmla="*/ 37410 w 72810"/>
                <a:gd name="connsiteY15" fmla="*/ 23514 h 36406"/>
                <a:gd name="connsiteX16" fmla="*/ 26856 w 72810"/>
                <a:gd name="connsiteY16" fmla="*/ 18417 h 36406"/>
                <a:gd name="connsiteX17" fmla="*/ 37410 w 72810"/>
                <a:gd name="connsiteY17" fmla="*/ 13321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410" y="214"/>
                  </a:moveTo>
                  <a:lnTo>
                    <a:pt x="34859" y="1670"/>
                  </a:lnTo>
                  <a:lnTo>
                    <a:pt x="11560" y="13321"/>
                  </a:lnTo>
                  <a:lnTo>
                    <a:pt x="1005" y="18417"/>
                  </a:lnTo>
                  <a:lnTo>
                    <a:pt x="11560" y="23514"/>
                  </a:lnTo>
                  <a:lnTo>
                    <a:pt x="34859" y="35164"/>
                  </a:lnTo>
                  <a:lnTo>
                    <a:pt x="37410" y="36621"/>
                  </a:lnTo>
                  <a:lnTo>
                    <a:pt x="39962" y="35164"/>
                  </a:lnTo>
                  <a:lnTo>
                    <a:pt x="63261" y="23514"/>
                  </a:lnTo>
                  <a:lnTo>
                    <a:pt x="73815" y="18417"/>
                  </a:lnTo>
                  <a:lnTo>
                    <a:pt x="63261" y="13321"/>
                  </a:lnTo>
                  <a:lnTo>
                    <a:pt x="39962" y="1670"/>
                  </a:lnTo>
                  <a:lnTo>
                    <a:pt x="37410" y="214"/>
                  </a:lnTo>
                  <a:close/>
                  <a:moveTo>
                    <a:pt x="37410" y="13321"/>
                  </a:moveTo>
                  <a:lnTo>
                    <a:pt x="47965" y="18417"/>
                  </a:lnTo>
                  <a:lnTo>
                    <a:pt x="37410" y="23514"/>
                  </a:lnTo>
                  <a:lnTo>
                    <a:pt x="26856" y="18417"/>
                  </a:lnTo>
                  <a:lnTo>
                    <a:pt x="37410" y="1332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27" name="Freeform 2826">
              <a:extLst>
                <a:ext uri="{FF2B5EF4-FFF2-40B4-BE49-F238E27FC236}">
                  <a16:creationId xmlns:a16="http://schemas.microsoft.com/office/drawing/2014/main" id="{E97D16F1-167B-7988-7799-0AF2506AAA96}"/>
                </a:ext>
              </a:extLst>
            </p:cNvPr>
            <p:cNvSpPr/>
            <p:nvPr/>
          </p:nvSpPr>
          <p:spPr>
            <a:xfrm>
              <a:off x="8400771" y="1912630"/>
              <a:ext cx="72810" cy="36400"/>
            </a:xfrm>
            <a:custGeom>
              <a:avLst/>
              <a:gdLst>
                <a:gd name="connsiteX0" fmla="*/ 37396 w 72810"/>
                <a:gd name="connsiteY0" fmla="*/ 221 h 36400"/>
                <a:gd name="connsiteX1" fmla="*/ 34847 w 72810"/>
                <a:gd name="connsiteY1" fmla="*/ 1677 h 36400"/>
                <a:gd name="connsiteX2" fmla="*/ 11548 w 72810"/>
                <a:gd name="connsiteY2" fmla="*/ 13328 h 36400"/>
                <a:gd name="connsiteX3" fmla="*/ 991 w 72810"/>
                <a:gd name="connsiteY3" fmla="*/ 18425 h 36400"/>
                <a:gd name="connsiteX4" fmla="*/ 11548 w 72810"/>
                <a:gd name="connsiteY4" fmla="*/ 23527 h 36400"/>
                <a:gd name="connsiteX5" fmla="*/ 34847 w 72810"/>
                <a:gd name="connsiteY5" fmla="*/ 35177 h 36400"/>
                <a:gd name="connsiteX6" fmla="*/ 37396 w 72810"/>
                <a:gd name="connsiteY6" fmla="*/ 36622 h 36400"/>
                <a:gd name="connsiteX7" fmla="*/ 39947 w 72810"/>
                <a:gd name="connsiteY7" fmla="*/ 35177 h 36400"/>
                <a:gd name="connsiteX8" fmla="*/ 63247 w 72810"/>
                <a:gd name="connsiteY8" fmla="*/ 23527 h 36400"/>
                <a:gd name="connsiteX9" fmla="*/ 73801 w 72810"/>
                <a:gd name="connsiteY9" fmla="*/ 18425 h 36400"/>
                <a:gd name="connsiteX10" fmla="*/ 63247 w 72810"/>
                <a:gd name="connsiteY10" fmla="*/ 13328 h 36400"/>
                <a:gd name="connsiteX11" fmla="*/ 39947 w 72810"/>
                <a:gd name="connsiteY11" fmla="*/ 1677 h 36400"/>
                <a:gd name="connsiteX12" fmla="*/ 37396 w 72810"/>
                <a:gd name="connsiteY12" fmla="*/ 221 h 36400"/>
                <a:gd name="connsiteX13" fmla="*/ 37396 w 72810"/>
                <a:gd name="connsiteY13" fmla="*/ 13328 h 36400"/>
                <a:gd name="connsiteX14" fmla="*/ 47951 w 72810"/>
                <a:gd name="connsiteY14" fmla="*/ 18425 h 36400"/>
                <a:gd name="connsiteX15" fmla="*/ 37396 w 72810"/>
                <a:gd name="connsiteY15" fmla="*/ 23527 h 36400"/>
                <a:gd name="connsiteX16" fmla="*/ 26839 w 72810"/>
                <a:gd name="connsiteY16" fmla="*/ 18425 h 36400"/>
                <a:gd name="connsiteX17" fmla="*/ 37396 w 72810"/>
                <a:gd name="connsiteY17" fmla="*/ 13328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396" y="221"/>
                  </a:moveTo>
                  <a:lnTo>
                    <a:pt x="34847" y="1677"/>
                  </a:lnTo>
                  <a:lnTo>
                    <a:pt x="11548" y="13328"/>
                  </a:lnTo>
                  <a:lnTo>
                    <a:pt x="991" y="18425"/>
                  </a:lnTo>
                  <a:lnTo>
                    <a:pt x="11548" y="23527"/>
                  </a:lnTo>
                  <a:lnTo>
                    <a:pt x="34847" y="35177"/>
                  </a:lnTo>
                  <a:lnTo>
                    <a:pt x="37396" y="36622"/>
                  </a:lnTo>
                  <a:lnTo>
                    <a:pt x="39947" y="35177"/>
                  </a:lnTo>
                  <a:lnTo>
                    <a:pt x="63247" y="23527"/>
                  </a:lnTo>
                  <a:lnTo>
                    <a:pt x="73801" y="18425"/>
                  </a:lnTo>
                  <a:lnTo>
                    <a:pt x="63247" y="13328"/>
                  </a:lnTo>
                  <a:lnTo>
                    <a:pt x="39947" y="1677"/>
                  </a:lnTo>
                  <a:lnTo>
                    <a:pt x="37396" y="221"/>
                  </a:lnTo>
                  <a:close/>
                  <a:moveTo>
                    <a:pt x="37396" y="13328"/>
                  </a:moveTo>
                  <a:lnTo>
                    <a:pt x="47951" y="18425"/>
                  </a:lnTo>
                  <a:lnTo>
                    <a:pt x="37396" y="23527"/>
                  </a:lnTo>
                  <a:lnTo>
                    <a:pt x="26839" y="18425"/>
                  </a:lnTo>
                  <a:lnTo>
                    <a:pt x="37396" y="1332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28" name="Freeform 2827">
              <a:extLst>
                <a:ext uri="{FF2B5EF4-FFF2-40B4-BE49-F238E27FC236}">
                  <a16:creationId xmlns:a16="http://schemas.microsoft.com/office/drawing/2014/main" id="{5DD6E906-0349-F86B-FF90-B8704F95CD8F}"/>
                </a:ext>
              </a:extLst>
            </p:cNvPr>
            <p:cNvSpPr/>
            <p:nvPr/>
          </p:nvSpPr>
          <p:spPr>
            <a:xfrm>
              <a:off x="8459904" y="2187380"/>
              <a:ext cx="93196" cy="151451"/>
            </a:xfrm>
            <a:custGeom>
              <a:avLst/>
              <a:gdLst>
                <a:gd name="connsiteX0" fmla="*/ 1002 w 93196"/>
                <a:gd name="connsiteY0" fmla="*/ 272 h 151451"/>
                <a:gd name="connsiteX1" fmla="*/ 94199 w 93196"/>
                <a:gd name="connsiteY1" fmla="*/ 46872 h 151451"/>
                <a:gd name="connsiteX2" fmla="*/ 94199 w 93196"/>
                <a:gd name="connsiteY2" fmla="*/ 151723 h 151451"/>
                <a:gd name="connsiteX3" fmla="*/ 1002 w 93196"/>
                <a:gd name="connsiteY3" fmla="*/ 105123 h 151451"/>
                <a:gd name="connsiteX4" fmla="*/ 1002 w 93196"/>
                <a:gd name="connsiteY4" fmla="*/ 272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1002" y="272"/>
                  </a:moveTo>
                  <a:lnTo>
                    <a:pt x="94199" y="46872"/>
                  </a:lnTo>
                  <a:lnTo>
                    <a:pt x="94199" y="151723"/>
                  </a:lnTo>
                  <a:lnTo>
                    <a:pt x="1002" y="105123"/>
                  </a:lnTo>
                  <a:lnTo>
                    <a:pt x="1002" y="27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29" name="Freeform 2828">
              <a:extLst>
                <a:ext uri="{FF2B5EF4-FFF2-40B4-BE49-F238E27FC236}">
                  <a16:creationId xmlns:a16="http://schemas.microsoft.com/office/drawing/2014/main" id="{251E2DED-DECE-F583-F729-30D76F8823D8}"/>
                </a:ext>
              </a:extLst>
            </p:cNvPr>
            <p:cNvSpPr/>
            <p:nvPr/>
          </p:nvSpPr>
          <p:spPr>
            <a:xfrm>
              <a:off x="8454650" y="2177675"/>
              <a:ext cx="104846" cy="170371"/>
            </a:xfrm>
            <a:custGeom>
              <a:avLst/>
              <a:gdLst>
                <a:gd name="connsiteX0" fmla="*/ 1002 w 104846"/>
                <a:gd name="connsiteY0" fmla="*/ 272 h 170371"/>
                <a:gd name="connsiteX1" fmla="*/ 1002 w 104846"/>
                <a:gd name="connsiteY1" fmla="*/ 9732 h 170371"/>
                <a:gd name="connsiteX2" fmla="*/ 1002 w 104846"/>
                <a:gd name="connsiteY2" fmla="*/ 114582 h 170371"/>
                <a:gd name="connsiteX3" fmla="*/ 1002 w 104846"/>
                <a:gd name="connsiteY3" fmla="*/ 118217 h 170371"/>
                <a:gd name="connsiteX4" fmla="*/ 4275 w 104846"/>
                <a:gd name="connsiteY4" fmla="*/ 119685 h 170371"/>
                <a:gd name="connsiteX5" fmla="*/ 97472 w 104846"/>
                <a:gd name="connsiteY5" fmla="*/ 166286 h 170371"/>
                <a:gd name="connsiteX6" fmla="*/ 105848 w 104846"/>
                <a:gd name="connsiteY6" fmla="*/ 170643 h 170371"/>
                <a:gd name="connsiteX7" fmla="*/ 105848 w 104846"/>
                <a:gd name="connsiteY7" fmla="*/ 161183 h 170371"/>
                <a:gd name="connsiteX8" fmla="*/ 105848 w 104846"/>
                <a:gd name="connsiteY8" fmla="*/ 56332 h 170371"/>
                <a:gd name="connsiteX9" fmla="*/ 105848 w 104846"/>
                <a:gd name="connsiteY9" fmla="*/ 52697 h 170371"/>
                <a:gd name="connsiteX10" fmla="*/ 102575 w 104846"/>
                <a:gd name="connsiteY10" fmla="*/ 51229 h 170371"/>
                <a:gd name="connsiteX11" fmla="*/ 9378 w 104846"/>
                <a:gd name="connsiteY11" fmla="*/ 4629 h 170371"/>
                <a:gd name="connsiteX12" fmla="*/ 1002 w 104846"/>
                <a:gd name="connsiteY12" fmla="*/ 272 h 170371"/>
                <a:gd name="connsiteX13" fmla="*/ 12651 w 104846"/>
                <a:gd name="connsiteY13" fmla="*/ 19192 h 170371"/>
                <a:gd name="connsiteX14" fmla="*/ 94199 w 104846"/>
                <a:gd name="connsiteY14" fmla="*/ 59967 h 170371"/>
                <a:gd name="connsiteX15" fmla="*/ 94199 w 104846"/>
                <a:gd name="connsiteY15" fmla="*/ 151723 h 170371"/>
                <a:gd name="connsiteX16" fmla="*/ 12651 w 104846"/>
                <a:gd name="connsiteY16" fmla="*/ 110948 h 170371"/>
                <a:gd name="connsiteX17" fmla="*/ 12651 w 104846"/>
                <a:gd name="connsiteY17" fmla="*/ 19192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1002" y="272"/>
                  </a:moveTo>
                  <a:lnTo>
                    <a:pt x="1002" y="9732"/>
                  </a:lnTo>
                  <a:lnTo>
                    <a:pt x="1002" y="114582"/>
                  </a:lnTo>
                  <a:lnTo>
                    <a:pt x="1002" y="118217"/>
                  </a:lnTo>
                  <a:lnTo>
                    <a:pt x="4275" y="119685"/>
                  </a:lnTo>
                  <a:lnTo>
                    <a:pt x="97472" y="166286"/>
                  </a:lnTo>
                  <a:lnTo>
                    <a:pt x="105848" y="170643"/>
                  </a:lnTo>
                  <a:lnTo>
                    <a:pt x="105848" y="161183"/>
                  </a:lnTo>
                  <a:lnTo>
                    <a:pt x="105848" y="56332"/>
                  </a:lnTo>
                  <a:lnTo>
                    <a:pt x="105848" y="52697"/>
                  </a:lnTo>
                  <a:lnTo>
                    <a:pt x="102575" y="51229"/>
                  </a:lnTo>
                  <a:lnTo>
                    <a:pt x="9378" y="4629"/>
                  </a:lnTo>
                  <a:lnTo>
                    <a:pt x="1002" y="272"/>
                  </a:lnTo>
                  <a:close/>
                  <a:moveTo>
                    <a:pt x="12651" y="19192"/>
                  </a:moveTo>
                  <a:lnTo>
                    <a:pt x="94199" y="59967"/>
                  </a:lnTo>
                  <a:lnTo>
                    <a:pt x="94199" y="151723"/>
                  </a:lnTo>
                  <a:lnTo>
                    <a:pt x="12651" y="110948"/>
                  </a:lnTo>
                  <a:lnTo>
                    <a:pt x="12651" y="1919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30" name="Freeform 2829">
              <a:extLst>
                <a:ext uri="{FF2B5EF4-FFF2-40B4-BE49-F238E27FC236}">
                  <a16:creationId xmlns:a16="http://schemas.microsoft.com/office/drawing/2014/main" id="{851BE0F6-F64D-1A2A-1215-45A844426562}"/>
                </a:ext>
              </a:extLst>
            </p:cNvPr>
            <p:cNvSpPr/>
            <p:nvPr/>
          </p:nvSpPr>
          <p:spPr>
            <a:xfrm>
              <a:off x="8361453" y="1991274"/>
              <a:ext cx="34948" cy="310172"/>
            </a:xfrm>
            <a:custGeom>
              <a:avLst/>
              <a:gdLst>
                <a:gd name="connsiteX0" fmla="*/ 982 w 34948"/>
                <a:gd name="connsiteY0" fmla="*/ 254 h 310172"/>
                <a:gd name="connsiteX1" fmla="*/ 982 w 34948"/>
                <a:gd name="connsiteY1" fmla="*/ 9714 h 310172"/>
                <a:gd name="connsiteX2" fmla="*/ 982 w 34948"/>
                <a:gd name="connsiteY2" fmla="*/ 289316 h 310172"/>
                <a:gd name="connsiteX3" fmla="*/ 982 w 34948"/>
                <a:gd name="connsiteY3" fmla="*/ 292951 h 310172"/>
                <a:gd name="connsiteX4" fmla="*/ 4258 w 34948"/>
                <a:gd name="connsiteY4" fmla="*/ 294419 h 310172"/>
                <a:gd name="connsiteX5" fmla="*/ 27557 w 34948"/>
                <a:gd name="connsiteY5" fmla="*/ 306069 h 310172"/>
                <a:gd name="connsiteX6" fmla="*/ 35931 w 34948"/>
                <a:gd name="connsiteY6" fmla="*/ 310426 h 310172"/>
                <a:gd name="connsiteX7" fmla="*/ 35931 w 34948"/>
                <a:gd name="connsiteY7" fmla="*/ 300966 h 310172"/>
                <a:gd name="connsiteX8" fmla="*/ 35931 w 34948"/>
                <a:gd name="connsiteY8" fmla="*/ 21364 h 310172"/>
                <a:gd name="connsiteX9" fmla="*/ 35931 w 34948"/>
                <a:gd name="connsiteY9" fmla="*/ 17729 h 310172"/>
                <a:gd name="connsiteX10" fmla="*/ 32655 w 34948"/>
                <a:gd name="connsiteY10" fmla="*/ 16261 h 310172"/>
                <a:gd name="connsiteX11" fmla="*/ 9356 w 34948"/>
                <a:gd name="connsiteY11" fmla="*/ 4611 h 310172"/>
                <a:gd name="connsiteX12" fmla="*/ 982 w 34948"/>
                <a:gd name="connsiteY12" fmla="*/ 254 h 310172"/>
                <a:gd name="connsiteX13" fmla="*/ 12632 w 34948"/>
                <a:gd name="connsiteY13" fmla="*/ 19174 h 310172"/>
                <a:gd name="connsiteX14" fmla="*/ 24282 w 34948"/>
                <a:gd name="connsiteY14" fmla="*/ 24999 h 310172"/>
                <a:gd name="connsiteX15" fmla="*/ 24282 w 34948"/>
                <a:gd name="connsiteY15" fmla="*/ 291506 h 310172"/>
                <a:gd name="connsiteX16" fmla="*/ 12632 w 34948"/>
                <a:gd name="connsiteY16" fmla="*/ 285681 h 310172"/>
                <a:gd name="connsiteX17" fmla="*/ 12632 w 34948"/>
                <a:gd name="connsiteY17" fmla="*/ 19174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982" y="254"/>
                  </a:moveTo>
                  <a:lnTo>
                    <a:pt x="982" y="9714"/>
                  </a:lnTo>
                  <a:lnTo>
                    <a:pt x="982" y="289316"/>
                  </a:lnTo>
                  <a:lnTo>
                    <a:pt x="982" y="292951"/>
                  </a:lnTo>
                  <a:lnTo>
                    <a:pt x="4258" y="294419"/>
                  </a:lnTo>
                  <a:lnTo>
                    <a:pt x="27557" y="306069"/>
                  </a:lnTo>
                  <a:lnTo>
                    <a:pt x="35931" y="310426"/>
                  </a:lnTo>
                  <a:lnTo>
                    <a:pt x="35931" y="300966"/>
                  </a:lnTo>
                  <a:lnTo>
                    <a:pt x="35931" y="21364"/>
                  </a:lnTo>
                  <a:lnTo>
                    <a:pt x="35931" y="17729"/>
                  </a:lnTo>
                  <a:lnTo>
                    <a:pt x="32655" y="16261"/>
                  </a:lnTo>
                  <a:lnTo>
                    <a:pt x="9356" y="4611"/>
                  </a:lnTo>
                  <a:lnTo>
                    <a:pt x="982" y="254"/>
                  </a:lnTo>
                  <a:close/>
                  <a:moveTo>
                    <a:pt x="12632" y="19174"/>
                  </a:moveTo>
                  <a:lnTo>
                    <a:pt x="24282" y="24999"/>
                  </a:lnTo>
                  <a:lnTo>
                    <a:pt x="24282" y="291506"/>
                  </a:lnTo>
                  <a:lnTo>
                    <a:pt x="12632" y="285681"/>
                  </a:lnTo>
                  <a:lnTo>
                    <a:pt x="12632" y="1917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31" name="Freeform 2830">
              <a:extLst>
                <a:ext uri="{FF2B5EF4-FFF2-40B4-BE49-F238E27FC236}">
                  <a16:creationId xmlns:a16="http://schemas.microsoft.com/office/drawing/2014/main" id="{49573660-65BA-EE20-756B-146B8250CB57}"/>
                </a:ext>
              </a:extLst>
            </p:cNvPr>
            <p:cNvSpPr/>
            <p:nvPr/>
          </p:nvSpPr>
          <p:spPr>
            <a:xfrm>
              <a:off x="8402227" y="2008749"/>
              <a:ext cx="34948" cy="310172"/>
            </a:xfrm>
            <a:custGeom>
              <a:avLst/>
              <a:gdLst>
                <a:gd name="connsiteX0" fmla="*/ 989 w 34948"/>
                <a:gd name="connsiteY0" fmla="*/ 257 h 310172"/>
                <a:gd name="connsiteX1" fmla="*/ 989 w 34948"/>
                <a:gd name="connsiteY1" fmla="*/ 292954 h 310172"/>
                <a:gd name="connsiteX2" fmla="*/ 35937 w 34948"/>
                <a:gd name="connsiteY2" fmla="*/ 310429 h 310172"/>
                <a:gd name="connsiteX3" fmla="*/ 35937 w 34948"/>
                <a:gd name="connsiteY3" fmla="*/ 17732 h 310172"/>
                <a:gd name="connsiteX4" fmla="*/ 989 w 34948"/>
                <a:gd name="connsiteY4" fmla="*/ 257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989" y="257"/>
                  </a:moveTo>
                  <a:lnTo>
                    <a:pt x="989" y="292954"/>
                  </a:lnTo>
                  <a:lnTo>
                    <a:pt x="35937" y="310429"/>
                  </a:lnTo>
                  <a:lnTo>
                    <a:pt x="35937" y="17732"/>
                  </a:lnTo>
                  <a:lnTo>
                    <a:pt x="989" y="25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32" name="Freeform 2831">
              <a:extLst>
                <a:ext uri="{FF2B5EF4-FFF2-40B4-BE49-F238E27FC236}">
                  <a16:creationId xmlns:a16="http://schemas.microsoft.com/office/drawing/2014/main" id="{7D07926E-72F8-B174-A4AD-F2E91FA23B90}"/>
                </a:ext>
              </a:extLst>
            </p:cNvPr>
            <p:cNvSpPr/>
            <p:nvPr/>
          </p:nvSpPr>
          <p:spPr>
            <a:xfrm>
              <a:off x="8454650" y="2026224"/>
              <a:ext cx="58248" cy="158720"/>
            </a:xfrm>
            <a:custGeom>
              <a:avLst/>
              <a:gdLst>
                <a:gd name="connsiteX0" fmla="*/ 998 w 58248"/>
                <a:gd name="connsiteY0" fmla="*/ 248 h 158720"/>
                <a:gd name="connsiteX1" fmla="*/ 998 w 58248"/>
                <a:gd name="connsiteY1" fmla="*/ 9708 h 158720"/>
                <a:gd name="connsiteX2" fmla="*/ 998 w 58248"/>
                <a:gd name="connsiteY2" fmla="*/ 126209 h 158720"/>
                <a:gd name="connsiteX3" fmla="*/ 998 w 58248"/>
                <a:gd name="connsiteY3" fmla="*/ 129843 h 158720"/>
                <a:gd name="connsiteX4" fmla="*/ 4272 w 58248"/>
                <a:gd name="connsiteY4" fmla="*/ 131311 h 158720"/>
                <a:gd name="connsiteX5" fmla="*/ 50870 w 58248"/>
                <a:gd name="connsiteY5" fmla="*/ 154612 h 158720"/>
                <a:gd name="connsiteX6" fmla="*/ 59246 w 58248"/>
                <a:gd name="connsiteY6" fmla="*/ 158969 h 158720"/>
                <a:gd name="connsiteX7" fmla="*/ 59246 w 58248"/>
                <a:gd name="connsiteY7" fmla="*/ 149509 h 158720"/>
                <a:gd name="connsiteX8" fmla="*/ 59246 w 58248"/>
                <a:gd name="connsiteY8" fmla="*/ 33008 h 158720"/>
                <a:gd name="connsiteX9" fmla="*/ 59246 w 58248"/>
                <a:gd name="connsiteY9" fmla="*/ 29373 h 158720"/>
                <a:gd name="connsiteX10" fmla="*/ 55973 w 58248"/>
                <a:gd name="connsiteY10" fmla="*/ 27905 h 158720"/>
                <a:gd name="connsiteX11" fmla="*/ 9374 w 58248"/>
                <a:gd name="connsiteY11" fmla="*/ 4605 h 158720"/>
                <a:gd name="connsiteX12" fmla="*/ 998 w 58248"/>
                <a:gd name="connsiteY12" fmla="*/ 248 h 158720"/>
                <a:gd name="connsiteX13" fmla="*/ 12648 w 58248"/>
                <a:gd name="connsiteY13" fmla="*/ 19168 h 158720"/>
                <a:gd name="connsiteX14" fmla="*/ 47597 w 58248"/>
                <a:gd name="connsiteY14" fmla="*/ 36643 h 158720"/>
                <a:gd name="connsiteX15" fmla="*/ 47597 w 58248"/>
                <a:gd name="connsiteY15" fmla="*/ 140049 h 158720"/>
                <a:gd name="connsiteX16" fmla="*/ 12648 w 58248"/>
                <a:gd name="connsiteY16" fmla="*/ 122574 h 158720"/>
                <a:gd name="connsiteX17" fmla="*/ 12648 w 58248"/>
                <a:gd name="connsiteY17" fmla="*/ 19168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998" y="248"/>
                  </a:moveTo>
                  <a:lnTo>
                    <a:pt x="998" y="9708"/>
                  </a:lnTo>
                  <a:lnTo>
                    <a:pt x="998" y="126209"/>
                  </a:lnTo>
                  <a:lnTo>
                    <a:pt x="998" y="129843"/>
                  </a:lnTo>
                  <a:lnTo>
                    <a:pt x="4272" y="131311"/>
                  </a:lnTo>
                  <a:lnTo>
                    <a:pt x="50870" y="154612"/>
                  </a:lnTo>
                  <a:lnTo>
                    <a:pt x="59246" y="158969"/>
                  </a:lnTo>
                  <a:lnTo>
                    <a:pt x="59246" y="149509"/>
                  </a:lnTo>
                  <a:lnTo>
                    <a:pt x="59246" y="33008"/>
                  </a:lnTo>
                  <a:lnTo>
                    <a:pt x="59246" y="29373"/>
                  </a:lnTo>
                  <a:lnTo>
                    <a:pt x="55973" y="27905"/>
                  </a:lnTo>
                  <a:lnTo>
                    <a:pt x="9374" y="4605"/>
                  </a:lnTo>
                  <a:lnTo>
                    <a:pt x="998" y="248"/>
                  </a:lnTo>
                  <a:close/>
                  <a:moveTo>
                    <a:pt x="12648" y="19168"/>
                  </a:moveTo>
                  <a:lnTo>
                    <a:pt x="47597" y="36643"/>
                  </a:lnTo>
                  <a:lnTo>
                    <a:pt x="47597" y="140049"/>
                  </a:lnTo>
                  <a:lnTo>
                    <a:pt x="12648" y="122574"/>
                  </a:lnTo>
                  <a:lnTo>
                    <a:pt x="12648" y="1916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33" name="Freeform 2832">
              <a:extLst>
                <a:ext uri="{FF2B5EF4-FFF2-40B4-BE49-F238E27FC236}">
                  <a16:creationId xmlns:a16="http://schemas.microsoft.com/office/drawing/2014/main" id="{0519E1FD-AD17-C3BA-1B8D-C38C0BFC0D82}"/>
                </a:ext>
              </a:extLst>
            </p:cNvPr>
            <p:cNvSpPr/>
            <p:nvPr/>
          </p:nvSpPr>
          <p:spPr>
            <a:xfrm>
              <a:off x="8524548" y="2061174"/>
              <a:ext cx="34948" cy="158720"/>
            </a:xfrm>
            <a:custGeom>
              <a:avLst/>
              <a:gdLst>
                <a:gd name="connsiteX0" fmla="*/ 1007 w 34948"/>
                <a:gd name="connsiteY0" fmla="*/ 253 h 158720"/>
                <a:gd name="connsiteX1" fmla="*/ 1007 w 34948"/>
                <a:gd name="connsiteY1" fmla="*/ 9713 h 158720"/>
                <a:gd name="connsiteX2" fmla="*/ 1007 w 34948"/>
                <a:gd name="connsiteY2" fmla="*/ 137864 h 158720"/>
                <a:gd name="connsiteX3" fmla="*/ 1007 w 34948"/>
                <a:gd name="connsiteY3" fmla="*/ 141499 h 158720"/>
                <a:gd name="connsiteX4" fmla="*/ 4281 w 34948"/>
                <a:gd name="connsiteY4" fmla="*/ 142967 h 158720"/>
                <a:gd name="connsiteX5" fmla="*/ 27580 w 34948"/>
                <a:gd name="connsiteY5" fmla="*/ 154617 h 158720"/>
                <a:gd name="connsiteX6" fmla="*/ 35956 w 34948"/>
                <a:gd name="connsiteY6" fmla="*/ 158974 h 158720"/>
                <a:gd name="connsiteX7" fmla="*/ 35956 w 34948"/>
                <a:gd name="connsiteY7" fmla="*/ 149514 h 158720"/>
                <a:gd name="connsiteX8" fmla="*/ 35956 w 34948"/>
                <a:gd name="connsiteY8" fmla="*/ 21363 h 158720"/>
                <a:gd name="connsiteX9" fmla="*/ 35956 w 34948"/>
                <a:gd name="connsiteY9" fmla="*/ 17728 h 158720"/>
                <a:gd name="connsiteX10" fmla="*/ 32682 w 34948"/>
                <a:gd name="connsiteY10" fmla="*/ 16260 h 158720"/>
                <a:gd name="connsiteX11" fmla="*/ 9383 w 34948"/>
                <a:gd name="connsiteY11" fmla="*/ 4610 h 158720"/>
                <a:gd name="connsiteX12" fmla="*/ 1007 w 34948"/>
                <a:gd name="connsiteY12" fmla="*/ 253 h 158720"/>
                <a:gd name="connsiteX13" fmla="*/ 12657 w 34948"/>
                <a:gd name="connsiteY13" fmla="*/ 19173 h 158720"/>
                <a:gd name="connsiteX14" fmla="*/ 24306 w 34948"/>
                <a:gd name="connsiteY14" fmla="*/ 24998 h 158720"/>
                <a:gd name="connsiteX15" fmla="*/ 24306 w 34948"/>
                <a:gd name="connsiteY15" fmla="*/ 140054 h 158720"/>
                <a:gd name="connsiteX16" fmla="*/ 12657 w 34948"/>
                <a:gd name="connsiteY16" fmla="*/ 134229 h 158720"/>
                <a:gd name="connsiteX17" fmla="*/ 12657 w 34948"/>
                <a:gd name="connsiteY17" fmla="*/ 19173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1007" y="253"/>
                  </a:moveTo>
                  <a:lnTo>
                    <a:pt x="1007" y="9713"/>
                  </a:lnTo>
                  <a:lnTo>
                    <a:pt x="1007" y="137864"/>
                  </a:lnTo>
                  <a:lnTo>
                    <a:pt x="1007" y="141499"/>
                  </a:lnTo>
                  <a:lnTo>
                    <a:pt x="4281" y="142967"/>
                  </a:lnTo>
                  <a:lnTo>
                    <a:pt x="27580" y="154617"/>
                  </a:lnTo>
                  <a:lnTo>
                    <a:pt x="35956" y="158974"/>
                  </a:lnTo>
                  <a:lnTo>
                    <a:pt x="35956" y="149514"/>
                  </a:lnTo>
                  <a:lnTo>
                    <a:pt x="35956" y="21363"/>
                  </a:lnTo>
                  <a:lnTo>
                    <a:pt x="35956" y="17728"/>
                  </a:lnTo>
                  <a:lnTo>
                    <a:pt x="32682" y="16260"/>
                  </a:lnTo>
                  <a:lnTo>
                    <a:pt x="9383" y="4610"/>
                  </a:lnTo>
                  <a:lnTo>
                    <a:pt x="1007" y="253"/>
                  </a:lnTo>
                  <a:close/>
                  <a:moveTo>
                    <a:pt x="12657" y="19173"/>
                  </a:moveTo>
                  <a:lnTo>
                    <a:pt x="24306" y="24998"/>
                  </a:lnTo>
                  <a:lnTo>
                    <a:pt x="24306" y="140054"/>
                  </a:lnTo>
                  <a:lnTo>
                    <a:pt x="12657" y="134229"/>
                  </a:lnTo>
                  <a:lnTo>
                    <a:pt x="12657" y="1917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34" name="Freeform 2833">
              <a:extLst>
                <a:ext uri="{FF2B5EF4-FFF2-40B4-BE49-F238E27FC236}">
                  <a16:creationId xmlns:a16="http://schemas.microsoft.com/office/drawing/2014/main" id="{80B2EFF2-392D-1693-A462-251728A74C34}"/>
                </a:ext>
              </a:extLst>
            </p:cNvPr>
            <p:cNvSpPr/>
            <p:nvPr/>
          </p:nvSpPr>
          <p:spPr>
            <a:xfrm>
              <a:off x="8338154" y="1819429"/>
              <a:ext cx="477635" cy="595605"/>
            </a:xfrm>
            <a:custGeom>
              <a:avLst/>
              <a:gdLst>
                <a:gd name="connsiteX0" fmla="*/ 239829 w 477635"/>
                <a:gd name="connsiteY0" fmla="*/ 250 h 595605"/>
                <a:gd name="connsiteX1" fmla="*/ 237278 w 477635"/>
                <a:gd name="connsiteY1" fmla="*/ 1706 h 595605"/>
                <a:gd name="connsiteX2" fmla="*/ 4286 w 477635"/>
                <a:gd name="connsiteY2" fmla="*/ 118201 h 595605"/>
                <a:gd name="connsiteX3" fmla="*/ 1012 w 477635"/>
                <a:gd name="connsiteY3" fmla="*/ 119669 h 595605"/>
                <a:gd name="connsiteX4" fmla="*/ 1012 w 477635"/>
                <a:gd name="connsiteY4" fmla="*/ 123304 h 595605"/>
                <a:gd name="connsiteX5" fmla="*/ 1012 w 477635"/>
                <a:gd name="connsiteY5" fmla="*/ 472807 h 595605"/>
                <a:gd name="connsiteX6" fmla="*/ 1012 w 477635"/>
                <a:gd name="connsiteY6" fmla="*/ 476441 h 595605"/>
                <a:gd name="connsiteX7" fmla="*/ 4288 w 477635"/>
                <a:gd name="connsiteY7" fmla="*/ 477909 h 595605"/>
                <a:gd name="connsiteX8" fmla="*/ 237280 w 477635"/>
                <a:gd name="connsiteY8" fmla="*/ 594410 h 595605"/>
                <a:gd name="connsiteX9" fmla="*/ 239832 w 477635"/>
                <a:gd name="connsiteY9" fmla="*/ 595855 h 595605"/>
                <a:gd name="connsiteX10" fmla="*/ 242383 w 477635"/>
                <a:gd name="connsiteY10" fmla="*/ 594410 h 595605"/>
                <a:gd name="connsiteX11" fmla="*/ 475375 w 477635"/>
                <a:gd name="connsiteY11" fmla="*/ 477909 h 595605"/>
                <a:gd name="connsiteX12" fmla="*/ 478648 w 477635"/>
                <a:gd name="connsiteY12" fmla="*/ 476441 h 595605"/>
                <a:gd name="connsiteX13" fmla="*/ 478648 w 477635"/>
                <a:gd name="connsiteY13" fmla="*/ 472807 h 595605"/>
                <a:gd name="connsiteX14" fmla="*/ 478648 w 477635"/>
                <a:gd name="connsiteY14" fmla="*/ 123304 h 595605"/>
                <a:gd name="connsiteX15" fmla="*/ 478648 w 477635"/>
                <a:gd name="connsiteY15" fmla="*/ 119669 h 595605"/>
                <a:gd name="connsiteX16" fmla="*/ 475375 w 477635"/>
                <a:gd name="connsiteY16" fmla="*/ 118201 h 595605"/>
                <a:gd name="connsiteX17" fmla="*/ 242383 w 477635"/>
                <a:gd name="connsiteY17" fmla="*/ 1706 h 595605"/>
                <a:gd name="connsiteX18" fmla="*/ 239832 w 477635"/>
                <a:gd name="connsiteY18" fmla="*/ 250 h 595605"/>
                <a:gd name="connsiteX19" fmla="*/ 239829 w 477635"/>
                <a:gd name="connsiteY19" fmla="*/ 13356 h 595605"/>
                <a:gd name="connsiteX20" fmla="*/ 466997 w 477635"/>
                <a:gd name="connsiteY20" fmla="*/ 126939 h 595605"/>
                <a:gd name="connsiteX21" fmla="*/ 466997 w 477635"/>
                <a:gd name="connsiteY21" fmla="*/ 469172 h 595605"/>
                <a:gd name="connsiteX22" fmla="*/ 239829 w 477635"/>
                <a:gd name="connsiteY22" fmla="*/ 582760 h 595605"/>
                <a:gd name="connsiteX23" fmla="*/ 12662 w 477635"/>
                <a:gd name="connsiteY23" fmla="*/ 469172 h 595605"/>
                <a:gd name="connsiteX24" fmla="*/ 12662 w 477635"/>
                <a:gd name="connsiteY24" fmla="*/ 126939 h 595605"/>
                <a:gd name="connsiteX25" fmla="*/ 239829 w 477635"/>
                <a:gd name="connsiteY25" fmla="*/ 13356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39829" y="250"/>
                  </a:moveTo>
                  <a:lnTo>
                    <a:pt x="237278" y="1706"/>
                  </a:lnTo>
                  <a:lnTo>
                    <a:pt x="4286" y="118201"/>
                  </a:lnTo>
                  <a:lnTo>
                    <a:pt x="1012" y="119669"/>
                  </a:lnTo>
                  <a:lnTo>
                    <a:pt x="1012" y="123304"/>
                  </a:lnTo>
                  <a:lnTo>
                    <a:pt x="1012" y="472807"/>
                  </a:lnTo>
                  <a:lnTo>
                    <a:pt x="1012" y="476441"/>
                  </a:lnTo>
                  <a:lnTo>
                    <a:pt x="4288" y="477909"/>
                  </a:lnTo>
                  <a:lnTo>
                    <a:pt x="237280" y="594410"/>
                  </a:lnTo>
                  <a:lnTo>
                    <a:pt x="239832" y="595855"/>
                  </a:lnTo>
                  <a:lnTo>
                    <a:pt x="242383" y="594410"/>
                  </a:lnTo>
                  <a:lnTo>
                    <a:pt x="475375" y="477909"/>
                  </a:lnTo>
                  <a:lnTo>
                    <a:pt x="478648" y="476441"/>
                  </a:lnTo>
                  <a:lnTo>
                    <a:pt x="478648" y="472807"/>
                  </a:lnTo>
                  <a:lnTo>
                    <a:pt x="478648" y="123304"/>
                  </a:lnTo>
                  <a:lnTo>
                    <a:pt x="478648" y="119669"/>
                  </a:lnTo>
                  <a:lnTo>
                    <a:pt x="475375" y="118201"/>
                  </a:lnTo>
                  <a:lnTo>
                    <a:pt x="242383" y="1706"/>
                  </a:lnTo>
                  <a:lnTo>
                    <a:pt x="239832" y="250"/>
                  </a:lnTo>
                  <a:close/>
                  <a:moveTo>
                    <a:pt x="239829" y="13356"/>
                  </a:moveTo>
                  <a:lnTo>
                    <a:pt x="466997" y="126939"/>
                  </a:lnTo>
                  <a:lnTo>
                    <a:pt x="466997" y="469172"/>
                  </a:lnTo>
                  <a:lnTo>
                    <a:pt x="239829" y="582760"/>
                  </a:lnTo>
                  <a:lnTo>
                    <a:pt x="12662" y="469172"/>
                  </a:lnTo>
                  <a:lnTo>
                    <a:pt x="12662" y="126939"/>
                  </a:lnTo>
                  <a:lnTo>
                    <a:pt x="239829" y="1335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835" name="Graphic 2503">
            <a:extLst>
              <a:ext uri="{FF2B5EF4-FFF2-40B4-BE49-F238E27FC236}">
                <a16:creationId xmlns:a16="http://schemas.microsoft.com/office/drawing/2014/main" id="{B435FCB0-00AA-43CB-6507-E1879FFBC90D}"/>
              </a:ext>
            </a:extLst>
          </p:cNvPr>
          <p:cNvGrpSpPr/>
          <p:nvPr/>
        </p:nvGrpSpPr>
        <p:grpSpPr>
          <a:xfrm>
            <a:off x="8804199" y="1696721"/>
            <a:ext cx="708132" cy="883031"/>
            <a:chOff x="8338154" y="1819429"/>
            <a:chExt cx="477635" cy="595605"/>
          </a:xfrm>
        </p:grpSpPr>
        <p:grpSp>
          <p:nvGrpSpPr>
            <p:cNvPr id="2836" name="Graphic 2503">
              <a:extLst>
                <a:ext uri="{FF2B5EF4-FFF2-40B4-BE49-F238E27FC236}">
                  <a16:creationId xmlns:a16="http://schemas.microsoft.com/office/drawing/2014/main" id="{573746C7-0837-4750-F156-AE40EDACC1B0}"/>
                </a:ext>
              </a:extLst>
            </p:cNvPr>
            <p:cNvGrpSpPr/>
            <p:nvPr/>
          </p:nvGrpSpPr>
          <p:grpSpPr>
            <a:xfrm>
              <a:off x="8338154" y="1819429"/>
              <a:ext cx="477635" cy="595605"/>
              <a:chOff x="8338154" y="1819429"/>
              <a:chExt cx="477635" cy="595605"/>
            </a:xfrm>
          </p:grpSpPr>
          <p:sp>
            <p:nvSpPr>
              <p:cNvPr id="2837" name="Freeform 2836">
                <a:extLst>
                  <a:ext uri="{FF2B5EF4-FFF2-40B4-BE49-F238E27FC236}">
                    <a16:creationId xmlns:a16="http://schemas.microsoft.com/office/drawing/2014/main" id="{DDC2DD55-8ACE-7AAB-377D-7E6801D048E8}"/>
                  </a:ext>
                </a:extLst>
              </p:cNvPr>
              <p:cNvSpPr/>
              <p:nvPr/>
            </p:nvSpPr>
            <p:spPr>
              <a:xfrm>
                <a:off x="8343979" y="1825982"/>
                <a:ext cx="465984" cy="233001"/>
              </a:xfrm>
              <a:custGeom>
                <a:avLst/>
                <a:gdLst>
                  <a:gd name="connsiteX0" fmla="*/ 1012 w 465984"/>
                  <a:gd name="connsiteY0" fmla="*/ 116724 h 233001"/>
                  <a:gd name="connsiteX1" fmla="*/ 234004 w 465984"/>
                  <a:gd name="connsiteY1" fmla="*/ 223 h 233001"/>
                  <a:gd name="connsiteX2" fmla="*/ 466997 w 465984"/>
                  <a:gd name="connsiteY2" fmla="*/ 116724 h 233001"/>
                  <a:gd name="connsiteX3" fmla="*/ 234004 w 465984"/>
                  <a:gd name="connsiteY3" fmla="*/ 233225 h 233001"/>
                  <a:gd name="connsiteX4" fmla="*/ 1012 w 465984"/>
                  <a:gd name="connsiteY4" fmla="*/ 116724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1012" y="116724"/>
                    </a:moveTo>
                    <a:lnTo>
                      <a:pt x="234004" y="223"/>
                    </a:lnTo>
                    <a:lnTo>
                      <a:pt x="466997" y="116724"/>
                    </a:lnTo>
                    <a:lnTo>
                      <a:pt x="234004" y="233225"/>
                    </a:lnTo>
                    <a:lnTo>
                      <a:pt x="1012" y="11672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38" name="Freeform 2837">
                <a:extLst>
                  <a:ext uri="{FF2B5EF4-FFF2-40B4-BE49-F238E27FC236}">
                    <a16:creationId xmlns:a16="http://schemas.microsoft.com/office/drawing/2014/main" id="{6B6930CE-C880-03A6-9085-D0EC11750BE4}"/>
                  </a:ext>
                </a:extLst>
              </p:cNvPr>
              <p:cNvSpPr/>
              <p:nvPr/>
            </p:nvSpPr>
            <p:spPr>
              <a:xfrm>
                <a:off x="8343979" y="1942483"/>
                <a:ext cx="232992" cy="466003"/>
              </a:xfrm>
              <a:custGeom>
                <a:avLst/>
                <a:gdLst>
                  <a:gd name="connsiteX0" fmla="*/ 995 w 232992"/>
                  <a:gd name="connsiteY0" fmla="*/ 258 h 466003"/>
                  <a:gd name="connsiteX1" fmla="*/ 995 w 232992"/>
                  <a:gd name="connsiteY1" fmla="*/ 349761 h 466003"/>
                  <a:gd name="connsiteX2" fmla="*/ 233987 w 232992"/>
                  <a:gd name="connsiteY2" fmla="*/ 466262 h 466003"/>
                  <a:gd name="connsiteX3" fmla="*/ 233987 w 232992"/>
                  <a:gd name="connsiteY3" fmla="*/ 116759 h 466003"/>
                  <a:gd name="connsiteX4" fmla="*/ 995 w 232992"/>
                  <a:gd name="connsiteY4" fmla="*/ 258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995" y="258"/>
                    </a:moveTo>
                    <a:lnTo>
                      <a:pt x="995" y="349761"/>
                    </a:lnTo>
                    <a:lnTo>
                      <a:pt x="233987" y="466262"/>
                    </a:lnTo>
                    <a:lnTo>
                      <a:pt x="233987" y="116759"/>
                    </a:lnTo>
                    <a:lnTo>
                      <a:pt x="995" y="2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39" name="Freeform 2838">
                <a:extLst>
                  <a:ext uri="{FF2B5EF4-FFF2-40B4-BE49-F238E27FC236}">
                    <a16:creationId xmlns:a16="http://schemas.microsoft.com/office/drawing/2014/main" id="{2004C915-B6C7-2F59-2EAD-EA774745CF32}"/>
                  </a:ext>
                </a:extLst>
              </p:cNvPr>
              <p:cNvSpPr/>
              <p:nvPr/>
            </p:nvSpPr>
            <p:spPr>
              <a:xfrm>
                <a:off x="8576971" y="1942483"/>
                <a:ext cx="232992" cy="466003"/>
              </a:xfrm>
              <a:custGeom>
                <a:avLst/>
                <a:gdLst>
                  <a:gd name="connsiteX0" fmla="*/ 1030 w 232992"/>
                  <a:gd name="connsiteY0" fmla="*/ 466262 h 466003"/>
                  <a:gd name="connsiteX1" fmla="*/ 234022 w 232992"/>
                  <a:gd name="connsiteY1" fmla="*/ 349761 h 466003"/>
                  <a:gd name="connsiteX2" fmla="*/ 234022 w 232992"/>
                  <a:gd name="connsiteY2" fmla="*/ 258 h 466003"/>
                  <a:gd name="connsiteX3" fmla="*/ 1030 w 232992"/>
                  <a:gd name="connsiteY3" fmla="*/ 116759 h 466003"/>
                  <a:gd name="connsiteX4" fmla="*/ 1030 w 232992"/>
                  <a:gd name="connsiteY4" fmla="*/ 466262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030" y="466262"/>
                    </a:moveTo>
                    <a:lnTo>
                      <a:pt x="234022" y="349761"/>
                    </a:lnTo>
                    <a:lnTo>
                      <a:pt x="234022" y="258"/>
                    </a:lnTo>
                    <a:lnTo>
                      <a:pt x="1030" y="116759"/>
                    </a:lnTo>
                    <a:lnTo>
                      <a:pt x="1030" y="46626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40" name="Freeform 2839">
                <a:extLst>
                  <a:ext uri="{FF2B5EF4-FFF2-40B4-BE49-F238E27FC236}">
                    <a16:creationId xmlns:a16="http://schemas.microsoft.com/office/drawing/2014/main" id="{33138F1D-36B3-A9FA-1042-470CBC361693}"/>
                  </a:ext>
                </a:extLst>
              </p:cNvPr>
              <p:cNvSpPr/>
              <p:nvPr/>
            </p:nvSpPr>
            <p:spPr>
              <a:xfrm>
                <a:off x="8540566" y="1842729"/>
                <a:ext cx="72810" cy="36406"/>
              </a:xfrm>
              <a:custGeom>
                <a:avLst/>
                <a:gdLst>
                  <a:gd name="connsiteX0" fmla="*/ 37417 w 72810"/>
                  <a:gd name="connsiteY0" fmla="*/ 211 h 36406"/>
                  <a:gd name="connsiteX1" fmla="*/ 1012 w 72810"/>
                  <a:gd name="connsiteY1" fmla="*/ 18414 h 36406"/>
                  <a:gd name="connsiteX2" fmla="*/ 37417 w 72810"/>
                  <a:gd name="connsiteY2" fmla="*/ 36617 h 36406"/>
                  <a:gd name="connsiteX3" fmla="*/ 73822 w 72810"/>
                  <a:gd name="connsiteY3" fmla="*/ 18414 h 36406"/>
                  <a:gd name="connsiteX4" fmla="*/ 37417 w 72810"/>
                  <a:gd name="connsiteY4" fmla="*/ 211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17" y="211"/>
                    </a:moveTo>
                    <a:lnTo>
                      <a:pt x="1012" y="18414"/>
                    </a:lnTo>
                    <a:lnTo>
                      <a:pt x="37417" y="36617"/>
                    </a:lnTo>
                    <a:lnTo>
                      <a:pt x="73822" y="18414"/>
                    </a:lnTo>
                    <a:lnTo>
                      <a:pt x="37417" y="21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41" name="Freeform 2840">
                <a:extLst>
                  <a:ext uri="{FF2B5EF4-FFF2-40B4-BE49-F238E27FC236}">
                    <a16:creationId xmlns:a16="http://schemas.microsoft.com/office/drawing/2014/main" id="{8A395A29-7638-F32C-8407-B316BCEA49E0}"/>
                  </a:ext>
                </a:extLst>
              </p:cNvPr>
              <p:cNvSpPr/>
              <p:nvPr/>
            </p:nvSpPr>
            <p:spPr>
              <a:xfrm>
                <a:off x="8587165" y="1866030"/>
                <a:ext cx="72810" cy="36406"/>
              </a:xfrm>
              <a:custGeom>
                <a:avLst/>
                <a:gdLst>
                  <a:gd name="connsiteX0" fmla="*/ 37425 w 72810"/>
                  <a:gd name="connsiteY0" fmla="*/ 214 h 36406"/>
                  <a:gd name="connsiteX1" fmla="*/ 34873 w 72810"/>
                  <a:gd name="connsiteY1" fmla="*/ 1670 h 36406"/>
                  <a:gd name="connsiteX2" fmla="*/ 11574 w 72810"/>
                  <a:gd name="connsiteY2" fmla="*/ 13321 h 36406"/>
                  <a:gd name="connsiteX3" fmla="*/ 1020 w 72810"/>
                  <a:gd name="connsiteY3" fmla="*/ 18417 h 36406"/>
                  <a:gd name="connsiteX4" fmla="*/ 11574 w 72810"/>
                  <a:gd name="connsiteY4" fmla="*/ 23514 h 36406"/>
                  <a:gd name="connsiteX5" fmla="*/ 34873 w 72810"/>
                  <a:gd name="connsiteY5" fmla="*/ 35164 h 36406"/>
                  <a:gd name="connsiteX6" fmla="*/ 37425 w 72810"/>
                  <a:gd name="connsiteY6" fmla="*/ 36621 h 36406"/>
                  <a:gd name="connsiteX7" fmla="*/ 39976 w 72810"/>
                  <a:gd name="connsiteY7" fmla="*/ 35164 h 36406"/>
                  <a:gd name="connsiteX8" fmla="*/ 63275 w 72810"/>
                  <a:gd name="connsiteY8" fmla="*/ 23514 h 36406"/>
                  <a:gd name="connsiteX9" fmla="*/ 73830 w 72810"/>
                  <a:gd name="connsiteY9" fmla="*/ 18417 h 36406"/>
                  <a:gd name="connsiteX10" fmla="*/ 63275 w 72810"/>
                  <a:gd name="connsiteY10" fmla="*/ 13321 h 36406"/>
                  <a:gd name="connsiteX11" fmla="*/ 39976 w 72810"/>
                  <a:gd name="connsiteY11" fmla="*/ 1670 h 36406"/>
                  <a:gd name="connsiteX12" fmla="*/ 37425 w 72810"/>
                  <a:gd name="connsiteY12" fmla="*/ 214 h 36406"/>
                  <a:gd name="connsiteX13" fmla="*/ 37425 w 72810"/>
                  <a:gd name="connsiteY13" fmla="*/ 13321 h 36406"/>
                  <a:gd name="connsiteX14" fmla="*/ 47979 w 72810"/>
                  <a:gd name="connsiteY14" fmla="*/ 18417 h 36406"/>
                  <a:gd name="connsiteX15" fmla="*/ 37425 w 72810"/>
                  <a:gd name="connsiteY15" fmla="*/ 23514 h 36406"/>
                  <a:gd name="connsiteX16" fmla="*/ 26870 w 72810"/>
                  <a:gd name="connsiteY16" fmla="*/ 18417 h 36406"/>
                  <a:gd name="connsiteX17" fmla="*/ 37425 w 72810"/>
                  <a:gd name="connsiteY17" fmla="*/ 13321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425" y="214"/>
                    </a:moveTo>
                    <a:lnTo>
                      <a:pt x="34873" y="1670"/>
                    </a:lnTo>
                    <a:lnTo>
                      <a:pt x="11574" y="13321"/>
                    </a:lnTo>
                    <a:lnTo>
                      <a:pt x="1020" y="18417"/>
                    </a:lnTo>
                    <a:lnTo>
                      <a:pt x="11574" y="23514"/>
                    </a:lnTo>
                    <a:lnTo>
                      <a:pt x="34873" y="35164"/>
                    </a:lnTo>
                    <a:lnTo>
                      <a:pt x="37425" y="36621"/>
                    </a:lnTo>
                    <a:lnTo>
                      <a:pt x="39976" y="35164"/>
                    </a:lnTo>
                    <a:lnTo>
                      <a:pt x="63275" y="23514"/>
                    </a:lnTo>
                    <a:lnTo>
                      <a:pt x="73830" y="18417"/>
                    </a:lnTo>
                    <a:lnTo>
                      <a:pt x="63275" y="13321"/>
                    </a:lnTo>
                    <a:lnTo>
                      <a:pt x="39976" y="1670"/>
                    </a:lnTo>
                    <a:lnTo>
                      <a:pt x="37425" y="214"/>
                    </a:lnTo>
                    <a:close/>
                    <a:moveTo>
                      <a:pt x="37425" y="13321"/>
                    </a:moveTo>
                    <a:lnTo>
                      <a:pt x="47979" y="18417"/>
                    </a:lnTo>
                    <a:lnTo>
                      <a:pt x="37425" y="23514"/>
                    </a:lnTo>
                    <a:lnTo>
                      <a:pt x="26870" y="18417"/>
                    </a:lnTo>
                    <a:lnTo>
                      <a:pt x="37425" y="1332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42" name="Freeform 2841">
                <a:extLst>
                  <a:ext uri="{FF2B5EF4-FFF2-40B4-BE49-F238E27FC236}">
                    <a16:creationId xmlns:a16="http://schemas.microsoft.com/office/drawing/2014/main" id="{EA9DA427-8FA1-C819-DA43-EABB2E8B2C74}"/>
                  </a:ext>
                </a:extLst>
              </p:cNvPr>
              <p:cNvSpPr/>
              <p:nvPr/>
            </p:nvSpPr>
            <p:spPr>
              <a:xfrm>
                <a:off x="8633763" y="1889330"/>
                <a:ext cx="72810" cy="36406"/>
              </a:xfrm>
              <a:custGeom>
                <a:avLst/>
                <a:gdLst>
                  <a:gd name="connsiteX0" fmla="*/ 37432 w 72810"/>
                  <a:gd name="connsiteY0" fmla="*/ 218 h 36406"/>
                  <a:gd name="connsiteX1" fmla="*/ 1027 w 72810"/>
                  <a:gd name="connsiteY1" fmla="*/ 18421 h 36406"/>
                  <a:gd name="connsiteX2" fmla="*/ 37432 w 72810"/>
                  <a:gd name="connsiteY2" fmla="*/ 36624 h 36406"/>
                  <a:gd name="connsiteX3" fmla="*/ 73837 w 72810"/>
                  <a:gd name="connsiteY3" fmla="*/ 18421 h 36406"/>
                  <a:gd name="connsiteX4" fmla="*/ 37432 w 72810"/>
                  <a:gd name="connsiteY4" fmla="*/ 218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32" y="218"/>
                    </a:moveTo>
                    <a:lnTo>
                      <a:pt x="1027" y="18421"/>
                    </a:lnTo>
                    <a:lnTo>
                      <a:pt x="37432" y="36624"/>
                    </a:lnTo>
                    <a:lnTo>
                      <a:pt x="73837" y="18421"/>
                    </a:lnTo>
                    <a:lnTo>
                      <a:pt x="37432" y="2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43" name="Freeform 2842">
                <a:extLst>
                  <a:ext uri="{FF2B5EF4-FFF2-40B4-BE49-F238E27FC236}">
                    <a16:creationId xmlns:a16="http://schemas.microsoft.com/office/drawing/2014/main" id="{7926532D-5732-7650-4DA2-7727C42D12A4}"/>
                  </a:ext>
                </a:extLst>
              </p:cNvPr>
              <p:cNvSpPr/>
              <p:nvPr/>
            </p:nvSpPr>
            <p:spPr>
              <a:xfrm>
                <a:off x="8680361" y="1912630"/>
                <a:ext cx="72810" cy="36400"/>
              </a:xfrm>
              <a:custGeom>
                <a:avLst/>
                <a:gdLst>
                  <a:gd name="connsiteX0" fmla="*/ 37439 w 72810"/>
                  <a:gd name="connsiteY0" fmla="*/ 221 h 36400"/>
                  <a:gd name="connsiteX1" fmla="*/ 34887 w 72810"/>
                  <a:gd name="connsiteY1" fmla="*/ 1677 h 36400"/>
                  <a:gd name="connsiteX2" fmla="*/ 11588 w 72810"/>
                  <a:gd name="connsiteY2" fmla="*/ 13328 h 36400"/>
                  <a:gd name="connsiteX3" fmla="*/ 1034 w 72810"/>
                  <a:gd name="connsiteY3" fmla="*/ 18425 h 36400"/>
                  <a:gd name="connsiteX4" fmla="*/ 11588 w 72810"/>
                  <a:gd name="connsiteY4" fmla="*/ 23527 h 36400"/>
                  <a:gd name="connsiteX5" fmla="*/ 34887 w 72810"/>
                  <a:gd name="connsiteY5" fmla="*/ 35177 h 36400"/>
                  <a:gd name="connsiteX6" fmla="*/ 37439 w 72810"/>
                  <a:gd name="connsiteY6" fmla="*/ 36622 h 36400"/>
                  <a:gd name="connsiteX7" fmla="*/ 39990 w 72810"/>
                  <a:gd name="connsiteY7" fmla="*/ 35177 h 36400"/>
                  <a:gd name="connsiteX8" fmla="*/ 63289 w 72810"/>
                  <a:gd name="connsiteY8" fmla="*/ 23527 h 36400"/>
                  <a:gd name="connsiteX9" fmla="*/ 73844 w 72810"/>
                  <a:gd name="connsiteY9" fmla="*/ 18425 h 36400"/>
                  <a:gd name="connsiteX10" fmla="*/ 63289 w 72810"/>
                  <a:gd name="connsiteY10" fmla="*/ 13328 h 36400"/>
                  <a:gd name="connsiteX11" fmla="*/ 39990 w 72810"/>
                  <a:gd name="connsiteY11" fmla="*/ 1677 h 36400"/>
                  <a:gd name="connsiteX12" fmla="*/ 37439 w 72810"/>
                  <a:gd name="connsiteY12" fmla="*/ 221 h 36400"/>
                  <a:gd name="connsiteX13" fmla="*/ 37439 w 72810"/>
                  <a:gd name="connsiteY13" fmla="*/ 13328 h 36400"/>
                  <a:gd name="connsiteX14" fmla="*/ 47993 w 72810"/>
                  <a:gd name="connsiteY14" fmla="*/ 18425 h 36400"/>
                  <a:gd name="connsiteX15" fmla="*/ 37439 w 72810"/>
                  <a:gd name="connsiteY15" fmla="*/ 23527 h 36400"/>
                  <a:gd name="connsiteX16" fmla="*/ 26884 w 72810"/>
                  <a:gd name="connsiteY16" fmla="*/ 18425 h 36400"/>
                  <a:gd name="connsiteX17" fmla="*/ 37439 w 72810"/>
                  <a:gd name="connsiteY17" fmla="*/ 13328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439" y="221"/>
                    </a:moveTo>
                    <a:lnTo>
                      <a:pt x="34887" y="1677"/>
                    </a:lnTo>
                    <a:lnTo>
                      <a:pt x="11588" y="13328"/>
                    </a:lnTo>
                    <a:lnTo>
                      <a:pt x="1034" y="18425"/>
                    </a:lnTo>
                    <a:lnTo>
                      <a:pt x="11588" y="23527"/>
                    </a:lnTo>
                    <a:lnTo>
                      <a:pt x="34887" y="35177"/>
                    </a:lnTo>
                    <a:lnTo>
                      <a:pt x="37439" y="36622"/>
                    </a:lnTo>
                    <a:lnTo>
                      <a:pt x="39990" y="35177"/>
                    </a:lnTo>
                    <a:lnTo>
                      <a:pt x="63289" y="23527"/>
                    </a:lnTo>
                    <a:lnTo>
                      <a:pt x="73844" y="18425"/>
                    </a:lnTo>
                    <a:lnTo>
                      <a:pt x="63289" y="13328"/>
                    </a:lnTo>
                    <a:lnTo>
                      <a:pt x="39990" y="1677"/>
                    </a:lnTo>
                    <a:lnTo>
                      <a:pt x="37439" y="221"/>
                    </a:lnTo>
                    <a:close/>
                    <a:moveTo>
                      <a:pt x="37439" y="13328"/>
                    </a:moveTo>
                    <a:lnTo>
                      <a:pt x="47993" y="18425"/>
                    </a:lnTo>
                    <a:lnTo>
                      <a:pt x="37439" y="23527"/>
                    </a:lnTo>
                    <a:lnTo>
                      <a:pt x="26884" y="18425"/>
                    </a:lnTo>
                    <a:lnTo>
                      <a:pt x="37439" y="1332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44" name="Freeform 2843">
                <a:extLst>
                  <a:ext uri="{FF2B5EF4-FFF2-40B4-BE49-F238E27FC236}">
                    <a16:creationId xmlns:a16="http://schemas.microsoft.com/office/drawing/2014/main" id="{BFB974C6-6C13-9876-2A41-30DD8737EAF0}"/>
                  </a:ext>
                </a:extLst>
              </p:cNvPr>
              <p:cNvSpPr/>
              <p:nvPr/>
            </p:nvSpPr>
            <p:spPr>
              <a:xfrm>
                <a:off x="8447369" y="1889330"/>
                <a:ext cx="72810" cy="36406"/>
              </a:xfrm>
              <a:custGeom>
                <a:avLst/>
                <a:gdLst>
                  <a:gd name="connsiteX0" fmla="*/ 37403 w 72810"/>
                  <a:gd name="connsiteY0" fmla="*/ 218 h 36406"/>
                  <a:gd name="connsiteX1" fmla="*/ 998 w 72810"/>
                  <a:gd name="connsiteY1" fmla="*/ 18421 h 36406"/>
                  <a:gd name="connsiteX2" fmla="*/ 37403 w 72810"/>
                  <a:gd name="connsiteY2" fmla="*/ 36624 h 36406"/>
                  <a:gd name="connsiteX3" fmla="*/ 73808 w 72810"/>
                  <a:gd name="connsiteY3" fmla="*/ 18421 h 36406"/>
                  <a:gd name="connsiteX4" fmla="*/ 37403 w 72810"/>
                  <a:gd name="connsiteY4" fmla="*/ 218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03" y="218"/>
                    </a:moveTo>
                    <a:lnTo>
                      <a:pt x="998" y="18421"/>
                    </a:lnTo>
                    <a:lnTo>
                      <a:pt x="37403" y="36624"/>
                    </a:lnTo>
                    <a:lnTo>
                      <a:pt x="73808" y="18421"/>
                    </a:lnTo>
                    <a:lnTo>
                      <a:pt x="37403" y="2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45" name="Freeform 2844">
                <a:extLst>
                  <a:ext uri="{FF2B5EF4-FFF2-40B4-BE49-F238E27FC236}">
                    <a16:creationId xmlns:a16="http://schemas.microsoft.com/office/drawing/2014/main" id="{CFF2C3D0-98E7-3090-752E-580C2160A1C6}"/>
                  </a:ext>
                </a:extLst>
              </p:cNvPr>
              <p:cNvSpPr/>
              <p:nvPr/>
            </p:nvSpPr>
            <p:spPr>
              <a:xfrm>
                <a:off x="8493968" y="1866030"/>
                <a:ext cx="72810" cy="36406"/>
              </a:xfrm>
              <a:custGeom>
                <a:avLst/>
                <a:gdLst>
                  <a:gd name="connsiteX0" fmla="*/ 37410 w 72810"/>
                  <a:gd name="connsiteY0" fmla="*/ 214 h 36406"/>
                  <a:gd name="connsiteX1" fmla="*/ 34859 w 72810"/>
                  <a:gd name="connsiteY1" fmla="*/ 1670 h 36406"/>
                  <a:gd name="connsiteX2" fmla="*/ 11560 w 72810"/>
                  <a:gd name="connsiteY2" fmla="*/ 13321 h 36406"/>
                  <a:gd name="connsiteX3" fmla="*/ 1005 w 72810"/>
                  <a:gd name="connsiteY3" fmla="*/ 18417 h 36406"/>
                  <a:gd name="connsiteX4" fmla="*/ 11560 w 72810"/>
                  <a:gd name="connsiteY4" fmla="*/ 23514 h 36406"/>
                  <a:gd name="connsiteX5" fmla="*/ 34859 w 72810"/>
                  <a:gd name="connsiteY5" fmla="*/ 35164 h 36406"/>
                  <a:gd name="connsiteX6" fmla="*/ 37410 w 72810"/>
                  <a:gd name="connsiteY6" fmla="*/ 36621 h 36406"/>
                  <a:gd name="connsiteX7" fmla="*/ 39962 w 72810"/>
                  <a:gd name="connsiteY7" fmla="*/ 35164 h 36406"/>
                  <a:gd name="connsiteX8" fmla="*/ 63261 w 72810"/>
                  <a:gd name="connsiteY8" fmla="*/ 23514 h 36406"/>
                  <a:gd name="connsiteX9" fmla="*/ 73815 w 72810"/>
                  <a:gd name="connsiteY9" fmla="*/ 18417 h 36406"/>
                  <a:gd name="connsiteX10" fmla="*/ 63261 w 72810"/>
                  <a:gd name="connsiteY10" fmla="*/ 13321 h 36406"/>
                  <a:gd name="connsiteX11" fmla="*/ 39962 w 72810"/>
                  <a:gd name="connsiteY11" fmla="*/ 1670 h 36406"/>
                  <a:gd name="connsiteX12" fmla="*/ 37410 w 72810"/>
                  <a:gd name="connsiteY12" fmla="*/ 214 h 36406"/>
                  <a:gd name="connsiteX13" fmla="*/ 37410 w 72810"/>
                  <a:gd name="connsiteY13" fmla="*/ 13321 h 36406"/>
                  <a:gd name="connsiteX14" fmla="*/ 47965 w 72810"/>
                  <a:gd name="connsiteY14" fmla="*/ 18417 h 36406"/>
                  <a:gd name="connsiteX15" fmla="*/ 37410 w 72810"/>
                  <a:gd name="connsiteY15" fmla="*/ 23514 h 36406"/>
                  <a:gd name="connsiteX16" fmla="*/ 26856 w 72810"/>
                  <a:gd name="connsiteY16" fmla="*/ 18417 h 36406"/>
                  <a:gd name="connsiteX17" fmla="*/ 37410 w 72810"/>
                  <a:gd name="connsiteY17" fmla="*/ 13321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410" y="214"/>
                    </a:moveTo>
                    <a:lnTo>
                      <a:pt x="34859" y="1670"/>
                    </a:lnTo>
                    <a:lnTo>
                      <a:pt x="11560" y="13321"/>
                    </a:lnTo>
                    <a:lnTo>
                      <a:pt x="1005" y="18417"/>
                    </a:lnTo>
                    <a:lnTo>
                      <a:pt x="11560" y="23514"/>
                    </a:lnTo>
                    <a:lnTo>
                      <a:pt x="34859" y="35164"/>
                    </a:lnTo>
                    <a:lnTo>
                      <a:pt x="37410" y="36621"/>
                    </a:lnTo>
                    <a:lnTo>
                      <a:pt x="39962" y="35164"/>
                    </a:lnTo>
                    <a:lnTo>
                      <a:pt x="63261" y="23514"/>
                    </a:lnTo>
                    <a:lnTo>
                      <a:pt x="73815" y="18417"/>
                    </a:lnTo>
                    <a:lnTo>
                      <a:pt x="63261" y="13321"/>
                    </a:lnTo>
                    <a:lnTo>
                      <a:pt x="39962" y="1670"/>
                    </a:lnTo>
                    <a:lnTo>
                      <a:pt x="37410" y="214"/>
                    </a:lnTo>
                    <a:close/>
                    <a:moveTo>
                      <a:pt x="37410" y="13321"/>
                    </a:moveTo>
                    <a:lnTo>
                      <a:pt x="47965" y="18417"/>
                    </a:lnTo>
                    <a:lnTo>
                      <a:pt x="37410" y="23514"/>
                    </a:lnTo>
                    <a:lnTo>
                      <a:pt x="26856" y="18417"/>
                    </a:lnTo>
                    <a:lnTo>
                      <a:pt x="37410" y="1332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46" name="Freeform 2845">
                <a:extLst>
                  <a:ext uri="{FF2B5EF4-FFF2-40B4-BE49-F238E27FC236}">
                    <a16:creationId xmlns:a16="http://schemas.microsoft.com/office/drawing/2014/main" id="{B1FE932F-79D7-D662-2D6E-205B9AFF07EE}"/>
                  </a:ext>
                </a:extLst>
              </p:cNvPr>
              <p:cNvSpPr/>
              <p:nvPr/>
            </p:nvSpPr>
            <p:spPr>
              <a:xfrm>
                <a:off x="8400771" y="1912630"/>
                <a:ext cx="72810" cy="36400"/>
              </a:xfrm>
              <a:custGeom>
                <a:avLst/>
                <a:gdLst>
                  <a:gd name="connsiteX0" fmla="*/ 37396 w 72810"/>
                  <a:gd name="connsiteY0" fmla="*/ 221 h 36400"/>
                  <a:gd name="connsiteX1" fmla="*/ 34847 w 72810"/>
                  <a:gd name="connsiteY1" fmla="*/ 1677 h 36400"/>
                  <a:gd name="connsiteX2" fmla="*/ 11548 w 72810"/>
                  <a:gd name="connsiteY2" fmla="*/ 13328 h 36400"/>
                  <a:gd name="connsiteX3" fmla="*/ 991 w 72810"/>
                  <a:gd name="connsiteY3" fmla="*/ 18425 h 36400"/>
                  <a:gd name="connsiteX4" fmla="*/ 11548 w 72810"/>
                  <a:gd name="connsiteY4" fmla="*/ 23527 h 36400"/>
                  <a:gd name="connsiteX5" fmla="*/ 34847 w 72810"/>
                  <a:gd name="connsiteY5" fmla="*/ 35177 h 36400"/>
                  <a:gd name="connsiteX6" fmla="*/ 37396 w 72810"/>
                  <a:gd name="connsiteY6" fmla="*/ 36622 h 36400"/>
                  <a:gd name="connsiteX7" fmla="*/ 39947 w 72810"/>
                  <a:gd name="connsiteY7" fmla="*/ 35177 h 36400"/>
                  <a:gd name="connsiteX8" fmla="*/ 63247 w 72810"/>
                  <a:gd name="connsiteY8" fmla="*/ 23527 h 36400"/>
                  <a:gd name="connsiteX9" fmla="*/ 73801 w 72810"/>
                  <a:gd name="connsiteY9" fmla="*/ 18425 h 36400"/>
                  <a:gd name="connsiteX10" fmla="*/ 63247 w 72810"/>
                  <a:gd name="connsiteY10" fmla="*/ 13328 h 36400"/>
                  <a:gd name="connsiteX11" fmla="*/ 39947 w 72810"/>
                  <a:gd name="connsiteY11" fmla="*/ 1677 h 36400"/>
                  <a:gd name="connsiteX12" fmla="*/ 37396 w 72810"/>
                  <a:gd name="connsiteY12" fmla="*/ 221 h 36400"/>
                  <a:gd name="connsiteX13" fmla="*/ 37396 w 72810"/>
                  <a:gd name="connsiteY13" fmla="*/ 13328 h 36400"/>
                  <a:gd name="connsiteX14" fmla="*/ 47951 w 72810"/>
                  <a:gd name="connsiteY14" fmla="*/ 18425 h 36400"/>
                  <a:gd name="connsiteX15" fmla="*/ 37396 w 72810"/>
                  <a:gd name="connsiteY15" fmla="*/ 23527 h 36400"/>
                  <a:gd name="connsiteX16" fmla="*/ 26839 w 72810"/>
                  <a:gd name="connsiteY16" fmla="*/ 18425 h 36400"/>
                  <a:gd name="connsiteX17" fmla="*/ 37396 w 72810"/>
                  <a:gd name="connsiteY17" fmla="*/ 13328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396" y="221"/>
                    </a:moveTo>
                    <a:lnTo>
                      <a:pt x="34847" y="1677"/>
                    </a:lnTo>
                    <a:lnTo>
                      <a:pt x="11548" y="13328"/>
                    </a:lnTo>
                    <a:lnTo>
                      <a:pt x="991" y="18425"/>
                    </a:lnTo>
                    <a:lnTo>
                      <a:pt x="11548" y="23527"/>
                    </a:lnTo>
                    <a:lnTo>
                      <a:pt x="34847" y="35177"/>
                    </a:lnTo>
                    <a:lnTo>
                      <a:pt x="37396" y="36622"/>
                    </a:lnTo>
                    <a:lnTo>
                      <a:pt x="39947" y="35177"/>
                    </a:lnTo>
                    <a:lnTo>
                      <a:pt x="63247" y="23527"/>
                    </a:lnTo>
                    <a:lnTo>
                      <a:pt x="73801" y="18425"/>
                    </a:lnTo>
                    <a:lnTo>
                      <a:pt x="63247" y="13328"/>
                    </a:lnTo>
                    <a:lnTo>
                      <a:pt x="39947" y="1677"/>
                    </a:lnTo>
                    <a:lnTo>
                      <a:pt x="37396" y="221"/>
                    </a:lnTo>
                    <a:close/>
                    <a:moveTo>
                      <a:pt x="37396" y="13328"/>
                    </a:moveTo>
                    <a:lnTo>
                      <a:pt x="47951" y="18425"/>
                    </a:lnTo>
                    <a:lnTo>
                      <a:pt x="37396" y="23527"/>
                    </a:lnTo>
                    <a:lnTo>
                      <a:pt x="26839" y="18425"/>
                    </a:lnTo>
                    <a:lnTo>
                      <a:pt x="37396" y="1332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47" name="Freeform 2846">
                <a:extLst>
                  <a:ext uri="{FF2B5EF4-FFF2-40B4-BE49-F238E27FC236}">
                    <a16:creationId xmlns:a16="http://schemas.microsoft.com/office/drawing/2014/main" id="{0B573968-A77B-88F9-7C60-6391FFED0735}"/>
                  </a:ext>
                </a:extLst>
              </p:cNvPr>
              <p:cNvSpPr/>
              <p:nvPr/>
            </p:nvSpPr>
            <p:spPr>
              <a:xfrm>
                <a:off x="8459904" y="2187380"/>
                <a:ext cx="93196" cy="151451"/>
              </a:xfrm>
              <a:custGeom>
                <a:avLst/>
                <a:gdLst>
                  <a:gd name="connsiteX0" fmla="*/ 1002 w 93196"/>
                  <a:gd name="connsiteY0" fmla="*/ 272 h 151451"/>
                  <a:gd name="connsiteX1" fmla="*/ 94199 w 93196"/>
                  <a:gd name="connsiteY1" fmla="*/ 46872 h 151451"/>
                  <a:gd name="connsiteX2" fmla="*/ 94199 w 93196"/>
                  <a:gd name="connsiteY2" fmla="*/ 151723 h 151451"/>
                  <a:gd name="connsiteX3" fmla="*/ 1002 w 93196"/>
                  <a:gd name="connsiteY3" fmla="*/ 105123 h 151451"/>
                  <a:gd name="connsiteX4" fmla="*/ 1002 w 93196"/>
                  <a:gd name="connsiteY4" fmla="*/ 272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1002" y="272"/>
                    </a:moveTo>
                    <a:lnTo>
                      <a:pt x="94199" y="46872"/>
                    </a:lnTo>
                    <a:lnTo>
                      <a:pt x="94199" y="151723"/>
                    </a:lnTo>
                    <a:lnTo>
                      <a:pt x="1002" y="105123"/>
                    </a:lnTo>
                    <a:lnTo>
                      <a:pt x="1002" y="27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48" name="Freeform 2847">
                <a:extLst>
                  <a:ext uri="{FF2B5EF4-FFF2-40B4-BE49-F238E27FC236}">
                    <a16:creationId xmlns:a16="http://schemas.microsoft.com/office/drawing/2014/main" id="{964DE91C-82E9-E88C-F2A6-C78116E76F42}"/>
                  </a:ext>
                </a:extLst>
              </p:cNvPr>
              <p:cNvSpPr/>
              <p:nvPr/>
            </p:nvSpPr>
            <p:spPr>
              <a:xfrm>
                <a:off x="8454650" y="2177675"/>
                <a:ext cx="104846" cy="170371"/>
              </a:xfrm>
              <a:custGeom>
                <a:avLst/>
                <a:gdLst>
                  <a:gd name="connsiteX0" fmla="*/ 1002 w 104846"/>
                  <a:gd name="connsiteY0" fmla="*/ 272 h 170371"/>
                  <a:gd name="connsiteX1" fmla="*/ 1002 w 104846"/>
                  <a:gd name="connsiteY1" fmla="*/ 9732 h 170371"/>
                  <a:gd name="connsiteX2" fmla="*/ 1002 w 104846"/>
                  <a:gd name="connsiteY2" fmla="*/ 114582 h 170371"/>
                  <a:gd name="connsiteX3" fmla="*/ 1002 w 104846"/>
                  <a:gd name="connsiteY3" fmla="*/ 118217 h 170371"/>
                  <a:gd name="connsiteX4" fmla="*/ 4275 w 104846"/>
                  <a:gd name="connsiteY4" fmla="*/ 119685 h 170371"/>
                  <a:gd name="connsiteX5" fmla="*/ 97472 w 104846"/>
                  <a:gd name="connsiteY5" fmla="*/ 166286 h 170371"/>
                  <a:gd name="connsiteX6" fmla="*/ 105848 w 104846"/>
                  <a:gd name="connsiteY6" fmla="*/ 170643 h 170371"/>
                  <a:gd name="connsiteX7" fmla="*/ 105848 w 104846"/>
                  <a:gd name="connsiteY7" fmla="*/ 161183 h 170371"/>
                  <a:gd name="connsiteX8" fmla="*/ 105848 w 104846"/>
                  <a:gd name="connsiteY8" fmla="*/ 56332 h 170371"/>
                  <a:gd name="connsiteX9" fmla="*/ 105848 w 104846"/>
                  <a:gd name="connsiteY9" fmla="*/ 52697 h 170371"/>
                  <a:gd name="connsiteX10" fmla="*/ 102575 w 104846"/>
                  <a:gd name="connsiteY10" fmla="*/ 51229 h 170371"/>
                  <a:gd name="connsiteX11" fmla="*/ 9378 w 104846"/>
                  <a:gd name="connsiteY11" fmla="*/ 4629 h 170371"/>
                  <a:gd name="connsiteX12" fmla="*/ 1002 w 104846"/>
                  <a:gd name="connsiteY12" fmla="*/ 272 h 170371"/>
                  <a:gd name="connsiteX13" fmla="*/ 12651 w 104846"/>
                  <a:gd name="connsiteY13" fmla="*/ 19192 h 170371"/>
                  <a:gd name="connsiteX14" fmla="*/ 94199 w 104846"/>
                  <a:gd name="connsiteY14" fmla="*/ 59967 h 170371"/>
                  <a:gd name="connsiteX15" fmla="*/ 94199 w 104846"/>
                  <a:gd name="connsiteY15" fmla="*/ 151723 h 170371"/>
                  <a:gd name="connsiteX16" fmla="*/ 12651 w 104846"/>
                  <a:gd name="connsiteY16" fmla="*/ 110948 h 170371"/>
                  <a:gd name="connsiteX17" fmla="*/ 12651 w 104846"/>
                  <a:gd name="connsiteY17" fmla="*/ 19192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1002" y="272"/>
                    </a:moveTo>
                    <a:lnTo>
                      <a:pt x="1002" y="9732"/>
                    </a:lnTo>
                    <a:lnTo>
                      <a:pt x="1002" y="114582"/>
                    </a:lnTo>
                    <a:lnTo>
                      <a:pt x="1002" y="118217"/>
                    </a:lnTo>
                    <a:lnTo>
                      <a:pt x="4275" y="119685"/>
                    </a:lnTo>
                    <a:lnTo>
                      <a:pt x="97472" y="166286"/>
                    </a:lnTo>
                    <a:lnTo>
                      <a:pt x="105848" y="170643"/>
                    </a:lnTo>
                    <a:lnTo>
                      <a:pt x="105848" y="161183"/>
                    </a:lnTo>
                    <a:lnTo>
                      <a:pt x="105848" y="56332"/>
                    </a:lnTo>
                    <a:lnTo>
                      <a:pt x="105848" y="52697"/>
                    </a:lnTo>
                    <a:lnTo>
                      <a:pt x="102575" y="51229"/>
                    </a:lnTo>
                    <a:lnTo>
                      <a:pt x="9378" y="4629"/>
                    </a:lnTo>
                    <a:lnTo>
                      <a:pt x="1002" y="272"/>
                    </a:lnTo>
                    <a:close/>
                    <a:moveTo>
                      <a:pt x="12651" y="19192"/>
                    </a:moveTo>
                    <a:lnTo>
                      <a:pt x="94199" y="59967"/>
                    </a:lnTo>
                    <a:lnTo>
                      <a:pt x="94199" y="151723"/>
                    </a:lnTo>
                    <a:lnTo>
                      <a:pt x="12651" y="110948"/>
                    </a:lnTo>
                    <a:lnTo>
                      <a:pt x="12651" y="1919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49" name="Freeform 2848">
                <a:extLst>
                  <a:ext uri="{FF2B5EF4-FFF2-40B4-BE49-F238E27FC236}">
                    <a16:creationId xmlns:a16="http://schemas.microsoft.com/office/drawing/2014/main" id="{3AB16025-14F1-D5A2-6EEA-B2CF8A09F020}"/>
                  </a:ext>
                </a:extLst>
              </p:cNvPr>
              <p:cNvSpPr/>
              <p:nvPr/>
            </p:nvSpPr>
            <p:spPr>
              <a:xfrm>
                <a:off x="8361453" y="1991274"/>
                <a:ext cx="34948" cy="310172"/>
              </a:xfrm>
              <a:custGeom>
                <a:avLst/>
                <a:gdLst>
                  <a:gd name="connsiteX0" fmla="*/ 982 w 34948"/>
                  <a:gd name="connsiteY0" fmla="*/ 254 h 310172"/>
                  <a:gd name="connsiteX1" fmla="*/ 982 w 34948"/>
                  <a:gd name="connsiteY1" fmla="*/ 9714 h 310172"/>
                  <a:gd name="connsiteX2" fmla="*/ 982 w 34948"/>
                  <a:gd name="connsiteY2" fmla="*/ 289316 h 310172"/>
                  <a:gd name="connsiteX3" fmla="*/ 982 w 34948"/>
                  <a:gd name="connsiteY3" fmla="*/ 292951 h 310172"/>
                  <a:gd name="connsiteX4" fmla="*/ 4258 w 34948"/>
                  <a:gd name="connsiteY4" fmla="*/ 294419 h 310172"/>
                  <a:gd name="connsiteX5" fmla="*/ 27557 w 34948"/>
                  <a:gd name="connsiteY5" fmla="*/ 306069 h 310172"/>
                  <a:gd name="connsiteX6" fmla="*/ 35931 w 34948"/>
                  <a:gd name="connsiteY6" fmla="*/ 310426 h 310172"/>
                  <a:gd name="connsiteX7" fmla="*/ 35931 w 34948"/>
                  <a:gd name="connsiteY7" fmla="*/ 300966 h 310172"/>
                  <a:gd name="connsiteX8" fmla="*/ 35931 w 34948"/>
                  <a:gd name="connsiteY8" fmla="*/ 21364 h 310172"/>
                  <a:gd name="connsiteX9" fmla="*/ 35931 w 34948"/>
                  <a:gd name="connsiteY9" fmla="*/ 17729 h 310172"/>
                  <a:gd name="connsiteX10" fmla="*/ 32655 w 34948"/>
                  <a:gd name="connsiteY10" fmla="*/ 16261 h 310172"/>
                  <a:gd name="connsiteX11" fmla="*/ 9356 w 34948"/>
                  <a:gd name="connsiteY11" fmla="*/ 4611 h 310172"/>
                  <a:gd name="connsiteX12" fmla="*/ 982 w 34948"/>
                  <a:gd name="connsiteY12" fmla="*/ 254 h 310172"/>
                  <a:gd name="connsiteX13" fmla="*/ 12632 w 34948"/>
                  <a:gd name="connsiteY13" fmla="*/ 19174 h 310172"/>
                  <a:gd name="connsiteX14" fmla="*/ 24282 w 34948"/>
                  <a:gd name="connsiteY14" fmla="*/ 24999 h 310172"/>
                  <a:gd name="connsiteX15" fmla="*/ 24282 w 34948"/>
                  <a:gd name="connsiteY15" fmla="*/ 291506 h 310172"/>
                  <a:gd name="connsiteX16" fmla="*/ 12632 w 34948"/>
                  <a:gd name="connsiteY16" fmla="*/ 285681 h 310172"/>
                  <a:gd name="connsiteX17" fmla="*/ 12632 w 34948"/>
                  <a:gd name="connsiteY17" fmla="*/ 19174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982" y="254"/>
                    </a:moveTo>
                    <a:lnTo>
                      <a:pt x="982" y="9714"/>
                    </a:lnTo>
                    <a:lnTo>
                      <a:pt x="982" y="289316"/>
                    </a:lnTo>
                    <a:lnTo>
                      <a:pt x="982" y="292951"/>
                    </a:lnTo>
                    <a:lnTo>
                      <a:pt x="4258" y="294419"/>
                    </a:lnTo>
                    <a:lnTo>
                      <a:pt x="27557" y="306069"/>
                    </a:lnTo>
                    <a:lnTo>
                      <a:pt x="35931" y="310426"/>
                    </a:lnTo>
                    <a:lnTo>
                      <a:pt x="35931" y="300966"/>
                    </a:lnTo>
                    <a:lnTo>
                      <a:pt x="35931" y="21364"/>
                    </a:lnTo>
                    <a:lnTo>
                      <a:pt x="35931" y="17729"/>
                    </a:lnTo>
                    <a:lnTo>
                      <a:pt x="32655" y="16261"/>
                    </a:lnTo>
                    <a:lnTo>
                      <a:pt x="9356" y="4611"/>
                    </a:lnTo>
                    <a:lnTo>
                      <a:pt x="982" y="254"/>
                    </a:lnTo>
                    <a:close/>
                    <a:moveTo>
                      <a:pt x="12632" y="19174"/>
                    </a:moveTo>
                    <a:lnTo>
                      <a:pt x="24282" y="24999"/>
                    </a:lnTo>
                    <a:lnTo>
                      <a:pt x="24282" y="291506"/>
                    </a:lnTo>
                    <a:lnTo>
                      <a:pt x="12632" y="285681"/>
                    </a:lnTo>
                    <a:lnTo>
                      <a:pt x="12632" y="1917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50" name="Freeform 2849">
                <a:extLst>
                  <a:ext uri="{FF2B5EF4-FFF2-40B4-BE49-F238E27FC236}">
                    <a16:creationId xmlns:a16="http://schemas.microsoft.com/office/drawing/2014/main" id="{E0E6DB5A-DF5A-AEE5-AC13-E8559BAE5B7E}"/>
                  </a:ext>
                </a:extLst>
              </p:cNvPr>
              <p:cNvSpPr/>
              <p:nvPr/>
            </p:nvSpPr>
            <p:spPr>
              <a:xfrm>
                <a:off x="8402227" y="2008749"/>
                <a:ext cx="34948" cy="310172"/>
              </a:xfrm>
              <a:custGeom>
                <a:avLst/>
                <a:gdLst>
                  <a:gd name="connsiteX0" fmla="*/ 989 w 34948"/>
                  <a:gd name="connsiteY0" fmla="*/ 257 h 310172"/>
                  <a:gd name="connsiteX1" fmla="*/ 989 w 34948"/>
                  <a:gd name="connsiteY1" fmla="*/ 292954 h 310172"/>
                  <a:gd name="connsiteX2" fmla="*/ 35937 w 34948"/>
                  <a:gd name="connsiteY2" fmla="*/ 310429 h 310172"/>
                  <a:gd name="connsiteX3" fmla="*/ 35937 w 34948"/>
                  <a:gd name="connsiteY3" fmla="*/ 17732 h 310172"/>
                  <a:gd name="connsiteX4" fmla="*/ 989 w 34948"/>
                  <a:gd name="connsiteY4" fmla="*/ 257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989" y="257"/>
                    </a:moveTo>
                    <a:lnTo>
                      <a:pt x="989" y="292954"/>
                    </a:lnTo>
                    <a:lnTo>
                      <a:pt x="35937" y="310429"/>
                    </a:lnTo>
                    <a:lnTo>
                      <a:pt x="35937" y="17732"/>
                    </a:lnTo>
                    <a:lnTo>
                      <a:pt x="989" y="25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51" name="Freeform 2850">
                <a:extLst>
                  <a:ext uri="{FF2B5EF4-FFF2-40B4-BE49-F238E27FC236}">
                    <a16:creationId xmlns:a16="http://schemas.microsoft.com/office/drawing/2014/main" id="{1FA2A1FD-C421-CB64-449B-F0CDA7DE6159}"/>
                  </a:ext>
                </a:extLst>
              </p:cNvPr>
              <p:cNvSpPr/>
              <p:nvPr/>
            </p:nvSpPr>
            <p:spPr>
              <a:xfrm>
                <a:off x="8454650" y="2026224"/>
                <a:ext cx="58248" cy="158720"/>
              </a:xfrm>
              <a:custGeom>
                <a:avLst/>
                <a:gdLst>
                  <a:gd name="connsiteX0" fmla="*/ 998 w 58248"/>
                  <a:gd name="connsiteY0" fmla="*/ 248 h 158720"/>
                  <a:gd name="connsiteX1" fmla="*/ 998 w 58248"/>
                  <a:gd name="connsiteY1" fmla="*/ 9708 h 158720"/>
                  <a:gd name="connsiteX2" fmla="*/ 998 w 58248"/>
                  <a:gd name="connsiteY2" fmla="*/ 126209 h 158720"/>
                  <a:gd name="connsiteX3" fmla="*/ 998 w 58248"/>
                  <a:gd name="connsiteY3" fmla="*/ 129843 h 158720"/>
                  <a:gd name="connsiteX4" fmla="*/ 4272 w 58248"/>
                  <a:gd name="connsiteY4" fmla="*/ 131311 h 158720"/>
                  <a:gd name="connsiteX5" fmla="*/ 50870 w 58248"/>
                  <a:gd name="connsiteY5" fmla="*/ 154612 h 158720"/>
                  <a:gd name="connsiteX6" fmla="*/ 59246 w 58248"/>
                  <a:gd name="connsiteY6" fmla="*/ 158969 h 158720"/>
                  <a:gd name="connsiteX7" fmla="*/ 59246 w 58248"/>
                  <a:gd name="connsiteY7" fmla="*/ 149509 h 158720"/>
                  <a:gd name="connsiteX8" fmla="*/ 59246 w 58248"/>
                  <a:gd name="connsiteY8" fmla="*/ 33008 h 158720"/>
                  <a:gd name="connsiteX9" fmla="*/ 59246 w 58248"/>
                  <a:gd name="connsiteY9" fmla="*/ 29373 h 158720"/>
                  <a:gd name="connsiteX10" fmla="*/ 55973 w 58248"/>
                  <a:gd name="connsiteY10" fmla="*/ 27905 h 158720"/>
                  <a:gd name="connsiteX11" fmla="*/ 9374 w 58248"/>
                  <a:gd name="connsiteY11" fmla="*/ 4605 h 158720"/>
                  <a:gd name="connsiteX12" fmla="*/ 998 w 58248"/>
                  <a:gd name="connsiteY12" fmla="*/ 248 h 158720"/>
                  <a:gd name="connsiteX13" fmla="*/ 12648 w 58248"/>
                  <a:gd name="connsiteY13" fmla="*/ 19168 h 158720"/>
                  <a:gd name="connsiteX14" fmla="*/ 47597 w 58248"/>
                  <a:gd name="connsiteY14" fmla="*/ 36643 h 158720"/>
                  <a:gd name="connsiteX15" fmla="*/ 47597 w 58248"/>
                  <a:gd name="connsiteY15" fmla="*/ 140049 h 158720"/>
                  <a:gd name="connsiteX16" fmla="*/ 12648 w 58248"/>
                  <a:gd name="connsiteY16" fmla="*/ 122574 h 158720"/>
                  <a:gd name="connsiteX17" fmla="*/ 12648 w 58248"/>
                  <a:gd name="connsiteY17" fmla="*/ 19168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998" y="248"/>
                    </a:moveTo>
                    <a:lnTo>
                      <a:pt x="998" y="9708"/>
                    </a:lnTo>
                    <a:lnTo>
                      <a:pt x="998" y="126209"/>
                    </a:lnTo>
                    <a:lnTo>
                      <a:pt x="998" y="129843"/>
                    </a:lnTo>
                    <a:lnTo>
                      <a:pt x="4272" y="131311"/>
                    </a:lnTo>
                    <a:lnTo>
                      <a:pt x="50870" y="154612"/>
                    </a:lnTo>
                    <a:lnTo>
                      <a:pt x="59246" y="158969"/>
                    </a:lnTo>
                    <a:lnTo>
                      <a:pt x="59246" y="149509"/>
                    </a:lnTo>
                    <a:lnTo>
                      <a:pt x="59246" y="33008"/>
                    </a:lnTo>
                    <a:lnTo>
                      <a:pt x="59246" y="29373"/>
                    </a:lnTo>
                    <a:lnTo>
                      <a:pt x="55973" y="27905"/>
                    </a:lnTo>
                    <a:lnTo>
                      <a:pt x="9374" y="4605"/>
                    </a:lnTo>
                    <a:lnTo>
                      <a:pt x="998" y="248"/>
                    </a:lnTo>
                    <a:close/>
                    <a:moveTo>
                      <a:pt x="12648" y="19168"/>
                    </a:moveTo>
                    <a:lnTo>
                      <a:pt x="47597" y="36643"/>
                    </a:lnTo>
                    <a:lnTo>
                      <a:pt x="47597" y="140049"/>
                    </a:lnTo>
                    <a:lnTo>
                      <a:pt x="12648" y="122574"/>
                    </a:lnTo>
                    <a:lnTo>
                      <a:pt x="12648" y="1916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52" name="Freeform 2851">
                <a:extLst>
                  <a:ext uri="{FF2B5EF4-FFF2-40B4-BE49-F238E27FC236}">
                    <a16:creationId xmlns:a16="http://schemas.microsoft.com/office/drawing/2014/main" id="{2AE69BEC-582A-8264-0D7A-09719154E6D8}"/>
                  </a:ext>
                </a:extLst>
              </p:cNvPr>
              <p:cNvSpPr/>
              <p:nvPr/>
            </p:nvSpPr>
            <p:spPr>
              <a:xfrm>
                <a:off x="8524548" y="2061174"/>
                <a:ext cx="34948" cy="158720"/>
              </a:xfrm>
              <a:custGeom>
                <a:avLst/>
                <a:gdLst>
                  <a:gd name="connsiteX0" fmla="*/ 1007 w 34948"/>
                  <a:gd name="connsiteY0" fmla="*/ 253 h 158720"/>
                  <a:gd name="connsiteX1" fmla="*/ 1007 w 34948"/>
                  <a:gd name="connsiteY1" fmla="*/ 9713 h 158720"/>
                  <a:gd name="connsiteX2" fmla="*/ 1007 w 34948"/>
                  <a:gd name="connsiteY2" fmla="*/ 137864 h 158720"/>
                  <a:gd name="connsiteX3" fmla="*/ 1007 w 34948"/>
                  <a:gd name="connsiteY3" fmla="*/ 141499 h 158720"/>
                  <a:gd name="connsiteX4" fmla="*/ 4281 w 34948"/>
                  <a:gd name="connsiteY4" fmla="*/ 142967 h 158720"/>
                  <a:gd name="connsiteX5" fmla="*/ 27580 w 34948"/>
                  <a:gd name="connsiteY5" fmla="*/ 154617 h 158720"/>
                  <a:gd name="connsiteX6" fmla="*/ 35956 w 34948"/>
                  <a:gd name="connsiteY6" fmla="*/ 158974 h 158720"/>
                  <a:gd name="connsiteX7" fmla="*/ 35956 w 34948"/>
                  <a:gd name="connsiteY7" fmla="*/ 149514 h 158720"/>
                  <a:gd name="connsiteX8" fmla="*/ 35956 w 34948"/>
                  <a:gd name="connsiteY8" fmla="*/ 21363 h 158720"/>
                  <a:gd name="connsiteX9" fmla="*/ 35956 w 34948"/>
                  <a:gd name="connsiteY9" fmla="*/ 17728 h 158720"/>
                  <a:gd name="connsiteX10" fmla="*/ 32682 w 34948"/>
                  <a:gd name="connsiteY10" fmla="*/ 16260 h 158720"/>
                  <a:gd name="connsiteX11" fmla="*/ 9383 w 34948"/>
                  <a:gd name="connsiteY11" fmla="*/ 4610 h 158720"/>
                  <a:gd name="connsiteX12" fmla="*/ 1007 w 34948"/>
                  <a:gd name="connsiteY12" fmla="*/ 253 h 158720"/>
                  <a:gd name="connsiteX13" fmla="*/ 12657 w 34948"/>
                  <a:gd name="connsiteY13" fmla="*/ 19173 h 158720"/>
                  <a:gd name="connsiteX14" fmla="*/ 24306 w 34948"/>
                  <a:gd name="connsiteY14" fmla="*/ 24998 h 158720"/>
                  <a:gd name="connsiteX15" fmla="*/ 24306 w 34948"/>
                  <a:gd name="connsiteY15" fmla="*/ 140054 h 158720"/>
                  <a:gd name="connsiteX16" fmla="*/ 12657 w 34948"/>
                  <a:gd name="connsiteY16" fmla="*/ 134229 h 158720"/>
                  <a:gd name="connsiteX17" fmla="*/ 12657 w 34948"/>
                  <a:gd name="connsiteY17" fmla="*/ 19173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1007" y="253"/>
                    </a:moveTo>
                    <a:lnTo>
                      <a:pt x="1007" y="9713"/>
                    </a:lnTo>
                    <a:lnTo>
                      <a:pt x="1007" y="137864"/>
                    </a:lnTo>
                    <a:lnTo>
                      <a:pt x="1007" y="141499"/>
                    </a:lnTo>
                    <a:lnTo>
                      <a:pt x="4281" y="142967"/>
                    </a:lnTo>
                    <a:lnTo>
                      <a:pt x="27580" y="154617"/>
                    </a:lnTo>
                    <a:lnTo>
                      <a:pt x="35956" y="158974"/>
                    </a:lnTo>
                    <a:lnTo>
                      <a:pt x="35956" y="149514"/>
                    </a:lnTo>
                    <a:lnTo>
                      <a:pt x="35956" y="21363"/>
                    </a:lnTo>
                    <a:lnTo>
                      <a:pt x="35956" y="17728"/>
                    </a:lnTo>
                    <a:lnTo>
                      <a:pt x="32682" y="16260"/>
                    </a:lnTo>
                    <a:lnTo>
                      <a:pt x="9383" y="4610"/>
                    </a:lnTo>
                    <a:lnTo>
                      <a:pt x="1007" y="253"/>
                    </a:lnTo>
                    <a:close/>
                    <a:moveTo>
                      <a:pt x="12657" y="19173"/>
                    </a:moveTo>
                    <a:lnTo>
                      <a:pt x="24306" y="24998"/>
                    </a:lnTo>
                    <a:lnTo>
                      <a:pt x="24306" y="140054"/>
                    </a:lnTo>
                    <a:lnTo>
                      <a:pt x="12657" y="134229"/>
                    </a:lnTo>
                    <a:lnTo>
                      <a:pt x="12657" y="1917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53" name="Freeform 2852">
                <a:extLst>
                  <a:ext uri="{FF2B5EF4-FFF2-40B4-BE49-F238E27FC236}">
                    <a16:creationId xmlns:a16="http://schemas.microsoft.com/office/drawing/2014/main" id="{337A4674-7004-7ED4-6540-36D191EC5CC4}"/>
                  </a:ext>
                </a:extLst>
              </p:cNvPr>
              <p:cNvSpPr/>
              <p:nvPr/>
            </p:nvSpPr>
            <p:spPr>
              <a:xfrm>
                <a:off x="8338154" y="1819429"/>
                <a:ext cx="477635" cy="595605"/>
              </a:xfrm>
              <a:custGeom>
                <a:avLst/>
                <a:gdLst>
                  <a:gd name="connsiteX0" fmla="*/ 239829 w 477635"/>
                  <a:gd name="connsiteY0" fmla="*/ 250 h 595605"/>
                  <a:gd name="connsiteX1" fmla="*/ 237278 w 477635"/>
                  <a:gd name="connsiteY1" fmla="*/ 1706 h 595605"/>
                  <a:gd name="connsiteX2" fmla="*/ 4286 w 477635"/>
                  <a:gd name="connsiteY2" fmla="*/ 118201 h 595605"/>
                  <a:gd name="connsiteX3" fmla="*/ 1012 w 477635"/>
                  <a:gd name="connsiteY3" fmla="*/ 119669 h 595605"/>
                  <a:gd name="connsiteX4" fmla="*/ 1012 w 477635"/>
                  <a:gd name="connsiteY4" fmla="*/ 123304 h 595605"/>
                  <a:gd name="connsiteX5" fmla="*/ 1012 w 477635"/>
                  <a:gd name="connsiteY5" fmla="*/ 472807 h 595605"/>
                  <a:gd name="connsiteX6" fmla="*/ 1012 w 477635"/>
                  <a:gd name="connsiteY6" fmla="*/ 476441 h 595605"/>
                  <a:gd name="connsiteX7" fmla="*/ 4288 w 477635"/>
                  <a:gd name="connsiteY7" fmla="*/ 477909 h 595605"/>
                  <a:gd name="connsiteX8" fmla="*/ 237280 w 477635"/>
                  <a:gd name="connsiteY8" fmla="*/ 594410 h 595605"/>
                  <a:gd name="connsiteX9" fmla="*/ 239832 w 477635"/>
                  <a:gd name="connsiteY9" fmla="*/ 595855 h 595605"/>
                  <a:gd name="connsiteX10" fmla="*/ 242383 w 477635"/>
                  <a:gd name="connsiteY10" fmla="*/ 594410 h 595605"/>
                  <a:gd name="connsiteX11" fmla="*/ 475375 w 477635"/>
                  <a:gd name="connsiteY11" fmla="*/ 477909 h 595605"/>
                  <a:gd name="connsiteX12" fmla="*/ 478648 w 477635"/>
                  <a:gd name="connsiteY12" fmla="*/ 476441 h 595605"/>
                  <a:gd name="connsiteX13" fmla="*/ 478648 w 477635"/>
                  <a:gd name="connsiteY13" fmla="*/ 472807 h 595605"/>
                  <a:gd name="connsiteX14" fmla="*/ 478648 w 477635"/>
                  <a:gd name="connsiteY14" fmla="*/ 123304 h 595605"/>
                  <a:gd name="connsiteX15" fmla="*/ 478648 w 477635"/>
                  <a:gd name="connsiteY15" fmla="*/ 119669 h 595605"/>
                  <a:gd name="connsiteX16" fmla="*/ 475375 w 477635"/>
                  <a:gd name="connsiteY16" fmla="*/ 118201 h 595605"/>
                  <a:gd name="connsiteX17" fmla="*/ 242383 w 477635"/>
                  <a:gd name="connsiteY17" fmla="*/ 1706 h 595605"/>
                  <a:gd name="connsiteX18" fmla="*/ 239832 w 477635"/>
                  <a:gd name="connsiteY18" fmla="*/ 250 h 595605"/>
                  <a:gd name="connsiteX19" fmla="*/ 239829 w 477635"/>
                  <a:gd name="connsiteY19" fmla="*/ 13356 h 595605"/>
                  <a:gd name="connsiteX20" fmla="*/ 466997 w 477635"/>
                  <a:gd name="connsiteY20" fmla="*/ 126939 h 595605"/>
                  <a:gd name="connsiteX21" fmla="*/ 466997 w 477635"/>
                  <a:gd name="connsiteY21" fmla="*/ 469172 h 595605"/>
                  <a:gd name="connsiteX22" fmla="*/ 239829 w 477635"/>
                  <a:gd name="connsiteY22" fmla="*/ 582760 h 595605"/>
                  <a:gd name="connsiteX23" fmla="*/ 12662 w 477635"/>
                  <a:gd name="connsiteY23" fmla="*/ 469172 h 595605"/>
                  <a:gd name="connsiteX24" fmla="*/ 12662 w 477635"/>
                  <a:gd name="connsiteY24" fmla="*/ 126939 h 595605"/>
                  <a:gd name="connsiteX25" fmla="*/ 239829 w 477635"/>
                  <a:gd name="connsiteY25" fmla="*/ 13356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39829" y="250"/>
                    </a:moveTo>
                    <a:lnTo>
                      <a:pt x="237278" y="1706"/>
                    </a:lnTo>
                    <a:lnTo>
                      <a:pt x="4286" y="118201"/>
                    </a:lnTo>
                    <a:lnTo>
                      <a:pt x="1012" y="119669"/>
                    </a:lnTo>
                    <a:lnTo>
                      <a:pt x="1012" y="123304"/>
                    </a:lnTo>
                    <a:lnTo>
                      <a:pt x="1012" y="472807"/>
                    </a:lnTo>
                    <a:lnTo>
                      <a:pt x="1012" y="476441"/>
                    </a:lnTo>
                    <a:lnTo>
                      <a:pt x="4288" y="477909"/>
                    </a:lnTo>
                    <a:lnTo>
                      <a:pt x="237280" y="594410"/>
                    </a:lnTo>
                    <a:lnTo>
                      <a:pt x="239832" y="595855"/>
                    </a:lnTo>
                    <a:lnTo>
                      <a:pt x="242383" y="594410"/>
                    </a:lnTo>
                    <a:lnTo>
                      <a:pt x="475375" y="477909"/>
                    </a:lnTo>
                    <a:lnTo>
                      <a:pt x="478648" y="476441"/>
                    </a:lnTo>
                    <a:lnTo>
                      <a:pt x="478648" y="472807"/>
                    </a:lnTo>
                    <a:lnTo>
                      <a:pt x="478648" y="123304"/>
                    </a:lnTo>
                    <a:lnTo>
                      <a:pt x="478648" y="119669"/>
                    </a:lnTo>
                    <a:lnTo>
                      <a:pt x="475375" y="118201"/>
                    </a:lnTo>
                    <a:lnTo>
                      <a:pt x="242383" y="1706"/>
                    </a:lnTo>
                    <a:lnTo>
                      <a:pt x="239832" y="250"/>
                    </a:lnTo>
                    <a:close/>
                    <a:moveTo>
                      <a:pt x="239829" y="13356"/>
                    </a:moveTo>
                    <a:lnTo>
                      <a:pt x="466997" y="126939"/>
                    </a:lnTo>
                    <a:lnTo>
                      <a:pt x="466997" y="469172"/>
                    </a:lnTo>
                    <a:lnTo>
                      <a:pt x="239829" y="582760"/>
                    </a:lnTo>
                    <a:lnTo>
                      <a:pt x="12662" y="469172"/>
                    </a:lnTo>
                    <a:lnTo>
                      <a:pt x="12662" y="126939"/>
                    </a:lnTo>
                    <a:lnTo>
                      <a:pt x="239829" y="1335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854" name="Graphic 2503">
              <a:extLst>
                <a:ext uri="{FF2B5EF4-FFF2-40B4-BE49-F238E27FC236}">
                  <a16:creationId xmlns:a16="http://schemas.microsoft.com/office/drawing/2014/main" id="{E1C9D7B1-BAEE-9F69-DF9E-56130F20D74E}"/>
                </a:ext>
              </a:extLst>
            </p:cNvPr>
            <p:cNvGrpSpPr/>
            <p:nvPr/>
          </p:nvGrpSpPr>
          <p:grpSpPr>
            <a:xfrm>
              <a:off x="8611319" y="2114978"/>
              <a:ext cx="146707" cy="200382"/>
              <a:chOff x="8611319" y="2114978"/>
              <a:chExt cx="146707" cy="200382"/>
            </a:xfrm>
          </p:grpSpPr>
          <p:sp>
            <p:nvSpPr>
              <p:cNvPr id="2855" name="Freeform 2854">
                <a:extLst>
                  <a:ext uri="{FF2B5EF4-FFF2-40B4-BE49-F238E27FC236}">
                    <a16:creationId xmlns:a16="http://schemas.microsoft.com/office/drawing/2014/main" id="{A24F349C-4352-4D3A-40F4-312114B00D82}"/>
                  </a:ext>
                </a:extLst>
              </p:cNvPr>
              <p:cNvSpPr/>
              <p:nvPr/>
            </p:nvSpPr>
            <p:spPr>
              <a:xfrm>
                <a:off x="8611319" y="2114978"/>
                <a:ext cx="146707" cy="200382"/>
              </a:xfrm>
              <a:custGeom>
                <a:avLst/>
                <a:gdLst>
                  <a:gd name="connsiteX0" fmla="*/ 0 w 146707"/>
                  <a:gd name="connsiteY0" fmla="*/ 200383 h 200382"/>
                  <a:gd name="connsiteX1" fmla="*/ 146708 w 146707"/>
                  <a:gd name="connsiteY1" fmla="*/ 127024 h 200382"/>
                  <a:gd name="connsiteX2" fmla="*/ 146708 w 146707"/>
                  <a:gd name="connsiteY2" fmla="*/ 0 h 200382"/>
                  <a:gd name="connsiteX3" fmla="*/ 29345 w 146707"/>
                  <a:gd name="connsiteY3" fmla="*/ 58686 h 200382"/>
                  <a:gd name="connsiteX4" fmla="*/ 0 w 146707"/>
                  <a:gd name="connsiteY4" fmla="*/ 117814 h 200382"/>
                  <a:gd name="connsiteX5" fmla="*/ 0 w 146707"/>
                  <a:gd name="connsiteY5" fmla="*/ 200383 h 200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707" h="200382">
                    <a:moveTo>
                      <a:pt x="0" y="200383"/>
                    </a:moveTo>
                    <a:lnTo>
                      <a:pt x="146708" y="127024"/>
                    </a:lnTo>
                    <a:lnTo>
                      <a:pt x="146708" y="0"/>
                    </a:lnTo>
                    <a:lnTo>
                      <a:pt x="29345" y="58686"/>
                    </a:lnTo>
                    <a:lnTo>
                      <a:pt x="0" y="117814"/>
                    </a:lnTo>
                    <a:lnTo>
                      <a:pt x="0" y="20038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856" name="Graphic 2503">
                <a:extLst>
                  <a:ext uri="{FF2B5EF4-FFF2-40B4-BE49-F238E27FC236}">
                    <a16:creationId xmlns:a16="http://schemas.microsoft.com/office/drawing/2014/main" id="{90A8F3A8-3C16-D905-126E-09DAB5DAB119}"/>
                  </a:ext>
                </a:extLst>
              </p:cNvPr>
              <p:cNvGrpSpPr/>
              <p:nvPr/>
            </p:nvGrpSpPr>
            <p:grpSpPr>
              <a:xfrm>
                <a:off x="8660223" y="2140102"/>
                <a:ext cx="80032" cy="134566"/>
                <a:chOff x="8660223" y="2140102"/>
                <a:chExt cx="80032" cy="134566"/>
              </a:xfrm>
            </p:grpSpPr>
            <p:sp>
              <p:nvSpPr>
                <p:cNvPr id="2857" name="Freeform 2856">
                  <a:extLst>
                    <a:ext uri="{FF2B5EF4-FFF2-40B4-BE49-F238E27FC236}">
                      <a16:creationId xmlns:a16="http://schemas.microsoft.com/office/drawing/2014/main" id="{280815F3-75E9-F15F-23D1-41BEE6F1A37E}"/>
                    </a:ext>
                  </a:extLst>
                </p:cNvPr>
                <p:cNvSpPr/>
                <p:nvPr/>
              </p:nvSpPr>
              <p:spPr>
                <a:xfrm>
                  <a:off x="8660223" y="2188923"/>
                  <a:ext cx="30778" cy="37376"/>
                </a:xfrm>
                <a:custGeom>
                  <a:avLst/>
                  <a:gdLst>
                    <a:gd name="connsiteX0" fmla="*/ 0 w 30778"/>
                    <a:gd name="connsiteY0" fmla="*/ 15390 h 37376"/>
                    <a:gd name="connsiteX1" fmla="*/ 30778 w 30778"/>
                    <a:gd name="connsiteY1" fmla="*/ 0 h 37376"/>
                    <a:gd name="connsiteX2" fmla="*/ 30778 w 30778"/>
                    <a:gd name="connsiteY2" fmla="*/ 21986 h 37376"/>
                    <a:gd name="connsiteX3" fmla="*/ 0 w 30778"/>
                    <a:gd name="connsiteY3" fmla="*/ 37376 h 37376"/>
                  </a:gdLst>
                  <a:ahLst/>
                  <a:cxnLst>
                    <a:cxn ang="0">
                      <a:pos x="connsiteX0" y="connsiteY0"/>
                    </a:cxn>
                    <a:cxn ang="0">
                      <a:pos x="connsiteX1" y="connsiteY1"/>
                    </a:cxn>
                    <a:cxn ang="0">
                      <a:pos x="connsiteX2" y="connsiteY2"/>
                    </a:cxn>
                    <a:cxn ang="0">
                      <a:pos x="connsiteX3" y="connsiteY3"/>
                    </a:cxn>
                  </a:cxnLst>
                  <a:rect l="l" t="t" r="r" b="b"/>
                  <a:pathLst>
                    <a:path w="30778" h="37376">
                      <a:moveTo>
                        <a:pt x="0" y="15390"/>
                      </a:moveTo>
                      <a:lnTo>
                        <a:pt x="30778" y="0"/>
                      </a:lnTo>
                      <a:lnTo>
                        <a:pt x="30778" y="21986"/>
                      </a:lnTo>
                      <a:lnTo>
                        <a:pt x="0" y="3737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58" name="Freeform 2857">
                  <a:extLst>
                    <a:ext uri="{FF2B5EF4-FFF2-40B4-BE49-F238E27FC236}">
                      <a16:creationId xmlns:a16="http://schemas.microsoft.com/office/drawing/2014/main" id="{6F074A21-4490-72EE-B2DC-36E6930BEEB1}"/>
                    </a:ext>
                  </a:extLst>
                </p:cNvPr>
                <p:cNvSpPr/>
                <p:nvPr/>
              </p:nvSpPr>
              <p:spPr>
                <a:xfrm>
                  <a:off x="8660223" y="2213107"/>
                  <a:ext cx="30778" cy="37376"/>
                </a:xfrm>
                <a:custGeom>
                  <a:avLst/>
                  <a:gdLst>
                    <a:gd name="connsiteX0" fmla="*/ 0 w 30778"/>
                    <a:gd name="connsiteY0" fmla="*/ 15390 h 37376"/>
                    <a:gd name="connsiteX1" fmla="*/ 30778 w 30778"/>
                    <a:gd name="connsiteY1" fmla="*/ 0 h 37376"/>
                    <a:gd name="connsiteX2" fmla="*/ 30778 w 30778"/>
                    <a:gd name="connsiteY2" fmla="*/ 21986 h 37376"/>
                    <a:gd name="connsiteX3" fmla="*/ 0 w 30778"/>
                    <a:gd name="connsiteY3" fmla="*/ 37376 h 37376"/>
                  </a:gdLst>
                  <a:ahLst/>
                  <a:cxnLst>
                    <a:cxn ang="0">
                      <a:pos x="connsiteX0" y="connsiteY0"/>
                    </a:cxn>
                    <a:cxn ang="0">
                      <a:pos x="connsiteX1" y="connsiteY1"/>
                    </a:cxn>
                    <a:cxn ang="0">
                      <a:pos x="connsiteX2" y="connsiteY2"/>
                    </a:cxn>
                    <a:cxn ang="0">
                      <a:pos x="connsiteX3" y="connsiteY3"/>
                    </a:cxn>
                  </a:cxnLst>
                  <a:rect l="l" t="t" r="r" b="b"/>
                  <a:pathLst>
                    <a:path w="30778" h="37376">
                      <a:moveTo>
                        <a:pt x="0" y="15390"/>
                      </a:moveTo>
                      <a:lnTo>
                        <a:pt x="30778" y="0"/>
                      </a:lnTo>
                      <a:lnTo>
                        <a:pt x="30778" y="21986"/>
                      </a:lnTo>
                      <a:lnTo>
                        <a:pt x="0" y="3737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59" name="Freeform 2858">
                  <a:extLst>
                    <a:ext uri="{FF2B5EF4-FFF2-40B4-BE49-F238E27FC236}">
                      <a16:creationId xmlns:a16="http://schemas.microsoft.com/office/drawing/2014/main" id="{ECFCF67C-AFA9-0628-E000-5C518153BB9A}"/>
                    </a:ext>
                  </a:extLst>
                </p:cNvPr>
                <p:cNvSpPr/>
                <p:nvPr/>
              </p:nvSpPr>
              <p:spPr>
                <a:xfrm>
                  <a:off x="8660223" y="2164741"/>
                  <a:ext cx="30771" cy="37368"/>
                </a:xfrm>
                <a:custGeom>
                  <a:avLst/>
                  <a:gdLst>
                    <a:gd name="connsiteX0" fmla="*/ 0 w 30771"/>
                    <a:gd name="connsiteY0" fmla="*/ 37368 h 37368"/>
                    <a:gd name="connsiteX1" fmla="*/ 30772 w 30771"/>
                    <a:gd name="connsiteY1" fmla="*/ 21981 h 37368"/>
                    <a:gd name="connsiteX2" fmla="*/ 30772 w 30771"/>
                    <a:gd name="connsiteY2" fmla="*/ 0 h 37368"/>
                    <a:gd name="connsiteX3" fmla="*/ 6148 w 30771"/>
                    <a:gd name="connsiteY3" fmla="*/ 12313 h 37368"/>
                    <a:gd name="connsiteX4" fmla="*/ 0 w 30771"/>
                    <a:gd name="connsiteY4" fmla="*/ 23073 h 37368"/>
                    <a:gd name="connsiteX5" fmla="*/ 0 w 30771"/>
                    <a:gd name="connsiteY5" fmla="*/ 37368 h 3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71" h="37368">
                      <a:moveTo>
                        <a:pt x="0" y="37368"/>
                      </a:moveTo>
                      <a:lnTo>
                        <a:pt x="30772" y="21981"/>
                      </a:lnTo>
                      <a:lnTo>
                        <a:pt x="30772" y="0"/>
                      </a:lnTo>
                      <a:lnTo>
                        <a:pt x="6148" y="12313"/>
                      </a:lnTo>
                      <a:lnTo>
                        <a:pt x="0" y="23073"/>
                      </a:lnTo>
                      <a:lnTo>
                        <a:pt x="0" y="3736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60" name="Freeform 2859">
                  <a:extLst>
                    <a:ext uri="{FF2B5EF4-FFF2-40B4-BE49-F238E27FC236}">
                      <a16:creationId xmlns:a16="http://schemas.microsoft.com/office/drawing/2014/main" id="{4C018F6B-063A-40C7-CAB8-491A5C6A2CCC}"/>
                    </a:ext>
                  </a:extLst>
                </p:cNvPr>
                <p:cNvSpPr/>
                <p:nvPr/>
              </p:nvSpPr>
              <p:spPr>
                <a:xfrm>
                  <a:off x="8660223" y="2237294"/>
                  <a:ext cx="30771" cy="37368"/>
                </a:xfrm>
                <a:custGeom>
                  <a:avLst/>
                  <a:gdLst>
                    <a:gd name="connsiteX0" fmla="*/ 0 w 30771"/>
                    <a:gd name="connsiteY0" fmla="*/ 15387 h 37368"/>
                    <a:gd name="connsiteX1" fmla="*/ 30772 w 30771"/>
                    <a:gd name="connsiteY1" fmla="*/ 0 h 37368"/>
                    <a:gd name="connsiteX2" fmla="*/ 30772 w 30771"/>
                    <a:gd name="connsiteY2" fmla="*/ 21981 h 37368"/>
                    <a:gd name="connsiteX3" fmla="*/ 6148 w 30771"/>
                    <a:gd name="connsiteY3" fmla="*/ 34294 h 37368"/>
                    <a:gd name="connsiteX4" fmla="*/ 0 w 30771"/>
                    <a:gd name="connsiteY4" fmla="*/ 29682 h 37368"/>
                    <a:gd name="connsiteX5" fmla="*/ 0 w 30771"/>
                    <a:gd name="connsiteY5" fmla="*/ 15387 h 3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71" h="37368">
                      <a:moveTo>
                        <a:pt x="0" y="15387"/>
                      </a:moveTo>
                      <a:lnTo>
                        <a:pt x="30772" y="0"/>
                      </a:lnTo>
                      <a:lnTo>
                        <a:pt x="30772" y="21981"/>
                      </a:lnTo>
                      <a:lnTo>
                        <a:pt x="6148" y="34294"/>
                      </a:lnTo>
                      <a:lnTo>
                        <a:pt x="0" y="29682"/>
                      </a:lnTo>
                      <a:lnTo>
                        <a:pt x="0" y="1538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61" name="Freeform 2860">
                  <a:extLst>
                    <a:ext uri="{FF2B5EF4-FFF2-40B4-BE49-F238E27FC236}">
                      <a16:creationId xmlns:a16="http://schemas.microsoft.com/office/drawing/2014/main" id="{C0B1BB1F-520F-C273-447B-09130229B91F}"/>
                    </a:ext>
                  </a:extLst>
                </p:cNvPr>
                <p:cNvSpPr/>
                <p:nvPr/>
              </p:nvSpPr>
              <p:spPr>
                <a:xfrm>
                  <a:off x="8692542" y="2156272"/>
                  <a:ext cx="15389" cy="102235"/>
                </a:xfrm>
                <a:custGeom>
                  <a:avLst/>
                  <a:gdLst>
                    <a:gd name="connsiteX0" fmla="*/ 0 w 15389"/>
                    <a:gd name="connsiteY0" fmla="*/ 7695 h 102235"/>
                    <a:gd name="connsiteX1" fmla="*/ 15389 w 15389"/>
                    <a:gd name="connsiteY1" fmla="*/ 0 h 102235"/>
                    <a:gd name="connsiteX2" fmla="*/ 15389 w 15389"/>
                    <a:gd name="connsiteY2" fmla="*/ 94541 h 102235"/>
                    <a:gd name="connsiteX3" fmla="*/ 0 w 15389"/>
                    <a:gd name="connsiteY3" fmla="*/ 102236 h 102235"/>
                  </a:gdLst>
                  <a:ahLst/>
                  <a:cxnLst>
                    <a:cxn ang="0">
                      <a:pos x="connsiteX0" y="connsiteY0"/>
                    </a:cxn>
                    <a:cxn ang="0">
                      <a:pos x="connsiteX1" y="connsiteY1"/>
                    </a:cxn>
                    <a:cxn ang="0">
                      <a:pos x="connsiteX2" y="connsiteY2"/>
                    </a:cxn>
                    <a:cxn ang="0">
                      <a:pos x="connsiteX3" y="connsiteY3"/>
                    </a:cxn>
                  </a:cxnLst>
                  <a:rect l="l" t="t" r="r" b="b"/>
                  <a:pathLst>
                    <a:path w="15389" h="102235">
                      <a:moveTo>
                        <a:pt x="0" y="7695"/>
                      </a:moveTo>
                      <a:lnTo>
                        <a:pt x="15389" y="0"/>
                      </a:lnTo>
                      <a:lnTo>
                        <a:pt x="15389" y="94541"/>
                      </a:lnTo>
                      <a:lnTo>
                        <a:pt x="0" y="10223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62" name="Freeform 2861">
                  <a:extLst>
                    <a:ext uri="{FF2B5EF4-FFF2-40B4-BE49-F238E27FC236}">
                      <a16:creationId xmlns:a16="http://schemas.microsoft.com/office/drawing/2014/main" id="{5E78371A-8018-357D-CB26-D9704A780BDD}"/>
                    </a:ext>
                  </a:extLst>
                </p:cNvPr>
                <p:cNvSpPr/>
                <p:nvPr/>
              </p:nvSpPr>
              <p:spPr>
                <a:xfrm>
                  <a:off x="8709477" y="2212665"/>
                  <a:ext cx="30771" cy="37368"/>
                </a:xfrm>
                <a:custGeom>
                  <a:avLst/>
                  <a:gdLst>
                    <a:gd name="connsiteX0" fmla="*/ 30772 w 30771"/>
                    <a:gd name="connsiteY0" fmla="*/ 0 h 37368"/>
                    <a:gd name="connsiteX1" fmla="*/ 0 w 30771"/>
                    <a:gd name="connsiteY1" fmla="*/ 15387 h 37368"/>
                    <a:gd name="connsiteX2" fmla="*/ 0 w 30771"/>
                    <a:gd name="connsiteY2" fmla="*/ 37368 h 37368"/>
                    <a:gd name="connsiteX3" fmla="*/ 24624 w 30771"/>
                    <a:gd name="connsiteY3" fmla="*/ 25055 h 37368"/>
                    <a:gd name="connsiteX4" fmla="*/ 30772 w 30771"/>
                    <a:gd name="connsiteY4" fmla="*/ 14295 h 37368"/>
                    <a:gd name="connsiteX5" fmla="*/ 30772 w 30771"/>
                    <a:gd name="connsiteY5" fmla="*/ 0 h 3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71" h="37368">
                      <a:moveTo>
                        <a:pt x="30772" y="0"/>
                      </a:moveTo>
                      <a:lnTo>
                        <a:pt x="0" y="15387"/>
                      </a:lnTo>
                      <a:lnTo>
                        <a:pt x="0" y="37368"/>
                      </a:lnTo>
                      <a:lnTo>
                        <a:pt x="24624" y="25055"/>
                      </a:lnTo>
                      <a:lnTo>
                        <a:pt x="30772" y="14295"/>
                      </a:lnTo>
                      <a:lnTo>
                        <a:pt x="30772" y="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63" name="Freeform 2862">
                  <a:extLst>
                    <a:ext uri="{FF2B5EF4-FFF2-40B4-BE49-F238E27FC236}">
                      <a16:creationId xmlns:a16="http://schemas.microsoft.com/office/drawing/2014/main" id="{6C5C143D-1A25-2036-E1C6-0C6811705C62}"/>
                    </a:ext>
                  </a:extLst>
                </p:cNvPr>
                <p:cNvSpPr/>
                <p:nvPr/>
              </p:nvSpPr>
              <p:spPr>
                <a:xfrm>
                  <a:off x="8707925" y="2140112"/>
                  <a:ext cx="32324" cy="38144"/>
                </a:xfrm>
                <a:custGeom>
                  <a:avLst/>
                  <a:gdLst>
                    <a:gd name="connsiteX0" fmla="*/ 32325 w 32324"/>
                    <a:gd name="connsiteY0" fmla="*/ 21981 h 38144"/>
                    <a:gd name="connsiteX1" fmla="*/ 0 w 32324"/>
                    <a:gd name="connsiteY1" fmla="*/ 38144 h 38144"/>
                    <a:gd name="connsiteX2" fmla="*/ 0 w 32324"/>
                    <a:gd name="connsiteY2" fmla="*/ 16163 h 38144"/>
                    <a:gd name="connsiteX3" fmla="*/ 25863 w 32324"/>
                    <a:gd name="connsiteY3" fmla="*/ 3231 h 38144"/>
                    <a:gd name="connsiteX4" fmla="*/ 32325 w 32324"/>
                    <a:gd name="connsiteY4" fmla="*/ 7686 h 38144"/>
                    <a:gd name="connsiteX5" fmla="*/ 32325 w 32324"/>
                    <a:gd name="connsiteY5" fmla="*/ 21981 h 38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24" h="38144">
                      <a:moveTo>
                        <a:pt x="32325" y="21981"/>
                      </a:moveTo>
                      <a:lnTo>
                        <a:pt x="0" y="38144"/>
                      </a:lnTo>
                      <a:lnTo>
                        <a:pt x="0" y="16163"/>
                      </a:lnTo>
                      <a:lnTo>
                        <a:pt x="25863" y="3231"/>
                      </a:lnTo>
                      <a:lnTo>
                        <a:pt x="32325" y="7686"/>
                      </a:lnTo>
                      <a:lnTo>
                        <a:pt x="32325" y="2198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64" name="Freeform 2863">
                  <a:extLst>
                    <a:ext uri="{FF2B5EF4-FFF2-40B4-BE49-F238E27FC236}">
                      <a16:creationId xmlns:a16="http://schemas.microsoft.com/office/drawing/2014/main" id="{6D9C85E8-590B-12BD-D54F-CF39A63E5E5F}"/>
                    </a:ext>
                  </a:extLst>
                </p:cNvPr>
                <p:cNvSpPr/>
                <p:nvPr/>
              </p:nvSpPr>
              <p:spPr>
                <a:xfrm>
                  <a:off x="8709469" y="2188482"/>
                  <a:ext cx="30778" cy="37376"/>
                </a:xfrm>
                <a:custGeom>
                  <a:avLst/>
                  <a:gdLst>
                    <a:gd name="connsiteX0" fmla="*/ 0 w 30778"/>
                    <a:gd name="connsiteY0" fmla="*/ 15390 h 37376"/>
                    <a:gd name="connsiteX1" fmla="*/ 30778 w 30778"/>
                    <a:gd name="connsiteY1" fmla="*/ 0 h 37376"/>
                    <a:gd name="connsiteX2" fmla="*/ 30778 w 30778"/>
                    <a:gd name="connsiteY2" fmla="*/ 21986 h 37376"/>
                    <a:gd name="connsiteX3" fmla="*/ 0 w 30778"/>
                    <a:gd name="connsiteY3" fmla="*/ 37376 h 37376"/>
                  </a:gdLst>
                  <a:ahLst/>
                  <a:cxnLst>
                    <a:cxn ang="0">
                      <a:pos x="connsiteX0" y="connsiteY0"/>
                    </a:cxn>
                    <a:cxn ang="0">
                      <a:pos x="connsiteX1" y="connsiteY1"/>
                    </a:cxn>
                    <a:cxn ang="0">
                      <a:pos x="connsiteX2" y="connsiteY2"/>
                    </a:cxn>
                    <a:cxn ang="0">
                      <a:pos x="connsiteX3" y="connsiteY3"/>
                    </a:cxn>
                  </a:cxnLst>
                  <a:rect l="l" t="t" r="r" b="b"/>
                  <a:pathLst>
                    <a:path w="30778" h="37376">
                      <a:moveTo>
                        <a:pt x="0" y="15390"/>
                      </a:moveTo>
                      <a:lnTo>
                        <a:pt x="30778" y="0"/>
                      </a:lnTo>
                      <a:lnTo>
                        <a:pt x="30778" y="21986"/>
                      </a:lnTo>
                      <a:lnTo>
                        <a:pt x="0" y="3737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65" name="Freeform 2864">
                  <a:extLst>
                    <a:ext uri="{FF2B5EF4-FFF2-40B4-BE49-F238E27FC236}">
                      <a16:creationId xmlns:a16="http://schemas.microsoft.com/office/drawing/2014/main" id="{B2471C00-760C-C340-1862-DDB6DC9821F2}"/>
                    </a:ext>
                  </a:extLst>
                </p:cNvPr>
                <p:cNvSpPr/>
                <p:nvPr/>
              </p:nvSpPr>
              <p:spPr>
                <a:xfrm>
                  <a:off x="8709469" y="2164299"/>
                  <a:ext cx="30778" cy="37376"/>
                </a:xfrm>
                <a:custGeom>
                  <a:avLst/>
                  <a:gdLst>
                    <a:gd name="connsiteX0" fmla="*/ 0 w 30778"/>
                    <a:gd name="connsiteY0" fmla="*/ 15390 h 37376"/>
                    <a:gd name="connsiteX1" fmla="*/ 30778 w 30778"/>
                    <a:gd name="connsiteY1" fmla="*/ 0 h 37376"/>
                    <a:gd name="connsiteX2" fmla="*/ 30778 w 30778"/>
                    <a:gd name="connsiteY2" fmla="*/ 21986 h 37376"/>
                    <a:gd name="connsiteX3" fmla="*/ 0 w 30778"/>
                    <a:gd name="connsiteY3" fmla="*/ 37376 h 37376"/>
                  </a:gdLst>
                  <a:ahLst/>
                  <a:cxnLst>
                    <a:cxn ang="0">
                      <a:pos x="connsiteX0" y="connsiteY0"/>
                    </a:cxn>
                    <a:cxn ang="0">
                      <a:pos x="connsiteX1" y="connsiteY1"/>
                    </a:cxn>
                    <a:cxn ang="0">
                      <a:pos x="connsiteX2" y="connsiteY2"/>
                    </a:cxn>
                    <a:cxn ang="0">
                      <a:pos x="connsiteX3" y="connsiteY3"/>
                    </a:cxn>
                  </a:cxnLst>
                  <a:rect l="l" t="t" r="r" b="b"/>
                  <a:pathLst>
                    <a:path w="30778" h="37376">
                      <a:moveTo>
                        <a:pt x="0" y="15390"/>
                      </a:moveTo>
                      <a:lnTo>
                        <a:pt x="30778" y="0"/>
                      </a:lnTo>
                      <a:lnTo>
                        <a:pt x="30778" y="21986"/>
                      </a:lnTo>
                      <a:lnTo>
                        <a:pt x="0" y="3737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66" name="Freeform 2865">
                  <a:extLst>
                    <a:ext uri="{FF2B5EF4-FFF2-40B4-BE49-F238E27FC236}">
                      <a16:creationId xmlns:a16="http://schemas.microsoft.com/office/drawing/2014/main" id="{73BF4DE0-AC08-DC71-43E7-44663911CE61}"/>
                    </a:ext>
                  </a:extLst>
                </p:cNvPr>
                <p:cNvSpPr/>
                <p:nvPr/>
              </p:nvSpPr>
              <p:spPr>
                <a:xfrm>
                  <a:off x="8698698" y="2153966"/>
                  <a:ext cx="13850" cy="28911"/>
                </a:xfrm>
                <a:custGeom>
                  <a:avLst/>
                  <a:gdLst>
                    <a:gd name="connsiteX0" fmla="*/ 0 w 13850"/>
                    <a:gd name="connsiteY0" fmla="*/ 6926 h 28911"/>
                    <a:gd name="connsiteX1" fmla="*/ 13850 w 13850"/>
                    <a:gd name="connsiteY1" fmla="*/ 0 h 28911"/>
                    <a:gd name="connsiteX2" fmla="*/ 13850 w 13850"/>
                    <a:gd name="connsiteY2" fmla="*/ 21986 h 28911"/>
                    <a:gd name="connsiteX3" fmla="*/ 0 w 13850"/>
                    <a:gd name="connsiteY3" fmla="*/ 28912 h 28911"/>
                  </a:gdLst>
                  <a:ahLst/>
                  <a:cxnLst>
                    <a:cxn ang="0">
                      <a:pos x="connsiteX0" y="connsiteY0"/>
                    </a:cxn>
                    <a:cxn ang="0">
                      <a:pos x="connsiteX1" y="connsiteY1"/>
                    </a:cxn>
                    <a:cxn ang="0">
                      <a:pos x="connsiteX2" y="connsiteY2"/>
                    </a:cxn>
                    <a:cxn ang="0">
                      <a:pos x="connsiteX3" y="connsiteY3"/>
                    </a:cxn>
                  </a:cxnLst>
                  <a:rect l="l" t="t" r="r" b="b"/>
                  <a:pathLst>
                    <a:path w="13850" h="28911">
                      <a:moveTo>
                        <a:pt x="0" y="6926"/>
                      </a:moveTo>
                      <a:lnTo>
                        <a:pt x="13850" y="0"/>
                      </a:lnTo>
                      <a:lnTo>
                        <a:pt x="13850" y="21986"/>
                      </a:lnTo>
                      <a:lnTo>
                        <a:pt x="0" y="2891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67" name="Freeform 2866">
                  <a:extLst>
                    <a:ext uri="{FF2B5EF4-FFF2-40B4-BE49-F238E27FC236}">
                      <a16:creationId xmlns:a16="http://schemas.microsoft.com/office/drawing/2014/main" id="{D43CC7FE-7574-220E-F236-F30C38826CB2}"/>
                    </a:ext>
                  </a:extLst>
                </p:cNvPr>
                <p:cNvSpPr/>
                <p:nvPr/>
              </p:nvSpPr>
              <p:spPr>
                <a:xfrm>
                  <a:off x="8692542" y="2153954"/>
                  <a:ext cx="20012" cy="10007"/>
                </a:xfrm>
                <a:custGeom>
                  <a:avLst/>
                  <a:gdLst>
                    <a:gd name="connsiteX0" fmla="*/ 0 w 20012"/>
                    <a:gd name="connsiteY0" fmla="*/ 10007 h 10007"/>
                    <a:gd name="connsiteX1" fmla="*/ 20013 w 20012"/>
                    <a:gd name="connsiteY1" fmla="*/ 0 h 10007"/>
                  </a:gdLst>
                  <a:ahLst/>
                  <a:cxnLst>
                    <a:cxn ang="0">
                      <a:pos x="connsiteX0" y="connsiteY0"/>
                    </a:cxn>
                    <a:cxn ang="0">
                      <a:pos x="connsiteX1" y="connsiteY1"/>
                    </a:cxn>
                  </a:cxnLst>
                  <a:rect l="l" t="t" r="r" b="b"/>
                  <a:pathLst>
                    <a:path w="20012" h="10007">
                      <a:moveTo>
                        <a:pt x="0" y="10007"/>
                      </a:moveTo>
                      <a:lnTo>
                        <a:pt x="20013" y="0"/>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68" name="Freeform 2867">
                  <a:extLst>
                    <a:ext uri="{FF2B5EF4-FFF2-40B4-BE49-F238E27FC236}">
                      <a16:creationId xmlns:a16="http://schemas.microsoft.com/office/drawing/2014/main" id="{66673FC8-E9C7-3C40-B6D2-EBBB952C8DB9}"/>
                    </a:ext>
                  </a:extLst>
                </p:cNvPr>
                <p:cNvSpPr/>
                <p:nvPr/>
              </p:nvSpPr>
              <p:spPr>
                <a:xfrm>
                  <a:off x="8707931" y="2162090"/>
                  <a:ext cx="32324" cy="16163"/>
                </a:xfrm>
                <a:custGeom>
                  <a:avLst/>
                  <a:gdLst>
                    <a:gd name="connsiteX0" fmla="*/ 0 w 32324"/>
                    <a:gd name="connsiteY0" fmla="*/ 16163 h 16163"/>
                    <a:gd name="connsiteX1" fmla="*/ 32325 w 32324"/>
                    <a:gd name="connsiteY1" fmla="*/ 0 h 16163"/>
                  </a:gdLst>
                  <a:ahLst/>
                  <a:cxnLst>
                    <a:cxn ang="0">
                      <a:pos x="connsiteX0" y="connsiteY0"/>
                    </a:cxn>
                    <a:cxn ang="0">
                      <a:pos x="connsiteX1" y="connsiteY1"/>
                    </a:cxn>
                  </a:cxnLst>
                  <a:rect l="l" t="t" r="r" b="b"/>
                  <a:pathLst>
                    <a:path w="32324" h="16163">
                      <a:moveTo>
                        <a:pt x="0" y="16163"/>
                      </a:moveTo>
                      <a:lnTo>
                        <a:pt x="32325" y="0"/>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grpSp>
        <p:nvGrpSpPr>
          <p:cNvPr id="2903" name="Group 2902">
            <a:extLst>
              <a:ext uri="{FF2B5EF4-FFF2-40B4-BE49-F238E27FC236}">
                <a16:creationId xmlns:a16="http://schemas.microsoft.com/office/drawing/2014/main" id="{59C5C948-BBC4-F1C6-48ED-77DA640C76EA}"/>
              </a:ext>
            </a:extLst>
          </p:cNvPr>
          <p:cNvGrpSpPr/>
          <p:nvPr/>
        </p:nvGrpSpPr>
        <p:grpSpPr>
          <a:xfrm>
            <a:off x="2495590" y="3974651"/>
            <a:ext cx="1150924" cy="2013721"/>
            <a:chOff x="2624688" y="3817245"/>
            <a:chExt cx="1150924" cy="2013721"/>
          </a:xfrm>
        </p:grpSpPr>
        <p:sp>
          <p:nvSpPr>
            <p:cNvPr id="2920" name="Diamond 2919">
              <a:extLst>
                <a:ext uri="{FF2B5EF4-FFF2-40B4-BE49-F238E27FC236}">
                  <a16:creationId xmlns:a16="http://schemas.microsoft.com/office/drawing/2014/main" id="{567436FA-B516-B6F8-AE74-9D8C765A4BB8}"/>
                </a:ext>
              </a:extLst>
            </p:cNvPr>
            <p:cNvSpPr/>
            <p:nvPr/>
          </p:nvSpPr>
          <p:spPr>
            <a:xfrm>
              <a:off x="2624688" y="3817245"/>
              <a:ext cx="1150924" cy="576441"/>
            </a:xfrm>
            <a:prstGeom prst="diamond">
              <a:avLst/>
            </a:pr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869" name="Graphic 2503">
              <a:extLst>
                <a:ext uri="{FF2B5EF4-FFF2-40B4-BE49-F238E27FC236}">
                  <a16:creationId xmlns:a16="http://schemas.microsoft.com/office/drawing/2014/main" id="{D9A8F208-0FF8-6499-5EED-EF0725D3AD26}"/>
                </a:ext>
              </a:extLst>
            </p:cNvPr>
            <p:cNvGrpSpPr/>
            <p:nvPr/>
          </p:nvGrpSpPr>
          <p:grpSpPr>
            <a:xfrm>
              <a:off x="2624688" y="4104512"/>
              <a:ext cx="1150923" cy="1726454"/>
              <a:chOff x="4238697" y="4150933"/>
              <a:chExt cx="360990" cy="541508"/>
            </a:xfrm>
          </p:grpSpPr>
          <p:sp>
            <p:nvSpPr>
              <p:cNvPr id="2870" name="Freeform 2869">
                <a:extLst>
                  <a:ext uri="{FF2B5EF4-FFF2-40B4-BE49-F238E27FC236}">
                    <a16:creationId xmlns:a16="http://schemas.microsoft.com/office/drawing/2014/main" id="{BE3F10C6-8F7E-2D95-3B12-23933B3B806F}"/>
                  </a:ext>
                </a:extLst>
              </p:cNvPr>
              <p:cNvSpPr/>
              <p:nvPr/>
            </p:nvSpPr>
            <p:spPr>
              <a:xfrm>
                <a:off x="4238697" y="4150933"/>
                <a:ext cx="180495" cy="541508"/>
              </a:xfrm>
              <a:custGeom>
                <a:avLst/>
                <a:gdLst>
                  <a:gd name="connsiteX0" fmla="*/ 4 w 180495"/>
                  <a:gd name="connsiteY0" fmla="*/ 451503 h 541508"/>
                  <a:gd name="connsiteX1" fmla="*/ 180499 w 180495"/>
                  <a:gd name="connsiteY1" fmla="*/ 541755 h 541508"/>
                  <a:gd name="connsiteX2" fmla="*/ 180499 w 180495"/>
                  <a:gd name="connsiteY2" fmla="*/ 90498 h 541508"/>
                  <a:gd name="connsiteX3" fmla="*/ 4 w 180495"/>
                  <a:gd name="connsiteY3" fmla="*/ 247 h 541508"/>
                  <a:gd name="connsiteX4" fmla="*/ 4 w 180495"/>
                  <a:gd name="connsiteY4" fmla="*/ 451503 h 54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495" h="541508">
                    <a:moveTo>
                      <a:pt x="4" y="451503"/>
                    </a:moveTo>
                    <a:lnTo>
                      <a:pt x="180499" y="541755"/>
                    </a:lnTo>
                    <a:lnTo>
                      <a:pt x="180499" y="90498"/>
                    </a:lnTo>
                    <a:lnTo>
                      <a:pt x="4" y="247"/>
                    </a:lnTo>
                    <a:lnTo>
                      <a:pt x="4" y="45150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71" name="Freeform 2870">
                <a:extLst>
                  <a:ext uri="{FF2B5EF4-FFF2-40B4-BE49-F238E27FC236}">
                    <a16:creationId xmlns:a16="http://schemas.microsoft.com/office/drawing/2014/main" id="{BDD75C7C-C2AC-02E8-21D1-B5AA4FBBBB0D}"/>
                  </a:ext>
                </a:extLst>
              </p:cNvPr>
              <p:cNvSpPr/>
              <p:nvPr/>
            </p:nvSpPr>
            <p:spPr>
              <a:xfrm>
                <a:off x="4419192" y="4150933"/>
                <a:ext cx="180495" cy="541508"/>
              </a:xfrm>
              <a:custGeom>
                <a:avLst/>
                <a:gdLst>
                  <a:gd name="connsiteX0" fmla="*/ 37 w 180495"/>
                  <a:gd name="connsiteY0" fmla="*/ 541755 h 541508"/>
                  <a:gd name="connsiteX1" fmla="*/ 180532 w 180495"/>
                  <a:gd name="connsiteY1" fmla="*/ 451503 h 541508"/>
                  <a:gd name="connsiteX2" fmla="*/ 180532 w 180495"/>
                  <a:gd name="connsiteY2" fmla="*/ 247 h 541508"/>
                  <a:gd name="connsiteX3" fmla="*/ 37 w 180495"/>
                  <a:gd name="connsiteY3" fmla="*/ 90498 h 541508"/>
                  <a:gd name="connsiteX4" fmla="*/ 37 w 180495"/>
                  <a:gd name="connsiteY4" fmla="*/ 541755 h 54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495" h="541508">
                    <a:moveTo>
                      <a:pt x="37" y="541755"/>
                    </a:moveTo>
                    <a:lnTo>
                      <a:pt x="180532" y="451503"/>
                    </a:lnTo>
                    <a:lnTo>
                      <a:pt x="180532" y="247"/>
                    </a:lnTo>
                    <a:lnTo>
                      <a:pt x="37" y="90498"/>
                    </a:lnTo>
                    <a:lnTo>
                      <a:pt x="37" y="54175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75" name="Freeform 2874">
                <a:extLst>
                  <a:ext uri="{FF2B5EF4-FFF2-40B4-BE49-F238E27FC236}">
                    <a16:creationId xmlns:a16="http://schemas.microsoft.com/office/drawing/2014/main" id="{BEB87EF3-217B-8F71-A4FA-1471A2EFEE60}"/>
                  </a:ext>
                </a:extLst>
              </p:cNvPr>
              <p:cNvSpPr/>
              <p:nvPr/>
            </p:nvSpPr>
            <p:spPr>
              <a:xfrm>
                <a:off x="4291424" y="4536504"/>
                <a:ext cx="90247" cy="137181"/>
              </a:xfrm>
              <a:custGeom>
                <a:avLst/>
                <a:gdLst>
                  <a:gd name="connsiteX0" fmla="*/ 5 w 90247"/>
                  <a:gd name="connsiteY0" fmla="*/ 281 h 137181"/>
                  <a:gd name="connsiteX1" fmla="*/ 5 w 90247"/>
                  <a:gd name="connsiteY1" fmla="*/ 15083 h 137181"/>
                  <a:gd name="connsiteX2" fmla="*/ 5 w 90247"/>
                  <a:gd name="connsiteY2" fmla="*/ 87284 h 137181"/>
                  <a:gd name="connsiteX3" fmla="*/ 5 w 90247"/>
                  <a:gd name="connsiteY3" fmla="*/ 92337 h 137181"/>
                  <a:gd name="connsiteX4" fmla="*/ 5077 w 90247"/>
                  <a:gd name="connsiteY4" fmla="*/ 95045 h 137181"/>
                  <a:gd name="connsiteX5" fmla="*/ 77275 w 90247"/>
                  <a:gd name="connsiteY5" fmla="*/ 131146 h 137181"/>
                  <a:gd name="connsiteX6" fmla="*/ 90253 w 90247"/>
                  <a:gd name="connsiteY6" fmla="*/ 137463 h 137181"/>
                  <a:gd name="connsiteX7" fmla="*/ 90253 w 90247"/>
                  <a:gd name="connsiteY7" fmla="*/ 123384 h 137181"/>
                  <a:gd name="connsiteX8" fmla="*/ 90253 w 90247"/>
                  <a:gd name="connsiteY8" fmla="*/ 51183 h 137181"/>
                  <a:gd name="connsiteX9" fmla="*/ 90253 w 90247"/>
                  <a:gd name="connsiteY9" fmla="*/ 45407 h 137181"/>
                  <a:gd name="connsiteX10" fmla="*/ 85181 w 90247"/>
                  <a:gd name="connsiteY10" fmla="*/ 42699 h 137181"/>
                  <a:gd name="connsiteX11" fmla="*/ 12983 w 90247"/>
                  <a:gd name="connsiteY11" fmla="*/ 6598 h 137181"/>
                  <a:gd name="connsiteX12" fmla="*/ 5 w 90247"/>
                  <a:gd name="connsiteY12" fmla="*/ 281 h 137181"/>
                  <a:gd name="connsiteX13" fmla="*/ 18055 w 90247"/>
                  <a:gd name="connsiteY13" fmla="*/ 29703 h 137181"/>
                  <a:gd name="connsiteX14" fmla="*/ 72203 w 90247"/>
                  <a:gd name="connsiteY14" fmla="*/ 56779 h 137181"/>
                  <a:gd name="connsiteX15" fmla="*/ 72203 w 90247"/>
                  <a:gd name="connsiteY15" fmla="*/ 108583 h 137181"/>
                  <a:gd name="connsiteX16" fmla="*/ 18055 w 90247"/>
                  <a:gd name="connsiteY16" fmla="*/ 81507 h 137181"/>
                  <a:gd name="connsiteX17" fmla="*/ 18055 w 90247"/>
                  <a:gd name="connsiteY17" fmla="*/ 29703 h 13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0247" h="137181">
                    <a:moveTo>
                      <a:pt x="5" y="281"/>
                    </a:moveTo>
                    <a:lnTo>
                      <a:pt x="5" y="15083"/>
                    </a:lnTo>
                    <a:lnTo>
                      <a:pt x="5" y="87284"/>
                    </a:lnTo>
                    <a:lnTo>
                      <a:pt x="5" y="92337"/>
                    </a:lnTo>
                    <a:lnTo>
                      <a:pt x="5077" y="95045"/>
                    </a:lnTo>
                    <a:lnTo>
                      <a:pt x="77275" y="131146"/>
                    </a:lnTo>
                    <a:lnTo>
                      <a:pt x="90253" y="137463"/>
                    </a:lnTo>
                    <a:lnTo>
                      <a:pt x="90253" y="123384"/>
                    </a:lnTo>
                    <a:lnTo>
                      <a:pt x="90253" y="51183"/>
                    </a:lnTo>
                    <a:lnTo>
                      <a:pt x="90253" y="45407"/>
                    </a:lnTo>
                    <a:lnTo>
                      <a:pt x="85181" y="42699"/>
                    </a:lnTo>
                    <a:lnTo>
                      <a:pt x="12983" y="6598"/>
                    </a:lnTo>
                    <a:lnTo>
                      <a:pt x="5" y="281"/>
                    </a:lnTo>
                    <a:close/>
                    <a:moveTo>
                      <a:pt x="18055" y="29703"/>
                    </a:moveTo>
                    <a:lnTo>
                      <a:pt x="72203" y="56779"/>
                    </a:lnTo>
                    <a:lnTo>
                      <a:pt x="72203" y="108583"/>
                    </a:lnTo>
                    <a:lnTo>
                      <a:pt x="18055" y="81507"/>
                    </a:lnTo>
                    <a:lnTo>
                      <a:pt x="18055" y="2970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76" name="Freeform 2875">
                <a:extLst>
                  <a:ext uri="{FF2B5EF4-FFF2-40B4-BE49-F238E27FC236}">
                    <a16:creationId xmlns:a16="http://schemas.microsoft.com/office/drawing/2014/main" id="{BFF6DEF4-B2B1-C40C-514F-2A867064D580}"/>
                  </a:ext>
                </a:extLst>
              </p:cNvPr>
              <p:cNvSpPr/>
              <p:nvPr/>
            </p:nvSpPr>
            <p:spPr>
              <a:xfrm>
                <a:off x="4428217" y="4461398"/>
                <a:ext cx="54148" cy="101081"/>
              </a:xfrm>
              <a:custGeom>
                <a:avLst/>
                <a:gdLst>
                  <a:gd name="connsiteX0" fmla="*/ 54175 w 54148"/>
                  <a:gd name="connsiteY0" fmla="*/ 263 h 101081"/>
                  <a:gd name="connsiteX1" fmla="*/ 41198 w 54148"/>
                  <a:gd name="connsiteY1" fmla="*/ 6580 h 101081"/>
                  <a:gd name="connsiteX2" fmla="*/ 5099 w 54148"/>
                  <a:gd name="connsiteY2" fmla="*/ 24630 h 101081"/>
                  <a:gd name="connsiteX3" fmla="*/ 27 w 54148"/>
                  <a:gd name="connsiteY3" fmla="*/ 27338 h 101081"/>
                  <a:gd name="connsiteX4" fmla="*/ 27 w 54148"/>
                  <a:gd name="connsiteY4" fmla="*/ 33115 h 101081"/>
                  <a:gd name="connsiteX5" fmla="*/ 27 w 54148"/>
                  <a:gd name="connsiteY5" fmla="*/ 87265 h 101081"/>
                  <a:gd name="connsiteX6" fmla="*/ 27 w 54148"/>
                  <a:gd name="connsiteY6" fmla="*/ 101344 h 101081"/>
                  <a:gd name="connsiteX7" fmla="*/ 13004 w 54148"/>
                  <a:gd name="connsiteY7" fmla="*/ 95027 h 101081"/>
                  <a:gd name="connsiteX8" fmla="*/ 49103 w 54148"/>
                  <a:gd name="connsiteY8" fmla="*/ 76977 h 101081"/>
                  <a:gd name="connsiteX9" fmla="*/ 54175 w 54148"/>
                  <a:gd name="connsiteY9" fmla="*/ 74269 h 101081"/>
                  <a:gd name="connsiteX10" fmla="*/ 54175 w 54148"/>
                  <a:gd name="connsiteY10" fmla="*/ 69215 h 101081"/>
                  <a:gd name="connsiteX11" fmla="*/ 54175 w 54148"/>
                  <a:gd name="connsiteY11" fmla="*/ 15064 h 101081"/>
                  <a:gd name="connsiteX12" fmla="*/ 54175 w 54148"/>
                  <a:gd name="connsiteY12" fmla="*/ 263 h 101081"/>
                  <a:gd name="connsiteX13" fmla="*/ 36126 w 54148"/>
                  <a:gd name="connsiteY13" fmla="*/ 29685 h 101081"/>
                  <a:gd name="connsiteX14" fmla="*/ 36126 w 54148"/>
                  <a:gd name="connsiteY14" fmla="*/ 63439 h 101081"/>
                  <a:gd name="connsiteX15" fmla="*/ 18076 w 54148"/>
                  <a:gd name="connsiteY15" fmla="*/ 72464 h 101081"/>
                  <a:gd name="connsiteX16" fmla="*/ 18076 w 54148"/>
                  <a:gd name="connsiteY16" fmla="*/ 38710 h 101081"/>
                  <a:gd name="connsiteX17" fmla="*/ 36126 w 54148"/>
                  <a:gd name="connsiteY17" fmla="*/ 29685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54175" y="263"/>
                    </a:moveTo>
                    <a:lnTo>
                      <a:pt x="41198" y="6580"/>
                    </a:lnTo>
                    <a:lnTo>
                      <a:pt x="5099" y="24630"/>
                    </a:lnTo>
                    <a:lnTo>
                      <a:pt x="27" y="27338"/>
                    </a:lnTo>
                    <a:lnTo>
                      <a:pt x="27" y="33115"/>
                    </a:lnTo>
                    <a:lnTo>
                      <a:pt x="27" y="87265"/>
                    </a:lnTo>
                    <a:lnTo>
                      <a:pt x="27" y="101344"/>
                    </a:lnTo>
                    <a:lnTo>
                      <a:pt x="13004" y="95027"/>
                    </a:lnTo>
                    <a:lnTo>
                      <a:pt x="49103" y="76977"/>
                    </a:lnTo>
                    <a:lnTo>
                      <a:pt x="54175" y="74269"/>
                    </a:lnTo>
                    <a:lnTo>
                      <a:pt x="54175" y="69215"/>
                    </a:lnTo>
                    <a:lnTo>
                      <a:pt x="54175" y="15064"/>
                    </a:lnTo>
                    <a:lnTo>
                      <a:pt x="54175" y="263"/>
                    </a:lnTo>
                    <a:close/>
                    <a:moveTo>
                      <a:pt x="36126" y="29685"/>
                    </a:moveTo>
                    <a:lnTo>
                      <a:pt x="36126" y="63439"/>
                    </a:lnTo>
                    <a:lnTo>
                      <a:pt x="18076" y="72464"/>
                    </a:lnTo>
                    <a:lnTo>
                      <a:pt x="18076" y="38710"/>
                    </a:lnTo>
                    <a:lnTo>
                      <a:pt x="36126" y="2968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77" name="Freeform 2876">
                <a:extLst>
                  <a:ext uri="{FF2B5EF4-FFF2-40B4-BE49-F238E27FC236}">
                    <a16:creationId xmlns:a16="http://schemas.microsoft.com/office/drawing/2014/main" id="{F0C0E372-054C-8A3E-DDD4-91E06D9E7465}"/>
                  </a:ext>
                </a:extLst>
              </p:cNvPr>
              <p:cNvSpPr/>
              <p:nvPr/>
            </p:nvSpPr>
            <p:spPr>
              <a:xfrm>
                <a:off x="4428217" y="4353097"/>
                <a:ext cx="54148" cy="101081"/>
              </a:xfrm>
              <a:custGeom>
                <a:avLst/>
                <a:gdLst>
                  <a:gd name="connsiteX0" fmla="*/ 54175 w 54148"/>
                  <a:gd name="connsiteY0" fmla="*/ 243 h 101081"/>
                  <a:gd name="connsiteX1" fmla="*/ 41198 w 54148"/>
                  <a:gd name="connsiteY1" fmla="*/ 6560 h 101081"/>
                  <a:gd name="connsiteX2" fmla="*/ 5099 w 54148"/>
                  <a:gd name="connsiteY2" fmla="*/ 24611 h 101081"/>
                  <a:gd name="connsiteX3" fmla="*/ 27 w 54148"/>
                  <a:gd name="connsiteY3" fmla="*/ 27319 h 101081"/>
                  <a:gd name="connsiteX4" fmla="*/ 27 w 54148"/>
                  <a:gd name="connsiteY4" fmla="*/ 33095 h 101081"/>
                  <a:gd name="connsiteX5" fmla="*/ 27 w 54148"/>
                  <a:gd name="connsiteY5" fmla="*/ 87246 h 101081"/>
                  <a:gd name="connsiteX6" fmla="*/ 27 w 54148"/>
                  <a:gd name="connsiteY6" fmla="*/ 101324 h 101081"/>
                  <a:gd name="connsiteX7" fmla="*/ 13004 w 54148"/>
                  <a:gd name="connsiteY7" fmla="*/ 95007 h 101081"/>
                  <a:gd name="connsiteX8" fmla="*/ 49103 w 54148"/>
                  <a:gd name="connsiteY8" fmla="*/ 76957 h 101081"/>
                  <a:gd name="connsiteX9" fmla="*/ 54175 w 54148"/>
                  <a:gd name="connsiteY9" fmla="*/ 74249 h 101081"/>
                  <a:gd name="connsiteX10" fmla="*/ 54175 w 54148"/>
                  <a:gd name="connsiteY10" fmla="*/ 69195 h 101081"/>
                  <a:gd name="connsiteX11" fmla="*/ 54175 w 54148"/>
                  <a:gd name="connsiteY11" fmla="*/ 15045 h 101081"/>
                  <a:gd name="connsiteX12" fmla="*/ 54175 w 54148"/>
                  <a:gd name="connsiteY12" fmla="*/ 243 h 101081"/>
                  <a:gd name="connsiteX13" fmla="*/ 36126 w 54148"/>
                  <a:gd name="connsiteY13" fmla="*/ 29665 h 101081"/>
                  <a:gd name="connsiteX14" fmla="*/ 36126 w 54148"/>
                  <a:gd name="connsiteY14" fmla="*/ 63419 h 101081"/>
                  <a:gd name="connsiteX15" fmla="*/ 18076 w 54148"/>
                  <a:gd name="connsiteY15" fmla="*/ 72444 h 101081"/>
                  <a:gd name="connsiteX16" fmla="*/ 18076 w 54148"/>
                  <a:gd name="connsiteY16" fmla="*/ 38690 h 101081"/>
                  <a:gd name="connsiteX17" fmla="*/ 36126 w 54148"/>
                  <a:gd name="connsiteY17" fmla="*/ 29665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54175" y="243"/>
                    </a:moveTo>
                    <a:lnTo>
                      <a:pt x="41198" y="6560"/>
                    </a:lnTo>
                    <a:lnTo>
                      <a:pt x="5099" y="24611"/>
                    </a:lnTo>
                    <a:lnTo>
                      <a:pt x="27" y="27319"/>
                    </a:lnTo>
                    <a:lnTo>
                      <a:pt x="27" y="33095"/>
                    </a:lnTo>
                    <a:lnTo>
                      <a:pt x="27" y="87246"/>
                    </a:lnTo>
                    <a:lnTo>
                      <a:pt x="27" y="101324"/>
                    </a:lnTo>
                    <a:lnTo>
                      <a:pt x="13004" y="95007"/>
                    </a:lnTo>
                    <a:lnTo>
                      <a:pt x="49103" y="76957"/>
                    </a:lnTo>
                    <a:lnTo>
                      <a:pt x="54175" y="74249"/>
                    </a:lnTo>
                    <a:lnTo>
                      <a:pt x="54175" y="69195"/>
                    </a:lnTo>
                    <a:lnTo>
                      <a:pt x="54175" y="15045"/>
                    </a:lnTo>
                    <a:lnTo>
                      <a:pt x="54175" y="243"/>
                    </a:lnTo>
                    <a:close/>
                    <a:moveTo>
                      <a:pt x="36126" y="29665"/>
                    </a:moveTo>
                    <a:lnTo>
                      <a:pt x="36126" y="63419"/>
                    </a:lnTo>
                    <a:lnTo>
                      <a:pt x="18076" y="72444"/>
                    </a:lnTo>
                    <a:lnTo>
                      <a:pt x="18076" y="38690"/>
                    </a:lnTo>
                    <a:lnTo>
                      <a:pt x="36126" y="2966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78" name="Freeform 2877">
                <a:extLst>
                  <a:ext uri="{FF2B5EF4-FFF2-40B4-BE49-F238E27FC236}">
                    <a16:creationId xmlns:a16="http://schemas.microsoft.com/office/drawing/2014/main" id="{3BBAE5A6-6C38-3416-3127-9162EC67CF05}"/>
                  </a:ext>
                </a:extLst>
              </p:cNvPr>
              <p:cNvSpPr/>
              <p:nvPr/>
            </p:nvSpPr>
            <p:spPr>
              <a:xfrm>
                <a:off x="4428217" y="4244795"/>
                <a:ext cx="54148" cy="101081"/>
              </a:xfrm>
              <a:custGeom>
                <a:avLst/>
                <a:gdLst>
                  <a:gd name="connsiteX0" fmla="*/ 54175 w 54148"/>
                  <a:gd name="connsiteY0" fmla="*/ 223 h 101081"/>
                  <a:gd name="connsiteX1" fmla="*/ 41198 w 54148"/>
                  <a:gd name="connsiteY1" fmla="*/ 6541 h 101081"/>
                  <a:gd name="connsiteX2" fmla="*/ 5099 w 54148"/>
                  <a:gd name="connsiteY2" fmla="*/ 24591 h 101081"/>
                  <a:gd name="connsiteX3" fmla="*/ 27 w 54148"/>
                  <a:gd name="connsiteY3" fmla="*/ 27299 h 101081"/>
                  <a:gd name="connsiteX4" fmla="*/ 27 w 54148"/>
                  <a:gd name="connsiteY4" fmla="*/ 33075 h 101081"/>
                  <a:gd name="connsiteX5" fmla="*/ 27 w 54148"/>
                  <a:gd name="connsiteY5" fmla="*/ 87226 h 101081"/>
                  <a:gd name="connsiteX6" fmla="*/ 27 w 54148"/>
                  <a:gd name="connsiteY6" fmla="*/ 101305 h 101081"/>
                  <a:gd name="connsiteX7" fmla="*/ 13004 w 54148"/>
                  <a:gd name="connsiteY7" fmla="*/ 94987 h 101081"/>
                  <a:gd name="connsiteX8" fmla="*/ 49103 w 54148"/>
                  <a:gd name="connsiteY8" fmla="*/ 76937 h 101081"/>
                  <a:gd name="connsiteX9" fmla="*/ 54175 w 54148"/>
                  <a:gd name="connsiteY9" fmla="*/ 74229 h 101081"/>
                  <a:gd name="connsiteX10" fmla="*/ 54175 w 54148"/>
                  <a:gd name="connsiteY10" fmla="*/ 69176 h 101081"/>
                  <a:gd name="connsiteX11" fmla="*/ 54175 w 54148"/>
                  <a:gd name="connsiteY11" fmla="*/ 15025 h 101081"/>
                  <a:gd name="connsiteX12" fmla="*/ 54175 w 54148"/>
                  <a:gd name="connsiteY12" fmla="*/ 223 h 101081"/>
                  <a:gd name="connsiteX13" fmla="*/ 36126 w 54148"/>
                  <a:gd name="connsiteY13" fmla="*/ 29646 h 101081"/>
                  <a:gd name="connsiteX14" fmla="*/ 36126 w 54148"/>
                  <a:gd name="connsiteY14" fmla="*/ 63399 h 101081"/>
                  <a:gd name="connsiteX15" fmla="*/ 18076 w 54148"/>
                  <a:gd name="connsiteY15" fmla="*/ 72425 h 101081"/>
                  <a:gd name="connsiteX16" fmla="*/ 18076 w 54148"/>
                  <a:gd name="connsiteY16" fmla="*/ 38671 h 101081"/>
                  <a:gd name="connsiteX17" fmla="*/ 36126 w 54148"/>
                  <a:gd name="connsiteY17" fmla="*/ 29646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54175" y="223"/>
                    </a:moveTo>
                    <a:lnTo>
                      <a:pt x="41198" y="6541"/>
                    </a:lnTo>
                    <a:lnTo>
                      <a:pt x="5099" y="24591"/>
                    </a:lnTo>
                    <a:lnTo>
                      <a:pt x="27" y="27299"/>
                    </a:lnTo>
                    <a:lnTo>
                      <a:pt x="27" y="33075"/>
                    </a:lnTo>
                    <a:lnTo>
                      <a:pt x="27" y="87226"/>
                    </a:lnTo>
                    <a:lnTo>
                      <a:pt x="27" y="101305"/>
                    </a:lnTo>
                    <a:lnTo>
                      <a:pt x="13004" y="94987"/>
                    </a:lnTo>
                    <a:lnTo>
                      <a:pt x="49103" y="76937"/>
                    </a:lnTo>
                    <a:lnTo>
                      <a:pt x="54175" y="74229"/>
                    </a:lnTo>
                    <a:lnTo>
                      <a:pt x="54175" y="69176"/>
                    </a:lnTo>
                    <a:lnTo>
                      <a:pt x="54175" y="15025"/>
                    </a:lnTo>
                    <a:lnTo>
                      <a:pt x="54175" y="223"/>
                    </a:lnTo>
                    <a:close/>
                    <a:moveTo>
                      <a:pt x="36126" y="29646"/>
                    </a:moveTo>
                    <a:lnTo>
                      <a:pt x="36126" y="63399"/>
                    </a:lnTo>
                    <a:lnTo>
                      <a:pt x="18076" y="72425"/>
                    </a:lnTo>
                    <a:lnTo>
                      <a:pt x="18076" y="38671"/>
                    </a:lnTo>
                    <a:lnTo>
                      <a:pt x="36126" y="2964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79" name="Freeform 2878">
                <a:extLst>
                  <a:ext uri="{FF2B5EF4-FFF2-40B4-BE49-F238E27FC236}">
                    <a16:creationId xmlns:a16="http://schemas.microsoft.com/office/drawing/2014/main" id="{346C5DD5-10ED-F9BC-777F-41B8051273F0}"/>
                  </a:ext>
                </a:extLst>
              </p:cNvPr>
              <p:cNvSpPr/>
              <p:nvPr/>
            </p:nvSpPr>
            <p:spPr>
              <a:xfrm>
                <a:off x="4518464" y="4416273"/>
                <a:ext cx="54148" cy="101081"/>
              </a:xfrm>
              <a:custGeom>
                <a:avLst/>
                <a:gdLst>
                  <a:gd name="connsiteX0" fmla="*/ 54192 w 54148"/>
                  <a:gd name="connsiteY0" fmla="*/ 255 h 101081"/>
                  <a:gd name="connsiteX1" fmla="*/ 41214 w 54148"/>
                  <a:gd name="connsiteY1" fmla="*/ 6572 h 101081"/>
                  <a:gd name="connsiteX2" fmla="*/ 5115 w 54148"/>
                  <a:gd name="connsiteY2" fmla="*/ 24622 h 101081"/>
                  <a:gd name="connsiteX3" fmla="*/ 43 w 54148"/>
                  <a:gd name="connsiteY3" fmla="*/ 27330 h 101081"/>
                  <a:gd name="connsiteX4" fmla="*/ 43 w 54148"/>
                  <a:gd name="connsiteY4" fmla="*/ 33106 h 101081"/>
                  <a:gd name="connsiteX5" fmla="*/ 43 w 54148"/>
                  <a:gd name="connsiteY5" fmla="*/ 87257 h 101081"/>
                  <a:gd name="connsiteX6" fmla="*/ 43 w 54148"/>
                  <a:gd name="connsiteY6" fmla="*/ 101336 h 101081"/>
                  <a:gd name="connsiteX7" fmla="*/ 13021 w 54148"/>
                  <a:gd name="connsiteY7" fmla="*/ 95019 h 101081"/>
                  <a:gd name="connsiteX8" fmla="*/ 49120 w 54148"/>
                  <a:gd name="connsiteY8" fmla="*/ 76968 h 101081"/>
                  <a:gd name="connsiteX9" fmla="*/ 54192 w 54148"/>
                  <a:gd name="connsiteY9" fmla="*/ 74260 h 101081"/>
                  <a:gd name="connsiteX10" fmla="*/ 54192 w 54148"/>
                  <a:gd name="connsiteY10" fmla="*/ 69207 h 101081"/>
                  <a:gd name="connsiteX11" fmla="*/ 54192 w 54148"/>
                  <a:gd name="connsiteY11" fmla="*/ 15056 h 101081"/>
                  <a:gd name="connsiteX12" fmla="*/ 54192 w 54148"/>
                  <a:gd name="connsiteY12" fmla="*/ 255 h 101081"/>
                  <a:gd name="connsiteX13" fmla="*/ 36142 w 54148"/>
                  <a:gd name="connsiteY13" fmla="*/ 29677 h 101081"/>
                  <a:gd name="connsiteX14" fmla="*/ 36142 w 54148"/>
                  <a:gd name="connsiteY14" fmla="*/ 63431 h 101081"/>
                  <a:gd name="connsiteX15" fmla="*/ 18093 w 54148"/>
                  <a:gd name="connsiteY15" fmla="*/ 72456 h 101081"/>
                  <a:gd name="connsiteX16" fmla="*/ 18093 w 54148"/>
                  <a:gd name="connsiteY16" fmla="*/ 38702 h 101081"/>
                  <a:gd name="connsiteX17" fmla="*/ 36142 w 54148"/>
                  <a:gd name="connsiteY17" fmla="*/ 29677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54192" y="255"/>
                    </a:moveTo>
                    <a:lnTo>
                      <a:pt x="41214" y="6572"/>
                    </a:lnTo>
                    <a:lnTo>
                      <a:pt x="5115" y="24622"/>
                    </a:lnTo>
                    <a:lnTo>
                      <a:pt x="43" y="27330"/>
                    </a:lnTo>
                    <a:lnTo>
                      <a:pt x="43" y="33106"/>
                    </a:lnTo>
                    <a:lnTo>
                      <a:pt x="43" y="87257"/>
                    </a:lnTo>
                    <a:lnTo>
                      <a:pt x="43" y="101336"/>
                    </a:lnTo>
                    <a:lnTo>
                      <a:pt x="13021" y="95019"/>
                    </a:lnTo>
                    <a:lnTo>
                      <a:pt x="49120" y="76968"/>
                    </a:lnTo>
                    <a:lnTo>
                      <a:pt x="54192" y="74260"/>
                    </a:lnTo>
                    <a:lnTo>
                      <a:pt x="54192" y="69207"/>
                    </a:lnTo>
                    <a:lnTo>
                      <a:pt x="54192" y="15056"/>
                    </a:lnTo>
                    <a:lnTo>
                      <a:pt x="54192" y="255"/>
                    </a:lnTo>
                    <a:close/>
                    <a:moveTo>
                      <a:pt x="36142" y="29677"/>
                    </a:moveTo>
                    <a:lnTo>
                      <a:pt x="36142" y="63431"/>
                    </a:lnTo>
                    <a:lnTo>
                      <a:pt x="18093" y="72456"/>
                    </a:lnTo>
                    <a:lnTo>
                      <a:pt x="18093" y="38702"/>
                    </a:lnTo>
                    <a:lnTo>
                      <a:pt x="36142" y="2967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80" name="Freeform 2879">
                <a:extLst>
                  <a:ext uri="{FF2B5EF4-FFF2-40B4-BE49-F238E27FC236}">
                    <a16:creationId xmlns:a16="http://schemas.microsoft.com/office/drawing/2014/main" id="{0B483774-32E4-231C-F0BB-D137836F8E89}"/>
                  </a:ext>
                </a:extLst>
              </p:cNvPr>
              <p:cNvSpPr/>
              <p:nvPr/>
            </p:nvSpPr>
            <p:spPr>
              <a:xfrm>
                <a:off x="4518464" y="4307971"/>
                <a:ext cx="54148" cy="101081"/>
              </a:xfrm>
              <a:custGeom>
                <a:avLst/>
                <a:gdLst>
                  <a:gd name="connsiteX0" fmla="*/ 54192 w 54148"/>
                  <a:gd name="connsiteY0" fmla="*/ 235 h 101081"/>
                  <a:gd name="connsiteX1" fmla="*/ 41214 w 54148"/>
                  <a:gd name="connsiteY1" fmla="*/ 6552 h 101081"/>
                  <a:gd name="connsiteX2" fmla="*/ 5115 w 54148"/>
                  <a:gd name="connsiteY2" fmla="*/ 24602 h 101081"/>
                  <a:gd name="connsiteX3" fmla="*/ 43 w 54148"/>
                  <a:gd name="connsiteY3" fmla="*/ 27310 h 101081"/>
                  <a:gd name="connsiteX4" fmla="*/ 43 w 54148"/>
                  <a:gd name="connsiteY4" fmla="*/ 33087 h 101081"/>
                  <a:gd name="connsiteX5" fmla="*/ 43 w 54148"/>
                  <a:gd name="connsiteY5" fmla="*/ 87237 h 101081"/>
                  <a:gd name="connsiteX6" fmla="*/ 43 w 54148"/>
                  <a:gd name="connsiteY6" fmla="*/ 101316 h 101081"/>
                  <a:gd name="connsiteX7" fmla="*/ 13021 w 54148"/>
                  <a:gd name="connsiteY7" fmla="*/ 94999 h 101081"/>
                  <a:gd name="connsiteX8" fmla="*/ 49120 w 54148"/>
                  <a:gd name="connsiteY8" fmla="*/ 76949 h 101081"/>
                  <a:gd name="connsiteX9" fmla="*/ 54192 w 54148"/>
                  <a:gd name="connsiteY9" fmla="*/ 74241 h 101081"/>
                  <a:gd name="connsiteX10" fmla="*/ 54192 w 54148"/>
                  <a:gd name="connsiteY10" fmla="*/ 69187 h 101081"/>
                  <a:gd name="connsiteX11" fmla="*/ 54192 w 54148"/>
                  <a:gd name="connsiteY11" fmla="*/ 15036 h 101081"/>
                  <a:gd name="connsiteX12" fmla="*/ 54192 w 54148"/>
                  <a:gd name="connsiteY12" fmla="*/ 235 h 101081"/>
                  <a:gd name="connsiteX13" fmla="*/ 36142 w 54148"/>
                  <a:gd name="connsiteY13" fmla="*/ 29657 h 101081"/>
                  <a:gd name="connsiteX14" fmla="*/ 36142 w 54148"/>
                  <a:gd name="connsiteY14" fmla="*/ 63411 h 101081"/>
                  <a:gd name="connsiteX15" fmla="*/ 18093 w 54148"/>
                  <a:gd name="connsiteY15" fmla="*/ 72436 h 101081"/>
                  <a:gd name="connsiteX16" fmla="*/ 18093 w 54148"/>
                  <a:gd name="connsiteY16" fmla="*/ 38682 h 101081"/>
                  <a:gd name="connsiteX17" fmla="*/ 36142 w 54148"/>
                  <a:gd name="connsiteY17" fmla="*/ 29657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54192" y="235"/>
                    </a:moveTo>
                    <a:lnTo>
                      <a:pt x="41214" y="6552"/>
                    </a:lnTo>
                    <a:lnTo>
                      <a:pt x="5115" y="24602"/>
                    </a:lnTo>
                    <a:lnTo>
                      <a:pt x="43" y="27310"/>
                    </a:lnTo>
                    <a:lnTo>
                      <a:pt x="43" y="33087"/>
                    </a:lnTo>
                    <a:lnTo>
                      <a:pt x="43" y="87237"/>
                    </a:lnTo>
                    <a:lnTo>
                      <a:pt x="43" y="101316"/>
                    </a:lnTo>
                    <a:lnTo>
                      <a:pt x="13021" y="94999"/>
                    </a:lnTo>
                    <a:lnTo>
                      <a:pt x="49120" y="76949"/>
                    </a:lnTo>
                    <a:lnTo>
                      <a:pt x="54192" y="74241"/>
                    </a:lnTo>
                    <a:lnTo>
                      <a:pt x="54192" y="69187"/>
                    </a:lnTo>
                    <a:lnTo>
                      <a:pt x="54192" y="15036"/>
                    </a:lnTo>
                    <a:lnTo>
                      <a:pt x="54192" y="235"/>
                    </a:lnTo>
                    <a:close/>
                    <a:moveTo>
                      <a:pt x="36142" y="29657"/>
                    </a:moveTo>
                    <a:lnTo>
                      <a:pt x="36142" y="63411"/>
                    </a:lnTo>
                    <a:lnTo>
                      <a:pt x="18093" y="72436"/>
                    </a:lnTo>
                    <a:lnTo>
                      <a:pt x="18093" y="38682"/>
                    </a:lnTo>
                    <a:lnTo>
                      <a:pt x="36142" y="2965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81" name="Freeform 2880">
                <a:extLst>
                  <a:ext uri="{FF2B5EF4-FFF2-40B4-BE49-F238E27FC236}">
                    <a16:creationId xmlns:a16="http://schemas.microsoft.com/office/drawing/2014/main" id="{6D82C5E6-E057-CD4E-B058-1B2F0B750DD5}"/>
                  </a:ext>
                </a:extLst>
              </p:cNvPr>
              <p:cNvSpPr/>
              <p:nvPr/>
            </p:nvSpPr>
            <p:spPr>
              <a:xfrm>
                <a:off x="4518464" y="4199669"/>
                <a:ext cx="54148" cy="101081"/>
              </a:xfrm>
              <a:custGeom>
                <a:avLst/>
                <a:gdLst>
                  <a:gd name="connsiteX0" fmla="*/ 54192 w 54148"/>
                  <a:gd name="connsiteY0" fmla="*/ 215 h 101081"/>
                  <a:gd name="connsiteX1" fmla="*/ 41214 w 54148"/>
                  <a:gd name="connsiteY1" fmla="*/ 6532 h 101081"/>
                  <a:gd name="connsiteX2" fmla="*/ 5115 w 54148"/>
                  <a:gd name="connsiteY2" fmla="*/ 24583 h 101081"/>
                  <a:gd name="connsiteX3" fmla="*/ 43 w 54148"/>
                  <a:gd name="connsiteY3" fmla="*/ 27291 h 101081"/>
                  <a:gd name="connsiteX4" fmla="*/ 43 w 54148"/>
                  <a:gd name="connsiteY4" fmla="*/ 33067 h 101081"/>
                  <a:gd name="connsiteX5" fmla="*/ 43 w 54148"/>
                  <a:gd name="connsiteY5" fmla="*/ 87218 h 101081"/>
                  <a:gd name="connsiteX6" fmla="*/ 43 w 54148"/>
                  <a:gd name="connsiteY6" fmla="*/ 101296 h 101081"/>
                  <a:gd name="connsiteX7" fmla="*/ 13021 w 54148"/>
                  <a:gd name="connsiteY7" fmla="*/ 94979 h 101081"/>
                  <a:gd name="connsiteX8" fmla="*/ 49120 w 54148"/>
                  <a:gd name="connsiteY8" fmla="*/ 76929 h 101081"/>
                  <a:gd name="connsiteX9" fmla="*/ 54192 w 54148"/>
                  <a:gd name="connsiteY9" fmla="*/ 74221 h 101081"/>
                  <a:gd name="connsiteX10" fmla="*/ 54192 w 54148"/>
                  <a:gd name="connsiteY10" fmla="*/ 69167 h 101081"/>
                  <a:gd name="connsiteX11" fmla="*/ 54192 w 54148"/>
                  <a:gd name="connsiteY11" fmla="*/ 15017 h 101081"/>
                  <a:gd name="connsiteX12" fmla="*/ 54192 w 54148"/>
                  <a:gd name="connsiteY12" fmla="*/ 215 h 101081"/>
                  <a:gd name="connsiteX13" fmla="*/ 36142 w 54148"/>
                  <a:gd name="connsiteY13" fmla="*/ 29637 h 101081"/>
                  <a:gd name="connsiteX14" fmla="*/ 36142 w 54148"/>
                  <a:gd name="connsiteY14" fmla="*/ 63391 h 101081"/>
                  <a:gd name="connsiteX15" fmla="*/ 18093 w 54148"/>
                  <a:gd name="connsiteY15" fmla="*/ 72416 h 101081"/>
                  <a:gd name="connsiteX16" fmla="*/ 18093 w 54148"/>
                  <a:gd name="connsiteY16" fmla="*/ 38662 h 101081"/>
                  <a:gd name="connsiteX17" fmla="*/ 36142 w 54148"/>
                  <a:gd name="connsiteY17" fmla="*/ 29637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54192" y="215"/>
                    </a:moveTo>
                    <a:lnTo>
                      <a:pt x="41214" y="6532"/>
                    </a:lnTo>
                    <a:lnTo>
                      <a:pt x="5115" y="24583"/>
                    </a:lnTo>
                    <a:lnTo>
                      <a:pt x="43" y="27291"/>
                    </a:lnTo>
                    <a:lnTo>
                      <a:pt x="43" y="33067"/>
                    </a:lnTo>
                    <a:lnTo>
                      <a:pt x="43" y="87218"/>
                    </a:lnTo>
                    <a:lnTo>
                      <a:pt x="43" y="101296"/>
                    </a:lnTo>
                    <a:lnTo>
                      <a:pt x="13021" y="94979"/>
                    </a:lnTo>
                    <a:lnTo>
                      <a:pt x="49120" y="76929"/>
                    </a:lnTo>
                    <a:lnTo>
                      <a:pt x="54192" y="74221"/>
                    </a:lnTo>
                    <a:lnTo>
                      <a:pt x="54192" y="69167"/>
                    </a:lnTo>
                    <a:lnTo>
                      <a:pt x="54192" y="15017"/>
                    </a:lnTo>
                    <a:lnTo>
                      <a:pt x="54192" y="215"/>
                    </a:lnTo>
                    <a:close/>
                    <a:moveTo>
                      <a:pt x="36142" y="29637"/>
                    </a:moveTo>
                    <a:lnTo>
                      <a:pt x="36142" y="63391"/>
                    </a:lnTo>
                    <a:lnTo>
                      <a:pt x="18093" y="72416"/>
                    </a:lnTo>
                    <a:lnTo>
                      <a:pt x="18093" y="38662"/>
                    </a:lnTo>
                    <a:lnTo>
                      <a:pt x="36142" y="2963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82" name="Freeform 2881">
                <a:extLst>
                  <a:ext uri="{FF2B5EF4-FFF2-40B4-BE49-F238E27FC236}">
                    <a16:creationId xmlns:a16="http://schemas.microsoft.com/office/drawing/2014/main" id="{86437331-9B81-87D6-0033-4015C90E02D0}"/>
                  </a:ext>
                </a:extLst>
              </p:cNvPr>
              <p:cNvSpPr/>
              <p:nvPr/>
            </p:nvSpPr>
            <p:spPr>
              <a:xfrm>
                <a:off x="4356019" y="4461398"/>
                <a:ext cx="54148" cy="101081"/>
              </a:xfrm>
              <a:custGeom>
                <a:avLst/>
                <a:gdLst>
                  <a:gd name="connsiteX0" fmla="*/ 14 w 54148"/>
                  <a:gd name="connsiteY0" fmla="*/ 263 h 101081"/>
                  <a:gd name="connsiteX1" fmla="*/ 14 w 54148"/>
                  <a:gd name="connsiteY1" fmla="*/ 15064 h 101081"/>
                  <a:gd name="connsiteX2" fmla="*/ 14 w 54148"/>
                  <a:gd name="connsiteY2" fmla="*/ 69215 h 101081"/>
                  <a:gd name="connsiteX3" fmla="*/ 14 w 54148"/>
                  <a:gd name="connsiteY3" fmla="*/ 74269 h 101081"/>
                  <a:gd name="connsiteX4" fmla="*/ 5085 w 54148"/>
                  <a:gd name="connsiteY4" fmla="*/ 76977 h 101081"/>
                  <a:gd name="connsiteX5" fmla="*/ 41184 w 54148"/>
                  <a:gd name="connsiteY5" fmla="*/ 95027 h 101081"/>
                  <a:gd name="connsiteX6" fmla="*/ 54162 w 54148"/>
                  <a:gd name="connsiteY6" fmla="*/ 101344 h 101081"/>
                  <a:gd name="connsiteX7" fmla="*/ 54162 w 54148"/>
                  <a:gd name="connsiteY7" fmla="*/ 87265 h 101081"/>
                  <a:gd name="connsiteX8" fmla="*/ 54162 w 54148"/>
                  <a:gd name="connsiteY8" fmla="*/ 33115 h 101081"/>
                  <a:gd name="connsiteX9" fmla="*/ 54162 w 54148"/>
                  <a:gd name="connsiteY9" fmla="*/ 27338 h 101081"/>
                  <a:gd name="connsiteX10" fmla="*/ 49090 w 54148"/>
                  <a:gd name="connsiteY10" fmla="*/ 24630 h 101081"/>
                  <a:gd name="connsiteX11" fmla="*/ 12991 w 54148"/>
                  <a:gd name="connsiteY11" fmla="*/ 6580 h 101081"/>
                  <a:gd name="connsiteX12" fmla="*/ 14 w 54148"/>
                  <a:gd name="connsiteY12" fmla="*/ 263 h 101081"/>
                  <a:gd name="connsiteX13" fmla="*/ 18063 w 54148"/>
                  <a:gd name="connsiteY13" fmla="*/ 29685 h 101081"/>
                  <a:gd name="connsiteX14" fmla="*/ 36113 w 54148"/>
                  <a:gd name="connsiteY14" fmla="*/ 38710 h 101081"/>
                  <a:gd name="connsiteX15" fmla="*/ 36113 w 54148"/>
                  <a:gd name="connsiteY15" fmla="*/ 72464 h 101081"/>
                  <a:gd name="connsiteX16" fmla="*/ 18063 w 54148"/>
                  <a:gd name="connsiteY16" fmla="*/ 63439 h 101081"/>
                  <a:gd name="connsiteX17" fmla="*/ 18063 w 54148"/>
                  <a:gd name="connsiteY17" fmla="*/ 29685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14" y="263"/>
                    </a:moveTo>
                    <a:lnTo>
                      <a:pt x="14" y="15064"/>
                    </a:lnTo>
                    <a:lnTo>
                      <a:pt x="14" y="69215"/>
                    </a:lnTo>
                    <a:lnTo>
                      <a:pt x="14" y="74269"/>
                    </a:lnTo>
                    <a:lnTo>
                      <a:pt x="5085" y="76977"/>
                    </a:lnTo>
                    <a:lnTo>
                      <a:pt x="41184" y="95027"/>
                    </a:lnTo>
                    <a:lnTo>
                      <a:pt x="54162" y="101344"/>
                    </a:lnTo>
                    <a:lnTo>
                      <a:pt x="54162" y="87265"/>
                    </a:lnTo>
                    <a:lnTo>
                      <a:pt x="54162" y="33115"/>
                    </a:lnTo>
                    <a:lnTo>
                      <a:pt x="54162" y="27338"/>
                    </a:lnTo>
                    <a:lnTo>
                      <a:pt x="49090" y="24630"/>
                    </a:lnTo>
                    <a:lnTo>
                      <a:pt x="12991" y="6580"/>
                    </a:lnTo>
                    <a:lnTo>
                      <a:pt x="14" y="263"/>
                    </a:lnTo>
                    <a:close/>
                    <a:moveTo>
                      <a:pt x="18063" y="29685"/>
                    </a:moveTo>
                    <a:lnTo>
                      <a:pt x="36113" y="38710"/>
                    </a:lnTo>
                    <a:lnTo>
                      <a:pt x="36113" y="72464"/>
                    </a:lnTo>
                    <a:lnTo>
                      <a:pt x="18063" y="63439"/>
                    </a:lnTo>
                    <a:lnTo>
                      <a:pt x="18063" y="2968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83" name="Freeform 2882">
                <a:extLst>
                  <a:ext uri="{FF2B5EF4-FFF2-40B4-BE49-F238E27FC236}">
                    <a16:creationId xmlns:a16="http://schemas.microsoft.com/office/drawing/2014/main" id="{B4E221FD-608B-EAE4-1583-FFFE975EC606}"/>
                  </a:ext>
                </a:extLst>
              </p:cNvPr>
              <p:cNvSpPr/>
              <p:nvPr/>
            </p:nvSpPr>
            <p:spPr>
              <a:xfrm>
                <a:off x="4356019" y="4353097"/>
                <a:ext cx="54148" cy="101081"/>
              </a:xfrm>
              <a:custGeom>
                <a:avLst/>
                <a:gdLst>
                  <a:gd name="connsiteX0" fmla="*/ 14 w 54148"/>
                  <a:gd name="connsiteY0" fmla="*/ 243 h 101081"/>
                  <a:gd name="connsiteX1" fmla="*/ 14 w 54148"/>
                  <a:gd name="connsiteY1" fmla="*/ 15045 h 101081"/>
                  <a:gd name="connsiteX2" fmla="*/ 14 w 54148"/>
                  <a:gd name="connsiteY2" fmla="*/ 69195 h 101081"/>
                  <a:gd name="connsiteX3" fmla="*/ 14 w 54148"/>
                  <a:gd name="connsiteY3" fmla="*/ 74249 h 101081"/>
                  <a:gd name="connsiteX4" fmla="*/ 5085 w 54148"/>
                  <a:gd name="connsiteY4" fmla="*/ 76957 h 101081"/>
                  <a:gd name="connsiteX5" fmla="*/ 41184 w 54148"/>
                  <a:gd name="connsiteY5" fmla="*/ 95007 h 101081"/>
                  <a:gd name="connsiteX6" fmla="*/ 54162 w 54148"/>
                  <a:gd name="connsiteY6" fmla="*/ 101324 h 101081"/>
                  <a:gd name="connsiteX7" fmla="*/ 54162 w 54148"/>
                  <a:gd name="connsiteY7" fmla="*/ 87246 h 101081"/>
                  <a:gd name="connsiteX8" fmla="*/ 54162 w 54148"/>
                  <a:gd name="connsiteY8" fmla="*/ 33095 h 101081"/>
                  <a:gd name="connsiteX9" fmla="*/ 54162 w 54148"/>
                  <a:gd name="connsiteY9" fmla="*/ 27319 h 101081"/>
                  <a:gd name="connsiteX10" fmla="*/ 49090 w 54148"/>
                  <a:gd name="connsiteY10" fmla="*/ 24611 h 101081"/>
                  <a:gd name="connsiteX11" fmla="*/ 12991 w 54148"/>
                  <a:gd name="connsiteY11" fmla="*/ 6560 h 101081"/>
                  <a:gd name="connsiteX12" fmla="*/ 14 w 54148"/>
                  <a:gd name="connsiteY12" fmla="*/ 243 h 101081"/>
                  <a:gd name="connsiteX13" fmla="*/ 18063 w 54148"/>
                  <a:gd name="connsiteY13" fmla="*/ 29665 h 101081"/>
                  <a:gd name="connsiteX14" fmla="*/ 36113 w 54148"/>
                  <a:gd name="connsiteY14" fmla="*/ 38690 h 101081"/>
                  <a:gd name="connsiteX15" fmla="*/ 36113 w 54148"/>
                  <a:gd name="connsiteY15" fmla="*/ 72444 h 101081"/>
                  <a:gd name="connsiteX16" fmla="*/ 18063 w 54148"/>
                  <a:gd name="connsiteY16" fmla="*/ 63419 h 101081"/>
                  <a:gd name="connsiteX17" fmla="*/ 18063 w 54148"/>
                  <a:gd name="connsiteY17" fmla="*/ 29665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14" y="243"/>
                    </a:moveTo>
                    <a:lnTo>
                      <a:pt x="14" y="15045"/>
                    </a:lnTo>
                    <a:lnTo>
                      <a:pt x="14" y="69195"/>
                    </a:lnTo>
                    <a:lnTo>
                      <a:pt x="14" y="74249"/>
                    </a:lnTo>
                    <a:lnTo>
                      <a:pt x="5085" y="76957"/>
                    </a:lnTo>
                    <a:lnTo>
                      <a:pt x="41184" y="95007"/>
                    </a:lnTo>
                    <a:lnTo>
                      <a:pt x="54162" y="101324"/>
                    </a:lnTo>
                    <a:lnTo>
                      <a:pt x="54162" y="87246"/>
                    </a:lnTo>
                    <a:lnTo>
                      <a:pt x="54162" y="33095"/>
                    </a:lnTo>
                    <a:lnTo>
                      <a:pt x="54162" y="27319"/>
                    </a:lnTo>
                    <a:lnTo>
                      <a:pt x="49090" y="24611"/>
                    </a:lnTo>
                    <a:lnTo>
                      <a:pt x="12991" y="6560"/>
                    </a:lnTo>
                    <a:lnTo>
                      <a:pt x="14" y="243"/>
                    </a:lnTo>
                    <a:close/>
                    <a:moveTo>
                      <a:pt x="18063" y="29665"/>
                    </a:moveTo>
                    <a:lnTo>
                      <a:pt x="36113" y="38690"/>
                    </a:lnTo>
                    <a:lnTo>
                      <a:pt x="36113" y="72444"/>
                    </a:lnTo>
                    <a:lnTo>
                      <a:pt x="18063" y="63419"/>
                    </a:lnTo>
                    <a:lnTo>
                      <a:pt x="18063" y="2966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84" name="Freeform 2883">
                <a:extLst>
                  <a:ext uri="{FF2B5EF4-FFF2-40B4-BE49-F238E27FC236}">
                    <a16:creationId xmlns:a16="http://schemas.microsoft.com/office/drawing/2014/main" id="{D2F08F0B-D129-B608-8B2E-DEE2D4B6D422}"/>
                  </a:ext>
                </a:extLst>
              </p:cNvPr>
              <p:cNvSpPr/>
              <p:nvPr/>
            </p:nvSpPr>
            <p:spPr>
              <a:xfrm>
                <a:off x="4356019" y="4244795"/>
                <a:ext cx="54148" cy="101081"/>
              </a:xfrm>
              <a:custGeom>
                <a:avLst/>
                <a:gdLst>
                  <a:gd name="connsiteX0" fmla="*/ 14 w 54148"/>
                  <a:gd name="connsiteY0" fmla="*/ 223 h 101081"/>
                  <a:gd name="connsiteX1" fmla="*/ 14 w 54148"/>
                  <a:gd name="connsiteY1" fmla="*/ 15025 h 101081"/>
                  <a:gd name="connsiteX2" fmla="*/ 14 w 54148"/>
                  <a:gd name="connsiteY2" fmla="*/ 69176 h 101081"/>
                  <a:gd name="connsiteX3" fmla="*/ 14 w 54148"/>
                  <a:gd name="connsiteY3" fmla="*/ 74229 h 101081"/>
                  <a:gd name="connsiteX4" fmla="*/ 5085 w 54148"/>
                  <a:gd name="connsiteY4" fmla="*/ 76937 h 101081"/>
                  <a:gd name="connsiteX5" fmla="*/ 41184 w 54148"/>
                  <a:gd name="connsiteY5" fmla="*/ 94987 h 101081"/>
                  <a:gd name="connsiteX6" fmla="*/ 54162 w 54148"/>
                  <a:gd name="connsiteY6" fmla="*/ 101305 h 101081"/>
                  <a:gd name="connsiteX7" fmla="*/ 54162 w 54148"/>
                  <a:gd name="connsiteY7" fmla="*/ 87226 h 101081"/>
                  <a:gd name="connsiteX8" fmla="*/ 54162 w 54148"/>
                  <a:gd name="connsiteY8" fmla="*/ 33075 h 101081"/>
                  <a:gd name="connsiteX9" fmla="*/ 54162 w 54148"/>
                  <a:gd name="connsiteY9" fmla="*/ 27299 h 101081"/>
                  <a:gd name="connsiteX10" fmla="*/ 49090 w 54148"/>
                  <a:gd name="connsiteY10" fmla="*/ 24591 h 101081"/>
                  <a:gd name="connsiteX11" fmla="*/ 12991 w 54148"/>
                  <a:gd name="connsiteY11" fmla="*/ 6541 h 101081"/>
                  <a:gd name="connsiteX12" fmla="*/ 14 w 54148"/>
                  <a:gd name="connsiteY12" fmla="*/ 223 h 101081"/>
                  <a:gd name="connsiteX13" fmla="*/ 18063 w 54148"/>
                  <a:gd name="connsiteY13" fmla="*/ 29646 h 101081"/>
                  <a:gd name="connsiteX14" fmla="*/ 36113 w 54148"/>
                  <a:gd name="connsiteY14" fmla="*/ 38671 h 101081"/>
                  <a:gd name="connsiteX15" fmla="*/ 36113 w 54148"/>
                  <a:gd name="connsiteY15" fmla="*/ 72425 h 101081"/>
                  <a:gd name="connsiteX16" fmla="*/ 18063 w 54148"/>
                  <a:gd name="connsiteY16" fmla="*/ 63399 h 101081"/>
                  <a:gd name="connsiteX17" fmla="*/ 18063 w 54148"/>
                  <a:gd name="connsiteY17" fmla="*/ 29646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14" y="223"/>
                    </a:moveTo>
                    <a:lnTo>
                      <a:pt x="14" y="15025"/>
                    </a:lnTo>
                    <a:lnTo>
                      <a:pt x="14" y="69176"/>
                    </a:lnTo>
                    <a:lnTo>
                      <a:pt x="14" y="74229"/>
                    </a:lnTo>
                    <a:lnTo>
                      <a:pt x="5085" y="76937"/>
                    </a:lnTo>
                    <a:lnTo>
                      <a:pt x="41184" y="94987"/>
                    </a:lnTo>
                    <a:lnTo>
                      <a:pt x="54162" y="101305"/>
                    </a:lnTo>
                    <a:lnTo>
                      <a:pt x="54162" y="87226"/>
                    </a:lnTo>
                    <a:lnTo>
                      <a:pt x="54162" y="33075"/>
                    </a:lnTo>
                    <a:lnTo>
                      <a:pt x="54162" y="27299"/>
                    </a:lnTo>
                    <a:lnTo>
                      <a:pt x="49090" y="24591"/>
                    </a:lnTo>
                    <a:lnTo>
                      <a:pt x="12991" y="6541"/>
                    </a:lnTo>
                    <a:lnTo>
                      <a:pt x="14" y="223"/>
                    </a:lnTo>
                    <a:close/>
                    <a:moveTo>
                      <a:pt x="18063" y="29646"/>
                    </a:moveTo>
                    <a:lnTo>
                      <a:pt x="36113" y="38671"/>
                    </a:lnTo>
                    <a:lnTo>
                      <a:pt x="36113" y="72425"/>
                    </a:lnTo>
                    <a:lnTo>
                      <a:pt x="18063" y="63399"/>
                    </a:lnTo>
                    <a:lnTo>
                      <a:pt x="18063" y="2964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85" name="Freeform 2884">
                <a:extLst>
                  <a:ext uri="{FF2B5EF4-FFF2-40B4-BE49-F238E27FC236}">
                    <a16:creationId xmlns:a16="http://schemas.microsoft.com/office/drawing/2014/main" id="{F10341FA-098D-7DFA-7841-D417C9B2B2BA}"/>
                  </a:ext>
                </a:extLst>
              </p:cNvPr>
              <p:cNvSpPr/>
              <p:nvPr/>
            </p:nvSpPr>
            <p:spPr>
              <a:xfrm>
                <a:off x="4265771" y="4416273"/>
                <a:ext cx="54148" cy="101081"/>
              </a:xfrm>
              <a:custGeom>
                <a:avLst/>
                <a:gdLst>
                  <a:gd name="connsiteX0" fmla="*/ -3 w 54148"/>
                  <a:gd name="connsiteY0" fmla="*/ 255 h 101081"/>
                  <a:gd name="connsiteX1" fmla="*/ -3 w 54148"/>
                  <a:gd name="connsiteY1" fmla="*/ 15056 h 101081"/>
                  <a:gd name="connsiteX2" fmla="*/ -3 w 54148"/>
                  <a:gd name="connsiteY2" fmla="*/ 69207 h 101081"/>
                  <a:gd name="connsiteX3" fmla="*/ -3 w 54148"/>
                  <a:gd name="connsiteY3" fmla="*/ 74260 h 101081"/>
                  <a:gd name="connsiteX4" fmla="*/ 5069 w 54148"/>
                  <a:gd name="connsiteY4" fmla="*/ 76968 h 101081"/>
                  <a:gd name="connsiteX5" fmla="*/ 41168 w 54148"/>
                  <a:gd name="connsiteY5" fmla="*/ 95019 h 101081"/>
                  <a:gd name="connsiteX6" fmla="*/ 54146 w 54148"/>
                  <a:gd name="connsiteY6" fmla="*/ 101336 h 101081"/>
                  <a:gd name="connsiteX7" fmla="*/ 54146 w 54148"/>
                  <a:gd name="connsiteY7" fmla="*/ 87257 h 101081"/>
                  <a:gd name="connsiteX8" fmla="*/ 54146 w 54148"/>
                  <a:gd name="connsiteY8" fmla="*/ 33106 h 101081"/>
                  <a:gd name="connsiteX9" fmla="*/ 54146 w 54148"/>
                  <a:gd name="connsiteY9" fmla="*/ 27330 h 101081"/>
                  <a:gd name="connsiteX10" fmla="*/ 49074 w 54148"/>
                  <a:gd name="connsiteY10" fmla="*/ 24622 h 101081"/>
                  <a:gd name="connsiteX11" fmla="*/ 12975 w 54148"/>
                  <a:gd name="connsiteY11" fmla="*/ 6572 h 101081"/>
                  <a:gd name="connsiteX12" fmla="*/ -3 w 54148"/>
                  <a:gd name="connsiteY12" fmla="*/ 255 h 101081"/>
                  <a:gd name="connsiteX13" fmla="*/ 18047 w 54148"/>
                  <a:gd name="connsiteY13" fmla="*/ 29677 h 101081"/>
                  <a:gd name="connsiteX14" fmla="*/ 36096 w 54148"/>
                  <a:gd name="connsiteY14" fmla="*/ 38702 h 101081"/>
                  <a:gd name="connsiteX15" fmla="*/ 36096 w 54148"/>
                  <a:gd name="connsiteY15" fmla="*/ 72456 h 101081"/>
                  <a:gd name="connsiteX16" fmla="*/ 18047 w 54148"/>
                  <a:gd name="connsiteY16" fmla="*/ 63431 h 101081"/>
                  <a:gd name="connsiteX17" fmla="*/ 18047 w 54148"/>
                  <a:gd name="connsiteY17" fmla="*/ 29677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3" y="255"/>
                    </a:moveTo>
                    <a:lnTo>
                      <a:pt x="-3" y="15056"/>
                    </a:lnTo>
                    <a:lnTo>
                      <a:pt x="-3" y="69207"/>
                    </a:lnTo>
                    <a:lnTo>
                      <a:pt x="-3" y="74260"/>
                    </a:lnTo>
                    <a:lnTo>
                      <a:pt x="5069" y="76968"/>
                    </a:lnTo>
                    <a:lnTo>
                      <a:pt x="41168" y="95019"/>
                    </a:lnTo>
                    <a:lnTo>
                      <a:pt x="54146" y="101336"/>
                    </a:lnTo>
                    <a:lnTo>
                      <a:pt x="54146" y="87257"/>
                    </a:lnTo>
                    <a:lnTo>
                      <a:pt x="54146" y="33106"/>
                    </a:lnTo>
                    <a:lnTo>
                      <a:pt x="54146" y="27330"/>
                    </a:lnTo>
                    <a:lnTo>
                      <a:pt x="49074" y="24622"/>
                    </a:lnTo>
                    <a:lnTo>
                      <a:pt x="12975" y="6572"/>
                    </a:lnTo>
                    <a:lnTo>
                      <a:pt x="-3" y="255"/>
                    </a:lnTo>
                    <a:close/>
                    <a:moveTo>
                      <a:pt x="18047" y="29677"/>
                    </a:moveTo>
                    <a:lnTo>
                      <a:pt x="36096" y="38702"/>
                    </a:lnTo>
                    <a:lnTo>
                      <a:pt x="36096" y="72456"/>
                    </a:lnTo>
                    <a:lnTo>
                      <a:pt x="18047" y="63431"/>
                    </a:lnTo>
                    <a:lnTo>
                      <a:pt x="18047" y="2967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86" name="Freeform 2885">
                <a:extLst>
                  <a:ext uri="{FF2B5EF4-FFF2-40B4-BE49-F238E27FC236}">
                    <a16:creationId xmlns:a16="http://schemas.microsoft.com/office/drawing/2014/main" id="{35112BC4-157B-EF37-660C-BAF12663C8B4}"/>
                  </a:ext>
                </a:extLst>
              </p:cNvPr>
              <p:cNvSpPr/>
              <p:nvPr/>
            </p:nvSpPr>
            <p:spPr>
              <a:xfrm>
                <a:off x="4265771" y="4307971"/>
                <a:ext cx="54148" cy="101081"/>
              </a:xfrm>
              <a:custGeom>
                <a:avLst/>
                <a:gdLst>
                  <a:gd name="connsiteX0" fmla="*/ -3 w 54148"/>
                  <a:gd name="connsiteY0" fmla="*/ 235 h 101081"/>
                  <a:gd name="connsiteX1" fmla="*/ -3 w 54148"/>
                  <a:gd name="connsiteY1" fmla="*/ 15036 h 101081"/>
                  <a:gd name="connsiteX2" fmla="*/ -3 w 54148"/>
                  <a:gd name="connsiteY2" fmla="*/ 69187 h 101081"/>
                  <a:gd name="connsiteX3" fmla="*/ -3 w 54148"/>
                  <a:gd name="connsiteY3" fmla="*/ 74241 h 101081"/>
                  <a:gd name="connsiteX4" fmla="*/ 5069 w 54148"/>
                  <a:gd name="connsiteY4" fmla="*/ 76949 h 101081"/>
                  <a:gd name="connsiteX5" fmla="*/ 41168 w 54148"/>
                  <a:gd name="connsiteY5" fmla="*/ 94999 h 101081"/>
                  <a:gd name="connsiteX6" fmla="*/ 54146 w 54148"/>
                  <a:gd name="connsiteY6" fmla="*/ 101316 h 101081"/>
                  <a:gd name="connsiteX7" fmla="*/ 54146 w 54148"/>
                  <a:gd name="connsiteY7" fmla="*/ 87237 h 101081"/>
                  <a:gd name="connsiteX8" fmla="*/ 54146 w 54148"/>
                  <a:gd name="connsiteY8" fmla="*/ 33087 h 101081"/>
                  <a:gd name="connsiteX9" fmla="*/ 54146 w 54148"/>
                  <a:gd name="connsiteY9" fmla="*/ 27310 h 101081"/>
                  <a:gd name="connsiteX10" fmla="*/ 49074 w 54148"/>
                  <a:gd name="connsiteY10" fmla="*/ 24602 h 101081"/>
                  <a:gd name="connsiteX11" fmla="*/ 12975 w 54148"/>
                  <a:gd name="connsiteY11" fmla="*/ 6552 h 101081"/>
                  <a:gd name="connsiteX12" fmla="*/ -3 w 54148"/>
                  <a:gd name="connsiteY12" fmla="*/ 235 h 101081"/>
                  <a:gd name="connsiteX13" fmla="*/ 18047 w 54148"/>
                  <a:gd name="connsiteY13" fmla="*/ 29657 h 101081"/>
                  <a:gd name="connsiteX14" fmla="*/ 36096 w 54148"/>
                  <a:gd name="connsiteY14" fmla="*/ 38682 h 101081"/>
                  <a:gd name="connsiteX15" fmla="*/ 36096 w 54148"/>
                  <a:gd name="connsiteY15" fmla="*/ 72436 h 101081"/>
                  <a:gd name="connsiteX16" fmla="*/ 18047 w 54148"/>
                  <a:gd name="connsiteY16" fmla="*/ 63411 h 101081"/>
                  <a:gd name="connsiteX17" fmla="*/ 18047 w 54148"/>
                  <a:gd name="connsiteY17" fmla="*/ 29657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3" y="235"/>
                    </a:moveTo>
                    <a:lnTo>
                      <a:pt x="-3" y="15036"/>
                    </a:lnTo>
                    <a:lnTo>
                      <a:pt x="-3" y="69187"/>
                    </a:lnTo>
                    <a:lnTo>
                      <a:pt x="-3" y="74241"/>
                    </a:lnTo>
                    <a:lnTo>
                      <a:pt x="5069" y="76949"/>
                    </a:lnTo>
                    <a:lnTo>
                      <a:pt x="41168" y="94999"/>
                    </a:lnTo>
                    <a:lnTo>
                      <a:pt x="54146" y="101316"/>
                    </a:lnTo>
                    <a:lnTo>
                      <a:pt x="54146" y="87237"/>
                    </a:lnTo>
                    <a:lnTo>
                      <a:pt x="54146" y="33087"/>
                    </a:lnTo>
                    <a:lnTo>
                      <a:pt x="54146" y="27310"/>
                    </a:lnTo>
                    <a:lnTo>
                      <a:pt x="49074" y="24602"/>
                    </a:lnTo>
                    <a:lnTo>
                      <a:pt x="12975" y="6552"/>
                    </a:lnTo>
                    <a:lnTo>
                      <a:pt x="-3" y="235"/>
                    </a:lnTo>
                    <a:close/>
                    <a:moveTo>
                      <a:pt x="18047" y="29657"/>
                    </a:moveTo>
                    <a:lnTo>
                      <a:pt x="36096" y="38682"/>
                    </a:lnTo>
                    <a:lnTo>
                      <a:pt x="36096" y="72436"/>
                    </a:lnTo>
                    <a:lnTo>
                      <a:pt x="18047" y="63411"/>
                    </a:lnTo>
                    <a:lnTo>
                      <a:pt x="18047" y="2965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87" name="Freeform 2886">
                <a:extLst>
                  <a:ext uri="{FF2B5EF4-FFF2-40B4-BE49-F238E27FC236}">
                    <a16:creationId xmlns:a16="http://schemas.microsoft.com/office/drawing/2014/main" id="{DC45C613-D901-EC34-0B00-7E99C1C468A1}"/>
                  </a:ext>
                </a:extLst>
              </p:cNvPr>
              <p:cNvSpPr/>
              <p:nvPr/>
            </p:nvSpPr>
            <p:spPr>
              <a:xfrm>
                <a:off x="4265771" y="4199669"/>
                <a:ext cx="54148" cy="101081"/>
              </a:xfrm>
              <a:custGeom>
                <a:avLst/>
                <a:gdLst>
                  <a:gd name="connsiteX0" fmla="*/ -3 w 54148"/>
                  <a:gd name="connsiteY0" fmla="*/ 215 h 101081"/>
                  <a:gd name="connsiteX1" fmla="*/ -3 w 54148"/>
                  <a:gd name="connsiteY1" fmla="*/ 15017 h 101081"/>
                  <a:gd name="connsiteX2" fmla="*/ -3 w 54148"/>
                  <a:gd name="connsiteY2" fmla="*/ 69167 h 101081"/>
                  <a:gd name="connsiteX3" fmla="*/ -3 w 54148"/>
                  <a:gd name="connsiteY3" fmla="*/ 74221 h 101081"/>
                  <a:gd name="connsiteX4" fmla="*/ 5069 w 54148"/>
                  <a:gd name="connsiteY4" fmla="*/ 76929 h 101081"/>
                  <a:gd name="connsiteX5" fmla="*/ 41168 w 54148"/>
                  <a:gd name="connsiteY5" fmla="*/ 94979 h 101081"/>
                  <a:gd name="connsiteX6" fmla="*/ 54146 w 54148"/>
                  <a:gd name="connsiteY6" fmla="*/ 101296 h 101081"/>
                  <a:gd name="connsiteX7" fmla="*/ 54146 w 54148"/>
                  <a:gd name="connsiteY7" fmla="*/ 87218 h 101081"/>
                  <a:gd name="connsiteX8" fmla="*/ 54146 w 54148"/>
                  <a:gd name="connsiteY8" fmla="*/ 33067 h 101081"/>
                  <a:gd name="connsiteX9" fmla="*/ 54146 w 54148"/>
                  <a:gd name="connsiteY9" fmla="*/ 27291 h 101081"/>
                  <a:gd name="connsiteX10" fmla="*/ 49074 w 54148"/>
                  <a:gd name="connsiteY10" fmla="*/ 24583 h 101081"/>
                  <a:gd name="connsiteX11" fmla="*/ 12975 w 54148"/>
                  <a:gd name="connsiteY11" fmla="*/ 6532 h 101081"/>
                  <a:gd name="connsiteX12" fmla="*/ -3 w 54148"/>
                  <a:gd name="connsiteY12" fmla="*/ 215 h 101081"/>
                  <a:gd name="connsiteX13" fmla="*/ 18047 w 54148"/>
                  <a:gd name="connsiteY13" fmla="*/ 29637 h 101081"/>
                  <a:gd name="connsiteX14" fmla="*/ 36096 w 54148"/>
                  <a:gd name="connsiteY14" fmla="*/ 38662 h 101081"/>
                  <a:gd name="connsiteX15" fmla="*/ 36096 w 54148"/>
                  <a:gd name="connsiteY15" fmla="*/ 72416 h 101081"/>
                  <a:gd name="connsiteX16" fmla="*/ 18047 w 54148"/>
                  <a:gd name="connsiteY16" fmla="*/ 63391 h 101081"/>
                  <a:gd name="connsiteX17" fmla="*/ 18047 w 54148"/>
                  <a:gd name="connsiteY17" fmla="*/ 29637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3" y="215"/>
                    </a:moveTo>
                    <a:lnTo>
                      <a:pt x="-3" y="15017"/>
                    </a:lnTo>
                    <a:lnTo>
                      <a:pt x="-3" y="69167"/>
                    </a:lnTo>
                    <a:lnTo>
                      <a:pt x="-3" y="74221"/>
                    </a:lnTo>
                    <a:lnTo>
                      <a:pt x="5069" y="76929"/>
                    </a:lnTo>
                    <a:lnTo>
                      <a:pt x="41168" y="94979"/>
                    </a:lnTo>
                    <a:lnTo>
                      <a:pt x="54146" y="101296"/>
                    </a:lnTo>
                    <a:lnTo>
                      <a:pt x="54146" y="87218"/>
                    </a:lnTo>
                    <a:lnTo>
                      <a:pt x="54146" y="33067"/>
                    </a:lnTo>
                    <a:lnTo>
                      <a:pt x="54146" y="27291"/>
                    </a:lnTo>
                    <a:lnTo>
                      <a:pt x="49074" y="24583"/>
                    </a:lnTo>
                    <a:lnTo>
                      <a:pt x="12975" y="6532"/>
                    </a:lnTo>
                    <a:lnTo>
                      <a:pt x="-3" y="215"/>
                    </a:lnTo>
                    <a:close/>
                    <a:moveTo>
                      <a:pt x="18047" y="29637"/>
                    </a:moveTo>
                    <a:lnTo>
                      <a:pt x="36096" y="38662"/>
                    </a:lnTo>
                    <a:lnTo>
                      <a:pt x="36096" y="72416"/>
                    </a:lnTo>
                    <a:lnTo>
                      <a:pt x="18047" y="63391"/>
                    </a:lnTo>
                    <a:lnTo>
                      <a:pt x="18047" y="2963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647281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898" name="Freeform 2897">
            <a:extLst>
              <a:ext uri="{FF2B5EF4-FFF2-40B4-BE49-F238E27FC236}">
                <a16:creationId xmlns:a16="http://schemas.microsoft.com/office/drawing/2014/main" id="{95D3349C-FE9C-68A1-2B14-9D6E999E10A9}"/>
              </a:ext>
            </a:extLst>
          </p:cNvPr>
          <p:cNvSpPr/>
          <p:nvPr/>
        </p:nvSpPr>
        <p:spPr>
          <a:xfrm>
            <a:off x="7437052" y="2043909"/>
            <a:ext cx="260646" cy="132811"/>
          </a:xfrm>
          <a:custGeom>
            <a:avLst/>
            <a:gdLst>
              <a:gd name="connsiteX0" fmla="*/ 331 w 3532618"/>
              <a:gd name="connsiteY0" fmla="*/ 1800119 h 1800026"/>
              <a:gd name="connsiteX1" fmla="*/ 3532950 w 3532618"/>
              <a:gd name="connsiteY1" fmla="*/ 93 h 1800026"/>
            </a:gdLst>
            <a:ahLst/>
            <a:cxnLst>
              <a:cxn ang="0">
                <a:pos x="connsiteX0" y="connsiteY0"/>
              </a:cxn>
              <a:cxn ang="0">
                <a:pos x="connsiteX1" y="connsiteY1"/>
              </a:cxn>
            </a:cxnLst>
            <a:rect l="l" t="t" r="r" b="b"/>
            <a:pathLst>
              <a:path w="3532618" h="1800026">
                <a:moveTo>
                  <a:pt x="331" y="1800119"/>
                </a:moveTo>
                <a:lnTo>
                  <a:pt x="3532950" y="93"/>
                </a:lnTo>
              </a:path>
            </a:pathLst>
          </a:custGeom>
          <a:noFill/>
          <a:ln w="22225" cap="flat">
            <a:solidFill>
              <a:srgbClr val="98D3D3"/>
            </a:solidFill>
            <a:prstDash val="solid"/>
            <a:miter/>
          </a:ln>
        </p:spPr>
        <p:txBody>
          <a:bodyPr rtlCol="0" anchor="ctr"/>
          <a:lstStyle/>
          <a:p>
            <a:endParaRPr lang="en-GB"/>
          </a:p>
        </p:txBody>
      </p:sp>
      <p:sp>
        <p:nvSpPr>
          <p:cNvPr id="2899" name="Freeform 2898">
            <a:extLst>
              <a:ext uri="{FF2B5EF4-FFF2-40B4-BE49-F238E27FC236}">
                <a16:creationId xmlns:a16="http://schemas.microsoft.com/office/drawing/2014/main" id="{3FD188BB-C2F7-7AF7-7D4B-8D74E0F103ED}"/>
              </a:ext>
            </a:extLst>
          </p:cNvPr>
          <p:cNvSpPr/>
          <p:nvPr/>
        </p:nvSpPr>
        <p:spPr>
          <a:xfrm>
            <a:off x="6457877" y="2453995"/>
            <a:ext cx="460078" cy="234430"/>
          </a:xfrm>
          <a:custGeom>
            <a:avLst/>
            <a:gdLst>
              <a:gd name="connsiteX0" fmla="*/ 331 w 3532618"/>
              <a:gd name="connsiteY0" fmla="*/ 1800119 h 1800026"/>
              <a:gd name="connsiteX1" fmla="*/ 3532950 w 3532618"/>
              <a:gd name="connsiteY1" fmla="*/ 93 h 1800026"/>
            </a:gdLst>
            <a:ahLst/>
            <a:cxnLst>
              <a:cxn ang="0">
                <a:pos x="connsiteX0" y="connsiteY0"/>
              </a:cxn>
              <a:cxn ang="0">
                <a:pos x="connsiteX1" y="connsiteY1"/>
              </a:cxn>
            </a:cxnLst>
            <a:rect l="l" t="t" r="r" b="b"/>
            <a:pathLst>
              <a:path w="3532618" h="1800026">
                <a:moveTo>
                  <a:pt x="331" y="1800119"/>
                </a:moveTo>
                <a:lnTo>
                  <a:pt x="3532950" y="93"/>
                </a:lnTo>
              </a:path>
            </a:pathLst>
          </a:custGeom>
          <a:noFill/>
          <a:ln w="22225" cap="flat">
            <a:solidFill>
              <a:srgbClr val="98D3D3"/>
            </a:solidFill>
            <a:prstDash val="solid"/>
            <a:miter/>
          </a:ln>
        </p:spPr>
        <p:txBody>
          <a:bodyPr rtlCol="0" anchor="ctr"/>
          <a:lstStyle/>
          <a:p>
            <a:endParaRPr lang="en-GB"/>
          </a:p>
        </p:txBody>
      </p:sp>
      <p:sp>
        <p:nvSpPr>
          <p:cNvPr id="2900" name="Freeform 2899">
            <a:extLst>
              <a:ext uri="{FF2B5EF4-FFF2-40B4-BE49-F238E27FC236}">
                <a16:creationId xmlns:a16="http://schemas.microsoft.com/office/drawing/2014/main" id="{A92C18B2-FA1E-0718-2E91-5A3D2C645F4D}"/>
              </a:ext>
            </a:extLst>
          </p:cNvPr>
          <p:cNvSpPr/>
          <p:nvPr/>
        </p:nvSpPr>
        <p:spPr>
          <a:xfrm>
            <a:off x="5353382" y="2967092"/>
            <a:ext cx="557598" cy="284121"/>
          </a:xfrm>
          <a:custGeom>
            <a:avLst/>
            <a:gdLst>
              <a:gd name="connsiteX0" fmla="*/ 331 w 3532618"/>
              <a:gd name="connsiteY0" fmla="*/ 1800119 h 1800026"/>
              <a:gd name="connsiteX1" fmla="*/ 3532950 w 3532618"/>
              <a:gd name="connsiteY1" fmla="*/ 93 h 1800026"/>
            </a:gdLst>
            <a:ahLst/>
            <a:cxnLst>
              <a:cxn ang="0">
                <a:pos x="connsiteX0" y="connsiteY0"/>
              </a:cxn>
              <a:cxn ang="0">
                <a:pos x="connsiteX1" y="connsiteY1"/>
              </a:cxn>
            </a:cxnLst>
            <a:rect l="l" t="t" r="r" b="b"/>
            <a:pathLst>
              <a:path w="3532618" h="1800026">
                <a:moveTo>
                  <a:pt x="331" y="1800119"/>
                </a:moveTo>
                <a:lnTo>
                  <a:pt x="3532950" y="93"/>
                </a:lnTo>
              </a:path>
            </a:pathLst>
          </a:custGeom>
          <a:noFill/>
          <a:ln w="22225" cap="flat">
            <a:solidFill>
              <a:srgbClr val="98D3D3"/>
            </a:solidFill>
            <a:prstDash val="solid"/>
            <a:miter/>
          </a:ln>
        </p:spPr>
        <p:txBody>
          <a:bodyPr rtlCol="0" anchor="ctr"/>
          <a:lstStyle/>
          <a:p>
            <a:endParaRPr lang="en-GB"/>
          </a:p>
        </p:txBody>
      </p:sp>
      <p:sp>
        <p:nvSpPr>
          <p:cNvPr id="2901" name="Freeform 2900">
            <a:extLst>
              <a:ext uri="{FF2B5EF4-FFF2-40B4-BE49-F238E27FC236}">
                <a16:creationId xmlns:a16="http://schemas.microsoft.com/office/drawing/2014/main" id="{27FD3043-649E-8C95-036D-F8993EBD9AE6}"/>
              </a:ext>
            </a:extLst>
          </p:cNvPr>
          <p:cNvSpPr/>
          <p:nvPr/>
        </p:nvSpPr>
        <p:spPr>
          <a:xfrm>
            <a:off x="4685614" y="3483918"/>
            <a:ext cx="211077" cy="107553"/>
          </a:xfrm>
          <a:custGeom>
            <a:avLst/>
            <a:gdLst>
              <a:gd name="connsiteX0" fmla="*/ 331 w 3532618"/>
              <a:gd name="connsiteY0" fmla="*/ 1800119 h 1800026"/>
              <a:gd name="connsiteX1" fmla="*/ 3532950 w 3532618"/>
              <a:gd name="connsiteY1" fmla="*/ 93 h 1800026"/>
            </a:gdLst>
            <a:ahLst/>
            <a:cxnLst>
              <a:cxn ang="0">
                <a:pos x="connsiteX0" y="connsiteY0"/>
              </a:cxn>
              <a:cxn ang="0">
                <a:pos x="connsiteX1" y="connsiteY1"/>
              </a:cxn>
            </a:cxnLst>
            <a:rect l="l" t="t" r="r" b="b"/>
            <a:pathLst>
              <a:path w="3532618" h="1800026">
                <a:moveTo>
                  <a:pt x="331" y="1800119"/>
                </a:moveTo>
                <a:lnTo>
                  <a:pt x="3532950" y="93"/>
                </a:lnTo>
              </a:path>
            </a:pathLst>
          </a:custGeom>
          <a:noFill/>
          <a:ln w="22225" cap="flat">
            <a:solidFill>
              <a:srgbClr val="98D3D3"/>
            </a:solidFill>
            <a:prstDash val="solid"/>
            <a:miter/>
          </a:ln>
        </p:spPr>
        <p:txBody>
          <a:bodyPr rtlCol="0" anchor="ctr"/>
          <a:lstStyle/>
          <a:p>
            <a:endParaRPr lang="en-GB"/>
          </a:p>
        </p:txBody>
      </p:sp>
      <p:sp>
        <p:nvSpPr>
          <p:cNvPr id="2902" name="Freeform 2901">
            <a:extLst>
              <a:ext uri="{FF2B5EF4-FFF2-40B4-BE49-F238E27FC236}">
                <a16:creationId xmlns:a16="http://schemas.microsoft.com/office/drawing/2014/main" id="{69B5BBBA-0A05-BF48-0078-CDCC13979D24}"/>
              </a:ext>
            </a:extLst>
          </p:cNvPr>
          <p:cNvSpPr/>
          <p:nvPr/>
        </p:nvSpPr>
        <p:spPr>
          <a:xfrm>
            <a:off x="3694945" y="3875842"/>
            <a:ext cx="432579" cy="220418"/>
          </a:xfrm>
          <a:custGeom>
            <a:avLst/>
            <a:gdLst>
              <a:gd name="connsiteX0" fmla="*/ 331 w 3532618"/>
              <a:gd name="connsiteY0" fmla="*/ 1800119 h 1800026"/>
              <a:gd name="connsiteX1" fmla="*/ 3532950 w 3532618"/>
              <a:gd name="connsiteY1" fmla="*/ 93 h 1800026"/>
            </a:gdLst>
            <a:ahLst/>
            <a:cxnLst>
              <a:cxn ang="0">
                <a:pos x="connsiteX0" y="connsiteY0"/>
              </a:cxn>
              <a:cxn ang="0">
                <a:pos x="connsiteX1" y="connsiteY1"/>
              </a:cxn>
            </a:cxnLst>
            <a:rect l="l" t="t" r="r" b="b"/>
            <a:pathLst>
              <a:path w="3532618" h="1800026">
                <a:moveTo>
                  <a:pt x="331" y="1800119"/>
                </a:moveTo>
                <a:lnTo>
                  <a:pt x="3532950" y="93"/>
                </a:lnTo>
              </a:path>
            </a:pathLst>
          </a:custGeom>
          <a:noFill/>
          <a:ln w="22225" cap="flat">
            <a:solidFill>
              <a:srgbClr val="98D3D3"/>
            </a:solidFill>
            <a:prstDash val="solid"/>
            <a:miter/>
          </a:ln>
        </p:spPr>
        <p:txBody>
          <a:bodyPr rtlCol="0" anchor="ctr"/>
          <a:lstStyle/>
          <a:p>
            <a:endParaRPr lang="en-GB"/>
          </a:p>
        </p:txBody>
      </p:sp>
      <p:sp>
        <p:nvSpPr>
          <p:cNvPr id="2" name="TextBox 1">
            <a:extLst>
              <a:ext uri="{FF2B5EF4-FFF2-40B4-BE49-F238E27FC236}">
                <a16:creationId xmlns:a16="http://schemas.microsoft.com/office/drawing/2014/main" id="{810A2187-BEE4-8B63-B68E-5E255326C6D3}"/>
              </a:ext>
            </a:extLst>
          </p:cNvPr>
          <p:cNvSpPr txBox="1"/>
          <p:nvPr/>
        </p:nvSpPr>
        <p:spPr>
          <a:xfrm>
            <a:off x="387458" y="517027"/>
            <a:ext cx="3167575" cy="1587845"/>
          </a:xfrm>
          <a:prstGeom prst="rect">
            <a:avLst/>
          </a:prstGeom>
          <a:noFill/>
        </p:spPr>
        <p:txBody>
          <a:bodyPr wrap="square" lIns="216000" tIns="0" rIns="0" bIns="0" anchor="ctr" anchorCtr="0">
            <a:noAutofit/>
          </a:bodyPr>
          <a:lstStyle/>
          <a:p>
            <a:r>
              <a:rPr lang="en-GB" sz="8000" dirty="0">
                <a:solidFill>
                  <a:srgbClr val="98D3D3"/>
                </a:solidFill>
                <a:latin typeface="Gotham Medium" pitchFamily="2" charset="0"/>
                <a:cs typeface="Gotham Medium" pitchFamily="2" charset="0"/>
              </a:rPr>
              <a:t>Steps</a:t>
            </a:r>
            <a:endParaRPr lang="en-GB" sz="13800" dirty="0">
              <a:solidFill>
                <a:srgbClr val="98D3D3"/>
              </a:solidFill>
              <a:latin typeface="Gotham Medium" pitchFamily="2" charset="0"/>
              <a:cs typeface="Gotham Medium" pitchFamily="2" charset="0"/>
            </a:endParaRP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Freeform 48">
            <a:extLst>
              <a:ext uri="{FF2B5EF4-FFF2-40B4-BE49-F238E27FC236}">
                <a16:creationId xmlns:a16="http://schemas.microsoft.com/office/drawing/2014/main" id="{4DC241E3-8BF5-3EC1-9926-37E381DD15A6}"/>
              </a:ext>
            </a:extLst>
          </p:cNvPr>
          <p:cNvSpPr/>
          <p:nvPr/>
        </p:nvSpPr>
        <p:spPr>
          <a:xfrm>
            <a:off x="4602191" y="3931345"/>
            <a:ext cx="811703" cy="430729"/>
          </a:xfrm>
          <a:custGeom>
            <a:avLst/>
            <a:gdLst>
              <a:gd name="connsiteX0" fmla="*/ 331 w 547494"/>
              <a:gd name="connsiteY0" fmla="*/ 93 h 290527"/>
              <a:gd name="connsiteX1" fmla="*/ 547826 w 547494"/>
              <a:gd name="connsiteY1" fmla="*/ 290620 h 290527"/>
            </a:gdLst>
            <a:ahLst/>
            <a:cxnLst>
              <a:cxn ang="0">
                <a:pos x="connsiteX0" y="connsiteY0"/>
              </a:cxn>
              <a:cxn ang="0">
                <a:pos x="connsiteX1" y="connsiteY1"/>
              </a:cxn>
            </a:cxnLst>
            <a:rect l="l" t="t" r="r" b="b"/>
            <a:pathLst>
              <a:path w="547494" h="290527">
                <a:moveTo>
                  <a:pt x="331" y="93"/>
                </a:moveTo>
                <a:lnTo>
                  <a:pt x="547826" y="290620"/>
                </a:lnTo>
              </a:path>
            </a:pathLst>
          </a:custGeom>
          <a:noFill/>
          <a:ln w="22225" cap="flat">
            <a:solidFill>
              <a:srgbClr val="98D3D3"/>
            </a:solid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483C2BBB-8693-054C-896B-5EE235EAE495}"/>
              </a:ext>
            </a:extLst>
          </p:cNvPr>
          <p:cNvSpPr/>
          <p:nvPr/>
        </p:nvSpPr>
        <p:spPr>
          <a:xfrm>
            <a:off x="6575985" y="3731913"/>
            <a:ext cx="866656" cy="441570"/>
          </a:xfrm>
          <a:custGeom>
            <a:avLst/>
            <a:gdLst>
              <a:gd name="connsiteX0" fmla="*/ -118 w 584560"/>
              <a:gd name="connsiteY0" fmla="*/ 297838 h 297839"/>
              <a:gd name="connsiteX1" fmla="*/ 584442 w 584560"/>
              <a:gd name="connsiteY1" fmla="*/ -2 h 297839"/>
            </a:gdLst>
            <a:ahLst/>
            <a:cxnLst>
              <a:cxn ang="0">
                <a:pos x="connsiteX0" y="connsiteY0"/>
              </a:cxn>
              <a:cxn ang="0">
                <a:pos x="connsiteX1" y="connsiteY1"/>
              </a:cxn>
            </a:cxnLst>
            <a:rect l="l" t="t" r="r" b="b"/>
            <a:pathLst>
              <a:path w="584560" h="297839">
                <a:moveTo>
                  <a:pt x="-118" y="297838"/>
                </a:moveTo>
                <a:lnTo>
                  <a:pt x="584442" y="-2"/>
                </a:lnTo>
              </a:path>
            </a:pathLst>
          </a:custGeom>
          <a:noFill/>
          <a:ln w="22225" cap="flat">
            <a:solidFill>
              <a:srgbClr val="98D3D3"/>
            </a:solidFill>
            <a:prstDash val="solid"/>
            <a:miter/>
          </a:ln>
        </p:spPr>
        <p:txBody>
          <a:bodyPr rtlCol="0" anchor="ctr"/>
          <a:lstStyle/>
          <a:p>
            <a:endParaRPr lang="en-GB"/>
          </a:p>
        </p:txBody>
      </p:sp>
      <p:sp>
        <p:nvSpPr>
          <p:cNvPr id="4" name="Freeform 3">
            <a:extLst>
              <a:ext uri="{FF2B5EF4-FFF2-40B4-BE49-F238E27FC236}">
                <a16:creationId xmlns:a16="http://schemas.microsoft.com/office/drawing/2014/main" id="{CC949474-F9E9-5626-C60C-15178E7FEBBD}"/>
              </a:ext>
            </a:extLst>
          </p:cNvPr>
          <p:cNvSpPr/>
          <p:nvPr/>
        </p:nvSpPr>
        <p:spPr>
          <a:xfrm>
            <a:off x="5809327" y="3349472"/>
            <a:ext cx="883166" cy="433221"/>
          </a:xfrm>
          <a:custGeom>
            <a:avLst/>
            <a:gdLst>
              <a:gd name="connsiteX0" fmla="*/ -118 w 595696"/>
              <a:gd name="connsiteY0" fmla="*/ 292207 h 292208"/>
              <a:gd name="connsiteX1" fmla="*/ 595578 w 595696"/>
              <a:gd name="connsiteY1" fmla="*/ -2 h 292208"/>
            </a:gdLst>
            <a:ahLst/>
            <a:cxnLst>
              <a:cxn ang="0">
                <a:pos x="connsiteX0" y="connsiteY0"/>
              </a:cxn>
              <a:cxn ang="0">
                <a:pos x="connsiteX1" y="connsiteY1"/>
              </a:cxn>
            </a:cxnLst>
            <a:rect l="l" t="t" r="r" b="b"/>
            <a:pathLst>
              <a:path w="595696" h="292208">
                <a:moveTo>
                  <a:pt x="-118" y="292207"/>
                </a:moveTo>
                <a:lnTo>
                  <a:pt x="595578" y="-2"/>
                </a:lnTo>
              </a:path>
            </a:pathLst>
          </a:custGeom>
          <a:noFill/>
          <a:ln w="22225" cap="flat">
            <a:solidFill>
              <a:srgbClr val="98D3D3"/>
            </a:solidFill>
            <a:prstDash val="solid"/>
            <a:miter/>
          </a:ln>
        </p:spPr>
        <p:txBody>
          <a:bodyPr rtlCol="0" anchor="ctr"/>
          <a:lstStyle/>
          <a:p>
            <a:endParaRPr lang="en-GB"/>
          </a:p>
        </p:txBody>
      </p:sp>
      <p:sp>
        <p:nvSpPr>
          <p:cNvPr id="18" name="Freeform 17">
            <a:extLst>
              <a:ext uri="{FF2B5EF4-FFF2-40B4-BE49-F238E27FC236}">
                <a16:creationId xmlns:a16="http://schemas.microsoft.com/office/drawing/2014/main" id="{F01F4251-7AA5-F4EB-3D3D-45BD212C56EE}"/>
              </a:ext>
            </a:extLst>
          </p:cNvPr>
          <p:cNvSpPr/>
          <p:nvPr/>
        </p:nvSpPr>
        <p:spPr>
          <a:xfrm>
            <a:off x="5353382" y="3536601"/>
            <a:ext cx="1222917" cy="636859"/>
          </a:xfrm>
          <a:custGeom>
            <a:avLst/>
            <a:gdLst>
              <a:gd name="connsiteX0" fmla="*/ 972525 w 972194"/>
              <a:gd name="connsiteY0" fmla="*/ 506383 h 506290"/>
              <a:gd name="connsiteX1" fmla="*/ 331 w 972194"/>
              <a:gd name="connsiteY1" fmla="*/ 93 h 506290"/>
            </a:gdLst>
            <a:ahLst/>
            <a:cxnLst>
              <a:cxn ang="0">
                <a:pos x="connsiteX0" y="connsiteY0"/>
              </a:cxn>
              <a:cxn ang="0">
                <a:pos x="connsiteX1" y="connsiteY1"/>
              </a:cxn>
            </a:cxnLst>
            <a:rect l="l" t="t" r="r" b="b"/>
            <a:pathLst>
              <a:path w="972194" h="506290">
                <a:moveTo>
                  <a:pt x="972525" y="506383"/>
                </a:moveTo>
                <a:lnTo>
                  <a:pt x="331" y="93"/>
                </a:lnTo>
              </a:path>
            </a:pathLst>
          </a:custGeom>
          <a:noFill/>
          <a:ln w="22225" cap="flat">
            <a:solidFill>
              <a:srgbClr val="98D3D3"/>
            </a:solidFill>
            <a:prstDash val="solid"/>
            <a:miter/>
          </a:ln>
        </p:spPr>
        <p:txBody>
          <a:bodyPr rtlCol="0" anchor="ctr"/>
          <a:lstStyle/>
          <a:p>
            <a:endParaRPr lang="en-GB"/>
          </a:p>
        </p:txBody>
      </p:sp>
      <p:sp>
        <p:nvSpPr>
          <p:cNvPr id="48" name="Freeform 47">
            <a:extLst>
              <a:ext uri="{FF2B5EF4-FFF2-40B4-BE49-F238E27FC236}">
                <a16:creationId xmlns:a16="http://schemas.microsoft.com/office/drawing/2014/main" id="{11C037C7-A6A6-FBCF-A602-549FFD6058A4}"/>
              </a:ext>
            </a:extLst>
          </p:cNvPr>
          <p:cNvSpPr/>
          <p:nvPr/>
        </p:nvSpPr>
        <p:spPr>
          <a:xfrm>
            <a:off x="1973017" y="4305534"/>
            <a:ext cx="1311219" cy="668124"/>
          </a:xfrm>
          <a:custGeom>
            <a:avLst/>
            <a:gdLst>
              <a:gd name="connsiteX0" fmla="*/ 331 w 3532618"/>
              <a:gd name="connsiteY0" fmla="*/ 1800119 h 1800026"/>
              <a:gd name="connsiteX1" fmla="*/ 3532950 w 3532618"/>
              <a:gd name="connsiteY1" fmla="*/ 93 h 1800026"/>
            </a:gdLst>
            <a:ahLst/>
            <a:cxnLst>
              <a:cxn ang="0">
                <a:pos x="connsiteX0" y="connsiteY0"/>
              </a:cxn>
              <a:cxn ang="0">
                <a:pos x="connsiteX1" y="connsiteY1"/>
              </a:cxn>
            </a:cxnLst>
            <a:rect l="l" t="t" r="r" b="b"/>
            <a:pathLst>
              <a:path w="3532618" h="1800026">
                <a:moveTo>
                  <a:pt x="331" y="1800119"/>
                </a:moveTo>
                <a:lnTo>
                  <a:pt x="3532950" y="93"/>
                </a:lnTo>
              </a:path>
            </a:pathLst>
          </a:custGeom>
          <a:noFill/>
          <a:ln w="22225" cap="flat">
            <a:solidFill>
              <a:srgbClr val="98D3D3"/>
            </a:solidFill>
            <a:prstDash val="solid"/>
            <a:miter/>
          </a:ln>
        </p:spPr>
        <p:txBody>
          <a:bodyPr rtlCol="0" anchor="ctr"/>
          <a:lstStyle/>
          <a:p>
            <a:endParaRPr lang="en-GB"/>
          </a:p>
        </p:txBody>
      </p:sp>
      <p:grpSp>
        <p:nvGrpSpPr>
          <p:cNvPr id="2571" name="Graphic 2503">
            <a:extLst>
              <a:ext uri="{FF2B5EF4-FFF2-40B4-BE49-F238E27FC236}">
                <a16:creationId xmlns:a16="http://schemas.microsoft.com/office/drawing/2014/main" id="{3BB6A871-AF04-4906-36AF-D5AB8AD7DE99}"/>
              </a:ext>
            </a:extLst>
          </p:cNvPr>
          <p:cNvGrpSpPr/>
          <p:nvPr/>
        </p:nvGrpSpPr>
        <p:grpSpPr>
          <a:xfrm>
            <a:off x="3221297" y="3911061"/>
            <a:ext cx="712963" cy="555303"/>
            <a:chOff x="5706575" y="3671961"/>
            <a:chExt cx="480894" cy="374552"/>
          </a:xfrm>
        </p:grpSpPr>
        <p:sp>
          <p:nvSpPr>
            <p:cNvPr id="2572" name="Freeform 2571">
              <a:extLst>
                <a:ext uri="{FF2B5EF4-FFF2-40B4-BE49-F238E27FC236}">
                  <a16:creationId xmlns:a16="http://schemas.microsoft.com/office/drawing/2014/main" id="{D85915E0-CDCB-5A86-732D-3637B0176EA9}"/>
                </a:ext>
              </a:extLst>
            </p:cNvPr>
            <p:cNvSpPr/>
            <p:nvPr/>
          </p:nvSpPr>
          <p:spPr>
            <a:xfrm>
              <a:off x="5706575" y="3671961"/>
              <a:ext cx="480894" cy="374552"/>
            </a:xfrm>
            <a:custGeom>
              <a:avLst/>
              <a:gdLst>
                <a:gd name="connsiteX0" fmla="*/ 240843 w 480894"/>
                <a:gd name="connsiteY0" fmla="*/ 669 h 374552"/>
                <a:gd name="connsiteX1" fmla="*/ 231594 w 480894"/>
                <a:gd name="connsiteY1" fmla="*/ 5312 h 374552"/>
                <a:gd name="connsiteX2" fmla="*/ 9650 w 480894"/>
                <a:gd name="connsiteY2" fmla="*/ 116269 h 374552"/>
                <a:gd name="connsiteX3" fmla="*/ 401 w 480894"/>
                <a:gd name="connsiteY3" fmla="*/ 120912 h 374552"/>
                <a:gd name="connsiteX4" fmla="*/ 401 w 480894"/>
                <a:gd name="connsiteY4" fmla="*/ 132453 h 374552"/>
                <a:gd name="connsiteX5" fmla="*/ 401 w 480894"/>
                <a:gd name="connsiteY5" fmla="*/ 243437 h 374552"/>
                <a:gd name="connsiteX6" fmla="*/ 401 w 480894"/>
                <a:gd name="connsiteY6" fmla="*/ 255005 h 374552"/>
                <a:gd name="connsiteX7" fmla="*/ 9649 w 480894"/>
                <a:gd name="connsiteY7" fmla="*/ 259622 h 374552"/>
                <a:gd name="connsiteX8" fmla="*/ 231593 w 480894"/>
                <a:gd name="connsiteY8" fmla="*/ 370605 h 374552"/>
                <a:gd name="connsiteX9" fmla="*/ 240842 w 480894"/>
                <a:gd name="connsiteY9" fmla="*/ 375222 h 374552"/>
                <a:gd name="connsiteX10" fmla="*/ 248934 w 480894"/>
                <a:gd name="connsiteY10" fmla="*/ 370605 h 374552"/>
                <a:gd name="connsiteX11" fmla="*/ 470882 w 480894"/>
                <a:gd name="connsiteY11" fmla="*/ 259622 h 374552"/>
                <a:gd name="connsiteX12" fmla="*/ 481295 w 480894"/>
                <a:gd name="connsiteY12" fmla="*/ 255005 h 374552"/>
                <a:gd name="connsiteX13" fmla="*/ 481295 w 480894"/>
                <a:gd name="connsiteY13" fmla="*/ 243437 h 374552"/>
                <a:gd name="connsiteX14" fmla="*/ 481295 w 480894"/>
                <a:gd name="connsiteY14" fmla="*/ 132453 h 374552"/>
                <a:gd name="connsiteX15" fmla="*/ 481295 w 480894"/>
                <a:gd name="connsiteY15" fmla="*/ 120912 h 374552"/>
                <a:gd name="connsiteX16" fmla="*/ 470882 w 480894"/>
                <a:gd name="connsiteY16" fmla="*/ 116269 h 374552"/>
                <a:gd name="connsiteX17" fmla="*/ 248934 w 480894"/>
                <a:gd name="connsiteY17" fmla="*/ 5312 h 374552"/>
                <a:gd name="connsiteX18" fmla="*/ 240842 w 480894"/>
                <a:gd name="connsiteY18" fmla="*/ 669 h 374552"/>
                <a:gd name="connsiteX19" fmla="*/ 240843 w 480894"/>
                <a:gd name="connsiteY19" fmla="*/ 42298 h 374552"/>
                <a:gd name="connsiteX20" fmla="*/ 444284 w 480894"/>
                <a:gd name="connsiteY20" fmla="*/ 144021 h 374552"/>
                <a:gd name="connsiteX21" fmla="*/ 444284 w 480894"/>
                <a:gd name="connsiteY21" fmla="*/ 231896 h 374552"/>
                <a:gd name="connsiteX22" fmla="*/ 240843 w 480894"/>
                <a:gd name="connsiteY22" fmla="*/ 333620 h 374552"/>
                <a:gd name="connsiteX23" fmla="*/ 37393 w 480894"/>
                <a:gd name="connsiteY23" fmla="*/ 231896 h 374552"/>
                <a:gd name="connsiteX24" fmla="*/ 37392 w 480894"/>
                <a:gd name="connsiteY24" fmla="*/ 144021 h 374552"/>
                <a:gd name="connsiteX25" fmla="*/ 240842 w 480894"/>
                <a:gd name="connsiteY25" fmla="*/ 42298 h 37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0894" h="374552">
                  <a:moveTo>
                    <a:pt x="240843" y="669"/>
                  </a:moveTo>
                  <a:lnTo>
                    <a:pt x="231594" y="5312"/>
                  </a:lnTo>
                  <a:lnTo>
                    <a:pt x="9650" y="116269"/>
                  </a:lnTo>
                  <a:lnTo>
                    <a:pt x="401" y="120912"/>
                  </a:lnTo>
                  <a:lnTo>
                    <a:pt x="401" y="132453"/>
                  </a:lnTo>
                  <a:lnTo>
                    <a:pt x="401" y="243437"/>
                  </a:lnTo>
                  <a:lnTo>
                    <a:pt x="401" y="255005"/>
                  </a:lnTo>
                  <a:lnTo>
                    <a:pt x="9649" y="259622"/>
                  </a:lnTo>
                  <a:lnTo>
                    <a:pt x="231593" y="370605"/>
                  </a:lnTo>
                  <a:lnTo>
                    <a:pt x="240842" y="375222"/>
                  </a:lnTo>
                  <a:lnTo>
                    <a:pt x="248934" y="370605"/>
                  </a:lnTo>
                  <a:lnTo>
                    <a:pt x="470882" y="259622"/>
                  </a:lnTo>
                  <a:lnTo>
                    <a:pt x="481295" y="255005"/>
                  </a:lnTo>
                  <a:lnTo>
                    <a:pt x="481295" y="243437"/>
                  </a:lnTo>
                  <a:lnTo>
                    <a:pt x="481295" y="132453"/>
                  </a:lnTo>
                  <a:lnTo>
                    <a:pt x="481295" y="120912"/>
                  </a:lnTo>
                  <a:lnTo>
                    <a:pt x="470882" y="116269"/>
                  </a:lnTo>
                  <a:lnTo>
                    <a:pt x="248934" y="5312"/>
                  </a:lnTo>
                  <a:lnTo>
                    <a:pt x="240842" y="669"/>
                  </a:lnTo>
                  <a:close/>
                  <a:moveTo>
                    <a:pt x="240843" y="42298"/>
                  </a:moveTo>
                  <a:lnTo>
                    <a:pt x="444284" y="144021"/>
                  </a:lnTo>
                  <a:lnTo>
                    <a:pt x="444284" y="231896"/>
                  </a:lnTo>
                  <a:lnTo>
                    <a:pt x="240843" y="333620"/>
                  </a:lnTo>
                  <a:lnTo>
                    <a:pt x="37393" y="231896"/>
                  </a:lnTo>
                  <a:lnTo>
                    <a:pt x="37392" y="144021"/>
                  </a:lnTo>
                  <a:lnTo>
                    <a:pt x="240842" y="4229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73" name="Freeform 2572">
              <a:extLst>
                <a:ext uri="{FF2B5EF4-FFF2-40B4-BE49-F238E27FC236}">
                  <a16:creationId xmlns:a16="http://schemas.microsoft.com/office/drawing/2014/main" id="{CA68AD87-B299-8D09-BFAB-53E86EA3E365}"/>
                </a:ext>
              </a:extLst>
            </p:cNvPr>
            <p:cNvSpPr/>
            <p:nvPr/>
          </p:nvSpPr>
          <p:spPr>
            <a:xfrm>
              <a:off x="5724645" y="3692872"/>
              <a:ext cx="443892" cy="221967"/>
            </a:xfrm>
            <a:custGeom>
              <a:avLst/>
              <a:gdLst>
                <a:gd name="connsiteX0" fmla="*/ 401 w 443892"/>
                <a:gd name="connsiteY0" fmla="*/ 111641 h 221967"/>
                <a:gd name="connsiteX1" fmla="*/ 222348 w 443892"/>
                <a:gd name="connsiteY1" fmla="*/ 657 h 221967"/>
                <a:gd name="connsiteX2" fmla="*/ 444294 w 443892"/>
                <a:gd name="connsiteY2" fmla="*/ 111641 h 221967"/>
                <a:gd name="connsiteX3" fmla="*/ 222348 w 443892"/>
                <a:gd name="connsiteY3" fmla="*/ 222625 h 221967"/>
                <a:gd name="connsiteX4" fmla="*/ 401 w 443892"/>
                <a:gd name="connsiteY4" fmla="*/ 111641 h 221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92" h="221967">
                  <a:moveTo>
                    <a:pt x="401" y="111641"/>
                  </a:moveTo>
                  <a:lnTo>
                    <a:pt x="222348" y="657"/>
                  </a:lnTo>
                  <a:lnTo>
                    <a:pt x="444294" y="111641"/>
                  </a:lnTo>
                  <a:lnTo>
                    <a:pt x="222348" y="222625"/>
                  </a:lnTo>
                  <a:lnTo>
                    <a:pt x="401" y="11164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74" name="Freeform 2573">
              <a:extLst>
                <a:ext uri="{FF2B5EF4-FFF2-40B4-BE49-F238E27FC236}">
                  <a16:creationId xmlns:a16="http://schemas.microsoft.com/office/drawing/2014/main" id="{1C07129C-38F9-CB9D-6356-33BB47F6E8F0}"/>
                </a:ext>
              </a:extLst>
            </p:cNvPr>
            <p:cNvSpPr/>
            <p:nvPr/>
          </p:nvSpPr>
          <p:spPr>
            <a:xfrm>
              <a:off x="5724645" y="3803856"/>
              <a:ext cx="221947" cy="221939"/>
            </a:xfrm>
            <a:custGeom>
              <a:avLst/>
              <a:gdLst>
                <a:gd name="connsiteX0" fmla="*/ 379 w 221947"/>
                <a:gd name="connsiteY0" fmla="*/ 680 h 221939"/>
                <a:gd name="connsiteX1" fmla="*/ 379 w 221947"/>
                <a:gd name="connsiteY1" fmla="*/ 111664 h 221939"/>
                <a:gd name="connsiteX2" fmla="*/ 222326 w 221947"/>
                <a:gd name="connsiteY2" fmla="*/ 222620 h 221939"/>
                <a:gd name="connsiteX3" fmla="*/ 222326 w 221947"/>
                <a:gd name="connsiteY3" fmla="*/ 111664 h 221939"/>
                <a:gd name="connsiteX4" fmla="*/ 379 w 221947"/>
                <a:gd name="connsiteY4" fmla="*/ 680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379" y="680"/>
                  </a:moveTo>
                  <a:lnTo>
                    <a:pt x="379" y="111664"/>
                  </a:lnTo>
                  <a:lnTo>
                    <a:pt x="222326" y="222620"/>
                  </a:lnTo>
                  <a:lnTo>
                    <a:pt x="222326" y="111664"/>
                  </a:lnTo>
                  <a:lnTo>
                    <a:pt x="379" y="68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77" name="Freeform 2576">
              <a:extLst>
                <a:ext uri="{FF2B5EF4-FFF2-40B4-BE49-F238E27FC236}">
                  <a16:creationId xmlns:a16="http://schemas.microsoft.com/office/drawing/2014/main" id="{93F36170-A4B6-E59F-728E-DD34EBFDA621}"/>
                </a:ext>
              </a:extLst>
            </p:cNvPr>
            <p:cNvSpPr/>
            <p:nvPr/>
          </p:nvSpPr>
          <p:spPr>
            <a:xfrm>
              <a:off x="5946591" y="3803856"/>
              <a:ext cx="221947" cy="221939"/>
            </a:xfrm>
            <a:custGeom>
              <a:avLst/>
              <a:gdLst>
                <a:gd name="connsiteX0" fmla="*/ 222370 w 221947"/>
                <a:gd name="connsiteY0" fmla="*/ 680 h 221939"/>
                <a:gd name="connsiteX1" fmla="*/ 222370 w 221947"/>
                <a:gd name="connsiteY1" fmla="*/ 111664 h 221939"/>
                <a:gd name="connsiteX2" fmla="*/ 423 w 221947"/>
                <a:gd name="connsiteY2" fmla="*/ 222620 h 221939"/>
                <a:gd name="connsiteX3" fmla="*/ 423 w 221947"/>
                <a:gd name="connsiteY3" fmla="*/ 111664 h 221939"/>
                <a:gd name="connsiteX4" fmla="*/ 222370 w 221947"/>
                <a:gd name="connsiteY4" fmla="*/ 680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222370" y="680"/>
                  </a:moveTo>
                  <a:lnTo>
                    <a:pt x="222370" y="111664"/>
                  </a:lnTo>
                  <a:lnTo>
                    <a:pt x="423" y="222620"/>
                  </a:lnTo>
                  <a:lnTo>
                    <a:pt x="423" y="111664"/>
                  </a:lnTo>
                  <a:lnTo>
                    <a:pt x="222370" y="68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nvGrpSpPr>
          <p:cNvPr id="2618" name="Graphic 2503">
            <a:extLst>
              <a:ext uri="{FF2B5EF4-FFF2-40B4-BE49-F238E27FC236}">
                <a16:creationId xmlns:a16="http://schemas.microsoft.com/office/drawing/2014/main" id="{8C1607E4-E2AE-F3DF-4B7D-6E3C87B8F6F9}"/>
              </a:ext>
            </a:extLst>
          </p:cNvPr>
          <p:cNvGrpSpPr/>
          <p:nvPr/>
        </p:nvGrpSpPr>
        <p:grpSpPr>
          <a:xfrm>
            <a:off x="5827396" y="2209031"/>
            <a:ext cx="708092" cy="883079"/>
            <a:chOff x="7464389" y="2523941"/>
            <a:chExt cx="477608" cy="595637"/>
          </a:xfrm>
        </p:grpSpPr>
        <p:grpSp>
          <p:nvGrpSpPr>
            <p:cNvPr id="2619" name="Graphic 2503">
              <a:extLst>
                <a:ext uri="{FF2B5EF4-FFF2-40B4-BE49-F238E27FC236}">
                  <a16:creationId xmlns:a16="http://schemas.microsoft.com/office/drawing/2014/main" id="{A85D4AB2-E80E-A720-396B-DAB79F7A596E}"/>
                </a:ext>
              </a:extLst>
            </p:cNvPr>
            <p:cNvGrpSpPr/>
            <p:nvPr/>
          </p:nvGrpSpPr>
          <p:grpSpPr>
            <a:xfrm>
              <a:off x="7464389" y="2523941"/>
              <a:ext cx="477608" cy="595637"/>
              <a:chOff x="7464389" y="2523941"/>
              <a:chExt cx="477608" cy="595637"/>
            </a:xfrm>
          </p:grpSpPr>
          <p:sp>
            <p:nvSpPr>
              <p:cNvPr id="2620" name="Freeform 2619">
                <a:extLst>
                  <a:ext uri="{FF2B5EF4-FFF2-40B4-BE49-F238E27FC236}">
                    <a16:creationId xmlns:a16="http://schemas.microsoft.com/office/drawing/2014/main" id="{ADD413C8-C682-AD3C-4558-829EF0CA959D}"/>
                  </a:ext>
                </a:extLst>
              </p:cNvPr>
              <p:cNvSpPr/>
              <p:nvPr/>
            </p:nvSpPr>
            <p:spPr>
              <a:xfrm>
                <a:off x="7470189" y="2530497"/>
                <a:ext cx="466009" cy="233035"/>
              </a:xfrm>
              <a:custGeom>
                <a:avLst/>
                <a:gdLst>
                  <a:gd name="connsiteX0" fmla="*/ 164 w 466009"/>
                  <a:gd name="connsiteY0" fmla="*/ 116061 h 233035"/>
                  <a:gd name="connsiteX1" fmla="*/ 233190 w 466009"/>
                  <a:gd name="connsiteY1" fmla="*/ -478 h 233035"/>
                  <a:gd name="connsiteX2" fmla="*/ 466173 w 466009"/>
                  <a:gd name="connsiteY2" fmla="*/ 116061 h 233035"/>
                  <a:gd name="connsiteX3" fmla="*/ 233190 w 466009"/>
                  <a:gd name="connsiteY3" fmla="*/ 232557 h 233035"/>
                  <a:gd name="connsiteX4" fmla="*/ 164 w 466009"/>
                  <a:gd name="connsiteY4" fmla="*/ 116061 h 233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009" h="233035">
                    <a:moveTo>
                      <a:pt x="164" y="116061"/>
                    </a:moveTo>
                    <a:lnTo>
                      <a:pt x="233190" y="-478"/>
                    </a:lnTo>
                    <a:lnTo>
                      <a:pt x="466173" y="116061"/>
                    </a:lnTo>
                    <a:lnTo>
                      <a:pt x="233190" y="232557"/>
                    </a:lnTo>
                    <a:lnTo>
                      <a:pt x="164" y="1160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21" name="Freeform 2620">
                <a:extLst>
                  <a:ext uri="{FF2B5EF4-FFF2-40B4-BE49-F238E27FC236}">
                    <a16:creationId xmlns:a16="http://schemas.microsoft.com/office/drawing/2014/main" id="{CC56FAE6-E5C9-5D1C-1DBE-9E286E798CA3}"/>
                  </a:ext>
                </a:extLst>
              </p:cNvPr>
              <p:cNvSpPr/>
              <p:nvPr/>
            </p:nvSpPr>
            <p:spPr>
              <a:xfrm>
                <a:off x="7470189" y="2647036"/>
                <a:ext cx="233025" cy="465987"/>
              </a:xfrm>
              <a:custGeom>
                <a:avLst/>
                <a:gdLst>
                  <a:gd name="connsiteX0" fmla="*/ 164 w 233025"/>
                  <a:gd name="connsiteY0" fmla="*/ -478 h 465987"/>
                  <a:gd name="connsiteX1" fmla="*/ 164 w 233025"/>
                  <a:gd name="connsiteY1" fmla="*/ 349012 h 465987"/>
                  <a:gd name="connsiteX2" fmla="*/ 233190 w 233025"/>
                  <a:gd name="connsiteY2" fmla="*/ 465509 h 465987"/>
                  <a:gd name="connsiteX3" fmla="*/ 233190 w 233025"/>
                  <a:gd name="connsiteY3" fmla="*/ 116019 h 465987"/>
                  <a:gd name="connsiteX4" fmla="*/ 164 w 233025"/>
                  <a:gd name="connsiteY4" fmla="*/ -478 h 465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025" h="465987">
                    <a:moveTo>
                      <a:pt x="164" y="-478"/>
                    </a:moveTo>
                    <a:lnTo>
                      <a:pt x="164" y="349012"/>
                    </a:lnTo>
                    <a:lnTo>
                      <a:pt x="233190" y="465509"/>
                    </a:lnTo>
                    <a:lnTo>
                      <a:pt x="233190" y="116019"/>
                    </a:lnTo>
                    <a:lnTo>
                      <a:pt x="164" y="-4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22" name="Freeform 2621">
                <a:extLst>
                  <a:ext uri="{FF2B5EF4-FFF2-40B4-BE49-F238E27FC236}">
                    <a16:creationId xmlns:a16="http://schemas.microsoft.com/office/drawing/2014/main" id="{892E0290-F1B2-347F-5EAA-CFF25C0A10A9}"/>
                  </a:ext>
                </a:extLst>
              </p:cNvPr>
              <p:cNvSpPr/>
              <p:nvPr/>
            </p:nvSpPr>
            <p:spPr>
              <a:xfrm>
                <a:off x="7703214" y="2647036"/>
                <a:ext cx="232983" cy="465987"/>
              </a:xfrm>
              <a:custGeom>
                <a:avLst/>
                <a:gdLst>
                  <a:gd name="connsiteX0" fmla="*/ 164 w 232983"/>
                  <a:gd name="connsiteY0" fmla="*/ 465509 h 465987"/>
                  <a:gd name="connsiteX1" fmla="*/ 233148 w 232983"/>
                  <a:gd name="connsiteY1" fmla="*/ 349012 h 465987"/>
                  <a:gd name="connsiteX2" fmla="*/ 233148 w 232983"/>
                  <a:gd name="connsiteY2" fmla="*/ -478 h 465987"/>
                  <a:gd name="connsiteX3" fmla="*/ 164 w 232983"/>
                  <a:gd name="connsiteY3" fmla="*/ 116019 h 465987"/>
                  <a:gd name="connsiteX4" fmla="*/ 164 w 232983"/>
                  <a:gd name="connsiteY4" fmla="*/ 465509 h 465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83" h="465987">
                    <a:moveTo>
                      <a:pt x="164" y="465509"/>
                    </a:moveTo>
                    <a:lnTo>
                      <a:pt x="233148" y="349012"/>
                    </a:lnTo>
                    <a:lnTo>
                      <a:pt x="233148" y="-478"/>
                    </a:lnTo>
                    <a:lnTo>
                      <a:pt x="164" y="116019"/>
                    </a:lnTo>
                    <a:lnTo>
                      <a:pt x="164" y="46550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23" name="Freeform 2622">
                <a:extLst>
                  <a:ext uri="{FF2B5EF4-FFF2-40B4-BE49-F238E27FC236}">
                    <a16:creationId xmlns:a16="http://schemas.microsoft.com/office/drawing/2014/main" id="{9FAF4234-07A0-20C3-4618-66BD022B0576}"/>
                  </a:ext>
                </a:extLst>
              </p:cNvPr>
              <p:cNvSpPr/>
              <p:nvPr/>
            </p:nvSpPr>
            <p:spPr>
              <a:xfrm>
                <a:off x="7586134" y="2891923"/>
                <a:ext cx="93210" cy="151462"/>
              </a:xfrm>
              <a:custGeom>
                <a:avLst/>
                <a:gdLst>
                  <a:gd name="connsiteX0" fmla="*/ 164 w 93210"/>
                  <a:gd name="connsiteY0" fmla="*/ -478 h 151462"/>
                  <a:gd name="connsiteX1" fmla="*/ 93374 w 93210"/>
                  <a:gd name="connsiteY1" fmla="*/ 46129 h 151462"/>
                  <a:gd name="connsiteX2" fmla="*/ 93374 w 93210"/>
                  <a:gd name="connsiteY2" fmla="*/ 150985 h 151462"/>
                  <a:gd name="connsiteX3" fmla="*/ 164 w 93210"/>
                  <a:gd name="connsiteY3" fmla="*/ 104377 h 151462"/>
                  <a:gd name="connsiteX4" fmla="*/ 164 w 93210"/>
                  <a:gd name="connsiteY4" fmla="*/ -478 h 15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210" h="151462">
                    <a:moveTo>
                      <a:pt x="164" y="-478"/>
                    </a:moveTo>
                    <a:lnTo>
                      <a:pt x="93374" y="46129"/>
                    </a:lnTo>
                    <a:lnTo>
                      <a:pt x="93374" y="150985"/>
                    </a:lnTo>
                    <a:lnTo>
                      <a:pt x="164" y="104377"/>
                    </a:lnTo>
                    <a:lnTo>
                      <a:pt x="164" y="-4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24" name="Freeform 2623">
                <a:extLst>
                  <a:ext uri="{FF2B5EF4-FFF2-40B4-BE49-F238E27FC236}">
                    <a16:creationId xmlns:a16="http://schemas.microsoft.com/office/drawing/2014/main" id="{5FBE97DE-D0AD-73AA-6C94-76364673926F}"/>
                  </a:ext>
                </a:extLst>
              </p:cNvPr>
              <p:cNvSpPr/>
              <p:nvPr/>
            </p:nvSpPr>
            <p:spPr>
              <a:xfrm>
                <a:off x="7580881" y="2882215"/>
                <a:ext cx="104851" cy="170374"/>
              </a:xfrm>
              <a:custGeom>
                <a:avLst/>
                <a:gdLst>
                  <a:gd name="connsiteX0" fmla="*/ 164 w 104851"/>
                  <a:gd name="connsiteY0" fmla="*/ -478 h 170374"/>
                  <a:gd name="connsiteX1" fmla="*/ 164 w 104851"/>
                  <a:gd name="connsiteY1" fmla="*/ 8978 h 170374"/>
                  <a:gd name="connsiteX2" fmla="*/ 164 w 104851"/>
                  <a:gd name="connsiteY2" fmla="*/ 113833 h 170374"/>
                  <a:gd name="connsiteX3" fmla="*/ 164 w 104851"/>
                  <a:gd name="connsiteY3" fmla="*/ 117490 h 170374"/>
                  <a:gd name="connsiteX4" fmla="*/ 3442 w 104851"/>
                  <a:gd name="connsiteY4" fmla="*/ 118919 h 170374"/>
                  <a:gd name="connsiteX5" fmla="*/ 96610 w 104851"/>
                  <a:gd name="connsiteY5" fmla="*/ 165526 h 170374"/>
                  <a:gd name="connsiteX6" fmla="*/ 105015 w 104851"/>
                  <a:gd name="connsiteY6" fmla="*/ 169896 h 170374"/>
                  <a:gd name="connsiteX7" fmla="*/ 105015 w 104851"/>
                  <a:gd name="connsiteY7" fmla="*/ 160441 h 170374"/>
                  <a:gd name="connsiteX8" fmla="*/ 105015 w 104851"/>
                  <a:gd name="connsiteY8" fmla="*/ 55585 h 170374"/>
                  <a:gd name="connsiteX9" fmla="*/ 105015 w 104851"/>
                  <a:gd name="connsiteY9" fmla="*/ 51929 h 170374"/>
                  <a:gd name="connsiteX10" fmla="*/ 101737 w 104851"/>
                  <a:gd name="connsiteY10" fmla="*/ 50500 h 170374"/>
                  <a:gd name="connsiteX11" fmla="*/ 8527 w 104851"/>
                  <a:gd name="connsiteY11" fmla="*/ 3893 h 170374"/>
                  <a:gd name="connsiteX12" fmla="*/ 164 w 104851"/>
                  <a:gd name="connsiteY12" fmla="*/ -478 h 170374"/>
                  <a:gd name="connsiteX13" fmla="*/ 11805 w 104851"/>
                  <a:gd name="connsiteY13" fmla="*/ 18434 h 170374"/>
                  <a:gd name="connsiteX14" fmla="*/ 93374 w 104851"/>
                  <a:gd name="connsiteY14" fmla="*/ 59241 h 170374"/>
                  <a:gd name="connsiteX15" fmla="*/ 93374 w 104851"/>
                  <a:gd name="connsiteY15" fmla="*/ 150985 h 170374"/>
                  <a:gd name="connsiteX16" fmla="*/ 11805 w 104851"/>
                  <a:gd name="connsiteY16" fmla="*/ 110177 h 170374"/>
                  <a:gd name="connsiteX17" fmla="*/ 11805 w 104851"/>
                  <a:gd name="connsiteY17" fmla="*/ 18434 h 17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51" h="170374">
                    <a:moveTo>
                      <a:pt x="164" y="-478"/>
                    </a:moveTo>
                    <a:lnTo>
                      <a:pt x="164" y="8978"/>
                    </a:lnTo>
                    <a:lnTo>
                      <a:pt x="164" y="113833"/>
                    </a:lnTo>
                    <a:lnTo>
                      <a:pt x="164" y="117490"/>
                    </a:lnTo>
                    <a:lnTo>
                      <a:pt x="3442" y="118919"/>
                    </a:lnTo>
                    <a:lnTo>
                      <a:pt x="96610" y="165526"/>
                    </a:lnTo>
                    <a:lnTo>
                      <a:pt x="105015" y="169896"/>
                    </a:lnTo>
                    <a:lnTo>
                      <a:pt x="105015" y="160441"/>
                    </a:lnTo>
                    <a:lnTo>
                      <a:pt x="105015" y="55585"/>
                    </a:lnTo>
                    <a:lnTo>
                      <a:pt x="105015" y="51929"/>
                    </a:lnTo>
                    <a:lnTo>
                      <a:pt x="101737" y="50500"/>
                    </a:lnTo>
                    <a:lnTo>
                      <a:pt x="8527" y="3893"/>
                    </a:lnTo>
                    <a:lnTo>
                      <a:pt x="164" y="-478"/>
                    </a:lnTo>
                    <a:close/>
                    <a:moveTo>
                      <a:pt x="11805" y="18434"/>
                    </a:moveTo>
                    <a:lnTo>
                      <a:pt x="93374" y="59241"/>
                    </a:lnTo>
                    <a:lnTo>
                      <a:pt x="93374" y="150985"/>
                    </a:lnTo>
                    <a:lnTo>
                      <a:pt x="11805" y="110177"/>
                    </a:lnTo>
                    <a:lnTo>
                      <a:pt x="11805" y="1843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25" name="Freeform 2624">
                <a:extLst>
                  <a:ext uri="{FF2B5EF4-FFF2-40B4-BE49-F238E27FC236}">
                    <a16:creationId xmlns:a16="http://schemas.microsoft.com/office/drawing/2014/main" id="{59B07F01-4446-1862-5D58-22AE59FD8831}"/>
                  </a:ext>
                </a:extLst>
              </p:cNvPr>
              <p:cNvSpPr/>
              <p:nvPr/>
            </p:nvSpPr>
            <p:spPr>
              <a:xfrm>
                <a:off x="7487671" y="2695786"/>
                <a:ext cx="34964" cy="310195"/>
              </a:xfrm>
              <a:custGeom>
                <a:avLst/>
                <a:gdLst>
                  <a:gd name="connsiteX0" fmla="*/ 164 w 34964"/>
                  <a:gd name="connsiteY0" fmla="*/ -478 h 310195"/>
                  <a:gd name="connsiteX1" fmla="*/ 164 w 34964"/>
                  <a:gd name="connsiteY1" fmla="*/ 9020 h 310195"/>
                  <a:gd name="connsiteX2" fmla="*/ 164 w 34964"/>
                  <a:gd name="connsiteY2" fmla="*/ 288621 h 310195"/>
                  <a:gd name="connsiteX3" fmla="*/ 164 w 34964"/>
                  <a:gd name="connsiteY3" fmla="*/ 292235 h 310195"/>
                  <a:gd name="connsiteX4" fmla="*/ 3442 w 34964"/>
                  <a:gd name="connsiteY4" fmla="*/ 293706 h 310195"/>
                  <a:gd name="connsiteX5" fmla="*/ 26723 w 34964"/>
                  <a:gd name="connsiteY5" fmla="*/ 305347 h 310195"/>
                  <a:gd name="connsiteX6" fmla="*/ 35128 w 34964"/>
                  <a:gd name="connsiteY6" fmla="*/ 309718 h 310195"/>
                  <a:gd name="connsiteX7" fmla="*/ 35128 w 34964"/>
                  <a:gd name="connsiteY7" fmla="*/ 300262 h 310195"/>
                  <a:gd name="connsiteX8" fmla="*/ 35128 w 34964"/>
                  <a:gd name="connsiteY8" fmla="*/ 20661 h 310195"/>
                  <a:gd name="connsiteX9" fmla="*/ 35128 w 34964"/>
                  <a:gd name="connsiteY9" fmla="*/ 17005 h 310195"/>
                  <a:gd name="connsiteX10" fmla="*/ 31850 w 34964"/>
                  <a:gd name="connsiteY10" fmla="*/ 15576 h 310195"/>
                  <a:gd name="connsiteX11" fmla="*/ 8527 w 34964"/>
                  <a:gd name="connsiteY11" fmla="*/ 3893 h 310195"/>
                  <a:gd name="connsiteX12" fmla="*/ 164 w 34964"/>
                  <a:gd name="connsiteY12" fmla="*/ -478 h 310195"/>
                  <a:gd name="connsiteX13" fmla="*/ 11804 w 34964"/>
                  <a:gd name="connsiteY13" fmla="*/ 18476 h 310195"/>
                  <a:gd name="connsiteX14" fmla="*/ 23487 w 34964"/>
                  <a:gd name="connsiteY14" fmla="*/ 24276 h 310195"/>
                  <a:gd name="connsiteX15" fmla="*/ 23487 w 34964"/>
                  <a:gd name="connsiteY15" fmla="*/ 290806 h 310195"/>
                  <a:gd name="connsiteX16" fmla="*/ 11804 w 34964"/>
                  <a:gd name="connsiteY16" fmla="*/ 284965 h 310195"/>
                  <a:gd name="connsiteX17" fmla="*/ 11804 w 34964"/>
                  <a:gd name="connsiteY17" fmla="*/ 18476 h 310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64" h="310195">
                    <a:moveTo>
                      <a:pt x="164" y="-478"/>
                    </a:moveTo>
                    <a:lnTo>
                      <a:pt x="164" y="9020"/>
                    </a:lnTo>
                    <a:lnTo>
                      <a:pt x="164" y="288621"/>
                    </a:lnTo>
                    <a:lnTo>
                      <a:pt x="164" y="292235"/>
                    </a:lnTo>
                    <a:lnTo>
                      <a:pt x="3442" y="293706"/>
                    </a:lnTo>
                    <a:lnTo>
                      <a:pt x="26723" y="305347"/>
                    </a:lnTo>
                    <a:lnTo>
                      <a:pt x="35128" y="309718"/>
                    </a:lnTo>
                    <a:lnTo>
                      <a:pt x="35128" y="300262"/>
                    </a:lnTo>
                    <a:lnTo>
                      <a:pt x="35128" y="20661"/>
                    </a:lnTo>
                    <a:lnTo>
                      <a:pt x="35128" y="17005"/>
                    </a:lnTo>
                    <a:lnTo>
                      <a:pt x="31850" y="15576"/>
                    </a:lnTo>
                    <a:lnTo>
                      <a:pt x="8527" y="3893"/>
                    </a:lnTo>
                    <a:lnTo>
                      <a:pt x="164" y="-478"/>
                    </a:lnTo>
                    <a:close/>
                    <a:moveTo>
                      <a:pt x="11804" y="18476"/>
                    </a:moveTo>
                    <a:lnTo>
                      <a:pt x="23487" y="24276"/>
                    </a:lnTo>
                    <a:lnTo>
                      <a:pt x="23487" y="290806"/>
                    </a:lnTo>
                    <a:lnTo>
                      <a:pt x="11804" y="284965"/>
                    </a:lnTo>
                    <a:lnTo>
                      <a:pt x="11804" y="1847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26" name="Freeform 2625">
                <a:extLst>
                  <a:ext uri="{FF2B5EF4-FFF2-40B4-BE49-F238E27FC236}">
                    <a16:creationId xmlns:a16="http://schemas.microsoft.com/office/drawing/2014/main" id="{DC90754C-099D-09D0-979B-6C612E96B0E0}"/>
                  </a:ext>
                </a:extLst>
              </p:cNvPr>
              <p:cNvSpPr/>
              <p:nvPr/>
            </p:nvSpPr>
            <p:spPr>
              <a:xfrm>
                <a:off x="7528435" y="2713270"/>
                <a:ext cx="34964" cy="310195"/>
              </a:xfrm>
              <a:custGeom>
                <a:avLst/>
                <a:gdLst>
                  <a:gd name="connsiteX0" fmla="*/ 164 w 34964"/>
                  <a:gd name="connsiteY0" fmla="*/ -478 h 310195"/>
                  <a:gd name="connsiteX1" fmla="*/ 164 w 34964"/>
                  <a:gd name="connsiteY1" fmla="*/ 292235 h 310195"/>
                  <a:gd name="connsiteX2" fmla="*/ 35128 w 34964"/>
                  <a:gd name="connsiteY2" fmla="*/ 309718 h 310195"/>
                  <a:gd name="connsiteX3" fmla="*/ 35128 w 34964"/>
                  <a:gd name="connsiteY3" fmla="*/ 17005 h 310195"/>
                  <a:gd name="connsiteX4" fmla="*/ 164 w 34964"/>
                  <a:gd name="connsiteY4" fmla="*/ -478 h 310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64" h="310195">
                    <a:moveTo>
                      <a:pt x="164" y="-478"/>
                    </a:moveTo>
                    <a:lnTo>
                      <a:pt x="164" y="292235"/>
                    </a:lnTo>
                    <a:lnTo>
                      <a:pt x="35128" y="309718"/>
                    </a:lnTo>
                    <a:lnTo>
                      <a:pt x="35128" y="17005"/>
                    </a:lnTo>
                    <a:lnTo>
                      <a:pt x="164" y="-4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27" name="Freeform 2626">
                <a:extLst>
                  <a:ext uri="{FF2B5EF4-FFF2-40B4-BE49-F238E27FC236}">
                    <a16:creationId xmlns:a16="http://schemas.microsoft.com/office/drawing/2014/main" id="{B75FD547-8078-E888-3554-AFFC7124901A}"/>
                  </a:ext>
                </a:extLst>
              </p:cNvPr>
              <p:cNvSpPr/>
              <p:nvPr/>
            </p:nvSpPr>
            <p:spPr>
              <a:xfrm>
                <a:off x="7580881" y="2730752"/>
                <a:ext cx="58245" cy="158733"/>
              </a:xfrm>
              <a:custGeom>
                <a:avLst/>
                <a:gdLst>
                  <a:gd name="connsiteX0" fmla="*/ 164 w 58245"/>
                  <a:gd name="connsiteY0" fmla="*/ -478 h 158733"/>
                  <a:gd name="connsiteX1" fmla="*/ 164 w 58245"/>
                  <a:gd name="connsiteY1" fmla="*/ 8978 h 158733"/>
                  <a:gd name="connsiteX2" fmla="*/ 164 w 58245"/>
                  <a:gd name="connsiteY2" fmla="*/ 125475 h 158733"/>
                  <a:gd name="connsiteX3" fmla="*/ 164 w 58245"/>
                  <a:gd name="connsiteY3" fmla="*/ 129131 h 158733"/>
                  <a:gd name="connsiteX4" fmla="*/ 3442 w 58245"/>
                  <a:gd name="connsiteY4" fmla="*/ 130602 h 158733"/>
                  <a:gd name="connsiteX5" fmla="*/ 50047 w 58245"/>
                  <a:gd name="connsiteY5" fmla="*/ 153885 h 158733"/>
                  <a:gd name="connsiteX6" fmla="*/ 58410 w 58245"/>
                  <a:gd name="connsiteY6" fmla="*/ 158255 h 158733"/>
                  <a:gd name="connsiteX7" fmla="*/ 58410 w 58245"/>
                  <a:gd name="connsiteY7" fmla="*/ 148799 h 158733"/>
                  <a:gd name="connsiteX8" fmla="*/ 58410 w 58245"/>
                  <a:gd name="connsiteY8" fmla="*/ 32303 h 158733"/>
                  <a:gd name="connsiteX9" fmla="*/ 58410 w 58245"/>
                  <a:gd name="connsiteY9" fmla="*/ 28646 h 158733"/>
                  <a:gd name="connsiteX10" fmla="*/ 55132 w 58245"/>
                  <a:gd name="connsiteY10" fmla="*/ 27175 h 158733"/>
                  <a:gd name="connsiteX11" fmla="*/ 8527 w 58245"/>
                  <a:gd name="connsiteY11" fmla="*/ 3893 h 158733"/>
                  <a:gd name="connsiteX12" fmla="*/ 164 w 58245"/>
                  <a:gd name="connsiteY12" fmla="*/ -478 h 158733"/>
                  <a:gd name="connsiteX13" fmla="*/ 11805 w 58245"/>
                  <a:gd name="connsiteY13" fmla="*/ 18434 h 158733"/>
                  <a:gd name="connsiteX14" fmla="*/ 46769 w 58245"/>
                  <a:gd name="connsiteY14" fmla="*/ 35917 h 158733"/>
                  <a:gd name="connsiteX15" fmla="*/ 46769 w 58245"/>
                  <a:gd name="connsiteY15" fmla="*/ 139344 h 158733"/>
                  <a:gd name="connsiteX16" fmla="*/ 11805 w 58245"/>
                  <a:gd name="connsiteY16" fmla="*/ 121861 h 158733"/>
                  <a:gd name="connsiteX17" fmla="*/ 11805 w 58245"/>
                  <a:gd name="connsiteY17" fmla="*/ 18434 h 158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5" h="158733">
                    <a:moveTo>
                      <a:pt x="164" y="-478"/>
                    </a:moveTo>
                    <a:lnTo>
                      <a:pt x="164" y="8978"/>
                    </a:lnTo>
                    <a:lnTo>
                      <a:pt x="164" y="125475"/>
                    </a:lnTo>
                    <a:lnTo>
                      <a:pt x="164" y="129131"/>
                    </a:lnTo>
                    <a:lnTo>
                      <a:pt x="3442" y="130602"/>
                    </a:lnTo>
                    <a:lnTo>
                      <a:pt x="50047" y="153885"/>
                    </a:lnTo>
                    <a:lnTo>
                      <a:pt x="58410" y="158255"/>
                    </a:lnTo>
                    <a:lnTo>
                      <a:pt x="58410" y="148799"/>
                    </a:lnTo>
                    <a:lnTo>
                      <a:pt x="58410" y="32303"/>
                    </a:lnTo>
                    <a:lnTo>
                      <a:pt x="58410" y="28646"/>
                    </a:lnTo>
                    <a:lnTo>
                      <a:pt x="55132" y="27175"/>
                    </a:lnTo>
                    <a:lnTo>
                      <a:pt x="8527" y="3893"/>
                    </a:lnTo>
                    <a:lnTo>
                      <a:pt x="164" y="-478"/>
                    </a:lnTo>
                    <a:close/>
                    <a:moveTo>
                      <a:pt x="11805" y="18434"/>
                    </a:moveTo>
                    <a:lnTo>
                      <a:pt x="46769" y="35917"/>
                    </a:lnTo>
                    <a:lnTo>
                      <a:pt x="46769" y="139344"/>
                    </a:lnTo>
                    <a:lnTo>
                      <a:pt x="11805" y="121861"/>
                    </a:lnTo>
                    <a:lnTo>
                      <a:pt x="11805" y="1843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28" name="Freeform 2627">
                <a:extLst>
                  <a:ext uri="{FF2B5EF4-FFF2-40B4-BE49-F238E27FC236}">
                    <a16:creationId xmlns:a16="http://schemas.microsoft.com/office/drawing/2014/main" id="{F2898177-278B-BE93-0497-5070398593AD}"/>
                  </a:ext>
                </a:extLst>
              </p:cNvPr>
              <p:cNvSpPr/>
              <p:nvPr/>
            </p:nvSpPr>
            <p:spPr>
              <a:xfrm>
                <a:off x="7650768" y="2765718"/>
                <a:ext cx="34964" cy="158733"/>
              </a:xfrm>
              <a:custGeom>
                <a:avLst/>
                <a:gdLst>
                  <a:gd name="connsiteX0" fmla="*/ 164 w 34964"/>
                  <a:gd name="connsiteY0" fmla="*/ -478 h 158733"/>
                  <a:gd name="connsiteX1" fmla="*/ 164 w 34964"/>
                  <a:gd name="connsiteY1" fmla="*/ 8978 h 158733"/>
                  <a:gd name="connsiteX2" fmla="*/ 164 w 34964"/>
                  <a:gd name="connsiteY2" fmla="*/ 137116 h 158733"/>
                  <a:gd name="connsiteX3" fmla="*/ 164 w 34964"/>
                  <a:gd name="connsiteY3" fmla="*/ 140772 h 158733"/>
                  <a:gd name="connsiteX4" fmla="*/ 3442 w 34964"/>
                  <a:gd name="connsiteY4" fmla="*/ 142243 h 158733"/>
                  <a:gd name="connsiteX5" fmla="*/ 26723 w 34964"/>
                  <a:gd name="connsiteY5" fmla="*/ 153884 h 158733"/>
                  <a:gd name="connsiteX6" fmla="*/ 35128 w 34964"/>
                  <a:gd name="connsiteY6" fmla="*/ 158255 h 158733"/>
                  <a:gd name="connsiteX7" fmla="*/ 35128 w 34964"/>
                  <a:gd name="connsiteY7" fmla="*/ 148757 h 158733"/>
                  <a:gd name="connsiteX8" fmla="*/ 35128 w 34964"/>
                  <a:gd name="connsiteY8" fmla="*/ 20619 h 158733"/>
                  <a:gd name="connsiteX9" fmla="*/ 35128 w 34964"/>
                  <a:gd name="connsiteY9" fmla="*/ 16963 h 158733"/>
                  <a:gd name="connsiteX10" fmla="*/ 31850 w 34964"/>
                  <a:gd name="connsiteY10" fmla="*/ 15534 h 158733"/>
                  <a:gd name="connsiteX11" fmla="*/ 8527 w 34964"/>
                  <a:gd name="connsiteY11" fmla="*/ 3893 h 158733"/>
                  <a:gd name="connsiteX12" fmla="*/ 164 w 34964"/>
                  <a:gd name="connsiteY12" fmla="*/ -478 h 158733"/>
                  <a:gd name="connsiteX13" fmla="*/ 11804 w 34964"/>
                  <a:gd name="connsiteY13" fmla="*/ 18434 h 158733"/>
                  <a:gd name="connsiteX14" fmla="*/ 23487 w 34964"/>
                  <a:gd name="connsiteY14" fmla="*/ 24276 h 158733"/>
                  <a:gd name="connsiteX15" fmla="*/ 23487 w 34964"/>
                  <a:gd name="connsiteY15" fmla="*/ 139301 h 158733"/>
                  <a:gd name="connsiteX16" fmla="*/ 11804 w 34964"/>
                  <a:gd name="connsiteY16" fmla="*/ 133502 h 158733"/>
                  <a:gd name="connsiteX17" fmla="*/ 11804 w 34964"/>
                  <a:gd name="connsiteY17" fmla="*/ 18434 h 158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64" h="158733">
                    <a:moveTo>
                      <a:pt x="164" y="-478"/>
                    </a:moveTo>
                    <a:lnTo>
                      <a:pt x="164" y="8978"/>
                    </a:lnTo>
                    <a:lnTo>
                      <a:pt x="164" y="137116"/>
                    </a:lnTo>
                    <a:lnTo>
                      <a:pt x="164" y="140772"/>
                    </a:lnTo>
                    <a:lnTo>
                      <a:pt x="3442" y="142243"/>
                    </a:lnTo>
                    <a:lnTo>
                      <a:pt x="26723" y="153884"/>
                    </a:lnTo>
                    <a:lnTo>
                      <a:pt x="35128" y="158255"/>
                    </a:lnTo>
                    <a:lnTo>
                      <a:pt x="35128" y="148757"/>
                    </a:lnTo>
                    <a:lnTo>
                      <a:pt x="35128" y="20619"/>
                    </a:lnTo>
                    <a:lnTo>
                      <a:pt x="35128" y="16963"/>
                    </a:lnTo>
                    <a:lnTo>
                      <a:pt x="31850" y="15534"/>
                    </a:lnTo>
                    <a:lnTo>
                      <a:pt x="8527" y="3893"/>
                    </a:lnTo>
                    <a:lnTo>
                      <a:pt x="164" y="-478"/>
                    </a:lnTo>
                    <a:close/>
                    <a:moveTo>
                      <a:pt x="11804" y="18434"/>
                    </a:moveTo>
                    <a:lnTo>
                      <a:pt x="23487" y="24276"/>
                    </a:lnTo>
                    <a:lnTo>
                      <a:pt x="23487" y="139301"/>
                    </a:lnTo>
                    <a:lnTo>
                      <a:pt x="11804" y="133502"/>
                    </a:lnTo>
                    <a:lnTo>
                      <a:pt x="11804" y="1843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29" name="Freeform 2628">
                <a:extLst>
                  <a:ext uri="{FF2B5EF4-FFF2-40B4-BE49-F238E27FC236}">
                    <a16:creationId xmlns:a16="http://schemas.microsoft.com/office/drawing/2014/main" id="{37D75107-058E-DADD-45A9-F84231B18BE3}"/>
                  </a:ext>
                </a:extLst>
              </p:cNvPr>
              <p:cNvSpPr/>
              <p:nvPr/>
            </p:nvSpPr>
            <p:spPr>
              <a:xfrm>
                <a:off x="7464389" y="2523941"/>
                <a:ext cx="477608" cy="595637"/>
              </a:xfrm>
              <a:custGeom>
                <a:avLst/>
                <a:gdLst>
                  <a:gd name="connsiteX0" fmla="*/ 238989 w 477608"/>
                  <a:gd name="connsiteY0" fmla="*/ -478 h 595637"/>
                  <a:gd name="connsiteX1" fmla="*/ 236426 w 477608"/>
                  <a:gd name="connsiteY1" fmla="*/ 993 h 595637"/>
                  <a:gd name="connsiteX2" fmla="*/ 3442 w 477608"/>
                  <a:gd name="connsiteY2" fmla="*/ 117490 h 595637"/>
                  <a:gd name="connsiteX3" fmla="*/ 164 w 477608"/>
                  <a:gd name="connsiteY3" fmla="*/ 118961 h 595637"/>
                  <a:gd name="connsiteX4" fmla="*/ 164 w 477608"/>
                  <a:gd name="connsiteY4" fmla="*/ 122617 h 595637"/>
                  <a:gd name="connsiteX5" fmla="*/ 164 w 477608"/>
                  <a:gd name="connsiteY5" fmla="*/ 472107 h 595637"/>
                  <a:gd name="connsiteX6" fmla="*/ 164 w 477608"/>
                  <a:gd name="connsiteY6" fmla="*/ 475764 h 595637"/>
                  <a:gd name="connsiteX7" fmla="*/ 3442 w 477608"/>
                  <a:gd name="connsiteY7" fmla="*/ 477192 h 595637"/>
                  <a:gd name="connsiteX8" fmla="*/ 236426 w 477608"/>
                  <a:gd name="connsiteY8" fmla="*/ 593689 h 595637"/>
                  <a:gd name="connsiteX9" fmla="*/ 238989 w 477608"/>
                  <a:gd name="connsiteY9" fmla="*/ 595160 h 595637"/>
                  <a:gd name="connsiteX10" fmla="*/ 241511 w 477608"/>
                  <a:gd name="connsiteY10" fmla="*/ 593689 h 595637"/>
                  <a:gd name="connsiteX11" fmla="*/ 474494 w 477608"/>
                  <a:gd name="connsiteY11" fmla="*/ 477192 h 595637"/>
                  <a:gd name="connsiteX12" fmla="*/ 477772 w 477608"/>
                  <a:gd name="connsiteY12" fmla="*/ 475764 h 595637"/>
                  <a:gd name="connsiteX13" fmla="*/ 477772 w 477608"/>
                  <a:gd name="connsiteY13" fmla="*/ 472107 h 595637"/>
                  <a:gd name="connsiteX14" fmla="*/ 477772 w 477608"/>
                  <a:gd name="connsiteY14" fmla="*/ 122617 h 595637"/>
                  <a:gd name="connsiteX15" fmla="*/ 477772 w 477608"/>
                  <a:gd name="connsiteY15" fmla="*/ 118961 h 595637"/>
                  <a:gd name="connsiteX16" fmla="*/ 474494 w 477608"/>
                  <a:gd name="connsiteY16" fmla="*/ 117490 h 595637"/>
                  <a:gd name="connsiteX17" fmla="*/ 241511 w 477608"/>
                  <a:gd name="connsiteY17" fmla="*/ 993 h 595637"/>
                  <a:gd name="connsiteX18" fmla="*/ 238989 w 477608"/>
                  <a:gd name="connsiteY18" fmla="*/ -478 h 595637"/>
                  <a:gd name="connsiteX19" fmla="*/ 238989 w 477608"/>
                  <a:gd name="connsiteY19" fmla="*/ 12634 h 595637"/>
                  <a:gd name="connsiteX20" fmla="*/ 466131 w 477608"/>
                  <a:gd name="connsiteY20" fmla="*/ 126231 h 595637"/>
                  <a:gd name="connsiteX21" fmla="*/ 466131 w 477608"/>
                  <a:gd name="connsiteY21" fmla="*/ 468451 h 595637"/>
                  <a:gd name="connsiteX22" fmla="*/ 238989 w 477608"/>
                  <a:gd name="connsiteY22" fmla="*/ 582048 h 595637"/>
                  <a:gd name="connsiteX23" fmla="*/ 11805 w 477608"/>
                  <a:gd name="connsiteY23" fmla="*/ 468451 h 595637"/>
                  <a:gd name="connsiteX24" fmla="*/ 11805 w 477608"/>
                  <a:gd name="connsiteY24" fmla="*/ 126231 h 595637"/>
                  <a:gd name="connsiteX25" fmla="*/ 238989 w 477608"/>
                  <a:gd name="connsiteY25" fmla="*/ 12634 h 59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08" h="595637">
                    <a:moveTo>
                      <a:pt x="238989" y="-478"/>
                    </a:moveTo>
                    <a:lnTo>
                      <a:pt x="236426" y="993"/>
                    </a:lnTo>
                    <a:lnTo>
                      <a:pt x="3442" y="117490"/>
                    </a:lnTo>
                    <a:lnTo>
                      <a:pt x="164" y="118961"/>
                    </a:lnTo>
                    <a:lnTo>
                      <a:pt x="164" y="122617"/>
                    </a:lnTo>
                    <a:lnTo>
                      <a:pt x="164" y="472107"/>
                    </a:lnTo>
                    <a:lnTo>
                      <a:pt x="164" y="475764"/>
                    </a:lnTo>
                    <a:lnTo>
                      <a:pt x="3442" y="477192"/>
                    </a:lnTo>
                    <a:lnTo>
                      <a:pt x="236426" y="593689"/>
                    </a:lnTo>
                    <a:lnTo>
                      <a:pt x="238989" y="595160"/>
                    </a:lnTo>
                    <a:lnTo>
                      <a:pt x="241511" y="593689"/>
                    </a:lnTo>
                    <a:lnTo>
                      <a:pt x="474494" y="477192"/>
                    </a:lnTo>
                    <a:lnTo>
                      <a:pt x="477772" y="475764"/>
                    </a:lnTo>
                    <a:lnTo>
                      <a:pt x="477772" y="472107"/>
                    </a:lnTo>
                    <a:lnTo>
                      <a:pt x="477772" y="122617"/>
                    </a:lnTo>
                    <a:lnTo>
                      <a:pt x="477772" y="118961"/>
                    </a:lnTo>
                    <a:lnTo>
                      <a:pt x="474494" y="117490"/>
                    </a:lnTo>
                    <a:lnTo>
                      <a:pt x="241511" y="993"/>
                    </a:lnTo>
                    <a:lnTo>
                      <a:pt x="238989" y="-478"/>
                    </a:lnTo>
                    <a:close/>
                    <a:moveTo>
                      <a:pt x="238989" y="12634"/>
                    </a:moveTo>
                    <a:lnTo>
                      <a:pt x="466131" y="126231"/>
                    </a:lnTo>
                    <a:lnTo>
                      <a:pt x="466131" y="468451"/>
                    </a:lnTo>
                    <a:lnTo>
                      <a:pt x="238989" y="582048"/>
                    </a:lnTo>
                    <a:lnTo>
                      <a:pt x="11805" y="468451"/>
                    </a:lnTo>
                    <a:lnTo>
                      <a:pt x="11805" y="126231"/>
                    </a:lnTo>
                    <a:lnTo>
                      <a:pt x="238989" y="1263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30" name="Freeform 2629">
                <a:extLst>
                  <a:ext uri="{FF2B5EF4-FFF2-40B4-BE49-F238E27FC236}">
                    <a16:creationId xmlns:a16="http://schemas.microsoft.com/office/drawing/2014/main" id="{662C52B0-0A2D-046C-21C9-E540535EDD79}"/>
                  </a:ext>
                </a:extLst>
              </p:cNvPr>
              <p:cNvSpPr/>
              <p:nvPr/>
            </p:nvSpPr>
            <p:spPr>
              <a:xfrm>
                <a:off x="7727547" y="2792744"/>
                <a:ext cx="179008" cy="282743"/>
              </a:xfrm>
              <a:custGeom>
                <a:avLst/>
                <a:gdLst>
                  <a:gd name="connsiteX0" fmla="*/ 0 w 179008"/>
                  <a:gd name="connsiteY0" fmla="*/ 89507 h 282743"/>
                  <a:gd name="connsiteX1" fmla="*/ 179009 w 179008"/>
                  <a:gd name="connsiteY1" fmla="*/ 0 h 282743"/>
                  <a:gd name="connsiteX2" fmla="*/ 179009 w 179008"/>
                  <a:gd name="connsiteY2" fmla="*/ 193236 h 282743"/>
                  <a:gd name="connsiteX3" fmla="*/ 0 w 179008"/>
                  <a:gd name="connsiteY3" fmla="*/ 282744 h 282743"/>
                </a:gdLst>
                <a:ahLst/>
                <a:cxnLst>
                  <a:cxn ang="0">
                    <a:pos x="connsiteX0" y="connsiteY0"/>
                  </a:cxn>
                  <a:cxn ang="0">
                    <a:pos x="connsiteX1" y="connsiteY1"/>
                  </a:cxn>
                  <a:cxn ang="0">
                    <a:pos x="connsiteX2" y="connsiteY2"/>
                  </a:cxn>
                  <a:cxn ang="0">
                    <a:pos x="connsiteX3" y="connsiteY3"/>
                  </a:cxn>
                </a:cxnLst>
                <a:rect l="l" t="t" r="r" b="b"/>
                <a:pathLst>
                  <a:path w="179008" h="282743">
                    <a:moveTo>
                      <a:pt x="0" y="89507"/>
                    </a:moveTo>
                    <a:lnTo>
                      <a:pt x="179009" y="0"/>
                    </a:lnTo>
                    <a:lnTo>
                      <a:pt x="179009" y="193236"/>
                    </a:lnTo>
                    <a:lnTo>
                      <a:pt x="0" y="28274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nvGrpSpPr>
            <p:cNvPr id="2631" name="Graphic 2503">
              <a:extLst>
                <a:ext uri="{FF2B5EF4-FFF2-40B4-BE49-F238E27FC236}">
                  <a16:creationId xmlns:a16="http://schemas.microsoft.com/office/drawing/2014/main" id="{81C588B3-03B5-A46A-1C92-68BA0D855459}"/>
                </a:ext>
              </a:extLst>
            </p:cNvPr>
            <p:cNvGrpSpPr/>
            <p:nvPr/>
          </p:nvGrpSpPr>
          <p:grpSpPr>
            <a:xfrm>
              <a:off x="7496618" y="2541244"/>
              <a:ext cx="422026" cy="211022"/>
              <a:chOff x="7496618" y="2541244"/>
              <a:chExt cx="422026" cy="211022"/>
            </a:xfrm>
            <a:solidFill>
              <a:srgbClr val="00FFFF"/>
            </a:solidFill>
          </p:grpSpPr>
          <p:sp>
            <p:nvSpPr>
              <p:cNvPr id="2632" name="Freeform 2631">
                <a:extLst>
                  <a:ext uri="{FF2B5EF4-FFF2-40B4-BE49-F238E27FC236}">
                    <a16:creationId xmlns:a16="http://schemas.microsoft.com/office/drawing/2014/main" id="{B123EC8A-08A7-F4E3-FA2D-595F942938BB}"/>
                  </a:ext>
                </a:extLst>
              </p:cNvPr>
              <p:cNvSpPr/>
              <p:nvPr/>
            </p:nvSpPr>
            <p:spPr>
              <a:xfrm>
                <a:off x="7496618" y="2541244"/>
                <a:ext cx="422026" cy="211022"/>
              </a:xfrm>
              <a:custGeom>
                <a:avLst/>
                <a:gdLst>
                  <a:gd name="connsiteX0" fmla="*/ 211013 w 422026"/>
                  <a:gd name="connsiteY0" fmla="*/ 0 h 211022"/>
                  <a:gd name="connsiteX1" fmla="*/ 0 w 422026"/>
                  <a:gd name="connsiteY1" fmla="*/ 105511 h 211022"/>
                  <a:gd name="connsiteX2" fmla="*/ 211013 w 422026"/>
                  <a:gd name="connsiteY2" fmla="*/ 211022 h 211022"/>
                  <a:gd name="connsiteX3" fmla="*/ 422026 w 422026"/>
                  <a:gd name="connsiteY3" fmla="*/ 105511 h 211022"/>
                  <a:gd name="connsiteX4" fmla="*/ 211013 w 422026"/>
                  <a:gd name="connsiteY4" fmla="*/ 0 h 211022"/>
                  <a:gd name="connsiteX5" fmla="*/ 309807 w 422026"/>
                  <a:gd name="connsiteY5" fmla="*/ 55978 h 211022"/>
                  <a:gd name="connsiteX6" fmla="*/ 309807 w 422026"/>
                  <a:gd name="connsiteY6" fmla="*/ 154937 h 211022"/>
                  <a:gd name="connsiteX7" fmla="*/ 111979 w 422026"/>
                  <a:gd name="connsiteY7" fmla="*/ 154897 h 211022"/>
                  <a:gd name="connsiteX8" fmla="*/ 111899 w 422026"/>
                  <a:gd name="connsiteY8" fmla="*/ 55978 h 211022"/>
                  <a:gd name="connsiteX9" fmla="*/ 309807 w 422026"/>
                  <a:gd name="connsiteY9" fmla="*/ 55978 h 211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026" h="211022">
                    <a:moveTo>
                      <a:pt x="211013" y="0"/>
                    </a:moveTo>
                    <a:lnTo>
                      <a:pt x="0" y="105511"/>
                    </a:lnTo>
                    <a:lnTo>
                      <a:pt x="211013" y="211022"/>
                    </a:lnTo>
                    <a:lnTo>
                      <a:pt x="422026" y="105511"/>
                    </a:lnTo>
                    <a:lnTo>
                      <a:pt x="211013" y="0"/>
                    </a:lnTo>
                    <a:close/>
                    <a:moveTo>
                      <a:pt x="309807" y="55978"/>
                    </a:moveTo>
                    <a:cubicBezTo>
                      <a:pt x="364365" y="83259"/>
                      <a:pt x="364392" y="127643"/>
                      <a:pt x="309807" y="154937"/>
                    </a:cubicBezTo>
                    <a:cubicBezTo>
                      <a:pt x="255195" y="182244"/>
                      <a:pt x="166537" y="182177"/>
                      <a:pt x="111979" y="154897"/>
                    </a:cubicBezTo>
                    <a:cubicBezTo>
                      <a:pt x="57420" y="127616"/>
                      <a:pt x="57287" y="83286"/>
                      <a:pt x="111899" y="55978"/>
                    </a:cubicBezTo>
                    <a:cubicBezTo>
                      <a:pt x="166484" y="28685"/>
                      <a:pt x="255248" y="28698"/>
                      <a:pt x="309807" y="55978"/>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33" name="Freeform 2632">
                <a:extLst>
                  <a:ext uri="{FF2B5EF4-FFF2-40B4-BE49-F238E27FC236}">
                    <a16:creationId xmlns:a16="http://schemas.microsoft.com/office/drawing/2014/main" id="{66B943BF-1BC3-078A-6B2D-21EE39F5F68E}"/>
                  </a:ext>
                </a:extLst>
              </p:cNvPr>
              <p:cNvSpPr/>
              <p:nvPr/>
            </p:nvSpPr>
            <p:spPr>
              <a:xfrm>
                <a:off x="7595171" y="2590523"/>
                <a:ext cx="224652" cy="112331"/>
              </a:xfrm>
              <a:custGeom>
                <a:avLst/>
                <a:gdLst>
                  <a:gd name="connsiteX0" fmla="*/ 112326 w 224652"/>
                  <a:gd name="connsiteY0" fmla="*/ 0 h 112331"/>
                  <a:gd name="connsiteX1" fmla="*/ 224653 w 224652"/>
                  <a:gd name="connsiteY1" fmla="*/ 56166 h 112331"/>
                  <a:gd name="connsiteX2" fmla="*/ 131047 w 224652"/>
                  <a:gd name="connsiteY2" fmla="*/ 65526 h 112331"/>
                  <a:gd name="connsiteX3" fmla="*/ 112326 w 224652"/>
                  <a:gd name="connsiteY3" fmla="*/ 112331 h 112331"/>
                  <a:gd name="connsiteX4" fmla="*/ 0 w 224652"/>
                  <a:gd name="connsiteY4" fmla="*/ 56166 h 112331"/>
                  <a:gd name="connsiteX5" fmla="*/ 93605 w 224652"/>
                  <a:gd name="connsiteY5" fmla="*/ 46805 h 112331"/>
                  <a:gd name="connsiteX6" fmla="*/ 112326 w 224652"/>
                  <a:gd name="connsiteY6" fmla="*/ 0 h 112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652" h="112331">
                    <a:moveTo>
                      <a:pt x="112326" y="0"/>
                    </a:moveTo>
                    <a:lnTo>
                      <a:pt x="224653" y="56166"/>
                    </a:lnTo>
                    <a:lnTo>
                      <a:pt x="131047" y="65526"/>
                    </a:lnTo>
                    <a:lnTo>
                      <a:pt x="112326" y="112331"/>
                    </a:lnTo>
                    <a:lnTo>
                      <a:pt x="0" y="56166"/>
                    </a:lnTo>
                    <a:lnTo>
                      <a:pt x="93605" y="46805"/>
                    </a:lnTo>
                    <a:lnTo>
                      <a:pt x="112326" y="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grpSp>
        <p:nvGrpSpPr>
          <p:cNvPr id="2634" name="Graphic 2503">
            <a:extLst>
              <a:ext uri="{FF2B5EF4-FFF2-40B4-BE49-F238E27FC236}">
                <a16:creationId xmlns:a16="http://schemas.microsoft.com/office/drawing/2014/main" id="{F1C4BDB8-5055-3FE0-A17B-0632F0160E7C}"/>
              </a:ext>
            </a:extLst>
          </p:cNvPr>
          <p:cNvGrpSpPr/>
          <p:nvPr/>
        </p:nvGrpSpPr>
        <p:grpSpPr>
          <a:xfrm>
            <a:off x="4049845" y="3140905"/>
            <a:ext cx="708092" cy="883079"/>
            <a:chOff x="6265431" y="3152490"/>
            <a:chExt cx="477608" cy="595637"/>
          </a:xfrm>
        </p:grpSpPr>
        <p:grpSp>
          <p:nvGrpSpPr>
            <p:cNvPr id="2635" name="Graphic 2503">
              <a:extLst>
                <a:ext uri="{FF2B5EF4-FFF2-40B4-BE49-F238E27FC236}">
                  <a16:creationId xmlns:a16="http://schemas.microsoft.com/office/drawing/2014/main" id="{9C849A65-5A92-6B5E-95D0-44B753FC30D2}"/>
                </a:ext>
              </a:extLst>
            </p:cNvPr>
            <p:cNvGrpSpPr/>
            <p:nvPr/>
          </p:nvGrpSpPr>
          <p:grpSpPr>
            <a:xfrm>
              <a:off x="6265431" y="3152490"/>
              <a:ext cx="477608" cy="595637"/>
              <a:chOff x="6265431" y="3152490"/>
              <a:chExt cx="477608" cy="595637"/>
            </a:xfrm>
          </p:grpSpPr>
          <p:sp>
            <p:nvSpPr>
              <p:cNvPr id="2636" name="Freeform 2635">
                <a:extLst>
                  <a:ext uri="{FF2B5EF4-FFF2-40B4-BE49-F238E27FC236}">
                    <a16:creationId xmlns:a16="http://schemas.microsoft.com/office/drawing/2014/main" id="{D7F9FBDB-B07F-CF73-1C70-ACBBB660B583}"/>
                  </a:ext>
                </a:extLst>
              </p:cNvPr>
              <p:cNvSpPr/>
              <p:nvPr/>
            </p:nvSpPr>
            <p:spPr>
              <a:xfrm>
                <a:off x="6271231" y="3159046"/>
                <a:ext cx="466009" cy="233035"/>
              </a:xfrm>
              <a:custGeom>
                <a:avLst/>
                <a:gdLst>
                  <a:gd name="connsiteX0" fmla="*/ -121 w 466009"/>
                  <a:gd name="connsiteY0" fmla="*/ 116210 h 233035"/>
                  <a:gd name="connsiteX1" fmla="*/ 232904 w 466009"/>
                  <a:gd name="connsiteY1" fmla="*/ -328 h 233035"/>
                  <a:gd name="connsiteX2" fmla="*/ 465888 w 466009"/>
                  <a:gd name="connsiteY2" fmla="*/ 116210 h 233035"/>
                  <a:gd name="connsiteX3" fmla="*/ 232904 w 466009"/>
                  <a:gd name="connsiteY3" fmla="*/ 232707 h 233035"/>
                  <a:gd name="connsiteX4" fmla="*/ -121 w 466009"/>
                  <a:gd name="connsiteY4" fmla="*/ 116210 h 233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009" h="233035">
                    <a:moveTo>
                      <a:pt x="-121" y="116210"/>
                    </a:moveTo>
                    <a:lnTo>
                      <a:pt x="232904" y="-328"/>
                    </a:lnTo>
                    <a:lnTo>
                      <a:pt x="465888" y="116210"/>
                    </a:lnTo>
                    <a:lnTo>
                      <a:pt x="232904" y="232707"/>
                    </a:lnTo>
                    <a:lnTo>
                      <a:pt x="-121" y="11621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lt1"/>
                  </a:solidFill>
                </a:endParaRPr>
              </a:p>
            </p:txBody>
          </p:sp>
          <p:sp>
            <p:nvSpPr>
              <p:cNvPr id="2637" name="Freeform 2636">
                <a:extLst>
                  <a:ext uri="{FF2B5EF4-FFF2-40B4-BE49-F238E27FC236}">
                    <a16:creationId xmlns:a16="http://schemas.microsoft.com/office/drawing/2014/main" id="{1F1CD889-9469-1951-0DAE-8E880E71D166}"/>
                  </a:ext>
                </a:extLst>
              </p:cNvPr>
              <p:cNvSpPr/>
              <p:nvPr/>
            </p:nvSpPr>
            <p:spPr>
              <a:xfrm>
                <a:off x="6271231" y="3275585"/>
                <a:ext cx="233025" cy="465987"/>
              </a:xfrm>
              <a:custGeom>
                <a:avLst/>
                <a:gdLst>
                  <a:gd name="connsiteX0" fmla="*/ -121 w 233025"/>
                  <a:gd name="connsiteY0" fmla="*/ -328 h 465987"/>
                  <a:gd name="connsiteX1" fmla="*/ -121 w 233025"/>
                  <a:gd name="connsiteY1" fmla="*/ 349162 h 465987"/>
                  <a:gd name="connsiteX2" fmla="*/ 232904 w 233025"/>
                  <a:gd name="connsiteY2" fmla="*/ 465659 h 465987"/>
                  <a:gd name="connsiteX3" fmla="*/ 232904 w 233025"/>
                  <a:gd name="connsiteY3" fmla="*/ 116168 h 465987"/>
                  <a:gd name="connsiteX4" fmla="*/ -121 w 233025"/>
                  <a:gd name="connsiteY4" fmla="*/ -328 h 465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025" h="465987">
                    <a:moveTo>
                      <a:pt x="-121" y="-328"/>
                    </a:moveTo>
                    <a:lnTo>
                      <a:pt x="-121" y="349162"/>
                    </a:lnTo>
                    <a:lnTo>
                      <a:pt x="232904" y="465659"/>
                    </a:lnTo>
                    <a:lnTo>
                      <a:pt x="232904" y="116168"/>
                    </a:lnTo>
                    <a:lnTo>
                      <a:pt x="-121" y="-32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38" name="Freeform 2637">
                <a:extLst>
                  <a:ext uri="{FF2B5EF4-FFF2-40B4-BE49-F238E27FC236}">
                    <a16:creationId xmlns:a16="http://schemas.microsoft.com/office/drawing/2014/main" id="{22BF4663-D69C-363C-F5A1-C99F2831A30B}"/>
                  </a:ext>
                </a:extLst>
              </p:cNvPr>
              <p:cNvSpPr/>
              <p:nvPr/>
            </p:nvSpPr>
            <p:spPr>
              <a:xfrm>
                <a:off x="6504257" y="3275585"/>
                <a:ext cx="232983" cy="465987"/>
              </a:xfrm>
              <a:custGeom>
                <a:avLst/>
                <a:gdLst>
                  <a:gd name="connsiteX0" fmla="*/ -121 w 232983"/>
                  <a:gd name="connsiteY0" fmla="*/ 465659 h 465987"/>
                  <a:gd name="connsiteX1" fmla="*/ 232862 w 232983"/>
                  <a:gd name="connsiteY1" fmla="*/ 349162 h 465987"/>
                  <a:gd name="connsiteX2" fmla="*/ 232862 w 232983"/>
                  <a:gd name="connsiteY2" fmla="*/ -328 h 465987"/>
                  <a:gd name="connsiteX3" fmla="*/ -121 w 232983"/>
                  <a:gd name="connsiteY3" fmla="*/ 116168 h 465987"/>
                  <a:gd name="connsiteX4" fmla="*/ -121 w 232983"/>
                  <a:gd name="connsiteY4" fmla="*/ 465659 h 465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83" h="465987">
                    <a:moveTo>
                      <a:pt x="-121" y="465659"/>
                    </a:moveTo>
                    <a:lnTo>
                      <a:pt x="232862" y="349162"/>
                    </a:lnTo>
                    <a:lnTo>
                      <a:pt x="232862" y="-328"/>
                    </a:lnTo>
                    <a:lnTo>
                      <a:pt x="-121" y="116168"/>
                    </a:lnTo>
                    <a:lnTo>
                      <a:pt x="-121" y="46565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39" name="Freeform 2638">
                <a:extLst>
                  <a:ext uri="{FF2B5EF4-FFF2-40B4-BE49-F238E27FC236}">
                    <a16:creationId xmlns:a16="http://schemas.microsoft.com/office/drawing/2014/main" id="{0D43A05B-92F8-1627-46A2-6B56D8FE4EAD}"/>
                  </a:ext>
                </a:extLst>
              </p:cNvPr>
              <p:cNvSpPr/>
              <p:nvPr/>
            </p:nvSpPr>
            <p:spPr>
              <a:xfrm>
                <a:off x="6387176" y="3520472"/>
                <a:ext cx="93210" cy="151462"/>
              </a:xfrm>
              <a:custGeom>
                <a:avLst/>
                <a:gdLst>
                  <a:gd name="connsiteX0" fmla="*/ -121 w 93210"/>
                  <a:gd name="connsiteY0" fmla="*/ -328 h 151462"/>
                  <a:gd name="connsiteX1" fmla="*/ 93089 w 93210"/>
                  <a:gd name="connsiteY1" fmla="*/ 46279 h 151462"/>
                  <a:gd name="connsiteX2" fmla="*/ 93089 w 93210"/>
                  <a:gd name="connsiteY2" fmla="*/ 151134 h 151462"/>
                  <a:gd name="connsiteX3" fmla="*/ -121 w 93210"/>
                  <a:gd name="connsiteY3" fmla="*/ 104527 h 151462"/>
                  <a:gd name="connsiteX4" fmla="*/ -121 w 93210"/>
                  <a:gd name="connsiteY4" fmla="*/ -328 h 15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210" h="151462">
                    <a:moveTo>
                      <a:pt x="-121" y="-328"/>
                    </a:moveTo>
                    <a:lnTo>
                      <a:pt x="93089" y="46279"/>
                    </a:lnTo>
                    <a:lnTo>
                      <a:pt x="93089" y="151134"/>
                    </a:lnTo>
                    <a:lnTo>
                      <a:pt x="-121" y="104527"/>
                    </a:lnTo>
                    <a:lnTo>
                      <a:pt x="-121" y="-32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40" name="Freeform 2639">
                <a:extLst>
                  <a:ext uri="{FF2B5EF4-FFF2-40B4-BE49-F238E27FC236}">
                    <a16:creationId xmlns:a16="http://schemas.microsoft.com/office/drawing/2014/main" id="{8E731EDD-5BF7-41E7-D78F-B03F4DE534EB}"/>
                  </a:ext>
                </a:extLst>
              </p:cNvPr>
              <p:cNvSpPr/>
              <p:nvPr/>
            </p:nvSpPr>
            <p:spPr>
              <a:xfrm>
                <a:off x="6381923" y="3510764"/>
                <a:ext cx="104851" cy="170374"/>
              </a:xfrm>
              <a:custGeom>
                <a:avLst/>
                <a:gdLst>
                  <a:gd name="connsiteX0" fmla="*/ -121 w 104851"/>
                  <a:gd name="connsiteY0" fmla="*/ -328 h 170374"/>
                  <a:gd name="connsiteX1" fmla="*/ -121 w 104851"/>
                  <a:gd name="connsiteY1" fmla="*/ 9128 h 170374"/>
                  <a:gd name="connsiteX2" fmla="*/ -121 w 104851"/>
                  <a:gd name="connsiteY2" fmla="*/ 113983 h 170374"/>
                  <a:gd name="connsiteX3" fmla="*/ -121 w 104851"/>
                  <a:gd name="connsiteY3" fmla="*/ 117639 h 170374"/>
                  <a:gd name="connsiteX4" fmla="*/ 3156 w 104851"/>
                  <a:gd name="connsiteY4" fmla="*/ 119068 h 170374"/>
                  <a:gd name="connsiteX5" fmla="*/ 96325 w 104851"/>
                  <a:gd name="connsiteY5" fmla="*/ 165675 h 170374"/>
                  <a:gd name="connsiteX6" fmla="*/ 104730 w 104851"/>
                  <a:gd name="connsiteY6" fmla="*/ 170046 h 170374"/>
                  <a:gd name="connsiteX7" fmla="*/ 104730 w 104851"/>
                  <a:gd name="connsiteY7" fmla="*/ 160590 h 170374"/>
                  <a:gd name="connsiteX8" fmla="*/ 104730 w 104851"/>
                  <a:gd name="connsiteY8" fmla="*/ 55735 h 170374"/>
                  <a:gd name="connsiteX9" fmla="*/ 104730 w 104851"/>
                  <a:gd name="connsiteY9" fmla="*/ 52078 h 170374"/>
                  <a:gd name="connsiteX10" fmla="*/ 101452 w 104851"/>
                  <a:gd name="connsiteY10" fmla="*/ 50650 h 170374"/>
                  <a:gd name="connsiteX11" fmla="*/ 8241 w 104851"/>
                  <a:gd name="connsiteY11" fmla="*/ 4042 h 170374"/>
                  <a:gd name="connsiteX12" fmla="*/ -121 w 104851"/>
                  <a:gd name="connsiteY12" fmla="*/ -328 h 170374"/>
                  <a:gd name="connsiteX13" fmla="*/ 11519 w 104851"/>
                  <a:gd name="connsiteY13" fmla="*/ 18584 h 170374"/>
                  <a:gd name="connsiteX14" fmla="*/ 93089 w 104851"/>
                  <a:gd name="connsiteY14" fmla="*/ 59391 h 170374"/>
                  <a:gd name="connsiteX15" fmla="*/ 93089 w 104851"/>
                  <a:gd name="connsiteY15" fmla="*/ 151134 h 170374"/>
                  <a:gd name="connsiteX16" fmla="*/ 11519 w 104851"/>
                  <a:gd name="connsiteY16" fmla="*/ 110327 h 170374"/>
                  <a:gd name="connsiteX17" fmla="*/ 11519 w 104851"/>
                  <a:gd name="connsiteY17" fmla="*/ 18584 h 17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51" h="170374">
                    <a:moveTo>
                      <a:pt x="-121" y="-328"/>
                    </a:moveTo>
                    <a:lnTo>
                      <a:pt x="-121" y="9128"/>
                    </a:lnTo>
                    <a:lnTo>
                      <a:pt x="-121" y="113983"/>
                    </a:lnTo>
                    <a:lnTo>
                      <a:pt x="-121" y="117639"/>
                    </a:lnTo>
                    <a:lnTo>
                      <a:pt x="3156" y="119068"/>
                    </a:lnTo>
                    <a:lnTo>
                      <a:pt x="96325" y="165675"/>
                    </a:lnTo>
                    <a:lnTo>
                      <a:pt x="104730" y="170046"/>
                    </a:lnTo>
                    <a:lnTo>
                      <a:pt x="104730" y="160590"/>
                    </a:lnTo>
                    <a:lnTo>
                      <a:pt x="104730" y="55735"/>
                    </a:lnTo>
                    <a:lnTo>
                      <a:pt x="104730" y="52078"/>
                    </a:lnTo>
                    <a:lnTo>
                      <a:pt x="101452" y="50650"/>
                    </a:lnTo>
                    <a:lnTo>
                      <a:pt x="8241" y="4042"/>
                    </a:lnTo>
                    <a:lnTo>
                      <a:pt x="-121" y="-328"/>
                    </a:lnTo>
                    <a:close/>
                    <a:moveTo>
                      <a:pt x="11519" y="18584"/>
                    </a:moveTo>
                    <a:lnTo>
                      <a:pt x="93089" y="59391"/>
                    </a:lnTo>
                    <a:lnTo>
                      <a:pt x="93089" y="151134"/>
                    </a:lnTo>
                    <a:lnTo>
                      <a:pt x="11519" y="110327"/>
                    </a:lnTo>
                    <a:lnTo>
                      <a:pt x="11519" y="1858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41" name="Freeform 2640">
                <a:extLst>
                  <a:ext uri="{FF2B5EF4-FFF2-40B4-BE49-F238E27FC236}">
                    <a16:creationId xmlns:a16="http://schemas.microsoft.com/office/drawing/2014/main" id="{9D0B528A-C2AC-9B52-00D3-8913F7701DF8}"/>
                  </a:ext>
                </a:extLst>
              </p:cNvPr>
              <p:cNvSpPr/>
              <p:nvPr/>
            </p:nvSpPr>
            <p:spPr>
              <a:xfrm>
                <a:off x="6288713" y="3324335"/>
                <a:ext cx="34964" cy="310195"/>
              </a:xfrm>
              <a:custGeom>
                <a:avLst/>
                <a:gdLst>
                  <a:gd name="connsiteX0" fmla="*/ -121 w 34964"/>
                  <a:gd name="connsiteY0" fmla="*/ -328 h 310195"/>
                  <a:gd name="connsiteX1" fmla="*/ -121 w 34964"/>
                  <a:gd name="connsiteY1" fmla="*/ 9170 h 310195"/>
                  <a:gd name="connsiteX2" fmla="*/ -121 w 34964"/>
                  <a:gd name="connsiteY2" fmla="*/ 288770 h 310195"/>
                  <a:gd name="connsiteX3" fmla="*/ -121 w 34964"/>
                  <a:gd name="connsiteY3" fmla="*/ 292385 h 310195"/>
                  <a:gd name="connsiteX4" fmla="*/ 3156 w 34964"/>
                  <a:gd name="connsiteY4" fmla="*/ 293855 h 310195"/>
                  <a:gd name="connsiteX5" fmla="*/ 26438 w 34964"/>
                  <a:gd name="connsiteY5" fmla="*/ 305497 h 310195"/>
                  <a:gd name="connsiteX6" fmla="*/ 34843 w 34964"/>
                  <a:gd name="connsiteY6" fmla="*/ 309867 h 310195"/>
                  <a:gd name="connsiteX7" fmla="*/ 34843 w 34964"/>
                  <a:gd name="connsiteY7" fmla="*/ 300412 h 310195"/>
                  <a:gd name="connsiteX8" fmla="*/ 34843 w 34964"/>
                  <a:gd name="connsiteY8" fmla="*/ 20811 h 310195"/>
                  <a:gd name="connsiteX9" fmla="*/ 34843 w 34964"/>
                  <a:gd name="connsiteY9" fmla="*/ 17155 h 310195"/>
                  <a:gd name="connsiteX10" fmla="*/ 31565 w 34964"/>
                  <a:gd name="connsiteY10" fmla="*/ 15726 h 310195"/>
                  <a:gd name="connsiteX11" fmla="*/ 8241 w 34964"/>
                  <a:gd name="connsiteY11" fmla="*/ 4043 h 310195"/>
                  <a:gd name="connsiteX12" fmla="*/ -121 w 34964"/>
                  <a:gd name="connsiteY12" fmla="*/ -328 h 310195"/>
                  <a:gd name="connsiteX13" fmla="*/ 11519 w 34964"/>
                  <a:gd name="connsiteY13" fmla="*/ 18626 h 310195"/>
                  <a:gd name="connsiteX14" fmla="*/ 23202 w 34964"/>
                  <a:gd name="connsiteY14" fmla="*/ 24425 h 310195"/>
                  <a:gd name="connsiteX15" fmla="*/ 23202 w 34964"/>
                  <a:gd name="connsiteY15" fmla="*/ 290956 h 310195"/>
                  <a:gd name="connsiteX16" fmla="*/ 11519 w 34964"/>
                  <a:gd name="connsiteY16" fmla="*/ 285114 h 310195"/>
                  <a:gd name="connsiteX17" fmla="*/ 11519 w 34964"/>
                  <a:gd name="connsiteY17" fmla="*/ 18626 h 310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64" h="310195">
                    <a:moveTo>
                      <a:pt x="-121" y="-328"/>
                    </a:moveTo>
                    <a:lnTo>
                      <a:pt x="-121" y="9170"/>
                    </a:lnTo>
                    <a:lnTo>
                      <a:pt x="-121" y="288770"/>
                    </a:lnTo>
                    <a:lnTo>
                      <a:pt x="-121" y="292385"/>
                    </a:lnTo>
                    <a:lnTo>
                      <a:pt x="3156" y="293855"/>
                    </a:lnTo>
                    <a:lnTo>
                      <a:pt x="26438" y="305497"/>
                    </a:lnTo>
                    <a:lnTo>
                      <a:pt x="34843" y="309867"/>
                    </a:lnTo>
                    <a:lnTo>
                      <a:pt x="34843" y="300412"/>
                    </a:lnTo>
                    <a:lnTo>
                      <a:pt x="34843" y="20811"/>
                    </a:lnTo>
                    <a:lnTo>
                      <a:pt x="34843" y="17155"/>
                    </a:lnTo>
                    <a:lnTo>
                      <a:pt x="31565" y="15726"/>
                    </a:lnTo>
                    <a:lnTo>
                      <a:pt x="8241" y="4043"/>
                    </a:lnTo>
                    <a:lnTo>
                      <a:pt x="-121" y="-328"/>
                    </a:lnTo>
                    <a:close/>
                    <a:moveTo>
                      <a:pt x="11519" y="18626"/>
                    </a:moveTo>
                    <a:lnTo>
                      <a:pt x="23202" y="24425"/>
                    </a:lnTo>
                    <a:lnTo>
                      <a:pt x="23202" y="290956"/>
                    </a:lnTo>
                    <a:lnTo>
                      <a:pt x="11519" y="285114"/>
                    </a:lnTo>
                    <a:lnTo>
                      <a:pt x="11519" y="1862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42" name="Freeform 2641">
                <a:extLst>
                  <a:ext uri="{FF2B5EF4-FFF2-40B4-BE49-F238E27FC236}">
                    <a16:creationId xmlns:a16="http://schemas.microsoft.com/office/drawing/2014/main" id="{54E461D8-FDD4-E26D-C94B-EABAEBEC3EE6}"/>
                  </a:ext>
                </a:extLst>
              </p:cNvPr>
              <p:cNvSpPr/>
              <p:nvPr/>
            </p:nvSpPr>
            <p:spPr>
              <a:xfrm>
                <a:off x="6329477" y="3341818"/>
                <a:ext cx="34964" cy="310195"/>
              </a:xfrm>
              <a:custGeom>
                <a:avLst/>
                <a:gdLst>
                  <a:gd name="connsiteX0" fmla="*/ -121 w 34964"/>
                  <a:gd name="connsiteY0" fmla="*/ -328 h 310195"/>
                  <a:gd name="connsiteX1" fmla="*/ -121 w 34964"/>
                  <a:gd name="connsiteY1" fmla="*/ 292384 h 310195"/>
                  <a:gd name="connsiteX2" fmla="*/ 34843 w 34964"/>
                  <a:gd name="connsiteY2" fmla="*/ 309867 h 310195"/>
                  <a:gd name="connsiteX3" fmla="*/ 34843 w 34964"/>
                  <a:gd name="connsiteY3" fmla="*/ 17155 h 310195"/>
                  <a:gd name="connsiteX4" fmla="*/ -121 w 34964"/>
                  <a:gd name="connsiteY4" fmla="*/ -328 h 310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64" h="310195">
                    <a:moveTo>
                      <a:pt x="-121" y="-328"/>
                    </a:moveTo>
                    <a:lnTo>
                      <a:pt x="-121" y="292384"/>
                    </a:lnTo>
                    <a:lnTo>
                      <a:pt x="34843" y="309867"/>
                    </a:lnTo>
                    <a:lnTo>
                      <a:pt x="34843" y="17155"/>
                    </a:lnTo>
                    <a:lnTo>
                      <a:pt x="-121" y="-32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43" name="Freeform 2642">
                <a:extLst>
                  <a:ext uri="{FF2B5EF4-FFF2-40B4-BE49-F238E27FC236}">
                    <a16:creationId xmlns:a16="http://schemas.microsoft.com/office/drawing/2014/main" id="{5BE990B2-96DC-9711-21DB-4F79AE7D0321}"/>
                  </a:ext>
                </a:extLst>
              </p:cNvPr>
              <p:cNvSpPr/>
              <p:nvPr/>
            </p:nvSpPr>
            <p:spPr>
              <a:xfrm>
                <a:off x="6381923" y="3359301"/>
                <a:ext cx="58245" cy="158733"/>
              </a:xfrm>
              <a:custGeom>
                <a:avLst/>
                <a:gdLst>
                  <a:gd name="connsiteX0" fmla="*/ -121 w 58245"/>
                  <a:gd name="connsiteY0" fmla="*/ -328 h 158733"/>
                  <a:gd name="connsiteX1" fmla="*/ -121 w 58245"/>
                  <a:gd name="connsiteY1" fmla="*/ 9128 h 158733"/>
                  <a:gd name="connsiteX2" fmla="*/ -121 w 58245"/>
                  <a:gd name="connsiteY2" fmla="*/ 125625 h 158733"/>
                  <a:gd name="connsiteX3" fmla="*/ -121 w 58245"/>
                  <a:gd name="connsiteY3" fmla="*/ 129281 h 158733"/>
                  <a:gd name="connsiteX4" fmla="*/ 3156 w 58245"/>
                  <a:gd name="connsiteY4" fmla="*/ 130752 h 158733"/>
                  <a:gd name="connsiteX5" fmla="*/ 49762 w 58245"/>
                  <a:gd name="connsiteY5" fmla="*/ 154034 h 158733"/>
                  <a:gd name="connsiteX6" fmla="*/ 58124 w 58245"/>
                  <a:gd name="connsiteY6" fmla="*/ 158405 h 158733"/>
                  <a:gd name="connsiteX7" fmla="*/ 58124 w 58245"/>
                  <a:gd name="connsiteY7" fmla="*/ 148949 h 158733"/>
                  <a:gd name="connsiteX8" fmla="*/ 58124 w 58245"/>
                  <a:gd name="connsiteY8" fmla="*/ 32452 h 158733"/>
                  <a:gd name="connsiteX9" fmla="*/ 58124 w 58245"/>
                  <a:gd name="connsiteY9" fmla="*/ 28796 h 158733"/>
                  <a:gd name="connsiteX10" fmla="*/ 54847 w 58245"/>
                  <a:gd name="connsiteY10" fmla="*/ 27325 h 158733"/>
                  <a:gd name="connsiteX11" fmla="*/ 8241 w 58245"/>
                  <a:gd name="connsiteY11" fmla="*/ 4043 h 158733"/>
                  <a:gd name="connsiteX12" fmla="*/ -121 w 58245"/>
                  <a:gd name="connsiteY12" fmla="*/ -328 h 158733"/>
                  <a:gd name="connsiteX13" fmla="*/ 11519 w 58245"/>
                  <a:gd name="connsiteY13" fmla="*/ 18584 h 158733"/>
                  <a:gd name="connsiteX14" fmla="*/ 46484 w 58245"/>
                  <a:gd name="connsiteY14" fmla="*/ 36067 h 158733"/>
                  <a:gd name="connsiteX15" fmla="*/ 46484 w 58245"/>
                  <a:gd name="connsiteY15" fmla="*/ 139493 h 158733"/>
                  <a:gd name="connsiteX16" fmla="*/ 11519 w 58245"/>
                  <a:gd name="connsiteY16" fmla="*/ 122010 h 158733"/>
                  <a:gd name="connsiteX17" fmla="*/ 11519 w 58245"/>
                  <a:gd name="connsiteY17" fmla="*/ 18584 h 158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5" h="158733">
                    <a:moveTo>
                      <a:pt x="-121" y="-328"/>
                    </a:moveTo>
                    <a:lnTo>
                      <a:pt x="-121" y="9128"/>
                    </a:lnTo>
                    <a:lnTo>
                      <a:pt x="-121" y="125625"/>
                    </a:lnTo>
                    <a:lnTo>
                      <a:pt x="-121" y="129281"/>
                    </a:lnTo>
                    <a:lnTo>
                      <a:pt x="3156" y="130752"/>
                    </a:lnTo>
                    <a:lnTo>
                      <a:pt x="49762" y="154034"/>
                    </a:lnTo>
                    <a:lnTo>
                      <a:pt x="58124" y="158405"/>
                    </a:lnTo>
                    <a:lnTo>
                      <a:pt x="58124" y="148949"/>
                    </a:lnTo>
                    <a:lnTo>
                      <a:pt x="58124" y="32452"/>
                    </a:lnTo>
                    <a:lnTo>
                      <a:pt x="58124" y="28796"/>
                    </a:lnTo>
                    <a:lnTo>
                      <a:pt x="54847" y="27325"/>
                    </a:lnTo>
                    <a:lnTo>
                      <a:pt x="8241" y="4043"/>
                    </a:lnTo>
                    <a:lnTo>
                      <a:pt x="-121" y="-328"/>
                    </a:lnTo>
                    <a:close/>
                    <a:moveTo>
                      <a:pt x="11519" y="18584"/>
                    </a:moveTo>
                    <a:lnTo>
                      <a:pt x="46484" y="36067"/>
                    </a:lnTo>
                    <a:lnTo>
                      <a:pt x="46484" y="139493"/>
                    </a:lnTo>
                    <a:lnTo>
                      <a:pt x="11519" y="122010"/>
                    </a:lnTo>
                    <a:lnTo>
                      <a:pt x="11519" y="1858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44" name="Freeform 2643">
                <a:extLst>
                  <a:ext uri="{FF2B5EF4-FFF2-40B4-BE49-F238E27FC236}">
                    <a16:creationId xmlns:a16="http://schemas.microsoft.com/office/drawing/2014/main" id="{7B43D72C-40B6-789D-CD5D-7C49154B69C2}"/>
                  </a:ext>
                </a:extLst>
              </p:cNvPr>
              <p:cNvSpPr/>
              <p:nvPr/>
            </p:nvSpPr>
            <p:spPr>
              <a:xfrm>
                <a:off x="6451810" y="3394267"/>
                <a:ext cx="34964" cy="158733"/>
              </a:xfrm>
              <a:custGeom>
                <a:avLst/>
                <a:gdLst>
                  <a:gd name="connsiteX0" fmla="*/ -121 w 34964"/>
                  <a:gd name="connsiteY0" fmla="*/ -328 h 158733"/>
                  <a:gd name="connsiteX1" fmla="*/ -121 w 34964"/>
                  <a:gd name="connsiteY1" fmla="*/ 9128 h 158733"/>
                  <a:gd name="connsiteX2" fmla="*/ -121 w 34964"/>
                  <a:gd name="connsiteY2" fmla="*/ 137266 h 158733"/>
                  <a:gd name="connsiteX3" fmla="*/ -121 w 34964"/>
                  <a:gd name="connsiteY3" fmla="*/ 140922 h 158733"/>
                  <a:gd name="connsiteX4" fmla="*/ 3156 w 34964"/>
                  <a:gd name="connsiteY4" fmla="*/ 142393 h 158733"/>
                  <a:gd name="connsiteX5" fmla="*/ 26438 w 34964"/>
                  <a:gd name="connsiteY5" fmla="*/ 154034 h 158733"/>
                  <a:gd name="connsiteX6" fmla="*/ 34843 w 34964"/>
                  <a:gd name="connsiteY6" fmla="*/ 158405 h 158733"/>
                  <a:gd name="connsiteX7" fmla="*/ 34843 w 34964"/>
                  <a:gd name="connsiteY7" fmla="*/ 148907 h 158733"/>
                  <a:gd name="connsiteX8" fmla="*/ 34843 w 34964"/>
                  <a:gd name="connsiteY8" fmla="*/ 20769 h 158733"/>
                  <a:gd name="connsiteX9" fmla="*/ 34843 w 34964"/>
                  <a:gd name="connsiteY9" fmla="*/ 17113 h 158733"/>
                  <a:gd name="connsiteX10" fmla="*/ 31565 w 34964"/>
                  <a:gd name="connsiteY10" fmla="*/ 15684 h 158733"/>
                  <a:gd name="connsiteX11" fmla="*/ 8241 w 34964"/>
                  <a:gd name="connsiteY11" fmla="*/ 4043 h 158733"/>
                  <a:gd name="connsiteX12" fmla="*/ -121 w 34964"/>
                  <a:gd name="connsiteY12" fmla="*/ -328 h 158733"/>
                  <a:gd name="connsiteX13" fmla="*/ 11519 w 34964"/>
                  <a:gd name="connsiteY13" fmla="*/ 18584 h 158733"/>
                  <a:gd name="connsiteX14" fmla="*/ 23202 w 34964"/>
                  <a:gd name="connsiteY14" fmla="*/ 24425 h 158733"/>
                  <a:gd name="connsiteX15" fmla="*/ 23202 w 34964"/>
                  <a:gd name="connsiteY15" fmla="*/ 139451 h 158733"/>
                  <a:gd name="connsiteX16" fmla="*/ 11519 w 34964"/>
                  <a:gd name="connsiteY16" fmla="*/ 133651 h 158733"/>
                  <a:gd name="connsiteX17" fmla="*/ 11519 w 34964"/>
                  <a:gd name="connsiteY17" fmla="*/ 18584 h 158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64" h="158733">
                    <a:moveTo>
                      <a:pt x="-121" y="-328"/>
                    </a:moveTo>
                    <a:lnTo>
                      <a:pt x="-121" y="9128"/>
                    </a:lnTo>
                    <a:lnTo>
                      <a:pt x="-121" y="137266"/>
                    </a:lnTo>
                    <a:lnTo>
                      <a:pt x="-121" y="140922"/>
                    </a:lnTo>
                    <a:lnTo>
                      <a:pt x="3156" y="142393"/>
                    </a:lnTo>
                    <a:lnTo>
                      <a:pt x="26438" y="154034"/>
                    </a:lnTo>
                    <a:lnTo>
                      <a:pt x="34843" y="158405"/>
                    </a:lnTo>
                    <a:lnTo>
                      <a:pt x="34843" y="148907"/>
                    </a:lnTo>
                    <a:lnTo>
                      <a:pt x="34843" y="20769"/>
                    </a:lnTo>
                    <a:lnTo>
                      <a:pt x="34843" y="17113"/>
                    </a:lnTo>
                    <a:lnTo>
                      <a:pt x="31565" y="15684"/>
                    </a:lnTo>
                    <a:lnTo>
                      <a:pt x="8241" y="4043"/>
                    </a:lnTo>
                    <a:lnTo>
                      <a:pt x="-121" y="-328"/>
                    </a:lnTo>
                    <a:close/>
                    <a:moveTo>
                      <a:pt x="11519" y="18584"/>
                    </a:moveTo>
                    <a:lnTo>
                      <a:pt x="23202" y="24425"/>
                    </a:lnTo>
                    <a:lnTo>
                      <a:pt x="23202" y="139451"/>
                    </a:lnTo>
                    <a:lnTo>
                      <a:pt x="11519" y="133651"/>
                    </a:lnTo>
                    <a:lnTo>
                      <a:pt x="11519" y="1858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45" name="Freeform 2644">
                <a:extLst>
                  <a:ext uri="{FF2B5EF4-FFF2-40B4-BE49-F238E27FC236}">
                    <a16:creationId xmlns:a16="http://schemas.microsoft.com/office/drawing/2014/main" id="{ADE91944-8DFF-2828-42E1-5616BD477216}"/>
                  </a:ext>
                </a:extLst>
              </p:cNvPr>
              <p:cNvSpPr/>
              <p:nvPr/>
            </p:nvSpPr>
            <p:spPr>
              <a:xfrm>
                <a:off x="6265431" y="3152490"/>
                <a:ext cx="477608" cy="595637"/>
              </a:xfrm>
              <a:custGeom>
                <a:avLst/>
                <a:gdLst>
                  <a:gd name="connsiteX0" fmla="*/ 238704 w 477608"/>
                  <a:gd name="connsiteY0" fmla="*/ -328 h 595637"/>
                  <a:gd name="connsiteX1" fmla="*/ 236140 w 477608"/>
                  <a:gd name="connsiteY1" fmla="*/ 1143 h 595637"/>
                  <a:gd name="connsiteX2" fmla="*/ 3157 w 477608"/>
                  <a:gd name="connsiteY2" fmla="*/ 117639 h 595637"/>
                  <a:gd name="connsiteX3" fmla="*/ -121 w 477608"/>
                  <a:gd name="connsiteY3" fmla="*/ 119110 h 595637"/>
                  <a:gd name="connsiteX4" fmla="*/ -121 w 477608"/>
                  <a:gd name="connsiteY4" fmla="*/ 122767 h 595637"/>
                  <a:gd name="connsiteX5" fmla="*/ -121 w 477608"/>
                  <a:gd name="connsiteY5" fmla="*/ 472257 h 595637"/>
                  <a:gd name="connsiteX6" fmla="*/ -121 w 477608"/>
                  <a:gd name="connsiteY6" fmla="*/ 475913 h 595637"/>
                  <a:gd name="connsiteX7" fmla="*/ 3157 w 477608"/>
                  <a:gd name="connsiteY7" fmla="*/ 477342 h 595637"/>
                  <a:gd name="connsiteX8" fmla="*/ 236140 w 477608"/>
                  <a:gd name="connsiteY8" fmla="*/ 593839 h 595637"/>
                  <a:gd name="connsiteX9" fmla="*/ 238704 w 477608"/>
                  <a:gd name="connsiteY9" fmla="*/ 595310 h 595637"/>
                  <a:gd name="connsiteX10" fmla="*/ 241225 w 477608"/>
                  <a:gd name="connsiteY10" fmla="*/ 593839 h 595637"/>
                  <a:gd name="connsiteX11" fmla="*/ 474209 w 477608"/>
                  <a:gd name="connsiteY11" fmla="*/ 477342 h 595637"/>
                  <a:gd name="connsiteX12" fmla="*/ 477487 w 477608"/>
                  <a:gd name="connsiteY12" fmla="*/ 475913 h 595637"/>
                  <a:gd name="connsiteX13" fmla="*/ 477487 w 477608"/>
                  <a:gd name="connsiteY13" fmla="*/ 472257 h 595637"/>
                  <a:gd name="connsiteX14" fmla="*/ 477487 w 477608"/>
                  <a:gd name="connsiteY14" fmla="*/ 122767 h 595637"/>
                  <a:gd name="connsiteX15" fmla="*/ 477487 w 477608"/>
                  <a:gd name="connsiteY15" fmla="*/ 119110 h 595637"/>
                  <a:gd name="connsiteX16" fmla="*/ 474209 w 477608"/>
                  <a:gd name="connsiteY16" fmla="*/ 117639 h 595637"/>
                  <a:gd name="connsiteX17" fmla="*/ 241225 w 477608"/>
                  <a:gd name="connsiteY17" fmla="*/ 1143 h 595637"/>
                  <a:gd name="connsiteX18" fmla="*/ 238704 w 477608"/>
                  <a:gd name="connsiteY18" fmla="*/ -328 h 595637"/>
                  <a:gd name="connsiteX19" fmla="*/ 238704 w 477608"/>
                  <a:gd name="connsiteY19" fmla="*/ 12784 h 595637"/>
                  <a:gd name="connsiteX20" fmla="*/ 465846 w 477608"/>
                  <a:gd name="connsiteY20" fmla="*/ 126381 h 595637"/>
                  <a:gd name="connsiteX21" fmla="*/ 465846 w 477608"/>
                  <a:gd name="connsiteY21" fmla="*/ 468600 h 595637"/>
                  <a:gd name="connsiteX22" fmla="*/ 238704 w 477608"/>
                  <a:gd name="connsiteY22" fmla="*/ 582197 h 595637"/>
                  <a:gd name="connsiteX23" fmla="*/ 11519 w 477608"/>
                  <a:gd name="connsiteY23" fmla="*/ 468600 h 595637"/>
                  <a:gd name="connsiteX24" fmla="*/ 11519 w 477608"/>
                  <a:gd name="connsiteY24" fmla="*/ 126381 h 595637"/>
                  <a:gd name="connsiteX25" fmla="*/ 238704 w 477608"/>
                  <a:gd name="connsiteY25" fmla="*/ 12784 h 59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08" h="595637">
                    <a:moveTo>
                      <a:pt x="238704" y="-328"/>
                    </a:moveTo>
                    <a:lnTo>
                      <a:pt x="236140" y="1143"/>
                    </a:lnTo>
                    <a:lnTo>
                      <a:pt x="3157" y="117639"/>
                    </a:lnTo>
                    <a:lnTo>
                      <a:pt x="-121" y="119110"/>
                    </a:lnTo>
                    <a:lnTo>
                      <a:pt x="-121" y="122767"/>
                    </a:lnTo>
                    <a:lnTo>
                      <a:pt x="-121" y="472257"/>
                    </a:lnTo>
                    <a:lnTo>
                      <a:pt x="-121" y="475913"/>
                    </a:lnTo>
                    <a:lnTo>
                      <a:pt x="3157" y="477342"/>
                    </a:lnTo>
                    <a:lnTo>
                      <a:pt x="236140" y="593839"/>
                    </a:lnTo>
                    <a:lnTo>
                      <a:pt x="238704" y="595310"/>
                    </a:lnTo>
                    <a:lnTo>
                      <a:pt x="241225" y="593839"/>
                    </a:lnTo>
                    <a:lnTo>
                      <a:pt x="474209" y="477342"/>
                    </a:lnTo>
                    <a:lnTo>
                      <a:pt x="477487" y="475913"/>
                    </a:lnTo>
                    <a:lnTo>
                      <a:pt x="477487" y="472257"/>
                    </a:lnTo>
                    <a:lnTo>
                      <a:pt x="477487" y="122767"/>
                    </a:lnTo>
                    <a:lnTo>
                      <a:pt x="477487" y="119110"/>
                    </a:lnTo>
                    <a:lnTo>
                      <a:pt x="474209" y="117639"/>
                    </a:lnTo>
                    <a:lnTo>
                      <a:pt x="241225" y="1143"/>
                    </a:lnTo>
                    <a:lnTo>
                      <a:pt x="238704" y="-328"/>
                    </a:lnTo>
                    <a:close/>
                    <a:moveTo>
                      <a:pt x="238704" y="12784"/>
                    </a:moveTo>
                    <a:lnTo>
                      <a:pt x="465846" y="126381"/>
                    </a:lnTo>
                    <a:lnTo>
                      <a:pt x="465846" y="468600"/>
                    </a:lnTo>
                    <a:lnTo>
                      <a:pt x="238704" y="582197"/>
                    </a:lnTo>
                    <a:lnTo>
                      <a:pt x="11519" y="468600"/>
                    </a:lnTo>
                    <a:lnTo>
                      <a:pt x="11519" y="126381"/>
                    </a:lnTo>
                    <a:lnTo>
                      <a:pt x="238704" y="1278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46" name="Freeform 2645">
                <a:extLst>
                  <a:ext uri="{FF2B5EF4-FFF2-40B4-BE49-F238E27FC236}">
                    <a16:creationId xmlns:a16="http://schemas.microsoft.com/office/drawing/2014/main" id="{B302D989-BBFD-C376-F1AA-2896B8CCDD5D}"/>
                  </a:ext>
                </a:extLst>
              </p:cNvPr>
              <p:cNvSpPr/>
              <p:nvPr/>
            </p:nvSpPr>
            <p:spPr>
              <a:xfrm>
                <a:off x="6528589" y="3421293"/>
                <a:ext cx="179008" cy="282743"/>
              </a:xfrm>
              <a:custGeom>
                <a:avLst/>
                <a:gdLst>
                  <a:gd name="connsiteX0" fmla="*/ 0 w 179008"/>
                  <a:gd name="connsiteY0" fmla="*/ 89507 h 282743"/>
                  <a:gd name="connsiteX1" fmla="*/ 179009 w 179008"/>
                  <a:gd name="connsiteY1" fmla="*/ 0 h 282743"/>
                  <a:gd name="connsiteX2" fmla="*/ 179009 w 179008"/>
                  <a:gd name="connsiteY2" fmla="*/ 193236 h 282743"/>
                  <a:gd name="connsiteX3" fmla="*/ 0 w 179008"/>
                  <a:gd name="connsiteY3" fmla="*/ 282744 h 282743"/>
                </a:gdLst>
                <a:ahLst/>
                <a:cxnLst>
                  <a:cxn ang="0">
                    <a:pos x="connsiteX0" y="connsiteY0"/>
                  </a:cxn>
                  <a:cxn ang="0">
                    <a:pos x="connsiteX1" y="connsiteY1"/>
                  </a:cxn>
                  <a:cxn ang="0">
                    <a:pos x="connsiteX2" y="connsiteY2"/>
                  </a:cxn>
                  <a:cxn ang="0">
                    <a:pos x="connsiteX3" y="connsiteY3"/>
                  </a:cxn>
                </a:cxnLst>
                <a:rect l="l" t="t" r="r" b="b"/>
                <a:pathLst>
                  <a:path w="179008" h="282743">
                    <a:moveTo>
                      <a:pt x="0" y="89507"/>
                    </a:moveTo>
                    <a:lnTo>
                      <a:pt x="179009" y="0"/>
                    </a:lnTo>
                    <a:lnTo>
                      <a:pt x="179009" y="193236"/>
                    </a:lnTo>
                    <a:lnTo>
                      <a:pt x="0" y="28274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nvGrpSpPr>
            <p:cNvPr id="2647" name="Graphic 2503">
              <a:extLst>
                <a:ext uri="{FF2B5EF4-FFF2-40B4-BE49-F238E27FC236}">
                  <a16:creationId xmlns:a16="http://schemas.microsoft.com/office/drawing/2014/main" id="{52EE5888-2792-7779-3795-EAAF2A68626C}"/>
                </a:ext>
              </a:extLst>
            </p:cNvPr>
            <p:cNvGrpSpPr/>
            <p:nvPr/>
          </p:nvGrpSpPr>
          <p:grpSpPr>
            <a:xfrm>
              <a:off x="6304127" y="3173677"/>
              <a:ext cx="422026" cy="211022"/>
              <a:chOff x="6304127" y="3173677"/>
              <a:chExt cx="422026" cy="211022"/>
            </a:xfrm>
            <a:solidFill>
              <a:srgbClr val="00FFFF"/>
            </a:solidFill>
          </p:grpSpPr>
          <p:sp>
            <p:nvSpPr>
              <p:cNvPr id="2648" name="Freeform 2647">
                <a:extLst>
                  <a:ext uri="{FF2B5EF4-FFF2-40B4-BE49-F238E27FC236}">
                    <a16:creationId xmlns:a16="http://schemas.microsoft.com/office/drawing/2014/main" id="{DC27BCD7-C4E3-B502-DF66-A59A2BFB091A}"/>
                  </a:ext>
                </a:extLst>
              </p:cNvPr>
              <p:cNvSpPr/>
              <p:nvPr/>
            </p:nvSpPr>
            <p:spPr>
              <a:xfrm>
                <a:off x="6304127" y="3173677"/>
                <a:ext cx="422026" cy="211022"/>
              </a:xfrm>
              <a:custGeom>
                <a:avLst/>
                <a:gdLst>
                  <a:gd name="connsiteX0" fmla="*/ 211013 w 422026"/>
                  <a:gd name="connsiteY0" fmla="*/ 211022 h 211022"/>
                  <a:gd name="connsiteX1" fmla="*/ 0 w 422026"/>
                  <a:gd name="connsiteY1" fmla="*/ 105511 h 211022"/>
                  <a:gd name="connsiteX2" fmla="*/ 211013 w 422026"/>
                  <a:gd name="connsiteY2" fmla="*/ 0 h 211022"/>
                  <a:gd name="connsiteX3" fmla="*/ 422026 w 422026"/>
                  <a:gd name="connsiteY3" fmla="*/ 105511 h 211022"/>
                  <a:gd name="connsiteX4" fmla="*/ 211013 w 422026"/>
                  <a:gd name="connsiteY4" fmla="*/ 211022 h 211022"/>
                  <a:gd name="connsiteX5" fmla="*/ 310074 w 422026"/>
                  <a:gd name="connsiteY5" fmla="*/ 154910 h 211022"/>
                  <a:gd name="connsiteX6" fmla="*/ 310074 w 422026"/>
                  <a:gd name="connsiteY6" fmla="*/ 55952 h 211022"/>
                  <a:gd name="connsiteX7" fmla="*/ 112246 w 422026"/>
                  <a:gd name="connsiteY7" fmla="*/ 55992 h 211022"/>
                  <a:gd name="connsiteX8" fmla="*/ 112166 w 422026"/>
                  <a:gd name="connsiteY8" fmla="*/ 154910 h 211022"/>
                  <a:gd name="connsiteX9" fmla="*/ 310074 w 422026"/>
                  <a:gd name="connsiteY9" fmla="*/ 154910 h 211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026" h="211022">
                    <a:moveTo>
                      <a:pt x="211013" y="211022"/>
                    </a:moveTo>
                    <a:lnTo>
                      <a:pt x="0" y="105511"/>
                    </a:lnTo>
                    <a:lnTo>
                      <a:pt x="211013" y="0"/>
                    </a:lnTo>
                    <a:lnTo>
                      <a:pt x="422026" y="105511"/>
                    </a:lnTo>
                    <a:lnTo>
                      <a:pt x="211013" y="211022"/>
                    </a:lnTo>
                    <a:close/>
                    <a:moveTo>
                      <a:pt x="310074" y="154910"/>
                    </a:moveTo>
                    <a:cubicBezTo>
                      <a:pt x="364633" y="127630"/>
                      <a:pt x="364659" y="83245"/>
                      <a:pt x="310074" y="55952"/>
                    </a:cubicBezTo>
                    <a:cubicBezTo>
                      <a:pt x="255462" y="28644"/>
                      <a:pt x="166805" y="28711"/>
                      <a:pt x="112246" y="55992"/>
                    </a:cubicBezTo>
                    <a:cubicBezTo>
                      <a:pt x="57420" y="83406"/>
                      <a:pt x="57554" y="127603"/>
                      <a:pt x="112166" y="154910"/>
                    </a:cubicBezTo>
                    <a:cubicBezTo>
                      <a:pt x="166751" y="182204"/>
                      <a:pt x="255248" y="182324"/>
                      <a:pt x="310074" y="154910"/>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nvGrpSpPr>
              <p:cNvPr id="2649" name="Graphic 2503">
                <a:extLst>
                  <a:ext uri="{FF2B5EF4-FFF2-40B4-BE49-F238E27FC236}">
                    <a16:creationId xmlns:a16="http://schemas.microsoft.com/office/drawing/2014/main" id="{26450B3E-7121-06C4-AFE5-87C5EE659ABA}"/>
                  </a:ext>
                </a:extLst>
              </p:cNvPr>
              <p:cNvGrpSpPr/>
              <p:nvPr/>
            </p:nvGrpSpPr>
            <p:grpSpPr>
              <a:xfrm>
                <a:off x="6401797" y="3222514"/>
                <a:ext cx="228048" cy="114029"/>
                <a:chOff x="6401797" y="3222514"/>
                <a:chExt cx="228048" cy="114029"/>
              </a:xfrm>
              <a:solidFill>
                <a:srgbClr val="00FFFF"/>
              </a:solidFill>
            </p:grpSpPr>
            <p:sp>
              <p:nvSpPr>
                <p:cNvPr id="2650" name="Freeform 2649">
                  <a:extLst>
                    <a:ext uri="{FF2B5EF4-FFF2-40B4-BE49-F238E27FC236}">
                      <a16:creationId xmlns:a16="http://schemas.microsoft.com/office/drawing/2014/main" id="{A065D812-01AC-B2E9-DBBA-B63D6CF73D17}"/>
                    </a:ext>
                  </a:extLst>
                </p:cNvPr>
                <p:cNvSpPr/>
                <p:nvPr/>
              </p:nvSpPr>
              <p:spPr>
                <a:xfrm>
                  <a:off x="6401797" y="3270001"/>
                  <a:ext cx="133079" cy="66542"/>
                </a:xfrm>
                <a:custGeom>
                  <a:avLst/>
                  <a:gdLst>
                    <a:gd name="connsiteX0" fmla="*/ 97403 w 133079"/>
                    <a:gd name="connsiteY0" fmla="*/ 17826 h 66542"/>
                    <a:gd name="connsiteX1" fmla="*/ 48728 w 133079"/>
                    <a:gd name="connsiteY1" fmla="*/ 24352 h 66542"/>
                    <a:gd name="connsiteX2" fmla="*/ 0 w 133079"/>
                    <a:gd name="connsiteY2" fmla="*/ 30878 h 66542"/>
                    <a:gd name="connsiteX3" fmla="*/ 35650 w 133079"/>
                    <a:gd name="connsiteY3" fmla="*/ 48704 h 66542"/>
                    <a:gd name="connsiteX4" fmla="*/ 71327 w 133079"/>
                    <a:gd name="connsiteY4" fmla="*/ 66543 h 66542"/>
                    <a:gd name="connsiteX5" fmla="*/ 84378 w 133079"/>
                    <a:gd name="connsiteY5" fmla="*/ 42178 h 66542"/>
                    <a:gd name="connsiteX6" fmla="*/ 97403 w 133079"/>
                    <a:gd name="connsiteY6" fmla="*/ 17826 h 66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079" h="66542">
                      <a:moveTo>
                        <a:pt x="97403" y="17826"/>
                      </a:moveTo>
                      <a:lnTo>
                        <a:pt x="48728" y="24352"/>
                      </a:lnTo>
                      <a:lnTo>
                        <a:pt x="0" y="30878"/>
                      </a:lnTo>
                      <a:lnTo>
                        <a:pt x="35650" y="48704"/>
                      </a:lnTo>
                      <a:lnTo>
                        <a:pt x="71327" y="66543"/>
                      </a:lnTo>
                      <a:lnTo>
                        <a:pt x="84378" y="42178"/>
                      </a:lnTo>
                      <a:lnTo>
                        <a:pt x="97403" y="1782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51" name="Freeform 2650">
                  <a:extLst>
                    <a:ext uri="{FF2B5EF4-FFF2-40B4-BE49-F238E27FC236}">
                      <a16:creationId xmlns:a16="http://schemas.microsoft.com/office/drawing/2014/main" id="{ACC8ED04-3347-A96B-1916-CF680362A850}"/>
                    </a:ext>
                  </a:extLst>
                </p:cNvPr>
                <p:cNvSpPr/>
                <p:nvPr/>
              </p:nvSpPr>
              <p:spPr>
                <a:xfrm>
                  <a:off x="6459493" y="3250790"/>
                  <a:ext cx="112476" cy="56240"/>
                </a:xfrm>
                <a:custGeom>
                  <a:avLst/>
                  <a:gdLst>
                    <a:gd name="connsiteX0" fmla="*/ 91966 w 112476"/>
                    <a:gd name="connsiteY0" fmla="*/ 56240 h 56240"/>
                    <a:gd name="connsiteX1" fmla="*/ 112476 w 112476"/>
                    <a:gd name="connsiteY1" fmla="*/ 45985 h 56240"/>
                    <a:gd name="connsiteX2" fmla="*/ 20510 w 112476"/>
                    <a:gd name="connsiteY2" fmla="*/ 0 h 56240"/>
                    <a:gd name="connsiteX3" fmla="*/ 0 w 112476"/>
                    <a:gd name="connsiteY3" fmla="*/ 10256 h 56240"/>
                  </a:gdLst>
                  <a:ahLst/>
                  <a:cxnLst>
                    <a:cxn ang="0">
                      <a:pos x="connsiteX0" y="connsiteY0"/>
                    </a:cxn>
                    <a:cxn ang="0">
                      <a:pos x="connsiteX1" y="connsiteY1"/>
                    </a:cxn>
                    <a:cxn ang="0">
                      <a:pos x="connsiteX2" y="connsiteY2"/>
                    </a:cxn>
                    <a:cxn ang="0">
                      <a:pos x="connsiteX3" y="connsiteY3"/>
                    </a:cxn>
                  </a:cxnLst>
                  <a:rect l="l" t="t" r="r" b="b"/>
                  <a:pathLst>
                    <a:path w="112476" h="56240">
                      <a:moveTo>
                        <a:pt x="91966" y="56240"/>
                      </a:moveTo>
                      <a:lnTo>
                        <a:pt x="112476" y="45985"/>
                      </a:lnTo>
                      <a:lnTo>
                        <a:pt x="20510" y="0"/>
                      </a:lnTo>
                      <a:lnTo>
                        <a:pt x="0" y="1025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52" name="Freeform 2651">
                  <a:extLst>
                    <a:ext uri="{FF2B5EF4-FFF2-40B4-BE49-F238E27FC236}">
                      <a16:creationId xmlns:a16="http://schemas.microsoft.com/office/drawing/2014/main" id="{236C0FC4-A058-DC9B-688C-9A3C9A96B1EA}"/>
                    </a:ext>
                  </a:extLst>
                </p:cNvPr>
                <p:cNvSpPr/>
                <p:nvPr/>
              </p:nvSpPr>
              <p:spPr>
                <a:xfrm>
                  <a:off x="6496766" y="3222514"/>
                  <a:ext cx="133079" cy="66542"/>
                </a:xfrm>
                <a:custGeom>
                  <a:avLst/>
                  <a:gdLst>
                    <a:gd name="connsiteX0" fmla="*/ 35650 w 133079"/>
                    <a:gd name="connsiteY0" fmla="*/ 48704 h 66542"/>
                    <a:gd name="connsiteX1" fmla="*/ 48701 w 133079"/>
                    <a:gd name="connsiteY1" fmla="*/ 24365 h 66542"/>
                    <a:gd name="connsiteX2" fmla="*/ 61753 w 133079"/>
                    <a:gd name="connsiteY2" fmla="*/ 0 h 66542"/>
                    <a:gd name="connsiteX3" fmla="*/ 97403 w 133079"/>
                    <a:gd name="connsiteY3" fmla="*/ 17826 h 66542"/>
                    <a:gd name="connsiteX4" fmla="*/ 133080 w 133079"/>
                    <a:gd name="connsiteY4" fmla="*/ 35665 h 66542"/>
                    <a:gd name="connsiteX5" fmla="*/ 84352 w 133079"/>
                    <a:gd name="connsiteY5" fmla="*/ 42191 h 66542"/>
                    <a:gd name="connsiteX6" fmla="*/ 35650 w 133079"/>
                    <a:gd name="connsiteY6" fmla="*/ 48704 h 66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079" h="66542">
                      <a:moveTo>
                        <a:pt x="35650" y="48704"/>
                      </a:moveTo>
                      <a:lnTo>
                        <a:pt x="48701" y="24365"/>
                      </a:lnTo>
                      <a:lnTo>
                        <a:pt x="61753" y="0"/>
                      </a:lnTo>
                      <a:lnTo>
                        <a:pt x="97403" y="17826"/>
                      </a:lnTo>
                      <a:lnTo>
                        <a:pt x="133080" y="35665"/>
                      </a:lnTo>
                      <a:lnTo>
                        <a:pt x="84352" y="42191"/>
                      </a:lnTo>
                      <a:lnTo>
                        <a:pt x="35650" y="4870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grpSp>
      <p:grpSp>
        <p:nvGrpSpPr>
          <p:cNvPr id="2653" name="Graphic 2503">
            <a:extLst>
              <a:ext uri="{FF2B5EF4-FFF2-40B4-BE49-F238E27FC236}">
                <a16:creationId xmlns:a16="http://schemas.microsoft.com/office/drawing/2014/main" id="{DEE2D2DA-0CD3-9A8A-3AFE-8797FC608F1A}"/>
              </a:ext>
            </a:extLst>
          </p:cNvPr>
          <p:cNvGrpSpPr/>
          <p:nvPr/>
        </p:nvGrpSpPr>
        <p:grpSpPr>
          <a:xfrm>
            <a:off x="6755277" y="2000442"/>
            <a:ext cx="712963" cy="555303"/>
            <a:chOff x="7957140" y="2459685"/>
            <a:chExt cx="480894" cy="374552"/>
          </a:xfrm>
        </p:grpSpPr>
        <p:grpSp>
          <p:nvGrpSpPr>
            <p:cNvPr id="2654" name="Graphic 2503">
              <a:extLst>
                <a:ext uri="{FF2B5EF4-FFF2-40B4-BE49-F238E27FC236}">
                  <a16:creationId xmlns:a16="http://schemas.microsoft.com/office/drawing/2014/main" id="{9D7B0DD9-D8F2-737E-B9CA-15CB764BB16F}"/>
                </a:ext>
              </a:extLst>
            </p:cNvPr>
            <p:cNvGrpSpPr/>
            <p:nvPr/>
          </p:nvGrpSpPr>
          <p:grpSpPr>
            <a:xfrm>
              <a:off x="7957140" y="2459685"/>
              <a:ext cx="480894" cy="374552"/>
              <a:chOff x="7957140" y="2459685"/>
              <a:chExt cx="480894" cy="374552"/>
            </a:xfrm>
          </p:grpSpPr>
          <p:sp>
            <p:nvSpPr>
              <p:cNvPr id="2655" name="Freeform 2654">
                <a:extLst>
                  <a:ext uri="{FF2B5EF4-FFF2-40B4-BE49-F238E27FC236}">
                    <a16:creationId xmlns:a16="http://schemas.microsoft.com/office/drawing/2014/main" id="{9E4FD75D-8D26-B2A1-042F-24CFDA308DE2}"/>
                  </a:ext>
                </a:extLst>
              </p:cNvPr>
              <p:cNvSpPr/>
              <p:nvPr/>
            </p:nvSpPr>
            <p:spPr>
              <a:xfrm>
                <a:off x="7957140" y="2459685"/>
                <a:ext cx="480894" cy="374552"/>
              </a:xfrm>
              <a:custGeom>
                <a:avLst/>
                <a:gdLst>
                  <a:gd name="connsiteX0" fmla="*/ 241378 w 480894"/>
                  <a:gd name="connsiteY0" fmla="*/ 380 h 374552"/>
                  <a:gd name="connsiteX1" fmla="*/ 232130 w 480894"/>
                  <a:gd name="connsiteY1" fmla="*/ 5024 h 374552"/>
                  <a:gd name="connsiteX2" fmla="*/ 10185 w 480894"/>
                  <a:gd name="connsiteY2" fmla="*/ 115980 h 374552"/>
                  <a:gd name="connsiteX3" fmla="*/ 937 w 480894"/>
                  <a:gd name="connsiteY3" fmla="*/ 120624 h 374552"/>
                  <a:gd name="connsiteX4" fmla="*/ 937 w 480894"/>
                  <a:gd name="connsiteY4" fmla="*/ 132165 h 374552"/>
                  <a:gd name="connsiteX5" fmla="*/ 937 w 480894"/>
                  <a:gd name="connsiteY5" fmla="*/ 243148 h 374552"/>
                  <a:gd name="connsiteX6" fmla="*/ 937 w 480894"/>
                  <a:gd name="connsiteY6" fmla="*/ 254717 h 374552"/>
                  <a:gd name="connsiteX7" fmla="*/ 10184 w 480894"/>
                  <a:gd name="connsiteY7" fmla="*/ 259333 h 374552"/>
                  <a:gd name="connsiteX8" fmla="*/ 232128 w 480894"/>
                  <a:gd name="connsiteY8" fmla="*/ 370317 h 374552"/>
                  <a:gd name="connsiteX9" fmla="*/ 241377 w 480894"/>
                  <a:gd name="connsiteY9" fmla="*/ 374933 h 374552"/>
                  <a:gd name="connsiteX10" fmla="*/ 249469 w 480894"/>
                  <a:gd name="connsiteY10" fmla="*/ 370317 h 374552"/>
                  <a:gd name="connsiteX11" fmla="*/ 471417 w 480894"/>
                  <a:gd name="connsiteY11" fmla="*/ 259333 h 374552"/>
                  <a:gd name="connsiteX12" fmla="*/ 481831 w 480894"/>
                  <a:gd name="connsiteY12" fmla="*/ 254717 h 374552"/>
                  <a:gd name="connsiteX13" fmla="*/ 481831 w 480894"/>
                  <a:gd name="connsiteY13" fmla="*/ 243148 h 374552"/>
                  <a:gd name="connsiteX14" fmla="*/ 481831 w 480894"/>
                  <a:gd name="connsiteY14" fmla="*/ 132165 h 374552"/>
                  <a:gd name="connsiteX15" fmla="*/ 481831 w 480894"/>
                  <a:gd name="connsiteY15" fmla="*/ 120624 h 374552"/>
                  <a:gd name="connsiteX16" fmla="*/ 471417 w 480894"/>
                  <a:gd name="connsiteY16" fmla="*/ 115980 h 374552"/>
                  <a:gd name="connsiteX17" fmla="*/ 249469 w 480894"/>
                  <a:gd name="connsiteY17" fmla="*/ 5024 h 374552"/>
                  <a:gd name="connsiteX18" fmla="*/ 241377 w 480894"/>
                  <a:gd name="connsiteY18" fmla="*/ 380 h 374552"/>
                  <a:gd name="connsiteX19" fmla="*/ 241378 w 480894"/>
                  <a:gd name="connsiteY19" fmla="*/ 42009 h 374552"/>
                  <a:gd name="connsiteX20" fmla="*/ 444820 w 480894"/>
                  <a:gd name="connsiteY20" fmla="*/ 143733 h 374552"/>
                  <a:gd name="connsiteX21" fmla="*/ 444820 w 480894"/>
                  <a:gd name="connsiteY21" fmla="*/ 231608 h 374552"/>
                  <a:gd name="connsiteX22" fmla="*/ 241378 w 480894"/>
                  <a:gd name="connsiteY22" fmla="*/ 333331 h 374552"/>
                  <a:gd name="connsiteX23" fmla="*/ 37929 w 480894"/>
                  <a:gd name="connsiteY23" fmla="*/ 231608 h 374552"/>
                  <a:gd name="connsiteX24" fmla="*/ 37928 w 480894"/>
                  <a:gd name="connsiteY24" fmla="*/ 143733 h 374552"/>
                  <a:gd name="connsiteX25" fmla="*/ 241377 w 480894"/>
                  <a:gd name="connsiteY25" fmla="*/ 42009 h 37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0894" h="374552">
                    <a:moveTo>
                      <a:pt x="241378" y="380"/>
                    </a:moveTo>
                    <a:lnTo>
                      <a:pt x="232130" y="5024"/>
                    </a:lnTo>
                    <a:lnTo>
                      <a:pt x="10185" y="115980"/>
                    </a:lnTo>
                    <a:lnTo>
                      <a:pt x="937" y="120624"/>
                    </a:lnTo>
                    <a:lnTo>
                      <a:pt x="937" y="132165"/>
                    </a:lnTo>
                    <a:lnTo>
                      <a:pt x="937" y="243148"/>
                    </a:lnTo>
                    <a:lnTo>
                      <a:pt x="937" y="254717"/>
                    </a:lnTo>
                    <a:lnTo>
                      <a:pt x="10184" y="259333"/>
                    </a:lnTo>
                    <a:lnTo>
                      <a:pt x="232128" y="370317"/>
                    </a:lnTo>
                    <a:lnTo>
                      <a:pt x="241377" y="374933"/>
                    </a:lnTo>
                    <a:lnTo>
                      <a:pt x="249469" y="370317"/>
                    </a:lnTo>
                    <a:lnTo>
                      <a:pt x="471417" y="259333"/>
                    </a:lnTo>
                    <a:lnTo>
                      <a:pt x="481831" y="254717"/>
                    </a:lnTo>
                    <a:lnTo>
                      <a:pt x="481831" y="243148"/>
                    </a:lnTo>
                    <a:lnTo>
                      <a:pt x="481831" y="132165"/>
                    </a:lnTo>
                    <a:lnTo>
                      <a:pt x="481831" y="120624"/>
                    </a:lnTo>
                    <a:lnTo>
                      <a:pt x="471417" y="115980"/>
                    </a:lnTo>
                    <a:lnTo>
                      <a:pt x="249469" y="5024"/>
                    </a:lnTo>
                    <a:lnTo>
                      <a:pt x="241377" y="380"/>
                    </a:lnTo>
                    <a:close/>
                    <a:moveTo>
                      <a:pt x="241378" y="42009"/>
                    </a:moveTo>
                    <a:lnTo>
                      <a:pt x="444820" y="143733"/>
                    </a:lnTo>
                    <a:lnTo>
                      <a:pt x="444820" y="231608"/>
                    </a:lnTo>
                    <a:lnTo>
                      <a:pt x="241378" y="333331"/>
                    </a:lnTo>
                    <a:lnTo>
                      <a:pt x="37929" y="231608"/>
                    </a:lnTo>
                    <a:lnTo>
                      <a:pt x="37928" y="143733"/>
                    </a:lnTo>
                    <a:lnTo>
                      <a:pt x="241377" y="4200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56" name="Freeform 2655">
                <a:extLst>
                  <a:ext uri="{FF2B5EF4-FFF2-40B4-BE49-F238E27FC236}">
                    <a16:creationId xmlns:a16="http://schemas.microsoft.com/office/drawing/2014/main" id="{6E173C0F-9704-43FF-AB10-1694F4CDDDD4}"/>
                  </a:ext>
                </a:extLst>
              </p:cNvPr>
              <p:cNvSpPr/>
              <p:nvPr/>
            </p:nvSpPr>
            <p:spPr>
              <a:xfrm>
                <a:off x="7975209" y="2480593"/>
                <a:ext cx="443892" cy="221967"/>
              </a:xfrm>
              <a:custGeom>
                <a:avLst/>
                <a:gdLst>
                  <a:gd name="connsiteX0" fmla="*/ 936 w 443892"/>
                  <a:gd name="connsiteY0" fmla="*/ 111353 h 221967"/>
                  <a:gd name="connsiteX1" fmla="*/ 222884 w 443892"/>
                  <a:gd name="connsiteY1" fmla="*/ 369 h 221967"/>
                  <a:gd name="connsiteX2" fmla="*/ 444829 w 443892"/>
                  <a:gd name="connsiteY2" fmla="*/ 111353 h 221967"/>
                  <a:gd name="connsiteX3" fmla="*/ 222884 w 443892"/>
                  <a:gd name="connsiteY3" fmla="*/ 222337 h 221967"/>
                  <a:gd name="connsiteX4" fmla="*/ 936 w 443892"/>
                  <a:gd name="connsiteY4" fmla="*/ 111353 h 221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92" h="221967">
                    <a:moveTo>
                      <a:pt x="936" y="111353"/>
                    </a:moveTo>
                    <a:lnTo>
                      <a:pt x="222884" y="369"/>
                    </a:lnTo>
                    <a:lnTo>
                      <a:pt x="444829" y="111353"/>
                    </a:lnTo>
                    <a:lnTo>
                      <a:pt x="222884" y="222337"/>
                    </a:lnTo>
                    <a:lnTo>
                      <a:pt x="936" y="11135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57" name="Freeform 2656">
                <a:extLst>
                  <a:ext uri="{FF2B5EF4-FFF2-40B4-BE49-F238E27FC236}">
                    <a16:creationId xmlns:a16="http://schemas.microsoft.com/office/drawing/2014/main" id="{C3B9D4F7-EF24-ACB0-DA6F-59AF4B477A6D}"/>
                  </a:ext>
                </a:extLst>
              </p:cNvPr>
              <p:cNvSpPr/>
              <p:nvPr/>
            </p:nvSpPr>
            <p:spPr>
              <a:xfrm>
                <a:off x="7975210" y="2591579"/>
                <a:ext cx="221947" cy="221939"/>
              </a:xfrm>
              <a:custGeom>
                <a:avLst/>
                <a:gdLst>
                  <a:gd name="connsiteX0" fmla="*/ 914 w 221947"/>
                  <a:gd name="connsiteY0" fmla="*/ 391 h 221939"/>
                  <a:gd name="connsiteX1" fmla="*/ 914 w 221947"/>
                  <a:gd name="connsiteY1" fmla="*/ 111375 h 221939"/>
                  <a:gd name="connsiteX2" fmla="*/ 222861 w 221947"/>
                  <a:gd name="connsiteY2" fmla="*/ 222331 h 221939"/>
                  <a:gd name="connsiteX3" fmla="*/ 222861 w 221947"/>
                  <a:gd name="connsiteY3" fmla="*/ 111375 h 221939"/>
                  <a:gd name="connsiteX4" fmla="*/ 914 w 221947"/>
                  <a:gd name="connsiteY4" fmla="*/ 391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914" y="391"/>
                    </a:moveTo>
                    <a:lnTo>
                      <a:pt x="914" y="111375"/>
                    </a:lnTo>
                    <a:lnTo>
                      <a:pt x="222861" y="222331"/>
                    </a:lnTo>
                    <a:lnTo>
                      <a:pt x="222861" y="111375"/>
                    </a:lnTo>
                    <a:lnTo>
                      <a:pt x="914" y="39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58" name="Freeform 2657">
                <a:extLst>
                  <a:ext uri="{FF2B5EF4-FFF2-40B4-BE49-F238E27FC236}">
                    <a16:creationId xmlns:a16="http://schemas.microsoft.com/office/drawing/2014/main" id="{3B0E76D6-FE74-9837-5ABD-3B03104F87A1}"/>
                  </a:ext>
                </a:extLst>
              </p:cNvPr>
              <p:cNvSpPr/>
              <p:nvPr/>
            </p:nvSpPr>
            <p:spPr>
              <a:xfrm>
                <a:off x="8197156" y="2591579"/>
                <a:ext cx="221947" cy="221939"/>
              </a:xfrm>
              <a:custGeom>
                <a:avLst/>
                <a:gdLst>
                  <a:gd name="connsiteX0" fmla="*/ 222906 w 221947"/>
                  <a:gd name="connsiteY0" fmla="*/ 391 h 221939"/>
                  <a:gd name="connsiteX1" fmla="*/ 222906 w 221947"/>
                  <a:gd name="connsiteY1" fmla="*/ 111375 h 221939"/>
                  <a:gd name="connsiteX2" fmla="*/ 959 w 221947"/>
                  <a:gd name="connsiteY2" fmla="*/ 222331 h 221939"/>
                  <a:gd name="connsiteX3" fmla="*/ 959 w 221947"/>
                  <a:gd name="connsiteY3" fmla="*/ 111375 h 221939"/>
                  <a:gd name="connsiteX4" fmla="*/ 222906 w 221947"/>
                  <a:gd name="connsiteY4" fmla="*/ 391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222906" y="391"/>
                    </a:moveTo>
                    <a:lnTo>
                      <a:pt x="222906" y="111375"/>
                    </a:lnTo>
                    <a:lnTo>
                      <a:pt x="959" y="222331"/>
                    </a:lnTo>
                    <a:lnTo>
                      <a:pt x="959" y="111375"/>
                    </a:lnTo>
                    <a:lnTo>
                      <a:pt x="222906" y="39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nvGrpSpPr>
            <p:cNvPr id="2659" name="Graphic 2503">
              <a:extLst>
                <a:ext uri="{FF2B5EF4-FFF2-40B4-BE49-F238E27FC236}">
                  <a16:creationId xmlns:a16="http://schemas.microsoft.com/office/drawing/2014/main" id="{E7D4A028-6557-7E00-8A11-171EE756B5C6}"/>
                </a:ext>
              </a:extLst>
            </p:cNvPr>
            <p:cNvGrpSpPr/>
            <p:nvPr/>
          </p:nvGrpSpPr>
          <p:grpSpPr>
            <a:xfrm>
              <a:off x="7985744" y="2477764"/>
              <a:ext cx="422026" cy="211022"/>
              <a:chOff x="7985744" y="2477764"/>
              <a:chExt cx="422026" cy="211022"/>
            </a:xfrm>
            <a:solidFill>
              <a:srgbClr val="00FFFF"/>
            </a:solidFill>
          </p:grpSpPr>
          <p:sp>
            <p:nvSpPr>
              <p:cNvPr id="2660" name="Freeform 2659">
                <a:extLst>
                  <a:ext uri="{FF2B5EF4-FFF2-40B4-BE49-F238E27FC236}">
                    <a16:creationId xmlns:a16="http://schemas.microsoft.com/office/drawing/2014/main" id="{2CC8EE11-099F-6E8B-A1DB-27FD6C41AC0C}"/>
                  </a:ext>
                </a:extLst>
              </p:cNvPr>
              <p:cNvSpPr/>
              <p:nvPr/>
            </p:nvSpPr>
            <p:spPr>
              <a:xfrm>
                <a:off x="7985744" y="2477764"/>
                <a:ext cx="422026" cy="211022"/>
              </a:xfrm>
              <a:custGeom>
                <a:avLst/>
                <a:gdLst>
                  <a:gd name="connsiteX0" fmla="*/ 211013 w 422026"/>
                  <a:gd name="connsiteY0" fmla="*/ 211022 h 211022"/>
                  <a:gd name="connsiteX1" fmla="*/ 0 w 422026"/>
                  <a:gd name="connsiteY1" fmla="*/ 105511 h 211022"/>
                  <a:gd name="connsiteX2" fmla="*/ 211013 w 422026"/>
                  <a:gd name="connsiteY2" fmla="*/ 0 h 211022"/>
                  <a:gd name="connsiteX3" fmla="*/ 422026 w 422026"/>
                  <a:gd name="connsiteY3" fmla="*/ 105511 h 211022"/>
                  <a:gd name="connsiteX4" fmla="*/ 211013 w 422026"/>
                  <a:gd name="connsiteY4" fmla="*/ 211022 h 211022"/>
                  <a:gd name="connsiteX5" fmla="*/ 310074 w 422026"/>
                  <a:gd name="connsiteY5" fmla="*/ 154910 h 211022"/>
                  <a:gd name="connsiteX6" fmla="*/ 310074 w 422026"/>
                  <a:gd name="connsiteY6" fmla="*/ 55952 h 211022"/>
                  <a:gd name="connsiteX7" fmla="*/ 112246 w 422026"/>
                  <a:gd name="connsiteY7" fmla="*/ 55992 h 211022"/>
                  <a:gd name="connsiteX8" fmla="*/ 112166 w 422026"/>
                  <a:gd name="connsiteY8" fmla="*/ 154910 h 211022"/>
                  <a:gd name="connsiteX9" fmla="*/ 310074 w 422026"/>
                  <a:gd name="connsiteY9" fmla="*/ 154910 h 211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026" h="211022">
                    <a:moveTo>
                      <a:pt x="211013" y="211022"/>
                    </a:moveTo>
                    <a:lnTo>
                      <a:pt x="0" y="105511"/>
                    </a:lnTo>
                    <a:lnTo>
                      <a:pt x="211013" y="0"/>
                    </a:lnTo>
                    <a:lnTo>
                      <a:pt x="422026" y="105511"/>
                    </a:lnTo>
                    <a:lnTo>
                      <a:pt x="211013" y="211022"/>
                    </a:lnTo>
                    <a:close/>
                    <a:moveTo>
                      <a:pt x="310074" y="154910"/>
                    </a:moveTo>
                    <a:cubicBezTo>
                      <a:pt x="364633" y="127630"/>
                      <a:pt x="364659" y="83245"/>
                      <a:pt x="310074" y="55952"/>
                    </a:cubicBezTo>
                    <a:cubicBezTo>
                      <a:pt x="255462" y="28644"/>
                      <a:pt x="166805" y="28711"/>
                      <a:pt x="112246" y="55992"/>
                    </a:cubicBezTo>
                    <a:cubicBezTo>
                      <a:pt x="57688" y="83272"/>
                      <a:pt x="57554" y="127603"/>
                      <a:pt x="112166" y="154910"/>
                    </a:cubicBezTo>
                    <a:cubicBezTo>
                      <a:pt x="166751" y="182204"/>
                      <a:pt x="255516" y="182190"/>
                      <a:pt x="310074" y="154910"/>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nvGrpSpPr>
              <p:cNvPr id="2661" name="Graphic 2503">
                <a:extLst>
                  <a:ext uri="{FF2B5EF4-FFF2-40B4-BE49-F238E27FC236}">
                    <a16:creationId xmlns:a16="http://schemas.microsoft.com/office/drawing/2014/main" id="{B5C75C3C-AA04-98D2-7CE2-8FD85B948CC5}"/>
                  </a:ext>
                </a:extLst>
              </p:cNvPr>
              <p:cNvGrpSpPr/>
              <p:nvPr/>
            </p:nvGrpSpPr>
            <p:grpSpPr>
              <a:xfrm>
                <a:off x="8084080" y="2526828"/>
                <a:ext cx="225562" cy="112785"/>
                <a:chOff x="8084080" y="2526828"/>
                <a:chExt cx="225562" cy="112785"/>
              </a:xfrm>
              <a:solidFill>
                <a:srgbClr val="00FFFF"/>
              </a:solidFill>
            </p:grpSpPr>
            <p:sp>
              <p:nvSpPr>
                <p:cNvPr id="2662" name="Freeform 2661">
                  <a:extLst>
                    <a:ext uri="{FF2B5EF4-FFF2-40B4-BE49-F238E27FC236}">
                      <a16:creationId xmlns:a16="http://schemas.microsoft.com/office/drawing/2014/main" id="{802D5863-62AA-FCFE-8E36-1A8D1DEA15AD}"/>
                    </a:ext>
                  </a:extLst>
                </p:cNvPr>
                <p:cNvSpPr/>
                <p:nvPr/>
              </p:nvSpPr>
              <p:spPr>
                <a:xfrm>
                  <a:off x="8196968" y="2554656"/>
                  <a:ext cx="112674" cy="56339"/>
                </a:xfrm>
                <a:custGeom>
                  <a:avLst/>
                  <a:gdLst>
                    <a:gd name="connsiteX0" fmla="*/ 16662 w 112674"/>
                    <a:gd name="connsiteY0" fmla="*/ 48048 h 56339"/>
                    <a:gd name="connsiteX1" fmla="*/ 30194 w 112674"/>
                    <a:gd name="connsiteY1" fmla="*/ 24619 h 56339"/>
                    <a:gd name="connsiteX2" fmla="*/ 35490 w 112674"/>
                    <a:gd name="connsiteY2" fmla="*/ 27267 h 56339"/>
                    <a:gd name="connsiteX3" fmla="*/ 84726 w 112674"/>
                    <a:gd name="connsiteY3" fmla="*/ 2648 h 56339"/>
                    <a:gd name="connsiteX4" fmla="*/ 107432 w 112674"/>
                    <a:gd name="connsiteY4" fmla="*/ 14001 h 56339"/>
                    <a:gd name="connsiteX5" fmla="*/ 58196 w 112674"/>
                    <a:gd name="connsiteY5" fmla="*/ 38621 h 56339"/>
                    <a:gd name="connsiteX6" fmla="*/ 63438 w 112674"/>
                    <a:gd name="connsiteY6" fmla="*/ 41242 h 56339"/>
                    <a:gd name="connsiteX7" fmla="*/ 16662 w 112674"/>
                    <a:gd name="connsiteY7" fmla="*/ 48048 h 56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74" h="56339">
                      <a:moveTo>
                        <a:pt x="16662" y="48048"/>
                      </a:moveTo>
                      <a:lnTo>
                        <a:pt x="30194" y="24619"/>
                      </a:lnTo>
                      <a:lnTo>
                        <a:pt x="35490" y="27267"/>
                      </a:lnTo>
                      <a:lnTo>
                        <a:pt x="84726" y="2648"/>
                      </a:lnTo>
                      <a:lnTo>
                        <a:pt x="107432" y="14001"/>
                      </a:lnTo>
                      <a:lnTo>
                        <a:pt x="58196" y="38621"/>
                      </a:lnTo>
                      <a:lnTo>
                        <a:pt x="63438" y="41242"/>
                      </a:lnTo>
                      <a:lnTo>
                        <a:pt x="16662" y="4804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63" name="Freeform 2662">
                  <a:extLst>
                    <a:ext uri="{FF2B5EF4-FFF2-40B4-BE49-F238E27FC236}">
                      <a16:creationId xmlns:a16="http://schemas.microsoft.com/office/drawing/2014/main" id="{A8D530BE-5A3F-0A26-5F02-3C2CE29333C9}"/>
                    </a:ext>
                  </a:extLst>
                </p:cNvPr>
                <p:cNvSpPr/>
                <p:nvPr/>
              </p:nvSpPr>
              <p:spPr>
                <a:xfrm>
                  <a:off x="8121014" y="2573926"/>
                  <a:ext cx="112647" cy="56326"/>
                </a:xfrm>
                <a:custGeom>
                  <a:avLst/>
                  <a:gdLst>
                    <a:gd name="connsiteX0" fmla="*/ 96039 w 112647"/>
                    <a:gd name="connsiteY0" fmla="*/ 8318 h 56326"/>
                    <a:gd name="connsiteX1" fmla="*/ 49210 w 112647"/>
                    <a:gd name="connsiteY1" fmla="*/ 15098 h 56326"/>
                    <a:gd name="connsiteX2" fmla="*/ 54478 w 112647"/>
                    <a:gd name="connsiteY2" fmla="*/ 17732 h 56326"/>
                    <a:gd name="connsiteX3" fmla="*/ 5269 w 112647"/>
                    <a:gd name="connsiteY3" fmla="*/ 42338 h 56326"/>
                    <a:gd name="connsiteX4" fmla="*/ 28001 w 112647"/>
                    <a:gd name="connsiteY4" fmla="*/ 53705 h 56326"/>
                    <a:gd name="connsiteX5" fmla="*/ 77211 w 112647"/>
                    <a:gd name="connsiteY5" fmla="*/ 29099 h 56326"/>
                    <a:gd name="connsiteX6" fmla="*/ 82453 w 112647"/>
                    <a:gd name="connsiteY6" fmla="*/ 31720 h 56326"/>
                    <a:gd name="connsiteX7" fmla="*/ 96039 w 112647"/>
                    <a:gd name="connsiteY7" fmla="*/ 8318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96039" y="8318"/>
                      </a:moveTo>
                      <a:lnTo>
                        <a:pt x="49210" y="15098"/>
                      </a:lnTo>
                      <a:lnTo>
                        <a:pt x="54478" y="17732"/>
                      </a:lnTo>
                      <a:lnTo>
                        <a:pt x="5269" y="42338"/>
                      </a:lnTo>
                      <a:lnTo>
                        <a:pt x="28001" y="53705"/>
                      </a:lnTo>
                      <a:lnTo>
                        <a:pt x="77211" y="29099"/>
                      </a:lnTo>
                      <a:lnTo>
                        <a:pt x="82453" y="31720"/>
                      </a:lnTo>
                      <a:lnTo>
                        <a:pt x="96039" y="83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64" name="Freeform 2663">
                  <a:extLst>
                    <a:ext uri="{FF2B5EF4-FFF2-40B4-BE49-F238E27FC236}">
                      <a16:creationId xmlns:a16="http://schemas.microsoft.com/office/drawing/2014/main" id="{8FB212FE-1168-E20F-8B28-10676D531F50}"/>
                    </a:ext>
                  </a:extLst>
                </p:cNvPr>
                <p:cNvSpPr/>
                <p:nvPr/>
              </p:nvSpPr>
              <p:spPr>
                <a:xfrm>
                  <a:off x="8159874" y="2536108"/>
                  <a:ext cx="112647" cy="56326"/>
                </a:xfrm>
                <a:custGeom>
                  <a:avLst/>
                  <a:gdLst>
                    <a:gd name="connsiteX0" fmla="*/ 16635 w 112647"/>
                    <a:gd name="connsiteY0" fmla="*/ 48035 h 56326"/>
                    <a:gd name="connsiteX1" fmla="*/ 30194 w 112647"/>
                    <a:gd name="connsiteY1" fmla="*/ 24619 h 56326"/>
                    <a:gd name="connsiteX2" fmla="*/ 35463 w 112647"/>
                    <a:gd name="connsiteY2" fmla="*/ 27254 h 56326"/>
                    <a:gd name="connsiteX3" fmla="*/ 84699 w 112647"/>
                    <a:gd name="connsiteY3" fmla="*/ 2634 h 56326"/>
                    <a:gd name="connsiteX4" fmla="*/ 107432 w 112647"/>
                    <a:gd name="connsiteY4" fmla="*/ 14001 h 56326"/>
                    <a:gd name="connsiteX5" fmla="*/ 58196 w 112647"/>
                    <a:gd name="connsiteY5" fmla="*/ 38621 h 56326"/>
                    <a:gd name="connsiteX6" fmla="*/ 63411 w 112647"/>
                    <a:gd name="connsiteY6" fmla="*/ 41228 h 56326"/>
                    <a:gd name="connsiteX7" fmla="*/ 16635 w 112647"/>
                    <a:gd name="connsiteY7" fmla="*/ 48035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16635" y="48035"/>
                      </a:moveTo>
                      <a:lnTo>
                        <a:pt x="30194" y="24619"/>
                      </a:lnTo>
                      <a:lnTo>
                        <a:pt x="35463" y="27254"/>
                      </a:lnTo>
                      <a:lnTo>
                        <a:pt x="84699" y="2634"/>
                      </a:lnTo>
                      <a:lnTo>
                        <a:pt x="107432" y="14001"/>
                      </a:lnTo>
                      <a:lnTo>
                        <a:pt x="58196" y="38621"/>
                      </a:lnTo>
                      <a:lnTo>
                        <a:pt x="63411" y="41228"/>
                      </a:lnTo>
                      <a:lnTo>
                        <a:pt x="16635" y="4803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65" name="Freeform 2664">
                  <a:extLst>
                    <a:ext uri="{FF2B5EF4-FFF2-40B4-BE49-F238E27FC236}">
                      <a16:creationId xmlns:a16="http://schemas.microsoft.com/office/drawing/2014/main" id="{6242C421-F047-0B56-9776-EBE02CF45F9A}"/>
                    </a:ext>
                  </a:extLst>
                </p:cNvPr>
                <p:cNvSpPr/>
                <p:nvPr/>
              </p:nvSpPr>
              <p:spPr>
                <a:xfrm>
                  <a:off x="8084080" y="2555459"/>
                  <a:ext cx="112647" cy="56326"/>
                </a:xfrm>
                <a:custGeom>
                  <a:avLst/>
                  <a:gdLst>
                    <a:gd name="connsiteX0" fmla="*/ 96039 w 112647"/>
                    <a:gd name="connsiteY0" fmla="*/ 8318 h 56326"/>
                    <a:gd name="connsiteX1" fmla="*/ 49210 w 112647"/>
                    <a:gd name="connsiteY1" fmla="*/ 15098 h 56326"/>
                    <a:gd name="connsiteX2" fmla="*/ 54505 w 112647"/>
                    <a:gd name="connsiteY2" fmla="*/ 17746 h 56326"/>
                    <a:gd name="connsiteX3" fmla="*/ 5295 w 112647"/>
                    <a:gd name="connsiteY3" fmla="*/ 42351 h 56326"/>
                    <a:gd name="connsiteX4" fmla="*/ 28001 w 112647"/>
                    <a:gd name="connsiteY4" fmla="*/ 53705 h 56326"/>
                    <a:gd name="connsiteX5" fmla="*/ 77211 w 112647"/>
                    <a:gd name="connsiteY5" fmla="*/ 29099 h 56326"/>
                    <a:gd name="connsiteX6" fmla="*/ 82453 w 112647"/>
                    <a:gd name="connsiteY6" fmla="*/ 31720 h 56326"/>
                    <a:gd name="connsiteX7" fmla="*/ 96039 w 112647"/>
                    <a:gd name="connsiteY7" fmla="*/ 8318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96039" y="8318"/>
                      </a:moveTo>
                      <a:lnTo>
                        <a:pt x="49210" y="15098"/>
                      </a:lnTo>
                      <a:lnTo>
                        <a:pt x="54505" y="17746"/>
                      </a:lnTo>
                      <a:lnTo>
                        <a:pt x="5295" y="42351"/>
                      </a:lnTo>
                      <a:lnTo>
                        <a:pt x="28001" y="53705"/>
                      </a:lnTo>
                      <a:lnTo>
                        <a:pt x="77211" y="29099"/>
                      </a:lnTo>
                      <a:lnTo>
                        <a:pt x="82453" y="31720"/>
                      </a:lnTo>
                      <a:lnTo>
                        <a:pt x="96039" y="83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grpSp>
      <p:grpSp>
        <p:nvGrpSpPr>
          <p:cNvPr id="2666" name="Graphic 2503">
            <a:extLst>
              <a:ext uri="{FF2B5EF4-FFF2-40B4-BE49-F238E27FC236}">
                <a16:creationId xmlns:a16="http://schemas.microsoft.com/office/drawing/2014/main" id="{EF317CE4-46D2-CCB0-C952-F233A340FD1E}"/>
              </a:ext>
            </a:extLst>
          </p:cNvPr>
          <p:cNvGrpSpPr/>
          <p:nvPr/>
        </p:nvGrpSpPr>
        <p:grpSpPr>
          <a:xfrm>
            <a:off x="4800512" y="3073465"/>
            <a:ext cx="712963" cy="555303"/>
            <a:chOff x="6771756" y="3107002"/>
            <a:chExt cx="480894" cy="374552"/>
          </a:xfrm>
        </p:grpSpPr>
        <p:grpSp>
          <p:nvGrpSpPr>
            <p:cNvPr id="2667" name="Graphic 2503">
              <a:extLst>
                <a:ext uri="{FF2B5EF4-FFF2-40B4-BE49-F238E27FC236}">
                  <a16:creationId xmlns:a16="http://schemas.microsoft.com/office/drawing/2014/main" id="{F7AA210C-4C78-A16C-72FF-2695709F0B5D}"/>
                </a:ext>
              </a:extLst>
            </p:cNvPr>
            <p:cNvGrpSpPr/>
            <p:nvPr/>
          </p:nvGrpSpPr>
          <p:grpSpPr>
            <a:xfrm>
              <a:off x="6771756" y="3107002"/>
              <a:ext cx="480894" cy="374552"/>
              <a:chOff x="6771756" y="3107002"/>
              <a:chExt cx="480894" cy="374552"/>
            </a:xfrm>
          </p:grpSpPr>
          <p:sp>
            <p:nvSpPr>
              <p:cNvPr id="2668" name="Freeform 2667">
                <a:extLst>
                  <a:ext uri="{FF2B5EF4-FFF2-40B4-BE49-F238E27FC236}">
                    <a16:creationId xmlns:a16="http://schemas.microsoft.com/office/drawing/2014/main" id="{E2335165-51F3-18FA-E236-DB44B56D7636}"/>
                  </a:ext>
                </a:extLst>
              </p:cNvPr>
              <p:cNvSpPr/>
              <p:nvPr/>
            </p:nvSpPr>
            <p:spPr>
              <a:xfrm>
                <a:off x="6771756" y="3107002"/>
                <a:ext cx="480894" cy="374552"/>
              </a:xfrm>
              <a:custGeom>
                <a:avLst/>
                <a:gdLst>
                  <a:gd name="connsiteX0" fmla="*/ 241096 w 480894"/>
                  <a:gd name="connsiteY0" fmla="*/ 534 h 374552"/>
                  <a:gd name="connsiteX1" fmla="*/ 231848 w 480894"/>
                  <a:gd name="connsiteY1" fmla="*/ 5178 h 374552"/>
                  <a:gd name="connsiteX2" fmla="*/ 9903 w 480894"/>
                  <a:gd name="connsiteY2" fmla="*/ 116134 h 374552"/>
                  <a:gd name="connsiteX3" fmla="*/ 655 w 480894"/>
                  <a:gd name="connsiteY3" fmla="*/ 120778 h 374552"/>
                  <a:gd name="connsiteX4" fmla="*/ 655 w 480894"/>
                  <a:gd name="connsiteY4" fmla="*/ 132319 h 374552"/>
                  <a:gd name="connsiteX5" fmla="*/ 655 w 480894"/>
                  <a:gd name="connsiteY5" fmla="*/ 243303 h 374552"/>
                  <a:gd name="connsiteX6" fmla="*/ 655 w 480894"/>
                  <a:gd name="connsiteY6" fmla="*/ 254871 h 374552"/>
                  <a:gd name="connsiteX7" fmla="*/ 9902 w 480894"/>
                  <a:gd name="connsiteY7" fmla="*/ 259487 h 374552"/>
                  <a:gd name="connsiteX8" fmla="*/ 231846 w 480894"/>
                  <a:gd name="connsiteY8" fmla="*/ 370471 h 374552"/>
                  <a:gd name="connsiteX9" fmla="*/ 241095 w 480894"/>
                  <a:gd name="connsiteY9" fmla="*/ 375087 h 374552"/>
                  <a:gd name="connsiteX10" fmla="*/ 249187 w 480894"/>
                  <a:gd name="connsiteY10" fmla="*/ 370471 h 374552"/>
                  <a:gd name="connsiteX11" fmla="*/ 471135 w 480894"/>
                  <a:gd name="connsiteY11" fmla="*/ 259487 h 374552"/>
                  <a:gd name="connsiteX12" fmla="*/ 481549 w 480894"/>
                  <a:gd name="connsiteY12" fmla="*/ 254871 h 374552"/>
                  <a:gd name="connsiteX13" fmla="*/ 481549 w 480894"/>
                  <a:gd name="connsiteY13" fmla="*/ 243303 h 374552"/>
                  <a:gd name="connsiteX14" fmla="*/ 481549 w 480894"/>
                  <a:gd name="connsiteY14" fmla="*/ 132319 h 374552"/>
                  <a:gd name="connsiteX15" fmla="*/ 481549 w 480894"/>
                  <a:gd name="connsiteY15" fmla="*/ 120778 h 374552"/>
                  <a:gd name="connsiteX16" fmla="*/ 471135 w 480894"/>
                  <a:gd name="connsiteY16" fmla="*/ 116134 h 374552"/>
                  <a:gd name="connsiteX17" fmla="*/ 249187 w 480894"/>
                  <a:gd name="connsiteY17" fmla="*/ 5178 h 374552"/>
                  <a:gd name="connsiteX18" fmla="*/ 241095 w 480894"/>
                  <a:gd name="connsiteY18" fmla="*/ 534 h 374552"/>
                  <a:gd name="connsiteX19" fmla="*/ 241096 w 480894"/>
                  <a:gd name="connsiteY19" fmla="*/ 42163 h 374552"/>
                  <a:gd name="connsiteX20" fmla="*/ 444538 w 480894"/>
                  <a:gd name="connsiteY20" fmla="*/ 143887 h 374552"/>
                  <a:gd name="connsiteX21" fmla="*/ 444538 w 480894"/>
                  <a:gd name="connsiteY21" fmla="*/ 231762 h 374552"/>
                  <a:gd name="connsiteX22" fmla="*/ 241096 w 480894"/>
                  <a:gd name="connsiteY22" fmla="*/ 333485 h 374552"/>
                  <a:gd name="connsiteX23" fmla="*/ 37647 w 480894"/>
                  <a:gd name="connsiteY23" fmla="*/ 231762 h 374552"/>
                  <a:gd name="connsiteX24" fmla="*/ 37645 w 480894"/>
                  <a:gd name="connsiteY24" fmla="*/ 143887 h 374552"/>
                  <a:gd name="connsiteX25" fmla="*/ 241095 w 480894"/>
                  <a:gd name="connsiteY25" fmla="*/ 42163 h 37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0894" h="374552">
                    <a:moveTo>
                      <a:pt x="241096" y="534"/>
                    </a:moveTo>
                    <a:lnTo>
                      <a:pt x="231848" y="5178"/>
                    </a:lnTo>
                    <a:lnTo>
                      <a:pt x="9903" y="116134"/>
                    </a:lnTo>
                    <a:lnTo>
                      <a:pt x="655" y="120778"/>
                    </a:lnTo>
                    <a:lnTo>
                      <a:pt x="655" y="132319"/>
                    </a:lnTo>
                    <a:lnTo>
                      <a:pt x="655" y="243303"/>
                    </a:lnTo>
                    <a:lnTo>
                      <a:pt x="655" y="254871"/>
                    </a:lnTo>
                    <a:lnTo>
                      <a:pt x="9902" y="259487"/>
                    </a:lnTo>
                    <a:lnTo>
                      <a:pt x="231846" y="370471"/>
                    </a:lnTo>
                    <a:lnTo>
                      <a:pt x="241095" y="375087"/>
                    </a:lnTo>
                    <a:lnTo>
                      <a:pt x="249187" y="370471"/>
                    </a:lnTo>
                    <a:lnTo>
                      <a:pt x="471135" y="259487"/>
                    </a:lnTo>
                    <a:lnTo>
                      <a:pt x="481549" y="254871"/>
                    </a:lnTo>
                    <a:lnTo>
                      <a:pt x="481549" y="243303"/>
                    </a:lnTo>
                    <a:lnTo>
                      <a:pt x="481549" y="132319"/>
                    </a:lnTo>
                    <a:lnTo>
                      <a:pt x="481549" y="120778"/>
                    </a:lnTo>
                    <a:lnTo>
                      <a:pt x="471135" y="116134"/>
                    </a:lnTo>
                    <a:lnTo>
                      <a:pt x="249187" y="5178"/>
                    </a:lnTo>
                    <a:lnTo>
                      <a:pt x="241095" y="534"/>
                    </a:lnTo>
                    <a:close/>
                    <a:moveTo>
                      <a:pt x="241096" y="42163"/>
                    </a:moveTo>
                    <a:lnTo>
                      <a:pt x="444538" y="143887"/>
                    </a:lnTo>
                    <a:lnTo>
                      <a:pt x="444538" y="231762"/>
                    </a:lnTo>
                    <a:lnTo>
                      <a:pt x="241096" y="333485"/>
                    </a:lnTo>
                    <a:lnTo>
                      <a:pt x="37647" y="231762"/>
                    </a:lnTo>
                    <a:lnTo>
                      <a:pt x="37645" y="143887"/>
                    </a:lnTo>
                    <a:lnTo>
                      <a:pt x="241095" y="4216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69" name="Freeform 2668">
                <a:extLst>
                  <a:ext uri="{FF2B5EF4-FFF2-40B4-BE49-F238E27FC236}">
                    <a16:creationId xmlns:a16="http://schemas.microsoft.com/office/drawing/2014/main" id="{D7F8E60F-6548-840A-402D-A3CFF6C9F810}"/>
                  </a:ext>
                </a:extLst>
              </p:cNvPr>
              <p:cNvSpPr/>
              <p:nvPr/>
            </p:nvSpPr>
            <p:spPr>
              <a:xfrm>
                <a:off x="6789826" y="3127913"/>
                <a:ext cx="443892" cy="221967"/>
              </a:xfrm>
              <a:custGeom>
                <a:avLst/>
                <a:gdLst>
                  <a:gd name="connsiteX0" fmla="*/ 654 w 443892"/>
                  <a:gd name="connsiteY0" fmla="*/ 111507 h 221967"/>
                  <a:gd name="connsiteX1" fmla="*/ 222601 w 443892"/>
                  <a:gd name="connsiteY1" fmla="*/ 523 h 221967"/>
                  <a:gd name="connsiteX2" fmla="*/ 444547 w 443892"/>
                  <a:gd name="connsiteY2" fmla="*/ 111507 h 221967"/>
                  <a:gd name="connsiteX3" fmla="*/ 222601 w 443892"/>
                  <a:gd name="connsiteY3" fmla="*/ 222491 h 221967"/>
                  <a:gd name="connsiteX4" fmla="*/ 654 w 443892"/>
                  <a:gd name="connsiteY4" fmla="*/ 111507 h 221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92" h="221967">
                    <a:moveTo>
                      <a:pt x="654" y="111507"/>
                    </a:moveTo>
                    <a:lnTo>
                      <a:pt x="222601" y="523"/>
                    </a:lnTo>
                    <a:lnTo>
                      <a:pt x="444547" y="111507"/>
                    </a:lnTo>
                    <a:lnTo>
                      <a:pt x="222601" y="222491"/>
                    </a:lnTo>
                    <a:lnTo>
                      <a:pt x="654" y="11150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70" name="Freeform 2669">
                <a:extLst>
                  <a:ext uri="{FF2B5EF4-FFF2-40B4-BE49-F238E27FC236}">
                    <a16:creationId xmlns:a16="http://schemas.microsoft.com/office/drawing/2014/main" id="{39710197-C6A2-DE35-1C3F-F59EA594326B}"/>
                  </a:ext>
                </a:extLst>
              </p:cNvPr>
              <p:cNvSpPr/>
              <p:nvPr/>
            </p:nvSpPr>
            <p:spPr>
              <a:xfrm>
                <a:off x="6789826" y="3238897"/>
                <a:ext cx="221947" cy="221939"/>
              </a:xfrm>
              <a:custGeom>
                <a:avLst/>
                <a:gdLst>
                  <a:gd name="connsiteX0" fmla="*/ 632 w 221947"/>
                  <a:gd name="connsiteY0" fmla="*/ 545 h 221939"/>
                  <a:gd name="connsiteX1" fmla="*/ 632 w 221947"/>
                  <a:gd name="connsiteY1" fmla="*/ 111529 h 221939"/>
                  <a:gd name="connsiteX2" fmla="*/ 222579 w 221947"/>
                  <a:gd name="connsiteY2" fmla="*/ 222485 h 221939"/>
                  <a:gd name="connsiteX3" fmla="*/ 222579 w 221947"/>
                  <a:gd name="connsiteY3" fmla="*/ 111529 h 221939"/>
                  <a:gd name="connsiteX4" fmla="*/ 632 w 221947"/>
                  <a:gd name="connsiteY4" fmla="*/ 545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632" y="545"/>
                    </a:moveTo>
                    <a:lnTo>
                      <a:pt x="632" y="111529"/>
                    </a:lnTo>
                    <a:lnTo>
                      <a:pt x="222579" y="222485"/>
                    </a:lnTo>
                    <a:lnTo>
                      <a:pt x="222579" y="111529"/>
                    </a:lnTo>
                    <a:lnTo>
                      <a:pt x="632" y="54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71" name="Freeform 2670">
                <a:extLst>
                  <a:ext uri="{FF2B5EF4-FFF2-40B4-BE49-F238E27FC236}">
                    <a16:creationId xmlns:a16="http://schemas.microsoft.com/office/drawing/2014/main" id="{D0870F5D-332E-36B8-EE89-02A437D51C16}"/>
                  </a:ext>
                </a:extLst>
              </p:cNvPr>
              <p:cNvSpPr/>
              <p:nvPr/>
            </p:nvSpPr>
            <p:spPr>
              <a:xfrm>
                <a:off x="7011772" y="3238897"/>
                <a:ext cx="221947" cy="221939"/>
              </a:xfrm>
              <a:custGeom>
                <a:avLst/>
                <a:gdLst>
                  <a:gd name="connsiteX0" fmla="*/ 222624 w 221947"/>
                  <a:gd name="connsiteY0" fmla="*/ 545 h 221939"/>
                  <a:gd name="connsiteX1" fmla="*/ 222624 w 221947"/>
                  <a:gd name="connsiteY1" fmla="*/ 111529 h 221939"/>
                  <a:gd name="connsiteX2" fmla="*/ 677 w 221947"/>
                  <a:gd name="connsiteY2" fmla="*/ 222485 h 221939"/>
                  <a:gd name="connsiteX3" fmla="*/ 677 w 221947"/>
                  <a:gd name="connsiteY3" fmla="*/ 111529 h 221939"/>
                  <a:gd name="connsiteX4" fmla="*/ 222624 w 221947"/>
                  <a:gd name="connsiteY4" fmla="*/ 545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222624" y="545"/>
                    </a:moveTo>
                    <a:lnTo>
                      <a:pt x="222624" y="111529"/>
                    </a:lnTo>
                    <a:lnTo>
                      <a:pt x="677" y="222485"/>
                    </a:lnTo>
                    <a:lnTo>
                      <a:pt x="677" y="111529"/>
                    </a:lnTo>
                    <a:lnTo>
                      <a:pt x="222624" y="54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nvGrpSpPr>
            <p:cNvPr id="2672" name="Graphic 2503">
              <a:extLst>
                <a:ext uri="{FF2B5EF4-FFF2-40B4-BE49-F238E27FC236}">
                  <a16:creationId xmlns:a16="http://schemas.microsoft.com/office/drawing/2014/main" id="{B9C194D6-061F-13EC-3770-89E4D7219E7D}"/>
                </a:ext>
              </a:extLst>
            </p:cNvPr>
            <p:cNvGrpSpPr/>
            <p:nvPr/>
          </p:nvGrpSpPr>
          <p:grpSpPr>
            <a:xfrm>
              <a:off x="6801368" y="3134622"/>
              <a:ext cx="422026" cy="211022"/>
              <a:chOff x="6801368" y="3134622"/>
              <a:chExt cx="422026" cy="211022"/>
            </a:xfrm>
            <a:solidFill>
              <a:srgbClr val="00FFFF"/>
            </a:solidFill>
          </p:grpSpPr>
          <p:sp>
            <p:nvSpPr>
              <p:cNvPr id="2673" name="Freeform 2672">
                <a:extLst>
                  <a:ext uri="{FF2B5EF4-FFF2-40B4-BE49-F238E27FC236}">
                    <a16:creationId xmlns:a16="http://schemas.microsoft.com/office/drawing/2014/main" id="{7753EBA7-92FA-B759-1EC8-6942FBA74404}"/>
                  </a:ext>
                </a:extLst>
              </p:cNvPr>
              <p:cNvSpPr/>
              <p:nvPr/>
            </p:nvSpPr>
            <p:spPr>
              <a:xfrm>
                <a:off x="6801368" y="3134622"/>
                <a:ext cx="422026" cy="211022"/>
              </a:xfrm>
              <a:custGeom>
                <a:avLst/>
                <a:gdLst>
                  <a:gd name="connsiteX0" fmla="*/ 211013 w 422026"/>
                  <a:gd name="connsiteY0" fmla="*/ 211022 h 211022"/>
                  <a:gd name="connsiteX1" fmla="*/ 0 w 422026"/>
                  <a:gd name="connsiteY1" fmla="*/ 105511 h 211022"/>
                  <a:gd name="connsiteX2" fmla="*/ 211013 w 422026"/>
                  <a:gd name="connsiteY2" fmla="*/ 0 h 211022"/>
                  <a:gd name="connsiteX3" fmla="*/ 422026 w 422026"/>
                  <a:gd name="connsiteY3" fmla="*/ 105511 h 211022"/>
                  <a:gd name="connsiteX4" fmla="*/ 211013 w 422026"/>
                  <a:gd name="connsiteY4" fmla="*/ 211022 h 211022"/>
                  <a:gd name="connsiteX5" fmla="*/ 310074 w 422026"/>
                  <a:gd name="connsiteY5" fmla="*/ 154910 h 211022"/>
                  <a:gd name="connsiteX6" fmla="*/ 310074 w 422026"/>
                  <a:gd name="connsiteY6" fmla="*/ 55952 h 211022"/>
                  <a:gd name="connsiteX7" fmla="*/ 112246 w 422026"/>
                  <a:gd name="connsiteY7" fmla="*/ 55992 h 211022"/>
                  <a:gd name="connsiteX8" fmla="*/ 112166 w 422026"/>
                  <a:gd name="connsiteY8" fmla="*/ 154910 h 211022"/>
                  <a:gd name="connsiteX9" fmla="*/ 310074 w 422026"/>
                  <a:gd name="connsiteY9" fmla="*/ 154910 h 211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026" h="211022">
                    <a:moveTo>
                      <a:pt x="211013" y="211022"/>
                    </a:moveTo>
                    <a:lnTo>
                      <a:pt x="0" y="105511"/>
                    </a:lnTo>
                    <a:lnTo>
                      <a:pt x="211013" y="0"/>
                    </a:lnTo>
                    <a:lnTo>
                      <a:pt x="422026" y="105511"/>
                    </a:lnTo>
                    <a:lnTo>
                      <a:pt x="211013" y="211022"/>
                    </a:lnTo>
                    <a:close/>
                    <a:moveTo>
                      <a:pt x="310074" y="154910"/>
                    </a:moveTo>
                    <a:cubicBezTo>
                      <a:pt x="364633" y="127630"/>
                      <a:pt x="364659" y="83245"/>
                      <a:pt x="310074" y="55952"/>
                    </a:cubicBezTo>
                    <a:cubicBezTo>
                      <a:pt x="255462" y="28644"/>
                      <a:pt x="166805" y="28711"/>
                      <a:pt x="112246" y="55992"/>
                    </a:cubicBezTo>
                    <a:cubicBezTo>
                      <a:pt x="57688" y="83272"/>
                      <a:pt x="57554" y="127603"/>
                      <a:pt x="112166" y="154910"/>
                    </a:cubicBezTo>
                    <a:cubicBezTo>
                      <a:pt x="166751" y="182204"/>
                      <a:pt x="255516" y="182190"/>
                      <a:pt x="310074" y="154910"/>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nvGrpSpPr>
              <p:cNvPr id="2674" name="Graphic 2503">
                <a:extLst>
                  <a:ext uri="{FF2B5EF4-FFF2-40B4-BE49-F238E27FC236}">
                    <a16:creationId xmlns:a16="http://schemas.microsoft.com/office/drawing/2014/main" id="{949B9F7C-5D6A-65F3-53BE-29F3F5340E87}"/>
                  </a:ext>
                </a:extLst>
              </p:cNvPr>
              <p:cNvGrpSpPr/>
              <p:nvPr/>
            </p:nvGrpSpPr>
            <p:grpSpPr>
              <a:xfrm>
                <a:off x="6899705" y="3183685"/>
                <a:ext cx="225562" cy="112785"/>
                <a:chOff x="6899705" y="3183685"/>
                <a:chExt cx="225562" cy="112785"/>
              </a:xfrm>
              <a:solidFill>
                <a:srgbClr val="00FFFF"/>
              </a:solidFill>
            </p:grpSpPr>
            <p:sp>
              <p:nvSpPr>
                <p:cNvPr id="2675" name="Freeform 2674">
                  <a:extLst>
                    <a:ext uri="{FF2B5EF4-FFF2-40B4-BE49-F238E27FC236}">
                      <a16:creationId xmlns:a16="http://schemas.microsoft.com/office/drawing/2014/main" id="{18EE67AA-78FF-E083-A182-74FA610234BA}"/>
                    </a:ext>
                  </a:extLst>
                </p:cNvPr>
                <p:cNvSpPr/>
                <p:nvPr/>
              </p:nvSpPr>
              <p:spPr>
                <a:xfrm>
                  <a:off x="7012593" y="3211514"/>
                  <a:ext cx="112674" cy="56339"/>
                </a:xfrm>
                <a:custGeom>
                  <a:avLst/>
                  <a:gdLst>
                    <a:gd name="connsiteX0" fmla="*/ 16662 w 112674"/>
                    <a:gd name="connsiteY0" fmla="*/ 48048 h 56339"/>
                    <a:gd name="connsiteX1" fmla="*/ 30194 w 112674"/>
                    <a:gd name="connsiteY1" fmla="*/ 24619 h 56339"/>
                    <a:gd name="connsiteX2" fmla="*/ 35490 w 112674"/>
                    <a:gd name="connsiteY2" fmla="*/ 27267 h 56339"/>
                    <a:gd name="connsiteX3" fmla="*/ 84726 w 112674"/>
                    <a:gd name="connsiteY3" fmla="*/ 2648 h 56339"/>
                    <a:gd name="connsiteX4" fmla="*/ 107432 w 112674"/>
                    <a:gd name="connsiteY4" fmla="*/ 14001 h 56339"/>
                    <a:gd name="connsiteX5" fmla="*/ 58196 w 112674"/>
                    <a:gd name="connsiteY5" fmla="*/ 38621 h 56339"/>
                    <a:gd name="connsiteX6" fmla="*/ 63438 w 112674"/>
                    <a:gd name="connsiteY6" fmla="*/ 41242 h 56339"/>
                    <a:gd name="connsiteX7" fmla="*/ 16662 w 112674"/>
                    <a:gd name="connsiteY7" fmla="*/ 48048 h 56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74" h="56339">
                      <a:moveTo>
                        <a:pt x="16662" y="48048"/>
                      </a:moveTo>
                      <a:lnTo>
                        <a:pt x="30194" y="24619"/>
                      </a:lnTo>
                      <a:lnTo>
                        <a:pt x="35490" y="27267"/>
                      </a:lnTo>
                      <a:lnTo>
                        <a:pt x="84726" y="2648"/>
                      </a:lnTo>
                      <a:lnTo>
                        <a:pt x="107432" y="14001"/>
                      </a:lnTo>
                      <a:lnTo>
                        <a:pt x="58196" y="38621"/>
                      </a:lnTo>
                      <a:lnTo>
                        <a:pt x="63438" y="41242"/>
                      </a:lnTo>
                      <a:lnTo>
                        <a:pt x="16662" y="4804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76" name="Freeform 2675">
                  <a:extLst>
                    <a:ext uri="{FF2B5EF4-FFF2-40B4-BE49-F238E27FC236}">
                      <a16:creationId xmlns:a16="http://schemas.microsoft.com/office/drawing/2014/main" id="{6DD35367-FAA0-FFE4-53BC-DBCEF046EAFD}"/>
                    </a:ext>
                  </a:extLst>
                </p:cNvPr>
                <p:cNvSpPr/>
                <p:nvPr/>
              </p:nvSpPr>
              <p:spPr>
                <a:xfrm>
                  <a:off x="6936639" y="3230784"/>
                  <a:ext cx="112647" cy="56326"/>
                </a:xfrm>
                <a:custGeom>
                  <a:avLst/>
                  <a:gdLst>
                    <a:gd name="connsiteX0" fmla="*/ 96039 w 112647"/>
                    <a:gd name="connsiteY0" fmla="*/ 8318 h 56326"/>
                    <a:gd name="connsiteX1" fmla="*/ 49210 w 112647"/>
                    <a:gd name="connsiteY1" fmla="*/ 15098 h 56326"/>
                    <a:gd name="connsiteX2" fmla="*/ 54478 w 112647"/>
                    <a:gd name="connsiteY2" fmla="*/ 17732 h 56326"/>
                    <a:gd name="connsiteX3" fmla="*/ 5269 w 112647"/>
                    <a:gd name="connsiteY3" fmla="*/ 42338 h 56326"/>
                    <a:gd name="connsiteX4" fmla="*/ 28001 w 112647"/>
                    <a:gd name="connsiteY4" fmla="*/ 53705 h 56326"/>
                    <a:gd name="connsiteX5" fmla="*/ 77211 w 112647"/>
                    <a:gd name="connsiteY5" fmla="*/ 29099 h 56326"/>
                    <a:gd name="connsiteX6" fmla="*/ 82453 w 112647"/>
                    <a:gd name="connsiteY6" fmla="*/ 31720 h 56326"/>
                    <a:gd name="connsiteX7" fmla="*/ 96039 w 112647"/>
                    <a:gd name="connsiteY7" fmla="*/ 8318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96039" y="8318"/>
                      </a:moveTo>
                      <a:lnTo>
                        <a:pt x="49210" y="15098"/>
                      </a:lnTo>
                      <a:lnTo>
                        <a:pt x="54478" y="17732"/>
                      </a:lnTo>
                      <a:lnTo>
                        <a:pt x="5269" y="42338"/>
                      </a:lnTo>
                      <a:lnTo>
                        <a:pt x="28001" y="53705"/>
                      </a:lnTo>
                      <a:lnTo>
                        <a:pt x="77211" y="29099"/>
                      </a:lnTo>
                      <a:lnTo>
                        <a:pt x="82453" y="31720"/>
                      </a:lnTo>
                      <a:lnTo>
                        <a:pt x="96039" y="83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77" name="Freeform 2676">
                  <a:extLst>
                    <a:ext uri="{FF2B5EF4-FFF2-40B4-BE49-F238E27FC236}">
                      <a16:creationId xmlns:a16="http://schemas.microsoft.com/office/drawing/2014/main" id="{FD3DC602-14F6-BFD4-51CA-85F9D3863047}"/>
                    </a:ext>
                  </a:extLst>
                </p:cNvPr>
                <p:cNvSpPr/>
                <p:nvPr/>
              </p:nvSpPr>
              <p:spPr>
                <a:xfrm>
                  <a:off x="6975498" y="3192966"/>
                  <a:ext cx="112647" cy="56326"/>
                </a:xfrm>
                <a:custGeom>
                  <a:avLst/>
                  <a:gdLst>
                    <a:gd name="connsiteX0" fmla="*/ 16635 w 112647"/>
                    <a:gd name="connsiteY0" fmla="*/ 48035 h 56326"/>
                    <a:gd name="connsiteX1" fmla="*/ 30194 w 112647"/>
                    <a:gd name="connsiteY1" fmla="*/ 24619 h 56326"/>
                    <a:gd name="connsiteX2" fmla="*/ 35463 w 112647"/>
                    <a:gd name="connsiteY2" fmla="*/ 27254 h 56326"/>
                    <a:gd name="connsiteX3" fmla="*/ 84699 w 112647"/>
                    <a:gd name="connsiteY3" fmla="*/ 2634 h 56326"/>
                    <a:gd name="connsiteX4" fmla="*/ 107432 w 112647"/>
                    <a:gd name="connsiteY4" fmla="*/ 14001 h 56326"/>
                    <a:gd name="connsiteX5" fmla="*/ 58196 w 112647"/>
                    <a:gd name="connsiteY5" fmla="*/ 38621 h 56326"/>
                    <a:gd name="connsiteX6" fmla="*/ 63411 w 112647"/>
                    <a:gd name="connsiteY6" fmla="*/ 41228 h 56326"/>
                    <a:gd name="connsiteX7" fmla="*/ 16635 w 112647"/>
                    <a:gd name="connsiteY7" fmla="*/ 48035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16635" y="48035"/>
                      </a:moveTo>
                      <a:lnTo>
                        <a:pt x="30194" y="24619"/>
                      </a:lnTo>
                      <a:lnTo>
                        <a:pt x="35463" y="27254"/>
                      </a:lnTo>
                      <a:lnTo>
                        <a:pt x="84699" y="2634"/>
                      </a:lnTo>
                      <a:lnTo>
                        <a:pt x="107432" y="14001"/>
                      </a:lnTo>
                      <a:lnTo>
                        <a:pt x="58196" y="38621"/>
                      </a:lnTo>
                      <a:lnTo>
                        <a:pt x="63411" y="41228"/>
                      </a:lnTo>
                      <a:lnTo>
                        <a:pt x="16635" y="4803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78" name="Freeform 2677">
                  <a:extLst>
                    <a:ext uri="{FF2B5EF4-FFF2-40B4-BE49-F238E27FC236}">
                      <a16:creationId xmlns:a16="http://schemas.microsoft.com/office/drawing/2014/main" id="{9B70F09F-6AB6-A86C-EE4E-F5F7C252759D}"/>
                    </a:ext>
                  </a:extLst>
                </p:cNvPr>
                <p:cNvSpPr/>
                <p:nvPr/>
              </p:nvSpPr>
              <p:spPr>
                <a:xfrm>
                  <a:off x="6899705" y="3212316"/>
                  <a:ext cx="112647" cy="56326"/>
                </a:xfrm>
                <a:custGeom>
                  <a:avLst/>
                  <a:gdLst>
                    <a:gd name="connsiteX0" fmla="*/ 96039 w 112647"/>
                    <a:gd name="connsiteY0" fmla="*/ 8318 h 56326"/>
                    <a:gd name="connsiteX1" fmla="*/ 49210 w 112647"/>
                    <a:gd name="connsiteY1" fmla="*/ 15098 h 56326"/>
                    <a:gd name="connsiteX2" fmla="*/ 54505 w 112647"/>
                    <a:gd name="connsiteY2" fmla="*/ 17746 h 56326"/>
                    <a:gd name="connsiteX3" fmla="*/ 5295 w 112647"/>
                    <a:gd name="connsiteY3" fmla="*/ 42351 h 56326"/>
                    <a:gd name="connsiteX4" fmla="*/ 28001 w 112647"/>
                    <a:gd name="connsiteY4" fmla="*/ 53705 h 56326"/>
                    <a:gd name="connsiteX5" fmla="*/ 77211 w 112647"/>
                    <a:gd name="connsiteY5" fmla="*/ 29099 h 56326"/>
                    <a:gd name="connsiteX6" fmla="*/ 82453 w 112647"/>
                    <a:gd name="connsiteY6" fmla="*/ 31720 h 56326"/>
                    <a:gd name="connsiteX7" fmla="*/ 96039 w 112647"/>
                    <a:gd name="connsiteY7" fmla="*/ 8318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96039" y="8318"/>
                      </a:moveTo>
                      <a:lnTo>
                        <a:pt x="49210" y="15098"/>
                      </a:lnTo>
                      <a:lnTo>
                        <a:pt x="54505" y="17746"/>
                      </a:lnTo>
                      <a:lnTo>
                        <a:pt x="5295" y="42351"/>
                      </a:lnTo>
                      <a:lnTo>
                        <a:pt x="28001" y="53705"/>
                      </a:lnTo>
                      <a:lnTo>
                        <a:pt x="77211" y="29099"/>
                      </a:lnTo>
                      <a:lnTo>
                        <a:pt x="82453" y="31720"/>
                      </a:lnTo>
                      <a:lnTo>
                        <a:pt x="96039" y="83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grpSp>
      <p:grpSp>
        <p:nvGrpSpPr>
          <p:cNvPr id="2679" name="Graphic 2503">
            <a:extLst>
              <a:ext uri="{FF2B5EF4-FFF2-40B4-BE49-F238E27FC236}">
                <a16:creationId xmlns:a16="http://schemas.microsoft.com/office/drawing/2014/main" id="{8745ECA0-FCE9-F2AA-BEB7-457F401EF566}"/>
              </a:ext>
            </a:extLst>
          </p:cNvPr>
          <p:cNvGrpSpPr/>
          <p:nvPr/>
        </p:nvGrpSpPr>
        <p:grpSpPr>
          <a:xfrm>
            <a:off x="3268626" y="3949518"/>
            <a:ext cx="625687" cy="312857"/>
            <a:chOff x="5738498" y="3697900"/>
            <a:chExt cx="422026" cy="211022"/>
          </a:xfrm>
          <a:solidFill>
            <a:srgbClr val="00FFFF"/>
          </a:solidFill>
        </p:grpSpPr>
        <p:sp>
          <p:nvSpPr>
            <p:cNvPr id="2680" name="Freeform 2679">
              <a:extLst>
                <a:ext uri="{FF2B5EF4-FFF2-40B4-BE49-F238E27FC236}">
                  <a16:creationId xmlns:a16="http://schemas.microsoft.com/office/drawing/2014/main" id="{A9A3445F-0F57-D48A-6E9A-A4C7D0E050F9}"/>
                </a:ext>
              </a:extLst>
            </p:cNvPr>
            <p:cNvSpPr/>
            <p:nvPr/>
          </p:nvSpPr>
          <p:spPr>
            <a:xfrm>
              <a:off x="5738498" y="3697900"/>
              <a:ext cx="422026" cy="211022"/>
            </a:xfrm>
            <a:custGeom>
              <a:avLst/>
              <a:gdLst>
                <a:gd name="connsiteX0" fmla="*/ 211013 w 422026"/>
                <a:gd name="connsiteY0" fmla="*/ 211022 h 211022"/>
                <a:gd name="connsiteX1" fmla="*/ 0 w 422026"/>
                <a:gd name="connsiteY1" fmla="*/ 105511 h 211022"/>
                <a:gd name="connsiteX2" fmla="*/ 211013 w 422026"/>
                <a:gd name="connsiteY2" fmla="*/ 0 h 211022"/>
                <a:gd name="connsiteX3" fmla="*/ 422026 w 422026"/>
                <a:gd name="connsiteY3" fmla="*/ 105511 h 211022"/>
                <a:gd name="connsiteX4" fmla="*/ 211013 w 422026"/>
                <a:gd name="connsiteY4" fmla="*/ 211022 h 211022"/>
                <a:gd name="connsiteX5" fmla="*/ 310074 w 422026"/>
                <a:gd name="connsiteY5" fmla="*/ 154910 h 211022"/>
                <a:gd name="connsiteX6" fmla="*/ 310074 w 422026"/>
                <a:gd name="connsiteY6" fmla="*/ 55952 h 211022"/>
                <a:gd name="connsiteX7" fmla="*/ 112246 w 422026"/>
                <a:gd name="connsiteY7" fmla="*/ 55992 h 211022"/>
                <a:gd name="connsiteX8" fmla="*/ 112166 w 422026"/>
                <a:gd name="connsiteY8" fmla="*/ 154910 h 211022"/>
                <a:gd name="connsiteX9" fmla="*/ 310074 w 422026"/>
                <a:gd name="connsiteY9" fmla="*/ 154910 h 211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026" h="211022">
                  <a:moveTo>
                    <a:pt x="211013" y="211022"/>
                  </a:moveTo>
                  <a:lnTo>
                    <a:pt x="0" y="105511"/>
                  </a:lnTo>
                  <a:lnTo>
                    <a:pt x="211013" y="0"/>
                  </a:lnTo>
                  <a:lnTo>
                    <a:pt x="422026" y="105511"/>
                  </a:lnTo>
                  <a:lnTo>
                    <a:pt x="211013" y="211022"/>
                  </a:lnTo>
                  <a:close/>
                  <a:moveTo>
                    <a:pt x="310074" y="154910"/>
                  </a:moveTo>
                  <a:cubicBezTo>
                    <a:pt x="364633" y="127630"/>
                    <a:pt x="364659" y="83245"/>
                    <a:pt x="310074" y="55952"/>
                  </a:cubicBezTo>
                  <a:cubicBezTo>
                    <a:pt x="255462" y="28644"/>
                    <a:pt x="166805" y="28711"/>
                    <a:pt x="112246" y="55992"/>
                  </a:cubicBezTo>
                  <a:cubicBezTo>
                    <a:pt x="57688" y="83272"/>
                    <a:pt x="57554" y="127603"/>
                    <a:pt x="112166" y="154910"/>
                  </a:cubicBezTo>
                  <a:cubicBezTo>
                    <a:pt x="166751" y="182204"/>
                    <a:pt x="255516" y="182190"/>
                    <a:pt x="310074" y="154910"/>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nvGrpSpPr>
            <p:cNvPr id="2681" name="Graphic 2503">
              <a:extLst>
                <a:ext uri="{FF2B5EF4-FFF2-40B4-BE49-F238E27FC236}">
                  <a16:creationId xmlns:a16="http://schemas.microsoft.com/office/drawing/2014/main" id="{C08C8EAC-BA6F-218D-5802-8CD2FE0B2BD7}"/>
                </a:ext>
              </a:extLst>
            </p:cNvPr>
            <p:cNvGrpSpPr/>
            <p:nvPr/>
          </p:nvGrpSpPr>
          <p:grpSpPr>
            <a:xfrm>
              <a:off x="5836835" y="3746963"/>
              <a:ext cx="225562" cy="112785"/>
              <a:chOff x="5836835" y="3746963"/>
              <a:chExt cx="225562" cy="112785"/>
            </a:xfrm>
            <a:solidFill>
              <a:srgbClr val="00FFFF"/>
            </a:solidFill>
          </p:grpSpPr>
          <p:sp>
            <p:nvSpPr>
              <p:cNvPr id="2682" name="Freeform 2681">
                <a:extLst>
                  <a:ext uri="{FF2B5EF4-FFF2-40B4-BE49-F238E27FC236}">
                    <a16:creationId xmlns:a16="http://schemas.microsoft.com/office/drawing/2014/main" id="{39418D10-D268-3DD6-2C1A-E97D34CD6F54}"/>
                  </a:ext>
                </a:extLst>
              </p:cNvPr>
              <p:cNvSpPr/>
              <p:nvPr/>
            </p:nvSpPr>
            <p:spPr>
              <a:xfrm>
                <a:off x="5949723" y="3774792"/>
                <a:ext cx="112674" cy="56339"/>
              </a:xfrm>
              <a:custGeom>
                <a:avLst/>
                <a:gdLst>
                  <a:gd name="connsiteX0" fmla="*/ 16662 w 112674"/>
                  <a:gd name="connsiteY0" fmla="*/ 48048 h 56339"/>
                  <a:gd name="connsiteX1" fmla="*/ 30194 w 112674"/>
                  <a:gd name="connsiteY1" fmla="*/ 24619 h 56339"/>
                  <a:gd name="connsiteX2" fmla="*/ 35490 w 112674"/>
                  <a:gd name="connsiteY2" fmla="*/ 27267 h 56339"/>
                  <a:gd name="connsiteX3" fmla="*/ 84726 w 112674"/>
                  <a:gd name="connsiteY3" fmla="*/ 2648 h 56339"/>
                  <a:gd name="connsiteX4" fmla="*/ 107432 w 112674"/>
                  <a:gd name="connsiteY4" fmla="*/ 14001 h 56339"/>
                  <a:gd name="connsiteX5" fmla="*/ 58196 w 112674"/>
                  <a:gd name="connsiteY5" fmla="*/ 38621 h 56339"/>
                  <a:gd name="connsiteX6" fmla="*/ 63438 w 112674"/>
                  <a:gd name="connsiteY6" fmla="*/ 41242 h 56339"/>
                  <a:gd name="connsiteX7" fmla="*/ 16662 w 112674"/>
                  <a:gd name="connsiteY7" fmla="*/ 48048 h 56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74" h="56339">
                    <a:moveTo>
                      <a:pt x="16662" y="48048"/>
                    </a:moveTo>
                    <a:lnTo>
                      <a:pt x="30194" y="24619"/>
                    </a:lnTo>
                    <a:lnTo>
                      <a:pt x="35490" y="27267"/>
                    </a:lnTo>
                    <a:lnTo>
                      <a:pt x="84726" y="2648"/>
                    </a:lnTo>
                    <a:lnTo>
                      <a:pt x="107432" y="14001"/>
                    </a:lnTo>
                    <a:lnTo>
                      <a:pt x="58196" y="38621"/>
                    </a:lnTo>
                    <a:lnTo>
                      <a:pt x="63438" y="41242"/>
                    </a:lnTo>
                    <a:lnTo>
                      <a:pt x="16662" y="4804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83" name="Freeform 2682">
                <a:extLst>
                  <a:ext uri="{FF2B5EF4-FFF2-40B4-BE49-F238E27FC236}">
                    <a16:creationId xmlns:a16="http://schemas.microsoft.com/office/drawing/2014/main" id="{C69CE142-92D8-182B-E3CA-462876DBD6AB}"/>
                  </a:ext>
                </a:extLst>
              </p:cNvPr>
              <p:cNvSpPr/>
              <p:nvPr/>
            </p:nvSpPr>
            <p:spPr>
              <a:xfrm>
                <a:off x="5873769" y="3794062"/>
                <a:ext cx="112647" cy="56326"/>
              </a:xfrm>
              <a:custGeom>
                <a:avLst/>
                <a:gdLst>
                  <a:gd name="connsiteX0" fmla="*/ 96039 w 112647"/>
                  <a:gd name="connsiteY0" fmla="*/ 8318 h 56326"/>
                  <a:gd name="connsiteX1" fmla="*/ 49210 w 112647"/>
                  <a:gd name="connsiteY1" fmla="*/ 15098 h 56326"/>
                  <a:gd name="connsiteX2" fmla="*/ 54478 w 112647"/>
                  <a:gd name="connsiteY2" fmla="*/ 17732 h 56326"/>
                  <a:gd name="connsiteX3" fmla="*/ 5269 w 112647"/>
                  <a:gd name="connsiteY3" fmla="*/ 42338 h 56326"/>
                  <a:gd name="connsiteX4" fmla="*/ 28001 w 112647"/>
                  <a:gd name="connsiteY4" fmla="*/ 53705 h 56326"/>
                  <a:gd name="connsiteX5" fmla="*/ 77211 w 112647"/>
                  <a:gd name="connsiteY5" fmla="*/ 29099 h 56326"/>
                  <a:gd name="connsiteX6" fmla="*/ 82453 w 112647"/>
                  <a:gd name="connsiteY6" fmla="*/ 31720 h 56326"/>
                  <a:gd name="connsiteX7" fmla="*/ 96039 w 112647"/>
                  <a:gd name="connsiteY7" fmla="*/ 8318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96039" y="8318"/>
                    </a:moveTo>
                    <a:lnTo>
                      <a:pt x="49210" y="15098"/>
                    </a:lnTo>
                    <a:lnTo>
                      <a:pt x="54478" y="17732"/>
                    </a:lnTo>
                    <a:lnTo>
                      <a:pt x="5269" y="42338"/>
                    </a:lnTo>
                    <a:lnTo>
                      <a:pt x="28001" y="53705"/>
                    </a:lnTo>
                    <a:lnTo>
                      <a:pt x="77211" y="29099"/>
                    </a:lnTo>
                    <a:lnTo>
                      <a:pt x="82453" y="31720"/>
                    </a:lnTo>
                    <a:lnTo>
                      <a:pt x="96039" y="83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84" name="Freeform 2683">
                <a:extLst>
                  <a:ext uri="{FF2B5EF4-FFF2-40B4-BE49-F238E27FC236}">
                    <a16:creationId xmlns:a16="http://schemas.microsoft.com/office/drawing/2014/main" id="{57151C37-BF3D-3CD2-7BCF-266A96BA816C}"/>
                  </a:ext>
                </a:extLst>
              </p:cNvPr>
              <p:cNvSpPr/>
              <p:nvPr/>
            </p:nvSpPr>
            <p:spPr>
              <a:xfrm>
                <a:off x="5912628" y="3756244"/>
                <a:ext cx="112647" cy="56326"/>
              </a:xfrm>
              <a:custGeom>
                <a:avLst/>
                <a:gdLst>
                  <a:gd name="connsiteX0" fmla="*/ 16635 w 112647"/>
                  <a:gd name="connsiteY0" fmla="*/ 48035 h 56326"/>
                  <a:gd name="connsiteX1" fmla="*/ 30194 w 112647"/>
                  <a:gd name="connsiteY1" fmla="*/ 24619 h 56326"/>
                  <a:gd name="connsiteX2" fmla="*/ 35463 w 112647"/>
                  <a:gd name="connsiteY2" fmla="*/ 27254 h 56326"/>
                  <a:gd name="connsiteX3" fmla="*/ 84699 w 112647"/>
                  <a:gd name="connsiteY3" fmla="*/ 2634 h 56326"/>
                  <a:gd name="connsiteX4" fmla="*/ 107432 w 112647"/>
                  <a:gd name="connsiteY4" fmla="*/ 14001 h 56326"/>
                  <a:gd name="connsiteX5" fmla="*/ 58196 w 112647"/>
                  <a:gd name="connsiteY5" fmla="*/ 38621 h 56326"/>
                  <a:gd name="connsiteX6" fmla="*/ 63411 w 112647"/>
                  <a:gd name="connsiteY6" fmla="*/ 41228 h 56326"/>
                  <a:gd name="connsiteX7" fmla="*/ 16635 w 112647"/>
                  <a:gd name="connsiteY7" fmla="*/ 48035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16635" y="48035"/>
                    </a:moveTo>
                    <a:lnTo>
                      <a:pt x="30194" y="24619"/>
                    </a:lnTo>
                    <a:lnTo>
                      <a:pt x="35463" y="27254"/>
                    </a:lnTo>
                    <a:lnTo>
                      <a:pt x="84699" y="2634"/>
                    </a:lnTo>
                    <a:lnTo>
                      <a:pt x="107432" y="14001"/>
                    </a:lnTo>
                    <a:lnTo>
                      <a:pt x="58196" y="38621"/>
                    </a:lnTo>
                    <a:lnTo>
                      <a:pt x="63411" y="41228"/>
                    </a:lnTo>
                    <a:lnTo>
                      <a:pt x="16635" y="4803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85" name="Freeform 2684">
                <a:extLst>
                  <a:ext uri="{FF2B5EF4-FFF2-40B4-BE49-F238E27FC236}">
                    <a16:creationId xmlns:a16="http://schemas.microsoft.com/office/drawing/2014/main" id="{8D3F8284-37BF-3477-A8C6-9A35CC91931D}"/>
                  </a:ext>
                </a:extLst>
              </p:cNvPr>
              <p:cNvSpPr/>
              <p:nvPr/>
            </p:nvSpPr>
            <p:spPr>
              <a:xfrm>
                <a:off x="5836835" y="3775594"/>
                <a:ext cx="112647" cy="56326"/>
              </a:xfrm>
              <a:custGeom>
                <a:avLst/>
                <a:gdLst>
                  <a:gd name="connsiteX0" fmla="*/ 96039 w 112647"/>
                  <a:gd name="connsiteY0" fmla="*/ 8318 h 56326"/>
                  <a:gd name="connsiteX1" fmla="*/ 49210 w 112647"/>
                  <a:gd name="connsiteY1" fmla="*/ 15098 h 56326"/>
                  <a:gd name="connsiteX2" fmla="*/ 54505 w 112647"/>
                  <a:gd name="connsiteY2" fmla="*/ 17746 h 56326"/>
                  <a:gd name="connsiteX3" fmla="*/ 5295 w 112647"/>
                  <a:gd name="connsiteY3" fmla="*/ 42351 h 56326"/>
                  <a:gd name="connsiteX4" fmla="*/ 28001 w 112647"/>
                  <a:gd name="connsiteY4" fmla="*/ 53705 h 56326"/>
                  <a:gd name="connsiteX5" fmla="*/ 77211 w 112647"/>
                  <a:gd name="connsiteY5" fmla="*/ 29099 h 56326"/>
                  <a:gd name="connsiteX6" fmla="*/ 82453 w 112647"/>
                  <a:gd name="connsiteY6" fmla="*/ 31720 h 56326"/>
                  <a:gd name="connsiteX7" fmla="*/ 96039 w 112647"/>
                  <a:gd name="connsiteY7" fmla="*/ 8318 h 5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47" h="56326">
                    <a:moveTo>
                      <a:pt x="96039" y="8318"/>
                    </a:moveTo>
                    <a:lnTo>
                      <a:pt x="49210" y="15098"/>
                    </a:lnTo>
                    <a:lnTo>
                      <a:pt x="54505" y="17746"/>
                    </a:lnTo>
                    <a:lnTo>
                      <a:pt x="5295" y="42351"/>
                    </a:lnTo>
                    <a:lnTo>
                      <a:pt x="28001" y="53705"/>
                    </a:lnTo>
                    <a:lnTo>
                      <a:pt x="77211" y="29099"/>
                    </a:lnTo>
                    <a:lnTo>
                      <a:pt x="82453" y="31720"/>
                    </a:lnTo>
                    <a:lnTo>
                      <a:pt x="96039" y="83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grpSp>
        <p:nvGrpSpPr>
          <p:cNvPr id="2686" name="Graphic 2503">
            <a:extLst>
              <a:ext uri="{FF2B5EF4-FFF2-40B4-BE49-F238E27FC236}">
                <a16:creationId xmlns:a16="http://schemas.microsoft.com/office/drawing/2014/main" id="{1EEA45B1-55B4-B56C-75EA-7BDFBF128E22}"/>
              </a:ext>
            </a:extLst>
          </p:cNvPr>
          <p:cNvGrpSpPr/>
          <p:nvPr/>
        </p:nvGrpSpPr>
        <p:grpSpPr>
          <a:xfrm>
            <a:off x="6497397" y="2886544"/>
            <a:ext cx="712963" cy="555303"/>
            <a:chOff x="7916305" y="2980924"/>
            <a:chExt cx="480894" cy="374552"/>
          </a:xfrm>
        </p:grpSpPr>
        <p:grpSp>
          <p:nvGrpSpPr>
            <p:cNvPr id="2687" name="Graphic 2503">
              <a:extLst>
                <a:ext uri="{FF2B5EF4-FFF2-40B4-BE49-F238E27FC236}">
                  <a16:creationId xmlns:a16="http://schemas.microsoft.com/office/drawing/2014/main" id="{25F8A439-8FF8-9169-9361-9B81EE9F54C1}"/>
                </a:ext>
              </a:extLst>
            </p:cNvPr>
            <p:cNvGrpSpPr/>
            <p:nvPr/>
          </p:nvGrpSpPr>
          <p:grpSpPr>
            <a:xfrm>
              <a:off x="7916305" y="2980924"/>
              <a:ext cx="480894" cy="374552"/>
              <a:chOff x="7916305" y="2980924"/>
              <a:chExt cx="480894" cy="374552"/>
            </a:xfrm>
          </p:grpSpPr>
          <p:sp>
            <p:nvSpPr>
              <p:cNvPr id="2688" name="Freeform 2687">
                <a:extLst>
                  <a:ext uri="{FF2B5EF4-FFF2-40B4-BE49-F238E27FC236}">
                    <a16:creationId xmlns:a16="http://schemas.microsoft.com/office/drawing/2014/main" id="{3D509789-5411-823D-7C14-4A4D306AC330}"/>
                  </a:ext>
                </a:extLst>
              </p:cNvPr>
              <p:cNvSpPr/>
              <p:nvPr/>
            </p:nvSpPr>
            <p:spPr>
              <a:xfrm>
                <a:off x="7916305" y="2980924"/>
                <a:ext cx="480894" cy="374552"/>
              </a:xfrm>
              <a:custGeom>
                <a:avLst/>
                <a:gdLst>
                  <a:gd name="connsiteX0" fmla="*/ 241369 w 480894"/>
                  <a:gd name="connsiteY0" fmla="*/ 504 h 374552"/>
                  <a:gd name="connsiteX1" fmla="*/ 232120 w 480894"/>
                  <a:gd name="connsiteY1" fmla="*/ 5148 h 374552"/>
                  <a:gd name="connsiteX2" fmla="*/ 10176 w 480894"/>
                  <a:gd name="connsiteY2" fmla="*/ 116104 h 374552"/>
                  <a:gd name="connsiteX3" fmla="*/ 927 w 480894"/>
                  <a:gd name="connsiteY3" fmla="*/ 120748 h 374552"/>
                  <a:gd name="connsiteX4" fmla="*/ 927 w 480894"/>
                  <a:gd name="connsiteY4" fmla="*/ 132289 h 374552"/>
                  <a:gd name="connsiteX5" fmla="*/ 927 w 480894"/>
                  <a:gd name="connsiteY5" fmla="*/ 243273 h 374552"/>
                  <a:gd name="connsiteX6" fmla="*/ 927 w 480894"/>
                  <a:gd name="connsiteY6" fmla="*/ 254841 h 374552"/>
                  <a:gd name="connsiteX7" fmla="*/ 10174 w 480894"/>
                  <a:gd name="connsiteY7" fmla="*/ 259457 h 374552"/>
                  <a:gd name="connsiteX8" fmla="*/ 232119 w 480894"/>
                  <a:gd name="connsiteY8" fmla="*/ 370441 h 374552"/>
                  <a:gd name="connsiteX9" fmla="*/ 241367 w 480894"/>
                  <a:gd name="connsiteY9" fmla="*/ 375057 h 374552"/>
                  <a:gd name="connsiteX10" fmla="*/ 249459 w 480894"/>
                  <a:gd name="connsiteY10" fmla="*/ 370441 h 374552"/>
                  <a:gd name="connsiteX11" fmla="*/ 471408 w 480894"/>
                  <a:gd name="connsiteY11" fmla="*/ 259457 h 374552"/>
                  <a:gd name="connsiteX12" fmla="*/ 481821 w 480894"/>
                  <a:gd name="connsiteY12" fmla="*/ 254841 h 374552"/>
                  <a:gd name="connsiteX13" fmla="*/ 481821 w 480894"/>
                  <a:gd name="connsiteY13" fmla="*/ 243273 h 374552"/>
                  <a:gd name="connsiteX14" fmla="*/ 481821 w 480894"/>
                  <a:gd name="connsiteY14" fmla="*/ 132289 h 374552"/>
                  <a:gd name="connsiteX15" fmla="*/ 481821 w 480894"/>
                  <a:gd name="connsiteY15" fmla="*/ 120748 h 374552"/>
                  <a:gd name="connsiteX16" fmla="*/ 471408 w 480894"/>
                  <a:gd name="connsiteY16" fmla="*/ 116104 h 374552"/>
                  <a:gd name="connsiteX17" fmla="*/ 249459 w 480894"/>
                  <a:gd name="connsiteY17" fmla="*/ 5148 h 374552"/>
                  <a:gd name="connsiteX18" fmla="*/ 241367 w 480894"/>
                  <a:gd name="connsiteY18" fmla="*/ 504 h 374552"/>
                  <a:gd name="connsiteX19" fmla="*/ 241369 w 480894"/>
                  <a:gd name="connsiteY19" fmla="*/ 42133 h 374552"/>
                  <a:gd name="connsiteX20" fmla="*/ 444810 w 480894"/>
                  <a:gd name="connsiteY20" fmla="*/ 143857 h 374552"/>
                  <a:gd name="connsiteX21" fmla="*/ 444810 w 480894"/>
                  <a:gd name="connsiteY21" fmla="*/ 231732 h 374552"/>
                  <a:gd name="connsiteX22" fmla="*/ 241369 w 480894"/>
                  <a:gd name="connsiteY22" fmla="*/ 333455 h 374552"/>
                  <a:gd name="connsiteX23" fmla="*/ 37919 w 480894"/>
                  <a:gd name="connsiteY23" fmla="*/ 231732 h 374552"/>
                  <a:gd name="connsiteX24" fmla="*/ 37918 w 480894"/>
                  <a:gd name="connsiteY24" fmla="*/ 143857 h 374552"/>
                  <a:gd name="connsiteX25" fmla="*/ 241367 w 480894"/>
                  <a:gd name="connsiteY25" fmla="*/ 42133 h 37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0894" h="374552">
                    <a:moveTo>
                      <a:pt x="241369" y="504"/>
                    </a:moveTo>
                    <a:lnTo>
                      <a:pt x="232120" y="5148"/>
                    </a:lnTo>
                    <a:lnTo>
                      <a:pt x="10176" y="116104"/>
                    </a:lnTo>
                    <a:lnTo>
                      <a:pt x="927" y="120748"/>
                    </a:lnTo>
                    <a:lnTo>
                      <a:pt x="927" y="132289"/>
                    </a:lnTo>
                    <a:lnTo>
                      <a:pt x="927" y="243273"/>
                    </a:lnTo>
                    <a:lnTo>
                      <a:pt x="927" y="254841"/>
                    </a:lnTo>
                    <a:lnTo>
                      <a:pt x="10174" y="259457"/>
                    </a:lnTo>
                    <a:lnTo>
                      <a:pt x="232119" y="370441"/>
                    </a:lnTo>
                    <a:lnTo>
                      <a:pt x="241367" y="375057"/>
                    </a:lnTo>
                    <a:lnTo>
                      <a:pt x="249459" y="370441"/>
                    </a:lnTo>
                    <a:lnTo>
                      <a:pt x="471408" y="259457"/>
                    </a:lnTo>
                    <a:lnTo>
                      <a:pt x="481821" y="254841"/>
                    </a:lnTo>
                    <a:lnTo>
                      <a:pt x="481821" y="243273"/>
                    </a:lnTo>
                    <a:lnTo>
                      <a:pt x="481821" y="132289"/>
                    </a:lnTo>
                    <a:lnTo>
                      <a:pt x="481821" y="120748"/>
                    </a:lnTo>
                    <a:lnTo>
                      <a:pt x="471408" y="116104"/>
                    </a:lnTo>
                    <a:lnTo>
                      <a:pt x="249459" y="5148"/>
                    </a:lnTo>
                    <a:lnTo>
                      <a:pt x="241367" y="504"/>
                    </a:lnTo>
                    <a:close/>
                    <a:moveTo>
                      <a:pt x="241369" y="42133"/>
                    </a:moveTo>
                    <a:lnTo>
                      <a:pt x="444810" y="143857"/>
                    </a:lnTo>
                    <a:lnTo>
                      <a:pt x="444810" y="231732"/>
                    </a:lnTo>
                    <a:lnTo>
                      <a:pt x="241369" y="333455"/>
                    </a:lnTo>
                    <a:lnTo>
                      <a:pt x="37919" y="231732"/>
                    </a:lnTo>
                    <a:lnTo>
                      <a:pt x="37918" y="143857"/>
                    </a:lnTo>
                    <a:lnTo>
                      <a:pt x="241367" y="4213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89" name="Freeform 2688">
                <a:extLst>
                  <a:ext uri="{FF2B5EF4-FFF2-40B4-BE49-F238E27FC236}">
                    <a16:creationId xmlns:a16="http://schemas.microsoft.com/office/drawing/2014/main" id="{64E72FC2-B734-E08B-5AD7-B15EF8DEFA68}"/>
                  </a:ext>
                </a:extLst>
              </p:cNvPr>
              <p:cNvSpPr/>
              <p:nvPr/>
            </p:nvSpPr>
            <p:spPr>
              <a:xfrm>
                <a:off x="7934375" y="3001834"/>
                <a:ext cx="443892" cy="221967"/>
              </a:xfrm>
              <a:custGeom>
                <a:avLst/>
                <a:gdLst>
                  <a:gd name="connsiteX0" fmla="*/ 927 w 443892"/>
                  <a:gd name="connsiteY0" fmla="*/ 111477 h 221967"/>
                  <a:gd name="connsiteX1" fmla="*/ 222874 w 443892"/>
                  <a:gd name="connsiteY1" fmla="*/ 493 h 221967"/>
                  <a:gd name="connsiteX2" fmla="*/ 444820 w 443892"/>
                  <a:gd name="connsiteY2" fmla="*/ 111477 h 221967"/>
                  <a:gd name="connsiteX3" fmla="*/ 222874 w 443892"/>
                  <a:gd name="connsiteY3" fmla="*/ 222461 h 221967"/>
                  <a:gd name="connsiteX4" fmla="*/ 927 w 443892"/>
                  <a:gd name="connsiteY4" fmla="*/ 111477 h 221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92" h="221967">
                    <a:moveTo>
                      <a:pt x="927" y="111477"/>
                    </a:moveTo>
                    <a:lnTo>
                      <a:pt x="222874" y="493"/>
                    </a:lnTo>
                    <a:lnTo>
                      <a:pt x="444820" y="111477"/>
                    </a:lnTo>
                    <a:lnTo>
                      <a:pt x="222874" y="222461"/>
                    </a:lnTo>
                    <a:lnTo>
                      <a:pt x="927" y="11147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90" name="Freeform 2689">
                <a:extLst>
                  <a:ext uri="{FF2B5EF4-FFF2-40B4-BE49-F238E27FC236}">
                    <a16:creationId xmlns:a16="http://schemas.microsoft.com/office/drawing/2014/main" id="{20C8F9B0-4FB8-E3E0-DB10-E9AB89013075}"/>
                  </a:ext>
                </a:extLst>
              </p:cNvPr>
              <p:cNvSpPr/>
              <p:nvPr/>
            </p:nvSpPr>
            <p:spPr>
              <a:xfrm>
                <a:off x="7934375" y="3112818"/>
                <a:ext cx="221947" cy="221939"/>
              </a:xfrm>
              <a:custGeom>
                <a:avLst/>
                <a:gdLst>
                  <a:gd name="connsiteX0" fmla="*/ 904 w 221947"/>
                  <a:gd name="connsiteY0" fmla="*/ 515 h 221939"/>
                  <a:gd name="connsiteX1" fmla="*/ 904 w 221947"/>
                  <a:gd name="connsiteY1" fmla="*/ 111499 h 221939"/>
                  <a:gd name="connsiteX2" fmla="*/ 222851 w 221947"/>
                  <a:gd name="connsiteY2" fmla="*/ 222455 h 221939"/>
                  <a:gd name="connsiteX3" fmla="*/ 222851 w 221947"/>
                  <a:gd name="connsiteY3" fmla="*/ 111499 h 221939"/>
                  <a:gd name="connsiteX4" fmla="*/ 904 w 221947"/>
                  <a:gd name="connsiteY4" fmla="*/ 515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904" y="515"/>
                    </a:moveTo>
                    <a:lnTo>
                      <a:pt x="904" y="111499"/>
                    </a:lnTo>
                    <a:lnTo>
                      <a:pt x="222851" y="222455"/>
                    </a:lnTo>
                    <a:lnTo>
                      <a:pt x="222851" y="111499"/>
                    </a:lnTo>
                    <a:lnTo>
                      <a:pt x="904" y="51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91" name="Freeform 2690">
                <a:extLst>
                  <a:ext uri="{FF2B5EF4-FFF2-40B4-BE49-F238E27FC236}">
                    <a16:creationId xmlns:a16="http://schemas.microsoft.com/office/drawing/2014/main" id="{A939D1F4-C23F-21A6-20F9-3E1FDD2C7238}"/>
                  </a:ext>
                </a:extLst>
              </p:cNvPr>
              <p:cNvSpPr/>
              <p:nvPr/>
            </p:nvSpPr>
            <p:spPr>
              <a:xfrm>
                <a:off x="8156321" y="3112818"/>
                <a:ext cx="221947" cy="221939"/>
              </a:xfrm>
              <a:custGeom>
                <a:avLst/>
                <a:gdLst>
                  <a:gd name="connsiteX0" fmla="*/ 222896 w 221947"/>
                  <a:gd name="connsiteY0" fmla="*/ 515 h 221939"/>
                  <a:gd name="connsiteX1" fmla="*/ 222896 w 221947"/>
                  <a:gd name="connsiteY1" fmla="*/ 111499 h 221939"/>
                  <a:gd name="connsiteX2" fmla="*/ 949 w 221947"/>
                  <a:gd name="connsiteY2" fmla="*/ 222455 h 221939"/>
                  <a:gd name="connsiteX3" fmla="*/ 949 w 221947"/>
                  <a:gd name="connsiteY3" fmla="*/ 111499 h 221939"/>
                  <a:gd name="connsiteX4" fmla="*/ 222896 w 221947"/>
                  <a:gd name="connsiteY4" fmla="*/ 515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222896" y="515"/>
                    </a:moveTo>
                    <a:lnTo>
                      <a:pt x="222896" y="111499"/>
                    </a:lnTo>
                    <a:lnTo>
                      <a:pt x="949" y="222455"/>
                    </a:lnTo>
                    <a:lnTo>
                      <a:pt x="949" y="111499"/>
                    </a:lnTo>
                    <a:lnTo>
                      <a:pt x="222896" y="51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nvGrpSpPr>
            <p:cNvPr id="2692" name="Graphic 2503">
              <a:extLst>
                <a:ext uri="{FF2B5EF4-FFF2-40B4-BE49-F238E27FC236}">
                  <a16:creationId xmlns:a16="http://schemas.microsoft.com/office/drawing/2014/main" id="{175DBDC9-F0EE-0613-9D57-38A20D8AEF5E}"/>
                </a:ext>
              </a:extLst>
            </p:cNvPr>
            <p:cNvGrpSpPr/>
            <p:nvPr/>
          </p:nvGrpSpPr>
          <p:grpSpPr>
            <a:xfrm>
              <a:off x="7947128" y="3001477"/>
              <a:ext cx="422052" cy="211035"/>
              <a:chOff x="7947128" y="3001477"/>
              <a:chExt cx="422052" cy="211035"/>
            </a:xfrm>
          </p:grpSpPr>
          <p:grpSp>
            <p:nvGrpSpPr>
              <p:cNvPr id="2693" name="Graphic 2503">
                <a:extLst>
                  <a:ext uri="{FF2B5EF4-FFF2-40B4-BE49-F238E27FC236}">
                    <a16:creationId xmlns:a16="http://schemas.microsoft.com/office/drawing/2014/main" id="{30EC5584-2F3F-C332-0845-3B1770A201F8}"/>
                  </a:ext>
                </a:extLst>
              </p:cNvPr>
              <p:cNvGrpSpPr/>
              <p:nvPr/>
            </p:nvGrpSpPr>
            <p:grpSpPr>
              <a:xfrm>
                <a:off x="8018051" y="3037189"/>
                <a:ext cx="280040" cy="140026"/>
                <a:chOff x="8018051" y="3037189"/>
                <a:chExt cx="280040" cy="140026"/>
              </a:xfrm>
            </p:grpSpPr>
            <p:sp>
              <p:nvSpPr>
                <p:cNvPr id="2694" name="Freeform 2693">
                  <a:extLst>
                    <a:ext uri="{FF2B5EF4-FFF2-40B4-BE49-F238E27FC236}">
                      <a16:creationId xmlns:a16="http://schemas.microsoft.com/office/drawing/2014/main" id="{B484D415-4ECA-30BA-2DE9-92BAFBD12642}"/>
                    </a:ext>
                  </a:extLst>
                </p:cNvPr>
                <p:cNvSpPr/>
                <p:nvPr/>
              </p:nvSpPr>
              <p:spPr>
                <a:xfrm>
                  <a:off x="8126687" y="3066475"/>
                  <a:ext cx="112834" cy="56419"/>
                </a:xfrm>
                <a:custGeom>
                  <a:avLst/>
                  <a:gdLst>
                    <a:gd name="connsiteX0" fmla="*/ 16581 w 112834"/>
                    <a:gd name="connsiteY0" fmla="*/ 47995 h 56419"/>
                    <a:gd name="connsiteX1" fmla="*/ 63625 w 112834"/>
                    <a:gd name="connsiteY1" fmla="*/ 41322 h 56419"/>
                    <a:gd name="connsiteX2" fmla="*/ 58276 w 112834"/>
                    <a:gd name="connsiteY2" fmla="*/ 38647 h 56419"/>
                    <a:gd name="connsiteX3" fmla="*/ 107486 w 112834"/>
                    <a:gd name="connsiteY3" fmla="*/ 14041 h 56419"/>
                    <a:gd name="connsiteX4" fmla="*/ 84753 w 112834"/>
                    <a:gd name="connsiteY4" fmla="*/ 2675 h 56419"/>
                    <a:gd name="connsiteX5" fmla="*/ 35543 w 112834"/>
                    <a:gd name="connsiteY5" fmla="*/ 27280 h 56419"/>
                    <a:gd name="connsiteX6" fmla="*/ 30194 w 112834"/>
                    <a:gd name="connsiteY6" fmla="*/ 24606 h 56419"/>
                    <a:gd name="connsiteX7" fmla="*/ 16581 w 112834"/>
                    <a:gd name="connsiteY7" fmla="*/ 47995 h 5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834" h="56419">
                      <a:moveTo>
                        <a:pt x="16581" y="47995"/>
                      </a:moveTo>
                      <a:lnTo>
                        <a:pt x="63625" y="41322"/>
                      </a:lnTo>
                      <a:lnTo>
                        <a:pt x="58276" y="38647"/>
                      </a:lnTo>
                      <a:lnTo>
                        <a:pt x="107486" y="14041"/>
                      </a:lnTo>
                      <a:lnTo>
                        <a:pt x="84753" y="2675"/>
                      </a:lnTo>
                      <a:lnTo>
                        <a:pt x="35543" y="27280"/>
                      </a:lnTo>
                      <a:lnTo>
                        <a:pt x="30194" y="24606"/>
                      </a:lnTo>
                      <a:lnTo>
                        <a:pt x="16581" y="4799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95" name="Freeform 2694">
                  <a:extLst>
                    <a:ext uri="{FF2B5EF4-FFF2-40B4-BE49-F238E27FC236}">
                      <a16:creationId xmlns:a16="http://schemas.microsoft.com/office/drawing/2014/main" id="{FC3C935A-4389-8E8B-5C48-1ACE03147D45}"/>
                    </a:ext>
                  </a:extLst>
                </p:cNvPr>
                <p:cNvSpPr/>
                <p:nvPr/>
              </p:nvSpPr>
              <p:spPr>
                <a:xfrm>
                  <a:off x="8018051" y="3077160"/>
                  <a:ext cx="123880" cy="61942"/>
                </a:xfrm>
                <a:custGeom>
                  <a:avLst/>
                  <a:gdLst>
                    <a:gd name="connsiteX0" fmla="*/ 123880 w 123880"/>
                    <a:gd name="connsiteY0" fmla="*/ 37176 h 61942"/>
                    <a:gd name="connsiteX1" fmla="*/ 88979 w 123880"/>
                    <a:gd name="connsiteY1" fmla="*/ 20393 h 61942"/>
                    <a:gd name="connsiteX2" fmla="*/ 86812 w 123880"/>
                    <a:gd name="connsiteY2" fmla="*/ 23884 h 61942"/>
                    <a:gd name="connsiteX3" fmla="*/ 19684 w 123880"/>
                    <a:gd name="connsiteY3" fmla="*/ 14924 h 61942"/>
                    <a:gd name="connsiteX4" fmla="*/ 11500 w 123880"/>
                    <a:gd name="connsiteY4" fmla="*/ 30517 h 61942"/>
                    <a:gd name="connsiteX5" fmla="*/ 78629 w 123880"/>
                    <a:gd name="connsiteY5" fmla="*/ 39476 h 61942"/>
                    <a:gd name="connsiteX6" fmla="*/ 76757 w 123880"/>
                    <a:gd name="connsiteY6" fmla="*/ 43087 h 61942"/>
                    <a:gd name="connsiteX7" fmla="*/ 123880 w 123880"/>
                    <a:gd name="connsiteY7" fmla="*/ 37176 h 61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880" h="61942">
                      <a:moveTo>
                        <a:pt x="123880" y="37176"/>
                      </a:moveTo>
                      <a:lnTo>
                        <a:pt x="88979" y="20393"/>
                      </a:lnTo>
                      <a:lnTo>
                        <a:pt x="86812" y="23884"/>
                      </a:lnTo>
                      <a:lnTo>
                        <a:pt x="19684" y="14924"/>
                      </a:lnTo>
                      <a:lnTo>
                        <a:pt x="11500" y="30517"/>
                      </a:lnTo>
                      <a:lnTo>
                        <a:pt x="78629" y="39476"/>
                      </a:lnTo>
                      <a:lnTo>
                        <a:pt x="76757" y="43087"/>
                      </a:lnTo>
                      <a:lnTo>
                        <a:pt x="123880" y="3717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696" name="Freeform 2695">
                  <a:extLst>
                    <a:ext uri="{FF2B5EF4-FFF2-40B4-BE49-F238E27FC236}">
                      <a16:creationId xmlns:a16="http://schemas.microsoft.com/office/drawing/2014/main" id="{80F4325B-947F-8573-BA37-DAAC78238A27}"/>
                    </a:ext>
                  </a:extLst>
                </p:cNvPr>
                <p:cNvSpPr/>
                <p:nvPr/>
              </p:nvSpPr>
              <p:spPr>
                <a:xfrm>
                  <a:off x="8101868" y="3111207"/>
                  <a:ext cx="124147" cy="62076"/>
                </a:xfrm>
                <a:custGeom>
                  <a:avLst/>
                  <a:gdLst>
                    <a:gd name="connsiteX0" fmla="*/ 74617 w 124147"/>
                    <a:gd name="connsiteY0" fmla="*/ 62076 h 62076"/>
                    <a:gd name="connsiteX1" fmla="*/ 40785 w 124147"/>
                    <a:gd name="connsiteY1" fmla="*/ 44491 h 62076"/>
                    <a:gd name="connsiteX2" fmla="*/ 48033 w 124147"/>
                    <a:gd name="connsiteY2" fmla="*/ 43542 h 62076"/>
                    <a:gd name="connsiteX3" fmla="*/ 29847 w 124147"/>
                    <a:gd name="connsiteY3" fmla="*/ 9842 h 62076"/>
                    <a:gd name="connsiteX4" fmla="*/ 61031 w 124147"/>
                    <a:gd name="connsiteY4" fmla="*/ 5750 h 62076"/>
                    <a:gd name="connsiteX5" fmla="*/ 78949 w 124147"/>
                    <a:gd name="connsiteY5" fmla="*/ 39316 h 62076"/>
                    <a:gd name="connsiteX6" fmla="*/ 86170 w 124147"/>
                    <a:gd name="connsiteY6" fmla="*/ 38380 h 62076"/>
                    <a:gd name="connsiteX7" fmla="*/ 74617 w 124147"/>
                    <a:gd name="connsiteY7" fmla="*/ 62076 h 62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47" h="62076">
                      <a:moveTo>
                        <a:pt x="74617" y="62076"/>
                      </a:moveTo>
                      <a:lnTo>
                        <a:pt x="40785" y="44491"/>
                      </a:lnTo>
                      <a:lnTo>
                        <a:pt x="48033" y="43542"/>
                      </a:lnTo>
                      <a:lnTo>
                        <a:pt x="29847" y="9842"/>
                      </a:lnTo>
                      <a:lnTo>
                        <a:pt x="61031" y="5750"/>
                      </a:lnTo>
                      <a:lnTo>
                        <a:pt x="78949" y="39316"/>
                      </a:lnTo>
                      <a:lnTo>
                        <a:pt x="86170" y="38380"/>
                      </a:lnTo>
                      <a:lnTo>
                        <a:pt x="74617" y="6207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sp>
            <p:nvSpPr>
              <p:cNvPr id="2697" name="Freeform 2696">
                <a:extLst>
                  <a:ext uri="{FF2B5EF4-FFF2-40B4-BE49-F238E27FC236}">
                    <a16:creationId xmlns:a16="http://schemas.microsoft.com/office/drawing/2014/main" id="{A057AF27-FFCE-2A87-FA82-9D2C80AC2C7C}"/>
                  </a:ext>
                </a:extLst>
              </p:cNvPr>
              <p:cNvSpPr/>
              <p:nvPr/>
            </p:nvSpPr>
            <p:spPr>
              <a:xfrm>
                <a:off x="7947128" y="3001477"/>
                <a:ext cx="422052" cy="211035"/>
              </a:xfrm>
              <a:custGeom>
                <a:avLst/>
                <a:gdLst>
                  <a:gd name="connsiteX0" fmla="*/ 211040 w 422052"/>
                  <a:gd name="connsiteY0" fmla="*/ 0 h 211035"/>
                  <a:gd name="connsiteX1" fmla="*/ 0 w 422052"/>
                  <a:gd name="connsiteY1" fmla="*/ 105524 h 211035"/>
                  <a:gd name="connsiteX2" fmla="*/ 211013 w 422052"/>
                  <a:gd name="connsiteY2" fmla="*/ 211035 h 211035"/>
                  <a:gd name="connsiteX3" fmla="*/ 422053 w 422052"/>
                  <a:gd name="connsiteY3" fmla="*/ 105511 h 211035"/>
                  <a:gd name="connsiteX4" fmla="*/ 211040 w 422052"/>
                  <a:gd name="connsiteY4" fmla="*/ 0 h 211035"/>
                  <a:gd name="connsiteX5" fmla="*/ 310074 w 422052"/>
                  <a:gd name="connsiteY5" fmla="*/ 56125 h 211035"/>
                  <a:gd name="connsiteX6" fmla="*/ 310074 w 422052"/>
                  <a:gd name="connsiteY6" fmla="*/ 155084 h 211035"/>
                  <a:gd name="connsiteX7" fmla="*/ 112246 w 422052"/>
                  <a:gd name="connsiteY7" fmla="*/ 155044 h 211035"/>
                  <a:gd name="connsiteX8" fmla="*/ 112166 w 422052"/>
                  <a:gd name="connsiteY8" fmla="*/ 56125 h 211035"/>
                  <a:gd name="connsiteX9" fmla="*/ 310074 w 422052"/>
                  <a:gd name="connsiteY9" fmla="*/ 56125 h 211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052" h="211035">
                    <a:moveTo>
                      <a:pt x="211040" y="0"/>
                    </a:moveTo>
                    <a:lnTo>
                      <a:pt x="0" y="105524"/>
                    </a:lnTo>
                    <a:lnTo>
                      <a:pt x="211013" y="211035"/>
                    </a:lnTo>
                    <a:lnTo>
                      <a:pt x="422053" y="105511"/>
                    </a:lnTo>
                    <a:lnTo>
                      <a:pt x="211040" y="0"/>
                    </a:lnTo>
                    <a:close/>
                    <a:moveTo>
                      <a:pt x="310074" y="56125"/>
                    </a:moveTo>
                    <a:cubicBezTo>
                      <a:pt x="364633" y="83406"/>
                      <a:pt x="364686" y="127777"/>
                      <a:pt x="310074" y="155084"/>
                    </a:cubicBezTo>
                    <a:cubicBezTo>
                      <a:pt x="255462" y="182391"/>
                      <a:pt x="166805" y="182324"/>
                      <a:pt x="112246" y="155044"/>
                    </a:cubicBezTo>
                    <a:cubicBezTo>
                      <a:pt x="57687" y="127763"/>
                      <a:pt x="57554" y="83433"/>
                      <a:pt x="112166" y="56125"/>
                    </a:cubicBezTo>
                    <a:cubicBezTo>
                      <a:pt x="166778" y="28818"/>
                      <a:pt x="255516" y="28845"/>
                      <a:pt x="310074" y="56125"/>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sp>
        <p:nvSpPr>
          <p:cNvPr id="2698" name="Freeform 2697">
            <a:extLst>
              <a:ext uri="{FF2B5EF4-FFF2-40B4-BE49-F238E27FC236}">
                <a16:creationId xmlns:a16="http://schemas.microsoft.com/office/drawing/2014/main" id="{08480821-7FC0-A58C-3852-2D67CC1D7B90}"/>
              </a:ext>
            </a:extLst>
          </p:cNvPr>
          <p:cNvSpPr/>
          <p:nvPr/>
        </p:nvSpPr>
        <p:spPr>
          <a:xfrm>
            <a:off x="6928630" y="2943578"/>
            <a:ext cx="6230" cy="6230"/>
          </a:xfrm>
          <a:custGeom>
            <a:avLst/>
            <a:gdLst>
              <a:gd name="connsiteX0" fmla="*/ 331 w 4202"/>
              <a:gd name="connsiteY0" fmla="*/ 93 h 4202"/>
              <a:gd name="connsiteX1" fmla="*/ 331 w 4202"/>
              <a:gd name="connsiteY1" fmla="*/ 93 h 4202"/>
            </a:gdLst>
            <a:ahLst/>
            <a:cxnLst>
              <a:cxn ang="0">
                <a:pos x="connsiteX0" y="connsiteY0"/>
              </a:cxn>
              <a:cxn ang="0">
                <a:pos x="connsiteX1" y="connsiteY1"/>
              </a:cxn>
            </a:cxnLst>
            <a:rect l="l" t="t" r="r" b="b"/>
            <a:pathLst>
              <a:path w="4202" h="4202">
                <a:moveTo>
                  <a:pt x="331" y="93"/>
                </a:moveTo>
                <a:lnTo>
                  <a:pt x="331" y="9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nvGrpSpPr>
          <p:cNvPr id="2699" name="Graphic 2503">
            <a:extLst>
              <a:ext uri="{FF2B5EF4-FFF2-40B4-BE49-F238E27FC236}">
                <a16:creationId xmlns:a16="http://schemas.microsoft.com/office/drawing/2014/main" id="{39996089-2780-70ED-2176-1804CEED133B}"/>
              </a:ext>
            </a:extLst>
          </p:cNvPr>
          <p:cNvGrpSpPr/>
          <p:nvPr/>
        </p:nvGrpSpPr>
        <p:grpSpPr>
          <a:xfrm>
            <a:off x="7226123" y="2959222"/>
            <a:ext cx="708132" cy="883031"/>
            <a:chOff x="8407831" y="3029945"/>
            <a:chExt cx="477635" cy="595605"/>
          </a:xfrm>
        </p:grpSpPr>
        <p:grpSp>
          <p:nvGrpSpPr>
            <p:cNvPr id="2700" name="Graphic 2503">
              <a:extLst>
                <a:ext uri="{FF2B5EF4-FFF2-40B4-BE49-F238E27FC236}">
                  <a16:creationId xmlns:a16="http://schemas.microsoft.com/office/drawing/2014/main" id="{824BC0C2-7FE3-DE25-0D1E-A661065480D1}"/>
                </a:ext>
              </a:extLst>
            </p:cNvPr>
            <p:cNvGrpSpPr/>
            <p:nvPr/>
          </p:nvGrpSpPr>
          <p:grpSpPr>
            <a:xfrm>
              <a:off x="8407831" y="3029945"/>
              <a:ext cx="477635" cy="595605"/>
              <a:chOff x="8407831" y="3029945"/>
              <a:chExt cx="477635" cy="595605"/>
            </a:xfrm>
          </p:grpSpPr>
          <p:sp>
            <p:nvSpPr>
              <p:cNvPr id="2701" name="Freeform 2700">
                <a:extLst>
                  <a:ext uri="{FF2B5EF4-FFF2-40B4-BE49-F238E27FC236}">
                    <a16:creationId xmlns:a16="http://schemas.microsoft.com/office/drawing/2014/main" id="{D90D406C-427E-F37D-C9AF-7419A8A4B176}"/>
                  </a:ext>
                </a:extLst>
              </p:cNvPr>
              <p:cNvSpPr/>
              <p:nvPr/>
            </p:nvSpPr>
            <p:spPr>
              <a:xfrm>
                <a:off x="8413656" y="3036498"/>
                <a:ext cx="465984" cy="233001"/>
              </a:xfrm>
              <a:custGeom>
                <a:avLst/>
                <a:gdLst>
                  <a:gd name="connsiteX0" fmla="*/ 1029 w 465984"/>
                  <a:gd name="connsiteY0" fmla="*/ 117012 h 233001"/>
                  <a:gd name="connsiteX1" fmla="*/ 234021 w 465984"/>
                  <a:gd name="connsiteY1" fmla="*/ 511 h 233001"/>
                  <a:gd name="connsiteX2" fmla="*/ 467013 w 465984"/>
                  <a:gd name="connsiteY2" fmla="*/ 117012 h 233001"/>
                  <a:gd name="connsiteX3" fmla="*/ 234021 w 465984"/>
                  <a:gd name="connsiteY3" fmla="*/ 233513 h 233001"/>
                  <a:gd name="connsiteX4" fmla="*/ 1029 w 465984"/>
                  <a:gd name="connsiteY4" fmla="*/ 117012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1029" y="117012"/>
                    </a:moveTo>
                    <a:lnTo>
                      <a:pt x="234021" y="511"/>
                    </a:lnTo>
                    <a:lnTo>
                      <a:pt x="467013" y="117012"/>
                    </a:lnTo>
                    <a:lnTo>
                      <a:pt x="234021" y="233513"/>
                    </a:lnTo>
                    <a:lnTo>
                      <a:pt x="1029" y="11701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02" name="Freeform 2701">
                <a:extLst>
                  <a:ext uri="{FF2B5EF4-FFF2-40B4-BE49-F238E27FC236}">
                    <a16:creationId xmlns:a16="http://schemas.microsoft.com/office/drawing/2014/main" id="{AC8074E1-2418-3462-6496-48FA7662B5BF}"/>
                  </a:ext>
                </a:extLst>
              </p:cNvPr>
              <p:cNvSpPr/>
              <p:nvPr/>
            </p:nvSpPr>
            <p:spPr>
              <a:xfrm>
                <a:off x="8413656" y="3152999"/>
                <a:ext cx="232992" cy="466003"/>
              </a:xfrm>
              <a:custGeom>
                <a:avLst/>
                <a:gdLst>
                  <a:gd name="connsiteX0" fmla="*/ 1011 w 232992"/>
                  <a:gd name="connsiteY0" fmla="*/ 546 h 466003"/>
                  <a:gd name="connsiteX1" fmla="*/ 1011 w 232992"/>
                  <a:gd name="connsiteY1" fmla="*/ 350049 h 466003"/>
                  <a:gd name="connsiteX2" fmla="*/ 234003 w 232992"/>
                  <a:gd name="connsiteY2" fmla="*/ 466550 h 466003"/>
                  <a:gd name="connsiteX3" fmla="*/ 234003 w 232992"/>
                  <a:gd name="connsiteY3" fmla="*/ 117047 h 466003"/>
                  <a:gd name="connsiteX4" fmla="*/ 1011 w 232992"/>
                  <a:gd name="connsiteY4" fmla="*/ 546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011" y="546"/>
                    </a:moveTo>
                    <a:lnTo>
                      <a:pt x="1011" y="350049"/>
                    </a:lnTo>
                    <a:lnTo>
                      <a:pt x="234003" y="466550"/>
                    </a:lnTo>
                    <a:lnTo>
                      <a:pt x="234003" y="117047"/>
                    </a:lnTo>
                    <a:lnTo>
                      <a:pt x="1011" y="54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03" name="Freeform 2702">
                <a:extLst>
                  <a:ext uri="{FF2B5EF4-FFF2-40B4-BE49-F238E27FC236}">
                    <a16:creationId xmlns:a16="http://schemas.microsoft.com/office/drawing/2014/main" id="{F1FE1A32-F03D-6F21-2FD7-A8EE5261C5B7}"/>
                  </a:ext>
                </a:extLst>
              </p:cNvPr>
              <p:cNvSpPr/>
              <p:nvPr/>
            </p:nvSpPr>
            <p:spPr>
              <a:xfrm>
                <a:off x="8646648" y="3152999"/>
                <a:ext cx="232992" cy="466003"/>
              </a:xfrm>
              <a:custGeom>
                <a:avLst/>
                <a:gdLst>
                  <a:gd name="connsiteX0" fmla="*/ 1047 w 232992"/>
                  <a:gd name="connsiteY0" fmla="*/ 466550 h 466003"/>
                  <a:gd name="connsiteX1" fmla="*/ 234039 w 232992"/>
                  <a:gd name="connsiteY1" fmla="*/ 350049 h 466003"/>
                  <a:gd name="connsiteX2" fmla="*/ 234039 w 232992"/>
                  <a:gd name="connsiteY2" fmla="*/ 546 h 466003"/>
                  <a:gd name="connsiteX3" fmla="*/ 1047 w 232992"/>
                  <a:gd name="connsiteY3" fmla="*/ 117047 h 466003"/>
                  <a:gd name="connsiteX4" fmla="*/ 1047 w 232992"/>
                  <a:gd name="connsiteY4" fmla="*/ 466550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047" y="466550"/>
                    </a:moveTo>
                    <a:lnTo>
                      <a:pt x="234039" y="350049"/>
                    </a:lnTo>
                    <a:lnTo>
                      <a:pt x="234039" y="546"/>
                    </a:lnTo>
                    <a:lnTo>
                      <a:pt x="1047" y="117047"/>
                    </a:lnTo>
                    <a:lnTo>
                      <a:pt x="1047" y="46655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04" name="Freeform 2703">
                <a:extLst>
                  <a:ext uri="{FF2B5EF4-FFF2-40B4-BE49-F238E27FC236}">
                    <a16:creationId xmlns:a16="http://schemas.microsoft.com/office/drawing/2014/main" id="{8D45C6F6-AC73-1E0B-DE3D-84474D6D2658}"/>
                  </a:ext>
                </a:extLst>
              </p:cNvPr>
              <p:cNvSpPr/>
              <p:nvPr/>
            </p:nvSpPr>
            <p:spPr>
              <a:xfrm>
                <a:off x="8610243" y="3053245"/>
                <a:ext cx="72810" cy="36406"/>
              </a:xfrm>
              <a:custGeom>
                <a:avLst/>
                <a:gdLst>
                  <a:gd name="connsiteX0" fmla="*/ 37434 w 72810"/>
                  <a:gd name="connsiteY0" fmla="*/ 499 h 36406"/>
                  <a:gd name="connsiteX1" fmla="*/ 1029 w 72810"/>
                  <a:gd name="connsiteY1" fmla="*/ 18702 h 36406"/>
                  <a:gd name="connsiteX2" fmla="*/ 37434 w 72810"/>
                  <a:gd name="connsiteY2" fmla="*/ 36905 h 36406"/>
                  <a:gd name="connsiteX3" fmla="*/ 73839 w 72810"/>
                  <a:gd name="connsiteY3" fmla="*/ 18702 h 36406"/>
                  <a:gd name="connsiteX4" fmla="*/ 37434 w 72810"/>
                  <a:gd name="connsiteY4" fmla="*/ 499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34" y="499"/>
                    </a:moveTo>
                    <a:lnTo>
                      <a:pt x="1029" y="18702"/>
                    </a:lnTo>
                    <a:lnTo>
                      <a:pt x="37434" y="36905"/>
                    </a:lnTo>
                    <a:lnTo>
                      <a:pt x="73839" y="18702"/>
                    </a:lnTo>
                    <a:lnTo>
                      <a:pt x="37434" y="49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05" name="Freeform 2704">
                <a:extLst>
                  <a:ext uri="{FF2B5EF4-FFF2-40B4-BE49-F238E27FC236}">
                    <a16:creationId xmlns:a16="http://schemas.microsoft.com/office/drawing/2014/main" id="{06935A1E-607D-3AC4-98CC-E2C1CAB33C42}"/>
                  </a:ext>
                </a:extLst>
              </p:cNvPr>
              <p:cNvSpPr/>
              <p:nvPr/>
            </p:nvSpPr>
            <p:spPr>
              <a:xfrm>
                <a:off x="8656841" y="3076545"/>
                <a:ext cx="72810" cy="36406"/>
              </a:xfrm>
              <a:custGeom>
                <a:avLst/>
                <a:gdLst>
                  <a:gd name="connsiteX0" fmla="*/ 37441 w 72810"/>
                  <a:gd name="connsiteY0" fmla="*/ 502 h 36406"/>
                  <a:gd name="connsiteX1" fmla="*/ 34890 w 72810"/>
                  <a:gd name="connsiteY1" fmla="*/ 1958 h 36406"/>
                  <a:gd name="connsiteX2" fmla="*/ 11591 w 72810"/>
                  <a:gd name="connsiteY2" fmla="*/ 13609 h 36406"/>
                  <a:gd name="connsiteX3" fmla="*/ 1036 w 72810"/>
                  <a:gd name="connsiteY3" fmla="*/ 18705 h 36406"/>
                  <a:gd name="connsiteX4" fmla="*/ 11591 w 72810"/>
                  <a:gd name="connsiteY4" fmla="*/ 23802 h 36406"/>
                  <a:gd name="connsiteX5" fmla="*/ 34890 w 72810"/>
                  <a:gd name="connsiteY5" fmla="*/ 35452 h 36406"/>
                  <a:gd name="connsiteX6" fmla="*/ 37441 w 72810"/>
                  <a:gd name="connsiteY6" fmla="*/ 36909 h 36406"/>
                  <a:gd name="connsiteX7" fmla="*/ 39992 w 72810"/>
                  <a:gd name="connsiteY7" fmla="*/ 35452 h 36406"/>
                  <a:gd name="connsiteX8" fmla="*/ 63292 w 72810"/>
                  <a:gd name="connsiteY8" fmla="*/ 23802 h 36406"/>
                  <a:gd name="connsiteX9" fmla="*/ 73846 w 72810"/>
                  <a:gd name="connsiteY9" fmla="*/ 18705 h 36406"/>
                  <a:gd name="connsiteX10" fmla="*/ 63292 w 72810"/>
                  <a:gd name="connsiteY10" fmla="*/ 13609 h 36406"/>
                  <a:gd name="connsiteX11" fmla="*/ 39992 w 72810"/>
                  <a:gd name="connsiteY11" fmla="*/ 1958 h 36406"/>
                  <a:gd name="connsiteX12" fmla="*/ 37441 w 72810"/>
                  <a:gd name="connsiteY12" fmla="*/ 502 h 36406"/>
                  <a:gd name="connsiteX13" fmla="*/ 37441 w 72810"/>
                  <a:gd name="connsiteY13" fmla="*/ 13609 h 36406"/>
                  <a:gd name="connsiteX14" fmla="*/ 47996 w 72810"/>
                  <a:gd name="connsiteY14" fmla="*/ 18705 h 36406"/>
                  <a:gd name="connsiteX15" fmla="*/ 37441 w 72810"/>
                  <a:gd name="connsiteY15" fmla="*/ 23802 h 36406"/>
                  <a:gd name="connsiteX16" fmla="*/ 26887 w 72810"/>
                  <a:gd name="connsiteY16" fmla="*/ 18705 h 36406"/>
                  <a:gd name="connsiteX17" fmla="*/ 37441 w 72810"/>
                  <a:gd name="connsiteY17" fmla="*/ 13609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441" y="502"/>
                    </a:moveTo>
                    <a:lnTo>
                      <a:pt x="34890" y="1958"/>
                    </a:lnTo>
                    <a:lnTo>
                      <a:pt x="11591" y="13609"/>
                    </a:lnTo>
                    <a:lnTo>
                      <a:pt x="1036" y="18705"/>
                    </a:lnTo>
                    <a:lnTo>
                      <a:pt x="11591" y="23802"/>
                    </a:lnTo>
                    <a:lnTo>
                      <a:pt x="34890" y="35452"/>
                    </a:lnTo>
                    <a:lnTo>
                      <a:pt x="37441" y="36909"/>
                    </a:lnTo>
                    <a:lnTo>
                      <a:pt x="39992" y="35452"/>
                    </a:lnTo>
                    <a:lnTo>
                      <a:pt x="63292" y="23802"/>
                    </a:lnTo>
                    <a:lnTo>
                      <a:pt x="73846" y="18705"/>
                    </a:lnTo>
                    <a:lnTo>
                      <a:pt x="63292" y="13609"/>
                    </a:lnTo>
                    <a:lnTo>
                      <a:pt x="39992" y="1958"/>
                    </a:lnTo>
                    <a:lnTo>
                      <a:pt x="37441" y="502"/>
                    </a:lnTo>
                    <a:close/>
                    <a:moveTo>
                      <a:pt x="37441" y="13609"/>
                    </a:moveTo>
                    <a:lnTo>
                      <a:pt x="47996" y="18705"/>
                    </a:lnTo>
                    <a:lnTo>
                      <a:pt x="37441" y="23802"/>
                    </a:lnTo>
                    <a:lnTo>
                      <a:pt x="26887" y="18705"/>
                    </a:lnTo>
                    <a:lnTo>
                      <a:pt x="37441" y="1360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06" name="Freeform 2705">
                <a:extLst>
                  <a:ext uri="{FF2B5EF4-FFF2-40B4-BE49-F238E27FC236}">
                    <a16:creationId xmlns:a16="http://schemas.microsoft.com/office/drawing/2014/main" id="{872AC6BF-0316-BC35-0183-C489E19751C6}"/>
                  </a:ext>
                </a:extLst>
              </p:cNvPr>
              <p:cNvSpPr/>
              <p:nvPr/>
            </p:nvSpPr>
            <p:spPr>
              <a:xfrm>
                <a:off x="8703439" y="3099845"/>
                <a:ext cx="72810" cy="36406"/>
              </a:xfrm>
              <a:custGeom>
                <a:avLst/>
                <a:gdLst>
                  <a:gd name="connsiteX0" fmla="*/ 37448 w 72810"/>
                  <a:gd name="connsiteY0" fmla="*/ 506 h 36406"/>
                  <a:gd name="connsiteX1" fmla="*/ 1043 w 72810"/>
                  <a:gd name="connsiteY1" fmla="*/ 18709 h 36406"/>
                  <a:gd name="connsiteX2" fmla="*/ 37448 w 72810"/>
                  <a:gd name="connsiteY2" fmla="*/ 36912 h 36406"/>
                  <a:gd name="connsiteX3" fmla="*/ 73853 w 72810"/>
                  <a:gd name="connsiteY3" fmla="*/ 18709 h 36406"/>
                  <a:gd name="connsiteX4" fmla="*/ 37448 w 72810"/>
                  <a:gd name="connsiteY4" fmla="*/ 506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48" y="506"/>
                    </a:moveTo>
                    <a:lnTo>
                      <a:pt x="1043" y="18709"/>
                    </a:lnTo>
                    <a:lnTo>
                      <a:pt x="37448" y="36912"/>
                    </a:lnTo>
                    <a:lnTo>
                      <a:pt x="73853" y="18709"/>
                    </a:lnTo>
                    <a:lnTo>
                      <a:pt x="37448" y="50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07" name="Freeform 2706">
                <a:extLst>
                  <a:ext uri="{FF2B5EF4-FFF2-40B4-BE49-F238E27FC236}">
                    <a16:creationId xmlns:a16="http://schemas.microsoft.com/office/drawing/2014/main" id="{D04D5A1B-881A-6392-92EC-78824D4E4157}"/>
                  </a:ext>
                </a:extLst>
              </p:cNvPr>
              <p:cNvSpPr/>
              <p:nvPr/>
            </p:nvSpPr>
            <p:spPr>
              <a:xfrm>
                <a:off x="8750038" y="3123146"/>
                <a:ext cx="72810" cy="36400"/>
              </a:xfrm>
              <a:custGeom>
                <a:avLst/>
                <a:gdLst>
                  <a:gd name="connsiteX0" fmla="*/ 37455 w 72810"/>
                  <a:gd name="connsiteY0" fmla="*/ 509 h 36400"/>
                  <a:gd name="connsiteX1" fmla="*/ 34904 w 72810"/>
                  <a:gd name="connsiteY1" fmla="*/ 1966 h 36400"/>
                  <a:gd name="connsiteX2" fmla="*/ 11605 w 72810"/>
                  <a:gd name="connsiteY2" fmla="*/ 13616 h 36400"/>
                  <a:gd name="connsiteX3" fmla="*/ 1050 w 72810"/>
                  <a:gd name="connsiteY3" fmla="*/ 18713 h 36400"/>
                  <a:gd name="connsiteX4" fmla="*/ 11605 w 72810"/>
                  <a:gd name="connsiteY4" fmla="*/ 23815 h 36400"/>
                  <a:gd name="connsiteX5" fmla="*/ 34904 w 72810"/>
                  <a:gd name="connsiteY5" fmla="*/ 35465 h 36400"/>
                  <a:gd name="connsiteX6" fmla="*/ 37455 w 72810"/>
                  <a:gd name="connsiteY6" fmla="*/ 36910 h 36400"/>
                  <a:gd name="connsiteX7" fmla="*/ 40007 w 72810"/>
                  <a:gd name="connsiteY7" fmla="*/ 35465 h 36400"/>
                  <a:gd name="connsiteX8" fmla="*/ 63306 w 72810"/>
                  <a:gd name="connsiteY8" fmla="*/ 23815 h 36400"/>
                  <a:gd name="connsiteX9" fmla="*/ 73860 w 72810"/>
                  <a:gd name="connsiteY9" fmla="*/ 18713 h 36400"/>
                  <a:gd name="connsiteX10" fmla="*/ 63306 w 72810"/>
                  <a:gd name="connsiteY10" fmla="*/ 13616 h 36400"/>
                  <a:gd name="connsiteX11" fmla="*/ 40007 w 72810"/>
                  <a:gd name="connsiteY11" fmla="*/ 1966 h 36400"/>
                  <a:gd name="connsiteX12" fmla="*/ 37455 w 72810"/>
                  <a:gd name="connsiteY12" fmla="*/ 509 h 36400"/>
                  <a:gd name="connsiteX13" fmla="*/ 37455 w 72810"/>
                  <a:gd name="connsiteY13" fmla="*/ 13616 h 36400"/>
                  <a:gd name="connsiteX14" fmla="*/ 48010 w 72810"/>
                  <a:gd name="connsiteY14" fmla="*/ 18713 h 36400"/>
                  <a:gd name="connsiteX15" fmla="*/ 37455 w 72810"/>
                  <a:gd name="connsiteY15" fmla="*/ 23815 h 36400"/>
                  <a:gd name="connsiteX16" fmla="*/ 26901 w 72810"/>
                  <a:gd name="connsiteY16" fmla="*/ 18713 h 36400"/>
                  <a:gd name="connsiteX17" fmla="*/ 37455 w 72810"/>
                  <a:gd name="connsiteY17" fmla="*/ 13616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455" y="509"/>
                    </a:moveTo>
                    <a:lnTo>
                      <a:pt x="34904" y="1966"/>
                    </a:lnTo>
                    <a:lnTo>
                      <a:pt x="11605" y="13616"/>
                    </a:lnTo>
                    <a:lnTo>
                      <a:pt x="1050" y="18713"/>
                    </a:lnTo>
                    <a:lnTo>
                      <a:pt x="11605" y="23815"/>
                    </a:lnTo>
                    <a:lnTo>
                      <a:pt x="34904" y="35465"/>
                    </a:lnTo>
                    <a:lnTo>
                      <a:pt x="37455" y="36910"/>
                    </a:lnTo>
                    <a:lnTo>
                      <a:pt x="40007" y="35465"/>
                    </a:lnTo>
                    <a:lnTo>
                      <a:pt x="63306" y="23815"/>
                    </a:lnTo>
                    <a:lnTo>
                      <a:pt x="73860" y="18713"/>
                    </a:lnTo>
                    <a:lnTo>
                      <a:pt x="63306" y="13616"/>
                    </a:lnTo>
                    <a:lnTo>
                      <a:pt x="40007" y="1966"/>
                    </a:lnTo>
                    <a:lnTo>
                      <a:pt x="37455" y="509"/>
                    </a:lnTo>
                    <a:close/>
                    <a:moveTo>
                      <a:pt x="37455" y="13616"/>
                    </a:moveTo>
                    <a:lnTo>
                      <a:pt x="48010" y="18713"/>
                    </a:lnTo>
                    <a:lnTo>
                      <a:pt x="37455" y="23815"/>
                    </a:lnTo>
                    <a:lnTo>
                      <a:pt x="26901" y="18713"/>
                    </a:lnTo>
                    <a:lnTo>
                      <a:pt x="37455" y="1361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08" name="Freeform 2707">
                <a:extLst>
                  <a:ext uri="{FF2B5EF4-FFF2-40B4-BE49-F238E27FC236}">
                    <a16:creationId xmlns:a16="http://schemas.microsoft.com/office/drawing/2014/main" id="{1885F889-5159-F365-DECB-5C445F13EF62}"/>
                  </a:ext>
                </a:extLst>
              </p:cNvPr>
              <p:cNvSpPr/>
              <p:nvPr/>
            </p:nvSpPr>
            <p:spPr>
              <a:xfrm>
                <a:off x="8517046" y="3099845"/>
                <a:ext cx="72810" cy="36406"/>
              </a:xfrm>
              <a:custGeom>
                <a:avLst/>
                <a:gdLst>
                  <a:gd name="connsiteX0" fmla="*/ 37420 w 72810"/>
                  <a:gd name="connsiteY0" fmla="*/ 506 h 36406"/>
                  <a:gd name="connsiteX1" fmla="*/ 1015 w 72810"/>
                  <a:gd name="connsiteY1" fmla="*/ 18709 h 36406"/>
                  <a:gd name="connsiteX2" fmla="*/ 37420 w 72810"/>
                  <a:gd name="connsiteY2" fmla="*/ 36912 h 36406"/>
                  <a:gd name="connsiteX3" fmla="*/ 73825 w 72810"/>
                  <a:gd name="connsiteY3" fmla="*/ 18709 h 36406"/>
                  <a:gd name="connsiteX4" fmla="*/ 37420 w 72810"/>
                  <a:gd name="connsiteY4" fmla="*/ 506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20" y="506"/>
                    </a:moveTo>
                    <a:lnTo>
                      <a:pt x="1015" y="18709"/>
                    </a:lnTo>
                    <a:lnTo>
                      <a:pt x="37420" y="36912"/>
                    </a:lnTo>
                    <a:lnTo>
                      <a:pt x="73825" y="18709"/>
                    </a:lnTo>
                    <a:lnTo>
                      <a:pt x="37420" y="50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09" name="Freeform 2708">
                <a:extLst>
                  <a:ext uri="{FF2B5EF4-FFF2-40B4-BE49-F238E27FC236}">
                    <a16:creationId xmlns:a16="http://schemas.microsoft.com/office/drawing/2014/main" id="{44B12D69-58C5-BDD2-91A7-7C6E320F5ABF}"/>
                  </a:ext>
                </a:extLst>
              </p:cNvPr>
              <p:cNvSpPr/>
              <p:nvPr/>
            </p:nvSpPr>
            <p:spPr>
              <a:xfrm>
                <a:off x="8563644" y="3076545"/>
                <a:ext cx="72810" cy="36406"/>
              </a:xfrm>
              <a:custGeom>
                <a:avLst/>
                <a:gdLst>
                  <a:gd name="connsiteX0" fmla="*/ 37427 w 72810"/>
                  <a:gd name="connsiteY0" fmla="*/ 502 h 36406"/>
                  <a:gd name="connsiteX1" fmla="*/ 34876 w 72810"/>
                  <a:gd name="connsiteY1" fmla="*/ 1958 h 36406"/>
                  <a:gd name="connsiteX2" fmla="*/ 11576 w 72810"/>
                  <a:gd name="connsiteY2" fmla="*/ 13609 h 36406"/>
                  <a:gd name="connsiteX3" fmla="*/ 1022 w 72810"/>
                  <a:gd name="connsiteY3" fmla="*/ 18705 h 36406"/>
                  <a:gd name="connsiteX4" fmla="*/ 11576 w 72810"/>
                  <a:gd name="connsiteY4" fmla="*/ 23802 h 36406"/>
                  <a:gd name="connsiteX5" fmla="*/ 34876 w 72810"/>
                  <a:gd name="connsiteY5" fmla="*/ 35452 h 36406"/>
                  <a:gd name="connsiteX6" fmla="*/ 37427 w 72810"/>
                  <a:gd name="connsiteY6" fmla="*/ 36909 h 36406"/>
                  <a:gd name="connsiteX7" fmla="*/ 39978 w 72810"/>
                  <a:gd name="connsiteY7" fmla="*/ 35452 h 36406"/>
                  <a:gd name="connsiteX8" fmla="*/ 63277 w 72810"/>
                  <a:gd name="connsiteY8" fmla="*/ 23802 h 36406"/>
                  <a:gd name="connsiteX9" fmla="*/ 73832 w 72810"/>
                  <a:gd name="connsiteY9" fmla="*/ 18705 h 36406"/>
                  <a:gd name="connsiteX10" fmla="*/ 63277 w 72810"/>
                  <a:gd name="connsiteY10" fmla="*/ 13609 h 36406"/>
                  <a:gd name="connsiteX11" fmla="*/ 39978 w 72810"/>
                  <a:gd name="connsiteY11" fmla="*/ 1958 h 36406"/>
                  <a:gd name="connsiteX12" fmla="*/ 37427 w 72810"/>
                  <a:gd name="connsiteY12" fmla="*/ 502 h 36406"/>
                  <a:gd name="connsiteX13" fmla="*/ 37427 w 72810"/>
                  <a:gd name="connsiteY13" fmla="*/ 13609 h 36406"/>
                  <a:gd name="connsiteX14" fmla="*/ 47982 w 72810"/>
                  <a:gd name="connsiteY14" fmla="*/ 18705 h 36406"/>
                  <a:gd name="connsiteX15" fmla="*/ 37427 w 72810"/>
                  <a:gd name="connsiteY15" fmla="*/ 23802 h 36406"/>
                  <a:gd name="connsiteX16" fmla="*/ 26872 w 72810"/>
                  <a:gd name="connsiteY16" fmla="*/ 18705 h 36406"/>
                  <a:gd name="connsiteX17" fmla="*/ 37427 w 72810"/>
                  <a:gd name="connsiteY17" fmla="*/ 13609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427" y="502"/>
                    </a:moveTo>
                    <a:lnTo>
                      <a:pt x="34876" y="1958"/>
                    </a:lnTo>
                    <a:lnTo>
                      <a:pt x="11576" y="13609"/>
                    </a:lnTo>
                    <a:lnTo>
                      <a:pt x="1022" y="18705"/>
                    </a:lnTo>
                    <a:lnTo>
                      <a:pt x="11576" y="23802"/>
                    </a:lnTo>
                    <a:lnTo>
                      <a:pt x="34876" y="35452"/>
                    </a:lnTo>
                    <a:lnTo>
                      <a:pt x="37427" y="36909"/>
                    </a:lnTo>
                    <a:lnTo>
                      <a:pt x="39978" y="35452"/>
                    </a:lnTo>
                    <a:lnTo>
                      <a:pt x="63277" y="23802"/>
                    </a:lnTo>
                    <a:lnTo>
                      <a:pt x="73832" y="18705"/>
                    </a:lnTo>
                    <a:lnTo>
                      <a:pt x="63277" y="13609"/>
                    </a:lnTo>
                    <a:lnTo>
                      <a:pt x="39978" y="1958"/>
                    </a:lnTo>
                    <a:lnTo>
                      <a:pt x="37427" y="502"/>
                    </a:lnTo>
                    <a:close/>
                    <a:moveTo>
                      <a:pt x="37427" y="13609"/>
                    </a:moveTo>
                    <a:lnTo>
                      <a:pt x="47982" y="18705"/>
                    </a:lnTo>
                    <a:lnTo>
                      <a:pt x="37427" y="23802"/>
                    </a:lnTo>
                    <a:lnTo>
                      <a:pt x="26872" y="18705"/>
                    </a:lnTo>
                    <a:lnTo>
                      <a:pt x="37427" y="1360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10" name="Freeform 2709">
                <a:extLst>
                  <a:ext uri="{FF2B5EF4-FFF2-40B4-BE49-F238E27FC236}">
                    <a16:creationId xmlns:a16="http://schemas.microsoft.com/office/drawing/2014/main" id="{DD1E1407-AD89-4FB4-EAA2-CA2C6CAB5F85}"/>
                  </a:ext>
                </a:extLst>
              </p:cNvPr>
              <p:cNvSpPr/>
              <p:nvPr/>
            </p:nvSpPr>
            <p:spPr>
              <a:xfrm>
                <a:off x="8470447" y="3123146"/>
                <a:ext cx="72810" cy="36400"/>
              </a:xfrm>
              <a:custGeom>
                <a:avLst/>
                <a:gdLst>
                  <a:gd name="connsiteX0" fmla="*/ 37413 w 72810"/>
                  <a:gd name="connsiteY0" fmla="*/ 509 h 36400"/>
                  <a:gd name="connsiteX1" fmla="*/ 34864 w 72810"/>
                  <a:gd name="connsiteY1" fmla="*/ 1966 h 36400"/>
                  <a:gd name="connsiteX2" fmla="*/ 11565 w 72810"/>
                  <a:gd name="connsiteY2" fmla="*/ 13616 h 36400"/>
                  <a:gd name="connsiteX3" fmla="*/ 1008 w 72810"/>
                  <a:gd name="connsiteY3" fmla="*/ 18713 h 36400"/>
                  <a:gd name="connsiteX4" fmla="*/ 11565 w 72810"/>
                  <a:gd name="connsiteY4" fmla="*/ 23815 h 36400"/>
                  <a:gd name="connsiteX5" fmla="*/ 34864 w 72810"/>
                  <a:gd name="connsiteY5" fmla="*/ 35465 h 36400"/>
                  <a:gd name="connsiteX6" fmla="*/ 37413 w 72810"/>
                  <a:gd name="connsiteY6" fmla="*/ 36910 h 36400"/>
                  <a:gd name="connsiteX7" fmla="*/ 39964 w 72810"/>
                  <a:gd name="connsiteY7" fmla="*/ 35465 h 36400"/>
                  <a:gd name="connsiteX8" fmla="*/ 63263 w 72810"/>
                  <a:gd name="connsiteY8" fmla="*/ 23815 h 36400"/>
                  <a:gd name="connsiteX9" fmla="*/ 73818 w 72810"/>
                  <a:gd name="connsiteY9" fmla="*/ 18713 h 36400"/>
                  <a:gd name="connsiteX10" fmla="*/ 63263 w 72810"/>
                  <a:gd name="connsiteY10" fmla="*/ 13616 h 36400"/>
                  <a:gd name="connsiteX11" fmla="*/ 39964 w 72810"/>
                  <a:gd name="connsiteY11" fmla="*/ 1966 h 36400"/>
                  <a:gd name="connsiteX12" fmla="*/ 37413 w 72810"/>
                  <a:gd name="connsiteY12" fmla="*/ 509 h 36400"/>
                  <a:gd name="connsiteX13" fmla="*/ 37413 w 72810"/>
                  <a:gd name="connsiteY13" fmla="*/ 13616 h 36400"/>
                  <a:gd name="connsiteX14" fmla="*/ 47967 w 72810"/>
                  <a:gd name="connsiteY14" fmla="*/ 18713 h 36400"/>
                  <a:gd name="connsiteX15" fmla="*/ 37413 w 72810"/>
                  <a:gd name="connsiteY15" fmla="*/ 23815 h 36400"/>
                  <a:gd name="connsiteX16" fmla="*/ 26856 w 72810"/>
                  <a:gd name="connsiteY16" fmla="*/ 18713 h 36400"/>
                  <a:gd name="connsiteX17" fmla="*/ 37413 w 72810"/>
                  <a:gd name="connsiteY17" fmla="*/ 13616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413" y="509"/>
                    </a:moveTo>
                    <a:lnTo>
                      <a:pt x="34864" y="1966"/>
                    </a:lnTo>
                    <a:lnTo>
                      <a:pt x="11565" y="13616"/>
                    </a:lnTo>
                    <a:lnTo>
                      <a:pt x="1008" y="18713"/>
                    </a:lnTo>
                    <a:lnTo>
                      <a:pt x="11565" y="23815"/>
                    </a:lnTo>
                    <a:lnTo>
                      <a:pt x="34864" y="35465"/>
                    </a:lnTo>
                    <a:lnTo>
                      <a:pt x="37413" y="36910"/>
                    </a:lnTo>
                    <a:lnTo>
                      <a:pt x="39964" y="35465"/>
                    </a:lnTo>
                    <a:lnTo>
                      <a:pt x="63263" y="23815"/>
                    </a:lnTo>
                    <a:lnTo>
                      <a:pt x="73818" y="18713"/>
                    </a:lnTo>
                    <a:lnTo>
                      <a:pt x="63263" y="13616"/>
                    </a:lnTo>
                    <a:lnTo>
                      <a:pt x="39964" y="1966"/>
                    </a:lnTo>
                    <a:lnTo>
                      <a:pt x="37413" y="509"/>
                    </a:lnTo>
                    <a:close/>
                    <a:moveTo>
                      <a:pt x="37413" y="13616"/>
                    </a:moveTo>
                    <a:lnTo>
                      <a:pt x="47967" y="18713"/>
                    </a:lnTo>
                    <a:lnTo>
                      <a:pt x="37413" y="23815"/>
                    </a:lnTo>
                    <a:lnTo>
                      <a:pt x="26856" y="18713"/>
                    </a:lnTo>
                    <a:lnTo>
                      <a:pt x="37413" y="1361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11" name="Freeform 2710">
                <a:extLst>
                  <a:ext uri="{FF2B5EF4-FFF2-40B4-BE49-F238E27FC236}">
                    <a16:creationId xmlns:a16="http://schemas.microsoft.com/office/drawing/2014/main" id="{4DD65166-D8C9-211C-36FF-612BD6E594EF}"/>
                  </a:ext>
                </a:extLst>
              </p:cNvPr>
              <p:cNvSpPr/>
              <p:nvPr/>
            </p:nvSpPr>
            <p:spPr>
              <a:xfrm>
                <a:off x="8529581" y="3397896"/>
                <a:ext cx="93196" cy="151451"/>
              </a:xfrm>
              <a:custGeom>
                <a:avLst/>
                <a:gdLst>
                  <a:gd name="connsiteX0" fmla="*/ 1018 w 93196"/>
                  <a:gd name="connsiteY0" fmla="*/ 560 h 151451"/>
                  <a:gd name="connsiteX1" fmla="*/ 94215 w 93196"/>
                  <a:gd name="connsiteY1" fmla="*/ 47160 h 151451"/>
                  <a:gd name="connsiteX2" fmla="*/ 94215 w 93196"/>
                  <a:gd name="connsiteY2" fmla="*/ 152011 h 151451"/>
                  <a:gd name="connsiteX3" fmla="*/ 1018 w 93196"/>
                  <a:gd name="connsiteY3" fmla="*/ 105411 h 151451"/>
                  <a:gd name="connsiteX4" fmla="*/ 1018 w 93196"/>
                  <a:gd name="connsiteY4" fmla="*/ 560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1018" y="560"/>
                    </a:moveTo>
                    <a:lnTo>
                      <a:pt x="94215" y="47160"/>
                    </a:lnTo>
                    <a:lnTo>
                      <a:pt x="94215" y="152011"/>
                    </a:lnTo>
                    <a:lnTo>
                      <a:pt x="1018" y="105411"/>
                    </a:lnTo>
                    <a:lnTo>
                      <a:pt x="1018" y="56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12" name="Freeform 2711">
                <a:extLst>
                  <a:ext uri="{FF2B5EF4-FFF2-40B4-BE49-F238E27FC236}">
                    <a16:creationId xmlns:a16="http://schemas.microsoft.com/office/drawing/2014/main" id="{424DBC06-DE56-8887-BD55-EC3B7929B885}"/>
                  </a:ext>
                </a:extLst>
              </p:cNvPr>
              <p:cNvSpPr/>
              <p:nvPr/>
            </p:nvSpPr>
            <p:spPr>
              <a:xfrm>
                <a:off x="8524327" y="3388191"/>
                <a:ext cx="104846" cy="170371"/>
              </a:xfrm>
              <a:custGeom>
                <a:avLst/>
                <a:gdLst>
                  <a:gd name="connsiteX0" fmla="*/ 1018 w 104846"/>
                  <a:gd name="connsiteY0" fmla="*/ 560 h 170371"/>
                  <a:gd name="connsiteX1" fmla="*/ 1018 w 104846"/>
                  <a:gd name="connsiteY1" fmla="*/ 10020 h 170371"/>
                  <a:gd name="connsiteX2" fmla="*/ 1018 w 104846"/>
                  <a:gd name="connsiteY2" fmla="*/ 114871 h 170371"/>
                  <a:gd name="connsiteX3" fmla="*/ 1018 w 104846"/>
                  <a:gd name="connsiteY3" fmla="*/ 118505 h 170371"/>
                  <a:gd name="connsiteX4" fmla="*/ 4292 w 104846"/>
                  <a:gd name="connsiteY4" fmla="*/ 119973 h 170371"/>
                  <a:gd name="connsiteX5" fmla="*/ 97489 w 104846"/>
                  <a:gd name="connsiteY5" fmla="*/ 166574 h 170371"/>
                  <a:gd name="connsiteX6" fmla="*/ 105865 w 104846"/>
                  <a:gd name="connsiteY6" fmla="*/ 170931 h 170371"/>
                  <a:gd name="connsiteX7" fmla="*/ 105865 w 104846"/>
                  <a:gd name="connsiteY7" fmla="*/ 161471 h 170371"/>
                  <a:gd name="connsiteX8" fmla="*/ 105865 w 104846"/>
                  <a:gd name="connsiteY8" fmla="*/ 56620 h 170371"/>
                  <a:gd name="connsiteX9" fmla="*/ 105865 w 104846"/>
                  <a:gd name="connsiteY9" fmla="*/ 52985 h 170371"/>
                  <a:gd name="connsiteX10" fmla="*/ 102591 w 104846"/>
                  <a:gd name="connsiteY10" fmla="*/ 51517 h 170371"/>
                  <a:gd name="connsiteX11" fmla="*/ 9394 w 104846"/>
                  <a:gd name="connsiteY11" fmla="*/ 4917 h 170371"/>
                  <a:gd name="connsiteX12" fmla="*/ 1018 w 104846"/>
                  <a:gd name="connsiteY12" fmla="*/ 560 h 170371"/>
                  <a:gd name="connsiteX13" fmla="*/ 12668 w 104846"/>
                  <a:gd name="connsiteY13" fmla="*/ 19480 h 170371"/>
                  <a:gd name="connsiteX14" fmla="*/ 94215 w 104846"/>
                  <a:gd name="connsiteY14" fmla="*/ 60255 h 170371"/>
                  <a:gd name="connsiteX15" fmla="*/ 94215 w 104846"/>
                  <a:gd name="connsiteY15" fmla="*/ 152011 h 170371"/>
                  <a:gd name="connsiteX16" fmla="*/ 12668 w 104846"/>
                  <a:gd name="connsiteY16" fmla="*/ 111236 h 170371"/>
                  <a:gd name="connsiteX17" fmla="*/ 12668 w 104846"/>
                  <a:gd name="connsiteY17" fmla="*/ 19480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1018" y="560"/>
                    </a:moveTo>
                    <a:lnTo>
                      <a:pt x="1018" y="10020"/>
                    </a:lnTo>
                    <a:lnTo>
                      <a:pt x="1018" y="114871"/>
                    </a:lnTo>
                    <a:lnTo>
                      <a:pt x="1018" y="118505"/>
                    </a:lnTo>
                    <a:lnTo>
                      <a:pt x="4292" y="119973"/>
                    </a:lnTo>
                    <a:lnTo>
                      <a:pt x="97489" y="166574"/>
                    </a:lnTo>
                    <a:lnTo>
                      <a:pt x="105865" y="170931"/>
                    </a:lnTo>
                    <a:lnTo>
                      <a:pt x="105865" y="161471"/>
                    </a:lnTo>
                    <a:lnTo>
                      <a:pt x="105865" y="56620"/>
                    </a:lnTo>
                    <a:lnTo>
                      <a:pt x="105865" y="52985"/>
                    </a:lnTo>
                    <a:lnTo>
                      <a:pt x="102591" y="51517"/>
                    </a:lnTo>
                    <a:lnTo>
                      <a:pt x="9394" y="4917"/>
                    </a:lnTo>
                    <a:lnTo>
                      <a:pt x="1018" y="560"/>
                    </a:lnTo>
                    <a:close/>
                    <a:moveTo>
                      <a:pt x="12668" y="19480"/>
                    </a:moveTo>
                    <a:lnTo>
                      <a:pt x="94215" y="60255"/>
                    </a:lnTo>
                    <a:lnTo>
                      <a:pt x="94215" y="152011"/>
                    </a:lnTo>
                    <a:lnTo>
                      <a:pt x="12668" y="111236"/>
                    </a:lnTo>
                    <a:lnTo>
                      <a:pt x="12668" y="1948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13" name="Freeform 2712">
                <a:extLst>
                  <a:ext uri="{FF2B5EF4-FFF2-40B4-BE49-F238E27FC236}">
                    <a16:creationId xmlns:a16="http://schemas.microsoft.com/office/drawing/2014/main" id="{039836C3-A53D-5005-9581-6A9DE61A3CD0}"/>
                  </a:ext>
                </a:extLst>
              </p:cNvPr>
              <p:cNvSpPr/>
              <p:nvPr/>
            </p:nvSpPr>
            <p:spPr>
              <a:xfrm>
                <a:off x="8431130" y="3201790"/>
                <a:ext cx="34948" cy="310172"/>
              </a:xfrm>
              <a:custGeom>
                <a:avLst/>
                <a:gdLst>
                  <a:gd name="connsiteX0" fmla="*/ 999 w 34948"/>
                  <a:gd name="connsiteY0" fmla="*/ 542 h 310172"/>
                  <a:gd name="connsiteX1" fmla="*/ 999 w 34948"/>
                  <a:gd name="connsiteY1" fmla="*/ 10002 h 310172"/>
                  <a:gd name="connsiteX2" fmla="*/ 999 w 34948"/>
                  <a:gd name="connsiteY2" fmla="*/ 289604 h 310172"/>
                  <a:gd name="connsiteX3" fmla="*/ 999 w 34948"/>
                  <a:gd name="connsiteY3" fmla="*/ 293239 h 310172"/>
                  <a:gd name="connsiteX4" fmla="*/ 4275 w 34948"/>
                  <a:gd name="connsiteY4" fmla="*/ 294707 h 310172"/>
                  <a:gd name="connsiteX5" fmla="*/ 27574 w 34948"/>
                  <a:gd name="connsiteY5" fmla="*/ 306357 h 310172"/>
                  <a:gd name="connsiteX6" fmla="*/ 35948 w 34948"/>
                  <a:gd name="connsiteY6" fmla="*/ 310714 h 310172"/>
                  <a:gd name="connsiteX7" fmla="*/ 35948 w 34948"/>
                  <a:gd name="connsiteY7" fmla="*/ 301254 h 310172"/>
                  <a:gd name="connsiteX8" fmla="*/ 35948 w 34948"/>
                  <a:gd name="connsiteY8" fmla="*/ 21652 h 310172"/>
                  <a:gd name="connsiteX9" fmla="*/ 35948 w 34948"/>
                  <a:gd name="connsiteY9" fmla="*/ 18017 h 310172"/>
                  <a:gd name="connsiteX10" fmla="*/ 32672 w 34948"/>
                  <a:gd name="connsiteY10" fmla="*/ 16549 h 310172"/>
                  <a:gd name="connsiteX11" fmla="*/ 9373 w 34948"/>
                  <a:gd name="connsiteY11" fmla="*/ 4899 h 310172"/>
                  <a:gd name="connsiteX12" fmla="*/ 999 w 34948"/>
                  <a:gd name="connsiteY12" fmla="*/ 542 h 310172"/>
                  <a:gd name="connsiteX13" fmla="*/ 12649 w 34948"/>
                  <a:gd name="connsiteY13" fmla="*/ 19462 h 310172"/>
                  <a:gd name="connsiteX14" fmla="*/ 24298 w 34948"/>
                  <a:gd name="connsiteY14" fmla="*/ 25287 h 310172"/>
                  <a:gd name="connsiteX15" fmla="*/ 24298 w 34948"/>
                  <a:gd name="connsiteY15" fmla="*/ 291794 h 310172"/>
                  <a:gd name="connsiteX16" fmla="*/ 12649 w 34948"/>
                  <a:gd name="connsiteY16" fmla="*/ 285969 h 310172"/>
                  <a:gd name="connsiteX17" fmla="*/ 12649 w 34948"/>
                  <a:gd name="connsiteY17" fmla="*/ 19462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999" y="542"/>
                    </a:moveTo>
                    <a:lnTo>
                      <a:pt x="999" y="10002"/>
                    </a:lnTo>
                    <a:lnTo>
                      <a:pt x="999" y="289604"/>
                    </a:lnTo>
                    <a:lnTo>
                      <a:pt x="999" y="293239"/>
                    </a:lnTo>
                    <a:lnTo>
                      <a:pt x="4275" y="294707"/>
                    </a:lnTo>
                    <a:lnTo>
                      <a:pt x="27574" y="306357"/>
                    </a:lnTo>
                    <a:lnTo>
                      <a:pt x="35948" y="310714"/>
                    </a:lnTo>
                    <a:lnTo>
                      <a:pt x="35948" y="301254"/>
                    </a:lnTo>
                    <a:lnTo>
                      <a:pt x="35948" y="21652"/>
                    </a:lnTo>
                    <a:lnTo>
                      <a:pt x="35948" y="18017"/>
                    </a:lnTo>
                    <a:lnTo>
                      <a:pt x="32672" y="16549"/>
                    </a:lnTo>
                    <a:lnTo>
                      <a:pt x="9373" y="4899"/>
                    </a:lnTo>
                    <a:lnTo>
                      <a:pt x="999" y="542"/>
                    </a:lnTo>
                    <a:close/>
                    <a:moveTo>
                      <a:pt x="12649" y="19462"/>
                    </a:moveTo>
                    <a:lnTo>
                      <a:pt x="24298" y="25287"/>
                    </a:lnTo>
                    <a:lnTo>
                      <a:pt x="24298" y="291794"/>
                    </a:lnTo>
                    <a:lnTo>
                      <a:pt x="12649" y="285969"/>
                    </a:lnTo>
                    <a:lnTo>
                      <a:pt x="12649" y="1946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14" name="Freeform 2713">
                <a:extLst>
                  <a:ext uri="{FF2B5EF4-FFF2-40B4-BE49-F238E27FC236}">
                    <a16:creationId xmlns:a16="http://schemas.microsoft.com/office/drawing/2014/main" id="{4FF74A5E-A3B1-701A-C312-28B89B3097D1}"/>
                  </a:ext>
                </a:extLst>
              </p:cNvPr>
              <p:cNvSpPr/>
              <p:nvPr/>
            </p:nvSpPr>
            <p:spPr>
              <a:xfrm>
                <a:off x="8471904" y="3219265"/>
                <a:ext cx="34948" cy="310172"/>
              </a:xfrm>
              <a:custGeom>
                <a:avLst/>
                <a:gdLst>
                  <a:gd name="connsiteX0" fmla="*/ 1005 w 34948"/>
                  <a:gd name="connsiteY0" fmla="*/ 545 h 310172"/>
                  <a:gd name="connsiteX1" fmla="*/ 1005 w 34948"/>
                  <a:gd name="connsiteY1" fmla="*/ 293242 h 310172"/>
                  <a:gd name="connsiteX2" fmla="*/ 35954 w 34948"/>
                  <a:gd name="connsiteY2" fmla="*/ 310717 h 310172"/>
                  <a:gd name="connsiteX3" fmla="*/ 35954 w 34948"/>
                  <a:gd name="connsiteY3" fmla="*/ 18020 h 310172"/>
                  <a:gd name="connsiteX4" fmla="*/ 1005 w 34948"/>
                  <a:gd name="connsiteY4" fmla="*/ 545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1005" y="545"/>
                    </a:moveTo>
                    <a:lnTo>
                      <a:pt x="1005" y="293242"/>
                    </a:lnTo>
                    <a:lnTo>
                      <a:pt x="35954" y="310717"/>
                    </a:lnTo>
                    <a:lnTo>
                      <a:pt x="35954" y="18020"/>
                    </a:lnTo>
                    <a:lnTo>
                      <a:pt x="1005" y="54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15" name="Freeform 2714">
                <a:extLst>
                  <a:ext uri="{FF2B5EF4-FFF2-40B4-BE49-F238E27FC236}">
                    <a16:creationId xmlns:a16="http://schemas.microsoft.com/office/drawing/2014/main" id="{19B203C3-9661-1126-0D26-DEB2E6FA6A9A}"/>
                  </a:ext>
                </a:extLst>
              </p:cNvPr>
              <p:cNvSpPr/>
              <p:nvPr/>
            </p:nvSpPr>
            <p:spPr>
              <a:xfrm>
                <a:off x="8524327" y="3236740"/>
                <a:ext cx="58248" cy="158720"/>
              </a:xfrm>
              <a:custGeom>
                <a:avLst/>
                <a:gdLst>
                  <a:gd name="connsiteX0" fmla="*/ 1015 w 58248"/>
                  <a:gd name="connsiteY0" fmla="*/ 536 h 158720"/>
                  <a:gd name="connsiteX1" fmla="*/ 1015 w 58248"/>
                  <a:gd name="connsiteY1" fmla="*/ 9996 h 158720"/>
                  <a:gd name="connsiteX2" fmla="*/ 1015 w 58248"/>
                  <a:gd name="connsiteY2" fmla="*/ 126497 h 158720"/>
                  <a:gd name="connsiteX3" fmla="*/ 1015 w 58248"/>
                  <a:gd name="connsiteY3" fmla="*/ 130132 h 158720"/>
                  <a:gd name="connsiteX4" fmla="*/ 4288 w 58248"/>
                  <a:gd name="connsiteY4" fmla="*/ 131599 h 158720"/>
                  <a:gd name="connsiteX5" fmla="*/ 50887 w 58248"/>
                  <a:gd name="connsiteY5" fmla="*/ 154900 h 158720"/>
                  <a:gd name="connsiteX6" fmla="*/ 59263 w 58248"/>
                  <a:gd name="connsiteY6" fmla="*/ 159257 h 158720"/>
                  <a:gd name="connsiteX7" fmla="*/ 59263 w 58248"/>
                  <a:gd name="connsiteY7" fmla="*/ 149797 h 158720"/>
                  <a:gd name="connsiteX8" fmla="*/ 59263 w 58248"/>
                  <a:gd name="connsiteY8" fmla="*/ 33296 h 158720"/>
                  <a:gd name="connsiteX9" fmla="*/ 59263 w 58248"/>
                  <a:gd name="connsiteY9" fmla="*/ 29661 h 158720"/>
                  <a:gd name="connsiteX10" fmla="*/ 55989 w 58248"/>
                  <a:gd name="connsiteY10" fmla="*/ 28193 h 158720"/>
                  <a:gd name="connsiteX11" fmla="*/ 9391 w 58248"/>
                  <a:gd name="connsiteY11" fmla="*/ 4893 h 158720"/>
                  <a:gd name="connsiteX12" fmla="*/ 1015 w 58248"/>
                  <a:gd name="connsiteY12" fmla="*/ 536 h 158720"/>
                  <a:gd name="connsiteX13" fmla="*/ 12664 w 58248"/>
                  <a:gd name="connsiteY13" fmla="*/ 19456 h 158720"/>
                  <a:gd name="connsiteX14" fmla="*/ 47613 w 58248"/>
                  <a:gd name="connsiteY14" fmla="*/ 36931 h 158720"/>
                  <a:gd name="connsiteX15" fmla="*/ 47613 w 58248"/>
                  <a:gd name="connsiteY15" fmla="*/ 140337 h 158720"/>
                  <a:gd name="connsiteX16" fmla="*/ 12664 w 58248"/>
                  <a:gd name="connsiteY16" fmla="*/ 122862 h 158720"/>
                  <a:gd name="connsiteX17" fmla="*/ 12664 w 58248"/>
                  <a:gd name="connsiteY17" fmla="*/ 19456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1015" y="536"/>
                    </a:moveTo>
                    <a:lnTo>
                      <a:pt x="1015" y="9996"/>
                    </a:lnTo>
                    <a:lnTo>
                      <a:pt x="1015" y="126497"/>
                    </a:lnTo>
                    <a:lnTo>
                      <a:pt x="1015" y="130132"/>
                    </a:lnTo>
                    <a:lnTo>
                      <a:pt x="4288" y="131599"/>
                    </a:lnTo>
                    <a:lnTo>
                      <a:pt x="50887" y="154900"/>
                    </a:lnTo>
                    <a:lnTo>
                      <a:pt x="59263" y="159257"/>
                    </a:lnTo>
                    <a:lnTo>
                      <a:pt x="59263" y="149797"/>
                    </a:lnTo>
                    <a:lnTo>
                      <a:pt x="59263" y="33296"/>
                    </a:lnTo>
                    <a:lnTo>
                      <a:pt x="59263" y="29661"/>
                    </a:lnTo>
                    <a:lnTo>
                      <a:pt x="55989" y="28193"/>
                    </a:lnTo>
                    <a:lnTo>
                      <a:pt x="9391" y="4893"/>
                    </a:lnTo>
                    <a:lnTo>
                      <a:pt x="1015" y="536"/>
                    </a:lnTo>
                    <a:close/>
                    <a:moveTo>
                      <a:pt x="12664" y="19456"/>
                    </a:moveTo>
                    <a:lnTo>
                      <a:pt x="47613" y="36931"/>
                    </a:lnTo>
                    <a:lnTo>
                      <a:pt x="47613" y="140337"/>
                    </a:lnTo>
                    <a:lnTo>
                      <a:pt x="12664" y="122862"/>
                    </a:lnTo>
                    <a:lnTo>
                      <a:pt x="12664" y="1945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16" name="Freeform 2715">
                <a:extLst>
                  <a:ext uri="{FF2B5EF4-FFF2-40B4-BE49-F238E27FC236}">
                    <a16:creationId xmlns:a16="http://schemas.microsoft.com/office/drawing/2014/main" id="{7C009CD7-53D4-8733-357E-C4DECC7FA51E}"/>
                  </a:ext>
                </a:extLst>
              </p:cNvPr>
              <p:cNvSpPr/>
              <p:nvPr/>
            </p:nvSpPr>
            <p:spPr>
              <a:xfrm>
                <a:off x="8594224" y="3271690"/>
                <a:ext cx="34948" cy="158720"/>
              </a:xfrm>
              <a:custGeom>
                <a:avLst/>
                <a:gdLst>
                  <a:gd name="connsiteX0" fmla="*/ 1024 w 34948"/>
                  <a:gd name="connsiteY0" fmla="*/ 541 h 158720"/>
                  <a:gd name="connsiteX1" fmla="*/ 1024 w 34948"/>
                  <a:gd name="connsiteY1" fmla="*/ 10001 h 158720"/>
                  <a:gd name="connsiteX2" fmla="*/ 1024 w 34948"/>
                  <a:gd name="connsiteY2" fmla="*/ 138152 h 158720"/>
                  <a:gd name="connsiteX3" fmla="*/ 1024 w 34948"/>
                  <a:gd name="connsiteY3" fmla="*/ 141787 h 158720"/>
                  <a:gd name="connsiteX4" fmla="*/ 4297 w 34948"/>
                  <a:gd name="connsiteY4" fmla="*/ 143255 h 158720"/>
                  <a:gd name="connsiteX5" fmla="*/ 27596 w 34948"/>
                  <a:gd name="connsiteY5" fmla="*/ 154905 h 158720"/>
                  <a:gd name="connsiteX6" fmla="*/ 35973 w 34948"/>
                  <a:gd name="connsiteY6" fmla="*/ 159262 h 158720"/>
                  <a:gd name="connsiteX7" fmla="*/ 35973 w 34948"/>
                  <a:gd name="connsiteY7" fmla="*/ 149802 h 158720"/>
                  <a:gd name="connsiteX8" fmla="*/ 35973 w 34948"/>
                  <a:gd name="connsiteY8" fmla="*/ 21651 h 158720"/>
                  <a:gd name="connsiteX9" fmla="*/ 35973 w 34948"/>
                  <a:gd name="connsiteY9" fmla="*/ 18016 h 158720"/>
                  <a:gd name="connsiteX10" fmla="*/ 32699 w 34948"/>
                  <a:gd name="connsiteY10" fmla="*/ 16548 h 158720"/>
                  <a:gd name="connsiteX11" fmla="*/ 9400 w 34948"/>
                  <a:gd name="connsiteY11" fmla="*/ 4898 h 158720"/>
                  <a:gd name="connsiteX12" fmla="*/ 1024 w 34948"/>
                  <a:gd name="connsiteY12" fmla="*/ 541 h 158720"/>
                  <a:gd name="connsiteX13" fmla="*/ 12673 w 34948"/>
                  <a:gd name="connsiteY13" fmla="*/ 19461 h 158720"/>
                  <a:gd name="connsiteX14" fmla="*/ 24323 w 34948"/>
                  <a:gd name="connsiteY14" fmla="*/ 25286 h 158720"/>
                  <a:gd name="connsiteX15" fmla="*/ 24323 w 34948"/>
                  <a:gd name="connsiteY15" fmla="*/ 140342 h 158720"/>
                  <a:gd name="connsiteX16" fmla="*/ 12673 w 34948"/>
                  <a:gd name="connsiteY16" fmla="*/ 134517 h 158720"/>
                  <a:gd name="connsiteX17" fmla="*/ 12673 w 34948"/>
                  <a:gd name="connsiteY17" fmla="*/ 19461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1024" y="541"/>
                    </a:moveTo>
                    <a:lnTo>
                      <a:pt x="1024" y="10001"/>
                    </a:lnTo>
                    <a:lnTo>
                      <a:pt x="1024" y="138152"/>
                    </a:lnTo>
                    <a:lnTo>
                      <a:pt x="1024" y="141787"/>
                    </a:lnTo>
                    <a:lnTo>
                      <a:pt x="4297" y="143255"/>
                    </a:lnTo>
                    <a:lnTo>
                      <a:pt x="27596" y="154905"/>
                    </a:lnTo>
                    <a:lnTo>
                      <a:pt x="35973" y="159262"/>
                    </a:lnTo>
                    <a:lnTo>
                      <a:pt x="35973" y="149802"/>
                    </a:lnTo>
                    <a:lnTo>
                      <a:pt x="35973" y="21651"/>
                    </a:lnTo>
                    <a:lnTo>
                      <a:pt x="35973" y="18016"/>
                    </a:lnTo>
                    <a:lnTo>
                      <a:pt x="32699" y="16548"/>
                    </a:lnTo>
                    <a:lnTo>
                      <a:pt x="9400" y="4898"/>
                    </a:lnTo>
                    <a:lnTo>
                      <a:pt x="1024" y="541"/>
                    </a:lnTo>
                    <a:close/>
                    <a:moveTo>
                      <a:pt x="12673" y="19461"/>
                    </a:moveTo>
                    <a:lnTo>
                      <a:pt x="24323" y="25286"/>
                    </a:lnTo>
                    <a:lnTo>
                      <a:pt x="24323" y="140342"/>
                    </a:lnTo>
                    <a:lnTo>
                      <a:pt x="12673" y="134517"/>
                    </a:lnTo>
                    <a:lnTo>
                      <a:pt x="12673" y="194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17" name="Freeform 2716">
                <a:extLst>
                  <a:ext uri="{FF2B5EF4-FFF2-40B4-BE49-F238E27FC236}">
                    <a16:creationId xmlns:a16="http://schemas.microsoft.com/office/drawing/2014/main" id="{90CC4651-D5AE-A34C-2FFB-39014310DC3E}"/>
                  </a:ext>
                </a:extLst>
              </p:cNvPr>
              <p:cNvSpPr/>
              <p:nvPr/>
            </p:nvSpPr>
            <p:spPr>
              <a:xfrm>
                <a:off x="8407831" y="3029945"/>
                <a:ext cx="477635" cy="595605"/>
              </a:xfrm>
              <a:custGeom>
                <a:avLst/>
                <a:gdLst>
                  <a:gd name="connsiteX0" fmla="*/ 239846 w 477635"/>
                  <a:gd name="connsiteY0" fmla="*/ 538 h 595605"/>
                  <a:gd name="connsiteX1" fmla="*/ 237295 w 477635"/>
                  <a:gd name="connsiteY1" fmla="*/ 1994 h 595605"/>
                  <a:gd name="connsiteX2" fmla="*/ 4303 w 477635"/>
                  <a:gd name="connsiteY2" fmla="*/ 118489 h 595605"/>
                  <a:gd name="connsiteX3" fmla="*/ 1029 w 477635"/>
                  <a:gd name="connsiteY3" fmla="*/ 119957 h 595605"/>
                  <a:gd name="connsiteX4" fmla="*/ 1029 w 477635"/>
                  <a:gd name="connsiteY4" fmla="*/ 123592 h 595605"/>
                  <a:gd name="connsiteX5" fmla="*/ 1029 w 477635"/>
                  <a:gd name="connsiteY5" fmla="*/ 473095 h 595605"/>
                  <a:gd name="connsiteX6" fmla="*/ 1029 w 477635"/>
                  <a:gd name="connsiteY6" fmla="*/ 476729 h 595605"/>
                  <a:gd name="connsiteX7" fmla="*/ 4305 w 477635"/>
                  <a:gd name="connsiteY7" fmla="*/ 478197 h 595605"/>
                  <a:gd name="connsiteX8" fmla="*/ 237297 w 477635"/>
                  <a:gd name="connsiteY8" fmla="*/ 594698 h 595605"/>
                  <a:gd name="connsiteX9" fmla="*/ 239848 w 477635"/>
                  <a:gd name="connsiteY9" fmla="*/ 596143 h 595605"/>
                  <a:gd name="connsiteX10" fmla="*/ 242399 w 477635"/>
                  <a:gd name="connsiteY10" fmla="*/ 594698 h 595605"/>
                  <a:gd name="connsiteX11" fmla="*/ 475392 w 477635"/>
                  <a:gd name="connsiteY11" fmla="*/ 478197 h 595605"/>
                  <a:gd name="connsiteX12" fmla="*/ 478665 w 477635"/>
                  <a:gd name="connsiteY12" fmla="*/ 476729 h 595605"/>
                  <a:gd name="connsiteX13" fmla="*/ 478665 w 477635"/>
                  <a:gd name="connsiteY13" fmla="*/ 473095 h 595605"/>
                  <a:gd name="connsiteX14" fmla="*/ 478665 w 477635"/>
                  <a:gd name="connsiteY14" fmla="*/ 123592 h 595605"/>
                  <a:gd name="connsiteX15" fmla="*/ 478665 w 477635"/>
                  <a:gd name="connsiteY15" fmla="*/ 119957 h 595605"/>
                  <a:gd name="connsiteX16" fmla="*/ 475392 w 477635"/>
                  <a:gd name="connsiteY16" fmla="*/ 118489 h 595605"/>
                  <a:gd name="connsiteX17" fmla="*/ 242399 w 477635"/>
                  <a:gd name="connsiteY17" fmla="*/ 1994 h 595605"/>
                  <a:gd name="connsiteX18" fmla="*/ 239848 w 477635"/>
                  <a:gd name="connsiteY18" fmla="*/ 538 h 595605"/>
                  <a:gd name="connsiteX19" fmla="*/ 239846 w 477635"/>
                  <a:gd name="connsiteY19" fmla="*/ 13644 h 595605"/>
                  <a:gd name="connsiteX20" fmla="*/ 467013 w 477635"/>
                  <a:gd name="connsiteY20" fmla="*/ 127227 h 595605"/>
                  <a:gd name="connsiteX21" fmla="*/ 467013 w 477635"/>
                  <a:gd name="connsiteY21" fmla="*/ 469460 h 595605"/>
                  <a:gd name="connsiteX22" fmla="*/ 239846 w 477635"/>
                  <a:gd name="connsiteY22" fmla="*/ 583048 h 595605"/>
                  <a:gd name="connsiteX23" fmla="*/ 12679 w 477635"/>
                  <a:gd name="connsiteY23" fmla="*/ 469460 h 595605"/>
                  <a:gd name="connsiteX24" fmla="*/ 12679 w 477635"/>
                  <a:gd name="connsiteY24" fmla="*/ 127227 h 595605"/>
                  <a:gd name="connsiteX25" fmla="*/ 239846 w 477635"/>
                  <a:gd name="connsiteY25" fmla="*/ 13644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39846" y="538"/>
                    </a:moveTo>
                    <a:lnTo>
                      <a:pt x="237295" y="1994"/>
                    </a:lnTo>
                    <a:lnTo>
                      <a:pt x="4303" y="118489"/>
                    </a:lnTo>
                    <a:lnTo>
                      <a:pt x="1029" y="119957"/>
                    </a:lnTo>
                    <a:lnTo>
                      <a:pt x="1029" y="123592"/>
                    </a:lnTo>
                    <a:lnTo>
                      <a:pt x="1029" y="473095"/>
                    </a:lnTo>
                    <a:lnTo>
                      <a:pt x="1029" y="476729"/>
                    </a:lnTo>
                    <a:lnTo>
                      <a:pt x="4305" y="478197"/>
                    </a:lnTo>
                    <a:lnTo>
                      <a:pt x="237297" y="594698"/>
                    </a:lnTo>
                    <a:lnTo>
                      <a:pt x="239848" y="596143"/>
                    </a:lnTo>
                    <a:lnTo>
                      <a:pt x="242399" y="594698"/>
                    </a:lnTo>
                    <a:lnTo>
                      <a:pt x="475392" y="478197"/>
                    </a:lnTo>
                    <a:lnTo>
                      <a:pt x="478665" y="476729"/>
                    </a:lnTo>
                    <a:lnTo>
                      <a:pt x="478665" y="473095"/>
                    </a:lnTo>
                    <a:lnTo>
                      <a:pt x="478665" y="123592"/>
                    </a:lnTo>
                    <a:lnTo>
                      <a:pt x="478665" y="119957"/>
                    </a:lnTo>
                    <a:lnTo>
                      <a:pt x="475392" y="118489"/>
                    </a:lnTo>
                    <a:lnTo>
                      <a:pt x="242399" y="1994"/>
                    </a:lnTo>
                    <a:lnTo>
                      <a:pt x="239848" y="538"/>
                    </a:lnTo>
                    <a:close/>
                    <a:moveTo>
                      <a:pt x="239846" y="13644"/>
                    </a:moveTo>
                    <a:lnTo>
                      <a:pt x="467013" y="127227"/>
                    </a:lnTo>
                    <a:lnTo>
                      <a:pt x="467013" y="469460"/>
                    </a:lnTo>
                    <a:lnTo>
                      <a:pt x="239846" y="583048"/>
                    </a:lnTo>
                    <a:lnTo>
                      <a:pt x="12679" y="469460"/>
                    </a:lnTo>
                    <a:lnTo>
                      <a:pt x="12679" y="127227"/>
                    </a:lnTo>
                    <a:lnTo>
                      <a:pt x="239846" y="1364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nvGrpSpPr>
            <p:cNvPr id="2718" name="Graphic 2503">
              <a:extLst>
                <a:ext uri="{FF2B5EF4-FFF2-40B4-BE49-F238E27FC236}">
                  <a16:creationId xmlns:a16="http://schemas.microsoft.com/office/drawing/2014/main" id="{1E24BB0C-8513-3A6C-059B-53D507814790}"/>
                </a:ext>
              </a:extLst>
            </p:cNvPr>
            <p:cNvGrpSpPr/>
            <p:nvPr/>
          </p:nvGrpSpPr>
          <p:grpSpPr>
            <a:xfrm>
              <a:off x="8694277" y="3300761"/>
              <a:ext cx="147089" cy="255662"/>
              <a:chOff x="8694277" y="3300761"/>
              <a:chExt cx="147089" cy="255662"/>
            </a:xfrm>
          </p:grpSpPr>
          <p:sp>
            <p:nvSpPr>
              <p:cNvPr id="2719" name="Freeform 2718">
                <a:extLst>
                  <a:ext uri="{FF2B5EF4-FFF2-40B4-BE49-F238E27FC236}">
                    <a16:creationId xmlns:a16="http://schemas.microsoft.com/office/drawing/2014/main" id="{AEE127E3-D078-248D-436A-18A23DCFB091}"/>
                  </a:ext>
                </a:extLst>
              </p:cNvPr>
              <p:cNvSpPr/>
              <p:nvPr/>
            </p:nvSpPr>
            <p:spPr>
              <a:xfrm>
                <a:off x="8733501" y="3337533"/>
                <a:ext cx="34320" cy="192273"/>
              </a:xfrm>
              <a:custGeom>
                <a:avLst/>
                <a:gdLst>
                  <a:gd name="connsiteX0" fmla="*/ 0 w 34320"/>
                  <a:gd name="connsiteY0" fmla="*/ 17161 h 192273"/>
                  <a:gd name="connsiteX1" fmla="*/ 34321 w 34320"/>
                  <a:gd name="connsiteY1" fmla="*/ 0 h 192273"/>
                  <a:gd name="connsiteX2" fmla="*/ 34321 w 34320"/>
                  <a:gd name="connsiteY2" fmla="*/ 175113 h 192273"/>
                  <a:gd name="connsiteX3" fmla="*/ 0 w 34320"/>
                  <a:gd name="connsiteY3" fmla="*/ 192273 h 192273"/>
                  <a:gd name="connsiteX4" fmla="*/ 0 w 34320"/>
                  <a:gd name="connsiteY4" fmla="*/ 17161 h 192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0" h="192273">
                    <a:moveTo>
                      <a:pt x="0" y="17161"/>
                    </a:moveTo>
                    <a:lnTo>
                      <a:pt x="34321" y="0"/>
                    </a:lnTo>
                    <a:lnTo>
                      <a:pt x="34321" y="175113"/>
                    </a:lnTo>
                    <a:lnTo>
                      <a:pt x="0" y="192273"/>
                    </a:lnTo>
                    <a:lnTo>
                      <a:pt x="0" y="171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20" name="Freeform 2719">
                <a:extLst>
                  <a:ext uri="{FF2B5EF4-FFF2-40B4-BE49-F238E27FC236}">
                    <a16:creationId xmlns:a16="http://schemas.microsoft.com/office/drawing/2014/main" id="{A8FC6401-AF12-508E-1338-E05DF0764A22}"/>
                  </a:ext>
                </a:extLst>
              </p:cNvPr>
              <p:cNvSpPr/>
              <p:nvPr/>
            </p:nvSpPr>
            <p:spPr>
              <a:xfrm>
                <a:off x="8767822" y="3369404"/>
                <a:ext cx="34320" cy="143241"/>
              </a:xfrm>
              <a:custGeom>
                <a:avLst/>
                <a:gdLst>
                  <a:gd name="connsiteX0" fmla="*/ 0 w 34320"/>
                  <a:gd name="connsiteY0" fmla="*/ 17161 h 143241"/>
                  <a:gd name="connsiteX1" fmla="*/ 34321 w 34320"/>
                  <a:gd name="connsiteY1" fmla="*/ 0 h 143241"/>
                  <a:gd name="connsiteX2" fmla="*/ 34321 w 34320"/>
                  <a:gd name="connsiteY2" fmla="*/ 126081 h 143241"/>
                  <a:gd name="connsiteX3" fmla="*/ 0 w 34320"/>
                  <a:gd name="connsiteY3" fmla="*/ 143242 h 143241"/>
                  <a:gd name="connsiteX4" fmla="*/ 0 w 34320"/>
                  <a:gd name="connsiteY4" fmla="*/ 17161 h 143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0" h="143241">
                    <a:moveTo>
                      <a:pt x="0" y="17161"/>
                    </a:moveTo>
                    <a:lnTo>
                      <a:pt x="34321" y="0"/>
                    </a:lnTo>
                    <a:lnTo>
                      <a:pt x="34321" y="126081"/>
                    </a:lnTo>
                    <a:lnTo>
                      <a:pt x="0" y="143242"/>
                    </a:lnTo>
                    <a:lnTo>
                      <a:pt x="0" y="171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21" name="Freeform 2720">
                <a:extLst>
                  <a:ext uri="{FF2B5EF4-FFF2-40B4-BE49-F238E27FC236}">
                    <a16:creationId xmlns:a16="http://schemas.microsoft.com/office/drawing/2014/main" id="{426D99AB-4877-E842-F059-DEFD39D28CE4}"/>
                  </a:ext>
                </a:extLst>
              </p:cNvPr>
              <p:cNvSpPr/>
              <p:nvPr/>
            </p:nvSpPr>
            <p:spPr>
              <a:xfrm>
                <a:off x="8802143" y="3415284"/>
                <a:ext cx="34320" cy="80201"/>
              </a:xfrm>
              <a:custGeom>
                <a:avLst/>
                <a:gdLst>
                  <a:gd name="connsiteX0" fmla="*/ 0 w 34320"/>
                  <a:gd name="connsiteY0" fmla="*/ 17161 h 80201"/>
                  <a:gd name="connsiteX1" fmla="*/ 34321 w 34320"/>
                  <a:gd name="connsiteY1" fmla="*/ 0 h 80201"/>
                  <a:gd name="connsiteX2" fmla="*/ 34321 w 34320"/>
                  <a:gd name="connsiteY2" fmla="*/ 63041 h 80201"/>
                  <a:gd name="connsiteX3" fmla="*/ 0 w 34320"/>
                  <a:gd name="connsiteY3" fmla="*/ 80201 h 80201"/>
                  <a:gd name="connsiteX4" fmla="*/ 0 w 34320"/>
                  <a:gd name="connsiteY4" fmla="*/ 17161 h 80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0" h="80201">
                    <a:moveTo>
                      <a:pt x="0" y="17161"/>
                    </a:moveTo>
                    <a:lnTo>
                      <a:pt x="34321" y="0"/>
                    </a:lnTo>
                    <a:lnTo>
                      <a:pt x="34321" y="63041"/>
                    </a:lnTo>
                    <a:lnTo>
                      <a:pt x="0" y="80201"/>
                    </a:lnTo>
                    <a:lnTo>
                      <a:pt x="0" y="171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22" name="Freeform 2721">
                <a:extLst>
                  <a:ext uri="{FF2B5EF4-FFF2-40B4-BE49-F238E27FC236}">
                    <a16:creationId xmlns:a16="http://schemas.microsoft.com/office/drawing/2014/main" id="{0284CE7C-3F73-BEE1-DCF7-73EA479E8EE3}"/>
                  </a:ext>
                </a:extLst>
              </p:cNvPr>
              <p:cNvSpPr/>
              <p:nvPr/>
            </p:nvSpPr>
            <p:spPr>
              <a:xfrm>
                <a:off x="8738404" y="3346990"/>
                <a:ext cx="24514" cy="180365"/>
              </a:xfrm>
              <a:custGeom>
                <a:avLst/>
                <a:gdLst>
                  <a:gd name="connsiteX0" fmla="*/ 0 w 24514"/>
                  <a:gd name="connsiteY0" fmla="*/ 12258 h 180365"/>
                  <a:gd name="connsiteX1" fmla="*/ 24515 w 24514"/>
                  <a:gd name="connsiteY1" fmla="*/ 0 h 180365"/>
                  <a:gd name="connsiteX2" fmla="*/ 24515 w 24514"/>
                  <a:gd name="connsiteY2" fmla="*/ 168108 h 180365"/>
                  <a:gd name="connsiteX3" fmla="*/ 0 w 24514"/>
                  <a:gd name="connsiteY3" fmla="*/ 180366 h 180365"/>
                  <a:gd name="connsiteX4" fmla="*/ 0 w 24514"/>
                  <a:gd name="connsiteY4" fmla="*/ 12258 h 180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14" h="180365">
                    <a:moveTo>
                      <a:pt x="0" y="12258"/>
                    </a:moveTo>
                    <a:lnTo>
                      <a:pt x="24515" y="0"/>
                    </a:lnTo>
                    <a:lnTo>
                      <a:pt x="24515" y="168108"/>
                    </a:lnTo>
                    <a:lnTo>
                      <a:pt x="0" y="180366"/>
                    </a:lnTo>
                    <a:lnTo>
                      <a:pt x="0" y="122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23" name="Freeform 2722">
                <a:extLst>
                  <a:ext uri="{FF2B5EF4-FFF2-40B4-BE49-F238E27FC236}">
                    <a16:creationId xmlns:a16="http://schemas.microsoft.com/office/drawing/2014/main" id="{B6D6A038-6621-6AF3-9F82-93A7144D064C}"/>
                  </a:ext>
                </a:extLst>
              </p:cNvPr>
              <p:cNvSpPr/>
              <p:nvPr/>
            </p:nvSpPr>
            <p:spPr>
              <a:xfrm>
                <a:off x="8772725" y="3378860"/>
                <a:ext cx="24514" cy="131334"/>
              </a:xfrm>
              <a:custGeom>
                <a:avLst/>
                <a:gdLst>
                  <a:gd name="connsiteX0" fmla="*/ 0 w 24514"/>
                  <a:gd name="connsiteY0" fmla="*/ 12258 h 131334"/>
                  <a:gd name="connsiteX1" fmla="*/ 24515 w 24514"/>
                  <a:gd name="connsiteY1" fmla="*/ 0 h 131334"/>
                  <a:gd name="connsiteX2" fmla="*/ 24515 w 24514"/>
                  <a:gd name="connsiteY2" fmla="*/ 119077 h 131334"/>
                  <a:gd name="connsiteX3" fmla="*/ 0 w 24514"/>
                  <a:gd name="connsiteY3" fmla="*/ 131334 h 131334"/>
                  <a:gd name="connsiteX4" fmla="*/ 0 w 24514"/>
                  <a:gd name="connsiteY4" fmla="*/ 12258 h 13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14" h="131334">
                    <a:moveTo>
                      <a:pt x="0" y="12258"/>
                    </a:moveTo>
                    <a:lnTo>
                      <a:pt x="24515" y="0"/>
                    </a:lnTo>
                    <a:lnTo>
                      <a:pt x="24515" y="119077"/>
                    </a:lnTo>
                    <a:lnTo>
                      <a:pt x="0" y="131334"/>
                    </a:lnTo>
                    <a:lnTo>
                      <a:pt x="0" y="122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24" name="Freeform 2723">
                <a:extLst>
                  <a:ext uri="{FF2B5EF4-FFF2-40B4-BE49-F238E27FC236}">
                    <a16:creationId xmlns:a16="http://schemas.microsoft.com/office/drawing/2014/main" id="{AFDEE028-48F5-807D-F3C2-C784F9ECFD6C}"/>
                  </a:ext>
                </a:extLst>
              </p:cNvPr>
              <p:cNvSpPr/>
              <p:nvPr/>
            </p:nvSpPr>
            <p:spPr>
              <a:xfrm>
                <a:off x="8807046" y="3424740"/>
                <a:ext cx="24514" cy="68293"/>
              </a:xfrm>
              <a:custGeom>
                <a:avLst/>
                <a:gdLst>
                  <a:gd name="connsiteX0" fmla="*/ 0 w 24514"/>
                  <a:gd name="connsiteY0" fmla="*/ 12258 h 68293"/>
                  <a:gd name="connsiteX1" fmla="*/ 24515 w 24514"/>
                  <a:gd name="connsiteY1" fmla="*/ 0 h 68293"/>
                  <a:gd name="connsiteX2" fmla="*/ 24515 w 24514"/>
                  <a:gd name="connsiteY2" fmla="*/ 56036 h 68293"/>
                  <a:gd name="connsiteX3" fmla="*/ 0 w 24514"/>
                  <a:gd name="connsiteY3" fmla="*/ 68294 h 68293"/>
                  <a:gd name="connsiteX4" fmla="*/ 0 w 24514"/>
                  <a:gd name="connsiteY4" fmla="*/ 12258 h 68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14" h="68293">
                    <a:moveTo>
                      <a:pt x="0" y="12258"/>
                    </a:moveTo>
                    <a:lnTo>
                      <a:pt x="24515" y="0"/>
                    </a:lnTo>
                    <a:lnTo>
                      <a:pt x="24515" y="56036"/>
                    </a:lnTo>
                    <a:lnTo>
                      <a:pt x="0" y="68294"/>
                    </a:lnTo>
                    <a:lnTo>
                      <a:pt x="0" y="122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25" name="Freeform 2724">
                <a:extLst>
                  <a:ext uri="{FF2B5EF4-FFF2-40B4-BE49-F238E27FC236}">
                    <a16:creationId xmlns:a16="http://schemas.microsoft.com/office/drawing/2014/main" id="{C87810DC-C582-8804-62E1-3F09A3C48A71}"/>
                  </a:ext>
                </a:extLst>
              </p:cNvPr>
              <p:cNvSpPr/>
              <p:nvPr/>
            </p:nvSpPr>
            <p:spPr>
              <a:xfrm>
                <a:off x="8699180" y="3431744"/>
                <a:ext cx="34320" cy="115223"/>
              </a:xfrm>
              <a:custGeom>
                <a:avLst/>
                <a:gdLst>
                  <a:gd name="connsiteX0" fmla="*/ 0 w 34320"/>
                  <a:gd name="connsiteY0" fmla="*/ 17161 h 115223"/>
                  <a:gd name="connsiteX1" fmla="*/ 34321 w 34320"/>
                  <a:gd name="connsiteY1" fmla="*/ 0 h 115223"/>
                  <a:gd name="connsiteX2" fmla="*/ 34321 w 34320"/>
                  <a:gd name="connsiteY2" fmla="*/ 98063 h 115223"/>
                  <a:gd name="connsiteX3" fmla="*/ 0 w 34320"/>
                  <a:gd name="connsiteY3" fmla="*/ 115224 h 115223"/>
                  <a:gd name="connsiteX4" fmla="*/ 0 w 34320"/>
                  <a:gd name="connsiteY4" fmla="*/ 17161 h 1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0" h="115223">
                    <a:moveTo>
                      <a:pt x="0" y="17161"/>
                    </a:moveTo>
                    <a:lnTo>
                      <a:pt x="34321" y="0"/>
                    </a:lnTo>
                    <a:lnTo>
                      <a:pt x="34321" y="98063"/>
                    </a:lnTo>
                    <a:lnTo>
                      <a:pt x="0" y="115224"/>
                    </a:lnTo>
                    <a:lnTo>
                      <a:pt x="0" y="171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26" name="Freeform 2725">
                <a:extLst>
                  <a:ext uri="{FF2B5EF4-FFF2-40B4-BE49-F238E27FC236}">
                    <a16:creationId xmlns:a16="http://schemas.microsoft.com/office/drawing/2014/main" id="{071B7266-2AC1-1C7C-F590-70B6B86F1A64}"/>
                  </a:ext>
                </a:extLst>
              </p:cNvPr>
              <p:cNvSpPr/>
              <p:nvPr/>
            </p:nvSpPr>
            <p:spPr>
              <a:xfrm>
                <a:off x="8704083" y="3441200"/>
                <a:ext cx="24514" cy="103316"/>
              </a:xfrm>
              <a:custGeom>
                <a:avLst/>
                <a:gdLst>
                  <a:gd name="connsiteX0" fmla="*/ 0 w 24514"/>
                  <a:gd name="connsiteY0" fmla="*/ 12258 h 103316"/>
                  <a:gd name="connsiteX1" fmla="*/ 24515 w 24514"/>
                  <a:gd name="connsiteY1" fmla="*/ 0 h 103316"/>
                  <a:gd name="connsiteX2" fmla="*/ 24515 w 24514"/>
                  <a:gd name="connsiteY2" fmla="*/ 91059 h 103316"/>
                  <a:gd name="connsiteX3" fmla="*/ 0 w 24514"/>
                  <a:gd name="connsiteY3" fmla="*/ 103316 h 103316"/>
                  <a:gd name="connsiteX4" fmla="*/ 0 w 24514"/>
                  <a:gd name="connsiteY4" fmla="*/ 12258 h 103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14" h="103316">
                    <a:moveTo>
                      <a:pt x="0" y="12258"/>
                    </a:moveTo>
                    <a:lnTo>
                      <a:pt x="24515" y="0"/>
                    </a:lnTo>
                    <a:lnTo>
                      <a:pt x="24515" y="91059"/>
                    </a:lnTo>
                    <a:lnTo>
                      <a:pt x="0" y="103316"/>
                    </a:lnTo>
                    <a:lnTo>
                      <a:pt x="0" y="122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27" name="Freeform 2726">
                <a:extLst>
                  <a:ext uri="{FF2B5EF4-FFF2-40B4-BE49-F238E27FC236}">
                    <a16:creationId xmlns:a16="http://schemas.microsoft.com/office/drawing/2014/main" id="{B76F95A4-6D8B-4F44-5026-562FB94D09C7}"/>
                  </a:ext>
                </a:extLst>
              </p:cNvPr>
              <p:cNvSpPr/>
              <p:nvPr/>
            </p:nvSpPr>
            <p:spPr>
              <a:xfrm>
                <a:off x="8694277" y="3475874"/>
                <a:ext cx="147089" cy="80550"/>
              </a:xfrm>
              <a:custGeom>
                <a:avLst/>
                <a:gdLst>
                  <a:gd name="connsiteX0" fmla="*/ 2451 w 147089"/>
                  <a:gd name="connsiteY0" fmla="*/ 72320 h 80550"/>
                  <a:gd name="connsiteX1" fmla="*/ 144638 w 147089"/>
                  <a:gd name="connsiteY1" fmla="*/ 1226 h 80550"/>
                  <a:gd name="connsiteX2" fmla="*/ 147090 w 147089"/>
                  <a:gd name="connsiteY2" fmla="*/ 3502 h 80550"/>
                  <a:gd name="connsiteX3" fmla="*/ 144638 w 147089"/>
                  <a:gd name="connsiteY3" fmla="*/ 8230 h 80550"/>
                  <a:gd name="connsiteX4" fmla="*/ 2451 w 147089"/>
                  <a:gd name="connsiteY4" fmla="*/ 79324 h 80550"/>
                  <a:gd name="connsiteX5" fmla="*/ 0 w 147089"/>
                  <a:gd name="connsiteY5" fmla="*/ 77048 h 80550"/>
                  <a:gd name="connsiteX6" fmla="*/ 2451 w 147089"/>
                  <a:gd name="connsiteY6" fmla="*/ 72320 h 8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089" h="80550">
                    <a:moveTo>
                      <a:pt x="2451" y="72320"/>
                    </a:moveTo>
                    <a:lnTo>
                      <a:pt x="144638" y="1226"/>
                    </a:lnTo>
                    <a:cubicBezTo>
                      <a:pt x="145996" y="547"/>
                      <a:pt x="147090" y="1562"/>
                      <a:pt x="147090" y="3502"/>
                    </a:cubicBezTo>
                    <a:cubicBezTo>
                      <a:pt x="147090" y="5443"/>
                      <a:pt x="145996" y="7551"/>
                      <a:pt x="144638" y="8230"/>
                    </a:cubicBezTo>
                    <a:lnTo>
                      <a:pt x="2451" y="79324"/>
                    </a:lnTo>
                    <a:cubicBezTo>
                      <a:pt x="1093" y="80003"/>
                      <a:pt x="0" y="78988"/>
                      <a:pt x="0" y="77048"/>
                    </a:cubicBezTo>
                    <a:cubicBezTo>
                      <a:pt x="0" y="75108"/>
                      <a:pt x="1093" y="72999"/>
                      <a:pt x="2451" y="72320"/>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grpSp>
        <p:nvGrpSpPr>
          <p:cNvPr id="2921" name="Group 2920">
            <a:extLst>
              <a:ext uri="{FF2B5EF4-FFF2-40B4-BE49-F238E27FC236}">
                <a16:creationId xmlns:a16="http://schemas.microsoft.com/office/drawing/2014/main" id="{7915ED9E-0FD3-4AC3-7CFE-3169DE808306}"/>
              </a:ext>
            </a:extLst>
          </p:cNvPr>
          <p:cNvGrpSpPr>
            <a:grpSpLocks noChangeAspect="1"/>
          </p:cNvGrpSpPr>
          <p:nvPr/>
        </p:nvGrpSpPr>
        <p:grpSpPr>
          <a:xfrm>
            <a:off x="13488131" y="1035728"/>
            <a:ext cx="785043" cy="1453174"/>
            <a:chOff x="3430451" y="-279889"/>
            <a:chExt cx="2033605" cy="3764356"/>
          </a:xfrm>
        </p:grpSpPr>
        <p:sp>
          <p:nvSpPr>
            <p:cNvPr id="2755" name="Freeform 2754">
              <a:extLst>
                <a:ext uri="{FF2B5EF4-FFF2-40B4-BE49-F238E27FC236}">
                  <a16:creationId xmlns:a16="http://schemas.microsoft.com/office/drawing/2014/main" id="{97A1BD51-A790-F466-D0AD-B918790A10CB}"/>
                </a:ext>
              </a:extLst>
            </p:cNvPr>
            <p:cNvSpPr/>
            <p:nvPr/>
          </p:nvSpPr>
          <p:spPr>
            <a:xfrm>
              <a:off x="3496288" y="2534735"/>
              <a:ext cx="1914586" cy="880592"/>
            </a:xfrm>
            <a:custGeom>
              <a:avLst/>
              <a:gdLst>
                <a:gd name="connsiteX0" fmla="*/ 315586 w 317705"/>
                <a:gd name="connsiteY0" fmla="*/ 73614 h 146125"/>
                <a:gd name="connsiteX1" fmla="*/ 156733 w 317705"/>
                <a:gd name="connsiteY1" fmla="*/ 146698 h 146125"/>
                <a:gd name="connsiteX2" fmla="*/ -2119 w 317705"/>
                <a:gd name="connsiteY2" fmla="*/ 73614 h 146125"/>
                <a:gd name="connsiteX3" fmla="*/ 156733 w 317705"/>
                <a:gd name="connsiteY3" fmla="*/ 573 h 146125"/>
                <a:gd name="connsiteX4" fmla="*/ 315586 w 317705"/>
                <a:gd name="connsiteY4" fmla="*/ 73614 h 1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05" h="146125">
                  <a:moveTo>
                    <a:pt x="315586" y="73614"/>
                  </a:moveTo>
                  <a:cubicBezTo>
                    <a:pt x="315586" y="113960"/>
                    <a:pt x="244564" y="146698"/>
                    <a:pt x="156733" y="146698"/>
                  </a:cubicBezTo>
                  <a:cubicBezTo>
                    <a:pt x="68903" y="146698"/>
                    <a:pt x="-2119" y="113960"/>
                    <a:pt x="-2119" y="73614"/>
                  </a:cubicBezTo>
                  <a:cubicBezTo>
                    <a:pt x="-2119" y="33269"/>
                    <a:pt x="68903" y="573"/>
                    <a:pt x="156733" y="573"/>
                  </a:cubicBezTo>
                  <a:cubicBezTo>
                    <a:pt x="244564" y="573"/>
                    <a:pt x="315586" y="33269"/>
                    <a:pt x="315586" y="73614"/>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56" name="Freeform 2755">
              <a:extLst>
                <a:ext uri="{FF2B5EF4-FFF2-40B4-BE49-F238E27FC236}">
                  <a16:creationId xmlns:a16="http://schemas.microsoft.com/office/drawing/2014/main" id="{245E7E31-3F39-4959-7959-B82816D8959E}"/>
                </a:ext>
              </a:extLst>
            </p:cNvPr>
            <p:cNvSpPr/>
            <p:nvPr/>
          </p:nvSpPr>
          <p:spPr>
            <a:xfrm>
              <a:off x="3430451" y="2408104"/>
              <a:ext cx="2033605" cy="1076363"/>
            </a:xfrm>
            <a:custGeom>
              <a:avLst/>
              <a:gdLst>
                <a:gd name="connsiteX0" fmla="*/ 166819 w 337455"/>
                <a:gd name="connsiteY0" fmla="*/ 573 h 178611"/>
                <a:gd name="connsiteX1" fmla="*/ 49570 w 337455"/>
                <a:gd name="connsiteY1" fmla="*/ 24402 h 178611"/>
                <a:gd name="connsiteX2" fmla="*/ -2119 w 337455"/>
                <a:gd name="connsiteY2" fmla="*/ 89879 h 178611"/>
                <a:gd name="connsiteX3" fmla="*/ 49570 w 337455"/>
                <a:gd name="connsiteY3" fmla="*/ 154389 h 178611"/>
                <a:gd name="connsiteX4" fmla="*/ 166819 w 337455"/>
                <a:gd name="connsiteY4" fmla="*/ 179184 h 178611"/>
                <a:gd name="connsiteX5" fmla="*/ 284067 w 337455"/>
                <a:gd name="connsiteY5" fmla="*/ 154389 h 178611"/>
                <a:gd name="connsiteX6" fmla="*/ 335336 w 337455"/>
                <a:gd name="connsiteY6" fmla="*/ 89879 h 178611"/>
                <a:gd name="connsiteX7" fmla="*/ 284067 w 337455"/>
                <a:gd name="connsiteY7" fmla="*/ 24402 h 178611"/>
                <a:gd name="connsiteX8" fmla="*/ 166819 w 337455"/>
                <a:gd name="connsiteY8" fmla="*/ 573 h 178611"/>
                <a:gd name="connsiteX9" fmla="*/ 166819 w 337455"/>
                <a:gd name="connsiteY9" fmla="*/ 20409 h 178611"/>
                <a:gd name="connsiteX10" fmla="*/ 274822 w 337455"/>
                <a:gd name="connsiteY10" fmla="*/ 42263 h 178611"/>
                <a:gd name="connsiteX11" fmla="*/ 315585 w 337455"/>
                <a:gd name="connsiteY11" fmla="*/ 89879 h 178611"/>
                <a:gd name="connsiteX12" fmla="*/ 274822 w 337455"/>
                <a:gd name="connsiteY12" fmla="*/ 136528 h 178611"/>
                <a:gd name="connsiteX13" fmla="*/ 166819 w 337455"/>
                <a:gd name="connsiteY13" fmla="*/ 159348 h 178611"/>
                <a:gd name="connsiteX14" fmla="*/ 58816 w 337455"/>
                <a:gd name="connsiteY14" fmla="*/ 136528 h 178611"/>
                <a:gd name="connsiteX15" fmla="*/ 18052 w 337455"/>
                <a:gd name="connsiteY15" fmla="*/ 89879 h 178611"/>
                <a:gd name="connsiteX16" fmla="*/ 58816 w 337455"/>
                <a:gd name="connsiteY16" fmla="*/ 42263 h 178611"/>
                <a:gd name="connsiteX17" fmla="*/ 166819 w 337455"/>
                <a:gd name="connsiteY17" fmla="*/ 20409 h 178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7455" h="178611">
                  <a:moveTo>
                    <a:pt x="166819" y="573"/>
                  </a:moveTo>
                  <a:cubicBezTo>
                    <a:pt x="121432" y="573"/>
                    <a:pt x="80248" y="9104"/>
                    <a:pt x="49570" y="24402"/>
                  </a:cubicBezTo>
                  <a:cubicBezTo>
                    <a:pt x="19313" y="39657"/>
                    <a:pt x="-2119" y="62603"/>
                    <a:pt x="-2119" y="89879"/>
                  </a:cubicBezTo>
                  <a:cubicBezTo>
                    <a:pt x="-2119" y="117154"/>
                    <a:pt x="19313" y="139133"/>
                    <a:pt x="49570" y="154389"/>
                  </a:cubicBezTo>
                  <a:cubicBezTo>
                    <a:pt x="80248" y="169644"/>
                    <a:pt x="121432" y="179184"/>
                    <a:pt x="166819" y="179184"/>
                  </a:cubicBezTo>
                  <a:cubicBezTo>
                    <a:pt x="211785" y="179184"/>
                    <a:pt x="253389" y="169644"/>
                    <a:pt x="284067" y="154389"/>
                  </a:cubicBezTo>
                  <a:cubicBezTo>
                    <a:pt x="314324" y="139133"/>
                    <a:pt x="335336" y="117154"/>
                    <a:pt x="335336" y="89879"/>
                  </a:cubicBezTo>
                  <a:cubicBezTo>
                    <a:pt x="335336" y="62603"/>
                    <a:pt x="314324" y="39657"/>
                    <a:pt x="284067" y="24402"/>
                  </a:cubicBezTo>
                  <a:cubicBezTo>
                    <a:pt x="253389" y="9104"/>
                    <a:pt x="211785" y="573"/>
                    <a:pt x="166819" y="573"/>
                  </a:cubicBezTo>
                  <a:close/>
                  <a:moveTo>
                    <a:pt x="166819" y="20409"/>
                  </a:moveTo>
                  <a:cubicBezTo>
                    <a:pt x="209263" y="20409"/>
                    <a:pt x="247926" y="28772"/>
                    <a:pt x="274822" y="42263"/>
                  </a:cubicBezTo>
                  <a:cubicBezTo>
                    <a:pt x="301717" y="55711"/>
                    <a:pt x="315585" y="73320"/>
                    <a:pt x="315585" y="89879"/>
                  </a:cubicBezTo>
                  <a:cubicBezTo>
                    <a:pt x="315585" y="106437"/>
                    <a:pt x="301717" y="123037"/>
                    <a:pt x="274822" y="136528"/>
                  </a:cubicBezTo>
                  <a:cubicBezTo>
                    <a:pt x="247926" y="149976"/>
                    <a:pt x="209263" y="159348"/>
                    <a:pt x="166819" y="159348"/>
                  </a:cubicBezTo>
                  <a:cubicBezTo>
                    <a:pt x="124374" y="159348"/>
                    <a:pt x="85712" y="149976"/>
                    <a:pt x="58816" y="136528"/>
                  </a:cubicBezTo>
                  <a:cubicBezTo>
                    <a:pt x="31500" y="123037"/>
                    <a:pt x="18052" y="106437"/>
                    <a:pt x="18052" y="89879"/>
                  </a:cubicBezTo>
                  <a:cubicBezTo>
                    <a:pt x="18052" y="73320"/>
                    <a:pt x="31500" y="55711"/>
                    <a:pt x="58816" y="42263"/>
                  </a:cubicBezTo>
                  <a:cubicBezTo>
                    <a:pt x="85712" y="28772"/>
                    <a:pt x="124374" y="20409"/>
                    <a:pt x="166819" y="20409"/>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58" name="Freeform 2757">
              <a:extLst>
                <a:ext uri="{FF2B5EF4-FFF2-40B4-BE49-F238E27FC236}">
                  <a16:creationId xmlns:a16="http://schemas.microsoft.com/office/drawing/2014/main" id="{B11A262C-69E0-972D-73EC-B341B854291F}"/>
                </a:ext>
              </a:extLst>
            </p:cNvPr>
            <p:cNvSpPr/>
            <p:nvPr/>
          </p:nvSpPr>
          <p:spPr>
            <a:xfrm>
              <a:off x="3496288" y="2027713"/>
              <a:ext cx="1914586" cy="880592"/>
            </a:xfrm>
            <a:custGeom>
              <a:avLst/>
              <a:gdLst>
                <a:gd name="connsiteX0" fmla="*/ 315586 w 317705"/>
                <a:gd name="connsiteY0" fmla="*/ 73614 h 146125"/>
                <a:gd name="connsiteX1" fmla="*/ 156733 w 317705"/>
                <a:gd name="connsiteY1" fmla="*/ 146698 h 146125"/>
                <a:gd name="connsiteX2" fmla="*/ -2119 w 317705"/>
                <a:gd name="connsiteY2" fmla="*/ 73614 h 146125"/>
                <a:gd name="connsiteX3" fmla="*/ 156733 w 317705"/>
                <a:gd name="connsiteY3" fmla="*/ 573 h 146125"/>
                <a:gd name="connsiteX4" fmla="*/ 315586 w 317705"/>
                <a:gd name="connsiteY4" fmla="*/ 73614 h 1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05" h="146125">
                  <a:moveTo>
                    <a:pt x="315586" y="73614"/>
                  </a:moveTo>
                  <a:cubicBezTo>
                    <a:pt x="315586" y="113960"/>
                    <a:pt x="244564" y="146698"/>
                    <a:pt x="156733" y="146698"/>
                  </a:cubicBezTo>
                  <a:cubicBezTo>
                    <a:pt x="68903" y="146698"/>
                    <a:pt x="-2119" y="113960"/>
                    <a:pt x="-2119" y="73614"/>
                  </a:cubicBezTo>
                  <a:cubicBezTo>
                    <a:pt x="-2119" y="33311"/>
                    <a:pt x="68903" y="573"/>
                    <a:pt x="156733" y="573"/>
                  </a:cubicBezTo>
                  <a:cubicBezTo>
                    <a:pt x="244564" y="573"/>
                    <a:pt x="315586" y="33311"/>
                    <a:pt x="315586" y="73614"/>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59" name="Freeform 2758">
              <a:extLst>
                <a:ext uri="{FF2B5EF4-FFF2-40B4-BE49-F238E27FC236}">
                  <a16:creationId xmlns:a16="http://schemas.microsoft.com/office/drawing/2014/main" id="{F6478691-2709-40D0-65C1-C73011E12EEE}"/>
                </a:ext>
              </a:extLst>
            </p:cNvPr>
            <p:cNvSpPr/>
            <p:nvPr/>
          </p:nvSpPr>
          <p:spPr>
            <a:xfrm>
              <a:off x="3430451" y="1918040"/>
              <a:ext cx="2033605" cy="1076616"/>
            </a:xfrm>
            <a:custGeom>
              <a:avLst/>
              <a:gdLst>
                <a:gd name="connsiteX0" fmla="*/ 166819 w 337455"/>
                <a:gd name="connsiteY0" fmla="*/ 573 h 178653"/>
                <a:gd name="connsiteX1" fmla="*/ 49570 w 337455"/>
                <a:gd name="connsiteY1" fmla="*/ 24402 h 178653"/>
                <a:gd name="connsiteX2" fmla="*/ -2119 w 337455"/>
                <a:gd name="connsiteY2" fmla="*/ 89879 h 178653"/>
                <a:gd name="connsiteX3" fmla="*/ 49570 w 337455"/>
                <a:gd name="connsiteY3" fmla="*/ 154389 h 178653"/>
                <a:gd name="connsiteX4" fmla="*/ 166819 w 337455"/>
                <a:gd name="connsiteY4" fmla="*/ 179226 h 178653"/>
                <a:gd name="connsiteX5" fmla="*/ 284067 w 337455"/>
                <a:gd name="connsiteY5" fmla="*/ 154389 h 178653"/>
                <a:gd name="connsiteX6" fmla="*/ 335336 w 337455"/>
                <a:gd name="connsiteY6" fmla="*/ 89879 h 178653"/>
                <a:gd name="connsiteX7" fmla="*/ 284067 w 337455"/>
                <a:gd name="connsiteY7" fmla="*/ 24402 h 178653"/>
                <a:gd name="connsiteX8" fmla="*/ 166819 w 337455"/>
                <a:gd name="connsiteY8" fmla="*/ 573 h 178653"/>
                <a:gd name="connsiteX9" fmla="*/ 166819 w 337455"/>
                <a:gd name="connsiteY9" fmla="*/ 20409 h 178653"/>
                <a:gd name="connsiteX10" fmla="*/ 274822 w 337455"/>
                <a:gd name="connsiteY10" fmla="*/ 42263 h 178653"/>
                <a:gd name="connsiteX11" fmla="*/ 315585 w 337455"/>
                <a:gd name="connsiteY11" fmla="*/ 89879 h 178653"/>
                <a:gd name="connsiteX12" fmla="*/ 274822 w 337455"/>
                <a:gd name="connsiteY12" fmla="*/ 136528 h 178653"/>
                <a:gd name="connsiteX13" fmla="*/ 166819 w 337455"/>
                <a:gd name="connsiteY13" fmla="*/ 159348 h 178653"/>
                <a:gd name="connsiteX14" fmla="*/ 58816 w 337455"/>
                <a:gd name="connsiteY14" fmla="*/ 136528 h 178653"/>
                <a:gd name="connsiteX15" fmla="*/ 18052 w 337455"/>
                <a:gd name="connsiteY15" fmla="*/ 89879 h 178653"/>
                <a:gd name="connsiteX16" fmla="*/ 58816 w 337455"/>
                <a:gd name="connsiteY16" fmla="*/ 42263 h 178653"/>
                <a:gd name="connsiteX17" fmla="*/ 166819 w 337455"/>
                <a:gd name="connsiteY17" fmla="*/ 20409 h 178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7455" h="178653">
                  <a:moveTo>
                    <a:pt x="166819" y="573"/>
                  </a:moveTo>
                  <a:cubicBezTo>
                    <a:pt x="121432" y="573"/>
                    <a:pt x="80248" y="9104"/>
                    <a:pt x="49570" y="24402"/>
                  </a:cubicBezTo>
                  <a:cubicBezTo>
                    <a:pt x="19313" y="39657"/>
                    <a:pt x="-2119" y="62603"/>
                    <a:pt x="-2119" y="89879"/>
                  </a:cubicBezTo>
                  <a:cubicBezTo>
                    <a:pt x="-2119" y="117154"/>
                    <a:pt x="19313" y="139133"/>
                    <a:pt x="49570" y="154389"/>
                  </a:cubicBezTo>
                  <a:cubicBezTo>
                    <a:pt x="80248" y="169686"/>
                    <a:pt x="121432" y="179226"/>
                    <a:pt x="166819" y="179226"/>
                  </a:cubicBezTo>
                  <a:cubicBezTo>
                    <a:pt x="211785" y="179226"/>
                    <a:pt x="253389" y="169686"/>
                    <a:pt x="284067" y="154389"/>
                  </a:cubicBezTo>
                  <a:cubicBezTo>
                    <a:pt x="314324" y="139133"/>
                    <a:pt x="335336" y="117154"/>
                    <a:pt x="335336" y="89879"/>
                  </a:cubicBezTo>
                  <a:cubicBezTo>
                    <a:pt x="335336" y="62603"/>
                    <a:pt x="314324" y="39657"/>
                    <a:pt x="284067" y="24402"/>
                  </a:cubicBezTo>
                  <a:cubicBezTo>
                    <a:pt x="253389" y="9104"/>
                    <a:pt x="211785" y="573"/>
                    <a:pt x="166819" y="573"/>
                  </a:cubicBezTo>
                  <a:close/>
                  <a:moveTo>
                    <a:pt x="166819" y="20409"/>
                  </a:moveTo>
                  <a:cubicBezTo>
                    <a:pt x="209263" y="20409"/>
                    <a:pt x="247926" y="28772"/>
                    <a:pt x="274822" y="42263"/>
                  </a:cubicBezTo>
                  <a:cubicBezTo>
                    <a:pt x="301717" y="55711"/>
                    <a:pt x="315585" y="73362"/>
                    <a:pt x="315585" y="89879"/>
                  </a:cubicBezTo>
                  <a:cubicBezTo>
                    <a:pt x="315585" y="106437"/>
                    <a:pt x="301717" y="123079"/>
                    <a:pt x="274822" y="136528"/>
                  </a:cubicBezTo>
                  <a:cubicBezTo>
                    <a:pt x="247926" y="150018"/>
                    <a:pt x="209263" y="159348"/>
                    <a:pt x="166819" y="159348"/>
                  </a:cubicBezTo>
                  <a:cubicBezTo>
                    <a:pt x="124374" y="159348"/>
                    <a:pt x="85712" y="150018"/>
                    <a:pt x="58816" y="136528"/>
                  </a:cubicBezTo>
                  <a:cubicBezTo>
                    <a:pt x="31500" y="123079"/>
                    <a:pt x="18052" y="106437"/>
                    <a:pt x="18052" y="89879"/>
                  </a:cubicBezTo>
                  <a:cubicBezTo>
                    <a:pt x="18052" y="73362"/>
                    <a:pt x="31500" y="55711"/>
                    <a:pt x="58816" y="42263"/>
                  </a:cubicBezTo>
                  <a:cubicBezTo>
                    <a:pt x="85712" y="28772"/>
                    <a:pt x="124374" y="20409"/>
                    <a:pt x="166819" y="20409"/>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63" name="Freeform 2762">
              <a:extLst>
                <a:ext uri="{FF2B5EF4-FFF2-40B4-BE49-F238E27FC236}">
                  <a16:creationId xmlns:a16="http://schemas.microsoft.com/office/drawing/2014/main" id="{FAC6302F-5825-C849-04CE-78DD3173C0E3}"/>
                </a:ext>
              </a:extLst>
            </p:cNvPr>
            <p:cNvSpPr/>
            <p:nvPr/>
          </p:nvSpPr>
          <p:spPr>
            <a:xfrm>
              <a:off x="3828157" y="2090801"/>
              <a:ext cx="1243629" cy="651449"/>
            </a:xfrm>
            <a:custGeom>
              <a:avLst/>
              <a:gdLst>
                <a:gd name="connsiteX0" fmla="*/ 103006 w 206367"/>
                <a:gd name="connsiteY0" fmla="*/ 583 h 108101"/>
                <a:gd name="connsiteX1" fmla="*/ 33037 w 206367"/>
                <a:gd name="connsiteY1" fmla="*/ 16602 h 108101"/>
                <a:gd name="connsiteX2" fmla="*/ 9354 w 206367"/>
                <a:gd name="connsiteY2" fmla="*/ 33112 h 108101"/>
                <a:gd name="connsiteX3" fmla="*/ -178 w 206367"/>
                <a:gd name="connsiteY3" fmla="*/ 54634 h 108101"/>
                <a:gd name="connsiteX4" fmla="*/ 9354 w 206367"/>
                <a:gd name="connsiteY4" fmla="*/ 76156 h 108101"/>
                <a:gd name="connsiteX5" fmla="*/ 33037 w 206367"/>
                <a:gd name="connsiteY5" fmla="*/ 92764 h 108101"/>
                <a:gd name="connsiteX6" fmla="*/ 103006 w 206367"/>
                <a:gd name="connsiteY6" fmla="*/ 108685 h 108101"/>
                <a:gd name="connsiteX7" fmla="*/ 172777 w 206367"/>
                <a:gd name="connsiteY7" fmla="*/ 92764 h 108101"/>
                <a:gd name="connsiteX8" fmla="*/ 196362 w 206367"/>
                <a:gd name="connsiteY8" fmla="*/ 76156 h 108101"/>
                <a:gd name="connsiteX9" fmla="*/ 206189 w 206367"/>
                <a:gd name="connsiteY9" fmla="*/ 54634 h 108101"/>
                <a:gd name="connsiteX10" fmla="*/ 196362 w 206367"/>
                <a:gd name="connsiteY10" fmla="*/ 33112 h 108101"/>
                <a:gd name="connsiteX11" fmla="*/ 172777 w 206367"/>
                <a:gd name="connsiteY11" fmla="*/ 16602 h 108101"/>
                <a:gd name="connsiteX12" fmla="*/ 103006 w 206367"/>
                <a:gd name="connsiteY12" fmla="*/ 583 h 108101"/>
                <a:gd name="connsiteX13" fmla="*/ 103006 w 206367"/>
                <a:gd name="connsiteY13" fmla="*/ 10410 h 108101"/>
                <a:gd name="connsiteX14" fmla="*/ 168159 w 206367"/>
                <a:gd name="connsiteY14" fmla="*/ 25152 h 108101"/>
                <a:gd name="connsiteX15" fmla="*/ 189090 w 206367"/>
                <a:gd name="connsiteY15" fmla="*/ 39893 h 108101"/>
                <a:gd name="connsiteX16" fmla="*/ 196362 w 206367"/>
                <a:gd name="connsiteY16" fmla="*/ 54634 h 108101"/>
                <a:gd name="connsiteX17" fmla="*/ 189090 w 206367"/>
                <a:gd name="connsiteY17" fmla="*/ 69375 h 108101"/>
                <a:gd name="connsiteX18" fmla="*/ 168159 w 206367"/>
                <a:gd name="connsiteY18" fmla="*/ 84116 h 108101"/>
                <a:gd name="connsiteX19" fmla="*/ 103006 w 206367"/>
                <a:gd name="connsiteY19" fmla="*/ 98857 h 108101"/>
                <a:gd name="connsiteX20" fmla="*/ 37656 w 206367"/>
                <a:gd name="connsiteY20" fmla="*/ 84116 h 108101"/>
                <a:gd name="connsiteX21" fmla="*/ 16724 w 206367"/>
                <a:gd name="connsiteY21" fmla="*/ 69375 h 108101"/>
                <a:gd name="connsiteX22" fmla="*/ 9649 w 206367"/>
                <a:gd name="connsiteY22" fmla="*/ 54634 h 108101"/>
                <a:gd name="connsiteX23" fmla="*/ 16724 w 206367"/>
                <a:gd name="connsiteY23" fmla="*/ 39893 h 108101"/>
                <a:gd name="connsiteX24" fmla="*/ 37656 w 206367"/>
                <a:gd name="connsiteY24" fmla="*/ 25152 h 108101"/>
                <a:gd name="connsiteX25" fmla="*/ 103006 w 206367"/>
                <a:gd name="connsiteY25" fmla="*/ 10410 h 108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6367" h="108101">
                  <a:moveTo>
                    <a:pt x="103006" y="583"/>
                  </a:moveTo>
                  <a:cubicBezTo>
                    <a:pt x="77652" y="583"/>
                    <a:pt x="52200" y="6971"/>
                    <a:pt x="33037" y="16602"/>
                  </a:cubicBezTo>
                  <a:cubicBezTo>
                    <a:pt x="23407" y="21417"/>
                    <a:pt x="15349" y="26822"/>
                    <a:pt x="9354" y="33112"/>
                  </a:cubicBezTo>
                  <a:cubicBezTo>
                    <a:pt x="3458" y="39499"/>
                    <a:pt x="-178" y="46870"/>
                    <a:pt x="-178" y="54634"/>
                  </a:cubicBezTo>
                  <a:cubicBezTo>
                    <a:pt x="-178" y="62398"/>
                    <a:pt x="3458" y="69768"/>
                    <a:pt x="9354" y="76156"/>
                  </a:cubicBezTo>
                  <a:cubicBezTo>
                    <a:pt x="15349" y="82544"/>
                    <a:pt x="23407" y="87949"/>
                    <a:pt x="33037" y="92764"/>
                  </a:cubicBezTo>
                  <a:cubicBezTo>
                    <a:pt x="52200" y="102297"/>
                    <a:pt x="77652" y="108685"/>
                    <a:pt x="103006" y="108685"/>
                  </a:cubicBezTo>
                  <a:cubicBezTo>
                    <a:pt x="128457" y="108685"/>
                    <a:pt x="153516" y="102297"/>
                    <a:pt x="172777" y="92764"/>
                  </a:cubicBezTo>
                  <a:cubicBezTo>
                    <a:pt x="182408" y="87949"/>
                    <a:pt x="190466" y="82544"/>
                    <a:pt x="196362" y="76156"/>
                  </a:cubicBezTo>
                  <a:cubicBezTo>
                    <a:pt x="202357" y="69768"/>
                    <a:pt x="206189" y="62398"/>
                    <a:pt x="206189" y="54634"/>
                  </a:cubicBezTo>
                  <a:cubicBezTo>
                    <a:pt x="206189" y="46870"/>
                    <a:pt x="202357" y="39499"/>
                    <a:pt x="196362" y="33112"/>
                  </a:cubicBezTo>
                  <a:cubicBezTo>
                    <a:pt x="190466" y="26822"/>
                    <a:pt x="182408" y="21417"/>
                    <a:pt x="172777" y="16602"/>
                  </a:cubicBezTo>
                  <a:cubicBezTo>
                    <a:pt x="153516" y="6971"/>
                    <a:pt x="128457" y="583"/>
                    <a:pt x="103006" y="583"/>
                  </a:cubicBezTo>
                  <a:close/>
                  <a:moveTo>
                    <a:pt x="103006" y="10410"/>
                  </a:moveTo>
                  <a:cubicBezTo>
                    <a:pt x="126787" y="10410"/>
                    <a:pt x="150470" y="16307"/>
                    <a:pt x="168159" y="25152"/>
                  </a:cubicBezTo>
                  <a:cubicBezTo>
                    <a:pt x="177003" y="29574"/>
                    <a:pt x="184177" y="34782"/>
                    <a:pt x="189090" y="39893"/>
                  </a:cubicBezTo>
                  <a:cubicBezTo>
                    <a:pt x="193905" y="45101"/>
                    <a:pt x="196362" y="50113"/>
                    <a:pt x="196362" y="54634"/>
                  </a:cubicBezTo>
                  <a:cubicBezTo>
                    <a:pt x="196362" y="59154"/>
                    <a:pt x="193905" y="64265"/>
                    <a:pt x="189090" y="69375"/>
                  </a:cubicBezTo>
                  <a:cubicBezTo>
                    <a:pt x="184177" y="74583"/>
                    <a:pt x="177003" y="79694"/>
                    <a:pt x="168159" y="84116"/>
                  </a:cubicBezTo>
                  <a:cubicBezTo>
                    <a:pt x="150470" y="92961"/>
                    <a:pt x="126787" y="98857"/>
                    <a:pt x="103006" y="98857"/>
                  </a:cubicBezTo>
                  <a:cubicBezTo>
                    <a:pt x="79322" y="98857"/>
                    <a:pt x="55246" y="92961"/>
                    <a:pt x="37656" y="84116"/>
                  </a:cubicBezTo>
                  <a:cubicBezTo>
                    <a:pt x="28812" y="79694"/>
                    <a:pt x="21540" y="74583"/>
                    <a:pt x="16724" y="69375"/>
                  </a:cubicBezTo>
                  <a:cubicBezTo>
                    <a:pt x="11909" y="64265"/>
                    <a:pt x="9649" y="59154"/>
                    <a:pt x="9649" y="54634"/>
                  </a:cubicBezTo>
                  <a:cubicBezTo>
                    <a:pt x="9649" y="50113"/>
                    <a:pt x="11909" y="45101"/>
                    <a:pt x="16724" y="39893"/>
                  </a:cubicBezTo>
                  <a:cubicBezTo>
                    <a:pt x="21540" y="34782"/>
                    <a:pt x="28812" y="29574"/>
                    <a:pt x="37656" y="25152"/>
                  </a:cubicBezTo>
                  <a:cubicBezTo>
                    <a:pt x="55246" y="16307"/>
                    <a:pt x="79322" y="10410"/>
                    <a:pt x="103006" y="10410"/>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64" name="Freeform 2763">
              <a:extLst>
                <a:ext uri="{FF2B5EF4-FFF2-40B4-BE49-F238E27FC236}">
                  <a16:creationId xmlns:a16="http://schemas.microsoft.com/office/drawing/2014/main" id="{100772CE-1CC6-3894-5FB3-F5D3A48AD4BE}"/>
                </a:ext>
              </a:extLst>
            </p:cNvPr>
            <p:cNvSpPr/>
            <p:nvPr/>
          </p:nvSpPr>
          <p:spPr>
            <a:xfrm>
              <a:off x="3828157" y="40505"/>
              <a:ext cx="651425" cy="2402081"/>
            </a:xfrm>
            <a:custGeom>
              <a:avLst/>
              <a:gdLst>
                <a:gd name="connsiteX0" fmla="*/ 98085 w 108097"/>
                <a:gd name="connsiteY0" fmla="*/ 556 h 398600"/>
                <a:gd name="connsiteX1" fmla="*/ 98085 w 108097"/>
                <a:gd name="connsiteY1" fmla="*/ 1146 h 398600"/>
                <a:gd name="connsiteX2" fmla="*/ -185 w 108097"/>
                <a:gd name="connsiteY2" fmla="*/ 393653 h 398600"/>
                <a:gd name="connsiteX3" fmla="*/ 6891 w 108097"/>
                <a:gd name="connsiteY3" fmla="*/ 399156 h 398600"/>
                <a:gd name="connsiteX4" fmla="*/ 105161 w 108097"/>
                <a:gd name="connsiteY4" fmla="*/ 350019 h 398600"/>
                <a:gd name="connsiteX5" fmla="*/ 107912 w 108097"/>
                <a:gd name="connsiteY5" fmla="*/ 348742 h 398600"/>
                <a:gd name="connsiteX6" fmla="*/ 107912 w 108097"/>
                <a:gd name="connsiteY6" fmla="*/ 345695 h 398600"/>
                <a:gd name="connsiteX7" fmla="*/ 107912 w 108097"/>
                <a:gd name="connsiteY7" fmla="*/ 1736 h 398600"/>
                <a:gd name="connsiteX8" fmla="*/ 98085 w 108097"/>
                <a:gd name="connsiteY8" fmla="*/ 556 h 398600"/>
                <a:gd name="connsiteX9" fmla="*/ 98085 w 108097"/>
                <a:gd name="connsiteY9" fmla="*/ 41045 h 398600"/>
                <a:gd name="connsiteX10" fmla="*/ 98085 w 108097"/>
                <a:gd name="connsiteY10" fmla="*/ 342649 h 398600"/>
                <a:gd name="connsiteX11" fmla="*/ 11804 w 108097"/>
                <a:gd name="connsiteY11" fmla="*/ 385693 h 398600"/>
                <a:gd name="connsiteX12" fmla="*/ 95334 w 108097"/>
                <a:gd name="connsiteY12" fmla="*/ 52150 h 398600"/>
                <a:gd name="connsiteX13" fmla="*/ 98085 w 108097"/>
                <a:gd name="connsiteY13" fmla="*/ 41045 h 3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097" h="398600">
                  <a:moveTo>
                    <a:pt x="98085" y="556"/>
                  </a:moveTo>
                  <a:lnTo>
                    <a:pt x="98085" y="1146"/>
                  </a:lnTo>
                  <a:cubicBezTo>
                    <a:pt x="98085" y="1146"/>
                    <a:pt x="97987" y="1146"/>
                    <a:pt x="-185" y="393653"/>
                  </a:cubicBezTo>
                  <a:lnTo>
                    <a:pt x="6891" y="399156"/>
                  </a:lnTo>
                  <a:lnTo>
                    <a:pt x="105161" y="350019"/>
                  </a:lnTo>
                  <a:lnTo>
                    <a:pt x="107912" y="348742"/>
                  </a:lnTo>
                  <a:lnTo>
                    <a:pt x="107912" y="345695"/>
                  </a:lnTo>
                  <a:lnTo>
                    <a:pt x="107912" y="1736"/>
                  </a:lnTo>
                  <a:lnTo>
                    <a:pt x="98085" y="556"/>
                  </a:lnTo>
                  <a:close/>
                  <a:moveTo>
                    <a:pt x="98085" y="41045"/>
                  </a:moveTo>
                  <a:lnTo>
                    <a:pt x="98085" y="342649"/>
                  </a:lnTo>
                  <a:lnTo>
                    <a:pt x="11804" y="385693"/>
                  </a:lnTo>
                  <a:cubicBezTo>
                    <a:pt x="58089" y="200741"/>
                    <a:pt x="83443" y="99813"/>
                    <a:pt x="95334" y="52150"/>
                  </a:cubicBezTo>
                  <a:cubicBezTo>
                    <a:pt x="96906" y="45763"/>
                    <a:pt x="96906" y="45861"/>
                    <a:pt x="98085" y="41045"/>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65" name="Freeform 2764">
              <a:extLst>
                <a:ext uri="{FF2B5EF4-FFF2-40B4-BE49-F238E27FC236}">
                  <a16:creationId xmlns:a16="http://schemas.microsoft.com/office/drawing/2014/main" id="{1DC101C2-825B-3953-3D2E-70C5BDE528B0}"/>
                </a:ext>
              </a:extLst>
            </p:cNvPr>
            <p:cNvSpPr/>
            <p:nvPr/>
          </p:nvSpPr>
          <p:spPr>
            <a:xfrm>
              <a:off x="4420361" y="40505"/>
              <a:ext cx="649647" cy="2698195"/>
            </a:xfrm>
            <a:custGeom>
              <a:avLst/>
              <a:gdLst>
                <a:gd name="connsiteX0" fmla="*/ 9361 w 107802"/>
                <a:gd name="connsiteY0" fmla="*/ 560 h 447737"/>
                <a:gd name="connsiteX1" fmla="*/ -171 w 107802"/>
                <a:gd name="connsiteY1" fmla="*/ 1739 h 447737"/>
                <a:gd name="connsiteX2" fmla="*/ -171 w 107802"/>
                <a:gd name="connsiteY2" fmla="*/ 3017 h 447737"/>
                <a:gd name="connsiteX3" fmla="*/ -171 w 107802"/>
                <a:gd name="connsiteY3" fmla="*/ 443973 h 447737"/>
                <a:gd name="connsiteX4" fmla="*/ 6904 w 107802"/>
                <a:gd name="connsiteY4" fmla="*/ 448297 h 447737"/>
                <a:gd name="connsiteX5" fmla="*/ 105174 w 107802"/>
                <a:gd name="connsiteY5" fmla="*/ 399160 h 447737"/>
                <a:gd name="connsiteX6" fmla="*/ 107631 w 107802"/>
                <a:gd name="connsiteY6" fmla="*/ 393656 h 447737"/>
                <a:gd name="connsiteX7" fmla="*/ 9656 w 107802"/>
                <a:gd name="connsiteY7" fmla="*/ 1739 h 447737"/>
                <a:gd name="connsiteX8" fmla="*/ 9361 w 107802"/>
                <a:gd name="connsiteY8" fmla="*/ 560 h 447737"/>
                <a:gd name="connsiteX9" fmla="*/ 9656 w 107802"/>
                <a:gd name="connsiteY9" fmla="*/ 42326 h 447737"/>
                <a:gd name="connsiteX10" fmla="*/ 97214 w 107802"/>
                <a:gd name="connsiteY10" fmla="*/ 392379 h 447737"/>
                <a:gd name="connsiteX11" fmla="*/ 9656 w 107802"/>
                <a:gd name="connsiteY11" fmla="*/ 436013 h 447737"/>
                <a:gd name="connsiteX12" fmla="*/ 9656 w 107802"/>
                <a:gd name="connsiteY12" fmla="*/ 42326 h 447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802" h="447737">
                  <a:moveTo>
                    <a:pt x="9361" y="560"/>
                  </a:moveTo>
                  <a:lnTo>
                    <a:pt x="-171" y="1739"/>
                  </a:lnTo>
                  <a:lnTo>
                    <a:pt x="-171" y="3017"/>
                  </a:lnTo>
                  <a:lnTo>
                    <a:pt x="-171" y="443973"/>
                  </a:lnTo>
                  <a:lnTo>
                    <a:pt x="6904" y="448297"/>
                  </a:lnTo>
                  <a:lnTo>
                    <a:pt x="105174" y="399160"/>
                  </a:lnTo>
                  <a:lnTo>
                    <a:pt x="107631" y="393656"/>
                  </a:lnTo>
                  <a:lnTo>
                    <a:pt x="9656" y="1739"/>
                  </a:lnTo>
                  <a:lnTo>
                    <a:pt x="9361" y="560"/>
                  </a:lnTo>
                  <a:close/>
                  <a:moveTo>
                    <a:pt x="9656" y="42326"/>
                  </a:moveTo>
                  <a:lnTo>
                    <a:pt x="97214" y="392379"/>
                  </a:lnTo>
                  <a:lnTo>
                    <a:pt x="9656" y="436013"/>
                  </a:lnTo>
                  <a:lnTo>
                    <a:pt x="9656" y="4232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66" name="Freeform 2765">
              <a:extLst>
                <a:ext uri="{FF2B5EF4-FFF2-40B4-BE49-F238E27FC236}">
                  <a16:creationId xmlns:a16="http://schemas.microsoft.com/office/drawing/2014/main" id="{7D021BED-3D8F-40B0-2D0D-E686DC05C8D4}"/>
                </a:ext>
              </a:extLst>
            </p:cNvPr>
            <p:cNvSpPr/>
            <p:nvPr/>
          </p:nvSpPr>
          <p:spPr>
            <a:xfrm>
              <a:off x="3874939" y="382817"/>
              <a:ext cx="606221" cy="1943101"/>
            </a:xfrm>
            <a:custGeom>
              <a:avLst/>
              <a:gdLst>
                <a:gd name="connsiteX0" fmla="*/ 91600 w 100596"/>
                <a:gd name="connsiteY0" fmla="*/ 559 h 322437"/>
                <a:gd name="connsiteX1" fmla="*/ 80495 w 100596"/>
                <a:gd name="connsiteY1" fmla="*/ 8814 h 322437"/>
                <a:gd name="connsiteX2" fmla="*/ 74108 w 100596"/>
                <a:gd name="connsiteY2" fmla="*/ 15005 h 322437"/>
                <a:gd name="connsiteX3" fmla="*/ 70668 w 100596"/>
                <a:gd name="connsiteY3" fmla="*/ 23555 h 322437"/>
                <a:gd name="connsiteX4" fmla="*/ 72830 w 100596"/>
                <a:gd name="connsiteY4" fmla="*/ 29452 h 322437"/>
                <a:gd name="connsiteX5" fmla="*/ 77449 w 100596"/>
                <a:gd name="connsiteY5" fmla="*/ 31908 h 322437"/>
                <a:gd name="connsiteX6" fmla="*/ 85409 w 100596"/>
                <a:gd name="connsiteY6" fmla="*/ 33088 h 322437"/>
                <a:gd name="connsiteX7" fmla="*/ 89438 w 100596"/>
                <a:gd name="connsiteY7" fmla="*/ 33677 h 322437"/>
                <a:gd name="connsiteX8" fmla="*/ 87571 w 100596"/>
                <a:gd name="connsiteY8" fmla="*/ 35545 h 322437"/>
                <a:gd name="connsiteX9" fmla="*/ 79316 w 100596"/>
                <a:gd name="connsiteY9" fmla="*/ 40753 h 322437"/>
                <a:gd name="connsiteX10" fmla="*/ 70079 w 100596"/>
                <a:gd name="connsiteY10" fmla="*/ 47239 h 322437"/>
                <a:gd name="connsiteX11" fmla="*/ 64871 w 100596"/>
                <a:gd name="connsiteY11" fmla="*/ 57656 h 322437"/>
                <a:gd name="connsiteX12" fmla="*/ 67327 w 100596"/>
                <a:gd name="connsiteY12" fmla="*/ 64142 h 322437"/>
                <a:gd name="connsiteX13" fmla="*/ 72536 w 100596"/>
                <a:gd name="connsiteY13" fmla="*/ 67189 h 322437"/>
                <a:gd name="connsiteX14" fmla="*/ 83051 w 100596"/>
                <a:gd name="connsiteY14" fmla="*/ 69646 h 322437"/>
                <a:gd name="connsiteX15" fmla="*/ 90028 w 100596"/>
                <a:gd name="connsiteY15" fmla="*/ 71513 h 322437"/>
                <a:gd name="connsiteX16" fmla="*/ 85114 w 100596"/>
                <a:gd name="connsiteY16" fmla="*/ 76132 h 322437"/>
                <a:gd name="connsiteX17" fmla="*/ 72241 w 100596"/>
                <a:gd name="connsiteY17" fmla="*/ 82520 h 322437"/>
                <a:gd name="connsiteX18" fmla="*/ 58778 w 100596"/>
                <a:gd name="connsiteY18" fmla="*/ 89890 h 322437"/>
                <a:gd name="connsiteX19" fmla="*/ 51014 w 100596"/>
                <a:gd name="connsiteY19" fmla="*/ 102174 h 322437"/>
                <a:gd name="connsiteX20" fmla="*/ 54454 w 100596"/>
                <a:gd name="connsiteY20" fmla="*/ 109545 h 322437"/>
                <a:gd name="connsiteX21" fmla="*/ 61235 w 100596"/>
                <a:gd name="connsiteY21" fmla="*/ 112985 h 322437"/>
                <a:gd name="connsiteX22" fmla="*/ 76270 w 100596"/>
                <a:gd name="connsiteY22" fmla="*/ 116031 h 322437"/>
                <a:gd name="connsiteX23" fmla="*/ 88554 w 100596"/>
                <a:gd name="connsiteY23" fmla="*/ 118783 h 322437"/>
                <a:gd name="connsiteX24" fmla="*/ 90322 w 100596"/>
                <a:gd name="connsiteY24" fmla="*/ 119962 h 322437"/>
                <a:gd name="connsiteX25" fmla="*/ 90322 w 100596"/>
                <a:gd name="connsiteY25" fmla="*/ 120650 h 322437"/>
                <a:gd name="connsiteX26" fmla="*/ 82657 w 100596"/>
                <a:gd name="connsiteY26" fmla="*/ 127726 h 322437"/>
                <a:gd name="connsiteX27" fmla="*/ 64576 w 100596"/>
                <a:gd name="connsiteY27" fmla="*/ 135981 h 322437"/>
                <a:gd name="connsiteX28" fmla="*/ 45806 w 100596"/>
                <a:gd name="connsiteY28" fmla="*/ 145808 h 322437"/>
                <a:gd name="connsiteX29" fmla="*/ 35684 w 100596"/>
                <a:gd name="connsiteY29" fmla="*/ 161139 h 322437"/>
                <a:gd name="connsiteX30" fmla="*/ 40008 w 100596"/>
                <a:gd name="connsiteY30" fmla="*/ 170082 h 322437"/>
                <a:gd name="connsiteX31" fmla="*/ 48263 w 100596"/>
                <a:gd name="connsiteY31" fmla="*/ 174996 h 322437"/>
                <a:gd name="connsiteX32" fmla="*/ 68605 w 100596"/>
                <a:gd name="connsiteY32" fmla="*/ 179909 h 322437"/>
                <a:gd name="connsiteX33" fmla="*/ 86392 w 100596"/>
                <a:gd name="connsiteY33" fmla="*/ 184528 h 322437"/>
                <a:gd name="connsiteX34" fmla="*/ 90028 w 100596"/>
                <a:gd name="connsiteY34" fmla="*/ 187280 h 322437"/>
                <a:gd name="connsiteX35" fmla="*/ 90322 w 100596"/>
                <a:gd name="connsiteY35" fmla="*/ 189737 h 322437"/>
                <a:gd name="connsiteX36" fmla="*/ 79906 w 100596"/>
                <a:gd name="connsiteY36" fmla="*/ 199269 h 322437"/>
                <a:gd name="connsiteX37" fmla="*/ 55928 w 100596"/>
                <a:gd name="connsiteY37" fmla="*/ 209686 h 322437"/>
                <a:gd name="connsiteX38" fmla="*/ 31754 w 100596"/>
                <a:gd name="connsiteY38" fmla="*/ 221381 h 322437"/>
                <a:gd name="connsiteX39" fmla="*/ 18782 w 100596"/>
                <a:gd name="connsiteY39" fmla="*/ 239758 h 322437"/>
                <a:gd name="connsiteX40" fmla="*/ 23401 w 100596"/>
                <a:gd name="connsiteY40" fmla="*/ 250569 h 322437"/>
                <a:gd name="connsiteX41" fmla="*/ 33522 w 100596"/>
                <a:gd name="connsiteY41" fmla="*/ 256956 h 322437"/>
                <a:gd name="connsiteX42" fmla="*/ 60252 w 100596"/>
                <a:gd name="connsiteY42" fmla="*/ 265310 h 322437"/>
                <a:gd name="connsiteX43" fmla="*/ 84230 w 100596"/>
                <a:gd name="connsiteY43" fmla="*/ 272287 h 322437"/>
                <a:gd name="connsiteX44" fmla="*/ 90028 w 100596"/>
                <a:gd name="connsiteY44" fmla="*/ 276021 h 322437"/>
                <a:gd name="connsiteX45" fmla="*/ 90322 w 100596"/>
                <a:gd name="connsiteY45" fmla="*/ 277889 h 322437"/>
                <a:gd name="connsiteX46" fmla="*/ 79316 w 100596"/>
                <a:gd name="connsiteY46" fmla="*/ 287716 h 322437"/>
                <a:gd name="connsiteX47" fmla="*/ 53864 w 100596"/>
                <a:gd name="connsiteY47" fmla="*/ 297838 h 322437"/>
                <a:gd name="connsiteX48" fmla="*/ -184 w 100596"/>
                <a:gd name="connsiteY48" fmla="*/ 313759 h 322437"/>
                <a:gd name="connsiteX49" fmla="*/ 3747 w 100596"/>
                <a:gd name="connsiteY49" fmla="*/ 322997 h 322437"/>
                <a:gd name="connsiteX50" fmla="*/ 56616 w 100596"/>
                <a:gd name="connsiteY50" fmla="*/ 307076 h 322437"/>
                <a:gd name="connsiteX51" fmla="*/ 83935 w 100596"/>
                <a:gd name="connsiteY51" fmla="*/ 296561 h 322437"/>
                <a:gd name="connsiteX52" fmla="*/ 99855 w 100596"/>
                <a:gd name="connsiteY52" fmla="*/ 280346 h 322437"/>
                <a:gd name="connsiteX53" fmla="*/ 97398 w 100596"/>
                <a:gd name="connsiteY53" fmla="*/ 269535 h 322437"/>
                <a:gd name="connsiteX54" fmla="*/ 88259 w 100596"/>
                <a:gd name="connsiteY54" fmla="*/ 263442 h 322437"/>
                <a:gd name="connsiteX55" fmla="*/ 62709 w 100596"/>
                <a:gd name="connsiteY55" fmla="*/ 255777 h 322437"/>
                <a:gd name="connsiteX56" fmla="*/ 37552 w 100596"/>
                <a:gd name="connsiteY56" fmla="*/ 248112 h 322437"/>
                <a:gd name="connsiteX57" fmla="*/ 30476 w 100596"/>
                <a:gd name="connsiteY57" fmla="*/ 243493 h 322437"/>
                <a:gd name="connsiteX58" fmla="*/ 28609 w 100596"/>
                <a:gd name="connsiteY58" fmla="*/ 239758 h 322437"/>
                <a:gd name="connsiteX59" fmla="*/ 36962 w 100596"/>
                <a:gd name="connsiteY59" fmla="*/ 229636 h 322437"/>
                <a:gd name="connsiteX60" fmla="*/ 59662 w 100596"/>
                <a:gd name="connsiteY60" fmla="*/ 218924 h 322437"/>
                <a:gd name="connsiteX61" fmla="*/ 84525 w 100596"/>
                <a:gd name="connsiteY61" fmla="*/ 207819 h 322437"/>
                <a:gd name="connsiteX62" fmla="*/ 99855 w 100596"/>
                <a:gd name="connsiteY62" fmla="*/ 191604 h 322437"/>
                <a:gd name="connsiteX63" fmla="*/ 98086 w 100596"/>
                <a:gd name="connsiteY63" fmla="*/ 181777 h 322437"/>
                <a:gd name="connsiteX64" fmla="*/ 90716 w 100596"/>
                <a:gd name="connsiteY64" fmla="*/ 175880 h 322437"/>
                <a:gd name="connsiteX65" fmla="*/ 70374 w 100596"/>
                <a:gd name="connsiteY65" fmla="*/ 170082 h 322437"/>
                <a:gd name="connsiteX66" fmla="*/ 51702 w 100596"/>
                <a:gd name="connsiteY66" fmla="*/ 165758 h 322437"/>
                <a:gd name="connsiteX67" fmla="*/ 46789 w 100596"/>
                <a:gd name="connsiteY67" fmla="*/ 163006 h 322437"/>
                <a:gd name="connsiteX68" fmla="*/ 45511 w 100596"/>
                <a:gd name="connsiteY68" fmla="*/ 161139 h 322437"/>
                <a:gd name="connsiteX69" fmla="*/ 51702 w 100596"/>
                <a:gd name="connsiteY69" fmla="*/ 153768 h 322437"/>
                <a:gd name="connsiteX70" fmla="*/ 68605 w 100596"/>
                <a:gd name="connsiteY70" fmla="*/ 145219 h 322437"/>
                <a:gd name="connsiteX71" fmla="*/ 87571 w 100596"/>
                <a:gd name="connsiteY71" fmla="*/ 135981 h 322437"/>
                <a:gd name="connsiteX72" fmla="*/ 99855 w 100596"/>
                <a:gd name="connsiteY72" fmla="*/ 123107 h 322437"/>
                <a:gd name="connsiteX73" fmla="*/ 98675 w 100596"/>
                <a:gd name="connsiteY73" fmla="*/ 114459 h 322437"/>
                <a:gd name="connsiteX74" fmla="*/ 92484 w 100596"/>
                <a:gd name="connsiteY74" fmla="*/ 109840 h 322437"/>
                <a:gd name="connsiteX75" fmla="*/ 77744 w 100596"/>
                <a:gd name="connsiteY75" fmla="*/ 106204 h 322437"/>
                <a:gd name="connsiteX76" fmla="*/ 63986 w 100596"/>
                <a:gd name="connsiteY76" fmla="*/ 103747 h 322437"/>
                <a:gd name="connsiteX77" fmla="*/ 60841 w 100596"/>
                <a:gd name="connsiteY77" fmla="*/ 102174 h 322437"/>
                <a:gd name="connsiteX78" fmla="*/ 64281 w 100596"/>
                <a:gd name="connsiteY78" fmla="*/ 97949 h 322437"/>
                <a:gd name="connsiteX79" fmla="*/ 76270 w 100596"/>
                <a:gd name="connsiteY79" fmla="*/ 91463 h 322437"/>
                <a:gd name="connsiteX80" fmla="*/ 90028 w 100596"/>
                <a:gd name="connsiteY80" fmla="*/ 84387 h 322437"/>
                <a:gd name="connsiteX81" fmla="*/ 99855 w 100596"/>
                <a:gd name="connsiteY81" fmla="*/ 74265 h 322437"/>
                <a:gd name="connsiteX82" fmla="*/ 99560 w 100596"/>
                <a:gd name="connsiteY82" fmla="*/ 67189 h 322437"/>
                <a:gd name="connsiteX83" fmla="*/ 94941 w 100596"/>
                <a:gd name="connsiteY83" fmla="*/ 62570 h 322437"/>
                <a:gd name="connsiteX84" fmla="*/ 84525 w 100596"/>
                <a:gd name="connsiteY84" fmla="*/ 59818 h 322437"/>
                <a:gd name="connsiteX85" fmla="*/ 75975 w 100596"/>
                <a:gd name="connsiteY85" fmla="*/ 57951 h 322437"/>
                <a:gd name="connsiteX86" fmla="*/ 74698 w 100596"/>
                <a:gd name="connsiteY86" fmla="*/ 57656 h 322437"/>
                <a:gd name="connsiteX87" fmla="*/ 76860 w 100596"/>
                <a:gd name="connsiteY87" fmla="*/ 54610 h 322437"/>
                <a:gd name="connsiteX88" fmla="*/ 84525 w 100596"/>
                <a:gd name="connsiteY88" fmla="*/ 49401 h 322437"/>
                <a:gd name="connsiteX89" fmla="*/ 93762 w 100596"/>
                <a:gd name="connsiteY89" fmla="*/ 43210 h 322437"/>
                <a:gd name="connsiteX90" fmla="*/ 99855 w 100596"/>
                <a:gd name="connsiteY90" fmla="*/ 34365 h 322437"/>
                <a:gd name="connsiteX91" fmla="*/ 98970 w 100596"/>
                <a:gd name="connsiteY91" fmla="*/ 28174 h 322437"/>
                <a:gd name="connsiteX92" fmla="*/ 94646 w 100596"/>
                <a:gd name="connsiteY92" fmla="*/ 24833 h 322437"/>
                <a:gd name="connsiteX93" fmla="*/ 86392 w 100596"/>
                <a:gd name="connsiteY93" fmla="*/ 23260 h 322437"/>
                <a:gd name="connsiteX94" fmla="*/ 81183 w 100596"/>
                <a:gd name="connsiteY94" fmla="*/ 22376 h 322437"/>
                <a:gd name="connsiteX95" fmla="*/ 81773 w 100596"/>
                <a:gd name="connsiteY95" fmla="*/ 21098 h 322437"/>
                <a:gd name="connsiteX96" fmla="*/ 86687 w 100596"/>
                <a:gd name="connsiteY96" fmla="*/ 16774 h 322437"/>
                <a:gd name="connsiteX97" fmla="*/ 98675 w 100596"/>
                <a:gd name="connsiteY97" fmla="*/ 7340 h 322437"/>
                <a:gd name="connsiteX98" fmla="*/ 91600 w 100596"/>
                <a:gd name="connsiteY98" fmla="*/ 559 h 32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00596" h="322437">
                  <a:moveTo>
                    <a:pt x="91600" y="559"/>
                  </a:moveTo>
                  <a:cubicBezTo>
                    <a:pt x="90028" y="2131"/>
                    <a:pt x="85114" y="5276"/>
                    <a:pt x="80495" y="8814"/>
                  </a:cubicBezTo>
                  <a:cubicBezTo>
                    <a:pt x="78235" y="10681"/>
                    <a:pt x="75975" y="12647"/>
                    <a:pt x="74108" y="15005"/>
                  </a:cubicBezTo>
                  <a:cubicBezTo>
                    <a:pt x="72241" y="17266"/>
                    <a:pt x="70668" y="20115"/>
                    <a:pt x="70668" y="23555"/>
                  </a:cubicBezTo>
                  <a:cubicBezTo>
                    <a:pt x="70668" y="25717"/>
                    <a:pt x="71455" y="28076"/>
                    <a:pt x="72830" y="29452"/>
                  </a:cubicBezTo>
                  <a:cubicBezTo>
                    <a:pt x="74304" y="30729"/>
                    <a:pt x="76074" y="31417"/>
                    <a:pt x="77449" y="31908"/>
                  </a:cubicBezTo>
                  <a:cubicBezTo>
                    <a:pt x="80299" y="32695"/>
                    <a:pt x="82952" y="32891"/>
                    <a:pt x="85409" y="33088"/>
                  </a:cubicBezTo>
                  <a:cubicBezTo>
                    <a:pt x="87375" y="33284"/>
                    <a:pt x="88455" y="33481"/>
                    <a:pt x="89438" y="33677"/>
                  </a:cubicBezTo>
                  <a:cubicBezTo>
                    <a:pt x="89045" y="34267"/>
                    <a:pt x="88947" y="34562"/>
                    <a:pt x="87571" y="35545"/>
                  </a:cubicBezTo>
                  <a:cubicBezTo>
                    <a:pt x="85507" y="37117"/>
                    <a:pt x="82461" y="38886"/>
                    <a:pt x="79316" y="40753"/>
                  </a:cubicBezTo>
                  <a:cubicBezTo>
                    <a:pt x="76172" y="42719"/>
                    <a:pt x="72830" y="44684"/>
                    <a:pt x="70079" y="47239"/>
                  </a:cubicBezTo>
                  <a:cubicBezTo>
                    <a:pt x="67327" y="49794"/>
                    <a:pt x="64871" y="53234"/>
                    <a:pt x="64871" y="57656"/>
                  </a:cubicBezTo>
                  <a:cubicBezTo>
                    <a:pt x="64871" y="60113"/>
                    <a:pt x="65853" y="62570"/>
                    <a:pt x="67327" y="64142"/>
                  </a:cubicBezTo>
                  <a:cubicBezTo>
                    <a:pt x="68900" y="65715"/>
                    <a:pt x="70865" y="66501"/>
                    <a:pt x="72536" y="67189"/>
                  </a:cubicBezTo>
                  <a:cubicBezTo>
                    <a:pt x="75975" y="68466"/>
                    <a:pt x="79611" y="69056"/>
                    <a:pt x="83051" y="69646"/>
                  </a:cubicBezTo>
                  <a:cubicBezTo>
                    <a:pt x="86195" y="70137"/>
                    <a:pt x="88848" y="70923"/>
                    <a:pt x="90028" y="71513"/>
                  </a:cubicBezTo>
                  <a:cubicBezTo>
                    <a:pt x="89733" y="72201"/>
                    <a:pt x="88357" y="74166"/>
                    <a:pt x="85114" y="76132"/>
                  </a:cubicBezTo>
                  <a:cubicBezTo>
                    <a:pt x="81675" y="78196"/>
                    <a:pt x="76958" y="80259"/>
                    <a:pt x="72241" y="82520"/>
                  </a:cubicBezTo>
                  <a:cubicBezTo>
                    <a:pt x="67524" y="84780"/>
                    <a:pt x="62709" y="87040"/>
                    <a:pt x="58778" y="89890"/>
                  </a:cubicBezTo>
                  <a:cubicBezTo>
                    <a:pt x="54749" y="92740"/>
                    <a:pt x="51014" y="96769"/>
                    <a:pt x="51014" y="102174"/>
                  </a:cubicBezTo>
                  <a:cubicBezTo>
                    <a:pt x="51014" y="105123"/>
                    <a:pt x="52488" y="107874"/>
                    <a:pt x="54454" y="109545"/>
                  </a:cubicBezTo>
                  <a:cubicBezTo>
                    <a:pt x="56420" y="111216"/>
                    <a:pt x="58876" y="112198"/>
                    <a:pt x="61235" y="112985"/>
                  </a:cubicBezTo>
                  <a:cubicBezTo>
                    <a:pt x="65853" y="114459"/>
                    <a:pt x="71160" y="115245"/>
                    <a:pt x="76270" y="116031"/>
                  </a:cubicBezTo>
                  <a:cubicBezTo>
                    <a:pt x="81380" y="116817"/>
                    <a:pt x="85999" y="117702"/>
                    <a:pt x="88554" y="118783"/>
                  </a:cubicBezTo>
                  <a:cubicBezTo>
                    <a:pt x="89831" y="119372"/>
                    <a:pt x="90322" y="119864"/>
                    <a:pt x="90322" y="119962"/>
                  </a:cubicBezTo>
                  <a:cubicBezTo>
                    <a:pt x="90421" y="120159"/>
                    <a:pt x="90617" y="119864"/>
                    <a:pt x="90322" y="120650"/>
                  </a:cubicBezTo>
                  <a:cubicBezTo>
                    <a:pt x="90028" y="121829"/>
                    <a:pt x="87571" y="124876"/>
                    <a:pt x="82657" y="127726"/>
                  </a:cubicBezTo>
                  <a:cubicBezTo>
                    <a:pt x="77842" y="130477"/>
                    <a:pt x="71160" y="133033"/>
                    <a:pt x="64576" y="135981"/>
                  </a:cubicBezTo>
                  <a:cubicBezTo>
                    <a:pt x="57992" y="138929"/>
                    <a:pt x="51211" y="142074"/>
                    <a:pt x="45806" y="145808"/>
                  </a:cubicBezTo>
                  <a:cubicBezTo>
                    <a:pt x="40500" y="149543"/>
                    <a:pt x="35684" y="154456"/>
                    <a:pt x="35684" y="161139"/>
                  </a:cubicBezTo>
                  <a:cubicBezTo>
                    <a:pt x="35684" y="164677"/>
                    <a:pt x="37650" y="167920"/>
                    <a:pt x="40008" y="170082"/>
                  </a:cubicBezTo>
                  <a:cubicBezTo>
                    <a:pt x="42367" y="172244"/>
                    <a:pt x="45217" y="173816"/>
                    <a:pt x="48263" y="174996"/>
                  </a:cubicBezTo>
                  <a:cubicBezTo>
                    <a:pt x="54454" y="177256"/>
                    <a:pt x="61529" y="178533"/>
                    <a:pt x="68605" y="179909"/>
                  </a:cubicBezTo>
                  <a:cubicBezTo>
                    <a:pt x="75582" y="181285"/>
                    <a:pt x="82363" y="182563"/>
                    <a:pt x="86392" y="184528"/>
                  </a:cubicBezTo>
                  <a:cubicBezTo>
                    <a:pt x="88357" y="185413"/>
                    <a:pt x="89536" y="186592"/>
                    <a:pt x="90028" y="187280"/>
                  </a:cubicBezTo>
                  <a:cubicBezTo>
                    <a:pt x="90519" y="187968"/>
                    <a:pt x="90617" y="188361"/>
                    <a:pt x="90322" y="189737"/>
                  </a:cubicBezTo>
                  <a:cubicBezTo>
                    <a:pt x="89831" y="192095"/>
                    <a:pt x="86392" y="195731"/>
                    <a:pt x="79906" y="199269"/>
                  </a:cubicBezTo>
                  <a:cubicBezTo>
                    <a:pt x="73518" y="202807"/>
                    <a:pt x="64674" y="206149"/>
                    <a:pt x="55928" y="209686"/>
                  </a:cubicBezTo>
                  <a:cubicBezTo>
                    <a:pt x="47280" y="213224"/>
                    <a:pt x="38632" y="216861"/>
                    <a:pt x="31754" y="221381"/>
                  </a:cubicBezTo>
                  <a:cubicBezTo>
                    <a:pt x="24777" y="225804"/>
                    <a:pt x="18782" y="231798"/>
                    <a:pt x="18782" y="239758"/>
                  </a:cubicBezTo>
                  <a:cubicBezTo>
                    <a:pt x="18782" y="243984"/>
                    <a:pt x="20649" y="247817"/>
                    <a:pt x="23401" y="250569"/>
                  </a:cubicBezTo>
                  <a:cubicBezTo>
                    <a:pt x="26152" y="253320"/>
                    <a:pt x="29690" y="255286"/>
                    <a:pt x="33522" y="256956"/>
                  </a:cubicBezTo>
                  <a:cubicBezTo>
                    <a:pt x="41286" y="260494"/>
                    <a:pt x="51014" y="262951"/>
                    <a:pt x="60252" y="265310"/>
                  </a:cubicBezTo>
                  <a:cubicBezTo>
                    <a:pt x="69588" y="267570"/>
                    <a:pt x="78530" y="269732"/>
                    <a:pt x="84230" y="272287"/>
                  </a:cubicBezTo>
                  <a:cubicBezTo>
                    <a:pt x="87080" y="273663"/>
                    <a:pt x="89242" y="275137"/>
                    <a:pt x="90028" y="276021"/>
                  </a:cubicBezTo>
                  <a:cubicBezTo>
                    <a:pt x="90814" y="276906"/>
                    <a:pt x="90617" y="276808"/>
                    <a:pt x="90322" y="277889"/>
                  </a:cubicBezTo>
                  <a:cubicBezTo>
                    <a:pt x="89635" y="280444"/>
                    <a:pt x="85999" y="284080"/>
                    <a:pt x="79316" y="287716"/>
                  </a:cubicBezTo>
                  <a:cubicBezTo>
                    <a:pt x="72634" y="291254"/>
                    <a:pt x="63593" y="294792"/>
                    <a:pt x="53864" y="297838"/>
                  </a:cubicBezTo>
                  <a:cubicBezTo>
                    <a:pt x="34309" y="303833"/>
                    <a:pt x="12394" y="308452"/>
                    <a:pt x="-184" y="313759"/>
                  </a:cubicBezTo>
                  <a:lnTo>
                    <a:pt x="3747" y="322997"/>
                  </a:lnTo>
                  <a:cubicBezTo>
                    <a:pt x="14458" y="318476"/>
                    <a:pt x="36569" y="313267"/>
                    <a:pt x="56616" y="307076"/>
                  </a:cubicBezTo>
                  <a:cubicBezTo>
                    <a:pt x="66639" y="303931"/>
                    <a:pt x="76270" y="300688"/>
                    <a:pt x="83935" y="296561"/>
                  </a:cubicBezTo>
                  <a:cubicBezTo>
                    <a:pt x="91600" y="292531"/>
                    <a:pt x="97889" y="287520"/>
                    <a:pt x="99855" y="280346"/>
                  </a:cubicBezTo>
                  <a:cubicBezTo>
                    <a:pt x="100936" y="276415"/>
                    <a:pt x="99756" y="272385"/>
                    <a:pt x="97398" y="269535"/>
                  </a:cubicBezTo>
                  <a:cubicBezTo>
                    <a:pt x="95040" y="266784"/>
                    <a:pt x="91796" y="265015"/>
                    <a:pt x="88259" y="263442"/>
                  </a:cubicBezTo>
                  <a:cubicBezTo>
                    <a:pt x="81085" y="260199"/>
                    <a:pt x="72044" y="258037"/>
                    <a:pt x="62709" y="255777"/>
                  </a:cubicBezTo>
                  <a:cubicBezTo>
                    <a:pt x="53471" y="253419"/>
                    <a:pt x="44037" y="250962"/>
                    <a:pt x="37552" y="248112"/>
                  </a:cubicBezTo>
                  <a:cubicBezTo>
                    <a:pt x="34309" y="246638"/>
                    <a:pt x="31950" y="244868"/>
                    <a:pt x="30476" y="243493"/>
                  </a:cubicBezTo>
                  <a:cubicBezTo>
                    <a:pt x="29002" y="242019"/>
                    <a:pt x="28609" y="241134"/>
                    <a:pt x="28609" y="239758"/>
                  </a:cubicBezTo>
                  <a:cubicBezTo>
                    <a:pt x="28609" y="236712"/>
                    <a:pt x="31164" y="233371"/>
                    <a:pt x="36962" y="229636"/>
                  </a:cubicBezTo>
                  <a:cubicBezTo>
                    <a:pt x="42760" y="225902"/>
                    <a:pt x="51014" y="222462"/>
                    <a:pt x="59662" y="218924"/>
                  </a:cubicBezTo>
                  <a:cubicBezTo>
                    <a:pt x="68310" y="215386"/>
                    <a:pt x="77154" y="211848"/>
                    <a:pt x="84525" y="207819"/>
                  </a:cubicBezTo>
                  <a:cubicBezTo>
                    <a:pt x="91895" y="203790"/>
                    <a:pt x="98282" y="199073"/>
                    <a:pt x="99855" y="191604"/>
                  </a:cubicBezTo>
                  <a:cubicBezTo>
                    <a:pt x="100641" y="187968"/>
                    <a:pt x="99953" y="184430"/>
                    <a:pt x="98086" y="181777"/>
                  </a:cubicBezTo>
                  <a:cubicBezTo>
                    <a:pt x="96120" y="179025"/>
                    <a:pt x="93566" y="177256"/>
                    <a:pt x="90716" y="175880"/>
                  </a:cubicBezTo>
                  <a:cubicBezTo>
                    <a:pt x="84819" y="173128"/>
                    <a:pt x="77548" y="171458"/>
                    <a:pt x="70374" y="170082"/>
                  </a:cubicBezTo>
                  <a:cubicBezTo>
                    <a:pt x="63298" y="168706"/>
                    <a:pt x="56420" y="167527"/>
                    <a:pt x="51702" y="165758"/>
                  </a:cubicBezTo>
                  <a:cubicBezTo>
                    <a:pt x="49344" y="164873"/>
                    <a:pt x="47575" y="163792"/>
                    <a:pt x="46789" y="163006"/>
                  </a:cubicBezTo>
                  <a:cubicBezTo>
                    <a:pt x="45905" y="162220"/>
                    <a:pt x="45511" y="161925"/>
                    <a:pt x="45511" y="161139"/>
                  </a:cubicBezTo>
                  <a:cubicBezTo>
                    <a:pt x="45511" y="159272"/>
                    <a:pt x="47477" y="156716"/>
                    <a:pt x="51702" y="153768"/>
                  </a:cubicBezTo>
                  <a:cubicBezTo>
                    <a:pt x="55928" y="150820"/>
                    <a:pt x="62021" y="148069"/>
                    <a:pt x="68605" y="145219"/>
                  </a:cubicBezTo>
                  <a:cubicBezTo>
                    <a:pt x="75091" y="142270"/>
                    <a:pt x="81969" y="139224"/>
                    <a:pt x="87571" y="135981"/>
                  </a:cubicBezTo>
                  <a:cubicBezTo>
                    <a:pt x="93271" y="132738"/>
                    <a:pt x="98282" y="129200"/>
                    <a:pt x="99855" y="123107"/>
                  </a:cubicBezTo>
                  <a:cubicBezTo>
                    <a:pt x="100641" y="120159"/>
                    <a:pt x="100248" y="116817"/>
                    <a:pt x="98675" y="114459"/>
                  </a:cubicBezTo>
                  <a:cubicBezTo>
                    <a:pt x="97103" y="112100"/>
                    <a:pt x="94745" y="110921"/>
                    <a:pt x="92484" y="109840"/>
                  </a:cubicBezTo>
                  <a:cubicBezTo>
                    <a:pt x="87964" y="107874"/>
                    <a:pt x="82952" y="106990"/>
                    <a:pt x="77744" y="106204"/>
                  </a:cubicBezTo>
                  <a:cubicBezTo>
                    <a:pt x="72536" y="105418"/>
                    <a:pt x="67229" y="104730"/>
                    <a:pt x="63986" y="103747"/>
                  </a:cubicBezTo>
                  <a:cubicBezTo>
                    <a:pt x="62315" y="103256"/>
                    <a:pt x="61235" y="102469"/>
                    <a:pt x="60841" y="102174"/>
                  </a:cubicBezTo>
                  <a:cubicBezTo>
                    <a:pt x="60841" y="101486"/>
                    <a:pt x="61431" y="100012"/>
                    <a:pt x="64281" y="97949"/>
                  </a:cubicBezTo>
                  <a:cubicBezTo>
                    <a:pt x="67131" y="95787"/>
                    <a:pt x="71553" y="93625"/>
                    <a:pt x="76270" y="91463"/>
                  </a:cubicBezTo>
                  <a:cubicBezTo>
                    <a:pt x="80889" y="89202"/>
                    <a:pt x="85802" y="86942"/>
                    <a:pt x="90028" y="84387"/>
                  </a:cubicBezTo>
                  <a:cubicBezTo>
                    <a:pt x="94253" y="81832"/>
                    <a:pt x="98381" y="79178"/>
                    <a:pt x="99855" y="74265"/>
                  </a:cubicBezTo>
                  <a:cubicBezTo>
                    <a:pt x="100641" y="72004"/>
                    <a:pt x="100641" y="69351"/>
                    <a:pt x="99560" y="67189"/>
                  </a:cubicBezTo>
                  <a:cubicBezTo>
                    <a:pt x="98479" y="65027"/>
                    <a:pt x="96612" y="63454"/>
                    <a:pt x="94941" y="62570"/>
                  </a:cubicBezTo>
                  <a:cubicBezTo>
                    <a:pt x="91600" y="60801"/>
                    <a:pt x="87964" y="60408"/>
                    <a:pt x="84525" y="59818"/>
                  </a:cubicBezTo>
                  <a:cubicBezTo>
                    <a:pt x="81085" y="59229"/>
                    <a:pt x="77842" y="58639"/>
                    <a:pt x="75975" y="57951"/>
                  </a:cubicBezTo>
                  <a:cubicBezTo>
                    <a:pt x="75189" y="57755"/>
                    <a:pt x="74894" y="57755"/>
                    <a:pt x="74698" y="57656"/>
                  </a:cubicBezTo>
                  <a:cubicBezTo>
                    <a:pt x="74698" y="57165"/>
                    <a:pt x="75091" y="56182"/>
                    <a:pt x="76860" y="54610"/>
                  </a:cubicBezTo>
                  <a:cubicBezTo>
                    <a:pt x="78628" y="52939"/>
                    <a:pt x="81478" y="51268"/>
                    <a:pt x="84525" y="49401"/>
                  </a:cubicBezTo>
                  <a:cubicBezTo>
                    <a:pt x="87571" y="47534"/>
                    <a:pt x="90912" y="45470"/>
                    <a:pt x="93762" y="43210"/>
                  </a:cubicBezTo>
                  <a:cubicBezTo>
                    <a:pt x="96612" y="41048"/>
                    <a:pt x="99167" y="38591"/>
                    <a:pt x="99855" y="34365"/>
                  </a:cubicBezTo>
                  <a:cubicBezTo>
                    <a:pt x="100248" y="32302"/>
                    <a:pt x="100149" y="29943"/>
                    <a:pt x="98970" y="28174"/>
                  </a:cubicBezTo>
                  <a:cubicBezTo>
                    <a:pt x="97791" y="26405"/>
                    <a:pt x="96120" y="25422"/>
                    <a:pt x="94646" y="24833"/>
                  </a:cubicBezTo>
                  <a:cubicBezTo>
                    <a:pt x="91796" y="23555"/>
                    <a:pt x="88947" y="23555"/>
                    <a:pt x="86392" y="23260"/>
                  </a:cubicBezTo>
                  <a:cubicBezTo>
                    <a:pt x="84131" y="23064"/>
                    <a:pt x="82363" y="22572"/>
                    <a:pt x="81183" y="22376"/>
                  </a:cubicBezTo>
                  <a:cubicBezTo>
                    <a:pt x="81380" y="21983"/>
                    <a:pt x="81282" y="21786"/>
                    <a:pt x="81773" y="21098"/>
                  </a:cubicBezTo>
                  <a:cubicBezTo>
                    <a:pt x="82854" y="19821"/>
                    <a:pt x="84721" y="18445"/>
                    <a:pt x="86687" y="16774"/>
                  </a:cubicBezTo>
                  <a:cubicBezTo>
                    <a:pt x="90716" y="13629"/>
                    <a:pt x="95334" y="10583"/>
                    <a:pt x="98675" y="7340"/>
                  </a:cubicBezTo>
                  <a:lnTo>
                    <a:pt x="91600" y="55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67" name="Freeform 2766">
              <a:extLst>
                <a:ext uri="{FF2B5EF4-FFF2-40B4-BE49-F238E27FC236}">
                  <a16:creationId xmlns:a16="http://schemas.microsoft.com/office/drawing/2014/main" id="{0473382F-1495-E0A4-BBCB-6E761755555C}"/>
                </a:ext>
              </a:extLst>
            </p:cNvPr>
            <p:cNvSpPr/>
            <p:nvPr/>
          </p:nvSpPr>
          <p:spPr>
            <a:xfrm>
              <a:off x="4417939" y="382817"/>
              <a:ext cx="605878" cy="1943101"/>
            </a:xfrm>
            <a:custGeom>
              <a:avLst/>
              <a:gdLst>
                <a:gd name="connsiteX0" fmla="*/ 8583 w 100539"/>
                <a:gd name="connsiteY0" fmla="*/ 559 h 322437"/>
                <a:gd name="connsiteX1" fmla="*/ 1508 w 100539"/>
                <a:gd name="connsiteY1" fmla="*/ 7340 h 322437"/>
                <a:gd name="connsiteX2" fmla="*/ 13792 w 100539"/>
                <a:gd name="connsiteY2" fmla="*/ 16774 h 322437"/>
                <a:gd name="connsiteX3" fmla="*/ 18410 w 100539"/>
                <a:gd name="connsiteY3" fmla="*/ 21098 h 322437"/>
                <a:gd name="connsiteX4" fmla="*/ 19295 w 100539"/>
                <a:gd name="connsiteY4" fmla="*/ 22376 h 322437"/>
                <a:gd name="connsiteX5" fmla="*/ 13792 w 100539"/>
                <a:gd name="connsiteY5" fmla="*/ 23260 h 322437"/>
                <a:gd name="connsiteX6" fmla="*/ 5537 w 100539"/>
                <a:gd name="connsiteY6" fmla="*/ 24833 h 322437"/>
                <a:gd name="connsiteX7" fmla="*/ 1508 w 100539"/>
                <a:gd name="connsiteY7" fmla="*/ 28174 h 322437"/>
                <a:gd name="connsiteX8" fmla="*/ 230 w 100539"/>
                <a:gd name="connsiteY8" fmla="*/ 34365 h 322437"/>
                <a:gd name="connsiteX9" fmla="*/ 6716 w 100539"/>
                <a:gd name="connsiteY9" fmla="*/ 43210 h 322437"/>
                <a:gd name="connsiteX10" fmla="*/ 15659 w 100539"/>
                <a:gd name="connsiteY10" fmla="*/ 49401 h 322437"/>
                <a:gd name="connsiteX11" fmla="*/ 23324 w 100539"/>
                <a:gd name="connsiteY11" fmla="*/ 54610 h 322437"/>
                <a:gd name="connsiteX12" fmla="*/ 25486 w 100539"/>
                <a:gd name="connsiteY12" fmla="*/ 57656 h 322437"/>
                <a:gd name="connsiteX13" fmla="*/ 24208 w 100539"/>
                <a:gd name="connsiteY13" fmla="*/ 57951 h 322437"/>
                <a:gd name="connsiteX14" fmla="*/ 15659 w 100539"/>
                <a:gd name="connsiteY14" fmla="*/ 59818 h 322437"/>
                <a:gd name="connsiteX15" fmla="*/ 5144 w 100539"/>
                <a:gd name="connsiteY15" fmla="*/ 62570 h 322437"/>
                <a:gd name="connsiteX16" fmla="*/ 918 w 100539"/>
                <a:gd name="connsiteY16" fmla="*/ 67189 h 322437"/>
                <a:gd name="connsiteX17" fmla="*/ 230 w 100539"/>
                <a:gd name="connsiteY17" fmla="*/ 74265 h 322437"/>
                <a:gd name="connsiteX18" fmla="*/ 10057 w 100539"/>
                <a:gd name="connsiteY18" fmla="*/ 84387 h 322437"/>
                <a:gd name="connsiteX19" fmla="*/ 23914 w 100539"/>
                <a:gd name="connsiteY19" fmla="*/ 91463 h 322437"/>
                <a:gd name="connsiteX20" fmla="*/ 35902 w 100539"/>
                <a:gd name="connsiteY20" fmla="*/ 97949 h 322437"/>
                <a:gd name="connsiteX21" fmla="*/ 39538 w 100539"/>
                <a:gd name="connsiteY21" fmla="*/ 102174 h 322437"/>
                <a:gd name="connsiteX22" fmla="*/ 39244 w 100539"/>
                <a:gd name="connsiteY22" fmla="*/ 102174 h 322437"/>
                <a:gd name="connsiteX23" fmla="*/ 36197 w 100539"/>
                <a:gd name="connsiteY23" fmla="*/ 103747 h 322437"/>
                <a:gd name="connsiteX24" fmla="*/ 22734 w 100539"/>
                <a:gd name="connsiteY24" fmla="*/ 106204 h 322437"/>
                <a:gd name="connsiteX25" fmla="*/ 7699 w 100539"/>
                <a:gd name="connsiteY25" fmla="*/ 109840 h 322437"/>
                <a:gd name="connsiteX26" fmla="*/ 1508 w 100539"/>
                <a:gd name="connsiteY26" fmla="*/ 114459 h 322437"/>
                <a:gd name="connsiteX27" fmla="*/ 230 w 100539"/>
                <a:gd name="connsiteY27" fmla="*/ 123107 h 322437"/>
                <a:gd name="connsiteX28" fmla="*/ 12907 w 100539"/>
                <a:gd name="connsiteY28" fmla="*/ 135981 h 322437"/>
                <a:gd name="connsiteX29" fmla="*/ 31579 w 100539"/>
                <a:gd name="connsiteY29" fmla="*/ 145219 h 322437"/>
                <a:gd name="connsiteX30" fmla="*/ 48776 w 100539"/>
                <a:gd name="connsiteY30" fmla="*/ 153768 h 322437"/>
                <a:gd name="connsiteX31" fmla="*/ 54672 w 100539"/>
                <a:gd name="connsiteY31" fmla="*/ 161139 h 322437"/>
                <a:gd name="connsiteX32" fmla="*/ 53689 w 100539"/>
                <a:gd name="connsiteY32" fmla="*/ 163006 h 322437"/>
                <a:gd name="connsiteX33" fmla="*/ 48776 w 100539"/>
                <a:gd name="connsiteY33" fmla="*/ 165758 h 322437"/>
                <a:gd name="connsiteX34" fmla="*/ 29711 w 100539"/>
                <a:gd name="connsiteY34" fmla="*/ 170082 h 322437"/>
                <a:gd name="connsiteX35" fmla="*/ 9763 w 100539"/>
                <a:gd name="connsiteY35" fmla="*/ 175880 h 322437"/>
                <a:gd name="connsiteX36" fmla="*/ 2098 w 100539"/>
                <a:gd name="connsiteY36" fmla="*/ 181777 h 322437"/>
                <a:gd name="connsiteX37" fmla="*/ 230 w 100539"/>
                <a:gd name="connsiteY37" fmla="*/ 191604 h 322437"/>
                <a:gd name="connsiteX38" fmla="*/ 15659 w 100539"/>
                <a:gd name="connsiteY38" fmla="*/ 207819 h 322437"/>
                <a:gd name="connsiteX39" fmla="*/ 40521 w 100539"/>
                <a:gd name="connsiteY39" fmla="*/ 218924 h 322437"/>
                <a:gd name="connsiteX40" fmla="*/ 63222 w 100539"/>
                <a:gd name="connsiteY40" fmla="*/ 229636 h 322437"/>
                <a:gd name="connsiteX41" fmla="*/ 71575 w 100539"/>
                <a:gd name="connsiteY41" fmla="*/ 239758 h 322437"/>
                <a:gd name="connsiteX42" fmla="*/ 69707 w 100539"/>
                <a:gd name="connsiteY42" fmla="*/ 243493 h 322437"/>
                <a:gd name="connsiteX43" fmla="*/ 62632 w 100539"/>
                <a:gd name="connsiteY43" fmla="*/ 248112 h 322437"/>
                <a:gd name="connsiteX44" fmla="*/ 37475 w 100539"/>
                <a:gd name="connsiteY44" fmla="*/ 255777 h 322437"/>
                <a:gd name="connsiteX45" fmla="*/ 11925 w 100539"/>
                <a:gd name="connsiteY45" fmla="*/ 263442 h 322437"/>
                <a:gd name="connsiteX46" fmla="*/ 2786 w 100539"/>
                <a:gd name="connsiteY46" fmla="*/ 269535 h 322437"/>
                <a:gd name="connsiteX47" fmla="*/ 230 w 100539"/>
                <a:gd name="connsiteY47" fmla="*/ 280346 h 322437"/>
                <a:gd name="connsiteX48" fmla="*/ 16248 w 100539"/>
                <a:gd name="connsiteY48" fmla="*/ 296561 h 322437"/>
                <a:gd name="connsiteX49" fmla="*/ 43568 w 100539"/>
                <a:gd name="connsiteY49" fmla="*/ 307076 h 322437"/>
                <a:gd name="connsiteX50" fmla="*/ 96732 w 100539"/>
                <a:gd name="connsiteY50" fmla="*/ 322997 h 322437"/>
                <a:gd name="connsiteX51" fmla="*/ 100368 w 100539"/>
                <a:gd name="connsiteY51" fmla="*/ 313759 h 322437"/>
                <a:gd name="connsiteX52" fmla="*/ 46614 w 100539"/>
                <a:gd name="connsiteY52" fmla="*/ 297838 h 322437"/>
                <a:gd name="connsiteX53" fmla="*/ 21162 w 100539"/>
                <a:gd name="connsiteY53" fmla="*/ 287716 h 322437"/>
                <a:gd name="connsiteX54" fmla="*/ 9763 w 100539"/>
                <a:gd name="connsiteY54" fmla="*/ 277889 h 322437"/>
                <a:gd name="connsiteX55" fmla="*/ 10451 w 100539"/>
                <a:gd name="connsiteY55" fmla="*/ 276021 h 322437"/>
                <a:gd name="connsiteX56" fmla="*/ 15954 w 100539"/>
                <a:gd name="connsiteY56" fmla="*/ 272287 h 322437"/>
                <a:gd name="connsiteX57" fmla="*/ 39932 w 100539"/>
                <a:gd name="connsiteY57" fmla="*/ 265310 h 322437"/>
                <a:gd name="connsiteX58" fmla="*/ 66661 w 100539"/>
                <a:gd name="connsiteY58" fmla="*/ 256956 h 322437"/>
                <a:gd name="connsiteX59" fmla="*/ 76783 w 100539"/>
                <a:gd name="connsiteY59" fmla="*/ 250569 h 322437"/>
                <a:gd name="connsiteX60" fmla="*/ 81402 w 100539"/>
                <a:gd name="connsiteY60" fmla="*/ 239758 h 322437"/>
                <a:gd name="connsiteX61" fmla="*/ 68725 w 100539"/>
                <a:gd name="connsiteY61" fmla="*/ 221381 h 322437"/>
                <a:gd name="connsiteX62" fmla="*/ 44157 w 100539"/>
                <a:gd name="connsiteY62" fmla="*/ 209686 h 322437"/>
                <a:gd name="connsiteX63" fmla="*/ 20572 w 100539"/>
                <a:gd name="connsiteY63" fmla="*/ 199269 h 322437"/>
                <a:gd name="connsiteX64" fmla="*/ 9763 w 100539"/>
                <a:gd name="connsiteY64" fmla="*/ 189737 h 322437"/>
                <a:gd name="connsiteX65" fmla="*/ 10057 w 100539"/>
                <a:gd name="connsiteY65" fmla="*/ 187280 h 322437"/>
                <a:gd name="connsiteX66" fmla="*/ 13792 w 100539"/>
                <a:gd name="connsiteY66" fmla="*/ 184528 h 322437"/>
                <a:gd name="connsiteX67" fmla="*/ 31579 w 100539"/>
                <a:gd name="connsiteY67" fmla="*/ 179909 h 322437"/>
                <a:gd name="connsiteX68" fmla="*/ 52215 w 100539"/>
                <a:gd name="connsiteY68" fmla="*/ 174996 h 322437"/>
                <a:gd name="connsiteX69" fmla="*/ 60175 w 100539"/>
                <a:gd name="connsiteY69" fmla="*/ 170082 h 322437"/>
                <a:gd name="connsiteX70" fmla="*/ 64499 w 100539"/>
                <a:gd name="connsiteY70" fmla="*/ 161139 h 322437"/>
                <a:gd name="connsiteX71" fmla="*/ 54279 w 100539"/>
                <a:gd name="connsiteY71" fmla="*/ 145808 h 322437"/>
                <a:gd name="connsiteX72" fmla="*/ 35608 w 100539"/>
                <a:gd name="connsiteY72" fmla="*/ 135981 h 322437"/>
                <a:gd name="connsiteX73" fmla="*/ 17526 w 100539"/>
                <a:gd name="connsiteY73" fmla="*/ 127726 h 322437"/>
                <a:gd name="connsiteX74" fmla="*/ 9763 w 100539"/>
                <a:gd name="connsiteY74" fmla="*/ 120650 h 322437"/>
                <a:gd name="connsiteX75" fmla="*/ 9763 w 100539"/>
                <a:gd name="connsiteY75" fmla="*/ 119962 h 322437"/>
                <a:gd name="connsiteX76" fmla="*/ 11630 w 100539"/>
                <a:gd name="connsiteY76" fmla="*/ 118783 h 322437"/>
                <a:gd name="connsiteX77" fmla="*/ 23914 w 100539"/>
                <a:gd name="connsiteY77" fmla="*/ 116031 h 322437"/>
                <a:gd name="connsiteX78" fmla="*/ 39244 w 100539"/>
                <a:gd name="connsiteY78" fmla="*/ 112985 h 322437"/>
                <a:gd name="connsiteX79" fmla="*/ 45729 w 100539"/>
                <a:gd name="connsiteY79" fmla="*/ 109545 h 322437"/>
                <a:gd name="connsiteX80" fmla="*/ 49365 w 100539"/>
                <a:gd name="connsiteY80" fmla="*/ 102174 h 322437"/>
                <a:gd name="connsiteX81" fmla="*/ 41700 w 100539"/>
                <a:gd name="connsiteY81" fmla="*/ 89890 h 322437"/>
                <a:gd name="connsiteX82" fmla="*/ 28237 w 100539"/>
                <a:gd name="connsiteY82" fmla="*/ 82520 h 322437"/>
                <a:gd name="connsiteX83" fmla="*/ 15364 w 100539"/>
                <a:gd name="connsiteY83" fmla="*/ 76132 h 322437"/>
                <a:gd name="connsiteX84" fmla="*/ 10057 w 100539"/>
                <a:gd name="connsiteY84" fmla="*/ 71513 h 322437"/>
                <a:gd name="connsiteX85" fmla="*/ 17133 w 100539"/>
                <a:gd name="connsiteY85" fmla="*/ 69646 h 322437"/>
                <a:gd name="connsiteX86" fmla="*/ 27943 w 100539"/>
                <a:gd name="connsiteY86" fmla="*/ 67189 h 322437"/>
                <a:gd name="connsiteX87" fmla="*/ 32856 w 100539"/>
                <a:gd name="connsiteY87" fmla="*/ 64142 h 322437"/>
                <a:gd name="connsiteX88" fmla="*/ 35313 w 100539"/>
                <a:gd name="connsiteY88" fmla="*/ 57656 h 322437"/>
                <a:gd name="connsiteX89" fmla="*/ 30105 w 100539"/>
                <a:gd name="connsiteY89" fmla="*/ 47239 h 322437"/>
                <a:gd name="connsiteX90" fmla="*/ 20867 w 100539"/>
                <a:gd name="connsiteY90" fmla="*/ 40753 h 322437"/>
                <a:gd name="connsiteX91" fmla="*/ 12613 w 100539"/>
                <a:gd name="connsiteY91" fmla="*/ 35545 h 322437"/>
                <a:gd name="connsiteX92" fmla="*/ 10745 w 100539"/>
                <a:gd name="connsiteY92" fmla="*/ 33677 h 322437"/>
                <a:gd name="connsiteX93" fmla="*/ 14676 w 100539"/>
                <a:gd name="connsiteY93" fmla="*/ 33088 h 322437"/>
                <a:gd name="connsiteX94" fmla="*/ 23029 w 100539"/>
                <a:gd name="connsiteY94" fmla="*/ 31908 h 322437"/>
                <a:gd name="connsiteX95" fmla="*/ 27353 w 100539"/>
                <a:gd name="connsiteY95" fmla="*/ 29452 h 322437"/>
                <a:gd name="connsiteX96" fmla="*/ 29711 w 100539"/>
                <a:gd name="connsiteY96" fmla="*/ 23555 h 322437"/>
                <a:gd name="connsiteX97" fmla="*/ 26075 w 100539"/>
                <a:gd name="connsiteY97" fmla="*/ 15005 h 322437"/>
                <a:gd name="connsiteX98" fmla="*/ 19884 w 100539"/>
                <a:gd name="connsiteY98" fmla="*/ 8814 h 322437"/>
                <a:gd name="connsiteX99" fmla="*/ 8583 w 100539"/>
                <a:gd name="connsiteY99" fmla="*/ 559 h 32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100539" h="322437">
                  <a:moveTo>
                    <a:pt x="8583" y="559"/>
                  </a:moveTo>
                  <a:lnTo>
                    <a:pt x="1508" y="7340"/>
                  </a:lnTo>
                  <a:cubicBezTo>
                    <a:pt x="4849" y="10583"/>
                    <a:pt x="9763" y="13629"/>
                    <a:pt x="13792" y="16774"/>
                  </a:cubicBezTo>
                  <a:cubicBezTo>
                    <a:pt x="15757" y="18445"/>
                    <a:pt x="17329" y="19821"/>
                    <a:pt x="18410" y="21098"/>
                  </a:cubicBezTo>
                  <a:cubicBezTo>
                    <a:pt x="19000" y="21786"/>
                    <a:pt x="19098" y="21983"/>
                    <a:pt x="19295" y="22376"/>
                  </a:cubicBezTo>
                  <a:cubicBezTo>
                    <a:pt x="18116" y="22671"/>
                    <a:pt x="16150" y="23064"/>
                    <a:pt x="13792" y="23260"/>
                  </a:cubicBezTo>
                  <a:cubicBezTo>
                    <a:pt x="11237" y="23555"/>
                    <a:pt x="8387" y="23555"/>
                    <a:pt x="5537" y="24833"/>
                  </a:cubicBezTo>
                  <a:cubicBezTo>
                    <a:pt x="4063" y="25422"/>
                    <a:pt x="2687" y="26405"/>
                    <a:pt x="1508" y="28174"/>
                  </a:cubicBezTo>
                  <a:cubicBezTo>
                    <a:pt x="329" y="29943"/>
                    <a:pt x="-64" y="32302"/>
                    <a:pt x="230" y="34365"/>
                  </a:cubicBezTo>
                  <a:cubicBezTo>
                    <a:pt x="1017" y="38591"/>
                    <a:pt x="3866" y="41048"/>
                    <a:pt x="6716" y="43210"/>
                  </a:cubicBezTo>
                  <a:cubicBezTo>
                    <a:pt x="9566" y="45470"/>
                    <a:pt x="12613" y="47534"/>
                    <a:pt x="15659" y="49401"/>
                  </a:cubicBezTo>
                  <a:cubicBezTo>
                    <a:pt x="18705" y="51268"/>
                    <a:pt x="21555" y="52939"/>
                    <a:pt x="23324" y="54610"/>
                  </a:cubicBezTo>
                  <a:cubicBezTo>
                    <a:pt x="25093" y="56182"/>
                    <a:pt x="25486" y="57165"/>
                    <a:pt x="25486" y="57656"/>
                  </a:cubicBezTo>
                  <a:cubicBezTo>
                    <a:pt x="25289" y="57755"/>
                    <a:pt x="24896" y="57755"/>
                    <a:pt x="24208" y="57951"/>
                  </a:cubicBezTo>
                  <a:cubicBezTo>
                    <a:pt x="22341" y="58639"/>
                    <a:pt x="19098" y="59229"/>
                    <a:pt x="15659" y="59818"/>
                  </a:cubicBezTo>
                  <a:cubicBezTo>
                    <a:pt x="12219" y="60408"/>
                    <a:pt x="8583" y="60801"/>
                    <a:pt x="5144" y="62570"/>
                  </a:cubicBezTo>
                  <a:cubicBezTo>
                    <a:pt x="3474" y="63454"/>
                    <a:pt x="1999" y="65027"/>
                    <a:pt x="918" y="67189"/>
                  </a:cubicBezTo>
                  <a:cubicBezTo>
                    <a:pt x="-163" y="69351"/>
                    <a:pt x="-458" y="72004"/>
                    <a:pt x="230" y="74265"/>
                  </a:cubicBezTo>
                  <a:cubicBezTo>
                    <a:pt x="1803" y="79178"/>
                    <a:pt x="5832" y="81832"/>
                    <a:pt x="10057" y="84387"/>
                  </a:cubicBezTo>
                  <a:cubicBezTo>
                    <a:pt x="14381" y="86942"/>
                    <a:pt x="19295" y="89202"/>
                    <a:pt x="23914" y="91463"/>
                  </a:cubicBezTo>
                  <a:cubicBezTo>
                    <a:pt x="28532" y="93625"/>
                    <a:pt x="33053" y="95787"/>
                    <a:pt x="35902" y="97949"/>
                  </a:cubicBezTo>
                  <a:cubicBezTo>
                    <a:pt x="38752" y="100012"/>
                    <a:pt x="39538" y="101486"/>
                    <a:pt x="39538" y="102174"/>
                  </a:cubicBezTo>
                  <a:cubicBezTo>
                    <a:pt x="39538" y="102273"/>
                    <a:pt x="39637" y="101880"/>
                    <a:pt x="39244" y="102174"/>
                  </a:cubicBezTo>
                  <a:cubicBezTo>
                    <a:pt x="38949" y="102469"/>
                    <a:pt x="37868" y="103256"/>
                    <a:pt x="36197" y="103747"/>
                  </a:cubicBezTo>
                  <a:cubicBezTo>
                    <a:pt x="32955" y="104730"/>
                    <a:pt x="27943" y="105418"/>
                    <a:pt x="22734" y="106204"/>
                  </a:cubicBezTo>
                  <a:cubicBezTo>
                    <a:pt x="17526" y="106990"/>
                    <a:pt x="12121" y="107874"/>
                    <a:pt x="7699" y="109840"/>
                  </a:cubicBezTo>
                  <a:cubicBezTo>
                    <a:pt x="5439" y="110921"/>
                    <a:pt x="3080" y="112100"/>
                    <a:pt x="1508" y="114459"/>
                  </a:cubicBezTo>
                  <a:cubicBezTo>
                    <a:pt x="-64" y="116817"/>
                    <a:pt x="-458" y="120159"/>
                    <a:pt x="230" y="123107"/>
                  </a:cubicBezTo>
                  <a:cubicBezTo>
                    <a:pt x="1901" y="129200"/>
                    <a:pt x="7208" y="132738"/>
                    <a:pt x="12907" y="135981"/>
                  </a:cubicBezTo>
                  <a:cubicBezTo>
                    <a:pt x="18509" y="139224"/>
                    <a:pt x="25093" y="142270"/>
                    <a:pt x="31579" y="145219"/>
                  </a:cubicBezTo>
                  <a:cubicBezTo>
                    <a:pt x="38163" y="148069"/>
                    <a:pt x="44550" y="150820"/>
                    <a:pt x="48776" y="153768"/>
                  </a:cubicBezTo>
                  <a:cubicBezTo>
                    <a:pt x="53001" y="156716"/>
                    <a:pt x="54672" y="159272"/>
                    <a:pt x="54672" y="161139"/>
                  </a:cubicBezTo>
                  <a:cubicBezTo>
                    <a:pt x="54672" y="161925"/>
                    <a:pt x="54574" y="162220"/>
                    <a:pt x="53689" y="163006"/>
                  </a:cubicBezTo>
                  <a:cubicBezTo>
                    <a:pt x="52903" y="163792"/>
                    <a:pt x="51134" y="164873"/>
                    <a:pt x="48776" y="165758"/>
                  </a:cubicBezTo>
                  <a:cubicBezTo>
                    <a:pt x="44059" y="167527"/>
                    <a:pt x="36885" y="168706"/>
                    <a:pt x="29711" y="170082"/>
                  </a:cubicBezTo>
                  <a:cubicBezTo>
                    <a:pt x="22636" y="171458"/>
                    <a:pt x="15659" y="173128"/>
                    <a:pt x="9763" y="175880"/>
                  </a:cubicBezTo>
                  <a:cubicBezTo>
                    <a:pt x="6913" y="177256"/>
                    <a:pt x="4063" y="179025"/>
                    <a:pt x="2098" y="181777"/>
                  </a:cubicBezTo>
                  <a:cubicBezTo>
                    <a:pt x="230" y="184430"/>
                    <a:pt x="-458" y="187968"/>
                    <a:pt x="230" y="191604"/>
                  </a:cubicBezTo>
                  <a:cubicBezTo>
                    <a:pt x="1901" y="199073"/>
                    <a:pt x="8289" y="203790"/>
                    <a:pt x="15659" y="207819"/>
                  </a:cubicBezTo>
                  <a:cubicBezTo>
                    <a:pt x="22931" y="211848"/>
                    <a:pt x="31873" y="215386"/>
                    <a:pt x="40521" y="218924"/>
                  </a:cubicBezTo>
                  <a:cubicBezTo>
                    <a:pt x="49169" y="222462"/>
                    <a:pt x="57424" y="225902"/>
                    <a:pt x="63222" y="229636"/>
                  </a:cubicBezTo>
                  <a:cubicBezTo>
                    <a:pt x="69019" y="233371"/>
                    <a:pt x="71575" y="236712"/>
                    <a:pt x="71575" y="239758"/>
                  </a:cubicBezTo>
                  <a:cubicBezTo>
                    <a:pt x="71575" y="241134"/>
                    <a:pt x="71083" y="242019"/>
                    <a:pt x="69707" y="243493"/>
                  </a:cubicBezTo>
                  <a:cubicBezTo>
                    <a:pt x="68233" y="244868"/>
                    <a:pt x="65875" y="246638"/>
                    <a:pt x="62632" y="248112"/>
                  </a:cubicBezTo>
                  <a:cubicBezTo>
                    <a:pt x="56146" y="250962"/>
                    <a:pt x="46712" y="253419"/>
                    <a:pt x="37475" y="255777"/>
                  </a:cubicBezTo>
                  <a:cubicBezTo>
                    <a:pt x="28139" y="258037"/>
                    <a:pt x="19098" y="260199"/>
                    <a:pt x="11925" y="263442"/>
                  </a:cubicBezTo>
                  <a:cubicBezTo>
                    <a:pt x="8387" y="265015"/>
                    <a:pt x="5144" y="266784"/>
                    <a:pt x="2786" y="269535"/>
                  </a:cubicBezTo>
                  <a:cubicBezTo>
                    <a:pt x="329" y="272385"/>
                    <a:pt x="-850" y="276415"/>
                    <a:pt x="230" y="280346"/>
                  </a:cubicBezTo>
                  <a:cubicBezTo>
                    <a:pt x="2294" y="287520"/>
                    <a:pt x="8583" y="292531"/>
                    <a:pt x="16248" y="296561"/>
                  </a:cubicBezTo>
                  <a:cubicBezTo>
                    <a:pt x="23914" y="300688"/>
                    <a:pt x="33544" y="303931"/>
                    <a:pt x="43568" y="307076"/>
                  </a:cubicBezTo>
                  <a:cubicBezTo>
                    <a:pt x="63615" y="313267"/>
                    <a:pt x="86020" y="318476"/>
                    <a:pt x="96732" y="322997"/>
                  </a:cubicBezTo>
                  <a:lnTo>
                    <a:pt x="100368" y="313759"/>
                  </a:lnTo>
                  <a:cubicBezTo>
                    <a:pt x="87789" y="308452"/>
                    <a:pt x="66170" y="303833"/>
                    <a:pt x="46614" y="297838"/>
                  </a:cubicBezTo>
                  <a:cubicBezTo>
                    <a:pt x="36885" y="294792"/>
                    <a:pt x="27844" y="291254"/>
                    <a:pt x="21162" y="287716"/>
                  </a:cubicBezTo>
                  <a:cubicBezTo>
                    <a:pt x="14480" y="284080"/>
                    <a:pt x="10549" y="280444"/>
                    <a:pt x="9763" y="277889"/>
                  </a:cubicBezTo>
                  <a:cubicBezTo>
                    <a:pt x="9468" y="276808"/>
                    <a:pt x="9664" y="276906"/>
                    <a:pt x="10451" y="276021"/>
                  </a:cubicBezTo>
                  <a:cubicBezTo>
                    <a:pt x="11237" y="275137"/>
                    <a:pt x="13104" y="273663"/>
                    <a:pt x="15954" y="272287"/>
                  </a:cubicBezTo>
                  <a:cubicBezTo>
                    <a:pt x="21653" y="269732"/>
                    <a:pt x="30596" y="267570"/>
                    <a:pt x="39932" y="265310"/>
                  </a:cubicBezTo>
                  <a:cubicBezTo>
                    <a:pt x="49169" y="262951"/>
                    <a:pt x="58799" y="260494"/>
                    <a:pt x="66661" y="256956"/>
                  </a:cubicBezTo>
                  <a:cubicBezTo>
                    <a:pt x="70493" y="255286"/>
                    <a:pt x="74031" y="253320"/>
                    <a:pt x="76783" y="250569"/>
                  </a:cubicBezTo>
                  <a:cubicBezTo>
                    <a:pt x="79534" y="247817"/>
                    <a:pt x="81402" y="243984"/>
                    <a:pt x="81402" y="239758"/>
                  </a:cubicBezTo>
                  <a:cubicBezTo>
                    <a:pt x="81402" y="231798"/>
                    <a:pt x="75702" y="225804"/>
                    <a:pt x="68725" y="221381"/>
                  </a:cubicBezTo>
                  <a:cubicBezTo>
                    <a:pt x="61846" y="216861"/>
                    <a:pt x="52903" y="213224"/>
                    <a:pt x="44157" y="209686"/>
                  </a:cubicBezTo>
                  <a:cubicBezTo>
                    <a:pt x="35509" y="206149"/>
                    <a:pt x="26960" y="202807"/>
                    <a:pt x="20572" y="199269"/>
                  </a:cubicBezTo>
                  <a:cubicBezTo>
                    <a:pt x="14087" y="195731"/>
                    <a:pt x="10352" y="192095"/>
                    <a:pt x="9763" y="189737"/>
                  </a:cubicBezTo>
                  <a:cubicBezTo>
                    <a:pt x="9468" y="188361"/>
                    <a:pt x="9664" y="187968"/>
                    <a:pt x="10057" y="187280"/>
                  </a:cubicBezTo>
                  <a:cubicBezTo>
                    <a:pt x="10549" y="186592"/>
                    <a:pt x="11826" y="185413"/>
                    <a:pt x="13792" y="184528"/>
                  </a:cubicBezTo>
                  <a:cubicBezTo>
                    <a:pt x="17821" y="182563"/>
                    <a:pt x="24601" y="181285"/>
                    <a:pt x="31579" y="179909"/>
                  </a:cubicBezTo>
                  <a:cubicBezTo>
                    <a:pt x="38654" y="178533"/>
                    <a:pt x="46024" y="177256"/>
                    <a:pt x="52215" y="174996"/>
                  </a:cubicBezTo>
                  <a:cubicBezTo>
                    <a:pt x="55262" y="173816"/>
                    <a:pt x="57817" y="172244"/>
                    <a:pt x="60175" y="170082"/>
                  </a:cubicBezTo>
                  <a:cubicBezTo>
                    <a:pt x="62534" y="167920"/>
                    <a:pt x="64499" y="164677"/>
                    <a:pt x="64499" y="161139"/>
                  </a:cubicBezTo>
                  <a:cubicBezTo>
                    <a:pt x="64499" y="154456"/>
                    <a:pt x="59684" y="149543"/>
                    <a:pt x="54279" y="145808"/>
                  </a:cubicBezTo>
                  <a:cubicBezTo>
                    <a:pt x="48972" y="142074"/>
                    <a:pt x="42192" y="138929"/>
                    <a:pt x="35608" y="135981"/>
                  </a:cubicBezTo>
                  <a:cubicBezTo>
                    <a:pt x="29023" y="133033"/>
                    <a:pt x="22341" y="130477"/>
                    <a:pt x="17526" y="127726"/>
                  </a:cubicBezTo>
                  <a:cubicBezTo>
                    <a:pt x="12613" y="124876"/>
                    <a:pt x="10156" y="121829"/>
                    <a:pt x="9763" y="120650"/>
                  </a:cubicBezTo>
                  <a:cubicBezTo>
                    <a:pt x="9566" y="119864"/>
                    <a:pt x="9763" y="120159"/>
                    <a:pt x="9763" y="119962"/>
                  </a:cubicBezTo>
                  <a:cubicBezTo>
                    <a:pt x="9861" y="119864"/>
                    <a:pt x="10352" y="119372"/>
                    <a:pt x="11630" y="118783"/>
                  </a:cubicBezTo>
                  <a:cubicBezTo>
                    <a:pt x="14185" y="117702"/>
                    <a:pt x="18804" y="116817"/>
                    <a:pt x="23914" y="116031"/>
                  </a:cubicBezTo>
                  <a:cubicBezTo>
                    <a:pt x="29023" y="115245"/>
                    <a:pt x="34625" y="114459"/>
                    <a:pt x="39244" y="112985"/>
                  </a:cubicBezTo>
                  <a:cubicBezTo>
                    <a:pt x="41602" y="112198"/>
                    <a:pt x="43764" y="111216"/>
                    <a:pt x="45729" y="109545"/>
                  </a:cubicBezTo>
                  <a:cubicBezTo>
                    <a:pt x="47695" y="107874"/>
                    <a:pt x="49365" y="105123"/>
                    <a:pt x="49365" y="102174"/>
                  </a:cubicBezTo>
                  <a:cubicBezTo>
                    <a:pt x="49365" y="96769"/>
                    <a:pt x="45729" y="92740"/>
                    <a:pt x="41700" y="89890"/>
                  </a:cubicBezTo>
                  <a:cubicBezTo>
                    <a:pt x="37770" y="87040"/>
                    <a:pt x="32955" y="84780"/>
                    <a:pt x="28237" y="82520"/>
                  </a:cubicBezTo>
                  <a:cubicBezTo>
                    <a:pt x="23520" y="80259"/>
                    <a:pt x="18804" y="78196"/>
                    <a:pt x="15364" y="76132"/>
                  </a:cubicBezTo>
                  <a:cubicBezTo>
                    <a:pt x="12023" y="74166"/>
                    <a:pt x="10451" y="72201"/>
                    <a:pt x="10057" y="71513"/>
                  </a:cubicBezTo>
                  <a:cubicBezTo>
                    <a:pt x="11335" y="70923"/>
                    <a:pt x="13988" y="70137"/>
                    <a:pt x="17133" y="69646"/>
                  </a:cubicBezTo>
                  <a:cubicBezTo>
                    <a:pt x="20474" y="69056"/>
                    <a:pt x="24503" y="68466"/>
                    <a:pt x="27943" y="67189"/>
                  </a:cubicBezTo>
                  <a:cubicBezTo>
                    <a:pt x="29613" y="66501"/>
                    <a:pt x="31284" y="65715"/>
                    <a:pt x="32856" y="64142"/>
                  </a:cubicBezTo>
                  <a:cubicBezTo>
                    <a:pt x="34330" y="62570"/>
                    <a:pt x="35313" y="60113"/>
                    <a:pt x="35313" y="57656"/>
                  </a:cubicBezTo>
                  <a:cubicBezTo>
                    <a:pt x="35313" y="53234"/>
                    <a:pt x="32856" y="49794"/>
                    <a:pt x="30105" y="47239"/>
                  </a:cubicBezTo>
                  <a:cubicBezTo>
                    <a:pt x="27255" y="44684"/>
                    <a:pt x="24012" y="42719"/>
                    <a:pt x="20867" y="40753"/>
                  </a:cubicBezTo>
                  <a:cubicBezTo>
                    <a:pt x="17722" y="38886"/>
                    <a:pt x="14676" y="37117"/>
                    <a:pt x="12613" y="35545"/>
                  </a:cubicBezTo>
                  <a:cubicBezTo>
                    <a:pt x="11237" y="34562"/>
                    <a:pt x="11139" y="34267"/>
                    <a:pt x="10745" y="33677"/>
                  </a:cubicBezTo>
                  <a:cubicBezTo>
                    <a:pt x="11728" y="33481"/>
                    <a:pt x="12809" y="33284"/>
                    <a:pt x="14676" y="33088"/>
                  </a:cubicBezTo>
                  <a:cubicBezTo>
                    <a:pt x="17231" y="32891"/>
                    <a:pt x="20179" y="32695"/>
                    <a:pt x="23029" y="31908"/>
                  </a:cubicBezTo>
                  <a:cubicBezTo>
                    <a:pt x="24405" y="31417"/>
                    <a:pt x="25879" y="30729"/>
                    <a:pt x="27353" y="29452"/>
                  </a:cubicBezTo>
                  <a:cubicBezTo>
                    <a:pt x="28729" y="28076"/>
                    <a:pt x="29711" y="25717"/>
                    <a:pt x="29711" y="23555"/>
                  </a:cubicBezTo>
                  <a:cubicBezTo>
                    <a:pt x="29711" y="20115"/>
                    <a:pt x="27943" y="17266"/>
                    <a:pt x="26075" y="15005"/>
                  </a:cubicBezTo>
                  <a:cubicBezTo>
                    <a:pt x="24208" y="12647"/>
                    <a:pt x="22243" y="10681"/>
                    <a:pt x="19884" y="8814"/>
                  </a:cubicBezTo>
                  <a:cubicBezTo>
                    <a:pt x="15364" y="5276"/>
                    <a:pt x="10156" y="2131"/>
                    <a:pt x="8583" y="559"/>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68" name="Freeform 2767">
              <a:extLst>
                <a:ext uri="{FF2B5EF4-FFF2-40B4-BE49-F238E27FC236}">
                  <a16:creationId xmlns:a16="http://schemas.microsoft.com/office/drawing/2014/main" id="{3F7C4849-DDDE-7024-0040-61F37835D3F4}"/>
                </a:ext>
              </a:extLst>
            </p:cNvPr>
            <p:cNvSpPr/>
            <p:nvPr/>
          </p:nvSpPr>
          <p:spPr>
            <a:xfrm>
              <a:off x="4360544" y="-99263"/>
              <a:ext cx="177661" cy="177667"/>
            </a:xfrm>
            <a:custGeom>
              <a:avLst/>
              <a:gdLst>
                <a:gd name="connsiteX0" fmla="*/ 14563 w 29481"/>
                <a:gd name="connsiteY0" fmla="*/ 528 h 29482"/>
                <a:gd name="connsiteX1" fmla="*/ -178 w 29481"/>
                <a:gd name="connsiteY1" fmla="*/ 15269 h 29482"/>
                <a:gd name="connsiteX2" fmla="*/ 14563 w 29481"/>
                <a:gd name="connsiteY2" fmla="*/ 30010 h 29482"/>
                <a:gd name="connsiteX3" fmla="*/ 29303 w 29481"/>
                <a:gd name="connsiteY3" fmla="*/ 15269 h 29482"/>
                <a:gd name="connsiteX4" fmla="*/ 14563 w 29481"/>
                <a:gd name="connsiteY4" fmla="*/ 528 h 29482"/>
                <a:gd name="connsiteX5" fmla="*/ 14563 w 29481"/>
                <a:gd name="connsiteY5" fmla="*/ 10356 h 29482"/>
                <a:gd name="connsiteX6" fmla="*/ 19476 w 29481"/>
                <a:gd name="connsiteY6" fmla="*/ 15269 h 29482"/>
                <a:gd name="connsiteX7" fmla="*/ 14563 w 29481"/>
                <a:gd name="connsiteY7" fmla="*/ 20183 h 29482"/>
                <a:gd name="connsiteX8" fmla="*/ 9649 w 29481"/>
                <a:gd name="connsiteY8" fmla="*/ 15269 h 29482"/>
                <a:gd name="connsiteX9" fmla="*/ 14563 w 29481"/>
                <a:gd name="connsiteY9" fmla="*/ 10356 h 29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481" h="29482">
                  <a:moveTo>
                    <a:pt x="14563" y="528"/>
                  </a:moveTo>
                  <a:cubicBezTo>
                    <a:pt x="6505" y="528"/>
                    <a:pt x="-178" y="7113"/>
                    <a:pt x="-178" y="15269"/>
                  </a:cubicBezTo>
                  <a:cubicBezTo>
                    <a:pt x="-178" y="23328"/>
                    <a:pt x="6505" y="30010"/>
                    <a:pt x="14563" y="30010"/>
                  </a:cubicBezTo>
                  <a:cubicBezTo>
                    <a:pt x="22719" y="30010"/>
                    <a:pt x="29303" y="23328"/>
                    <a:pt x="29303" y="15269"/>
                  </a:cubicBezTo>
                  <a:cubicBezTo>
                    <a:pt x="29303" y="7113"/>
                    <a:pt x="22719" y="528"/>
                    <a:pt x="14563" y="528"/>
                  </a:cubicBezTo>
                  <a:close/>
                  <a:moveTo>
                    <a:pt x="14563" y="10356"/>
                  </a:moveTo>
                  <a:cubicBezTo>
                    <a:pt x="17314" y="10356"/>
                    <a:pt x="19476" y="12518"/>
                    <a:pt x="19476" y="15269"/>
                  </a:cubicBezTo>
                  <a:cubicBezTo>
                    <a:pt x="19476" y="18021"/>
                    <a:pt x="17314" y="20183"/>
                    <a:pt x="14563" y="20183"/>
                  </a:cubicBezTo>
                  <a:cubicBezTo>
                    <a:pt x="11811" y="20183"/>
                    <a:pt x="9649" y="18021"/>
                    <a:pt x="9649" y="15269"/>
                  </a:cubicBezTo>
                  <a:cubicBezTo>
                    <a:pt x="9649" y="12518"/>
                    <a:pt x="11811" y="10356"/>
                    <a:pt x="14563" y="10356"/>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69" name="Freeform 2768">
              <a:extLst>
                <a:ext uri="{FF2B5EF4-FFF2-40B4-BE49-F238E27FC236}">
                  <a16:creationId xmlns:a16="http://schemas.microsoft.com/office/drawing/2014/main" id="{E0E6F2C4-6F92-FDBB-063E-679B428D0F35}"/>
                </a:ext>
              </a:extLst>
            </p:cNvPr>
            <p:cNvSpPr/>
            <p:nvPr/>
          </p:nvSpPr>
          <p:spPr>
            <a:xfrm>
              <a:off x="4181111" y="-279889"/>
              <a:ext cx="533683" cy="454829"/>
            </a:xfrm>
            <a:custGeom>
              <a:avLst/>
              <a:gdLst>
                <a:gd name="connsiteX0" fmla="*/ 76178 w 88559"/>
                <a:gd name="connsiteY0" fmla="*/ 75117 h 75474"/>
                <a:gd name="connsiteX1" fmla="*/ 75293 w 88559"/>
                <a:gd name="connsiteY1" fmla="*/ 13499 h 75474"/>
                <a:gd name="connsiteX2" fmla="*/ 12793 w 88559"/>
                <a:gd name="connsiteY2" fmla="*/ 13499 h 75474"/>
                <a:gd name="connsiteX3" fmla="*/ 12793 w 88559"/>
                <a:gd name="connsiteY3" fmla="*/ 76002 h 75474"/>
                <a:gd name="connsiteX4" fmla="*/ 19672 w 88559"/>
                <a:gd name="connsiteY4" fmla="*/ 69024 h 75474"/>
                <a:gd name="connsiteX5" fmla="*/ 19672 w 88559"/>
                <a:gd name="connsiteY5" fmla="*/ 20378 h 75474"/>
                <a:gd name="connsiteX6" fmla="*/ 68316 w 88559"/>
                <a:gd name="connsiteY6" fmla="*/ 20378 h 75474"/>
                <a:gd name="connsiteX7" fmla="*/ 68316 w 88559"/>
                <a:gd name="connsiteY7" fmla="*/ 69024 h 75474"/>
                <a:gd name="connsiteX8" fmla="*/ 76178 w 88559"/>
                <a:gd name="connsiteY8" fmla="*/ 75117 h 75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559" h="75474">
                  <a:moveTo>
                    <a:pt x="76178" y="75117"/>
                  </a:moveTo>
                  <a:cubicBezTo>
                    <a:pt x="92883" y="57821"/>
                    <a:pt x="92294" y="30501"/>
                    <a:pt x="75293" y="13499"/>
                  </a:cubicBezTo>
                  <a:cubicBezTo>
                    <a:pt x="58096" y="-3797"/>
                    <a:pt x="29991" y="-3797"/>
                    <a:pt x="12793" y="13499"/>
                  </a:cubicBezTo>
                  <a:cubicBezTo>
                    <a:pt x="-4502" y="30697"/>
                    <a:pt x="-4502" y="58804"/>
                    <a:pt x="12793" y="76002"/>
                  </a:cubicBezTo>
                  <a:lnTo>
                    <a:pt x="19672" y="69024"/>
                  </a:lnTo>
                  <a:cubicBezTo>
                    <a:pt x="6210" y="55561"/>
                    <a:pt x="6210" y="33842"/>
                    <a:pt x="19672" y="20378"/>
                  </a:cubicBezTo>
                  <a:cubicBezTo>
                    <a:pt x="33135" y="6915"/>
                    <a:pt x="54853" y="6915"/>
                    <a:pt x="68316" y="20378"/>
                  </a:cubicBezTo>
                  <a:cubicBezTo>
                    <a:pt x="81681" y="33744"/>
                    <a:pt x="81484" y="55561"/>
                    <a:pt x="68316" y="69024"/>
                  </a:cubicBezTo>
                  <a:lnTo>
                    <a:pt x="76178" y="7511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nvGrpSpPr>
          <p:cNvPr id="2762" name="Group 2761">
            <a:extLst>
              <a:ext uri="{FF2B5EF4-FFF2-40B4-BE49-F238E27FC236}">
                <a16:creationId xmlns:a16="http://schemas.microsoft.com/office/drawing/2014/main" id="{3A15DDEC-C318-91BD-D887-6EBF2D4DCD66}"/>
              </a:ext>
            </a:extLst>
          </p:cNvPr>
          <p:cNvGrpSpPr/>
          <p:nvPr/>
        </p:nvGrpSpPr>
        <p:grpSpPr>
          <a:xfrm>
            <a:off x="6186201" y="404358"/>
            <a:ext cx="4652006" cy="2933979"/>
            <a:chOff x="6405355" y="421131"/>
            <a:chExt cx="4652006" cy="2933979"/>
          </a:xfrm>
        </p:grpSpPr>
        <p:sp>
          <p:nvSpPr>
            <p:cNvPr id="20" name="Freeform 19">
              <a:extLst>
                <a:ext uri="{FF2B5EF4-FFF2-40B4-BE49-F238E27FC236}">
                  <a16:creationId xmlns:a16="http://schemas.microsoft.com/office/drawing/2014/main" id="{EFEA4EFB-4087-3831-A8AF-FEA932F17D10}"/>
                </a:ext>
              </a:extLst>
            </p:cNvPr>
            <p:cNvSpPr/>
            <p:nvPr/>
          </p:nvSpPr>
          <p:spPr>
            <a:xfrm>
              <a:off x="6453148" y="1229424"/>
              <a:ext cx="3951232" cy="2089472"/>
            </a:xfrm>
            <a:custGeom>
              <a:avLst/>
              <a:gdLst>
                <a:gd name="connsiteX0" fmla="*/ 2664989 w 2665107"/>
                <a:gd name="connsiteY0" fmla="*/ 1409348 h 1409350"/>
                <a:gd name="connsiteX1" fmla="*/ -118 w 2665107"/>
                <a:gd name="connsiteY1" fmla="*/ 46899 h 1409350"/>
                <a:gd name="connsiteX2" fmla="*/ 106035 w 2665107"/>
                <a:gd name="connsiteY2" fmla="*/ -2 h 1409350"/>
              </a:gdLst>
              <a:ahLst/>
              <a:cxnLst>
                <a:cxn ang="0">
                  <a:pos x="connsiteX0" y="connsiteY0"/>
                </a:cxn>
                <a:cxn ang="0">
                  <a:pos x="connsiteX1" y="connsiteY1"/>
                </a:cxn>
                <a:cxn ang="0">
                  <a:pos x="connsiteX2" y="connsiteY2"/>
                </a:cxn>
              </a:cxnLst>
              <a:rect l="l" t="t" r="r" b="b"/>
              <a:pathLst>
                <a:path w="2665107" h="1409350">
                  <a:moveTo>
                    <a:pt x="2664989" y="1409348"/>
                  </a:moveTo>
                  <a:cubicBezTo>
                    <a:pt x="2665830" y="1409054"/>
                    <a:pt x="-118" y="46899"/>
                    <a:pt x="-118" y="46899"/>
                  </a:cubicBezTo>
                  <a:lnTo>
                    <a:pt x="106035" y="-2"/>
                  </a:lnTo>
                </a:path>
              </a:pathLst>
            </a:custGeom>
            <a:noFill/>
            <a:ln w="22225" cap="flat">
              <a:solidFill>
                <a:srgbClr val="98D3D3"/>
              </a:solid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E42A00CB-A45B-56C6-2291-02A563AE60A9}"/>
                </a:ext>
              </a:extLst>
            </p:cNvPr>
            <p:cNvSpPr/>
            <p:nvPr/>
          </p:nvSpPr>
          <p:spPr>
            <a:xfrm>
              <a:off x="7299306" y="1663768"/>
              <a:ext cx="161306" cy="76575"/>
            </a:xfrm>
            <a:custGeom>
              <a:avLst/>
              <a:gdLst>
                <a:gd name="connsiteX0" fmla="*/ -118 w 108801"/>
                <a:gd name="connsiteY0" fmla="*/ 51648 h 51650"/>
                <a:gd name="connsiteX1" fmla="*/ 108683 w 108801"/>
                <a:gd name="connsiteY1" fmla="*/ -2 h 51650"/>
              </a:gdLst>
              <a:ahLst/>
              <a:cxnLst>
                <a:cxn ang="0">
                  <a:pos x="connsiteX0" y="connsiteY0"/>
                </a:cxn>
                <a:cxn ang="0">
                  <a:pos x="connsiteX1" y="connsiteY1"/>
                </a:cxn>
              </a:cxnLst>
              <a:rect l="l" t="t" r="r" b="b"/>
              <a:pathLst>
                <a:path w="108801" h="51650">
                  <a:moveTo>
                    <a:pt x="-118" y="51648"/>
                  </a:moveTo>
                  <a:lnTo>
                    <a:pt x="108683" y="-2"/>
                  </a:lnTo>
                </a:path>
              </a:pathLst>
            </a:custGeom>
            <a:noFill/>
            <a:ln w="22225" cap="flat">
              <a:solidFill>
                <a:srgbClr val="98D3D3"/>
              </a:solid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778B7049-28F9-E88B-85D9-14DF4D4A83BB}"/>
                </a:ext>
              </a:extLst>
            </p:cNvPr>
            <p:cNvSpPr/>
            <p:nvPr/>
          </p:nvSpPr>
          <p:spPr>
            <a:xfrm>
              <a:off x="7663103" y="1835587"/>
              <a:ext cx="161306" cy="76637"/>
            </a:xfrm>
            <a:custGeom>
              <a:avLst/>
              <a:gdLst>
                <a:gd name="connsiteX0" fmla="*/ 331 w 108801"/>
                <a:gd name="connsiteY0" fmla="*/ 51785 h 51692"/>
                <a:gd name="connsiteX1" fmla="*/ 109133 w 108801"/>
                <a:gd name="connsiteY1" fmla="*/ 93 h 51692"/>
              </a:gdLst>
              <a:ahLst/>
              <a:cxnLst>
                <a:cxn ang="0">
                  <a:pos x="connsiteX0" y="connsiteY0"/>
                </a:cxn>
                <a:cxn ang="0">
                  <a:pos x="connsiteX1" y="connsiteY1"/>
                </a:cxn>
              </a:cxnLst>
              <a:rect l="l" t="t" r="r" b="b"/>
              <a:pathLst>
                <a:path w="108801" h="51692">
                  <a:moveTo>
                    <a:pt x="331" y="51785"/>
                  </a:moveTo>
                  <a:lnTo>
                    <a:pt x="109133" y="93"/>
                  </a:lnTo>
                </a:path>
              </a:pathLst>
            </a:custGeom>
            <a:noFill/>
            <a:ln w="22225" cap="flat">
              <a:solidFill>
                <a:srgbClr val="98D3D3"/>
              </a:solidFill>
              <a:prstDash val="solid"/>
              <a:miter/>
            </a:ln>
          </p:spPr>
          <p:txBody>
            <a:bodyPr rtlCol="0" anchor="ctr"/>
            <a:lstStyle/>
            <a:p>
              <a:endParaRPr lang="en-GB"/>
            </a:p>
          </p:txBody>
        </p:sp>
        <p:sp>
          <p:nvSpPr>
            <p:cNvPr id="44" name="Freeform 43">
              <a:extLst>
                <a:ext uri="{FF2B5EF4-FFF2-40B4-BE49-F238E27FC236}">
                  <a16:creationId xmlns:a16="http://schemas.microsoft.com/office/drawing/2014/main" id="{DB075209-1000-FD3A-415D-24DE9AF46A04}"/>
                </a:ext>
              </a:extLst>
            </p:cNvPr>
            <p:cNvSpPr/>
            <p:nvPr/>
          </p:nvSpPr>
          <p:spPr>
            <a:xfrm>
              <a:off x="8434372" y="2234976"/>
              <a:ext cx="161306" cy="76575"/>
            </a:xfrm>
            <a:custGeom>
              <a:avLst/>
              <a:gdLst>
                <a:gd name="connsiteX0" fmla="*/ 331 w 108801"/>
                <a:gd name="connsiteY0" fmla="*/ 51743 h 51650"/>
                <a:gd name="connsiteX1" fmla="*/ 109133 w 108801"/>
                <a:gd name="connsiteY1" fmla="*/ 93 h 51650"/>
              </a:gdLst>
              <a:ahLst/>
              <a:cxnLst>
                <a:cxn ang="0">
                  <a:pos x="connsiteX0" y="connsiteY0"/>
                </a:cxn>
                <a:cxn ang="0">
                  <a:pos x="connsiteX1" y="connsiteY1"/>
                </a:cxn>
              </a:cxnLst>
              <a:rect l="l" t="t" r="r" b="b"/>
              <a:pathLst>
                <a:path w="108801" h="51650">
                  <a:moveTo>
                    <a:pt x="331" y="51743"/>
                  </a:moveTo>
                  <a:lnTo>
                    <a:pt x="109133" y="93"/>
                  </a:lnTo>
                </a:path>
              </a:pathLst>
            </a:custGeom>
            <a:noFill/>
            <a:ln w="22225" cap="flat">
              <a:solidFill>
                <a:srgbClr val="98D3D3"/>
              </a:solidFill>
              <a:prstDash val="solid"/>
              <a:miter/>
            </a:ln>
          </p:spPr>
          <p:txBody>
            <a:bodyPr rtlCol="0" anchor="ctr"/>
            <a:lstStyle/>
            <a:p>
              <a:endParaRPr lang="en-GB"/>
            </a:p>
          </p:txBody>
        </p:sp>
        <p:sp>
          <p:nvSpPr>
            <p:cNvPr id="45" name="Freeform 44">
              <a:extLst>
                <a:ext uri="{FF2B5EF4-FFF2-40B4-BE49-F238E27FC236}">
                  <a16:creationId xmlns:a16="http://schemas.microsoft.com/office/drawing/2014/main" id="{226F9937-C76E-3BBC-E7F0-20899C3BC435}"/>
                </a:ext>
              </a:extLst>
            </p:cNvPr>
            <p:cNvSpPr/>
            <p:nvPr/>
          </p:nvSpPr>
          <p:spPr>
            <a:xfrm>
              <a:off x="8851813" y="2441337"/>
              <a:ext cx="161306" cy="76575"/>
            </a:xfrm>
            <a:custGeom>
              <a:avLst/>
              <a:gdLst>
                <a:gd name="connsiteX0" fmla="*/ 331 w 108801"/>
                <a:gd name="connsiteY0" fmla="*/ 51743 h 51650"/>
                <a:gd name="connsiteX1" fmla="*/ 109133 w 108801"/>
                <a:gd name="connsiteY1" fmla="*/ 93 h 51650"/>
              </a:gdLst>
              <a:ahLst/>
              <a:cxnLst>
                <a:cxn ang="0">
                  <a:pos x="connsiteX0" y="connsiteY0"/>
                </a:cxn>
                <a:cxn ang="0">
                  <a:pos x="connsiteX1" y="connsiteY1"/>
                </a:cxn>
              </a:cxnLst>
              <a:rect l="l" t="t" r="r" b="b"/>
              <a:pathLst>
                <a:path w="108801" h="51650">
                  <a:moveTo>
                    <a:pt x="331" y="51743"/>
                  </a:moveTo>
                  <a:lnTo>
                    <a:pt x="109133" y="93"/>
                  </a:lnTo>
                </a:path>
              </a:pathLst>
            </a:custGeom>
            <a:noFill/>
            <a:ln w="22225" cap="flat">
              <a:solidFill>
                <a:srgbClr val="98D3D3"/>
              </a:solidFill>
              <a:prstDash val="solid"/>
              <a:miter/>
            </a:ln>
          </p:spPr>
          <p:txBody>
            <a:bodyPr rtlCol="0" anchor="ctr"/>
            <a:lstStyle/>
            <a:p>
              <a:endParaRPr lang="en-GB"/>
            </a:p>
          </p:txBody>
        </p:sp>
        <p:sp>
          <p:nvSpPr>
            <p:cNvPr id="46" name="Freeform 45">
              <a:extLst>
                <a:ext uri="{FF2B5EF4-FFF2-40B4-BE49-F238E27FC236}">
                  <a16:creationId xmlns:a16="http://schemas.microsoft.com/office/drawing/2014/main" id="{5263B53C-7DD8-89D1-1AA6-7ABE2D87A8FF}"/>
                </a:ext>
              </a:extLst>
            </p:cNvPr>
            <p:cNvSpPr/>
            <p:nvPr/>
          </p:nvSpPr>
          <p:spPr>
            <a:xfrm>
              <a:off x="10033668" y="3062354"/>
              <a:ext cx="161244" cy="76575"/>
            </a:xfrm>
            <a:custGeom>
              <a:avLst/>
              <a:gdLst>
                <a:gd name="connsiteX0" fmla="*/ 331 w 108759"/>
                <a:gd name="connsiteY0" fmla="*/ 51743 h 51650"/>
                <a:gd name="connsiteX1" fmla="*/ 109091 w 108759"/>
                <a:gd name="connsiteY1" fmla="*/ 93 h 51650"/>
              </a:gdLst>
              <a:ahLst/>
              <a:cxnLst>
                <a:cxn ang="0">
                  <a:pos x="connsiteX0" y="connsiteY0"/>
                </a:cxn>
                <a:cxn ang="0">
                  <a:pos x="connsiteX1" y="connsiteY1"/>
                </a:cxn>
              </a:cxnLst>
              <a:rect l="l" t="t" r="r" b="b"/>
              <a:pathLst>
                <a:path w="108759" h="51650">
                  <a:moveTo>
                    <a:pt x="331" y="51743"/>
                  </a:moveTo>
                  <a:lnTo>
                    <a:pt x="109091" y="93"/>
                  </a:lnTo>
                </a:path>
              </a:pathLst>
            </a:custGeom>
            <a:noFill/>
            <a:ln w="22225" cap="flat">
              <a:solidFill>
                <a:srgbClr val="98D3D3"/>
              </a:solidFill>
              <a:prstDash val="solid"/>
              <a:miter/>
            </a:ln>
          </p:spPr>
          <p:txBody>
            <a:bodyPr rtlCol="0" anchor="ctr"/>
            <a:lstStyle/>
            <a:p>
              <a:endParaRPr lang="en-GB"/>
            </a:p>
          </p:txBody>
        </p:sp>
        <p:sp>
          <p:nvSpPr>
            <p:cNvPr id="47" name="Freeform 46">
              <a:extLst>
                <a:ext uri="{FF2B5EF4-FFF2-40B4-BE49-F238E27FC236}">
                  <a16:creationId xmlns:a16="http://schemas.microsoft.com/office/drawing/2014/main" id="{E03B4B09-1259-135B-51DB-D7120F762BC3}"/>
                </a:ext>
              </a:extLst>
            </p:cNvPr>
            <p:cNvSpPr/>
            <p:nvPr/>
          </p:nvSpPr>
          <p:spPr>
            <a:xfrm>
              <a:off x="10399084" y="3244852"/>
              <a:ext cx="161306" cy="76637"/>
            </a:xfrm>
            <a:custGeom>
              <a:avLst/>
              <a:gdLst>
                <a:gd name="connsiteX0" fmla="*/ 331 w 108801"/>
                <a:gd name="connsiteY0" fmla="*/ 51785 h 51692"/>
                <a:gd name="connsiteX1" fmla="*/ 109133 w 108801"/>
                <a:gd name="connsiteY1" fmla="*/ 93 h 51692"/>
              </a:gdLst>
              <a:ahLst/>
              <a:cxnLst>
                <a:cxn ang="0">
                  <a:pos x="connsiteX0" y="connsiteY0"/>
                </a:cxn>
                <a:cxn ang="0">
                  <a:pos x="connsiteX1" y="connsiteY1"/>
                </a:cxn>
              </a:cxnLst>
              <a:rect l="l" t="t" r="r" b="b"/>
              <a:pathLst>
                <a:path w="108801" h="51692">
                  <a:moveTo>
                    <a:pt x="331" y="51785"/>
                  </a:moveTo>
                  <a:lnTo>
                    <a:pt x="109133" y="93"/>
                  </a:lnTo>
                </a:path>
              </a:pathLst>
            </a:custGeom>
            <a:noFill/>
            <a:ln w="22225" cap="flat">
              <a:solidFill>
                <a:srgbClr val="98D3D3"/>
              </a:solidFill>
              <a:prstDash val="solid"/>
              <a:miter/>
            </a:ln>
          </p:spPr>
          <p:txBody>
            <a:bodyPr rtlCol="0" anchor="ctr"/>
            <a:lstStyle/>
            <a:p>
              <a:endParaRPr lang="en-GB"/>
            </a:p>
          </p:txBody>
        </p:sp>
        <p:grpSp>
          <p:nvGrpSpPr>
            <p:cNvPr id="51" name="Graphic 2503">
              <a:extLst>
                <a:ext uri="{FF2B5EF4-FFF2-40B4-BE49-F238E27FC236}">
                  <a16:creationId xmlns:a16="http://schemas.microsoft.com/office/drawing/2014/main" id="{571F0610-3EFD-67B6-C299-01082A739244}"/>
                </a:ext>
              </a:extLst>
            </p:cNvPr>
            <p:cNvGrpSpPr/>
            <p:nvPr/>
          </p:nvGrpSpPr>
          <p:grpSpPr>
            <a:xfrm>
              <a:off x="7244405" y="869095"/>
              <a:ext cx="708132" cy="883031"/>
              <a:chOff x="7286072" y="1261195"/>
              <a:chExt cx="477635" cy="595605"/>
            </a:xfrm>
          </p:grpSpPr>
          <p:sp>
            <p:nvSpPr>
              <p:cNvPr id="52" name="Freeform 51">
                <a:extLst>
                  <a:ext uri="{FF2B5EF4-FFF2-40B4-BE49-F238E27FC236}">
                    <a16:creationId xmlns:a16="http://schemas.microsoft.com/office/drawing/2014/main" id="{79A64C89-8505-DE3F-3F7A-803C07FFE91E}"/>
                  </a:ext>
                </a:extLst>
              </p:cNvPr>
              <p:cNvSpPr/>
              <p:nvPr/>
            </p:nvSpPr>
            <p:spPr>
              <a:xfrm>
                <a:off x="7291897" y="1267748"/>
                <a:ext cx="465984" cy="233001"/>
              </a:xfrm>
              <a:custGeom>
                <a:avLst/>
                <a:gdLst>
                  <a:gd name="connsiteX0" fmla="*/ 762 w 465984"/>
                  <a:gd name="connsiteY0" fmla="*/ 116591 h 233001"/>
                  <a:gd name="connsiteX1" fmla="*/ 233754 w 465984"/>
                  <a:gd name="connsiteY1" fmla="*/ 90 h 233001"/>
                  <a:gd name="connsiteX2" fmla="*/ 466746 w 465984"/>
                  <a:gd name="connsiteY2" fmla="*/ 116591 h 233001"/>
                  <a:gd name="connsiteX3" fmla="*/ 233754 w 465984"/>
                  <a:gd name="connsiteY3" fmla="*/ 233092 h 233001"/>
                  <a:gd name="connsiteX4" fmla="*/ 762 w 465984"/>
                  <a:gd name="connsiteY4" fmla="*/ 116591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762" y="116591"/>
                    </a:moveTo>
                    <a:lnTo>
                      <a:pt x="233754" y="90"/>
                    </a:lnTo>
                    <a:lnTo>
                      <a:pt x="466746" y="116591"/>
                    </a:lnTo>
                    <a:lnTo>
                      <a:pt x="233754" y="233092"/>
                    </a:lnTo>
                    <a:lnTo>
                      <a:pt x="762" y="11659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53" name="Freeform 52">
                <a:extLst>
                  <a:ext uri="{FF2B5EF4-FFF2-40B4-BE49-F238E27FC236}">
                    <a16:creationId xmlns:a16="http://schemas.microsoft.com/office/drawing/2014/main" id="{A2A6FF4E-97CD-1D94-C956-491F2EEF73B4}"/>
                  </a:ext>
                </a:extLst>
              </p:cNvPr>
              <p:cNvSpPr/>
              <p:nvPr/>
            </p:nvSpPr>
            <p:spPr>
              <a:xfrm>
                <a:off x="7291897" y="1384249"/>
                <a:ext cx="232992" cy="466003"/>
              </a:xfrm>
              <a:custGeom>
                <a:avLst/>
                <a:gdLst>
                  <a:gd name="connsiteX0" fmla="*/ 744 w 232992"/>
                  <a:gd name="connsiteY0" fmla="*/ 126 h 466003"/>
                  <a:gd name="connsiteX1" fmla="*/ 744 w 232992"/>
                  <a:gd name="connsiteY1" fmla="*/ 349629 h 466003"/>
                  <a:gd name="connsiteX2" fmla="*/ 233736 w 232992"/>
                  <a:gd name="connsiteY2" fmla="*/ 466129 h 466003"/>
                  <a:gd name="connsiteX3" fmla="*/ 233736 w 232992"/>
                  <a:gd name="connsiteY3" fmla="*/ 116627 h 466003"/>
                  <a:gd name="connsiteX4" fmla="*/ 744 w 232992"/>
                  <a:gd name="connsiteY4" fmla="*/ 126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744" y="126"/>
                    </a:moveTo>
                    <a:lnTo>
                      <a:pt x="744" y="349629"/>
                    </a:lnTo>
                    <a:lnTo>
                      <a:pt x="233736" y="466129"/>
                    </a:lnTo>
                    <a:lnTo>
                      <a:pt x="233736" y="116627"/>
                    </a:lnTo>
                    <a:lnTo>
                      <a:pt x="744" y="12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54" name="Freeform 53">
                <a:extLst>
                  <a:ext uri="{FF2B5EF4-FFF2-40B4-BE49-F238E27FC236}">
                    <a16:creationId xmlns:a16="http://schemas.microsoft.com/office/drawing/2014/main" id="{869FAE2F-83A4-FC27-0255-747A686A3CF9}"/>
                  </a:ext>
                </a:extLst>
              </p:cNvPr>
              <p:cNvSpPr/>
              <p:nvPr/>
            </p:nvSpPr>
            <p:spPr>
              <a:xfrm>
                <a:off x="7524889" y="1384249"/>
                <a:ext cx="232992" cy="466003"/>
              </a:xfrm>
              <a:custGeom>
                <a:avLst/>
                <a:gdLst>
                  <a:gd name="connsiteX0" fmla="*/ 780 w 232992"/>
                  <a:gd name="connsiteY0" fmla="*/ 466129 h 466003"/>
                  <a:gd name="connsiteX1" fmla="*/ 233772 w 232992"/>
                  <a:gd name="connsiteY1" fmla="*/ 349629 h 466003"/>
                  <a:gd name="connsiteX2" fmla="*/ 233772 w 232992"/>
                  <a:gd name="connsiteY2" fmla="*/ 126 h 466003"/>
                  <a:gd name="connsiteX3" fmla="*/ 780 w 232992"/>
                  <a:gd name="connsiteY3" fmla="*/ 116627 h 466003"/>
                  <a:gd name="connsiteX4" fmla="*/ 780 w 232992"/>
                  <a:gd name="connsiteY4" fmla="*/ 466129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780" y="466129"/>
                    </a:moveTo>
                    <a:lnTo>
                      <a:pt x="233772" y="349629"/>
                    </a:lnTo>
                    <a:lnTo>
                      <a:pt x="233772" y="126"/>
                    </a:lnTo>
                    <a:lnTo>
                      <a:pt x="780" y="116627"/>
                    </a:lnTo>
                    <a:lnTo>
                      <a:pt x="780" y="46612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55" name="Freeform 54">
                <a:extLst>
                  <a:ext uri="{FF2B5EF4-FFF2-40B4-BE49-F238E27FC236}">
                    <a16:creationId xmlns:a16="http://schemas.microsoft.com/office/drawing/2014/main" id="{3B6FFE0C-7A64-2399-BFAC-F1FD3A9A533B}"/>
                  </a:ext>
                </a:extLst>
              </p:cNvPr>
              <p:cNvSpPr/>
              <p:nvPr/>
            </p:nvSpPr>
            <p:spPr>
              <a:xfrm>
                <a:off x="7488484" y="1284495"/>
                <a:ext cx="72810" cy="36406"/>
              </a:xfrm>
              <a:custGeom>
                <a:avLst/>
                <a:gdLst>
                  <a:gd name="connsiteX0" fmla="*/ 37167 w 72810"/>
                  <a:gd name="connsiteY0" fmla="*/ 78 h 36406"/>
                  <a:gd name="connsiteX1" fmla="*/ 762 w 72810"/>
                  <a:gd name="connsiteY1" fmla="*/ 18281 h 36406"/>
                  <a:gd name="connsiteX2" fmla="*/ 37167 w 72810"/>
                  <a:gd name="connsiteY2" fmla="*/ 36484 h 36406"/>
                  <a:gd name="connsiteX3" fmla="*/ 73572 w 72810"/>
                  <a:gd name="connsiteY3" fmla="*/ 18281 h 36406"/>
                  <a:gd name="connsiteX4" fmla="*/ 37167 w 72810"/>
                  <a:gd name="connsiteY4" fmla="*/ 78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167" y="78"/>
                    </a:moveTo>
                    <a:lnTo>
                      <a:pt x="762" y="18281"/>
                    </a:lnTo>
                    <a:lnTo>
                      <a:pt x="37167" y="36484"/>
                    </a:lnTo>
                    <a:lnTo>
                      <a:pt x="73572" y="18281"/>
                    </a:lnTo>
                    <a:lnTo>
                      <a:pt x="37167" y="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56" name="Freeform 55">
                <a:extLst>
                  <a:ext uri="{FF2B5EF4-FFF2-40B4-BE49-F238E27FC236}">
                    <a16:creationId xmlns:a16="http://schemas.microsoft.com/office/drawing/2014/main" id="{60EC9E74-68F6-A673-E3A7-085C5B6453F0}"/>
                  </a:ext>
                </a:extLst>
              </p:cNvPr>
              <p:cNvSpPr/>
              <p:nvPr/>
            </p:nvSpPr>
            <p:spPr>
              <a:xfrm>
                <a:off x="7535082" y="1307795"/>
                <a:ext cx="72810" cy="36406"/>
              </a:xfrm>
              <a:custGeom>
                <a:avLst/>
                <a:gdLst>
                  <a:gd name="connsiteX0" fmla="*/ 37174 w 72810"/>
                  <a:gd name="connsiteY0" fmla="*/ 81 h 36406"/>
                  <a:gd name="connsiteX1" fmla="*/ 34623 w 72810"/>
                  <a:gd name="connsiteY1" fmla="*/ 1538 h 36406"/>
                  <a:gd name="connsiteX2" fmla="*/ 11324 w 72810"/>
                  <a:gd name="connsiteY2" fmla="*/ 13188 h 36406"/>
                  <a:gd name="connsiteX3" fmla="*/ 769 w 72810"/>
                  <a:gd name="connsiteY3" fmla="*/ 18285 h 36406"/>
                  <a:gd name="connsiteX4" fmla="*/ 11324 w 72810"/>
                  <a:gd name="connsiteY4" fmla="*/ 23382 h 36406"/>
                  <a:gd name="connsiteX5" fmla="*/ 34623 w 72810"/>
                  <a:gd name="connsiteY5" fmla="*/ 35032 h 36406"/>
                  <a:gd name="connsiteX6" fmla="*/ 37174 w 72810"/>
                  <a:gd name="connsiteY6" fmla="*/ 36488 h 36406"/>
                  <a:gd name="connsiteX7" fmla="*/ 39725 w 72810"/>
                  <a:gd name="connsiteY7" fmla="*/ 35032 h 36406"/>
                  <a:gd name="connsiteX8" fmla="*/ 63025 w 72810"/>
                  <a:gd name="connsiteY8" fmla="*/ 23382 h 36406"/>
                  <a:gd name="connsiteX9" fmla="*/ 73579 w 72810"/>
                  <a:gd name="connsiteY9" fmla="*/ 18285 h 36406"/>
                  <a:gd name="connsiteX10" fmla="*/ 63025 w 72810"/>
                  <a:gd name="connsiteY10" fmla="*/ 13188 h 36406"/>
                  <a:gd name="connsiteX11" fmla="*/ 39725 w 72810"/>
                  <a:gd name="connsiteY11" fmla="*/ 1538 h 36406"/>
                  <a:gd name="connsiteX12" fmla="*/ 37174 w 72810"/>
                  <a:gd name="connsiteY12" fmla="*/ 81 h 36406"/>
                  <a:gd name="connsiteX13" fmla="*/ 37174 w 72810"/>
                  <a:gd name="connsiteY13" fmla="*/ 13188 h 36406"/>
                  <a:gd name="connsiteX14" fmla="*/ 47729 w 72810"/>
                  <a:gd name="connsiteY14" fmla="*/ 18285 h 36406"/>
                  <a:gd name="connsiteX15" fmla="*/ 37174 w 72810"/>
                  <a:gd name="connsiteY15" fmla="*/ 23382 h 36406"/>
                  <a:gd name="connsiteX16" fmla="*/ 26620 w 72810"/>
                  <a:gd name="connsiteY16" fmla="*/ 18285 h 36406"/>
                  <a:gd name="connsiteX17" fmla="*/ 37174 w 72810"/>
                  <a:gd name="connsiteY17" fmla="*/ 13188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174" y="81"/>
                    </a:moveTo>
                    <a:lnTo>
                      <a:pt x="34623" y="1538"/>
                    </a:lnTo>
                    <a:lnTo>
                      <a:pt x="11324" y="13188"/>
                    </a:lnTo>
                    <a:lnTo>
                      <a:pt x="769" y="18285"/>
                    </a:lnTo>
                    <a:lnTo>
                      <a:pt x="11324" y="23382"/>
                    </a:lnTo>
                    <a:lnTo>
                      <a:pt x="34623" y="35032"/>
                    </a:lnTo>
                    <a:lnTo>
                      <a:pt x="37174" y="36488"/>
                    </a:lnTo>
                    <a:lnTo>
                      <a:pt x="39725" y="35032"/>
                    </a:lnTo>
                    <a:lnTo>
                      <a:pt x="63025" y="23382"/>
                    </a:lnTo>
                    <a:lnTo>
                      <a:pt x="73579" y="18285"/>
                    </a:lnTo>
                    <a:lnTo>
                      <a:pt x="63025" y="13188"/>
                    </a:lnTo>
                    <a:lnTo>
                      <a:pt x="39725" y="1538"/>
                    </a:lnTo>
                    <a:lnTo>
                      <a:pt x="37174" y="81"/>
                    </a:lnTo>
                    <a:close/>
                    <a:moveTo>
                      <a:pt x="37174" y="13188"/>
                    </a:moveTo>
                    <a:lnTo>
                      <a:pt x="47729" y="18285"/>
                    </a:lnTo>
                    <a:lnTo>
                      <a:pt x="37174" y="23382"/>
                    </a:lnTo>
                    <a:lnTo>
                      <a:pt x="26620" y="18285"/>
                    </a:lnTo>
                    <a:lnTo>
                      <a:pt x="37174" y="1318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57" name="Freeform 56">
                <a:extLst>
                  <a:ext uri="{FF2B5EF4-FFF2-40B4-BE49-F238E27FC236}">
                    <a16:creationId xmlns:a16="http://schemas.microsoft.com/office/drawing/2014/main" id="{BACDBFF8-1D4A-E383-7332-CAF253863E9A}"/>
                  </a:ext>
                </a:extLst>
              </p:cNvPr>
              <p:cNvSpPr/>
              <p:nvPr/>
            </p:nvSpPr>
            <p:spPr>
              <a:xfrm>
                <a:off x="7581680" y="1331095"/>
                <a:ext cx="72810" cy="36406"/>
              </a:xfrm>
              <a:custGeom>
                <a:avLst/>
                <a:gdLst>
                  <a:gd name="connsiteX0" fmla="*/ 37181 w 72810"/>
                  <a:gd name="connsiteY0" fmla="*/ 85 h 36406"/>
                  <a:gd name="connsiteX1" fmla="*/ 776 w 72810"/>
                  <a:gd name="connsiteY1" fmla="*/ 18288 h 36406"/>
                  <a:gd name="connsiteX2" fmla="*/ 37181 w 72810"/>
                  <a:gd name="connsiteY2" fmla="*/ 36491 h 36406"/>
                  <a:gd name="connsiteX3" fmla="*/ 73586 w 72810"/>
                  <a:gd name="connsiteY3" fmla="*/ 18288 h 36406"/>
                  <a:gd name="connsiteX4" fmla="*/ 37181 w 72810"/>
                  <a:gd name="connsiteY4" fmla="*/ 85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181" y="85"/>
                    </a:moveTo>
                    <a:lnTo>
                      <a:pt x="776" y="18288"/>
                    </a:lnTo>
                    <a:lnTo>
                      <a:pt x="37181" y="36491"/>
                    </a:lnTo>
                    <a:lnTo>
                      <a:pt x="73586" y="18288"/>
                    </a:lnTo>
                    <a:lnTo>
                      <a:pt x="37181" y="8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58" name="Freeform 57">
                <a:extLst>
                  <a:ext uri="{FF2B5EF4-FFF2-40B4-BE49-F238E27FC236}">
                    <a16:creationId xmlns:a16="http://schemas.microsoft.com/office/drawing/2014/main" id="{438218B0-B90F-1DFE-9148-722EB1671270}"/>
                  </a:ext>
                </a:extLst>
              </p:cNvPr>
              <p:cNvSpPr/>
              <p:nvPr/>
            </p:nvSpPr>
            <p:spPr>
              <a:xfrm>
                <a:off x="7628279" y="1354395"/>
                <a:ext cx="72810" cy="36400"/>
              </a:xfrm>
              <a:custGeom>
                <a:avLst/>
                <a:gdLst>
                  <a:gd name="connsiteX0" fmla="*/ 37188 w 72810"/>
                  <a:gd name="connsiteY0" fmla="*/ 88 h 36400"/>
                  <a:gd name="connsiteX1" fmla="*/ 34637 w 72810"/>
                  <a:gd name="connsiteY1" fmla="*/ 1545 h 36400"/>
                  <a:gd name="connsiteX2" fmla="*/ 11338 w 72810"/>
                  <a:gd name="connsiteY2" fmla="*/ 13195 h 36400"/>
                  <a:gd name="connsiteX3" fmla="*/ 783 w 72810"/>
                  <a:gd name="connsiteY3" fmla="*/ 18292 h 36400"/>
                  <a:gd name="connsiteX4" fmla="*/ 11338 w 72810"/>
                  <a:gd name="connsiteY4" fmla="*/ 23394 h 36400"/>
                  <a:gd name="connsiteX5" fmla="*/ 34637 w 72810"/>
                  <a:gd name="connsiteY5" fmla="*/ 35045 h 36400"/>
                  <a:gd name="connsiteX6" fmla="*/ 37188 w 72810"/>
                  <a:gd name="connsiteY6" fmla="*/ 36489 h 36400"/>
                  <a:gd name="connsiteX7" fmla="*/ 39740 w 72810"/>
                  <a:gd name="connsiteY7" fmla="*/ 35045 h 36400"/>
                  <a:gd name="connsiteX8" fmla="*/ 63039 w 72810"/>
                  <a:gd name="connsiteY8" fmla="*/ 23394 h 36400"/>
                  <a:gd name="connsiteX9" fmla="*/ 73593 w 72810"/>
                  <a:gd name="connsiteY9" fmla="*/ 18292 h 36400"/>
                  <a:gd name="connsiteX10" fmla="*/ 63039 w 72810"/>
                  <a:gd name="connsiteY10" fmla="*/ 13195 h 36400"/>
                  <a:gd name="connsiteX11" fmla="*/ 39740 w 72810"/>
                  <a:gd name="connsiteY11" fmla="*/ 1545 h 36400"/>
                  <a:gd name="connsiteX12" fmla="*/ 37188 w 72810"/>
                  <a:gd name="connsiteY12" fmla="*/ 88 h 36400"/>
                  <a:gd name="connsiteX13" fmla="*/ 37188 w 72810"/>
                  <a:gd name="connsiteY13" fmla="*/ 13195 h 36400"/>
                  <a:gd name="connsiteX14" fmla="*/ 47743 w 72810"/>
                  <a:gd name="connsiteY14" fmla="*/ 18292 h 36400"/>
                  <a:gd name="connsiteX15" fmla="*/ 37188 w 72810"/>
                  <a:gd name="connsiteY15" fmla="*/ 23394 h 36400"/>
                  <a:gd name="connsiteX16" fmla="*/ 26634 w 72810"/>
                  <a:gd name="connsiteY16" fmla="*/ 18292 h 36400"/>
                  <a:gd name="connsiteX17" fmla="*/ 37188 w 72810"/>
                  <a:gd name="connsiteY17" fmla="*/ 13195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188" y="88"/>
                    </a:moveTo>
                    <a:lnTo>
                      <a:pt x="34637" y="1545"/>
                    </a:lnTo>
                    <a:lnTo>
                      <a:pt x="11338" y="13195"/>
                    </a:lnTo>
                    <a:lnTo>
                      <a:pt x="783" y="18292"/>
                    </a:lnTo>
                    <a:lnTo>
                      <a:pt x="11338" y="23394"/>
                    </a:lnTo>
                    <a:lnTo>
                      <a:pt x="34637" y="35045"/>
                    </a:lnTo>
                    <a:lnTo>
                      <a:pt x="37188" y="36489"/>
                    </a:lnTo>
                    <a:lnTo>
                      <a:pt x="39740" y="35045"/>
                    </a:lnTo>
                    <a:lnTo>
                      <a:pt x="63039" y="23394"/>
                    </a:lnTo>
                    <a:lnTo>
                      <a:pt x="73593" y="18292"/>
                    </a:lnTo>
                    <a:lnTo>
                      <a:pt x="63039" y="13195"/>
                    </a:lnTo>
                    <a:lnTo>
                      <a:pt x="39740" y="1545"/>
                    </a:lnTo>
                    <a:lnTo>
                      <a:pt x="37188" y="88"/>
                    </a:lnTo>
                    <a:close/>
                    <a:moveTo>
                      <a:pt x="37188" y="13195"/>
                    </a:moveTo>
                    <a:lnTo>
                      <a:pt x="47743" y="18292"/>
                    </a:lnTo>
                    <a:lnTo>
                      <a:pt x="37188" y="23394"/>
                    </a:lnTo>
                    <a:lnTo>
                      <a:pt x="26634" y="18292"/>
                    </a:lnTo>
                    <a:lnTo>
                      <a:pt x="37188" y="1319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59" name="Freeform 58">
                <a:extLst>
                  <a:ext uri="{FF2B5EF4-FFF2-40B4-BE49-F238E27FC236}">
                    <a16:creationId xmlns:a16="http://schemas.microsoft.com/office/drawing/2014/main" id="{EC72D914-A104-9226-EE1D-D9FEC78E8384}"/>
                  </a:ext>
                </a:extLst>
              </p:cNvPr>
              <p:cNvSpPr/>
              <p:nvPr/>
            </p:nvSpPr>
            <p:spPr>
              <a:xfrm>
                <a:off x="7395287" y="1331095"/>
                <a:ext cx="72810" cy="36406"/>
              </a:xfrm>
              <a:custGeom>
                <a:avLst/>
                <a:gdLst>
                  <a:gd name="connsiteX0" fmla="*/ 37153 w 72810"/>
                  <a:gd name="connsiteY0" fmla="*/ 85 h 36406"/>
                  <a:gd name="connsiteX1" fmla="*/ 748 w 72810"/>
                  <a:gd name="connsiteY1" fmla="*/ 18288 h 36406"/>
                  <a:gd name="connsiteX2" fmla="*/ 37153 w 72810"/>
                  <a:gd name="connsiteY2" fmla="*/ 36491 h 36406"/>
                  <a:gd name="connsiteX3" fmla="*/ 73558 w 72810"/>
                  <a:gd name="connsiteY3" fmla="*/ 18288 h 36406"/>
                  <a:gd name="connsiteX4" fmla="*/ 37153 w 72810"/>
                  <a:gd name="connsiteY4" fmla="*/ 85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153" y="85"/>
                    </a:moveTo>
                    <a:lnTo>
                      <a:pt x="748" y="18288"/>
                    </a:lnTo>
                    <a:lnTo>
                      <a:pt x="37153" y="36491"/>
                    </a:lnTo>
                    <a:lnTo>
                      <a:pt x="73558" y="18288"/>
                    </a:lnTo>
                    <a:lnTo>
                      <a:pt x="37153" y="8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60" name="Freeform 59">
                <a:extLst>
                  <a:ext uri="{FF2B5EF4-FFF2-40B4-BE49-F238E27FC236}">
                    <a16:creationId xmlns:a16="http://schemas.microsoft.com/office/drawing/2014/main" id="{2615E763-098C-5581-C2D3-D274EBF559AA}"/>
                  </a:ext>
                </a:extLst>
              </p:cNvPr>
              <p:cNvSpPr/>
              <p:nvPr/>
            </p:nvSpPr>
            <p:spPr>
              <a:xfrm>
                <a:off x="7441885" y="1307795"/>
                <a:ext cx="72810" cy="36406"/>
              </a:xfrm>
              <a:custGeom>
                <a:avLst/>
                <a:gdLst>
                  <a:gd name="connsiteX0" fmla="*/ 37160 w 72810"/>
                  <a:gd name="connsiteY0" fmla="*/ 81 h 36406"/>
                  <a:gd name="connsiteX1" fmla="*/ 34609 w 72810"/>
                  <a:gd name="connsiteY1" fmla="*/ 1538 h 36406"/>
                  <a:gd name="connsiteX2" fmla="*/ 11310 w 72810"/>
                  <a:gd name="connsiteY2" fmla="*/ 13188 h 36406"/>
                  <a:gd name="connsiteX3" fmla="*/ 755 w 72810"/>
                  <a:gd name="connsiteY3" fmla="*/ 18285 h 36406"/>
                  <a:gd name="connsiteX4" fmla="*/ 11310 w 72810"/>
                  <a:gd name="connsiteY4" fmla="*/ 23382 h 36406"/>
                  <a:gd name="connsiteX5" fmla="*/ 34609 w 72810"/>
                  <a:gd name="connsiteY5" fmla="*/ 35032 h 36406"/>
                  <a:gd name="connsiteX6" fmla="*/ 37160 w 72810"/>
                  <a:gd name="connsiteY6" fmla="*/ 36488 h 36406"/>
                  <a:gd name="connsiteX7" fmla="*/ 39711 w 72810"/>
                  <a:gd name="connsiteY7" fmla="*/ 35032 h 36406"/>
                  <a:gd name="connsiteX8" fmla="*/ 63010 w 72810"/>
                  <a:gd name="connsiteY8" fmla="*/ 23382 h 36406"/>
                  <a:gd name="connsiteX9" fmla="*/ 73565 w 72810"/>
                  <a:gd name="connsiteY9" fmla="*/ 18285 h 36406"/>
                  <a:gd name="connsiteX10" fmla="*/ 63010 w 72810"/>
                  <a:gd name="connsiteY10" fmla="*/ 13188 h 36406"/>
                  <a:gd name="connsiteX11" fmla="*/ 39711 w 72810"/>
                  <a:gd name="connsiteY11" fmla="*/ 1538 h 36406"/>
                  <a:gd name="connsiteX12" fmla="*/ 37160 w 72810"/>
                  <a:gd name="connsiteY12" fmla="*/ 81 h 36406"/>
                  <a:gd name="connsiteX13" fmla="*/ 37160 w 72810"/>
                  <a:gd name="connsiteY13" fmla="*/ 13188 h 36406"/>
                  <a:gd name="connsiteX14" fmla="*/ 47715 w 72810"/>
                  <a:gd name="connsiteY14" fmla="*/ 18285 h 36406"/>
                  <a:gd name="connsiteX15" fmla="*/ 37160 w 72810"/>
                  <a:gd name="connsiteY15" fmla="*/ 23382 h 36406"/>
                  <a:gd name="connsiteX16" fmla="*/ 26605 w 72810"/>
                  <a:gd name="connsiteY16" fmla="*/ 18285 h 36406"/>
                  <a:gd name="connsiteX17" fmla="*/ 37160 w 72810"/>
                  <a:gd name="connsiteY17" fmla="*/ 13188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160" y="81"/>
                    </a:moveTo>
                    <a:lnTo>
                      <a:pt x="34609" y="1538"/>
                    </a:lnTo>
                    <a:lnTo>
                      <a:pt x="11310" y="13188"/>
                    </a:lnTo>
                    <a:lnTo>
                      <a:pt x="755" y="18285"/>
                    </a:lnTo>
                    <a:lnTo>
                      <a:pt x="11310" y="23382"/>
                    </a:lnTo>
                    <a:lnTo>
                      <a:pt x="34609" y="35032"/>
                    </a:lnTo>
                    <a:lnTo>
                      <a:pt x="37160" y="36488"/>
                    </a:lnTo>
                    <a:lnTo>
                      <a:pt x="39711" y="35032"/>
                    </a:lnTo>
                    <a:lnTo>
                      <a:pt x="63010" y="23382"/>
                    </a:lnTo>
                    <a:lnTo>
                      <a:pt x="73565" y="18285"/>
                    </a:lnTo>
                    <a:lnTo>
                      <a:pt x="63010" y="13188"/>
                    </a:lnTo>
                    <a:lnTo>
                      <a:pt x="39711" y="1538"/>
                    </a:lnTo>
                    <a:lnTo>
                      <a:pt x="37160" y="81"/>
                    </a:lnTo>
                    <a:close/>
                    <a:moveTo>
                      <a:pt x="37160" y="13188"/>
                    </a:moveTo>
                    <a:lnTo>
                      <a:pt x="47715" y="18285"/>
                    </a:lnTo>
                    <a:lnTo>
                      <a:pt x="37160" y="23382"/>
                    </a:lnTo>
                    <a:lnTo>
                      <a:pt x="26605" y="18285"/>
                    </a:lnTo>
                    <a:lnTo>
                      <a:pt x="37160" y="1318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61" name="Freeform 60">
                <a:extLst>
                  <a:ext uri="{FF2B5EF4-FFF2-40B4-BE49-F238E27FC236}">
                    <a16:creationId xmlns:a16="http://schemas.microsoft.com/office/drawing/2014/main" id="{22667608-F6E7-A298-6DF5-4E222A9C3667}"/>
                  </a:ext>
                </a:extLst>
              </p:cNvPr>
              <p:cNvSpPr/>
              <p:nvPr/>
            </p:nvSpPr>
            <p:spPr>
              <a:xfrm>
                <a:off x="7348688" y="1354395"/>
                <a:ext cx="72810" cy="36400"/>
              </a:xfrm>
              <a:custGeom>
                <a:avLst/>
                <a:gdLst>
                  <a:gd name="connsiteX0" fmla="*/ 37146 w 72810"/>
                  <a:gd name="connsiteY0" fmla="*/ 88 h 36400"/>
                  <a:gd name="connsiteX1" fmla="*/ 34597 w 72810"/>
                  <a:gd name="connsiteY1" fmla="*/ 1545 h 36400"/>
                  <a:gd name="connsiteX2" fmla="*/ 11298 w 72810"/>
                  <a:gd name="connsiteY2" fmla="*/ 13195 h 36400"/>
                  <a:gd name="connsiteX3" fmla="*/ 741 w 72810"/>
                  <a:gd name="connsiteY3" fmla="*/ 18292 h 36400"/>
                  <a:gd name="connsiteX4" fmla="*/ 11298 w 72810"/>
                  <a:gd name="connsiteY4" fmla="*/ 23394 h 36400"/>
                  <a:gd name="connsiteX5" fmla="*/ 34597 w 72810"/>
                  <a:gd name="connsiteY5" fmla="*/ 35045 h 36400"/>
                  <a:gd name="connsiteX6" fmla="*/ 37146 w 72810"/>
                  <a:gd name="connsiteY6" fmla="*/ 36489 h 36400"/>
                  <a:gd name="connsiteX7" fmla="*/ 39697 w 72810"/>
                  <a:gd name="connsiteY7" fmla="*/ 35045 h 36400"/>
                  <a:gd name="connsiteX8" fmla="*/ 62996 w 72810"/>
                  <a:gd name="connsiteY8" fmla="*/ 23394 h 36400"/>
                  <a:gd name="connsiteX9" fmla="*/ 73551 w 72810"/>
                  <a:gd name="connsiteY9" fmla="*/ 18292 h 36400"/>
                  <a:gd name="connsiteX10" fmla="*/ 62996 w 72810"/>
                  <a:gd name="connsiteY10" fmla="*/ 13195 h 36400"/>
                  <a:gd name="connsiteX11" fmla="*/ 39697 w 72810"/>
                  <a:gd name="connsiteY11" fmla="*/ 1545 h 36400"/>
                  <a:gd name="connsiteX12" fmla="*/ 37146 w 72810"/>
                  <a:gd name="connsiteY12" fmla="*/ 88 h 36400"/>
                  <a:gd name="connsiteX13" fmla="*/ 37146 w 72810"/>
                  <a:gd name="connsiteY13" fmla="*/ 13195 h 36400"/>
                  <a:gd name="connsiteX14" fmla="*/ 47700 w 72810"/>
                  <a:gd name="connsiteY14" fmla="*/ 18292 h 36400"/>
                  <a:gd name="connsiteX15" fmla="*/ 37146 w 72810"/>
                  <a:gd name="connsiteY15" fmla="*/ 23394 h 36400"/>
                  <a:gd name="connsiteX16" fmla="*/ 26589 w 72810"/>
                  <a:gd name="connsiteY16" fmla="*/ 18292 h 36400"/>
                  <a:gd name="connsiteX17" fmla="*/ 37146 w 72810"/>
                  <a:gd name="connsiteY17" fmla="*/ 13195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146" y="88"/>
                    </a:moveTo>
                    <a:lnTo>
                      <a:pt x="34597" y="1545"/>
                    </a:lnTo>
                    <a:lnTo>
                      <a:pt x="11298" y="13195"/>
                    </a:lnTo>
                    <a:lnTo>
                      <a:pt x="741" y="18292"/>
                    </a:lnTo>
                    <a:lnTo>
                      <a:pt x="11298" y="23394"/>
                    </a:lnTo>
                    <a:lnTo>
                      <a:pt x="34597" y="35045"/>
                    </a:lnTo>
                    <a:lnTo>
                      <a:pt x="37146" y="36489"/>
                    </a:lnTo>
                    <a:lnTo>
                      <a:pt x="39697" y="35045"/>
                    </a:lnTo>
                    <a:lnTo>
                      <a:pt x="62996" y="23394"/>
                    </a:lnTo>
                    <a:lnTo>
                      <a:pt x="73551" y="18292"/>
                    </a:lnTo>
                    <a:lnTo>
                      <a:pt x="62996" y="13195"/>
                    </a:lnTo>
                    <a:lnTo>
                      <a:pt x="39697" y="1545"/>
                    </a:lnTo>
                    <a:lnTo>
                      <a:pt x="37146" y="88"/>
                    </a:lnTo>
                    <a:close/>
                    <a:moveTo>
                      <a:pt x="37146" y="13195"/>
                    </a:moveTo>
                    <a:lnTo>
                      <a:pt x="47700" y="18292"/>
                    </a:lnTo>
                    <a:lnTo>
                      <a:pt x="37146" y="23394"/>
                    </a:lnTo>
                    <a:lnTo>
                      <a:pt x="26589" y="18292"/>
                    </a:lnTo>
                    <a:lnTo>
                      <a:pt x="37146" y="1319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62" name="Freeform 61">
                <a:extLst>
                  <a:ext uri="{FF2B5EF4-FFF2-40B4-BE49-F238E27FC236}">
                    <a16:creationId xmlns:a16="http://schemas.microsoft.com/office/drawing/2014/main" id="{94C5DCB9-0492-CF72-6978-D824D23683CE}"/>
                  </a:ext>
                </a:extLst>
              </p:cNvPr>
              <p:cNvSpPr/>
              <p:nvPr/>
            </p:nvSpPr>
            <p:spPr>
              <a:xfrm>
                <a:off x="7407822" y="1629145"/>
                <a:ext cx="93196" cy="151451"/>
              </a:xfrm>
              <a:custGeom>
                <a:avLst/>
                <a:gdLst>
                  <a:gd name="connsiteX0" fmla="*/ 751 w 93196"/>
                  <a:gd name="connsiteY0" fmla="*/ 139 h 151451"/>
                  <a:gd name="connsiteX1" fmla="*/ 93948 w 93196"/>
                  <a:gd name="connsiteY1" fmla="*/ 46739 h 151451"/>
                  <a:gd name="connsiteX2" fmla="*/ 93948 w 93196"/>
                  <a:gd name="connsiteY2" fmla="*/ 151590 h 151451"/>
                  <a:gd name="connsiteX3" fmla="*/ 751 w 93196"/>
                  <a:gd name="connsiteY3" fmla="*/ 104990 h 151451"/>
                  <a:gd name="connsiteX4" fmla="*/ 751 w 93196"/>
                  <a:gd name="connsiteY4" fmla="*/ 139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751" y="139"/>
                    </a:moveTo>
                    <a:lnTo>
                      <a:pt x="93948" y="46739"/>
                    </a:lnTo>
                    <a:lnTo>
                      <a:pt x="93948" y="151590"/>
                    </a:lnTo>
                    <a:lnTo>
                      <a:pt x="751" y="104990"/>
                    </a:lnTo>
                    <a:lnTo>
                      <a:pt x="751" y="13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63" name="Freeform 62">
                <a:extLst>
                  <a:ext uri="{FF2B5EF4-FFF2-40B4-BE49-F238E27FC236}">
                    <a16:creationId xmlns:a16="http://schemas.microsoft.com/office/drawing/2014/main" id="{0EF003AB-36EB-A4D0-0C2C-A5869B17451D}"/>
                  </a:ext>
                </a:extLst>
              </p:cNvPr>
              <p:cNvSpPr/>
              <p:nvPr/>
            </p:nvSpPr>
            <p:spPr>
              <a:xfrm>
                <a:off x="7402568" y="1619441"/>
                <a:ext cx="104846" cy="170371"/>
              </a:xfrm>
              <a:custGeom>
                <a:avLst/>
                <a:gdLst>
                  <a:gd name="connsiteX0" fmla="*/ 751 w 104846"/>
                  <a:gd name="connsiteY0" fmla="*/ 139 h 170371"/>
                  <a:gd name="connsiteX1" fmla="*/ 751 w 104846"/>
                  <a:gd name="connsiteY1" fmla="*/ 9599 h 170371"/>
                  <a:gd name="connsiteX2" fmla="*/ 751 w 104846"/>
                  <a:gd name="connsiteY2" fmla="*/ 114450 h 170371"/>
                  <a:gd name="connsiteX3" fmla="*/ 751 w 104846"/>
                  <a:gd name="connsiteY3" fmla="*/ 118084 h 170371"/>
                  <a:gd name="connsiteX4" fmla="*/ 4025 w 104846"/>
                  <a:gd name="connsiteY4" fmla="*/ 119552 h 170371"/>
                  <a:gd name="connsiteX5" fmla="*/ 97222 w 104846"/>
                  <a:gd name="connsiteY5" fmla="*/ 166153 h 170371"/>
                  <a:gd name="connsiteX6" fmla="*/ 105598 w 104846"/>
                  <a:gd name="connsiteY6" fmla="*/ 170510 h 170371"/>
                  <a:gd name="connsiteX7" fmla="*/ 105598 w 104846"/>
                  <a:gd name="connsiteY7" fmla="*/ 161050 h 170371"/>
                  <a:gd name="connsiteX8" fmla="*/ 105598 w 104846"/>
                  <a:gd name="connsiteY8" fmla="*/ 56199 h 170371"/>
                  <a:gd name="connsiteX9" fmla="*/ 105598 w 104846"/>
                  <a:gd name="connsiteY9" fmla="*/ 52564 h 170371"/>
                  <a:gd name="connsiteX10" fmla="*/ 102324 w 104846"/>
                  <a:gd name="connsiteY10" fmla="*/ 51096 h 170371"/>
                  <a:gd name="connsiteX11" fmla="*/ 9128 w 104846"/>
                  <a:gd name="connsiteY11" fmla="*/ 4496 h 170371"/>
                  <a:gd name="connsiteX12" fmla="*/ 751 w 104846"/>
                  <a:gd name="connsiteY12" fmla="*/ 139 h 170371"/>
                  <a:gd name="connsiteX13" fmla="*/ 12401 w 104846"/>
                  <a:gd name="connsiteY13" fmla="*/ 19059 h 170371"/>
                  <a:gd name="connsiteX14" fmla="*/ 93948 w 104846"/>
                  <a:gd name="connsiteY14" fmla="*/ 59834 h 170371"/>
                  <a:gd name="connsiteX15" fmla="*/ 93948 w 104846"/>
                  <a:gd name="connsiteY15" fmla="*/ 151590 h 170371"/>
                  <a:gd name="connsiteX16" fmla="*/ 12401 w 104846"/>
                  <a:gd name="connsiteY16" fmla="*/ 110815 h 170371"/>
                  <a:gd name="connsiteX17" fmla="*/ 12401 w 104846"/>
                  <a:gd name="connsiteY17" fmla="*/ 19059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751" y="139"/>
                    </a:moveTo>
                    <a:lnTo>
                      <a:pt x="751" y="9599"/>
                    </a:lnTo>
                    <a:lnTo>
                      <a:pt x="751" y="114450"/>
                    </a:lnTo>
                    <a:lnTo>
                      <a:pt x="751" y="118084"/>
                    </a:lnTo>
                    <a:lnTo>
                      <a:pt x="4025" y="119552"/>
                    </a:lnTo>
                    <a:lnTo>
                      <a:pt x="97222" y="166153"/>
                    </a:lnTo>
                    <a:lnTo>
                      <a:pt x="105598" y="170510"/>
                    </a:lnTo>
                    <a:lnTo>
                      <a:pt x="105598" y="161050"/>
                    </a:lnTo>
                    <a:lnTo>
                      <a:pt x="105598" y="56199"/>
                    </a:lnTo>
                    <a:lnTo>
                      <a:pt x="105598" y="52564"/>
                    </a:lnTo>
                    <a:lnTo>
                      <a:pt x="102324" y="51096"/>
                    </a:lnTo>
                    <a:lnTo>
                      <a:pt x="9128" y="4496"/>
                    </a:lnTo>
                    <a:lnTo>
                      <a:pt x="751" y="139"/>
                    </a:lnTo>
                    <a:close/>
                    <a:moveTo>
                      <a:pt x="12401" y="19059"/>
                    </a:moveTo>
                    <a:lnTo>
                      <a:pt x="93948" y="59834"/>
                    </a:lnTo>
                    <a:lnTo>
                      <a:pt x="93948" y="151590"/>
                    </a:lnTo>
                    <a:lnTo>
                      <a:pt x="12401" y="110815"/>
                    </a:lnTo>
                    <a:lnTo>
                      <a:pt x="12401" y="1905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496" name="Freeform 2495">
                <a:extLst>
                  <a:ext uri="{FF2B5EF4-FFF2-40B4-BE49-F238E27FC236}">
                    <a16:creationId xmlns:a16="http://schemas.microsoft.com/office/drawing/2014/main" id="{F084771C-E6B0-9B09-F5F0-8A31584F9D89}"/>
                  </a:ext>
                </a:extLst>
              </p:cNvPr>
              <p:cNvSpPr/>
              <p:nvPr/>
            </p:nvSpPr>
            <p:spPr>
              <a:xfrm>
                <a:off x="7309371" y="1433039"/>
                <a:ext cx="34948" cy="310172"/>
              </a:xfrm>
              <a:custGeom>
                <a:avLst/>
                <a:gdLst>
                  <a:gd name="connsiteX0" fmla="*/ 732 w 34948"/>
                  <a:gd name="connsiteY0" fmla="*/ 121 h 310172"/>
                  <a:gd name="connsiteX1" fmla="*/ 732 w 34948"/>
                  <a:gd name="connsiteY1" fmla="*/ 9581 h 310172"/>
                  <a:gd name="connsiteX2" fmla="*/ 732 w 34948"/>
                  <a:gd name="connsiteY2" fmla="*/ 289183 h 310172"/>
                  <a:gd name="connsiteX3" fmla="*/ 732 w 34948"/>
                  <a:gd name="connsiteY3" fmla="*/ 292818 h 310172"/>
                  <a:gd name="connsiteX4" fmla="*/ 4008 w 34948"/>
                  <a:gd name="connsiteY4" fmla="*/ 294286 h 310172"/>
                  <a:gd name="connsiteX5" fmla="*/ 27307 w 34948"/>
                  <a:gd name="connsiteY5" fmla="*/ 305936 h 310172"/>
                  <a:gd name="connsiteX6" fmla="*/ 35681 w 34948"/>
                  <a:gd name="connsiteY6" fmla="*/ 310293 h 310172"/>
                  <a:gd name="connsiteX7" fmla="*/ 35681 w 34948"/>
                  <a:gd name="connsiteY7" fmla="*/ 300833 h 310172"/>
                  <a:gd name="connsiteX8" fmla="*/ 35681 w 34948"/>
                  <a:gd name="connsiteY8" fmla="*/ 21231 h 310172"/>
                  <a:gd name="connsiteX9" fmla="*/ 35681 w 34948"/>
                  <a:gd name="connsiteY9" fmla="*/ 17596 h 310172"/>
                  <a:gd name="connsiteX10" fmla="*/ 32405 w 34948"/>
                  <a:gd name="connsiteY10" fmla="*/ 16128 h 310172"/>
                  <a:gd name="connsiteX11" fmla="*/ 9106 w 34948"/>
                  <a:gd name="connsiteY11" fmla="*/ 4478 h 310172"/>
                  <a:gd name="connsiteX12" fmla="*/ 732 w 34948"/>
                  <a:gd name="connsiteY12" fmla="*/ 121 h 310172"/>
                  <a:gd name="connsiteX13" fmla="*/ 12382 w 34948"/>
                  <a:gd name="connsiteY13" fmla="*/ 19041 h 310172"/>
                  <a:gd name="connsiteX14" fmla="*/ 24031 w 34948"/>
                  <a:gd name="connsiteY14" fmla="*/ 24866 h 310172"/>
                  <a:gd name="connsiteX15" fmla="*/ 24031 w 34948"/>
                  <a:gd name="connsiteY15" fmla="*/ 291374 h 310172"/>
                  <a:gd name="connsiteX16" fmla="*/ 12382 w 34948"/>
                  <a:gd name="connsiteY16" fmla="*/ 285549 h 310172"/>
                  <a:gd name="connsiteX17" fmla="*/ 12382 w 34948"/>
                  <a:gd name="connsiteY17" fmla="*/ 19041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732" y="121"/>
                    </a:moveTo>
                    <a:lnTo>
                      <a:pt x="732" y="9581"/>
                    </a:lnTo>
                    <a:lnTo>
                      <a:pt x="732" y="289183"/>
                    </a:lnTo>
                    <a:lnTo>
                      <a:pt x="732" y="292818"/>
                    </a:lnTo>
                    <a:lnTo>
                      <a:pt x="4008" y="294286"/>
                    </a:lnTo>
                    <a:lnTo>
                      <a:pt x="27307" y="305936"/>
                    </a:lnTo>
                    <a:lnTo>
                      <a:pt x="35681" y="310293"/>
                    </a:lnTo>
                    <a:lnTo>
                      <a:pt x="35681" y="300833"/>
                    </a:lnTo>
                    <a:lnTo>
                      <a:pt x="35681" y="21231"/>
                    </a:lnTo>
                    <a:lnTo>
                      <a:pt x="35681" y="17596"/>
                    </a:lnTo>
                    <a:lnTo>
                      <a:pt x="32405" y="16128"/>
                    </a:lnTo>
                    <a:lnTo>
                      <a:pt x="9106" y="4478"/>
                    </a:lnTo>
                    <a:lnTo>
                      <a:pt x="732" y="121"/>
                    </a:lnTo>
                    <a:close/>
                    <a:moveTo>
                      <a:pt x="12382" y="19041"/>
                    </a:moveTo>
                    <a:lnTo>
                      <a:pt x="24031" y="24866"/>
                    </a:lnTo>
                    <a:lnTo>
                      <a:pt x="24031" y="291374"/>
                    </a:lnTo>
                    <a:lnTo>
                      <a:pt x="12382" y="285549"/>
                    </a:lnTo>
                    <a:lnTo>
                      <a:pt x="12382" y="1904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497" name="Freeform 2496">
                <a:extLst>
                  <a:ext uri="{FF2B5EF4-FFF2-40B4-BE49-F238E27FC236}">
                    <a16:creationId xmlns:a16="http://schemas.microsoft.com/office/drawing/2014/main" id="{6D56E9E1-CDD9-F8E8-C3FD-BC81D8D5D8F4}"/>
                  </a:ext>
                </a:extLst>
              </p:cNvPr>
              <p:cNvSpPr/>
              <p:nvPr/>
            </p:nvSpPr>
            <p:spPr>
              <a:xfrm>
                <a:off x="7350145" y="1450514"/>
                <a:ext cx="34948" cy="310172"/>
              </a:xfrm>
              <a:custGeom>
                <a:avLst/>
                <a:gdLst>
                  <a:gd name="connsiteX0" fmla="*/ 738 w 34948"/>
                  <a:gd name="connsiteY0" fmla="*/ 124 h 310172"/>
                  <a:gd name="connsiteX1" fmla="*/ 738 w 34948"/>
                  <a:gd name="connsiteY1" fmla="*/ 292821 h 310172"/>
                  <a:gd name="connsiteX2" fmla="*/ 35687 w 34948"/>
                  <a:gd name="connsiteY2" fmla="*/ 310296 h 310172"/>
                  <a:gd name="connsiteX3" fmla="*/ 35687 w 34948"/>
                  <a:gd name="connsiteY3" fmla="*/ 17599 h 310172"/>
                  <a:gd name="connsiteX4" fmla="*/ 738 w 34948"/>
                  <a:gd name="connsiteY4" fmla="*/ 124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738" y="124"/>
                    </a:moveTo>
                    <a:lnTo>
                      <a:pt x="738" y="292821"/>
                    </a:lnTo>
                    <a:lnTo>
                      <a:pt x="35687" y="310296"/>
                    </a:lnTo>
                    <a:lnTo>
                      <a:pt x="35687" y="17599"/>
                    </a:lnTo>
                    <a:lnTo>
                      <a:pt x="738" y="12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498" name="Freeform 2497">
                <a:extLst>
                  <a:ext uri="{FF2B5EF4-FFF2-40B4-BE49-F238E27FC236}">
                    <a16:creationId xmlns:a16="http://schemas.microsoft.com/office/drawing/2014/main" id="{2C59CBC5-328F-0E68-201B-E0D4B9311A71}"/>
                  </a:ext>
                </a:extLst>
              </p:cNvPr>
              <p:cNvSpPr/>
              <p:nvPr/>
            </p:nvSpPr>
            <p:spPr>
              <a:xfrm>
                <a:off x="7402568" y="1467990"/>
                <a:ext cx="58248" cy="158720"/>
              </a:xfrm>
              <a:custGeom>
                <a:avLst/>
                <a:gdLst>
                  <a:gd name="connsiteX0" fmla="*/ 748 w 58248"/>
                  <a:gd name="connsiteY0" fmla="*/ 115 h 158720"/>
                  <a:gd name="connsiteX1" fmla="*/ 748 w 58248"/>
                  <a:gd name="connsiteY1" fmla="*/ 9575 h 158720"/>
                  <a:gd name="connsiteX2" fmla="*/ 748 w 58248"/>
                  <a:gd name="connsiteY2" fmla="*/ 126076 h 158720"/>
                  <a:gd name="connsiteX3" fmla="*/ 748 w 58248"/>
                  <a:gd name="connsiteY3" fmla="*/ 129711 h 158720"/>
                  <a:gd name="connsiteX4" fmla="*/ 4021 w 58248"/>
                  <a:gd name="connsiteY4" fmla="*/ 131179 h 158720"/>
                  <a:gd name="connsiteX5" fmla="*/ 50620 w 58248"/>
                  <a:gd name="connsiteY5" fmla="*/ 154479 h 158720"/>
                  <a:gd name="connsiteX6" fmla="*/ 58996 w 58248"/>
                  <a:gd name="connsiteY6" fmla="*/ 158836 h 158720"/>
                  <a:gd name="connsiteX7" fmla="*/ 58996 w 58248"/>
                  <a:gd name="connsiteY7" fmla="*/ 149376 h 158720"/>
                  <a:gd name="connsiteX8" fmla="*/ 58996 w 58248"/>
                  <a:gd name="connsiteY8" fmla="*/ 32875 h 158720"/>
                  <a:gd name="connsiteX9" fmla="*/ 58996 w 58248"/>
                  <a:gd name="connsiteY9" fmla="*/ 29240 h 158720"/>
                  <a:gd name="connsiteX10" fmla="*/ 55722 w 58248"/>
                  <a:gd name="connsiteY10" fmla="*/ 27772 h 158720"/>
                  <a:gd name="connsiteX11" fmla="*/ 9124 w 58248"/>
                  <a:gd name="connsiteY11" fmla="*/ 4472 h 158720"/>
                  <a:gd name="connsiteX12" fmla="*/ 748 w 58248"/>
                  <a:gd name="connsiteY12" fmla="*/ 115 h 158720"/>
                  <a:gd name="connsiteX13" fmla="*/ 12398 w 58248"/>
                  <a:gd name="connsiteY13" fmla="*/ 19035 h 158720"/>
                  <a:gd name="connsiteX14" fmla="*/ 47346 w 58248"/>
                  <a:gd name="connsiteY14" fmla="*/ 36510 h 158720"/>
                  <a:gd name="connsiteX15" fmla="*/ 47346 w 58248"/>
                  <a:gd name="connsiteY15" fmla="*/ 139916 h 158720"/>
                  <a:gd name="connsiteX16" fmla="*/ 12398 w 58248"/>
                  <a:gd name="connsiteY16" fmla="*/ 122441 h 158720"/>
                  <a:gd name="connsiteX17" fmla="*/ 12398 w 58248"/>
                  <a:gd name="connsiteY17" fmla="*/ 19035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748" y="115"/>
                    </a:moveTo>
                    <a:lnTo>
                      <a:pt x="748" y="9575"/>
                    </a:lnTo>
                    <a:lnTo>
                      <a:pt x="748" y="126076"/>
                    </a:lnTo>
                    <a:lnTo>
                      <a:pt x="748" y="129711"/>
                    </a:lnTo>
                    <a:lnTo>
                      <a:pt x="4021" y="131179"/>
                    </a:lnTo>
                    <a:lnTo>
                      <a:pt x="50620" y="154479"/>
                    </a:lnTo>
                    <a:lnTo>
                      <a:pt x="58996" y="158836"/>
                    </a:lnTo>
                    <a:lnTo>
                      <a:pt x="58996" y="149376"/>
                    </a:lnTo>
                    <a:lnTo>
                      <a:pt x="58996" y="32875"/>
                    </a:lnTo>
                    <a:lnTo>
                      <a:pt x="58996" y="29240"/>
                    </a:lnTo>
                    <a:lnTo>
                      <a:pt x="55722" y="27772"/>
                    </a:lnTo>
                    <a:lnTo>
                      <a:pt x="9124" y="4472"/>
                    </a:lnTo>
                    <a:lnTo>
                      <a:pt x="748" y="115"/>
                    </a:lnTo>
                    <a:close/>
                    <a:moveTo>
                      <a:pt x="12398" y="19035"/>
                    </a:moveTo>
                    <a:lnTo>
                      <a:pt x="47346" y="36510"/>
                    </a:lnTo>
                    <a:lnTo>
                      <a:pt x="47346" y="139916"/>
                    </a:lnTo>
                    <a:lnTo>
                      <a:pt x="12398" y="122441"/>
                    </a:lnTo>
                    <a:lnTo>
                      <a:pt x="12398" y="1903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499" name="Freeform 2498">
                <a:extLst>
                  <a:ext uri="{FF2B5EF4-FFF2-40B4-BE49-F238E27FC236}">
                    <a16:creationId xmlns:a16="http://schemas.microsoft.com/office/drawing/2014/main" id="{1579804A-C906-882F-21A9-6322C6971E89}"/>
                  </a:ext>
                </a:extLst>
              </p:cNvPr>
              <p:cNvSpPr/>
              <p:nvPr/>
            </p:nvSpPr>
            <p:spPr>
              <a:xfrm>
                <a:off x="7472465" y="1502940"/>
                <a:ext cx="34948" cy="158720"/>
              </a:xfrm>
              <a:custGeom>
                <a:avLst/>
                <a:gdLst>
                  <a:gd name="connsiteX0" fmla="*/ 757 w 34948"/>
                  <a:gd name="connsiteY0" fmla="*/ 120 h 158720"/>
                  <a:gd name="connsiteX1" fmla="*/ 757 w 34948"/>
                  <a:gd name="connsiteY1" fmla="*/ 9580 h 158720"/>
                  <a:gd name="connsiteX2" fmla="*/ 757 w 34948"/>
                  <a:gd name="connsiteY2" fmla="*/ 137731 h 158720"/>
                  <a:gd name="connsiteX3" fmla="*/ 757 w 34948"/>
                  <a:gd name="connsiteY3" fmla="*/ 141366 h 158720"/>
                  <a:gd name="connsiteX4" fmla="*/ 4030 w 34948"/>
                  <a:gd name="connsiteY4" fmla="*/ 142834 h 158720"/>
                  <a:gd name="connsiteX5" fmla="*/ 27330 w 34948"/>
                  <a:gd name="connsiteY5" fmla="*/ 154484 h 158720"/>
                  <a:gd name="connsiteX6" fmla="*/ 35706 w 34948"/>
                  <a:gd name="connsiteY6" fmla="*/ 158841 h 158720"/>
                  <a:gd name="connsiteX7" fmla="*/ 35706 w 34948"/>
                  <a:gd name="connsiteY7" fmla="*/ 149381 h 158720"/>
                  <a:gd name="connsiteX8" fmla="*/ 35706 w 34948"/>
                  <a:gd name="connsiteY8" fmla="*/ 21230 h 158720"/>
                  <a:gd name="connsiteX9" fmla="*/ 35706 w 34948"/>
                  <a:gd name="connsiteY9" fmla="*/ 17595 h 158720"/>
                  <a:gd name="connsiteX10" fmla="*/ 32432 w 34948"/>
                  <a:gd name="connsiteY10" fmla="*/ 16128 h 158720"/>
                  <a:gd name="connsiteX11" fmla="*/ 9133 w 34948"/>
                  <a:gd name="connsiteY11" fmla="*/ 4477 h 158720"/>
                  <a:gd name="connsiteX12" fmla="*/ 757 w 34948"/>
                  <a:gd name="connsiteY12" fmla="*/ 120 h 158720"/>
                  <a:gd name="connsiteX13" fmla="*/ 12406 w 34948"/>
                  <a:gd name="connsiteY13" fmla="*/ 19040 h 158720"/>
                  <a:gd name="connsiteX14" fmla="*/ 24056 w 34948"/>
                  <a:gd name="connsiteY14" fmla="*/ 24865 h 158720"/>
                  <a:gd name="connsiteX15" fmla="*/ 24056 w 34948"/>
                  <a:gd name="connsiteY15" fmla="*/ 139921 h 158720"/>
                  <a:gd name="connsiteX16" fmla="*/ 12406 w 34948"/>
                  <a:gd name="connsiteY16" fmla="*/ 134096 h 158720"/>
                  <a:gd name="connsiteX17" fmla="*/ 12406 w 34948"/>
                  <a:gd name="connsiteY17" fmla="*/ 19040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757" y="120"/>
                    </a:moveTo>
                    <a:lnTo>
                      <a:pt x="757" y="9580"/>
                    </a:lnTo>
                    <a:lnTo>
                      <a:pt x="757" y="137731"/>
                    </a:lnTo>
                    <a:lnTo>
                      <a:pt x="757" y="141366"/>
                    </a:lnTo>
                    <a:lnTo>
                      <a:pt x="4030" y="142834"/>
                    </a:lnTo>
                    <a:lnTo>
                      <a:pt x="27330" y="154484"/>
                    </a:lnTo>
                    <a:lnTo>
                      <a:pt x="35706" y="158841"/>
                    </a:lnTo>
                    <a:lnTo>
                      <a:pt x="35706" y="149381"/>
                    </a:lnTo>
                    <a:lnTo>
                      <a:pt x="35706" y="21230"/>
                    </a:lnTo>
                    <a:lnTo>
                      <a:pt x="35706" y="17595"/>
                    </a:lnTo>
                    <a:lnTo>
                      <a:pt x="32432" y="16128"/>
                    </a:lnTo>
                    <a:lnTo>
                      <a:pt x="9133" y="4477"/>
                    </a:lnTo>
                    <a:lnTo>
                      <a:pt x="757" y="120"/>
                    </a:lnTo>
                    <a:close/>
                    <a:moveTo>
                      <a:pt x="12406" y="19040"/>
                    </a:moveTo>
                    <a:lnTo>
                      <a:pt x="24056" y="24865"/>
                    </a:lnTo>
                    <a:lnTo>
                      <a:pt x="24056" y="139921"/>
                    </a:lnTo>
                    <a:lnTo>
                      <a:pt x="12406" y="134096"/>
                    </a:lnTo>
                    <a:lnTo>
                      <a:pt x="12406" y="1904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00" name="Freeform 2499">
                <a:extLst>
                  <a:ext uri="{FF2B5EF4-FFF2-40B4-BE49-F238E27FC236}">
                    <a16:creationId xmlns:a16="http://schemas.microsoft.com/office/drawing/2014/main" id="{EC5D5B69-0922-6901-F869-B00675A4DBEE}"/>
                  </a:ext>
                </a:extLst>
              </p:cNvPr>
              <p:cNvSpPr/>
              <p:nvPr/>
            </p:nvSpPr>
            <p:spPr>
              <a:xfrm>
                <a:off x="7286072" y="1261195"/>
                <a:ext cx="477635" cy="595605"/>
              </a:xfrm>
              <a:custGeom>
                <a:avLst/>
                <a:gdLst>
                  <a:gd name="connsiteX0" fmla="*/ 239579 w 477635"/>
                  <a:gd name="connsiteY0" fmla="*/ 117 h 595605"/>
                  <a:gd name="connsiteX1" fmla="*/ 237028 w 477635"/>
                  <a:gd name="connsiteY1" fmla="*/ 1573 h 595605"/>
                  <a:gd name="connsiteX2" fmla="*/ 4036 w 477635"/>
                  <a:gd name="connsiteY2" fmla="*/ 118068 h 595605"/>
                  <a:gd name="connsiteX3" fmla="*/ 762 w 477635"/>
                  <a:gd name="connsiteY3" fmla="*/ 119536 h 595605"/>
                  <a:gd name="connsiteX4" fmla="*/ 762 w 477635"/>
                  <a:gd name="connsiteY4" fmla="*/ 123171 h 595605"/>
                  <a:gd name="connsiteX5" fmla="*/ 762 w 477635"/>
                  <a:gd name="connsiteY5" fmla="*/ 472674 h 595605"/>
                  <a:gd name="connsiteX6" fmla="*/ 762 w 477635"/>
                  <a:gd name="connsiteY6" fmla="*/ 476309 h 595605"/>
                  <a:gd name="connsiteX7" fmla="*/ 4038 w 477635"/>
                  <a:gd name="connsiteY7" fmla="*/ 477777 h 595605"/>
                  <a:gd name="connsiteX8" fmla="*/ 237030 w 477635"/>
                  <a:gd name="connsiteY8" fmla="*/ 594278 h 595605"/>
                  <a:gd name="connsiteX9" fmla="*/ 239581 w 477635"/>
                  <a:gd name="connsiteY9" fmla="*/ 595722 h 595605"/>
                  <a:gd name="connsiteX10" fmla="*/ 242133 w 477635"/>
                  <a:gd name="connsiteY10" fmla="*/ 594278 h 595605"/>
                  <a:gd name="connsiteX11" fmla="*/ 475125 w 477635"/>
                  <a:gd name="connsiteY11" fmla="*/ 477777 h 595605"/>
                  <a:gd name="connsiteX12" fmla="*/ 478398 w 477635"/>
                  <a:gd name="connsiteY12" fmla="*/ 476309 h 595605"/>
                  <a:gd name="connsiteX13" fmla="*/ 478398 w 477635"/>
                  <a:gd name="connsiteY13" fmla="*/ 472674 h 595605"/>
                  <a:gd name="connsiteX14" fmla="*/ 478398 w 477635"/>
                  <a:gd name="connsiteY14" fmla="*/ 123171 h 595605"/>
                  <a:gd name="connsiteX15" fmla="*/ 478398 w 477635"/>
                  <a:gd name="connsiteY15" fmla="*/ 119536 h 595605"/>
                  <a:gd name="connsiteX16" fmla="*/ 475125 w 477635"/>
                  <a:gd name="connsiteY16" fmla="*/ 118068 h 595605"/>
                  <a:gd name="connsiteX17" fmla="*/ 242133 w 477635"/>
                  <a:gd name="connsiteY17" fmla="*/ 1573 h 595605"/>
                  <a:gd name="connsiteX18" fmla="*/ 239581 w 477635"/>
                  <a:gd name="connsiteY18" fmla="*/ 117 h 595605"/>
                  <a:gd name="connsiteX19" fmla="*/ 239579 w 477635"/>
                  <a:gd name="connsiteY19" fmla="*/ 13223 h 595605"/>
                  <a:gd name="connsiteX20" fmla="*/ 466746 w 477635"/>
                  <a:gd name="connsiteY20" fmla="*/ 126806 h 595605"/>
                  <a:gd name="connsiteX21" fmla="*/ 466746 w 477635"/>
                  <a:gd name="connsiteY21" fmla="*/ 469039 h 595605"/>
                  <a:gd name="connsiteX22" fmla="*/ 239579 w 477635"/>
                  <a:gd name="connsiteY22" fmla="*/ 582627 h 595605"/>
                  <a:gd name="connsiteX23" fmla="*/ 12412 w 477635"/>
                  <a:gd name="connsiteY23" fmla="*/ 469039 h 595605"/>
                  <a:gd name="connsiteX24" fmla="*/ 12412 w 477635"/>
                  <a:gd name="connsiteY24" fmla="*/ 126806 h 595605"/>
                  <a:gd name="connsiteX25" fmla="*/ 239579 w 477635"/>
                  <a:gd name="connsiteY25" fmla="*/ 13223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39579" y="117"/>
                    </a:moveTo>
                    <a:lnTo>
                      <a:pt x="237028" y="1573"/>
                    </a:lnTo>
                    <a:lnTo>
                      <a:pt x="4036" y="118068"/>
                    </a:lnTo>
                    <a:lnTo>
                      <a:pt x="762" y="119536"/>
                    </a:lnTo>
                    <a:lnTo>
                      <a:pt x="762" y="123171"/>
                    </a:lnTo>
                    <a:lnTo>
                      <a:pt x="762" y="472674"/>
                    </a:lnTo>
                    <a:lnTo>
                      <a:pt x="762" y="476309"/>
                    </a:lnTo>
                    <a:lnTo>
                      <a:pt x="4038" y="477777"/>
                    </a:lnTo>
                    <a:lnTo>
                      <a:pt x="237030" y="594278"/>
                    </a:lnTo>
                    <a:lnTo>
                      <a:pt x="239581" y="595722"/>
                    </a:lnTo>
                    <a:lnTo>
                      <a:pt x="242133" y="594278"/>
                    </a:lnTo>
                    <a:lnTo>
                      <a:pt x="475125" y="477777"/>
                    </a:lnTo>
                    <a:lnTo>
                      <a:pt x="478398" y="476309"/>
                    </a:lnTo>
                    <a:lnTo>
                      <a:pt x="478398" y="472674"/>
                    </a:lnTo>
                    <a:lnTo>
                      <a:pt x="478398" y="123171"/>
                    </a:lnTo>
                    <a:lnTo>
                      <a:pt x="478398" y="119536"/>
                    </a:lnTo>
                    <a:lnTo>
                      <a:pt x="475125" y="118068"/>
                    </a:lnTo>
                    <a:lnTo>
                      <a:pt x="242133" y="1573"/>
                    </a:lnTo>
                    <a:lnTo>
                      <a:pt x="239581" y="117"/>
                    </a:lnTo>
                    <a:close/>
                    <a:moveTo>
                      <a:pt x="239579" y="13223"/>
                    </a:moveTo>
                    <a:lnTo>
                      <a:pt x="466746" y="126806"/>
                    </a:lnTo>
                    <a:lnTo>
                      <a:pt x="466746" y="469039"/>
                    </a:lnTo>
                    <a:lnTo>
                      <a:pt x="239579" y="582627"/>
                    </a:lnTo>
                    <a:lnTo>
                      <a:pt x="12412" y="469039"/>
                    </a:lnTo>
                    <a:lnTo>
                      <a:pt x="12412" y="126806"/>
                    </a:lnTo>
                    <a:lnTo>
                      <a:pt x="239579" y="1322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nvGrpSpPr>
            <p:cNvPr id="2501" name="Graphic 2503">
              <a:extLst>
                <a:ext uri="{FF2B5EF4-FFF2-40B4-BE49-F238E27FC236}">
                  <a16:creationId xmlns:a16="http://schemas.microsoft.com/office/drawing/2014/main" id="{A90851D6-220A-1851-7FF5-190FF6F92EA7}"/>
                </a:ext>
              </a:extLst>
            </p:cNvPr>
            <p:cNvGrpSpPr/>
            <p:nvPr/>
          </p:nvGrpSpPr>
          <p:grpSpPr>
            <a:xfrm>
              <a:off x="9929421" y="2251760"/>
              <a:ext cx="708132" cy="883031"/>
              <a:chOff x="9097116" y="2193803"/>
              <a:chExt cx="477635" cy="595605"/>
            </a:xfrm>
          </p:grpSpPr>
          <p:sp>
            <p:nvSpPr>
              <p:cNvPr id="2502" name="Freeform 2501">
                <a:extLst>
                  <a:ext uri="{FF2B5EF4-FFF2-40B4-BE49-F238E27FC236}">
                    <a16:creationId xmlns:a16="http://schemas.microsoft.com/office/drawing/2014/main" id="{D3FB21BA-C7ED-BB6F-7D86-5C0F2B16FCF9}"/>
                  </a:ext>
                </a:extLst>
              </p:cNvPr>
              <p:cNvSpPr/>
              <p:nvPr/>
            </p:nvSpPr>
            <p:spPr>
              <a:xfrm>
                <a:off x="9102941" y="2200356"/>
                <a:ext cx="465984" cy="233001"/>
              </a:xfrm>
              <a:custGeom>
                <a:avLst/>
                <a:gdLst>
                  <a:gd name="connsiteX0" fmla="*/ 1193 w 465984"/>
                  <a:gd name="connsiteY0" fmla="*/ 116813 h 233001"/>
                  <a:gd name="connsiteX1" fmla="*/ 234185 w 465984"/>
                  <a:gd name="connsiteY1" fmla="*/ 312 h 233001"/>
                  <a:gd name="connsiteX2" fmla="*/ 467177 w 465984"/>
                  <a:gd name="connsiteY2" fmla="*/ 116813 h 233001"/>
                  <a:gd name="connsiteX3" fmla="*/ 234185 w 465984"/>
                  <a:gd name="connsiteY3" fmla="*/ 233314 h 233001"/>
                  <a:gd name="connsiteX4" fmla="*/ 1193 w 465984"/>
                  <a:gd name="connsiteY4" fmla="*/ 116813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1193" y="116813"/>
                    </a:moveTo>
                    <a:lnTo>
                      <a:pt x="234185" y="312"/>
                    </a:lnTo>
                    <a:lnTo>
                      <a:pt x="467177" y="116813"/>
                    </a:lnTo>
                    <a:lnTo>
                      <a:pt x="234185" y="233314"/>
                    </a:lnTo>
                    <a:lnTo>
                      <a:pt x="1193" y="11681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03" name="Freeform 2502">
                <a:extLst>
                  <a:ext uri="{FF2B5EF4-FFF2-40B4-BE49-F238E27FC236}">
                    <a16:creationId xmlns:a16="http://schemas.microsoft.com/office/drawing/2014/main" id="{C94E64C6-0236-554C-2AF7-FAC06969F320}"/>
                  </a:ext>
                </a:extLst>
              </p:cNvPr>
              <p:cNvSpPr/>
              <p:nvPr/>
            </p:nvSpPr>
            <p:spPr>
              <a:xfrm>
                <a:off x="9102941" y="2316857"/>
                <a:ext cx="232992" cy="466003"/>
              </a:xfrm>
              <a:custGeom>
                <a:avLst/>
                <a:gdLst>
                  <a:gd name="connsiteX0" fmla="*/ 1175 w 232992"/>
                  <a:gd name="connsiteY0" fmla="*/ 348 h 466003"/>
                  <a:gd name="connsiteX1" fmla="*/ 1175 w 232992"/>
                  <a:gd name="connsiteY1" fmla="*/ 349850 h 466003"/>
                  <a:gd name="connsiteX2" fmla="*/ 234167 w 232992"/>
                  <a:gd name="connsiteY2" fmla="*/ 466351 h 466003"/>
                  <a:gd name="connsiteX3" fmla="*/ 234167 w 232992"/>
                  <a:gd name="connsiteY3" fmla="*/ 116848 h 466003"/>
                  <a:gd name="connsiteX4" fmla="*/ 1175 w 232992"/>
                  <a:gd name="connsiteY4" fmla="*/ 348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175" y="348"/>
                    </a:moveTo>
                    <a:lnTo>
                      <a:pt x="1175" y="349850"/>
                    </a:lnTo>
                    <a:lnTo>
                      <a:pt x="234167" y="466351"/>
                    </a:lnTo>
                    <a:lnTo>
                      <a:pt x="234167" y="116848"/>
                    </a:lnTo>
                    <a:lnTo>
                      <a:pt x="1175" y="34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05" name="Freeform 2504">
                <a:extLst>
                  <a:ext uri="{FF2B5EF4-FFF2-40B4-BE49-F238E27FC236}">
                    <a16:creationId xmlns:a16="http://schemas.microsoft.com/office/drawing/2014/main" id="{6250CD67-8D3D-A9D9-8876-6048F39110C6}"/>
                  </a:ext>
                </a:extLst>
              </p:cNvPr>
              <p:cNvSpPr/>
              <p:nvPr/>
            </p:nvSpPr>
            <p:spPr>
              <a:xfrm>
                <a:off x="9335933" y="2316857"/>
                <a:ext cx="232992" cy="466003"/>
              </a:xfrm>
              <a:custGeom>
                <a:avLst/>
                <a:gdLst>
                  <a:gd name="connsiteX0" fmla="*/ 1211 w 232992"/>
                  <a:gd name="connsiteY0" fmla="*/ 466351 h 466003"/>
                  <a:gd name="connsiteX1" fmla="*/ 234203 w 232992"/>
                  <a:gd name="connsiteY1" fmla="*/ 349850 h 466003"/>
                  <a:gd name="connsiteX2" fmla="*/ 234203 w 232992"/>
                  <a:gd name="connsiteY2" fmla="*/ 348 h 466003"/>
                  <a:gd name="connsiteX3" fmla="*/ 1211 w 232992"/>
                  <a:gd name="connsiteY3" fmla="*/ 116848 h 466003"/>
                  <a:gd name="connsiteX4" fmla="*/ 1211 w 232992"/>
                  <a:gd name="connsiteY4" fmla="*/ 466351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211" y="466351"/>
                    </a:moveTo>
                    <a:lnTo>
                      <a:pt x="234203" y="349850"/>
                    </a:lnTo>
                    <a:lnTo>
                      <a:pt x="234203" y="348"/>
                    </a:lnTo>
                    <a:lnTo>
                      <a:pt x="1211" y="116848"/>
                    </a:lnTo>
                    <a:lnTo>
                      <a:pt x="1211" y="46635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06" name="Freeform 2505">
                <a:extLst>
                  <a:ext uri="{FF2B5EF4-FFF2-40B4-BE49-F238E27FC236}">
                    <a16:creationId xmlns:a16="http://schemas.microsoft.com/office/drawing/2014/main" id="{E1D74AD3-75AE-46D4-4380-E773AE2570EA}"/>
                  </a:ext>
                </a:extLst>
              </p:cNvPr>
              <p:cNvSpPr/>
              <p:nvPr/>
            </p:nvSpPr>
            <p:spPr>
              <a:xfrm>
                <a:off x="9299528" y="2217103"/>
                <a:ext cx="72810" cy="36406"/>
              </a:xfrm>
              <a:custGeom>
                <a:avLst/>
                <a:gdLst>
                  <a:gd name="connsiteX0" fmla="*/ 37598 w 72810"/>
                  <a:gd name="connsiteY0" fmla="*/ 300 h 36406"/>
                  <a:gd name="connsiteX1" fmla="*/ 1193 w 72810"/>
                  <a:gd name="connsiteY1" fmla="*/ 18503 h 36406"/>
                  <a:gd name="connsiteX2" fmla="*/ 37598 w 72810"/>
                  <a:gd name="connsiteY2" fmla="*/ 36706 h 36406"/>
                  <a:gd name="connsiteX3" fmla="*/ 74003 w 72810"/>
                  <a:gd name="connsiteY3" fmla="*/ 18503 h 36406"/>
                  <a:gd name="connsiteX4" fmla="*/ 37598 w 72810"/>
                  <a:gd name="connsiteY4" fmla="*/ 300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598" y="300"/>
                    </a:moveTo>
                    <a:lnTo>
                      <a:pt x="1193" y="18503"/>
                    </a:lnTo>
                    <a:lnTo>
                      <a:pt x="37598" y="36706"/>
                    </a:lnTo>
                    <a:lnTo>
                      <a:pt x="74003" y="18503"/>
                    </a:lnTo>
                    <a:lnTo>
                      <a:pt x="37598" y="30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07" name="Freeform 2506">
                <a:extLst>
                  <a:ext uri="{FF2B5EF4-FFF2-40B4-BE49-F238E27FC236}">
                    <a16:creationId xmlns:a16="http://schemas.microsoft.com/office/drawing/2014/main" id="{3EEABA68-8570-1ED6-D934-7B32EC8D3DAE}"/>
                  </a:ext>
                </a:extLst>
              </p:cNvPr>
              <p:cNvSpPr/>
              <p:nvPr/>
            </p:nvSpPr>
            <p:spPr>
              <a:xfrm>
                <a:off x="9346126" y="2240404"/>
                <a:ext cx="72810" cy="36406"/>
              </a:xfrm>
              <a:custGeom>
                <a:avLst/>
                <a:gdLst>
                  <a:gd name="connsiteX0" fmla="*/ 37605 w 72810"/>
                  <a:gd name="connsiteY0" fmla="*/ 303 h 36406"/>
                  <a:gd name="connsiteX1" fmla="*/ 35054 w 72810"/>
                  <a:gd name="connsiteY1" fmla="*/ 1759 h 36406"/>
                  <a:gd name="connsiteX2" fmla="*/ 11755 w 72810"/>
                  <a:gd name="connsiteY2" fmla="*/ 13410 h 36406"/>
                  <a:gd name="connsiteX3" fmla="*/ 1200 w 72810"/>
                  <a:gd name="connsiteY3" fmla="*/ 18507 h 36406"/>
                  <a:gd name="connsiteX4" fmla="*/ 11755 w 72810"/>
                  <a:gd name="connsiteY4" fmla="*/ 23603 h 36406"/>
                  <a:gd name="connsiteX5" fmla="*/ 35054 w 72810"/>
                  <a:gd name="connsiteY5" fmla="*/ 35254 h 36406"/>
                  <a:gd name="connsiteX6" fmla="*/ 37605 w 72810"/>
                  <a:gd name="connsiteY6" fmla="*/ 36710 h 36406"/>
                  <a:gd name="connsiteX7" fmla="*/ 40156 w 72810"/>
                  <a:gd name="connsiteY7" fmla="*/ 35254 h 36406"/>
                  <a:gd name="connsiteX8" fmla="*/ 63456 w 72810"/>
                  <a:gd name="connsiteY8" fmla="*/ 23603 h 36406"/>
                  <a:gd name="connsiteX9" fmla="*/ 74010 w 72810"/>
                  <a:gd name="connsiteY9" fmla="*/ 18507 h 36406"/>
                  <a:gd name="connsiteX10" fmla="*/ 63456 w 72810"/>
                  <a:gd name="connsiteY10" fmla="*/ 13410 h 36406"/>
                  <a:gd name="connsiteX11" fmla="*/ 40156 w 72810"/>
                  <a:gd name="connsiteY11" fmla="*/ 1759 h 36406"/>
                  <a:gd name="connsiteX12" fmla="*/ 37605 w 72810"/>
                  <a:gd name="connsiteY12" fmla="*/ 303 h 36406"/>
                  <a:gd name="connsiteX13" fmla="*/ 37605 w 72810"/>
                  <a:gd name="connsiteY13" fmla="*/ 13410 h 36406"/>
                  <a:gd name="connsiteX14" fmla="*/ 48160 w 72810"/>
                  <a:gd name="connsiteY14" fmla="*/ 18507 h 36406"/>
                  <a:gd name="connsiteX15" fmla="*/ 37605 w 72810"/>
                  <a:gd name="connsiteY15" fmla="*/ 23603 h 36406"/>
                  <a:gd name="connsiteX16" fmla="*/ 27051 w 72810"/>
                  <a:gd name="connsiteY16" fmla="*/ 18507 h 36406"/>
                  <a:gd name="connsiteX17" fmla="*/ 37605 w 72810"/>
                  <a:gd name="connsiteY17" fmla="*/ 13410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605" y="303"/>
                    </a:moveTo>
                    <a:lnTo>
                      <a:pt x="35054" y="1759"/>
                    </a:lnTo>
                    <a:lnTo>
                      <a:pt x="11755" y="13410"/>
                    </a:lnTo>
                    <a:lnTo>
                      <a:pt x="1200" y="18507"/>
                    </a:lnTo>
                    <a:lnTo>
                      <a:pt x="11755" y="23603"/>
                    </a:lnTo>
                    <a:lnTo>
                      <a:pt x="35054" y="35254"/>
                    </a:lnTo>
                    <a:lnTo>
                      <a:pt x="37605" y="36710"/>
                    </a:lnTo>
                    <a:lnTo>
                      <a:pt x="40156" y="35254"/>
                    </a:lnTo>
                    <a:lnTo>
                      <a:pt x="63456" y="23603"/>
                    </a:lnTo>
                    <a:lnTo>
                      <a:pt x="74010" y="18507"/>
                    </a:lnTo>
                    <a:lnTo>
                      <a:pt x="63456" y="13410"/>
                    </a:lnTo>
                    <a:lnTo>
                      <a:pt x="40156" y="1759"/>
                    </a:lnTo>
                    <a:lnTo>
                      <a:pt x="37605" y="303"/>
                    </a:lnTo>
                    <a:close/>
                    <a:moveTo>
                      <a:pt x="37605" y="13410"/>
                    </a:moveTo>
                    <a:lnTo>
                      <a:pt x="48160" y="18507"/>
                    </a:lnTo>
                    <a:lnTo>
                      <a:pt x="37605" y="23603"/>
                    </a:lnTo>
                    <a:lnTo>
                      <a:pt x="27051" y="18507"/>
                    </a:lnTo>
                    <a:lnTo>
                      <a:pt x="37605" y="1341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08" name="Freeform 2507">
                <a:extLst>
                  <a:ext uri="{FF2B5EF4-FFF2-40B4-BE49-F238E27FC236}">
                    <a16:creationId xmlns:a16="http://schemas.microsoft.com/office/drawing/2014/main" id="{AF956AE3-9C92-D3BA-DD49-AA79E3E7C0BF}"/>
                  </a:ext>
                </a:extLst>
              </p:cNvPr>
              <p:cNvSpPr/>
              <p:nvPr/>
            </p:nvSpPr>
            <p:spPr>
              <a:xfrm>
                <a:off x="9392725" y="2263704"/>
                <a:ext cx="72810" cy="36406"/>
              </a:xfrm>
              <a:custGeom>
                <a:avLst/>
                <a:gdLst>
                  <a:gd name="connsiteX0" fmla="*/ 37612 w 72810"/>
                  <a:gd name="connsiteY0" fmla="*/ 307 h 36406"/>
                  <a:gd name="connsiteX1" fmla="*/ 1207 w 72810"/>
                  <a:gd name="connsiteY1" fmla="*/ 18510 h 36406"/>
                  <a:gd name="connsiteX2" fmla="*/ 37612 w 72810"/>
                  <a:gd name="connsiteY2" fmla="*/ 36713 h 36406"/>
                  <a:gd name="connsiteX3" fmla="*/ 74017 w 72810"/>
                  <a:gd name="connsiteY3" fmla="*/ 18510 h 36406"/>
                  <a:gd name="connsiteX4" fmla="*/ 37612 w 72810"/>
                  <a:gd name="connsiteY4" fmla="*/ 307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612" y="307"/>
                    </a:moveTo>
                    <a:lnTo>
                      <a:pt x="1207" y="18510"/>
                    </a:lnTo>
                    <a:lnTo>
                      <a:pt x="37612" y="36713"/>
                    </a:lnTo>
                    <a:lnTo>
                      <a:pt x="74017" y="18510"/>
                    </a:lnTo>
                    <a:lnTo>
                      <a:pt x="37612" y="30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09" name="Freeform 2508">
                <a:extLst>
                  <a:ext uri="{FF2B5EF4-FFF2-40B4-BE49-F238E27FC236}">
                    <a16:creationId xmlns:a16="http://schemas.microsoft.com/office/drawing/2014/main" id="{B4AD0673-433D-BE39-02B7-A8DDBD09A093}"/>
                  </a:ext>
                </a:extLst>
              </p:cNvPr>
              <p:cNvSpPr/>
              <p:nvPr/>
            </p:nvSpPr>
            <p:spPr>
              <a:xfrm>
                <a:off x="9439323" y="2287004"/>
                <a:ext cx="72810" cy="36400"/>
              </a:xfrm>
              <a:custGeom>
                <a:avLst/>
                <a:gdLst>
                  <a:gd name="connsiteX0" fmla="*/ 37619 w 72810"/>
                  <a:gd name="connsiteY0" fmla="*/ 310 h 36400"/>
                  <a:gd name="connsiteX1" fmla="*/ 35068 w 72810"/>
                  <a:gd name="connsiteY1" fmla="*/ 1767 h 36400"/>
                  <a:gd name="connsiteX2" fmla="*/ 11769 w 72810"/>
                  <a:gd name="connsiteY2" fmla="*/ 13417 h 36400"/>
                  <a:gd name="connsiteX3" fmla="*/ 1214 w 72810"/>
                  <a:gd name="connsiteY3" fmla="*/ 18514 h 36400"/>
                  <a:gd name="connsiteX4" fmla="*/ 11769 w 72810"/>
                  <a:gd name="connsiteY4" fmla="*/ 23616 h 36400"/>
                  <a:gd name="connsiteX5" fmla="*/ 35068 w 72810"/>
                  <a:gd name="connsiteY5" fmla="*/ 35266 h 36400"/>
                  <a:gd name="connsiteX6" fmla="*/ 37619 w 72810"/>
                  <a:gd name="connsiteY6" fmla="*/ 36711 h 36400"/>
                  <a:gd name="connsiteX7" fmla="*/ 40171 w 72810"/>
                  <a:gd name="connsiteY7" fmla="*/ 35266 h 36400"/>
                  <a:gd name="connsiteX8" fmla="*/ 63470 w 72810"/>
                  <a:gd name="connsiteY8" fmla="*/ 23616 h 36400"/>
                  <a:gd name="connsiteX9" fmla="*/ 74024 w 72810"/>
                  <a:gd name="connsiteY9" fmla="*/ 18514 h 36400"/>
                  <a:gd name="connsiteX10" fmla="*/ 63470 w 72810"/>
                  <a:gd name="connsiteY10" fmla="*/ 13417 h 36400"/>
                  <a:gd name="connsiteX11" fmla="*/ 40171 w 72810"/>
                  <a:gd name="connsiteY11" fmla="*/ 1767 h 36400"/>
                  <a:gd name="connsiteX12" fmla="*/ 37619 w 72810"/>
                  <a:gd name="connsiteY12" fmla="*/ 310 h 36400"/>
                  <a:gd name="connsiteX13" fmla="*/ 37619 w 72810"/>
                  <a:gd name="connsiteY13" fmla="*/ 13417 h 36400"/>
                  <a:gd name="connsiteX14" fmla="*/ 48174 w 72810"/>
                  <a:gd name="connsiteY14" fmla="*/ 18514 h 36400"/>
                  <a:gd name="connsiteX15" fmla="*/ 37619 w 72810"/>
                  <a:gd name="connsiteY15" fmla="*/ 23616 h 36400"/>
                  <a:gd name="connsiteX16" fmla="*/ 27065 w 72810"/>
                  <a:gd name="connsiteY16" fmla="*/ 18514 h 36400"/>
                  <a:gd name="connsiteX17" fmla="*/ 37619 w 72810"/>
                  <a:gd name="connsiteY17" fmla="*/ 13417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619" y="310"/>
                    </a:moveTo>
                    <a:lnTo>
                      <a:pt x="35068" y="1767"/>
                    </a:lnTo>
                    <a:lnTo>
                      <a:pt x="11769" y="13417"/>
                    </a:lnTo>
                    <a:lnTo>
                      <a:pt x="1214" y="18514"/>
                    </a:lnTo>
                    <a:lnTo>
                      <a:pt x="11769" y="23616"/>
                    </a:lnTo>
                    <a:lnTo>
                      <a:pt x="35068" y="35266"/>
                    </a:lnTo>
                    <a:lnTo>
                      <a:pt x="37619" y="36711"/>
                    </a:lnTo>
                    <a:lnTo>
                      <a:pt x="40171" y="35266"/>
                    </a:lnTo>
                    <a:lnTo>
                      <a:pt x="63470" y="23616"/>
                    </a:lnTo>
                    <a:lnTo>
                      <a:pt x="74024" y="18514"/>
                    </a:lnTo>
                    <a:lnTo>
                      <a:pt x="63470" y="13417"/>
                    </a:lnTo>
                    <a:lnTo>
                      <a:pt x="40171" y="1767"/>
                    </a:lnTo>
                    <a:lnTo>
                      <a:pt x="37619" y="310"/>
                    </a:lnTo>
                    <a:close/>
                    <a:moveTo>
                      <a:pt x="37619" y="13417"/>
                    </a:moveTo>
                    <a:lnTo>
                      <a:pt x="48174" y="18514"/>
                    </a:lnTo>
                    <a:lnTo>
                      <a:pt x="37619" y="23616"/>
                    </a:lnTo>
                    <a:lnTo>
                      <a:pt x="27065" y="18514"/>
                    </a:lnTo>
                    <a:lnTo>
                      <a:pt x="37619" y="1341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10" name="Freeform 2509">
                <a:extLst>
                  <a:ext uri="{FF2B5EF4-FFF2-40B4-BE49-F238E27FC236}">
                    <a16:creationId xmlns:a16="http://schemas.microsoft.com/office/drawing/2014/main" id="{4905C5B3-C82D-257A-A4C7-58BE9E6C0140}"/>
                  </a:ext>
                </a:extLst>
              </p:cNvPr>
              <p:cNvSpPr/>
              <p:nvPr/>
            </p:nvSpPr>
            <p:spPr>
              <a:xfrm>
                <a:off x="9206331" y="2263704"/>
                <a:ext cx="72810" cy="36406"/>
              </a:xfrm>
              <a:custGeom>
                <a:avLst/>
                <a:gdLst>
                  <a:gd name="connsiteX0" fmla="*/ 37584 w 72810"/>
                  <a:gd name="connsiteY0" fmla="*/ 307 h 36406"/>
                  <a:gd name="connsiteX1" fmla="*/ 1179 w 72810"/>
                  <a:gd name="connsiteY1" fmla="*/ 18510 h 36406"/>
                  <a:gd name="connsiteX2" fmla="*/ 37584 w 72810"/>
                  <a:gd name="connsiteY2" fmla="*/ 36713 h 36406"/>
                  <a:gd name="connsiteX3" fmla="*/ 73989 w 72810"/>
                  <a:gd name="connsiteY3" fmla="*/ 18510 h 36406"/>
                  <a:gd name="connsiteX4" fmla="*/ 37584 w 72810"/>
                  <a:gd name="connsiteY4" fmla="*/ 307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584" y="307"/>
                    </a:moveTo>
                    <a:lnTo>
                      <a:pt x="1179" y="18510"/>
                    </a:lnTo>
                    <a:lnTo>
                      <a:pt x="37584" y="36713"/>
                    </a:lnTo>
                    <a:lnTo>
                      <a:pt x="73989" y="18510"/>
                    </a:lnTo>
                    <a:lnTo>
                      <a:pt x="37584" y="30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11" name="Freeform 2510">
                <a:extLst>
                  <a:ext uri="{FF2B5EF4-FFF2-40B4-BE49-F238E27FC236}">
                    <a16:creationId xmlns:a16="http://schemas.microsoft.com/office/drawing/2014/main" id="{37841710-F81A-AD02-18A4-837CB86F29A7}"/>
                  </a:ext>
                </a:extLst>
              </p:cNvPr>
              <p:cNvSpPr/>
              <p:nvPr/>
            </p:nvSpPr>
            <p:spPr>
              <a:xfrm>
                <a:off x="9252929" y="2240404"/>
                <a:ext cx="72810" cy="36406"/>
              </a:xfrm>
              <a:custGeom>
                <a:avLst/>
                <a:gdLst>
                  <a:gd name="connsiteX0" fmla="*/ 37591 w 72810"/>
                  <a:gd name="connsiteY0" fmla="*/ 303 h 36406"/>
                  <a:gd name="connsiteX1" fmla="*/ 35040 w 72810"/>
                  <a:gd name="connsiteY1" fmla="*/ 1759 h 36406"/>
                  <a:gd name="connsiteX2" fmla="*/ 11741 w 72810"/>
                  <a:gd name="connsiteY2" fmla="*/ 13410 h 36406"/>
                  <a:gd name="connsiteX3" fmla="*/ 1186 w 72810"/>
                  <a:gd name="connsiteY3" fmla="*/ 18507 h 36406"/>
                  <a:gd name="connsiteX4" fmla="*/ 11741 w 72810"/>
                  <a:gd name="connsiteY4" fmla="*/ 23603 h 36406"/>
                  <a:gd name="connsiteX5" fmla="*/ 35040 w 72810"/>
                  <a:gd name="connsiteY5" fmla="*/ 35254 h 36406"/>
                  <a:gd name="connsiteX6" fmla="*/ 37591 w 72810"/>
                  <a:gd name="connsiteY6" fmla="*/ 36710 h 36406"/>
                  <a:gd name="connsiteX7" fmla="*/ 40142 w 72810"/>
                  <a:gd name="connsiteY7" fmla="*/ 35254 h 36406"/>
                  <a:gd name="connsiteX8" fmla="*/ 63441 w 72810"/>
                  <a:gd name="connsiteY8" fmla="*/ 23603 h 36406"/>
                  <a:gd name="connsiteX9" fmla="*/ 73996 w 72810"/>
                  <a:gd name="connsiteY9" fmla="*/ 18507 h 36406"/>
                  <a:gd name="connsiteX10" fmla="*/ 63441 w 72810"/>
                  <a:gd name="connsiteY10" fmla="*/ 13410 h 36406"/>
                  <a:gd name="connsiteX11" fmla="*/ 40142 w 72810"/>
                  <a:gd name="connsiteY11" fmla="*/ 1759 h 36406"/>
                  <a:gd name="connsiteX12" fmla="*/ 37591 w 72810"/>
                  <a:gd name="connsiteY12" fmla="*/ 303 h 36406"/>
                  <a:gd name="connsiteX13" fmla="*/ 37591 w 72810"/>
                  <a:gd name="connsiteY13" fmla="*/ 13410 h 36406"/>
                  <a:gd name="connsiteX14" fmla="*/ 48146 w 72810"/>
                  <a:gd name="connsiteY14" fmla="*/ 18507 h 36406"/>
                  <a:gd name="connsiteX15" fmla="*/ 37591 w 72810"/>
                  <a:gd name="connsiteY15" fmla="*/ 23603 h 36406"/>
                  <a:gd name="connsiteX16" fmla="*/ 27036 w 72810"/>
                  <a:gd name="connsiteY16" fmla="*/ 18507 h 36406"/>
                  <a:gd name="connsiteX17" fmla="*/ 37591 w 72810"/>
                  <a:gd name="connsiteY17" fmla="*/ 13410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591" y="303"/>
                    </a:moveTo>
                    <a:lnTo>
                      <a:pt x="35040" y="1759"/>
                    </a:lnTo>
                    <a:lnTo>
                      <a:pt x="11741" y="13410"/>
                    </a:lnTo>
                    <a:lnTo>
                      <a:pt x="1186" y="18507"/>
                    </a:lnTo>
                    <a:lnTo>
                      <a:pt x="11741" y="23603"/>
                    </a:lnTo>
                    <a:lnTo>
                      <a:pt x="35040" y="35254"/>
                    </a:lnTo>
                    <a:lnTo>
                      <a:pt x="37591" y="36710"/>
                    </a:lnTo>
                    <a:lnTo>
                      <a:pt x="40142" y="35254"/>
                    </a:lnTo>
                    <a:lnTo>
                      <a:pt x="63441" y="23603"/>
                    </a:lnTo>
                    <a:lnTo>
                      <a:pt x="73996" y="18507"/>
                    </a:lnTo>
                    <a:lnTo>
                      <a:pt x="63441" y="13410"/>
                    </a:lnTo>
                    <a:lnTo>
                      <a:pt x="40142" y="1759"/>
                    </a:lnTo>
                    <a:lnTo>
                      <a:pt x="37591" y="303"/>
                    </a:lnTo>
                    <a:close/>
                    <a:moveTo>
                      <a:pt x="37591" y="13410"/>
                    </a:moveTo>
                    <a:lnTo>
                      <a:pt x="48146" y="18507"/>
                    </a:lnTo>
                    <a:lnTo>
                      <a:pt x="37591" y="23603"/>
                    </a:lnTo>
                    <a:lnTo>
                      <a:pt x="27036" y="18507"/>
                    </a:lnTo>
                    <a:lnTo>
                      <a:pt x="37591" y="1341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12" name="Freeform 2511">
                <a:extLst>
                  <a:ext uri="{FF2B5EF4-FFF2-40B4-BE49-F238E27FC236}">
                    <a16:creationId xmlns:a16="http://schemas.microsoft.com/office/drawing/2014/main" id="{40BC84C0-3115-4B30-869C-B2ED269A7597}"/>
                  </a:ext>
                </a:extLst>
              </p:cNvPr>
              <p:cNvSpPr/>
              <p:nvPr/>
            </p:nvSpPr>
            <p:spPr>
              <a:xfrm>
                <a:off x="9159733" y="2287004"/>
                <a:ext cx="72810" cy="36400"/>
              </a:xfrm>
              <a:custGeom>
                <a:avLst/>
                <a:gdLst>
                  <a:gd name="connsiteX0" fmla="*/ 37577 w 72810"/>
                  <a:gd name="connsiteY0" fmla="*/ 310 h 36400"/>
                  <a:gd name="connsiteX1" fmla="*/ 35028 w 72810"/>
                  <a:gd name="connsiteY1" fmla="*/ 1767 h 36400"/>
                  <a:gd name="connsiteX2" fmla="*/ 11729 w 72810"/>
                  <a:gd name="connsiteY2" fmla="*/ 13417 h 36400"/>
                  <a:gd name="connsiteX3" fmla="*/ 1172 w 72810"/>
                  <a:gd name="connsiteY3" fmla="*/ 18514 h 36400"/>
                  <a:gd name="connsiteX4" fmla="*/ 11729 w 72810"/>
                  <a:gd name="connsiteY4" fmla="*/ 23616 h 36400"/>
                  <a:gd name="connsiteX5" fmla="*/ 35028 w 72810"/>
                  <a:gd name="connsiteY5" fmla="*/ 35266 h 36400"/>
                  <a:gd name="connsiteX6" fmla="*/ 37577 w 72810"/>
                  <a:gd name="connsiteY6" fmla="*/ 36711 h 36400"/>
                  <a:gd name="connsiteX7" fmla="*/ 40128 w 72810"/>
                  <a:gd name="connsiteY7" fmla="*/ 35266 h 36400"/>
                  <a:gd name="connsiteX8" fmla="*/ 63427 w 72810"/>
                  <a:gd name="connsiteY8" fmla="*/ 23616 h 36400"/>
                  <a:gd name="connsiteX9" fmla="*/ 73982 w 72810"/>
                  <a:gd name="connsiteY9" fmla="*/ 18514 h 36400"/>
                  <a:gd name="connsiteX10" fmla="*/ 63427 w 72810"/>
                  <a:gd name="connsiteY10" fmla="*/ 13417 h 36400"/>
                  <a:gd name="connsiteX11" fmla="*/ 40128 w 72810"/>
                  <a:gd name="connsiteY11" fmla="*/ 1767 h 36400"/>
                  <a:gd name="connsiteX12" fmla="*/ 37577 w 72810"/>
                  <a:gd name="connsiteY12" fmla="*/ 310 h 36400"/>
                  <a:gd name="connsiteX13" fmla="*/ 37577 w 72810"/>
                  <a:gd name="connsiteY13" fmla="*/ 13417 h 36400"/>
                  <a:gd name="connsiteX14" fmla="*/ 48131 w 72810"/>
                  <a:gd name="connsiteY14" fmla="*/ 18514 h 36400"/>
                  <a:gd name="connsiteX15" fmla="*/ 37577 w 72810"/>
                  <a:gd name="connsiteY15" fmla="*/ 23616 h 36400"/>
                  <a:gd name="connsiteX16" fmla="*/ 27020 w 72810"/>
                  <a:gd name="connsiteY16" fmla="*/ 18514 h 36400"/>
                  <a:gd name="connsiteX17" fmla="*/ 37577 w 72810"/>
                  <a:gd name="connsiteY17" fmla="*/ 13417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577" y="310"/>
                    </a:moveTo>
                    <a:lnTo>
                      <a:pt x="35028" y="1767"/>
                    </a:lnTo>
                    <a:lnTo>
                      <a:pt x="11729" y="13417"/>
                    </a:lnTo>
                    <a:lnTo>
                      <a:pt x="1172" y="18514"/>
                    </a:lnTo>
                    <a:lnTo>
                      <a:pt x="11729" y="23616"/>
                    </a:lnTo>
                    <a:lnTo>
                      <a:pt x="35028" y="35266"/>
                    </a:lnTo>
                    <a:lnTo>
                      <a:pt x="37577" y="36711"/>
                    </a:lnTo>
                    <a:lnTo>
                      <a:pt x="40128" y="35266"/>
                    </a:lnTo>
                    <a:lnTo>
                      <a:pt x="63427" y="23616"/>
                    </a:lnTo>
                    <a:lnTo>
                      <a:pt x="73982" y="18514"/>
                    </a:lnTo>
                    <a:lnTo>
                      <a:pt x="63427" y="13417"/>
                    </a:lnTo>
                    <a:lnTo>
                      <a:pt x="40128" y="1767"/>
                    </a:lnTo>
                    <a:lnTo>
                      <a:pt x="37577" y="310"/>
                    </a:lnTo>
                    <a:close/>
                    <a:moveTo>
                      <a:pt x="37577" y="13417"/>
                    </a:moveTo>
                    <a:lnTo>
                      <a:pt x="48131" y="18514"/>
                    </a:lnTo>
                    <a:lnTo>
                      <a:pt x="37577" y="23616"/>
                    </a:lnTo>
                    <a:lnTo>
                      <a:pt x="27020" y="18514"/>
                    </a:lnTo>
                    <a:lnTo>
                      <a:pt x="37577" y="1341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13" name="Freeform 2512">
                <a:extLst>
                  <a:ext uri="{FF2B5EF4-FFF2-40B4-BE49-F238E27FC236}">
                    <a16:creationId xmlns:a16="http://schemas.microsoft.com/office/drawing/2014/main" id="{1D2C44DC-F9C7-9E02-95C1-0695B99CEC3B}"/>
                  </a:ext>
                </a:extLst>
              </p:cNvPr>
              <p:cNvSpPr/>
              <p:nvPr/>
            </p:nvSpPr>
            <p:spPr>
              <a:xfrm>
                <a:off x="9218866" y="2561754"/>
                <a:ext cx="93196" cy="151451"/>
              </a:xfrm>
              <a:custGeom>
                <a:avLst/>
                <a:gdLst>
                  <a:gd name="connsiteX0" fmla="*/ 1182 w 93196"/>
                  <a:gd name="connsiteY0" fmla="*/ 361 h 151451"/>
                  <a:gd name="connsiteX1" fmla="*/ 94379 w 93196"/>
                  <a:gd name="connsiteY1" fmla="*/ 46961 h 151451"/>
                  <a:gd name="connsiteX2" fmla="*/ 94379 w 93196"/>
                  <a:gd name="connsiteY2" fmla="*/ 151812 h 151451"/>
                  <a:gd name="connsiteX3" fmla="*/ 1182 w 93196"/>
                  <a:gd name="connsiteY3" fmla="*/ 105212 h 151451"/>
                  <a:gd name="connsiteX4" fmla="*/ 1182 w 93196"/>
                  <a:gd name="connsiteY4" fmla="*/ 361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1182" y="361"/>
                    </a:moveTo>
                    <a:lnTo>
                      <a:pt x="94379" y="46961"/>
                    </a:lnTo>
                    <a:lnTo>
                      <a:pt x="94379" y="151812"/>
                    </a:lnTo>
                    <a:lnTo>
                      <a:pt x="1182" y="105212"/>
                    </a:lnTo>
                    <a:lnTo>
                      <a:pt x="1182" y="3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14" name="Freeform 2513">
                <a:extLst>
                  <a:ext uri="{FF2B5EF4-FFF2-40B4-BE49-F238E27FC236}">
                    <a16:creationId xmlns:a16="http://schemas.microsoft.com/office/drawing/2014/main" id="{00E31E6C-1242-E32C-C3A1-C3C2550CCE50}"/>
                  </a:ext>
                </a:extLst>
              </p:cNvPr>
              <p:cNvSpPr/>
              <p:nvPr/>
            </p:nvSpPr>
            <p:spPr>
              <a:xfrm>
                <a:off x="9213612" y="2552049"/>
                <a:ext cx="104846" cy="170371"/>
              </a:xfrm>
              <a:custGeom>
                <a:avLst/>
                <a:gdLst>
                  <a:gd name="connsiteX0" fmla="*/ 1182 w 104846"/>
                  <a:gd name="connsiteY0" fmla="*/ 361 h 170371"/>
                  <a:gd name="connsiteX1" fmla="*/ 1182 w 104846"/>
                  <a:gd name="connsiteY1" fmla="*/ 9821 h 170371"/>
                  <a:gd name="connsiteX2" fmla="*/ 1182 w 104846"/>
                  <a:gd name="connsiteY2" fmla="*/ 114672 h 170371"/>
                  <a:gd name="connsiteX3" fmla="*/ 1182 w 104846"/>
                  <a:gd name="connsiteY3" fmla="*/ 118306 h 170371"/>
                  <a:gd name="connsiteX4" fmla="*/ 4456 w 104846"/>
                  <a:gd name="connsiteY4" fmla="*/ 119774 h 170371"/>
                  <a:gd name="connsiteX5" fmla="*/ 97653 w 104846"/>
                  <a:gd name="connsiteY5" fmla="*/ 166375 h 170371"/>
                  <a:gd name="connsiteX6" fmla="*/ 106029 w 104846"/>
                  <a:gd name="connsiteY6" fmla="*/ 170732 h 170371"/>
                  <a:gd name="connsiteX7" fmla="*/ 106029 w 104846"/>
                  <a:gd name="connsiteY7" fmla="*/ 161272 h 170371"/>
                  <a:gd name="connsiteX8" fmla="*/ 106029 w 104846"/>
                  <a:gd name="connsiteY8" fmla="*/ 56421 h 170371"/>
                  <a:gd name="connsiteX9" fmla="*/ 106029 w 104846"/>
                  <a:gd name="connsiteY9" fmla="*/ 52786 h 170371"/>
                  <a:gd name="connsiteX10" fmla="*/ 102755 w 104846"/>
                  <a:gd name="connsiteY10" fmla="*/ 51318 h 170371"/>
                  <a:gd name="connsiteX11" fmla="*/ 9558 w 104846"/>
                  <a:gd name="connsiteY11" fmla="*/ 4718 h 170371"/>
                  <a:gd name="connsiteX12" fmla="*/ 1182 w 104846"/>
                  <a:gd name="connsiteY12" fmla="*/ 361 h 170371"/>
                  <a:gd name="connsiteX13" fmla="*/ 12832 w 104846"/>
                  <a:gd name="connsiteY13" fmla="*/ 19281 h 170371"/>
                  <a:gd name="connsiteX14" fmla="*/ 94379 w 104846"/>
                  <a:gd name="connsiteY14" fmla="*/ 60056 h 170371"/>
                  <a:gd name="connsiteX15" fmla="*/ 94379 w 104846"/>
                  <a:gd name="connsiteY15" fmla="*/ 151812 h 170371"/>
                  <a:gd name="connsiteX16" fmla="*/ 12832 w 104846"/>
                  <a:gd name="connsiteY16" fmla="*/ 111037 h 170371"/>
                  <a:gd name="connsiteX17" fmla="*/ 12832 w 104846"/>
                  <a:gd name="connsiteY17" fmla="*/ 19281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1182" y="361"/>
                    </a:moveTo>
                    <a:lnTo>
                      <a:pt x="1182" y="9821"/>
                    </a:lnTo>
                    <a:lnTo>
                      <a:pt x="1182" y="114672"/>
                    </a:lnTo>
                    <a:lnTo>
                      <a:pt x="1182" y="118306"/>
                    </a:lnTo>
                    <a:lnTo>
                      <a:pt x="4456" y="119774"/>
                    </a:lnTo>
                    <a:lnTo>
                      <a:pt x="97653" y="166375"/>
                    </a:lnTo>
                    <a:lnTo>
                      <a:pt x="106029" y="170732"/>
                    </a:lnTo>
                    <a:lnTo>
                      <a:pt x="106029" y="161272"/>
                    </a:lnTo>
                    <a:lnTo>
                      <a:pt x="106029" y="56421"/>
                    </a:lnTo>
                    <a:lnTo>
                      <a:pt x="106029" y="52786"/>
                    </a:lnTo>
                    <a:lnTo>
                      <a:pt x="102755" y="51318"/>
                    </a:lnTo>
                    <a:lnTo>
                      <a:pt x="9558" y="4718"/>
                    </a:lnTo>
                    <a:lnTo>
                      <a:pt x="1182" y="361"/>
                    </a:lnTo>
                    <a:close/>
                    <a:moveTo>
                      <a:pt x="12832" y="19281"/>
                    </a:moveTo>
                    <a:lnTo>
                      <a:pt x="94379" y="60056"/>
                    </a:lnTo>
                    <a:lnTo>
                      <a:pt x="94379" y="151812"/>
                    </a:lnTo>
                    <a:lnTo>
                      <a:pt x="12832" y="111037"/>
                    </a:lnTo>
                    <a:lnTo>
                      <a:pt x="12832" y="1928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15" name="Freeform 2514">
                <a:extLst>
                  <a:ext uri="{FF2B5EF4-FFF2-40B4-BE49-F238E27FC236}">
                    <a16:creationId xmlns:a16="http://schemas.microsoft.com/office/drawing/2014/main" id="{4BFAF69E-AEC8-3C01-0BB9-F56500B5D921}"/>
                  </a:ext>
                </a:extLst>
              </p:cNvPr>
              <p:cNvSpPr/>
              <p:nvPr/>
            </p:nvSpPr>
            <p:spPr>
              <a:xfrm>
                <a:off x="9120415" y="2365648"/>
                <a:ext cx="34948" cy="310172"/>
              </a:xfrm>
              <a:custGeom>
                <a:avLst/>
                <a:gdLst>
                  <a:gd name="connsiteX0" fmla="*/ 1163 w 34948"/>
                  <a:gd name="connsiteY0" fmla="*/ 343 h 310172"/>
                  <a:gd name="connsiteX1" fmla="*/ 1163 w 34948"/>
                  <a:gd name="connsiteY1" fmla="*/ 9803 h 310172"/>
                  <a:gd name="connsiteX2" fmla="*/ 1163 w 34948"/>
                  <a:gd name="connsiteY2" fmla="*/ 289405 h 310172"/>
                  <a:gd name="connsiteX3" fmla="*/ 1163 w 34948"/>
                  <a:gd name="connsiteY3" fmla="*/ 293040 h 310172"/>
                  <a:gd name="connsiteX4" fmla="*/ 4439 w 34948"/>
                  <a:gd name="connsiteY4" fmla="*/ 294508 h 310172"/>
                  <a:gd name="connsiteX5" fmla="*/ 27738 w 34948"/>
                  <a:gd name="connsiteY5" fmla="*/ 306158 h 310172"/>
                  <a:gd name="connsiteX6" fmla="*/ 36112 w 34948"/>
                  <a:gd name="connsiteY6" fmla="*/ 310515 h 310172"/>
                  <a:gd name="connsiteX7" fmla="*/ 36112 w 34948"/>
                  <a:gd name="connsiteY7" fmla="*/ 301055 h 310172"/>
                  <a:gd name="connsiteX8" fmla="*/ 36112 w 34948"/>
                  <a:gd name="connsiteY8" fmla="*/ 21453 h 310172"/>
                  <a:gd name="connsiteX9" fmla="*/ 36112 w 34948"/>
                  <a:gd name="connsiteY9" fmla="*/ 17818 h 310172"/>
                  <a:gd name="connsiteX10" fmla="*/ 32836 w 34948"/>
                  <a:gd name="connsiteY10" fmla="*/ 16350 h 310172"/>
                  <a:gd name="connsiteX11" fmla="*/ 9537 w 34948"/>
                  <a:gd name="connsiteY11" fmla="*/ 4700 h 310172"/>
                  <a:gd name="connsiteX12" fmla="*/ 1163 w 34948"/>
                  <a:gd name="connsiteY12" fmla="*/ 343 h 310172"/>
                  <a:gd name="connsiteX13" fmla="*/ 12813 w 34948"/>
                  <a:gd name="connsiteY13" fmla="*/ 19263 h 310172"/>
                  <a:gd name="connsiteX14" fmla="*/ 24462 w 34948"/>
                  <a:gd name="connsiteY14" fmla="*/ 25088 h 310172"/>
                  <a:gd name="connsiteX15" fmla="*/ 24462 w 34948"/>
                  <a:gd name="connsiteY15" fmla="*/ 291596 h 310172"/>
                  <a:gd name="connsiteX16" fmla="*/ 12813 w 34948"/>
                  <a:gd name="connsiteY16" fmla="*/ 285770 h 310172"/>
                  <a:gd name="connsiteX17" fmla="*/ 12813 w 34948"/>
                  <a:gd name="connsiteY17" fmla="*/ 19263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1163" y="343"/>
                    </a:moveTo>
                    <a:lnTo>
                      <a:pt x="1163" y="9803"/>
                    </a:lnTo>
                    <a:lnTo>
                      <a:pt x="1163" y="289405"/>
                    </a:lnTo>
                    <a:lnTo>
                      <a:pt x="1163" y="293040"/>
                    </a:lnTo>
                    <a:lnTo>
                      <a:pt x="4439" y="294508"/>
                    </a:lnTo>
                    <a:lnTo>
                      <a:pt x="27738" y="306158"/>
                    </a:lnTo>
                    <a:lnTo>
                      <a:pt x="36112" y="310515"/>
                    </a:lnTo>
                    <a:lnTo>
                      <a:pt x="36112" y="301055"/>
                    </a:lnTo>
                    <a:lnTo>
                      <a:pt x="36112" y="21453"/>
                    </a:lnTo>
                    <a:lnTo>
                      <a:pt x="36112" y="17818"/>
                    </a:lnTo>
                    <a:lnTo>
                      <a:pt x="32836" y="16350"/>
                    </a:lnTo>
                    <a:lnTo>
                      <a:pt x="9537" y="4700"/>
                    </a:lnTo>
                    <a:lnTo>
                      <a:pt x="1163" y="343"/>
                    </a:lnTo>
                    <a:close/>
                    <a:moveTo>
                      <a:pt x="12813" y="19263"/>
                    </a:moveTo>
                    <a:lnTo>
                      <a:pt x="24462" y="25088"/>
                    </a:lnTo>
                    <a:lnTo>
                      <a:pt x="24462" y="291596"/>
                    </a:lnTo>
                    <a:lnTo>
                      <a:pt x="12813" y="285770"/>
                    </a:lnTo>
                    <a:lnTo>
                      <a:pt x="12813" y="1926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16" name="Freeform 2515">
                <a:extLst>
                  <a:ext uri="{FF2B5EF4-FFF2-40B4-BE49-F238E27FC236}">
                    <a16:creationId xmlns:a16="http://schemas.microsoft.com/office/drawing/2014/main" id="{4FEE5FA7-CB97-2A4A-BFC8-F5A9CC1955DD}"/>
                  </a:ext>
                </a:extLst>
              </p:cNvPr>
              <p:cNvSpPr/>
              <p:nvPr/>
            </p:nvSpPr>
            <p:spPr>
              <a:xfrm>
                <a:off x="9161189" y="2383123"/>
                <a:ext cx="34948" cy="310172"/>
              </a:xfrm>
              <a:custGeom>
                <a:avLst/>
                <a:gdLst>
                  <a:gd name="connsiteX0" fmla="*/ 1169 w 34948"/>
                  <a:gd name="connsiteY0" fmla="*/ 346 h 310172"/>
                  <a:gd name="connsiteX1" fmla="*/ 1169 w 34948"/>
                  <a:gd name="connsiteY1" fmla="*/ 293043 h 310172"/>
                  <a:gd name="connsiteX2" fmla="*/ 36118 w 34948"/>
                  <a:gd name="connsiteY2" fmla="*/ 310518 h 310172"/>
                  <a:gd name="connsiteX3" fmla="*/ 36118 w 34948"/>
                  <a:gd name="connsiteY3" fmla="*/ 17821 h 310172"/>
                  <a:gd name="connsiteX4" fmla="*/ 1169 w 34948"/>
                  <a:gd name="connsiteY4" fmla="*/ 346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1169" y="346"/>
                    </a:moveTo>
                    <a:lnTo>
                      <a:pt x="1169" y="293043"/>
                    </a:lnTo>
                    <a:lnTo>
                      <a:pt x="36118" y="310518"/>
                    </a:lnTo>
                    <a:lnTo>
                      <a:pt x="36118" y="17821"/>
                    </a:lnTo>
                    <a:lnTo>
                      <a:pt x="1169" y="34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17" name="Freeform 2516">
                <a:extLst>
                  <a:ext uri="{FF2B5EF4-FFF2-40B4-BE49-F238E27FC236}">
                    <a16:creationId xmlns:a16="http://schemas.microsoft.com/office/drawing/2014/main" id="{B0813FEC-B69A-C757-9D08-ADBE255D198B}"/>
                  </a:ext>
                </a:extLst>
              </p:cNvPr>
              <p:cNvSpPr/>
              <p:nvPr/>
            </p:nvSpPr>
            <p:spPr>
              <a:xfrm>
                <a:off x="9213612" y="2400598"/>
                <a:ext cx="58248" cy="158720"/>
              </a:xfrm>
              <a:custGeom>
                <a:avLst/>
                <a:gdLst>
                  <a:gd name="connsiteX0" fmla="*/ 1179 w 58248"/>
                  <a:gd name="connsiteY0" fmla="*/ 337 h 158720"/>
                  <a:gd name="connsiteX1" fmla="*/ 1179 w 58248"/>
                  <a:gd name="connsiteY1" fmla="*/ 9797 h 158720"/>
                  <a:gd name="connsiteX2" fmla="*/ 1179 w 58248"/>
                  <a:gd name="connsiteY2" fmla="*/ 126298 h 158720"/>
                  <a:gd name="connsiteX3" fmla="*/ 1179 w 58248"/>
                  <a:gd name="connsiteY3" fmla="*/ 129933 h 158720"/>
                  <a:gd name="connsiteX4" fmla="*/ 4452 w 58248"/>
                  <a:gd name="connsiteY4" fmla="*/ 131400 h 158720"/>
                  <a:gd name="connsiteX5" fmla="*/ 51051 w 58248"/>
                  <a:gd name="connsiteY5" fmla="*/ 154701 h 158720"/>
                  <a:gd name="connsiteX6" fmla="*/ 59427 w 58248"/>
                  <a:gd name="connsiteY6" fmla="*/ 159058 h 158720"/>
                  <a:gd name="connsiteX7" fmla="*/ 59427 w 58248"/>
                  <a:gd name="connsiteY7" fmla="*/ 149598 h 158720"/>
                  <a:gd name="connsiteX8" fmla="*/ 59427 w 58248"/>
                  <a:gd name="connsiteY8" fmla="*/ 33097 h 158720"/>
                  <a:gd name="connsiteX9" fmla="*/ 59427 w 58248"/>
                  <a:gd name="connsiteY9" fmla="*/ 29462 h 158720"/>
                  <a:gd name="connsiteX10" fmla="*/ 56153 w 58248"/>
                  <a:gd name="connsiteY10" fmla="*/ 27994 h 158720"/>
                  <a:gd name="connsiteX11" fmla="*/ 9555 w 58248"/>
                  <a:gd name="connsiteY11" fmla="*/ 4694 h 158720"/>
                  <a:gd name="connsiteX12" fmla="*/ 1179 w 58248"/>
                  <a:gd name="connsiteY12" fmla="*/ 337 h 158720"/>
                  <a:gd name="connsiteX13" fmla="*/ 12828 w 58248"/>
                  <a:gd name="connsiteY13" fmla="*/ 19257 h 158720"/>
                  <a:gd name="connsiteX14" fmla="*/ 47777 w 58248"/>
                  <a:gd name="connsiteY14" fmla="*/ 36732 h 158720"/>
                  <a:gd name="connsiteX15" fmla="*/ 47777 w 58248"/>
                  <a:gd name="connsiteY15" fmla="*/ 140138 h 158720"/>
                  <a:gd name="connsiteX16" fmla="*/ 12828 w 58248"/>
                  <a:gd name="connsiteY16" fmla="*/ 122663 h 158720"/>
                  <a:gd name="connsiteX17" fmla="*/ 12828 w 58248"/>
                  <a:gd name="connsiteY17" fmla="*/ 19257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1179" y="337"/>
                    </a:moveTo>
                    <a:lnTo>
                      <a:pt x="1179" y="9797"/>
                    </a:lnTo>
                    <a:lnTo>
                      <a:pt x="1179" y="126298"/>
                    </a:lnTo>
                    <a:lnTo>
                      <a:pt x="1179" y="129933"/>
                    </a:lnTo>
                    <a:lnTo>
                      <a:pt x="4452" y="131400"/>
                    </a:lnTo>
                    <a:lnTo>
                      <a:pt x="51051" y="154701"/>
                    </a:lnTo>
                    <a:lnTo>
                      <a:pt x="59427" y="159058"/>
                    </a:lnTo>
                    <a:lnTo>
                      <a:pt x="59427" y="149598"/>
                    </a:lnTo>
                    <a:lnTo>
                      <a:pt x="59427" y="33097"/>
                    </a:lnTo>
                    <a:lnTo>
                      <a:pt x="59427" y="29462"/>
                    </a:lnTo>
                    <a:lnTo>
                      <a:pt x="56153" y="27994"/>
                    </a:lnTo>
                    <a:lnTo>
                      <a:pt x="9555" y="4694"/>
                    </a:lnTo>
                    <a:lnTo>
                      <a:pt x="1179" y="337"/>
                    </a:lnTo>
                    <a:close/>
                    <a:moveTo>
                      <a:pt x="12828" y="19257"/>
                    </a:moveTo>
                    <a:lnTo>
                      <a:pt x="47777" y="36732"/>
                    </a:lnTo>
                    <a:lnTo>
                      <a:pt x="47777" y="140138"/>
                    </a:lnTo>
                    <a:lnTo>
                      <a:pt x="12828" y="122663"/>
                    </a:lnTo>
                    <a:lnTo>
                      <a:pt x="12828" y="1925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18" name="Freeform 2517">
                <a:extLst>
                  <a:ext uri="{FF2B5EF4-FFF2-40B4-BE49-F238E27FC236}">
                    <a16:creationId xmlns:a16="http://schemas.microsoft.com/office/drawing/2014/main" id="{F94F2DAF-9476-BE59-B769-5D9279B9C8D8}"/>
                  </a:ext>
                </a:extLst>
              </p:cNvPr>
              <p:cNvSpPr/>
              <p:nvPr/>
            </p:nvSpPr>
            <p:spPr>
              <a:xfrm>
                <a:off x="9283510" y="2435549"/>
                <a:ext cx="34948" cy="158720"/>
              </a:xfrm>
              <a:custGeom>
                <a:avLst/>
                <a:gdLst>
                  <a:gd name="connsiteX0" fmla="*/ 1188 w 34948"/>
                  <a:gd name="connsiteY0" fmla="*/ 342 h 158720"/>
                  <a:gd name="connsiteX1" fmla="*/ 1188 w 34948"/>
                  <a:gd name="connsiteY1" fmla="*/ 9802 h 158720"/>
                  <a:gd name="connsiteX2" fmla="*/ 1188 w 34948"/>
                  <a:gd name="connsiteY2" fmla="*/ 137953 h 158720"/>
                  <a:gd name="connsiteX3" fmla="*/ 1188 w 34948"/>
                  <a:gd name="connsiteY3" fmla="*/ 141588 h 158720"/>
                  <a:gd name="connsiteX4" fmla="*/ 4461 w 34948"/>
                  <a:gd name="connsiteY4" fmla="*/ 143056 h 158720"/>
                  <a:gd name="connsiteX5" fmla="*/ 27760 w 34948"/>
                  <a:gd name="connsiteY5" fmla="*/ 154706 h 158720"/>
                  <a:gd name="connsiteX6" fmla="*/ 36137 w 34948"/>
                  <a:gd name="connsiteY6" fmla="*/ 159063 h 158720"/>
                  <a:gd name="connsiteX7" fmla="*/ 36137 w 34948"/>
                  <a:gd name="connsiteY7" fmla="*/ 149603 h 158720"/>
                  <a:gd name="connsiteX8" fmla="*/ 36137 w 34948"/>
                  <a:gd name="connsiteY8" fmla="*/ 21452 h 158720"/>
                  <a:gd name="connsiteX9" fmla="*/ 36137 w 34948"/>
                  <a:gd name="connsiteY9" fmla="*/ 17817 h 158720"/>
                  <a:gd name="connsiteX10" fmla="*/ 32863 w 34948"/>
                  <a:gd name="connsiteY10" fmla="*/ 16349 h 158720"/>
                  <a:gd name="connsiteX11" fmla="*/ 9564 w 34948"/>
                  <a:gd name="connsiteY11" fmla="*/ 4699 h 158720"/>
                  <a:gd name="connsiteX12" fmla="*/ 1188 w 34948"/>
                  <a:gd name="connsiteY12" fmla="*/ 342 h 158720"/>
                  <a:gd name="connsiteX13" fmla="*/ 12837 w 34948"/>
                  <a:gd name="connsiteY13" fmla="*/ 19262 h 158720"/>
                  <a:gd name="connsiteX14" fmla="*/ 24487 w 34948"/>
                  <a:gd name="connsiteY14" fmla="*/ 25087 h 158720"/>
                  <a:gd name="connsiteX15" fmla="*/ 24487 w 34948"/>
                  <a:gd name="connsiteY15" fmla="*/ 140143 h 158720"/>
                  <a:gd name="connsiteX16" fmla="*/ 12837 w 34948"/>
                  <a:gd name="connsiteY16" fmla="*/ 134318 h 158720"/>
                  <a:gd name="connsiteX17" fmla="*/ 12837 w 34948"/>
                  <a:gd name="connsiteY17" fmla="*/ 19262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1188" y="342"/>
                    </a:moveTo>
                    <a:lnTo>
                      <a:pt x="1188" y="9802"/>
                    </a:lnTo>
                    <a:lnTo>
                      <a:pt x="1188" y="137953"/>
                    </a:lnTo>
                    <a:lnTo>
                      <a:pt x="1188" y="141588"/>
                    </a:lnTo>
                    <a:lnTo>
                      <a:pt x="4461" y="143056"/>
                    </a:lnTo>
                    <a:lnTo>
                      <a:pt x="27760" y="154706"/>
                    </a:lnTo>
                    <a:lnTo>
                      <a:pt x="36137" y="159063"/>
                    </a:lnTo>
                    <a:lnTo>
                      <a:pt x="36137" y="149603"/>
                    </a:lnTo>
                    <a:lnTo>
                      <a:pt x="36137" y="21452"/>
                    </a:lnTo>
                    <a:lnTo>
                      <a:pt x="36137" y="17817"/>
                    </a:lnTo>
                    <a:lnTo>
                      <a:pt x="32863" y="16349"/>
                    </a:lnTo>
                    <a:lnTo>
                      <a:pt x="9564" y="4699"/>
                    </a:lnTo>
                    <a:lnTo>
                      <a:pt x="1188" y="342"/>
                    </a:lnTo>
                    <a:close/>
                    <a:moveTo>
                      <a:pt x="12837" y="19262"/>
                    </a:moveTo>
                    <a:lnTo>
                      <a:pt x="24487" y="25087"/>
                    </a:lnTo>
                    <a:lnTo>
                      <a:pt x="24487" y="140143"/>
                    </a:lnTo>
                    <a:lnTo>
                      <a:pt x="12837" y="134318"/>
                    </a:lnTo>
                    <a:lnTo>
                      <a:pt x="12837" y="1926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19" name="Freeform 2518">
                <a:extLst>
                  <a:ext uri="{FF2B5EF4-FFF2-40B4-BE49-F238E27FC236}">
                    <a16:creationId xmlns:a16="http://schemas.microsoft.com/office/drawing/2014/main" id="{2F26B345-584E-9BC1-852A-979EF96E0258}"/>
                  </a:ext>
                </a:extLst>
              </p:cNvPr>
              <p:cNvSpPr/>
              <p:nvPr/>
            </p:nvSpPr>
            <p:spPr>
              <a:xfrm>
                <a:off x="9097116" y="2193803"/>
                <a:ext cx="477635" cy="595605"/>
              </a:xfrm>
              <a:custGeom>
                <a:avLst/>
                <a:gdLst>
                  <a:gd name="connsiteX0" fmla="*/ 240010 w 477635"/>
                  <a:gd name="connsiteY0" fmla="*/ 339 h 595605"/>
                  <a:gd name="connsiteX1" fmla="*/ 237459 w 477635"/>
                  <a:gd name="connsiteY1" fmla="*/ 1795 h 595605"/>
                  <a:gd name="connsiteX2" fmla="*/ 4467 w 477635"/>
                  <a:gd name="connsiteY2" fmla="*/ 118290 h 595605"/>
                  <a:gd name="connsiteX3" fmla="*/ 1193 w 477635"/>
                  <a:gd name="connsiteY3" fmla="*/ 119758 h 595605"/>
                  <a:gd name="connsiteX4" fmla="*/ 1193 w 477635"/>
                  <a:gd name="connsiteY4" fmla="*/ 123393 h 595605"/>
                  <a:gd name="connsiteX5" fmla="*/ 1193 w 477635"/>
                  <a:gd name="connsiteY5" fmla="*/ 472896 h 595605"/>
                  <a:gd name="connsiteX6" fmla="*/ 1193 w 477635"/>
                  <a:gd name="connsiteY6" fmla="*/ 476531 h 595605"/>
                  <a:gd name="connsiteX7" fmla="*/ 4469 w 477635"/>
                  <a:gd name="connsiteY7" fmla="*/ 477998 h 595605"/>
                  <a:gd name="connsiteX8" fmla="*/ 237461 w 477635"/>
                  <a:gd name="connsiteY8" fmla="*/ 594499 h 595605"/>
                  <a:gd name="connsiteX9" fmla="*/ 240012 w 477635"/>
                  <a:gd name="connsiteY9" fmla="*/ 595944 h 595605"/>
                  <a:gd name="connsiteX10" fmla="*/ 242563 w 477635"/>
                  <a:gd name="connsiteY10" fmla="*/ 594499 h 595605"/>
                  <a:gd name="connsiteX11" fmla="*/ 475556 w 477635"/>
                  <a:gd name="connsiteY11" fmla="*/ 477998 h 595605"/>
                  <a:gd name="connsiteX12" fmla="*/ 478829 w 477635"/>
                  <a:gd name="connsiteY12" fmla="*/ 476531 h 595605"/>
                  <a:gd name="connsiteX13" fmla="*/ 478829 w 477635"/>
                  <a:gd name="connsiteY13" fmla="*/ 472896 h 595605"/>
                  <a:gd name="connsiteX14" fmla="*/ 478829 w 477635"/>
                  <a:gd name="connsiteY14" fmla="*/ 123393 h 595605"/>
                  <a:gd name="connsiteX15" fmla="*/ 478829 w 477635"/>
                  <a:gd name="connsiteY15" fmla="*/ 119758 h 595605"/>
                  <a:gd name="connsiteX16" fmla="*/ 475556 w 477635"/>
                  <a:gd name="connsiteY16" fmla="*/ 118290 h 595605"/>
                  <a:gd name="connsiteX17" fmla="*/ 242563 w 477635"/>
                  <a:gd name="connsiteY17" fmla="*/ 1795 h 595605"/>
                  <a:gd name="connsiteX18" fmla="*/ 240012 w 477635"/>
                  <a:gd name="connsiteY18" fmla="*/ 339 h 595605"/>
                  <a:gd name="connsiteX19" fmla="*/ 240010 w 477635"/>
                  <a:gd name="connsiteY19" fmla="*/ 13445 h 595605"/>
                  <a:gd name="connsiteX20" fmla="*/ 467177 w 477635"/>
                  <a:gd name="connsiteY20" fmla="*/ 127028 h 595605"/>
                  <a:gd name="connsiteX21" fmla="*/ 467177 w 477635"/>
                  <a:gd name="connsiteY21" fmla="*/ 469261 h 595605"/>
                  <a:gd name="connsiteX22" fmla="*/ 240010 w 477635"/>
                  <a:gd name="connsiteY22" fmla="*/ 582849 h 595605"/>
                  <a:gd name="connsiteX23" fmla="*/ 12843 w 477635"/>
                  <a:gd name="connsiteY23" fmla="*/ 469261 h 595605"/>
                  <a:gd name="connsiteX24" fmla="*/ 12843 w 477635"/>
                  <a:gd name="connsiteY24" fmla="*/ 127028 h 595605"/>
                  <a:gd name="connsiteX25" fmla="*/ 240010 w 477635"/>
                  <a:gd name="connsiteY25" fmla="*/ 13445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40010" y="339"/>
                    </a:moveTo>
                    <a:lnTo>
                      <a:pt x="237459" y="1795"/>
                    </a:lnTo>
                    <a:lnTo>
                      <a:pt x="4467" y="118290"/>
                    </a:lnTo>
                    <a:lnTo>
                      <a:pt x="1193" y="119758"/>
                    </a:lnTo>
                    <a:lnTo>
                      <a:pt x="1193" y="123393"/>
                    </a:lnTo>
                    <a:lnTo>
                      <a:pt x="1193" y="472896"/>
                    </a:lnTo>
                    <a:lnTo>
                      <a:pt x="1193" y="476531"/>
                    </a:lnTo>
                    <a:lnTo>
                      <a:pt x="4469" y="477998"/>
                    </a:lnTo>
                    <a:lnTo>
                      <a:pt x="237461" y="594499"/>
                    </a:lnTo>
                    <a:lnTo>
                      <a:pt x="240012" y="595944"/>
                    </a:lnTo>
                    <a:lnTo>
                      <a:pt x="242563" y="594499"/>
                    </a:lnTo>
                    <a:lnTo>
                      <a:pt x="475556" y="477998"/>
                    </a:lnTo>
                    <a:lnTo>
                      <a:pt x="478829" y="476531"/>
                    </a:lnTo>
                    <a:lnTo>
                      <a:pt x="478829" y="472896"/>
                    </a:lnTo>
                    <a:lnTo>
                      <a:pt x="478829" y="123393"/>
                    </a:lnTo>
                    <a:lnTo>
                      <a:pt x="478829" y="119758"/>
                    </a:lnTo>
                    <a:lnTo>
                      <a:pt x="475556" y="118290"/>
                    </a:lnTo>
                    <a:lnTo>
                      <a:pt x="242563" y="1795"/>
                    </a:lnTo>
                    <a:lnTo>
                      <a:pt x="240012" y="339"/>
                    </a:lnTo>
                    <a:close/>
                    <a:moveTo>
                      <a:pt x="240010" y="13445"/>
                    </a:moveTo>
                    <a:lnTo>
                      <a:pt x="467177" y="127028"/>
                    </a:lnTo>
                    <a:lnTo>
                      <a:pt x="467177" y="469261"/>
                    </a:lnTo>
                    <a:lnTo>
                      <a:pt x="240010" y="582849"/>
                    </a:lnTo>
                    <a:lnTo>
                      <a:pt x="12843" y="469261"/>
                    </a:lnTo>
                    <a:lnTo>
                      <a:pt x="12843" y="127028"/>
                    </a:lnTo>
                    <a:lnTo>
                      <a:pt x="240010" y="1344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nvGrpSpPr>
            <p:cNvPr id="2520" name="Graphic 2503">
              <a:extLst>
                <a:ext uri="{FF2B5EF4-FFF2-40B4-BE49-F238E27FC236}">
                  <a16:creationId xmlns:a16="http://schemas.microsoft.com/office/drawing/2014/main" id="{3D99C916-09C9-DCA7-8A55-73CF11E8DFD6}"/>
                </a:ext>
              </a:extLst>
            </p:cNvPr>
            <p:cNvGrpSpPr/>
            <p:nvPr/>
          </p:nvGrpSpPr>
          <p:grpSpPr>
            <a:xfrm>
              <a:off x="10349229" y="2472079"/>
              <a:ext cx="708132" cy="883031"/>
              <a:chOff x="9380277" y="2342408"/>
              <a:chExt cx="477635" cy="595605"/>
            </a:xfrm>
          </p:grpSpPr>
          <p:grpSp>
            <p:nvGrpSpPr>
              <p:cNvPr id="2521" name="Graphic 2503">
                <a:extLst>
                  <a:ext uri="{FF2B5EF4-FFF2-40B4-BE49-F238E27FC236}">
                    <a16:creationId xmlns:a16="http://schemas.microsoft.com/office/drawing/2014/main" id="{C20D95F8-C2F4-974B-53A6-DA8B28DB554A}"/>
                  </a:ext>
                </a:extLst>
              </p:cNvPr>
              <p:cNvGrpSpPr/>
              <p:nvPr/>
            </p:nvGrpSpPr>
            <p:grpSpPr>
              <a:xfrm>
                <a:off x="9380277" y="2342408"/>
                <a:ext cx="477635" cy="595605"/>
                <a:chOff x="9380277" y="2342408"/>
                <a:chExt cx="477635" cy="595605"/>
              </a:xfrm>
            </p:grpSpPr>
            <p:sp>
              <p:nvSpPr>
                <p:cNvPr id="2522" name="Freeform 2521">
                  <a:extLst>
                    <a:ext uri="{FF2B5EF4-FFF2-40B4-BE49-F238E27FC236}">
                      <a16:creationId xmlns:a16="http://schemas.microsoft.com/office/drawing/2014/main" id="{EAC58179-DDC0-E664-0C95-43D55F1CF23F}"/>
                    </a:ext>
                  </a:extLst>
                </p:cNvPr>
                <p:cNvSpPr/>
                <p:nvPr/>
              </p:nvSpPr>
              <p:spPr>
                <a:xfrm>
                  <a:off x="9386102" y="2348961"/>
                  <a:ext cx="465984" cy="233001"/>
                </a:xfrm>
                <a:custGeom>
                  <a:avLst/>
                  <a:gdLst>
                    <a:gd name="connsiteX0" fmla="*/ 1260 w 465984"/>
                    <a:gd name="connsiteY0" fmla="*/ 116848 h 233001"/>
                    <a:gd name="connsiteX1" fmla="*/ 234252 w 465984"/>
                    <a:gd name="connsiteY1" fmla="*/ 347 h 233001"/>
                    <a:gd name="connsiteX2" fmla="*/ 467245 w 465984"/>
                    <a:gd name="connsiteY2" fmla="*/ 116848 h 233001"/>
                    <a:gd name="connsiteX3" fmla="*/ 234252 w 465984"/>
                    <a:gd name="connsiteY3" fmla="*/ 233349 h 233001"/>
                    <a:gd name="connsiteX4" fmla="*/ 1260 w 465984"/>
                    <a:gd name="connsiteY4" fmla="*/ 116848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1260" y="116848"/>
                      </a:moveTo>
                      <a:lnTo>
                        <a:pt x="234252" y="347"/>
                      </a:lnTo>
                      <a:lnTo>
                        <a:pt x="467245" y="116848"/>
                      </a:lnTo>
                      <a:lnTo>
                        <a:pt x="234252" y="233349"/>
                      </a:lnTo>
                      <a:lnTo>
                        <a:pt x="1260" y="11684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23" name="Freeform 2522">
                  <a:extLst>
                    <a:ext uri="{FF2B5EF4-FFF2-40B4-BE49-F238E27FC236}">
                      <a16:creationId xmlns:a16="http://schemas.microsoft.com/office/drawing/2014/main" id="{06AA975D-8C92-FB8F-187D-7E586A015C90}"/>
                    </a:ext>
                  </a:extLst>
                </p:cNvPr>
                <p:cNvSpPr/>
                <p:nvPr/>
              </p:nvSpPr>
              <p:spPr>
                <a:xfrm>
                  <a:off x="9386102" y="2465462"/>
                  <a:ext cx="232992" cy="466003"/>
                </a:xfrm>
                <a:custGeom>
                  <a:avLst/>
                  <a:gdLst>
                    <a:gd name="connsiteX0" fmla="*/ 1243 w 232992"/>
                    <a:gd name="connsiteY0" fmla="*/ 383 h 466003"/>
                    <a:gd name="connsiteX1" fmla="*/ 1243 w 232992"/>
                    <a:gd name="connsiteY1" fmla="*/ 349886 h 466003"/>
                    <a:gd name="connsiteX2" fmla="*/ 234235 w 232992"/>
                    <a:gd name="connsiteY2" fmla="*/ 466387 h 466003"/>
                    <a:gd name="connsiteX3" fmla="*/ 234235 w 232992"/>
                    <a:gd name="connsiteY3" fmla="*/ 116884 h 466003"/>
                    <a:gd name="connsiteX4" fmla="*/ 1243 w 232992"/>
                    <a:gd name="connsiteY4" fmla="*/ 383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243" y="383"/>
                      </a:moveTo>
                      <a:lnTo>
                        <a:pt x="1243" y="349886"/>
                      </a:lnTo>
                      <a:lnTo>
                        <a:pt x="234235" y="466387"/>
                      </a:lnTo>
                      <a:lnTo>
                        <a:pt x="234235" y="116884"/>
                      </a:lnTo>
                      <a:lnTo>
                        <a:pt x="1243" y="38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24" name="Freeform 2523">
                  <a:extLst>
                    <a:ext uri="{FF2B5EF4-FFF2-40B4-BE49-F238E27FC236}">
                      <a16:creationId xmlns:a16="http://schemas.microsoft.com/office/drawing/2014/main" id="{6FE3B0F6-6D8C-76D1-68FC-E4EDF433471C}"/>
                    </a:ext>
                  </a:extLst>
                </p:cNvPr>
                <p:cNvSpPr/>
                <p:nvPr/>
              </p:nvSpPr>
              <p:spPr>
                <a:xfrm>
                  <a:off x="9619094" y="2465462"/>
                  <a:ext cx="232992" cy="466003"/>
                </a:xfrm>
                <a:custGeom>
                  <a:avLst/>
                  <a:gdLst>
                    <a:gd name="connsiteX0" fmla="*/ 1278 w 232992"/>
                    <a:gd name="connsiteY0" fmla="*/ 466387 h 466003"/>
                    <a:gd name="connsiteX1" fmla="*/ 234270 w 232992"/>
                    <a:gd name="connsiteY1" fmla="*/ 349886 h 466003"/>
                    <a:gd name="connsiteX2" fmla="*/ 234270 w 232992"/>
                    <a:gd name="connsiteY2" fmla="*/ 383 h 466003"/>
                    <a:gd name="connsiteX3" fmla="*/ 1278 w 232992"/>
                    <a:gd name="connsiteY3" fmla="*/ 116884 h 466003"/>
                    <a:gd name="connsiteX4" fmla="*/ 1278 w 232992"/>
                    <a:gd name="connsiteY4" fmla="*/ 466387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278" y="466387"/>
                      </a:moveTo>
                      <a:lnTo>
                        <a:pt x="234270" y="349886"/>
                      </a:lnTo>
                      <a:lnTo>
                        <a:pt x="234270" y="383"/>
                      </a:lnTo>
                      <a:lnTo>
                        <a:pt x="1278" y="116884"/>
                      </a:lnTo>
                      <a:lnTo>
                        <a:pt x="1278" y="46638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25" name="Freeform 2524">
                  <a:extLst>
                    <a:ext uri="{FF2B5EF4-FFF2-40B4-BE49-F238E27FC236}">
                      <a16:creationId xmlns:a16="http://schemas.microsoft.com/office/drawing/2014/main" id="{A55DE77C-350A-F82E-FD57-BDA1B1A96581}"/>
                    </a:ext>
                  </a:extLst>
                </p:cNvPr>
                <p:cNvSpPr/>
                <p:nvPr/>
              </p:nvSpPr>
              <p:spPr>
                <a:xfrm>
                  <a:off x="9582689" y="2365708"/>
                  <a:ext cx="72810" cy="36406"/>
                </a:xfrm>
                <a:custGeom>
                  <a:avLst/>
                  <a:gdLst>
                    <a:gd name="connsiteX0" fmla="*/ 37665 w 72810"/>
                    <a:gd name="connsiteY0" fmla="*/ 335 h 36406"/>
                    <a:gd name="connsiteX1" fmla="*/ 1260 w 72810"/>
                    <a:gd name="connsiteY1" fmla="*/ 18538 h 36406"/>
                    <a:gd name="connsiteX2" fmla="*/ 37665 w 72810"/>
                    <a:gd name="connsiteY2" fmla="*/ 36742 h 36406"/>
                    <a:gd name="connsiteX3" fmla="*/ 74070 w 72810"/>
                    <a:gd name="connsiteY3" fmla="*/ 18538 h 36406"/>
                    <a:gd name="connsiteX4" fmla="*/ 37665 w 72810"/>
                    <a:gd name="connsiteY4" fmla="*/ 335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665" y="335"/>
                      </a:moveTo>
                      <a:lnTo>
                        <a:pt x="1260" y="18538"/>
                      </a:lnTo>
                      <a:lnTo>
                        <a:pt x="37665" y="36742"/>
                      </a:lnTo>
                      <a:lnTo>
                        <a:pt x="74070" y="18538"/>
                      </a:lnTo>
                      <a:lnTo>
                        <a:pt x="37665" y="33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26" name="Freeform 2525">
                  <a:extLst>
                    <a:ext uri="{FF2B5EF4-FFF2-40B4-BE49-F238E27FC236}">
                      <a16:creationId xmlns:a16="http://schemas.microsoft.com/office/drawing/2014/main" id="{A34E045A-0A88-7031-7CF8-63E044BA987D}"/>
                    </a:ext>
                  </a:extLst>
                </p:cNvPr>
                <p:cNvSpPr/>
                <p:nvPr/>
              </p:nvSpPr>
              <p:spPr>
                <a:xfrm>
                  <a:off x="9629287" y="2389008"/>
                  <a:ext cx="72810" cy="36406"/>
                </a:xfrm>
                <a:custGeom>
                  <a:avLst/>
                  <a:gdLst>
                    <a:gd name="connsiteX0" fmla="*/ 37673 w 72810"/>
                    <a:gd name="connsiteY0" fmla="*/ 339 h 36406"/>
                    <a:gd name="connsiteX1" fmla="*/ 35121 w 72810"/>
                    <a:gd name="connsiteY1" fmla="*/ 1795 h 36406"/>
                    <a:gd name="connsiteX2" fmla="*/ 11822 w 72810"/>
                    <a:gd name="connsiteY2" fmla="*/ 13445 h 36406"/>
                    <a:gd name="connsiteX3" fmla="*/ 1268 w 72810"/>
                    <a:gd name="connsiteY3" fmla="*/ 18542 h 36406"/>
                    <a:gd name="connsiteX4" fmla="*/ 11822 w 72810"/>
                    <a:gd name="connsiteY4" fmla="*/ 23639 h 36406"/>
                    <a:gd name="connsiteX5" fmla="*/ 35121 w 72810"/>
                    <a:gd name="connsiteY5" fmla="*/ 35289 h 36406"/>
                    <a:gd name="connsiteX6" fmla="*/ 37673 w 72810"/>
                    <a:gd name="connsiteY6" fmla="*/ 36745 h 36406"/>
                    <a:gd name="connsiteX7" fmla="*/ 40224 w 72810"/>
                    <a:gd name="connsiteY7" fmla="*/ 35289 h 36406"/>
                    <a:gd name="connsiteX8" fmla="*/ 63523 w 72810"/>
                    <a:gd name="connsiteY8" fmla="*/ 23639 h 36406"/>
                    <a:gd name="connsiteX9" fmla="*/ 74078 w 72810"/>
                    <a:gd name="connsiteY9" fmla="*/ 18542 h 36406"/>
                    <a:gd name="connsiteX10" fmla="*/ 63523 w 72810"/>
                    <a:gd name="connsiteY10" fmla="*/ 13445 h 36406"/>
                    <a:gd name="connsiteX11" fmla="*/ 40224 w 72810"/>
                    <a:gd name="connsiteY11" fmla="*/ 1795 h 36406"/>
                    <a:gd name="connsiteX12" fmla="*/ 37673 w 72810"/>
                    <a:gd name="connsiteY12" fmla="*/ 339 h 36406"/>
                    <a:gd name="connsiteX13" fmla="*/ 37673 w 72810"/>
                    <a:gd name="connsiteY13" fmla="*/ 13445 h 36406"/>
                    <a:gd name="connsiteX14" fmla="*/ 48227 w 72810"/>
                    <a:gd name="connsiteY14" fmla="*/ 18542 h 36406"/>
                    <a:gd name="connsiteX15" fmla="*/ 37673 w 72810"/>
                    <a:gd name="connsiteY15" fmla="*/ 23639 h 36406"/>
                    <a:gd name="connsiteX16" fmla="*/ 27118 w 72810"/>
                    <a:gd name="connsiteY16" fmla="*/ 18542 h 36406"/>
                    <a:gd name="connsiteX17" fmla="*/ 37673 w 72810"/>
                    <a:gd name="connsiteY17" fmla="*/ 13445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673" y="339"/>
                      </a:moveTo>
                      <a:lnTo>
                        <a:pt x="35121" y="1795"/>
                      </a:lnTo>
                      <a:lnTo>
                        <a:pt x="11822" y="13445"/>
                      </a:lnTo>
                      <a:lnTo>
                        <a:pt x="1268" y="18542"/>
                      </a:lnTo>
                      <a:lnTo>
                        <a:pt x="11822" y="23639"/>
                      </a:lnTo>
                      <a:lnTo>
                        <a:pt x="35121" y="35289"/>
                      </a:lnTo>
                      <a:lnTo>
                        <a:pt x="37673" y="36745"/>
                      </a:lnTo>
                      <a:lnTo>
                        <a:pt x="40224" y="35289"/>
                      </a:lnTo>
                      <a:lnTo>
                        <a:pt x="63523" y="23639"/>
                      </a:lnTo>
                      <a:lnTo>
                        <a:pt x="74078" y="18542"/>
                      </a:lnTo>
                      <a:lnTo>
                        <a:pt x="63523" y="13445"/>
                      </a:lnTo>
                      <a:lnTo>
                        <a:pt x="40224" y="1795"/>
                      </a:lnTo>
                      <a:lnTo>
                        <a:pt x="37673" y="339"/>
                      </a:lnTo>
                      <a:close/>
                      <a:moveTo>
                        <a:pt x="37673" y="13445"/>
                      </a:moveTo>
                      <a:lnTo>
                        <a:pt x="48227" y="18542"/>
                      </a:lnTo>
                      <a:lnTo>
                        <a:pt x="37673" y="23639"/>
                      </a:lnTo>
                      <a:lnTo>
                        <a:pt x="27118" y="18542"/>
                      </a:lnTo>
                      <a:lnTo>
                        <a:pt x="37673" y="1344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27" name="Freeform 2526">
                  <a:extLst>
                    <a:ext uri="{FF2B5EF4-FFF2-40B4-BE49-F238E27FC236}">
                      <a16:creationId xmlns:a16="http://schemas.microsoft.com/office/drawing/2014/main" id="{B78CE16B-7554-B1B4-16CC-117167A8A6A9}"/>
                    </a:ext>
                  </a:extLst>
                </p:cNvPr>
                <p:cNvSpPr/>
                <p:nvPr/>
              </p:nvSpPr>
              <p:spPr>
                <a:xfrm>
                  <a:off x="9675886" y="2412309"/>
                  <a:ext cx="72810" cy="36406"/>
                </a:xfrm>
                <a:custGeom>
                  <a:avLst/>
                  <a:gdLst>
                    <a:gd name="connsiteX0" fmla="*/ 37680 w 72810"/>
                    <a:gd name="connsiteY0" fmla="*/ 342 h 36406"/>
                    <a:gd name="connsiteX1" fmla="*/ 1275 w 72810"/>
                    <a:gd name="connsiteY1" fmla="*/ 18545 h 36406"/>
                    <a:gd name="connsiteX2" fmla="*/ 37680 w 72810"/>
                    <a:gd name="connsiteY2" fmla="*/ 36749 h 36406"/>
                    <a:gd name="connsiteX3" fmla="*/ 74085 w 72810"/>
                    <a:gd name="connsiteY3" fmla="*/ 18545 h 36406"/>
                    <a:gd name="connsiteX4" fmla="*/ 37680 w 72810"/>
                    <a:gd name="connsiteY4" fmla="*/ 342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680" y="342"/>
                      </a:moveTo>
                      <a:lnTo>
                        <a:pt x="1275" y="18545"/>
                      </a:lnTo>
                      <a:lnTo>
                        <a:pt x="37680" y="36749"/>
                      </a:lnTo>
                      <a:lnTo>
                        <a:pt x="74085" y="18545"/>
                      </a:lnTo>
                      <a:lnTo>
                        <a:pt x="37680" y="34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28" name="Freeform 2527">
                  <a:extLst>
                    <a:ext uri="{FF2B5EF4-FFF2-40B4-BE49-F238E27FC236}">
                      <a16:creationId xmlns:a16="http://schemas.microsoft.com/office/drawing/2014/main" id="{CC7E984D-DBF3-0BF3-1DB4-DAE4459C1C4D}"/>
                    </a:ext>
                  </a:extLst>
                </p:cNvPr>
                <p:cNvSpPr/>
                <p:nvPr/>
              </p:nvSpPr>
              <p:spPr>
                <a:xfrm>
                  <a:off x="9722484" y="2435609"/>
                  <a:ext cx="72810" cy="36400"/>
                </a:xfrm>
                <a:custGeom>
                  <a:avLst/>
                  <a:gdLst>
                    <a:gd name="connsiteX0" fmla="*/ 37687 w 72810"/>
                    <a:gd name="connsiteY0" fmla="*/ 346 h 36400"/>
                    <a:gd name="connsiteX1" fmla="*/ 35135 w 72810"/>
                    <a:gd name="connsiteY1" fmla="*/ 1802 h 36400"/>
                    <a:gd name="connsiteX2" fmla="*/ 11836 w 72810"/>
                    <a:gd name="connsiteY2" fmla="*/ 13452 h 36400"/>
                    <a:gd name="connsiteX3" fmla="*/ 1282 w 72810"/>
                    <a:gd name="connsiteY3" fmla="*/ 18549 h 36400"/>
                    <a:gd name="connsiteX4" fmla="*/ 11836 w 72810"/>
                    <a:gd name="connsiteY4" fmla="*/ 23652 h 36400"/>
                    <a:gd name="connsiteX5" fmla="*/ 35135 w 72810"/>
                    <a:gd name="connsiteY5" fmla="*/ 35302 h 36400"/>
                    <a:gd name="connsiteX6" fmla="*/ 37687 w 72810"/>
                    <a:gd name="connsiteY6" fmla="*/ 36746 h 36400"/>
                    <a:gd name="connsiteX7" fmla="*/ 40238 w 72810"/>
                    <a:gd name="connsiteY7" fmla="*/ 35302 h 36400"/>
                    <a:gd name="connsiteX8" fmla="*/ 63537 w 72810"/>
                    <a:gd name="connsiteY8" fmla="*/ 23652 h 36400"/>
                    <a:gd name="connsiteX9" fmla="*/ 74092 w 72810"/>
                    <a:gd name="connsiteY9" fmla="*/ 18549 h 36400"/>
                    <a:gd name="connsiteX10" fmla="*/ 63537 w 72810"/>
                    <a:gd name="connsiteY10" fmla="*/ 13452 h 36400"/>
                    <a:gd name="connsiteX11" fmla="*/ 40238 w 72810"/>
                    <a:gd name="connsiteY11" fmla="*/ 1802 h 36400"/>
                    <a:gd name="connsiteX12" fmla="*/ 37687 w 72810"/>
                    <a:gd name="connsiteY12" fmla="*/ 346 h 36400"/>
                    <a:gd name="connsiteX13" fmla="*/ 37687 w 72810"/>
                    <a:gd name="connsiteY13" fmla="*/ 13452 h 36400"/>
                    <a:gd name="connsiteX14" fmla="*/ 48241 w 72810"/>
                    <a:gd name="connsiteY14" fmla="*/ 18549 h 36400"/>
                    <a:gd name="connsiteX15" fmla="*/ 37687 w 72810"/>
                    <a:gd name="connsiteY15" fmla="*/ 23652 h 36400"/>
                    <a:gd name="connsiteX16" fmla="*/ 27132 w 72810"/>
                    <a:gd name="connsiteY16" fmla="*/ 18549 h 36400"/>
                    <a:gd name="connsiteX17" fmla="*/ 37687 w 72810"/>
                    <a:gd name="connsiteY17" fmla="*/ 13452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687" y="346"/>
                      </a:moveTo>
                      <a:lnTo>
                        <a:pt x="35135" y="1802"/>
                      </a:lnTo>
                      <a:lnTo>
                        <a:pt x="11836" y="13452"/>
                      </a:lnTo>
                      <a:lnTo>
                        <a:pt x="1282" y="18549"/>
                      </a:lnTo>
                      <a:lnTo>
                        <a:pt x="11836" y="23652"/>
                      </a:lnTo>
                      <a:lnTo>
                        <a:pt x="35135" y="35302"/>
                      </a:lnTo>
                      <a:lnTo>
                        <a:pt x="37687" y="36746"/>
                      </a:lnTo>
                      <a:lnTo>
                        <a:pt x="40238" y="35302"/>
                      </a:lnTo>
                      <a:lnTo>
                        <a:pt x="63537" y="23652"/>
                      </a:lnTo>
                      <a:lnTo>
                        <a:pt x="74092" y="18549"/>
                      </a:lnTo>
                      <a:lnTo>
                        <a:pt x="63537" y="13452"/>
                      </a:lnTo>
                      <a:lnTo>
                        <a:pt x="40238" y="1802"/>
                      </a:lnTo>
                      <a:lnTo>
                        <a:pt x="37687" y="346"/>
                      </a:lnTo>
                      <a:close/>
                      <a:moveTo>
                        <a:pt x="37687" y="13452"/>
                      </a:moveTo>
                      <a:lnTo>
                        <a:pt x="48241" y="18549"/>
                      </a:lnTo>
                      <a:lnTo>
                        <a:pt x="37687" y="23652"/>
                      </a:lnTo>
                      <a:lnTo>
                        <a:pt x="27132" y="18549"/>
                      </a:lnTo>
                      <a:lnTo>
                        <a:pt x="37687" y="1345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29" name="Freeform 2528">
                  <a:extLst>
                    <a:ext uri="{FF2B5EF4-FFF2-40B4-BE49-F238E27FC236}">
                      <a16:creationId xmlns:a16="http://schemas.microsoft.com/office/drawing/2014/main" id="{326AB179-5BF2-03EF-8575-FBB0516D356A}"/>
                    </a:ext>
                  </a:extLst>
                </p:cNvPr>
                <p:cNvSpPr/>
                <p:nvPr/>
              </p:nvSpPr>
              <p:spPr>
                <a:xfrm>
                  <a:off x="9489492" y="2412309"/>
                  <a:ext cx="72810" cy="36406"/>
                </a:xfrm>
                <a:custGeom>
                  <a:avLst/>
                  <a:gdLst>
                    <a:gd name="connsiteX0" fmla="*/ 37651 w 72810"/>
                    <a:gd name="connsiteY0" fmla="*/ 342 h 36406"/>
                    <a:gd name="connsiteX1" fmla="*/ 1246 w 72810"/>
                    <a:gd name="connsiteY1" fmla="*/ 18545 h 36406"/>
                    <a:gd name="connsiteX2" fmla="*/ 37651 w 72810"/>
                    <a:gd name="connsiteY2" fmla="*/ 36749 h 36406"/>
                    <a:gd name="connsiteX3" fmla="*/ 74056 w 72810"/>
                    <a:gd name="connsiteY3" fmla="*/ 18545 h 36406"/>
                    <a:gd name="connsiteX4" fmla="*/ 37651 w 72810"/>
                    <a:gd name="connsiteY4" fmla="*/ 342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651" y="342"/>
                      </a:moveTo>
                      <a:lnTo>
                        <a:pt x="1246" y="18545"/>
                      </a:lnTo>
                      <a:lnTo>
                        <a:pt x="37651" y="36749"/>
                      </a:lnTo>
                      <a:lnTo>
                        <a:pt x="74056" y="18545"/>
                      </a:lnTo>
                      <a:lnTo>
                        <a:pt x="37651" y="34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30" name="Freeform 2529">
                  <a:extLst>
                    <a:ext uri="{FF2B5EF4-FFF2-40B4-BE49-F238E27FC236}">
                      <a16:creationId xmlns:a16="http://schemas.microsoft.com/office/drawing/2014/main" id="{04093E5A-BF34-F089-D1FD-F8DF15F2930F}"/>
                    </a:ext>
                  </a:extLst>
                </p:cNvPr>
                <p:cNvSpPr/>
                <p:nvPr/>
              </p:nvSpPr>
              <p:spPr>
                <a:xfrm>
                  <a:off x="9536090" y="2389008"/>
                  <a:ext cx="72810" cy="36406"/>
                </a:xfrm>
                <a:custGeom>
                  <a:avLst/>
                  <a:gdLst>
                    <a:gd name="connsiteX0" fmla="*/ 37658 w 72810"/>
                    <a:gd name="connsiteY0" fmla="*/ 339 h 36406"/>
                    <a:gd name="connsiteX1" fmla="*/ 35107 w 72810"/>
                    <a:gd name="connsiteY1" fmla="*/ 1795 h 36406"/>
                    <a:gd name="connsiteX2" fmla="*/ 11808 w 72810"/>
                    <a:gd name="connsiteY2" fmla="*/ 13445 h 36406"/>
                    <a:gd name="connsiteX3" fmla="*/ 1253 w 72810"/>
                    <a:gd name="connsiteY3" fmla="*/ 18542 h 36406"/>
                    <a:gd name="connsiteX4" fmla="*/ 11808 w 72810"/>
                    <a:gd name="connsiteY4" fmla="*/ 23639 h 36406"/>
                    <a:gd name="connsiteX5" fmla="*/ 35107 w 72810"/>
                    <a:gd name="connsiteY5" fmla="*/ 35289 h 36406"/>
                    <a:gd name="connsiteX6" fmla="*/ 37658 w 72810"/>
                    <a:gd name="connsiteY6" fmla="*/ 36745 h 36406"/>
                    <a:gd name="connsiteX7" fmla="*/ 40210 w 72810"/>
                    <a:gd name="connsiteY7" fmla="*/ 35289 h 36406"/>
                    <a:gd name="connsiteX8" fmla="*/ 63509 w 72810"/>
                    <a:gd name="connsiteY8" fmla="*/ 23639 h 36406"/>
                    <a:gd name="connsiteX9" fmla="*/ 74063 w 72810"/>
                    <a:gd name="connsiteY9" fmla="*/ 18542 h 36406"/>
                    <a:gd name="connsiteX10" fmla="*/ 63509 w 72810"/>
                    <a:gd name="connsiteY10" fmla="*/ 13445 h 36406"/>
                    <a:gd name="connsiteX11" fmla="*/ 40210 w 72810"/>
                    <a:gd name="connsiteY11" fmla="*/ 1795 h 36406"/>
                    <a:gd name="connsiteX12" fmla="*/ 37658 w 72810"/>
                    <a:gd name="connsiteY12" fmla="*/ 339 h 36406"/>
                    <a:gd name="connsiteX13" fmla="*/ 37658 w 72810"/>
                    <a:gd name="connsiteY13" fmla="*/ 13445 h 36406"/>
                    <a:gd name="connsiteX14" fmla="*/ 48213 w 72810"/>
                    <a:gd name="connsiteY14" fmla="*/ 18542 h 36406"/>
                    <a:gd name="connsiteX15" fmla="*/ 37658 w 72810"/>
                    <a:gd name="connsiteY15" fmla="*/ 23639 h 36406"/>
                    <a:gd name="connsiteX16" fmla="*/ 27104 w 72810"/>
                    <a:gd name="connsiteY16" fmla="*/ 18542 h 36406"/>
                    <a:gd name="connsiteX17" fmla="*/ 37658 w 72810"/>
                    <a:gd name="connsiteY17" fmla="*/ 13445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658" y="339"/>
                      </a:moveTo>
                      <a:lnTo>
                        <a:pt x="35107" y="1795"/>
                      </a:lnTo>
                      <a:lnTo>
                        <a:pt x="11808" y="13445"/>
                      </a:lnTo>
                      <a:lnTo>
                        <a:pt x="1253" y="18542"/>
                      </a:lnTo>
                      <a:lnTo>
                        <a:pt x="11808" y="23639"/>
                      </a:lnTo>
                      <a:lnTo>
                        <a:pt x="35107" y="35289"/>
                      </a:lnTo>
                      <a:lnTo>
                        <a:pt x="37658" y="36745"/>
                      </a:lnTo>
                      <a:lnTo>
                        <a:pt x="40210" y="35289"/>
                      </a:lnTo>
                      <a:lnTo>
                        <a:pt x="63509" y="23639"/>
                      </a:lnTo>
                      <a:lnTo>
                        <a:pt x="74063" y="18542"/>
                      </a:lnTo>
                      <a:lnTo>
                        <a:pt x="63509" y="13445"/>
                      </a:lnTo>
                      <a:lnTo>
                        <a:pt x="40210" y="1795"/>
                      </a:lnTo>
                      <a:lnTo>
                        <a:pt x="37658" y="339"/>
                      </a:lnTo>
                      <a:close/>
                      <a:moveTo>
                        <a:pt x="37658" y="13445"/>
                      </a:moveTo>
                      <a:lnTo>
                        <a:pt x="48213" y="18542"/>
                      </a:lnTo>
                      <a:lnTo>
                        <a:pt x="37658" y="23639"/>
                      </a:lnTo>
                      <a:lnTo>
                        <a:pt x="27104" y="18542"/>
                      </a:lnTo>
                      <a:lnTo>
                        <a:pt x="37658" y="1344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31" name="Freeform 2530">
                  <a:extLst>
                    <a:ext uri="{FF2B5EF4-FFF2-40B4-BE49-F238E27FC236}">
                      <a16:creationId xmlns:a16="http://schemas.microsoft.com/office/drawing/2014/main" id="{CC2A16AA-1230-6EBB-0BCE-CEE8D9A0F0E9}"/>
                    </a:ext>
                  </a:extLst>
                </p:cNvPr>
                <p:cNvSpPr/>
                <p:nvPr/>
              </p:nvSpPr>
              <p:spPr>
                <a:xfrm>
                  <a:off x="9442894" y="2435609"/>
                  <a:ext cx="72810" cy="36400"/>
                </a:xfrm>
                <a:custGeom>
                  <a:avLst/>
                  <a:gdLst>
                    <a:gd name="connsiteX0" fmla="*/ 37644 w 72810"/>
                    <a:gd name="connsiteY0" fmla="*/ 346 h 36400"/>
                    <a:gd name="connsiteX1" fmla="*/ 35095 w 72810"/>
                    <a:gd name="connsiteY1" fmla="*/ 1802 h 36400"/>
                    <a:gd name="connsiteX2" fmla="*/ 11796 w 72810"/>
                    <a:gd name="connsiteY2" fmla="*/ 13452 h 36400"/>
                    <a:gd name="connsiteX3" fmla="*/ 1239 w 72810"/>
                    <a:gd name="connsiteY3" fmla="*/ 18549 h 36400"/>
                    <a:gd name="connsiteX4" fmla="*/ 11796 w 72810"/>
                    <a:gd name="connsiteY4" fmla="*/ 23652 h 36400"/>
                    <a:gd name="connsiteX5" fmla="*/ 35095 w 72810"/>
                    <a:gd name="connsiteY5" fmla="*/ 35302 h 36400"/>
                    <a:gd name="connsiteX6" fmla="*/ 37644 w 72810"/>
                    <a:gd name="connsiteY6" fmla="*/ 36746 h 36400"/>
                    <a:gd name="connsiteX7" fmla="*/ 40195 w 72810"/>
                    <a:gd name="connsiteY7" fmla="*/ 35302 h 36400"/>
                    <a:gd name="connsiteX8" fmla="*/ 63495 w 72810"/>
                    <a:gd name="connsiteY8" fmla="*/ 23652 h 36400"/>
                    <a:gd name="connsiteX9" fmla="*/ 74049 w 72810"/>
                    <a:gd name="connsiteY9" fmla="*/ 18549 h 36400"/>
                    <a:gd name="connsiteX10" fmla="*/ 63495 w 72810"/>
                    <a:gd name="connsiteY10" fmla="*/ 13452 h 36400"/>
                    <a:gd name="connsiteX11" fmla="*/ 40195 w 72810"/>
                    <a:gd name="connsiteY11" fmla="*/ 1802 h 36400"/>
                    <a:gd name="connsiteX12" fmla="*/ 37644 w 72810"/>
                    <a:gd name="connsiteY12" fmla="*/ 346 h 36400"/>
                    <a:gd name="connsiteX13" fmla="*/ 37644 w 72810"/>
                    <a:gd name="connsiteY13" fmla="*/ 13452 h 36400"/>
                    <a:gd name="connsiteX14" fmla="*/ 48199 w 72810"/>
                    <a:gd name="connsiteY14" fmla="*/ 18549 h 36400"/>
                    <a:gd name="connsiteX15" fmla="*/ 37644 w 72810"/>
                    <a:gd name="connsiteY15" fmla="*/ 23652 h 36400"/>
                    <a:gd name="connsiteX16" fmla="*/ 27087 w 72810"/>
                    <a:gd name="connsiteY16" fmla="*/ 18549 h 36400"/>
                    <a:gd name="connsiteX17" fmla="*/ 37644 w 72810"/>
                    <a:gd name="connsiteY17" fmla="*/ 13452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644" y="346"/>
                      </a:moveTo>
                      <a:lnTo>
                        <a:pt x="35095" y="1802"/>
                      </a:lnTo>
                      <a:lnTo>
                        <a:pt x="11796" y="13452"/>
                      </a:lnTo>
                      <a:lnTo>
                        <a:pt x="1239" y="18549"/>
                      </a:lnTo>
                      <a:lnTo>
                        <a:pt x="11796" y="23652"/>
                      </a:lnTo>
                      <a:lnTo>
                        <a:pt x="35095" y="35302"/>
                      </a:lnTo>
                      <a:lnTo>
                        <a:pt x="37644" y="36746"/>
                      </a:lnTo>
                      <a:lnTo>
                        <a:pt x="40195" y="35302"/>
                      </a:lnTo>
                      <a:lnTo>
                        <a:pt x="63495" y="23652"/>
                      </a:lnTo>
                      <a:lnTo>
                        <a:pt x="74049" y="18549"/>
                      </a:lnTo>
                      <a:lnTo>
                        <a:pt x="63495" y="13452"/>
                      </a:lnTo>
                      <a:lnTo>
                        <a:pt x="40195" y="1802"/>
                      </a:lnTo>
                      <a:lnTo>
                        <a:pt x="37644" y="346"/>
                      </a:lnTo>
                      <a:close/>
                      <a:moveTo>
                        <a:pt x="37644" y="13452"/>
                      </a:moveTo>
                      <a:lnTo>
                        <a:pt x="48199" y="18549"/>
                      </a:lnTo>
                      <a:lnTo>
                        <a:pt x="37644" y="23652"/>
                      </a:lnTo>
                      <a:lnTo>
                        <a:pt x="27087" y="18549"/>
                      </a:lnTo>
                      <a:lnTo>
                        <a:pt x="37644" y="1345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32" name="Freeform 2531">
                  <a:extLst>
                    <a:ext uri="{FF2B5EF4-FFF2-40B4-BE49-F238E27FC236}">
                      <a16:creationId xmlns:a16="http://schemas.microsoft.com/office/drawing/2014/main" id="{EF73A0BB-83CF-0E46-81F9-35E2ACCDD0F2}"/>
                    </a:ext>
                  </a:extLst>
                </p:cNvPr>
                <p:cNvSpPr/>
                <p:nvPr/>
              </p:nvSpPr>
              <p:spPr>
                <a:xfrm>
                  <a:off x="9502027" y="2710359"/>
                  <a:ext cx="93196" cy="151451"/>
                </a:xfrm>
                <a:custGeom>
                  <a:avLst/>
                  <a:gdLst>
                    <a:gd name="connsiteX0" fmla="*/ 1250 w 93196"/>
                    <a:gd name="connsiteY0" fmla="*/ 396 h 151451"/>
                    <a:gd name="connsiteX1" fmla="*/ 94447 w 93196"/>
                    <a:gd name="connsiteY1" fmla="*/ 46997 h 151451"/>
                    <a:gd name="connsiteX2" fmla="*/ 94447 w 93196"/>
                    <a:gd name="connsiteY2" fmla="*/ 151847 h 151451"/>
                    <a:gd name="connsiteX3" fmla="*/ 1250 w 93196"/>
                    <a:gd name="connsiteY3" fmla="*/ 105247 h 151451"/>
                    <a:gd name="connsiteX4" fmla="*/ 1250 w 93196"/>
                    <a:gd name="connsiteY4" fmla="*/ 396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1250" y="396"/>
                      </a:moveTo>
                      <a:lnTo>
                        <a:pt x="94447" y="46997"/>
                      </a:lnTo>
                      <a:lnTo>
                        <a:pt x="94447" y="151847"/>
                      </a:lnTo>
                      <a:lnTo>
                        <a:pt x="1250" y="105247"/>
                      </a:lnTo>
                      <a:lnTo>
                        <a:pt x="1250" y="39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33" name="Freeform 2532">
                  <a:extLst>
                    <a:ext uri="{FF2B5EF4-FFF2-40B4-BE49-F238E27FC236}">
                      <a16:creationId xmlns:a16="http://schemas.microsoft.com/office/drawing/2014/main" id="{AEEA7A4C-8871-2800-8A2B-89D604276EC0}"/>
                    </a:ext>
                  </a:extLst>
                </p:cNvPr>
                <p:cNvSpPr/>
                <p:nvPr/>
              </p:nvSpPr>
              <p:spPr>
                <a:xfrm>
                  <a:off x="9496773" y="2700654"/>
                  <a:ext cx="104846" cy="170371"/>
                </a:xfrm>
                <a:custGeom>
                  <a:avLst/>
                  <a:gdLst>
                    <a:gd name="connsiteX0" fmla="*/ 1250 w 104846"/>
                    <a:gd name="connsiteY0" fmla="*/ 396 h 170371"/>
                    <a:gd name="connsiteX1" fmla="*/ 1250 w 104846"/>
                    <a:gd name="connsiteY1" fmla="*/ 9856 h 170371"/>
                    <a:gd name="connsiteX2" fmla="*/ 1250 w 104846"/>
                    <a:gd name="connsiteY2" fmla="*/ 114707 h 170371"/>
                    <a:gd name="connsiteX3" fmla="*/ 1250 w 104846"/>
                    <a:gd name="connsiteY3" fmla="*/ 118342 h 170371"/>
                    <a:gd name="connsiteX4" fmla="*/ 4523 w 104846"/>
                    <a:gd name="connsiteY4" fmla="*/ 119810 h 170371"/>
                    <a:gd name="connsiteX5" fmla="*/ 97720 w 104846"/>
                    <a:gd name="connsiteY5" fmla="*/ 166410 h 170371"/>
                    <a:gd name="connsiteX6" fmla="*/ 106096 w 104846"/>
                    <a:gd name="connsiteY6" fmla="*/ 170767 h 170371"/>
                    <a:gd name="connsiteX7" fmla="*/ 106096 w 104846"/>
                    <a:gd name="connsiteY7" fmla="*/ 161307 h 170371"/>
                    <a:gd name="connsiteX8" fmla="*/ 106096 w 104846"/>
                    <a:gd name="connsiteY8" fmla="*/ 56456 h 170371"/>
                    <a:gd name="connsiteX9" fmla="*/ 106096 w 104846"/>
                    <a:gd name="connsiteY9" fmla="*/ 52822 h 170371"/>
                    <a:gd name="connsiteX10" fmla="*/ 102823 w 104846"/>
                    <a:gd name="connsiteY10" fmla="*/ 51354 h 170371"/>
                    <a:gd name="connsiteX11" fmla="*/ 9626 w 104846"/>
                    <a:gd name="connsiteY11" fmla="*/ 4753 h 170371"/>
                    <a:gd name="connsiteX12" fmla="*/ 1250 w 104846"/>
                    <a:gd name="connsiteY12" fmla="*/ 396 h 170371"/>
                    <a:gd name="connsiteX13" fmla="*/ 12899 w 104846"/>
                    <a:gd name="connsiteY13" fmla="*/ 19316 h 170371"/>
                    <a:gd name="connsiteX14" fmla="*/ 94447 w 104846"/>
                    <a:gd name="connsiteY14" fmla="*/ 60091 h 170371"/>
                    <a:gd name="connsiteX15" fmla="*/ 94447 w 104846"/>
                    <a:gd name="connsiteY15" fmla="*/ 151847 h 170371"/>
                    <a:gd name="connsiteX16" fmla="*/ 12899 w 104846"/>
                    <a:gd name="connsiteY16" fmla="*/ 111072 h 170371"/>
                    <a:gd name="connsiteX17" fmla="*/ 12899 w 104846"/>
                    <a:gd name="connsiteY17" fmla="*/ 19316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1250" y="396"/>
                      </a:moveTo>
                      <a:lnTo>
                        <a:pt x="1250" y="9856"/>
                      </a:lnTo>
                      <a:lnTo>
                        <a:pt x="1250" y="114707"/>
                      </a:lnTo>
                      <a:lnTo>
                        <a:pt x="1250" y="118342"/>
                      </a:lnTo>
                      <a:lnTo>
                        <a:pt x="4523" y="119810"/>
                      </a:lnTo>
                      <a:lnTo>
                        <a:pt x="97720" y="166410"/>
                      </a:lnTo>
                      <a:lnTo>
                        <a:pt x="106096" y="170767"/>
                      </a:lnTo>
                      <a:lnTo>
                        <a:pt x="106096" y="161307"/>
                      </a:lnTo>
                      <a:lnTo>
                        <a:pt x="106096" y="56456"/>
                      </a:lnTo>
                      <a:lnTo>
                        <a:pt x="106096" y="52822"/>
                      </a:lnTo>
                      <a:lnTo>
                        <a:pt x="102823" y="51354"/>
                      </a:lnTo>
                      <a:lnTo>
                        <a:pt x="9626" y="4753"/>
                      </a:lnTo>
                      <a:lnTo>
                        <a:pt x="1250" y="396"/>
                      </a:lnTo>
                      <a:close/>
                      <a:moveTo>
                        <a:pt x="12899" y="19316"/>
                      </a:moveTo>
                      <a:lnTo>
                        <a:pt x="94447" y="60091"/>
                      </a:lnTo>
                      <a:lnTo>
                        <a:pt x="94447" y="151847"/>
                      </a:lnTo>
                      <a:lnTo>
                        <a:pt x="12899" y="111072"/>
                      </a:lnTo>
                      <a:lnTo>
                        <a:pt x="12899" y="1931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34" name="Freeform 2533">
                  <a:extLst>
                    <a:ext uri="{FF2B5EF4-FFF2-40B4-BE49-F238E27FC236}">
                      <a16:creationId xmlns:a16="http://schemas.microsoft.com/office/drawing/2014/main" id="{605AC07B-CD93-EB71-9B0B-7295B73EE29E}"/>
                    </a:ext>
                  </a:extLst>
                </p:cNvPr>
                <p:cNvSpPr/>
                <p:nvPr/>
              </p:nvSpPr>
              <p:spPr>
                <a:xfrm>
                  <a:off x="9403576" y="2514253"/>
                  <a:ext cx="34948" cy="310172"/>
                </a:xfrm>
                <a:custGeom>
                  <a:avLst/>
                  <a:gdLst>
                    <a:gd name="connsiteX0" fmla="*/ 1230 w 34948"/>
                    <a:gd name="connsiteY0" fmla="*/ 378 h 310172"/>
                    <a:gd name="connsiteX1" fmla="*/ 1230 w 34948"/>
                    <a:gd name="connsiteY1" fmla="*/ 9838 h 310172"/>
                    <a:gd name="connsiteX2" fmla="*/ 1230 w 34948"/>
                    <a:gd name="connsiteY2" fmla="*/ 289441 h 310172"/>
                    <a:gd name="connsiteX3" fmla="*/ 1230 w 34948"/>
                    <a:gd name="connsiteY3" fmla="*/ 293075 h 310172"/>
                    <a:gd name="connsiteX4" fmla="*/ 4506 w 34948"/>
                    <a:gd name="connsiteY4" fmla="*/ 294543 h 310172"/>
                    <a:gd name="connsiteX5" fmla="*/ 27805 w 34948"/>
                    <a:gd name="connsiteY5" fmla="*/ 306193 h 310172"/>
                    <a:gd name="connsiteX6" fmla="*/ 36179 w 34948"/>
                    <a:gd name="connsiteY6" fmla="*/ 310551 h 310172"/>
                    <a:gd name="connsiteX7" fmla="*/ 36179 w 34948"/>
                    <a:gd name="connsiteY7" fmla="*/ 301091 h 310172"/>
                    <a:gd name="connsiteX8" fmla="*/ 36179 w 34948"/>
                    <a:gd name="connsiteY8" fmla="*/ 21488 h 310172"/>
                    <a:gd name="connsiteX9" fmla="*/ 36179 w 34948"/>
                    <a:gd name="connsiteY9" fmla="*/ 17854 h 310172"/>
                    <a:gd name="connsiteX10" fmla="*/ 32903 w 34948"/>
                    <a:gd name="connsiteY10" fmla="*/ 16386 h 310172"/>
                    <a:gd name="connsiteX11" fmla="*/ 9604 w 34948"/>
                    <a:gd name="connsiteY11" fmla="*/ 4736 h 310172"/>
                    <a:gd name="connsiteX12" fmla="*/ 1230 w 34948"/>
                    <a:gd name="connsiteY12" fmla="*/ 378 h 310172"/>
                    <a:gd name="connsiteX13" fmla="*/ 12880 w 34948"/>
                    <a:gd name="connsiteY13" fmla="*/ 19298 h 310172"/>
                    <a:gd name="connsiteX14" fmla="*/ 24530 w 34948"/>
                    <a:gd name="connsiteY14" fmla="*/ 25123 h 310172"/>
                    <a:gd name="connsiteX15" fmla="*/ 24530 w 34948"/>
                    <a:gd name="connsiteY15" fmla="*/ 291631 h 310172"/>
                    <a:gd name="connsiteX16" fmla="*/ 12880 w 34948"/>
                    <a:gd name="connsiteY16" fmla="*/ 285806 h 310172"/>
                    <a:gd name="connsiteX17" fmla="*/ 12880 w 34948"/>
                    <a:gd name="connsiteY17" fmla="*/ 19298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1230" y="378"/>
                      </a:moveTo>
                      <a:lnTo>
                        <a:pt x="1230" y="9838"/>
                      </a:lnTo>
                      <a:lnTo>
                        <a:pt x="1230" y="289441"/>
                      </a:lnTo>
                      <a:lnTo>
                        <a:pt x="1230" y="293075"/>
                      </a:lnTo>
                      <a:lnTo>
                        <a:pt x="4506" y="294543"/>
                      </a:lnTo>
                      <a:lnTo>
                        <a:pt x="27805" y="306193"/>
                      </a:lnTo>
                      <a:lnTo>
                        <a:pt x="36179" y="310551"/>
                      </a:lnTo>
                      <a:lnTo>
                        <a:pt x="36179" y="301091"/>
                      </a:lnTo>
                      <a:lnTo>
                        <a:pt x="36179" y="21488"/>
                      </a:lnTo>
                      <a:lnTo>
                        <a:pt x="36179" y="17854"/>
                      </a:lnTo>
                      <a:lnTo>
                        <a:pt x="32903" y="16386"/>
                      </a:lnTo>
                      <a:lnTo>
                        <a:pt x="9604" y="4736"/>
                      </a:lnTo>
                      <a:lnTo>
                        <a:pt x="1230" y="378"/>
                      </a:lnTo>
                      <a:close/>
                      <a:moveTo>
                        <a:pt x="12880" y="19298"/>
                      </a:moveTo>
                      <a:lnTo>
                        <a:pt x="24530" y="25123"/>
                      </a:lnTo>
                      <a:lnTo>
                        <a:pt x="24530" y="291631"/>
                      </a:lnTo>
                      <a:lnTo>
                        <a:pt x="12880" y="285806"/>
                      </a:lnTo>
                      <a:lnTo>
                        <a:pt x="12880" y="1929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35" name="Freeform 2534">
                  <a:extLst>
                    <a:ext uri="{FF2B5EF4-FFF2-40B4-BE49-F238E27FC236}">
                      <a16:creationId xmlns:a16="http://schemas.microsoft.com/office/drawing/2014/main" id="{54C70A69-B731-7772-9338-8E95DDE21ABC}"/>
                    </a:ext>
                  </a:extLst>
                </p:cNvPr>
                <p:cNvSpPr/>
                <p:nvPr/>
              </p:nvSpPr>
              <p:spPr>
                <a:xfrm>
                  <a:off x="9444350" y="2531728"/>
                  <a:ext cx="34948" cy="310172"/>
                </a:xfrm>
                <a:custGeom>
                  <a:avLst/>
                  <a:gdLst>
                    <a:gd name="connsiteX0" fmla="*/ 1237 w 34948"/>
                    <a:gd name="connsiteY0" fmla="*/ 381 h 310172"/>
                    <a:gd name="connsiteX1" fmla="*/ 1237 w 34948"/>
                    <a:gd name="connsiteY1" fmla="*/ 293078 h 310172"/>
                    <a:gd name="connsiteX2" fmla="*/ 36185 w 34948"/>
                    <a:gd name="connsiteY2" fmla="*/ 310553 h 310172"/>
                    <a:gd name="connsiteX3" fmla="*/ 36185 w 34948"/>
                    <a:gd name="connsiteY3" fmla="*/ 17856 h 310172"/>
                    <a:gd name="connsiteX4" fmla="*/ 1237 w 34948"/>
                    <a:gd name="connsiteY4" fmla="*/ 381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1237" y="381"/>
                      </a:moveTo>
                      <a:lnTo>
                        <a:pt x="1237" y="293078"/>
                      </a:lnTo>
                      <a:lnTo>
                        <a:pt x="36185" y="310553"/>
                      </a:lnTo>
                      <a:lnTo>
                        <a:pt x="36185" y="17856"/>
                      </a:lnTo>
                      <a:lnTo>
                        <a:pt x="1237" y="38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38" name="Freeform 2537">
                  <a:extLst>
                    <a:ext uri="{FF2B5EF4-FFF2-40B4-BE49-F238E27FC236}">
                      <a16:creationId xmlns:a16="http://schemas.microsoft.com/office/drawing/2014/main" id="{650524B7-32B9-3731-72D7-7F6430C1E9BE}"/>
                    </a:ext>
                  </a:extLst>
                </p:cNvPr>
                <p:cNvSpPr/>
                <p:nvPr/>
              </p:nvSpPr>
              <p:spPr>
                <a:xfrm>
                  <a:off x="9496773" y="2549203"/>
                  <a:ext cx="58248" cy="158720"/>
                </a:xfrm>
                <a:custGeom>
                  <a:avLst/>
                  <a:gdLst>
                    <a:gd name="connsiteX0" fmla="*/ 1246 w 58248"/>
                    <a:gd name="connsiteY0" fmla="*/ 372 h 158720"/>
                    <a:gd name="connsiteX1" fmla="*/ 1246 w 58248"/>
                    <a:gd name="connsiteY1" fmla="*/ 9832 h 158720"/>
                    <a:gd name="connsiteX2" fmla="*/ 1246 w 58248"/>
                    <a:gd name="connsiteY2" fmla="*/ 126333 h 158720"/>
                    <a:gd name="connsiteX3" fmla="*/ 1246 w 58248"/>
                    <a:gd name="connsiteY3" fmla="*/ 129968 h 158720"/>
                    <a:gd name="connsiteX4" fmla="*/ 4520 w 58248"/>
                    <a:gd name="connsiteY4" fmla="*/ 131436 h 158720"/>
                    <a:gd name="connsiteX5" fmla="*/ 51118 w 58248"/>
                    <a:gd name="connsiteY5" fmla="*/ 154736 h 158720"/>
                    <a:gd name="connsiteX6" fmla="*/ 59494 w 58248"/>
                    <a:gd name="connsiteY6" fmla="*/ 159093 h 158720"/>
                    <a:gd name="connsiteX7" fmla="*/ 59494 w 58248"/>
                    <a:gd name="connsiteY7" fmla="*/ 149633 h 158720"/>
                    <a:gd name="connsiteX8" fmla="*/ 59494 w 58248"/>
                    <a:gd name="connsiteY8" fmla="*/ 33132 h 158720"/>
                    <a:gd name="connsiteX9" fmla="*/ 59494 w 58248"/>
                    <a:gd name="connsiteY9" fmla="*/ 29497 h 158720"/>
                    <a:gd name="connsiteX10" fmla="*/ 56221 w 58248"/>
                    <a:gd name="connsiteY10" fmla="*/ 28030 h 158720"/>
                    <a:gd name="connsiteX11" fmla="*/ 9622 w 58248"/>
                    <a:gd name="connsiteY11" fmla="*/ 4729 h 158720"/>
                    <a:gd name="connsiteX12" fmla="*/ 1246 w 58248"/>
                    <a:gd name="connsiteY12" fmla="*/ 372 h 158720"/>
                    <a:gd name="connsiteX13" fmla="*/ 12896 w 58248"/>
                    <a:gd name="connsiteY13" fmla="*/ 19292 h 158720"/>
                    <a:gd name="connsiteX14" fmla="*/ 47845 w 58248"/>
                    <a:gd name="connsiteY14" fmla="*/ 36767 h 158720"/>
                    <a:gd name="connsiteX15" fmla="*/ 47845 w 58248"/>
                    <a:gd name="connsiteY15" fmla="*/ 140173 h 158720"/>
                    <a:gd name="connsiteX16" fmla="*/ 12896 w 58248"/>
                    <a:gd name="connsiteY16" fmla="*/ 122698 h 158720"/>
                    <a:gd name="connsiteX17" fmla="*/ 12896 w 58248"/>
                    <a:gd name="connsiteY17" fmla="*/ 19292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1246" y="372"/>
                      </a:moveTo>
                      <a:lnTo>
                        <a:pt x="1246" y="9832"/>
                      </a:lnTo>
                      <a:lnTo>
                        <a:pt x="1246" y="126333"/>
                      </a:lnTo>
                      <a:lnTo>
                        <a:pt x="1246" y="129968"/>
                      </a:lnTo>
                      <a:lnTo>
                        <a:pt x="4520" y="131436"/>
                      </a:lnTo>
                      <a:lnTo>
                        <a:pt x="51118" y="154736"/>
                      </a:lnTo>
                      <a:lnTo>
                        <a:pt x="59494" y="159093"/>
                      </a:lnTo>
                      <a:lnTo>
                        <a:pt x="59494" y="149633"/>
                      </a:lnTo>
                      <a:lnTo>
                        <a:pt x="59494" y="33132"/>
                      </a:lnTo>
                      <a:lnTo>
                        <a:pt x="59494" y="29497"/>
                      </a:lnTo>
                      <a:lnTo>
                        <a:pt x="56221" y="28030"/>
                      </a:lnTo>
                      <a:lnTo>
                        <a:pt x="9622" y="4729"/>
                      </a:lnTo>
                      <a:lnTo>
                        <a:pt x="1246" y="372"/>
                      </a:lnTo>
                      <a:close/>
                      <a:moveTo>
                        <a:pt x="12896" y="19292"/>
                      </a:moveTo>
                      <a:lnTo>
                        <a:pt x="47845" y="36767"/>
                      </a:lnTo>
                      <a:lnTo>
                        <a:pt x="47845" y="140173"/>
                      </a:lnTo>
                      <a:lnTo>
                        <a:pt x="12896" y="122698"/>
                      </a:lnTo>
                      <a:lnTo>
                        <a:pt x="12896" y="1929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39" name="Freeform 2538">
                  <a:extLst>
                    <a:ext uri="{FF2B5EF4-FFF2-40B4-BE49-F238E27FC236}">
                      <a16:creationId xmlns:a16="http://schemas.microsoft.com/office/drawing/2014/main" id="{E616FF8C-580E-991C-8B78-788311F03BCB}"/>
                    </a:ext>
                  </a:extLst>
                </p:cNvPr>
                <p:cNvSpPr/>
                <p:nvPr/>
              </p:nvSpPr>
              <p:spPr>
                <a:xfrm>
                  <a:off x="9566671" y="2584153"/>
                  <a:ext cx="34948" cy="158720"/>
                </a:xfrm>
                <a:custGeom>
                  <a:avLst/>
                  <a:gdLst>
                    <a:gd name="connsiteX0" fmla="*/ 1255 w 34948"/>
                    <a:gd name="connsiteY0" fmla="*/ 378 h 158720"/>
                    <a:gd name="connsiteX1" fmla="*/ 1255 w 34948"/>
                    <a:gd name="connsiteY1" fmla="*/ 9837 h 158720"/>
                    <a:gd name="connsiteX2" fmla="*/ 1255 w 34948"/>
                    <a:gd name="connsiteY2" fmla="*/ 137989 h 158720"/>
                    <a:gd name="connsiteX3" fmla="*/ 1255 w 34948"/>
                    <a:gd name="connsiteY3" fmla="*/ 141623 h 158720"/>
                    <a:gd name="connsiteX4" fmla="*/ 4529 w 34948"/>
                    <a:gd name="connsiteY4" fmla="*/ 143091 h 158720"/>
                    <a:gd name="connsiteX5" fmla="*/ 27828 w 34948"/>
                    <a:gd name="connsiteY5" fmla="*/ 154741 h 158720"/>
                    <a:gd name="connsiteX6" fmla="*/ 36204 w 34948"/>
                    <a:gd name="connsiteY6" fmla="*/ 159098 h 158720"/>
                    <a:gd name="connsiteX7" fmla="*/ 36204 w 34948"/>
                    <a:gd name="connsiteY7" fmla="*/ 149639 h 158720"/>
                    <a:gd name="connsiteX8" fmla="*/ 36204 w 34948"/>
                    <a:gd name="connsiteY8" fmla="*/ 21488 h 158720"/>
                    <a:gd name="connsiteX9" fmla="*/ 36204 w 34948"/>
                    <a:gd name="connsiteY9" fmla="*/ 17853 h 158720"/>
                    <a:gd name="connsiteX10" fmla="*/ 32930 w 34948"/>
                    <a:gd name="connsiteY10" fmla="*/ 16385 h 158720"/>
                    <a:gd name="connsiteX11" fmla="*/ 9631 w 34948"/>
                    <a:gd name="connsiteY11" fmla="*/ 4735 h 158720"/>
                    <a:gd name="connsiteX12" fmla="*/ 1255 w 34948"/>
                    <a:gd name="connsiteY12" fmla="*/ 378 h 158720"/>
                    <a:gd name="connsiteX13" fmla="*/ 12905 w 34948"/>
                    <a:gd name="connsiteY13" fmla="*/ 19297 h 158720"/>
                    <a:gd name="connsiteX14" fmla="*/ 24554 w 34948"/>
                    <a:gd name="connsiteY14" fmla="*/ 25122 h 158720"/>
                    <a:gd name="connsiteX15" fmla="*/ 24554 w 34948"/>
                    <a:gd name="connsiteY15" fmla="*/ 140179 h 158720"/>
                    <a:gd name="connsiteX16" fmla="*/ 12905 w 34948"/>
                    <a:gd name="connsiteY16" fmla="*/ 134354 h 158720"/>
                    <a:gd name="connsiteX17" fmla="*/ 12905 w 34948"/>
                    <a:gd name="connsiteY17" fmla="*/ 19297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1255" y="378"/>
                      </a:moveTo>
                      <a:lnTo>
                        <a:pt x="1255" y="9837"/>
                      </a:lnTo>
                      <a:lnTo>
                        <a:pt x="1255" y="137989"/>
                      </a:lnTo>
                      <a:lnTo>
                        <a:pt x="1255" y="141623"/>
                      </a:lnTo>
                      <a:lnTo>
                        <a:pt x="4529" y="143091"/>
                      </a:lnTo>
                      <a:lnTo>
                        <a:pt x="27828" y="154741"/>
                      </a:lnTo>
                      <a:lnTo>
                        <a:pt x="36204" y="159098"/>
                      </a:lnTo>
                      <a:lnTo>
                        <a:pt x="36204" y="149639"/>
                      </a:lnTo>
                      <a:lnTo>
                        <a:pt x="36204" y="21488"/>
                      </a:lnTo>
                      <a:lnTo>
                        <a:pt x="36204" y="17853"/>
                      </a:lnTo>
                      <a:lnTo>
                        <a:pt x="32930" y="16385"/>
                      </a:lnTo>
                      <a:lnTo>
                        <a:pt x="9631" y="4735"/>
                      </a:lnTo>
                      <a:lnTo>
                        <a:pt x="1255" y="378"/>
                      </a:lnTo>
                      <a:close/>
                      <a:moveTo>
                        <a:pt x="12905" y="19297"/>
                      </a:moveTo>
                      <a:lnTo>
                        <a:pt x="24554" y="25122"/>
                      </a:lnTo>
                      <a:lnTo>
                        <a:pt x="24554" y="140179"/>
                      </a:lnTo>
                      <a:lnTo>
                        <a:pt x="12905" y="134354"/>
                      </a:lnTo>
                      <a:lnTo>
                        <a:pt x="12905" y="1929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40" name="Freeform 2539">
                  <a:extLst>
                    <a:ext uri="{FF2B5EF4-FFF2-40B4-BE49-F238E27FC236}">
                      <a16:creationId xmlns:a16="http://schemas.microsoft.com/office/drawing/2014/main" id="{CBACB35D-F9BD-5527-0F3B-1F0AD3C6326D}"/>
                    </a:ext>
                  </a:extLst>
                </p:cNvPr>
                <p:cNvSpPr/>
                <p:nvPr/>
              </p:nvSpPr>
              <p:spPr>
                <a:xfrm>
                  <a:off x="9380277" y="2342408"/>
                  <a:ext cx="477635" cy="595605"/>
                </a:xfrm>
                <a:custGeom>
                  <a:avLst/>
                  <a:gdLst>
                    <a:gd name="connsiteX0" fmla="*/ 240077 w 477635"/>
                    <a:gd name="connsiteY0" fmla="*/ 374 h 595605"/>
                    <a:gd name="connsiteX1" fmla="*/ 237526 w 477635"/>
                    <a:gd name="connsiteY1" fmla="*/ 1830 h 595605"/>
                    <a:gd name="connsiteX2" fmla="*/ 4534 w 477635"/>
                    <a:gd name="connsiteY2" fmla="*/ 118325 h 595605"/>
                    <a:gd name="connsiteX3" fmla="*/ 1260 w 477635"/>
                    <a:gd name="connsiteY3" fmla="*/ 119793 h 595605"/>
                    <a:gd name="connsiteX4" fmla="*/ 1260 w 477635"/>
                    <a:gd name="connsiteY4" fmla="*/ 123428 h 595605"/>
                    <a:gd name="connsiteX5" fmla="*/ 1260 w 477635"/>
                    <a:gd name="connsiteY5" fmla="*/ 472931 h 595605"/>
                    <a:gd name="connsiteX6" fmla="*/ 1260 w 477635"/>
                    <a:gd name="connsiteY6" fmla="*/ 476566 h 595605"/>
                    <a:gd name="connsiteX7" fmla="*/ 4536 w 477635"/>
                    <a:gd name="connsiteY7" fmla="*/ 478034 h 595605"/>
                    <a:gd name="connsiteX8" fmla="*/ 237528 w 477635"/>
                    <a:gd name="connsiteY8" fmla="*/ 594535 h 595605"/>
                    <a:gd name="connsiteX9" fmla="*/ 240080 w 477635"/>
                    <a:gd name="connsiteY9" fmla="*/ 595979 h 595605"/>
                    <a:gd name="connsiteX10" fmla="*/ 242631 w 477635"/>
                    <a:gd name="connsiteY10" fmla="*/ 594535 h 595605"/>
                    <a:gd name="connsiteX11" fmla="*/ 475623 w 477635"/>
                    <a:gd name="connsiteY11" fmla="*/ 478034 h 595605"/>
                    <a:gd name="connsiteX12" fmla="*/ 478896 w 477635"/>
                    <a:gd name="connsiteY12" fmla="*/ 476566 h 595605"/>
                    <a:gd name="connsiteX13" fmla="*/ 478896 w 477635"/>
                    <a:gd name="connsiteY13" fmla="*/ 472931 h 595605"/>
                    <a:gd name="connsiteX14" fmla="*/ 478896 w 477635"/>
                    <a:gd name="connsiteY14" fmla="*/ 123428 h 595605"/>
                    <a:gd name="connsiteX15" fmla="*/ 478896 w 477635"/>
                    <a:gd name="connsiteY15" fmla="*/ 119793 h 595605"/>
                    <a:gd name="connsiteX16" fmla="*/ 475623 w 477635"/>
                    <a:gd name="connsiteY16" fmla="*/ 118325 h 595605"/>
                    <a:gd name="connsiteX17" fmla="*/ 242631 w 477635"/>
                    <a:gd name="connsiteY17" fmla="*/ 1830 h 595605"/>
                    <a:gd name="connsiteX18" fmla="*/ 240080 w 477635"/>
                    <a:gd name="connsiteY18" fmla="*/ 374 h 595605"/>
                    <a:gd name="connsiteX19" fmla="*/ 240077 w 477635"/>
                    <a:gd name="connsiteY19" fmla="*/ 13480 h 595605"/>
                    <a:gd name="connsiteX20" fmla="*/ 467245 w 477635"/>
                    <a:gd name="connsiteY20" fmla="*/ 127063 h 595605"/>
                    <a:gd name="connsiteX21" fmla="*/ 467245 w 477635"/>
                    <a:gd name="connsiteY21" fmla="*/ 469296 h 595605"/>
                    <a:gd name="connsiteX22" fmla="*/ 240077 w 477635"/>
                    <a:gd name="connsiteY22" fmla="*/ 582885 h 595605"/>
                    <a:gd name="connsiteX23" fmla="*/ 12910 w 477635"/>
                    <a:gd name="connsiteY23" fmla="*/ 469296 h 595605"/>
                    <a:gd name="connsiteX24" fmla="*/ 12910 w 477635"/>
                    <a:gd name="connsiteY24" fmla="*/ 127063 h 595605"/>
                    <a:gd name="connsiteX25" fmla="*/ 240077 w 477635"/>
                    <a:gd name="connsiteY25" fmla="*/ 13480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40077" y="374"/>
                      </a:moveTo>
                      <a:lnTo>
                        <a:pt x="237526" y="1830"/>
                      </a:lnTo>
                      <a:lnTo>
                        <a:pt x="4534" y="118325"/>
                      </a:lnTo>
                      <a:lnTo>
                        <a:pt x="1260" y="119793"/>
                      </a:lnTo>
                      <a:lnTo>
                        <a:pt x="1260" y="123428"/>
                      </a:lnTo>
                      <a:lnTo>
                        <a:pt x="1260" y="472931"/>
                      </a:lnTo>
                      <a:lnTo>
                        <a:pt x="1260" y="476566"/>
                      </a:lnTo>
                      <a:lnTo>
                        <a:pt x="4536" y="478034"/>
                      </a:lnTo>
                      <a:lnTo>
                        <a:pt x="237528" y="594535"/>
                      </a:lnTo>
                      <a:lnTo>
                        <a:pt x="240080" y="595979"/>
                      </a:lnTo>
                      <a:lnTo>
                        <a:pt x="242631" y="594535"/>
                      </a:lnTo>
                      <a:lnTo>
                        <a:pt x="475623" y="478034"/>
                      </a:lnTo>
                      <a:lnTo>
                        <a:pt x="478896" y="476566"/>
                      </a:lnTo>
                      <a:lnTo>
                        <a:pt x="478896" y="472931"/>
                      </a:lnTo>
                      <a:lnTo>
                        <a:pt x="478896" y="123428"/>
                      </a:lnTo>
                      <a:lnTo>
                        <a:pt x="478896" y="119793"/>
                      </a:lnTo>
                      <a:lnTo>
                        <a:pt x="475623" y="118325"/>
                      </a:lnTo>
                      <a:lnTo>
                        <a:pt x="242631" y="1830"/>
                      </a:lnTo>
                      <a:lnTo>
                        <a:pt x="240080" y="374"/>
                      </a:lnTo>
                      <a:close/>
                      <a:moveTo>
                        <a:pt x="240077" y="13480"/>
                      </a:moveTo>
                      <a:lnTo>
                        <a:pt x="467245" y="127063"/>
                      </a:lnTo>
                      <a:lnTo>
                        <a:pt x="467245" y="469296"/>
                      </a:lnTo>
                      <a:lnTo>
                        <a:pt x="240077" y="582885"/>
                      </a:lnTo>
                      <a:lnTo>
                        <a:pt x="12910" y="469296"/>
                      </a:lnTo>
                      <a:lnTo>
                        <a:pt x="12910" y="127063"/>
                      </a:lnTo>
                      <a:lnTo>
                        <a:pt x="240077" y="1348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nvGrpSpPr>
              <p:cNvPr id="2541" name="Graphic 2503">
                <a:extLst>
                  <a:ext uri="{FF2B5EF4-FFF2-40B4-BE49-F238E27FC236}">
                    <a16:creationId xmlns:a16="http://schemas.microsoft.com/office/drawing/2014/main" id="{74408FCC-C9C5-3097-E411-93EE9B776E72}"/>
                  </a:ext>
                </a:extLst>
              </p:cNvPr>
              <p:cNvGrpSpPr/>
              <p:nvPr/>
            </p:nvGrpSpPr>
            <p:grpSpPr>
              <a:xfrm>
                <a:off x="9674251" y="2601487"/>
                <a:ext cx="123035" cy="253439"/>
                <a:chOff x="9674251" y="2601487"/>
                <a:chExt cx="123035" cy="253439"/>
              </a:xfrm>
              <a:solidFill>
                <a:srgbClr val="00FF00"/>
              </a:solidFill>
            </p:grpSpPr>
            <p:sp>
              <p:nvSpPr>
                <p:cNvPr id="2542" name="Freeform 2541">
                  <a:extLst>
                    <a:ext uri="{FF2B5EF4-FFF2-40B4-BE49-F238E27FC236}">
                      <a16:creationId xmlns:a16="http://schemas.microsoft.com/office/drawing/2014/main" id="{C4E6E99E-6EB7-A098-ED0F-F769374BA276}"/>
                    </a:ext>
                  </a:extLst>
                </p:cNvPr>
                <p:cNvSpPr/>
                <p:nvPr/>
              </p:nvSpPr>
              <p:spPr>
                <a:xfrm>
                  <a:off x="9674251" y="2601487"/>
                  <a:ext cx="123035" cy="253439"/>
                </a:xfrm>
                <a:custGeom>
                  <a:avLst/>
                  <a:gdLst>
                    <a:gd name="connsiteX0" fmla="*/ 61518 w 123035"/>
                    <a:gd name="connsiteY0" fmla="*/ 30761 h 253439"/>
                    <a:gd name="connsiteX1" fmla="*/ 0 w 123035"/>
                    <a:gd name="connsiteY1" fmla="*/ 93518 h 253439"/>
                    <a:gd name="connsiteX2" fmla="*/ 0 w 123035"/>
                    <a:gd name="connsiteY2" fmla="*/ 221456 h 253439"/>
                    <a:gd name="connsiteX3" fmla="*/ 61518 w 123035"/>
                    <a:gd name="connsiteY3" fmla="*/ 222679 h 253439"/>
                    <a:gd name="connsiteX4" fmla="*/ 123036 w 123035"/>
                    <a:gd name="connsiteY4" fmla="*/ 159933 h 253439"/>
                    <a:gd name="connsiteX5" fmla="*/ 123036 w 123035"/>
                    <a:gd name="connsiteY5" fmla="*/ 31995 h 253439"/>
                    <a:gd name="connsiteX6" fmla="*/ 122989 w 123035"/>
                    <a:gd name="connsiteY6" fmla="*/ 32018 h 253439"/>
                    <a:gd name="connsiteX7" fmla="*/ 61518 w 123035"/>
                    <a:gd name="connsiteY7" fmla="*/ 30761 h 253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035" h="253439">
                      <a:moveTo>
                        <a:pt x="61518" y="30761"/>
                      </a:moveTo>
                      <a:cubicBezTo>
                        <a:pt x="27567" y="47738"/>
                        <a:pt x="0" y="75861"/>
                        <a:pt x="0" y="93518"/>
                      </a:cubicBezTo>
                      <a:lnTo>
                        <a:pt x="0" y="221456"/>
                      </a:lnTo>
                      <a:cubicBezTo>
                        <a:pt x="0" y="239112"/>
                        <a:pt x="27567" y="239655"/>
                        <a:pt x="61518" y="222679"/>
                      </a:cubicBezTo>
                      <a:cubicBezTo>
                        <a:pt x="95469" y="205702"/>
                        <a:pt x="123036" y="177590"/>
                        <a:pt x="123036" y="159933"/>
                      </a:cubicBezTo>
                      <a:lnTo>
                        <a:pt x="123036" y="31995"/>
                      </a:lnTo>
                      <a:lnTo>
                        <a:pt x="122989" y="32018"/>
                      </a:lnTo>
                      <a:cubicBezTo>
                        <a:pt x="122989" y="14361"/>
                        <a:pt x="95469" y="13785"/>
                        <a:pt x="61518" y="30761"/>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43" name="Freeform 2542">
                  <a:extLst>
                    <a:ext uri="{FF2B5EF4-FFF2-40B4-BE49-F238E27FC236}">
                      <a16:creationId xmlns:a16="http://schemas.microsoft.com/office/drawing/2014/main" id="{27904D13-B329-351D-5EAB-DCED39D90D40}"/>
                    </a:ext>
                  </a:extLst>
                </p:cNvPr>
                <p:cNvSpPr/>
                <p:nvPr/>
              </p:nvSpPr>
              <p:spPr>
                <a:xfrm>
                  <a:off x="9676425" y="2603408"/>
                  <a:ext cx="118730" cy="121614"/>
                </a:xfrm>
                <a:custGeom>
                  <a:avLst/>
                  <a:gdLst>
                    <a:gd name="connsiteX0" fmla="*/ 118728 w 118730"/>
                    <a:gd name="connsiteY0" fmla="*/ 31123 h 121614"/>
                    <a:gd name="connsiteX1" fmla="*/ 59845 w 118730"/>
                    <a:gd name="connsiteY1" fmla="*/ 91688 h 121614"/>
                    <a:gd name="connsiteX2" fmla="*/ 2 w 118730"/>
                    <a:gd name="connsiteY2" fmla="*/ 90989 h 121614"/>
                    <a:gd name="connsiteX3" fmla="*/ 2 w 118730"/>
                    <a:gd name="connsiteY3" fmla="*/ 90491 h 121614"/>
                    <a:gd name="connsiteX4" fmla="*/ 58885 w 118730"/>
                    <a:gd name="connsiteY4" fmla="*/ 29926 h 121614"/>
                    <a:gd name="connsiteX5" fmla="*/ 118728 w 118730"/>
                    <a:gd name="connsiteY5" fmla="*/ 30625 h 121614"/>
                    <a:gd name="connsiteX6" fmla="*/ 118728 w 118730"/>
                    <a:gd name="connsiteY6" fmla="*/ 31123 h 121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30" h="121614">
                      <a:moveTo>
                        <a:pt x="118728" y="31123"/>
                      </a:moveTo>
                      <a:cubicBezTo>
                        <a:pt x="118994" y="48042"/>
                        <a:pt x="92631" y="75156"/>
                        <a:pt x="59845" y="91688"/>
                      </a:cubicBezTo>
                      <a:cubicBezTo>
                        <a:pt x="27059" y="108220"/>
                        <a:pt x="267" y="107908"/>
                        <a:pt x="2" y="90989"/>
                      </a:cubicBezTo>
                      <a:cubicBezTo>
                        <a:pt x="0" y="90825"/>
                        <a:pt x="0" y="90658"/>
                        <a:pt x="2" y="90491"/>
                      </a:cubicBezTo>
                      <a:cubicBezTo>
                        <a:pt x="-263" y="73574"/>
                        <a:pt x="26100" y="46458"/>
                        <a:pt x="58885" y="29926"/>
                      </a:cubicBezTo>
                      <a:cubicBezTo>
                        <a:pt x="91671" y="13394"/>
                        <a:pt x="118463" y="13706"/>
                        <a:pt x="118728" y="30625"/>
                      </a:cubicBezTo>
                      <a:cubicBezTo>
                        <a:pt x="118730" y="30789"/>
                        <a:pt x="118730" y="30957"/>
                        <a:pt x="118728" y="31123"/>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grpSp>
          <p:nvGrpSpPr>
            <p:cNvPr id="2544" name="Graphic 2503">
              <a:extLst>
                <a:ext uri="{FF2B5EF4-FFF2-40B4-BE49-F238E27FC236}">
                  <a16:creationId xmlns:a16="http://schemas.microsoft.com/office/drawing/2014/main" id="{C5AA3917-024F-EEAD-FE77-22FE2E46BAE8}"/>
                </a:ext>
              </a:extLst>
            </p:cNvPr>
            <p:cNvGrpSpPr/>
            <p:nvPr/>
          </p:nvGrpSpPr>
          <p:grpSpPr>
            <a:xfrm>
              <a:off x="6405355" y="421131"/>
              <a:ext cx="708132" cy="883031"/>
              <a:chOff x="6720133" y="959043"/>
              <a:chExt cx="477635" cy="595605"/>
            </a:xfrm>
          </p:grpSpPr>
          <p:grpSp>
            <p:nvGrpSpPr>
              <p:cNvPr id="2545" name="Graphic 2503">
                <a:extLst>
                  <a:ext uri="{FF2B5EF4-FFF2-40B4-BE49-F238E27FC236}">
                    <a16:creationId xmlns:a16="http://schemas.microsoft.com/office/drawing/2014/main" id="{E21BF894-F482-1ADB-D964-CD5D172EF4E8}"/>
                  </a:ext>
                </a:extLst>
              </p:cNvPr>
              <p:cNvGrpSpPr/>
              <p:nvPr/>
            </p:nvGrpSpPr>
            <p:grpSpPr>
              <a:xfrm>
                <a:off x="6720133" y="959043"/>
                <a:ext cx="477635" cy="595605"/>
                <a:chOff x="6720133" y="959043"/>
                <a:chExt cx="477635" cy="595605"/>
              </a:xfrm>
            </p:grpSpPr>
            <p:sp>
              <p:nvSpPr>
                <p:cNvPr id="2546" name="Freeform 2545">
                  <a:extLst>
                    <a:ext uri="{FF2B5EF4-FFF2-40B4-BE49-F238E27FC236}">
                      <a16:creationId xmlns:a16="http://schemas.microsoft.com/office/drawing/2014/main" id="{665DD752-D119-1181-E4BD-0D4E3F1C85BC}"/>
                    </a:ext>
                  </a:extLst>
                </p:cNvPr>
                <p:cNvSpPr/>
                <p:nvPr/>
              </p:nvSpPr>
              <p:spPr>
                <a:xfrm>
                  <a:off x="6725957" y="965596"/>
                  <a:ext cx="465984" cy="233001"/>
                </a:xfrm>
                <a:custGeom>
                  <a:avLst/>
                  <a:gdLst>
                    <a:gd name="connsiteX0" fmla="*/ 627 w 465984"/>
                    <a:gd name="connsiteY0" fmla="*/ 116519 h 233001"/>
                    <a:gd name="connsiteX1" fmla="*/ 233619 w 465984"/>
                    <a:gd name="connsiteY1" fmla="*/ 18 h 233001"/>
                    <a:gd name="connsiteX2" fmla="*/ 466612 w 465984"/>
                    <a:gd name="connsiteY2" fmla="*/ 116519 h 233001"/>
                    <a:gd name="connsiteX3" fmla="*/ 233619 w 465984"/>
                    <a:gd name="connsiteY3" fmla="*/ 233020 h 233001"/>
                    <a:gd name="connsiteX4" fmla="*/ 627 w 465984"/>
                    <a:gd name="connsiteY4" fmla="*/ 116519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627" y="116519"/>
                      </a:moveTo>
                      <a:lnTo>
                        <a:pt x="233619" y="18"/>
                      </a:lnTo>
                      <a:lnTo>
                        <a:pt x="466612" y="116519"/>
                      </a:lnTo>
                      <a:lnTo>
                        <a:pt x="233619" y="233020"/>
                      </a:lnTo>
                      <a:lnTo>
                        <a:pt x="627" y="11651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47" name="Freeform 2546">
                  <a:extLst>
                    <a:ext uri="{FF2B5EF4-FFF2-40B4-BE49-F238E27FC236}">
                      <a16:creationId xmlns:a16="http://schemas.microsoft.com/office/drawing/2014/main" id="{25D28A15-1253-0595-2074-5A499EF58762}"/>
                    </a:ext>
                  </a:extLst>
                </p:cNvPr>
                <p:cNvSpPr/>
                <p:nvPr/>
              </p:nvSpPr>
              <p:spPr>
                <a:xfrm>
                  <a:off x="6725957" y="1082097"/>
                  <a:ext cx="232992" cy="466003"/>
                </a:xfrm>
                <a:custGeom>
                  <a:avLst/>
                  <a:gdLst>
                    <a:gd name="connsiteX0" fmla="*/ 610 w 232992"/>
                    <a:gd name="connsiteY0" fmla="*/ 54 h 466003"/>
                    <a:gd name="connsiteX1" fmla="*/ 610 w 232992"/>
                    <a:gd name="connsiteY1" fmla="*/ 349557 h 466003"/>
                    <a:gd name="connsiteX2" fmla="*/ 233602 w 232992"/>
                    <a:gd name="connsiteY2" fmla="*/ 466058 h 466003"/>
                    <a:gd name="connsiteX3" fmla="*/ 233602 w 232992"/>
                    <a:gd name="connsiteY3" fmla="*/ 116555 h 466003"/>
                    <a:gd name="connsiteX4" fmla="*/ 610 w 232992"/>
                    <a:gd name="connsiteY4" fmla="*/ 54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610" y="54"/>
                      </a:moveTo>
                      <a:lnTo>
                        <a:pt x="610" y="349557"/>
                      </a:lnTo>
                      <a:lnTo>
                        <a:pt x="233602" y="466058"/>
                      </a:lnTo>
                      <a:lnTo>
                        <a:pt x="233602" y="116555"/>
                      </a:lnTo>
                      <a:lnTo>
                        <a:pt x="610" y="5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48" name="Freeform 2547">
                  <a:extLst>
                    <a:ext uri="{FF2B5EF4-FFF2-40B4-BE49-F238E27FC236}">
                      <a16:creationId xmlns:a16="http://schemas.microsoft.com/office/drawing/2014/main" id="{DB7A28D4-8DCF-675A-7300-E2620BF40624}"/>
                    </a:ext>
                  </a:extLst>
                </p:cNvPr>
                <p:cNvSpPr/>
                <p:nvPr/>
              </p:nvSpPr>
              <p:spPr>
                <a:xfrm>
                  <a:off x="6958949" y="1082097"/>
                  <a:ext cx="232992" cy="466003"/>
                </a:xfrm>
                <a:custGeom>
                  <a:avLst/>
                  <a:gdLst>
                    <a:gd name="connsiteX0" fmla="*/ 645 w 232992"/>
                    <a:gd name="connsiteY0" fmla="*/ 466058 h 466003"/>
                    <a:gd name="connsiteX1" fmla="*/ 233637 w 232992"/>
                    <a:gd name="connsiteY1" fmla="*/ 349557 h 466003"/>
                    <a:gd name="connsiteX2" fmla="*/ 233637 w 232992"/>
                    <a:gd name="connsiteY2" fmla="*/ 54 h 466003"/>
                    <a:gd name="connsiteX3" fmla="*/ 645 w 232992"/>
                    <a:gd name="connsiteY3" fmla="*/ 116555 h 466003"/>
                    <a:gd name="connsiteX4" fmla="*/ 645 w 232992"/>
                    <a:gd name="connsiteY4" fmla="*/ 466058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645" y="466058"/>
                      </a:moveTo>
                      <a:lnTo>
                        <a:pt x="233637" y="349557"/>
                      </a:lnTo>
                      <a:lnTo>
                        <a:pt x="233637" y="54"/>
                      </a:lnTo>
                      <a:lnTo>
                        <a:pt x="645" y="116555"/>
                      </a:lnTo>
                      <a:lnTo>
                        <a:pt x="645" y="4660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51" name="Freeform 2550">
                  <a:extLst>
                    <a:ext uri="{FF2B5EF4-FFF2-40B4-BE49-F238E27FC236}">
                      <a16:creationId xmlns:a16="http://schemas.microsoft.com/office/drawing/2014/main" id="{38453379-FE3A-985F-8E1A-7073F4AF55D9}"/>
                    </a:ext>
                  </a:extLst>
                </p:cNvPr>
                <p:cNvSpPr/>
                <p:nvPr/>
              </p:nvSpPr>
              <p:spPr>
                <a:xfrm>
                  <a:off x="6922544" y="982343"/>
                  <a:ext cx="72810" cy="36406"/>
                </a:xfrm>
                <a:custGeom>
                  <a:avLst/>
                  <a:gdLst>
                    <a:gd name="connsiteX0" fmla="*/ 37032 w 72810"/>
                    <a:gd name="connsiteY0" fmla="*/ 6 h 36406"/>
                    <a:gd name="connsiteX1" fmla="*/ 627 w 72810"/>
                    <a:gd name="connsiteY1" fmla="*/ 18209 h 36406"/>
                    <a:gd name="connsiteX2" fmla="*/ 37032 w 72810"/>
                    <a:gd name="connsiteY2" fmla="*/ 36412 h 36406"/>
                    <a:gd name="connsiteX3" fmla="*/ 73437 w 72810"/>
                    <a:gd name="connsiteY3" fmla="*/ 18209 h 36406"/>
                    <a:gd name="connsiteX4" fmla="*/ 37032 w 72810"/>
                    <a:gd name="connsiteY4" fmla="*/ 6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032" y="6"/>
                      </a:moveTo>
                      <a:lnTo>
                        <a:pt x="627" y="18209"/>
                      </a:lnTo>
                      <a:lnTo>
                        <a:pt x="37032" y="36412"/>
                      </a:lnTo>
                      <a:lnTo>
                        <a:pt x="73437" y="18209"/>
                      </a:lnTo>
                      <a:lnTo>
                        <a:pt x="37032" y="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52" name="Freeform 2551">
                  <a:extLst>
                    <a:ext uri="{FF2B5EF4-FFF2-40B4-BE49-F238E27FC236}">
                      <a16:creationId xmlns:a16="http://schemas.microsoft.com/office/drawing/2014/main" id="{A84D39C2-058A-0281-608E-D8B9BFF5E5FF}"/>
                    </a:ext>
                  </a:extLst>
                </p:cNvPr>
                <p:cNvSpPr/>
                <p:nvPr/>
              </p:nvSpPr>
              <p:spPr>
                <a:xfrm>
                  <a:off x="6969143" y="1005643"/>
                  <a:ext cx="72810" cy="36406"/>
                </a:xfrm>
                <a:custGeom>
                  <a:avLst/>
                  <a:gdLst>
                    <a:gd name="connsiteX0" fmla="*/ 37040 w 72810"/>
                    <a:gd name="connsiteY0" fmla="*/ 9 h 36406"/>
                    <a:gd name="connsiteX1" fmla="*/ 34488 w 72810"/>
                    <a:gd name="connsiteY1" fmla="*/ 1466 h 36406"/>
                    <a:gd name="connsiteX2" fmla="*/ 11189 w 72810"/>
                    <a:gd name="connsiteY2" fmla="*/ 13116 h 36406"/>
                    <a:gd name="connsiteX3" fmla="*/ 635 w 72810"/>
                    <a:gd name="connsiteY3" fmla="*/ 18213 h 36406"/>
                    <a:gd name="connsiteX4" fmla="*/ 11189 w 72810"/>
                    <a:gd name="connsiteY4" fmla="*/ 23310 h 36406"/>
                    <a:gd name="connsiteX5" fmla="*/ 34488 w 72810"/>
                    <a:gd name="connsiteY5" fmla="*/ 34960 h 36406"/>
                    <a:gd name="connsiteX6" fmla="*/ 37040 w 72810"/>
                    <a:gd name="connsiteY6" fmla="*/ 36416 h 36406"/>
                    <a:gd name="connsiteX7" fmla="*/ 39591 w 72810"/>
                    <a:gd name="connsiteY7" fmla="*/ 34960 h 36406"/>
                    <a:gd name="connsiteX8" fmla="*/ 62890 w 72810"/>
                    <a:gd name="connsiteY8" fmla="*/ 23310 h 36406"/>
                    <a:gd name="connsiteX9" fmla="*/ 73445 w 72810"/>
                    <a:gd name="connsiteY9" fmla="*/ 18213 h 36406"/>
                    <a:gd name="connsiteX10" fmla="*/ 62890 w 72810"/>
                    <a:gd name="connsiteY10" fmla="*/ 13116 h 36406"/>
                    <a:gd name="connsiteX11" fmla="*/ 39591 w 72810"/>
                    <a:gd name="connsiteY11" fmla="*/ 1466 h 36406"/>
                    <a:gd name="connsiteX12" fmla="*/ 37040 w 72810"/>
                    <a:gd name="connsiteY12" fmla="*/ 9 h 36406"/>
                    <a:gd name="connsiteX13" fmla="*/ 37040 w 72810"/>
                    <a:gd name="connsiteY13" fmla="*/ 13116 h 36406"/>
                    <a:gd name="connsiteX14" fmla="*/ 47594 w 72810"/>
                    <a:gd name="connsiteY14" fmla="*/ 18213 h 36406"/>
                    <a:gd name="connsiteX15" fmla="*/ 37040 w 72810"/>
                    <a:gd name="connsiteY15" fmla="*/ 23310 h 36406"/>
                    <a:gd name="connsiteX16" fmla="*/ 26485 w 72810"/>
                    <a:gd name="connsiteY16" fmla="*/ 18213 h 36406"/>
                    <a:gd name="connsiteX17" fmla="*/ 37040 w 72810"/>
                    <a:gd name="connsiteY17" fmla="*/ 13116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040" y="9"/>
                      </a:moveTo>
                      <a:lnTo>
                        <a:pt x="34488" y="1466"/>
                      </a:lnTo>
                      <a:lnTo>
                        <a:pt x="11189" y="13116"/>
                      </a:lnTo>
                      <a:lnTo>
                        <a:pt x="635" y="18213"/>
                      </a:lnTo>
                      <a:lnTo>
                        <a:pt x="11189" y="23310"/>
                      </a:lnTo>
                      <a:lnTo>
                        <a:pt x="34488" y="34960"/>
                      </a:lnTo>
                      <a:lnTo>
                        <a:pt x="37040" y="36416"/>
                      </a:lnTo>
                      <a:lnTo>
                        <a:pt x="39591" y="34960"/>
                      </a:lnTo>
                      <a:lnTo>
                        <a:pt x="62890" y="23310"/>
                      </a:lnTo>
                      <a:lnTo>
                        <a:pt x="73445" y="18213"/>
                      </a:lnTo>
                      <a:lnTo>
                        <a:pt x="62890" y="13116"/>
                      </a:lnTo>
                      <a:lnTo>
                        <a:pt x="39591" y="1466"/>
                      </a:lnTo>
                      <a:lnTo>
                        <a:pt x="37040" y="9"/>
                      </a:lnTo>
                      <a:close/>
                      <a:moveTo>
                        <a:pt x="37040" y="13116"/>
                      </a:moveTo>
                      <a:lnTo>
                        <a:pt x="47594" y="18213"/>
                      </a:lnTo>
                      <a:lnTo>
                        <a:pt x="37040" y="23310"/>
                      </a:lnTo>
                      <a:lnTo>
                        <a:pt x="26485" y="18213"/>
                      </a:lnTo>
                      <a:lnTo>
                        <a:pt x="37040" y="1311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53" name="Freeform 2552">
                  <a:extLst>
                    <a:ext uri="{FF2B5EF4-FFF2-40B4-BE49-F238E27FC236}">
                      <a16:creationId xmlns:a16="http://schemas.microsoft.com/office/drawing/2014/main" id="{988F60D4-EA43-86CD-22F6-281773F1074F}"/>
                    </a:ext>
                  </a:extLst>
                </p:cNvPr>
                <p:cNvSpPr/>
                <p:nvPr/>
              </p:nvSpPr>
              <p:spPr>
                <a:xfrm>
                  <a:off x="7015741" y="1028943"/>
                  <a:ext cx="72810" cy="36406"/>
                </a:xfrm>
                <a:custGeom>
                  <a:avLst/>
                  <a:gdLst>
                    <a:gd name="connsiteX0" fmla="*/ 37047 w 72810"/>
                    <a:gd name="connsiteY0" fmla="*/ 13 h 36406"/>
                    <a:gd name="connsiteX1" fmla="*/ 642 w 72810"/>
                    <a:gd name="connsiteY1" fmla="*/ 18216 h 36406"/>
                    <a:gd name="connsiteX2" fmla="*/ 37047 w 72810"/>
                    <a:gd name="connsiteY2" fmla="*/ 36420 h 36406"/>
                    <a:gd name="connsiteX3" fmla="*/ 73452 w 72810"/>
                    <a:gd name="connsiteY3" fmla="*/ 18216 h 36406"/>
                    <a:gd name="connsiteX4" fmla="*/ 37047 w 72810"/>
                    <a:gd name="connsiteY4" fmla="*/ 13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047" y="13"/>
                      </a:moveTo>
                      <a:lnTo>
                        <a:pt x="642" y="18216"/>
                      </a:lnTo>
                      <a:lnTo>
                        <a:pt x="37047" y="36420"/>
                      </a:lnTo>
                      <a:lnTo>
                        <a:pt x="73452" y="18216"/>
                      </a:lnTo>
                      <a:lnTo>
                        <a:pt x="37047" y="1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54" name="Freeform 2553">
                  <a:extLst>
                    <a:ext uri="{FF2B5EF4-FFF2-40B4-BE49-F238E27FC236}">
                      <a16:creationId xmlns:a16="http://schemas.microsoft.com/office/drawing/2014/main" id="{130B74EA-4A78-757A-1DF7-A4C02D42D64C}"/>
                    </a:ext>
                  </a:extLst>
                </p:cNvPr>
                <p:cNvSpPr/>
                <p:nvPr/>
              </p:nvSpPr>
              <p:spPr>
                <a:xfrm>
                  <a:off x="7062340" y="1052243"/>
                  <a:ext cx="72810" cy="36400"/>
                </a:xfrm>
                <a:custGeom>
                  <a:avLst/>
                  <a:gdLst>
                    <a:gd name="connsiteX0" fmla="*/ 37054 w 72810"/>
                    <a:gd name="connsiteY0" fmla="*/ 17 h 36400"/>
                    <a:gd name="connsiteX1" fmla="*/ 34502 w 72810"/>
                    <a:gd name="connsiteY1" fmla="*/ 1473 h 36400"/>
                    <a:gd name="connsiteX2" fmla="*/ 11203 w 72810"/>
                    <a:gd name="connsiteY2" fmla="*/ 13123 h 36400"/>
                    <a:gd name="connsiteX3" fmla="*/ 649 w 72810"/>
                    <a:gd name="connsiteY3" fmla="*/ 18220 h 36400"/>
                    <a:gd name="connsiteX4" fmla="*/ 11203 w 72810"/>
                    <a:gd name="connsiteY4" fmla="*/ 23323 h 36400"/>
                    <a:gd name="connsiteX5" fmla="*/ 34502 w 72810"/>
                    <a:gd name="connsiteY5" fmla="*/ 34973 h 36400"/>
                    <a:gd name="connsiteX6" fmla="*/ 37054 w 72810"/>
                    <a:gd name="connsiteY6" fmla="*/ 36417 h 36400"/>
                    <a:gd name="connsiteX7" fmla="*/ 39605 w 72810"/>
                    <a:gd name="connsiteY7" fmla="*/ 34973 h 36400"/>
                    <a:gd name="connsiteX8" fmla="*/ 62904 w 72810"/>
                    <a:gd name="connsiteY8" fmla="*/ 23323 h 36400"/>
                    <a:gd name="connsiteX9" fmla="*/ 73459 w 72810"/>
                    <a:gd name="connsiteY9" fmla="*/ 18220 h 36400"/>
                    <a:gd name="connsiteX10" fmla="*/ 62904 w 72810"/>
                    <a:gd name="connsiteY10" fmla="*/ 13123 h 36400"/>
                    <a:gd name="connsiteX11" fmla="*/ 39605 w 72810"/>
                    <a:gd name="connsiteY11" fmla="*/ 1473 h 36400"/>
                    <a:gd name="connsiteX12" fmla="*/ 37054 w 72810"/>
                    <a:gd name="connsiteY12" fmla="*/ 17 h 36400"/>
                    <a:gd name="connsiteX13" fmla="*/ 37054 w 72810"/>
                    <a:gd name="connsiteY13" fmla="*/ 13123 h 36400"/>
                    <a:gd name="connsiteX14" fmla="*/ 47608 w 72810"/>
                    <a:gd name="connsiteY14" fmla="*/ 18220 h 36400"/>
                    <a:gd name="connsiteX15" fmla="*/ 37054 w 72810"/>
                    <a:gd name="connsiteY15" fmla="*/ 23323 h 36400"/>
                    <a:gd name="connsiteX16" fmla="*/ 26499 w 72810"/>
                    <a:gd name="connsiteY16" fmla="*/ 18220 h 36400"/>
                    <a:gd name="connsiteX17" fmla="*/ 37054 w 72810"/>
                    <a:gd name="connsiteY17" fmla="*/ 13123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054" y="17"/>
                      </a:moveTo>
                      <a:lnTo>
                        <a:pt x="34502" y="1473"/>
                      </a:lnTo>
                      <a:lnTo>
                        <a:pt x="11203" y="13123"/>
                      </a:lnTo>
                      <a:lnTo>
                        <a:pt x="649" y="18220"/>
                      </a:lnTo>
                      <a:lnTo>
                        <a:pt x="11203" y="23323"/>
                      </a:lnTo>
                      <a:lnTo>
                        <a:pt x="34502" y="34973"/>
                      </a:lnTo>
                      <a:lnTo>
                        <a:pt x="37054" y="36417"/>
                      </a:lnTo>
                      <a:lnTo>
                        <a:pt x="39605" y="34973"/>
                      </a:lnTo>
                      <a:lnTo>
                        <a:pt x="62904" y="23323"/>
                      </a:lnTo>
                      <a:lnTo>
                        <a:pt x="73459" y="18220"/>
                      </a:lnTo>
                      <a:lnTo>
                        <a:pt x="62904" y="13123"/>
                      </a:lnTo>
                      <a:lnTo>
                        <a:pt x="39605" y="1473"/>
                      </a:lnTo>
                      <a:lnTo>
                        <a:pt x="37054" y="17"/>
                      </a:lnTo>
                      <a:close/>
                      <a:moveTo>
                        <a:pt x="37054" y="13123"/>
                      </a:moveTo>
                      <a:lnTo>
                        <a:pt x="47608" y="18220"/>
                      </a:lnTo>
                      <a:lnTo>
                        <a:pt x="37054" y="23323"/>
                      </a:lnTo>
                      <a:lnTo>
                        <a:pt x="26499" y="18220"/>
                      </a:lnTo>
                      <a:lnTo>
                        <a:pt x="37054" y="1312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55" name="Freeform 2554">
                  <a:extLst>
                    <a:ext uri="{FF2B5EF4-FFF2-40B4-BE49-F238E27FC236}">
                      <a16:creationId xmlns:a16="http://schemas.microsoft.com/office/drawing/2014/main" id="{EF1935E5-5471-1117-48C2-ED5684567A63}"/>
                    </a:ext>
                  </a:extLst>
                </p:cNvPr>
                <p:cNvSpPr/>
                <p:nvPr/>
              </p:nvSpPr>
              <p:spPr>
                <a:xfrm>
                  <a:off x="6829348" y="1028943"/>
                  <a:ext cx="72810" cy="36406"/>
                </a:xfrm>
                <a:custGeom>
                  <a:avLst/>
                  <a:gdLst>
                    <a:gd name="connsiteX0" fmla="*/ 37018 w 72810"/>
                    <a:gd name="connsiteY0" fmla="*/ 13 h 36406"/>
                    <a:gd name="connsiteX1" fmla="*/ 613 w 72810"/>
                    <a:gd name="connsiteY1" fmla="*/ 18216 h 36406"/>
                    <a:gd name="connsiteX2" fmla="*/ 37018 w 72810"/>
                    <a:gd name="connsiteY2" fmla="*/ 36420 h 36406"/>
                    <a:gd name="connsiteX3" fmla="*/ 73423 w 72810"/>
                    <a:gd name="connsiteY3" fmla="*/ 18216 h 36406"/>
                    <a:gd name="connsiteX4" fmla="*/ 37018 w 72810"/>
                    <a:gd name="connsiteY4" fmla="*/ 13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018" y="13"/>
                      </a:moveTo>
                      <a:lnTo>
                        <a:pt x="613" y="18216"/>
                      </a:lnTo>
                      <a:lnTo>
                        <a:pt x="37018" y="36420"/>
                      </a:lnTo>
                      <a:lnTo>
                        <a:pt x="73423" y="18216"/>
                      </a:lnTo>
                      <a:lnTo>
                        <a:pt x="37018" y="1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56" name="Freeform 2555">
                  <a:extLst>
                    <a:ext uri="{FF2B5EF4-FFF2-40B4-BE49-F238E27FC236}">
                      <a16:creationId xmlns:a16="http://schemas.microsoft.com/office/drawing/2014/main" id="{9499AB06-E982-6387-6EE4-F39BB954E771}"/>
                    </a:ext>
                  </a:extLst>
                </p:cNvPr>
                <p:cNvSpPr/>
                <p:nvPr/>
              </p:nvSpPr>
              <p:spPr>
                <a:xfrm>
                  <a:off x="6875946" y="1005643"/>
                  <a:ext cx="72810" cy="36406"/>
                </a:xfrm>
                <a:custGeom>
                  <a:avLst/>
                  <a:gdLst>
                    <a:gd name="connsiteX0" fmla="*/ 37025 w 72810"/>
                    <a:gd name="connsiteY0" fmla="*/ 9 h 36406"/>
                    <a:gd name="connsiteX1" fmla="*/ 34474 w 72810"/>
                    <a:gd name="connsiteY1" fmla="*/ 1466 h 36406"/>
                    <a:gd name="connsiteX2" fmla="*/ 11175 w 72810"/>
                    <a:gd name="connsiteY2" fmla="*/ 13116 h 36406"/>
                    <a:gd name="connsiteX3" fmla="*/ 620 w 72810"/>
                    <a:gd name="connsiteY3" fmla="*/ 18213 h 36406"/>
                    <a:gd name="connsiteX4" fmla="*/ 11175 w 72810"/>
                    <a:gd name="connsiteY4" fmla="*/ 23310 h 36406"/>
                    <a:gd name="connsiteX5" fmla="*/ 34474 w 72810"/>
                    <a:gd name="connsiteY5" fmla="*/ 34960 h 36406"/>
                    <a:gd name="connsiteX6" fmla="*/ 37025 w 72810"/>
                    <a:gd name="connsiteY6" fmla="*/ 36416 h 36406"/>
                    <a:gd name="connsiteX7" fmla="*/ 39577 w 72810"/>
                    <a:gd name="connsiteY7" fmla="*/ 34960 h 36406"/>
                    <a:gd name="connsiteX8" fmla="*/ 62876 w 72810"/>
                    <a:gd name="connsiteY8" fmla="*/ 23310 h 36406"/>
                    <a:gd name="connsiteX9" fmla="*/ 73430 w 72810"/>
                    <a:gd name="connsiteY9" fmla="*/ 18213 h 36406"/>
                    <a:gd name="connsiteX10" fmla="*/ 62876 w 72810"/>
                    <a:gd name="connsiteY10" fmla="*/ 13116 h 36406"/>
                    <a:gd name="connsiteX11" fmla="*/ 39577 w 72810"/>
                    <a:gd name="connsiteY11" fmla="*/ 1466 h 36406"/>
                    <a:gd name="connsiteX12" fmla="*/ 37025 w 72810"/>
                    <a:gd name="connsiteY12" fmla="*/ 9 h 36406"/>
                    <a:gd name="connsiteX13" fmla="*/ 37025 w 72810"/>
                    <a:gd name="connsiteY13" fmla="*/ 13116 h 36406"/>
                    <a:gd name="connsiteX14" fmla="*/ 47580 w 72810"/>
                    <a:gd name="connsiteY14" fmla="*/ 18213 h 36406"/>
                    <a:gd name="connsiteX15" fmla="*/ 37025 w 72810"/>
                    <a:gd name="connsiteY15" fmla="*/ 23310 h 36406"/>
                    <a:gd name="connsiteX16" fmla="*/ 26471 w 72810"/>
                    <a:gd name="connsiteY16" fmla="*/ 18213 h 36406"/>
                    <a:gd name="connsiteX17" fmla="*/ 37025 w 72810"/>
                    <a:gd name="connsiteY17" fmla="*/ 13116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025" y="9"/>
                      </a:moveTo>
                      <a:lnTo>
                        <a:pt x="34474" y="1466"/>
                      </a:lnTo>
                      <a:lnTo>
                        <a:pt x="11175" y="13116"/>
                      </a:lnTo>
                      <a:lnTo>
                        <a:pt x="620" y="18213"/>
                      </a:lnTo>
                      <a:lnTo>
                        <a:pt x="11175" y="23310"/>
                      </a:lnTo>
                      <a:lnTo>
                        <a:pt x="34474" y="34960"/>
                      </a:lnTo>
                      <a:lnTo>
                        <a:pt x="37025" y="36416"/>
                      </a:lnTo>
                      <a:lnTo>
                        <a:pt x="39577" y="34960"/>
                      </a:lnTo>
                      <a:lnTo>
                        <a:pt x="62876" y="23310"/>
                      </a:lnTo>
                      <a:lnTo>
                        <a:pt x="73430" y="18213"/>
                      </a:lnTo>
                      <a:lnTo>
                        <a:pt x="62876" y="13116"/>
                      </a:lnTo>
                      <a:lnTo>
                        <a:pt x="39577" y="1466"/>
                      </a:lnTo>
                      <a:lnTo>
                        <a:pt x="37025" y="9"/>
                      </a:lnTo>
                      <a:close/>
                      <a:moveTo>
                        <a:pt x="37025" y="13116"/>
                      </a:moveTo>
                      <a:lnTo>
                        <a:pt x="47580" y="18213"/>
                      </a:lnTo>
                      <a:lnTo>
                        <a:pt x="37025" y="23310"/>
                      </a:lnTo>
                      <a:lnTo>
                        <a:pt x="26471" y="18213"/>
                      </a:lnTo>
                      <a:lnTo>
                        <a:pt x="37025" y="1311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57" name="Freeform 2556">
                  <a:extLst>
                    <a:ext uri="{FF2B5EF4-FFF2-40B4-BE49-F238E27FC236}">
                      <a16:creationId xmlns:a16="http://schemas.microsoft.com/office/drawing/2014/main" id="{5214F850-CD18-EC42-3B0F-6CBD2F8A7B37}"/>
                    </a:ext>
                  </a:extLst>
                </p:cNvPr>
                <p:cNvSpPr/>
                <p:nvPr/>
              </p:nvSpPr>
              <p:spPr>
                <a:xfrm>
                  <a:off x="6782749" y="1052243"/>
                  <a:ext cx="72810" cy="36400"/>
                </a:xfrm>
                <a:custGeom>
                  <a:avLst/>
                  <a:gdLst>
                    <a:gd name="connsiteX0" fmla="*/ 37011 w 72810"/>
                    <a:gd name="connsiteY0" fmla="*/ 17 h 36400"/>
                    <a:gd name="connsiteX1" fmla="*/ 34462 w 72810"/>
                    <a:gd name="connsiteY1" fmla="*/ 1473 h 36400"/>
                    <a:gd name="connsiteX2" fmla="*/ 11163 w 72810"/>
                    <a:gd name="connsiteY2" fmla="*/ 13123 h 36400"/>
                    <a:gd name="connsiteX3" fmla="*/ 606 w 72810"/>
                    <a:gd name="connsiteY3" fmla="*/ 18220 h 36400"/>
                    <a:gd name="connsiteX4" fmla="*/ 11163 w 72810"/>
                    <a:gd name="connsiteY4" fmla="*/ 23323 h 36400"/>
                    <a:gd name="connsiteX5" fmla="*/ 34462 w 72810"/>
                    <a:gd name="connsiteY5" fmla="*/ 34973 h 36400"/>
                    <a:gd name="connsiteX6" fmla="*/ 37011 w 72810"/>
                    <a:gd name="connsiteY6" fmla="*/ 36417 h 36400"/>
                    <a:gd name="connsiteX7" fmla="*/ 39562 w 72810"/>
                    <a:gd name="connsiteY7" fmla="*/ 34973 h 36400"/>
                    <a:gd name="connsiteX8" fmla="*/ 62862 w 72810"/>
                    <a:gd name="connsiteY8" fmla="*/ 23323 h 36400"/>
                    <a:gd name="connsiteX9" fmla="*/ 73416 w 72810"/>
                    <a:gd name="connsiteY9" fmla="*/ 18220 h 36400"/>
                    <a:gd name="connsiteX10" fmla="*/ 62862 w 72810"/>
                    <a:gd name="connsiteY10" fmla="*/ 13123 h 36400"/>
                    <a:gd name="connsiteX11" fmla="*/ 39562 w 72810"/>
                    <a:gd name="connsiteY11" fmla="*/ 1473 h 36400"/>
                    <a:gd name="connsiteX12" fmla="*/ 37011 w 72810"/>
                    <a:gd name="connsiteY12" fmla="*/ 17 h 36400"/>
                    <a:gd name="connsiteX13" fmla="*/ 37011 w 72810"/>
                    <a:gd name="connsiteY13" fmla="*/ 13123 h 36400"/>
                    <a:gd name="connsiteX14" fmla="*/ 47566 w 72810"/>
                    <a:gd name="connsiteY14" fmla="*/ 18220 h 36400"/>
                    <a:gd name="connsiteX15" fmla="*/ 37011 w 72810"/>
                    <a:gd name="connsiteY15" fmla="*/ 23323 h 36400"/>
                    <a:gd name="connsiteX16" fmla="*/ 26454 w 72810"/>
                    <a:gd name="connsiteY16" fmla="*/ 18220 h 36400"/>
                    <a:gd name="connsiteX17" fmla="*/ 37011 w 72810"/>
                    <a:gd name="connsiteY17" fmla="*/ 13123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011" y="17"/>
                      </a:moveTo>
                      <a:lnTo>
                        <a:pt x="34462" y="1473"/>
                      </a:lnTo>
                      <a:lnTo>
                        <a:pt x="11163" y="13123"/>
                      </a:lnTo>
                      <a:lnTo>
                        <a:pt x="606" y="18220"/>
                      </a:lnTo>
                      <a:lnTo>
                        <a:pt x="11163" y="23323"/>
                      </a:lnTo>
                      <a:lnTo>
                        <a:pt x="34462" y="34973"/>
                      </a:lnTo>
                      <a:lnTo>
                        <a:pt x="37011" y="36417"/>
                      </a:lnTo>
                      <a:lnTo>
                        <a:pt x="39562" y="34973"/>
                      </a:lnTo>
                      <a:lnTo>
                        <a:pt x="62862" y="23323"/>
                      </a:lnTo>
                      <a:lnTo>
                        <a:pt x="73416" y="18220"/>
                      </a:lnTo>
                      <a:lnTo>
                        <a:pt x="62862" y="13123"/>
                      </a:lnTo>
                      <a:lnTo>
                        <a:pt x="39562" y="1473"/>
                      </a:lnTo>
                      <a:lnTo>
                        <a:pt x="37011" y="17"/>
                      </a:lnTo>
                      <a:close/>
                      <a:moveTo>
                        <a:pt x="37011" y="13123"/>
                      </a:moveTo>
                      <a:lnTo>
                        <a:pt x="47566" y="18220"/>
                      </a:lnTo>
                      <a:lnTo>
                        <a:pt x="37011" y="23323"/>
                      </a:lnTo>
                      <a:lnTo>
                        <a:pt x="26454" y="18220"/>
                      </a:lnTo>
                      <a:lnTo>
                        <a:pt x="37011" y="1312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58" name="Freeform 2557">
                  <a:extLst>
                    <a:ext uri="{FF2B5EF4-FFF2-40B4-BE49-F238E27FC236}">
                      <a16:creationId xmlns:a16="http://schemas.microsoft.com/office/drawing/2014/main" id="{DF59009F-CB20-B8FF-A29D-34595CC4E123}"/>
                    </a:ext>
                  </a:extLst>
                </p:cNvPr>
                <p:cNvSpPr/>
                <p:nvPr/>
              </p:nvSpPr>
              <p:spPr>
                <a:xfrm>
                  <a:off x="6841883" y="1326993"/>
                  <a:ext cx="93196" cy="151451"/>
                </a:xfrm>
                <a:custGeom>
                  <a:avLst/>
                  <a:gdLst>
                    <a:gd name="connsiteX0" fmla="*/ 617 w 93196"/>
                    <a:gd name="connsiteY0" fmla="*/ 67 h 151451"/>
                    <a:gd name="connsiteX1" fmla="*/ 93814 w 93196"/>
                    <a:gd name="connsiteY1" fmla="*/ 46667 h 151451"/>
                    <a:gd name="connsiteX2" fmla="*/ 93814 w 93196"/>
                    <a:gd name="connsiteY2" fmla="*/ 151518 h 151451"/>
                    <a:gd name="connsiteX3" fmla="*/ 617 w 93196"/>
                    <a:gd name="connsiteY3" fmla="*/ 104918 h 151451"/>
                    <a:gd name="connsiteX4" fmla="*/ 617 w 93196"/>
                    <a:gd name="connsiteY4" fmla="*/ 67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617" y="67"/>
                      </a:moveTo>
                      <a:lnTo>
                        <a:pt x="93814" y="46667"/>
                      </a:lnTo>
                      <a:lnTo>
                        <a:pt x="93814" y="151518"/>
                      </a:lnTo>
                      <a:lnTo>
                        <a:pt x="617" y="104918"/>
                      </a:lnTo>
                      <a:lnTo>
                        <a:pt x="617" y="6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59" name="Freeform 2558">
                  <a:extLst>
                    <a:ext uri="{FF2B5EF4-FFF2-40B4-BE49-F238E27FC236}">
                      <a16:creationId xmlns:a16="http://schemas.microsoft.com/office/drawing/2014/main" id="{493D47D4-9090-773A-9EE6-082343A5822D}"/>
                    </a:ext>
                  </a:extLst>
                </p:cNvPr>
                <p:cNvSpPr/>
                <p:nvPr/>
              </p:nvSpPr>
              <p:spPr>
                <a:xfrm>
                  <a:off x="6836629" y="1317289"/>
                  <a:ext cx="104846" cy="170371"/>
                </a:xfrm>
                <a:custGeom>
                  <a:avLst/>
                  <a:gdLst>
                    <a:gd name="connsiteX0" fmla="*/ 617 w 104846"/>
                    <a:gd name="connsiteY0" fmla="*/ 67 h 170371"/>
                    <a:gd name="connsiteX1" fmla="*/ 617 w 104846"/>
                    <a:gd name="connsiteY1" fmla="*/ 9527 h 170371"/>
                    <a:gd name="connsiteX2" fmla="*/ 617 w 104846"/>
                    <a:gd name="connsiteY2" fmla="*/ 114378 h 170371"/>
                    <a:gd name="connsiteX3" fmla="*/ 617 w 104846"/>
                    <a:gd name="connsiteY3" fmla="*/ 118013 h 170371"/>
                    <a:gd name="connsiteX4" fmla="*/ 3890 w 104846"/>
                    <a:gd name="connsiteY4" fmla="*/ 119481 h 170371"/>
                    <a:gd name="connsiteX5" fmla="*/ 97087 w 104846"/>
                    <a:gd name="connsiteY5" fmla="*/ 166081 h 170371"/>
                    <a:gd name="connsiteX6" fmla="*/ 105463 w 104846"/>
                    <a:gd name="connsiteY6" fmla="*/ 170438 h 170371"/>
                    <a:gd name="connsiteX7" fmla="*/ 105463 w 104846"/>
                    <a:gd name="connsiteY7" fmla="*/ 160978 h 170371"/>
                    <a:gd name="connsiteX8" fmla="*/ 105463 w 104846"/>
                    <a:gd name="connsiteY8" fmla="*/ 56127 h 170371"/>
                    <a:gd name="connsiteX9" fmla="*/ 105463 w 104846"/>
                    <a:gd name="connsiteY9" fmla="*/ 52492 h 170371"/>
                    <a:gd name="connsiteX10" fmla="*/ 102190 w 104846"/>
                    <a:gd name="connsiteY10" fmla="*/ 51025 h 170371"/>
                    <a:gd name="connsiteX11" fmla="*/ 8993 w 104846"/>
                    <a:gd name="connsiteY11" fmla="*/ 4424 h 170371"/>
                    <a:gd name="connsiteX12" fmla="*/ 617 w 104846"/>
                    <a:gd name="connsiteY12" fmla="*/ 67 h 170371"/>
                    <a:gd name="connsiteX13" fmla="*/ 12266 w 104846"/>
                    <a:gd name="connsiteY13" fmla="*/ 18987 h 170371"/>
                    <a:gd name="connsiteX14" fmla="*/ 93814 w 104846"/>
                    <a:gd name="connsiteY14" fmla="*/ 59762 h 170371"/>
                    <a:gd name="connsiteX15" fmla="*/ 93814 w 104846"/>
                    <a:gd name="connsiteY15" fmla="*/ 151518 h 170371"/>
                    <a:gd name="connsiteX16" fmla="*/ 12266 w 104846"/>
                    <a:gd name="connsiteY16" fmla="*/ 110743 h 170371"/>
                    <a:gd name="connsiteX17" fmla="*/ 12266 w 104846"/>
                    <a:gd name="connsiteY17" fmla="*/ 18987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617" y="67"/>
                      </a:moveTo>
                      <a:lnTo>
                        <a:pt x="617" y="9527"/>
                      </a:lnTo>
                      <a:lnTo>
                        <a:pt x="617" y="114378"/>
                      </a:lnTo>
                      <a:lnTo>
                        <a:pt x="617" y="118013"/>
                      </a:lnTo>
                      <a:lnTo>
                        <a:pt x="3890" y="119481"/>
                      </a:lnTo>
                      <a:lnTo>
                        <a:pt x="97087" y="166081"/>
                      </a:lnTo>
                      <a:lnTo>
                        <a:pt x="105463" y="170438"/>
                      </a:lnTo>
                      <a:lnTo>
                        <a:pt x="105463" y="160978"/>
                      </a:lnTo>
                      <a:lnTo>
                        <a:pt x="105463" y="56127"/>
                      </a:lnTo>
                      <a:lnTo>
                        <a:pt x="105463" y="52492"/>
                      </a:lnTo>
                      <a:lnTo>
                        <a:pt x="102190" y="51025"/>
                      </a:lnTo>
                      <a:lnTo>
                        <a:pt x="8993" y="4424"/>
                      </a:lnTo>
                      <a:lnTo>
                        <a:pt x="617" y="67"/>
                      </a:lnTo>
                      <a:close/>
                      <a:moveTo>
                        <a:pt x="12266" y="18987"/>
                      </a:moveTo>
                      <a:lnTo>
                        <a:pt x="93814" y="59762"/>
                      </a:lnTo>
                      <a:lnTo>
                        <a:pt x="93814" y="151518"/>
                      </a:lnTo>
                      <a:lnTo>
                        <a:pt x="12266" y="110743"/>
                      </a:lnTo>
                      <a:lnTo>
                        <a:pt x="12266" y="1898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60" name="Freeform 2559">
                  <a:extLst>
                    <a:ext uri="{FF2B5EF4-FFF2-40B4-BE49-F238E27FC236}">
                      <a16:creationId xmlns:a16="http://schemas.microsoft.com/office/drawing/2014/main" id="{5C56DEF5-2249-1F34-ADCB-9AC1B971F5F3}"/>
                    </a:ext>
                  </a:extLst>
                </p:cNvPr>
                <p:cNvSpPr/>
                <p:nvPr/>
              </p:nvSpPr>
              <p:spPr>
                <a:xfrm>
                  <a:off x="6743432" y="1130887"/>
                  <a:ext cx="34948" cy="310172"/>
                </a:xfrm>
                <a:custGeom>
                  <a:avLst/>
                  <a:gdLst>
                    <a:gd name="connsiteX0" fmla="*/ 597 w 34948"/>
                    <a:gd name="connsiteY0" fmla="*/ 49 h 310172"/>
                    <a:gd name="connsiteX1" fmla="*/ 597 w 34948"/>
                    <a:gd name="connsiteY1" fmla="*/ 9509 h 310172"/>
                    <a:gd name="connsiteX2" fmla="*/ 597 w 34948"/>
                    <a:gd name="connsiteY2" fmla="*/ 289111 h 310172"/>
                    <a:gd name="connsiteX3" fmla="*/ 597 w 34948"/>
                    <a:gd name="connsiteY3" fmla="*/ 292746 h 310172"/>
                    <a:gd name="connsiteX4" fmla="*/ 3873 w 34948"/>
                    <a:gd name="connsiteY4" fmla="*/ 294214 h 310172"/>
                    <a:gd name="connsiteX5" fmla="*/ 27172 w 34948"/>
                    <a:gd name="connsiteY5" fmla="*/ 305864 h 310172"/>
                    <a:gd name="connsiteX6" fmla="*/ 35546 w 34948"/>
                    <a:gd name="connsiteY6" fmla="*/ 310221 h 310172"/>
                    <a:gd name="connsiteX7" fmla="*/ 35546 w 34948"/>
                    <a:gd name="connsiteY7" fmla="*/ 300762 h 310172"/>
                    <a:gd name="connsiteX8" fmla="*/ 35546 w 34948"/>
                    <a:gd name="connsiteY8" fmla="*/ 21159 h 310172"/>
                    <a:gd name="connsiteX9" fmla="*/ 35546 w 34948"/>
                    <a:gd name="connsiteY9" fmla="*/ 17524 h 310172"/>
                    <a:gd name="connsiteX10" fmla="*/ 32270 w 34948"/>
                    <a:gd name="connsiteY10" fmla="*/ 16057 h 310172"/>
                    <a:gd name="connsiteX11" fmla="*/ 8971 w 34948"/>
                    <a:gd name="connsiteY11" fmla="*/ 4406 h 310172"/>
                    <a:gd name="connsiteX12" fmla="*/ 597 w 34948"/>
                    <a:gd name="connsiteY12" fmla="*/ 49 h 310172"/>
                    <a:gd name="connsiteX13" fmla="*/ 12247 w 34948"/>
                    <a:gd name="connsiteY13" fmla="*/ 18969 h 310172"/>
                    <a:gd name="connsiteX14" fmla="*/ 23897 w 34948"/>
                    <a:gd name="connsiteY14" fmla="*/ 24794 h 310172"/>
                    <a:gd name="connsiteX15" fmla="*/ 23897 w 34948"/>
                    <a:gd name="connsiteY15" fmla="*/ 291302 h 310172"/>
                    <a:gd name="connsiteX16" fmla="*/ 12247 w 34948"/>
                    <a:gd name="connsiteY16" fmla="*/ 285477 h 310172"/>
                    <a:gd name="connsiteX17" fmla="*/ 12247 w 34948"/>
                    <a:gd name="connsiteY17" fmla="*/ 18969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597" y="49"/>
                      </a:moveTo>
                      <a:lnTo>
                        <a:pt x="597" y="9509"/>
                      </a:lnTo>
                      <a:lnTo>
                        <a:pt x="597" y="289111"/>
                      </a:lnTo>
                      <a:lnTo>
                        <a:pt x="597" y="292746"/>
                      </a:lnTo>
                      <a:lnTo>
                        <a:pt x="3873" y="294214"/>
                      </a:lnTo>
                      <a:lnTo>
                        <a:pt x="27172" y="305864"/>
                      </a:lnTo>
                      <a:lnTo>
                        <a:pt x="35546" y="310221"/>
                      </a:lnTo>
                      <a:lnTo>
                        <a:pt x="35546" y="300762"/>
                      </a:lnTo>
                      <a:lnTo>
                        <a:pt x="35546" y="21159"/>
                      </a:lnTo>
                      <a:lnTo>
                        <a:pt x="35546" y="17524"/>
                      </a:lnTo>
                      <a:lnTo>
                        <a:pt x="32270" y="16057"/>
                      </a:lnTo>
                      <a:lnTo>
                        <a:pt x="8971" y="4406"/>
                      </a:lnTo>
                      <a:lnTo>
                        <a:pt x="597" y="49"/>
                      </a:lnTo>
                      <a:close/>
                      <a:moveTo>
                        <a:pt x="12247" y="18969"/>
                      </a:moveTo>
                      <a:lnTo>
                        <a:pt x="23897" y="24794"/>
                      </a:lnTo>
                      <a:lnTo>
                        <a:pt x="23897" y="291302"/>
                      </a:lnTo>
                      <a:lnTo>
                        <a:pt x="12247" y="285477"/>
                      </a:lnTo>
                      <a:lnTo>
                        <a:pt x="12247" y="1896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61" name="Freeform 2560">
                  <a:extLst>
                    <a:ext uri="{FF2B5EF4-FFF2-40B4-BE49-F238E27FC236}">
                      <a16:creationId xmlns:a16="http://schemas.microsoft.com/office/drawing/2014/main" id="{C10B4A23-7388-02EC-74BD-5667FCAAF783}"/>
                    </a:ext>
                  </a:extLst>
                </p:cNvPr>
                <p:cNvSpPr/>
                <p:nvPr/>
              </p:nvSpPr>
              <p:spPr>
                <a:xfrm>
                  <a:off x="6784205" y="1148363"/>
                  <a:ext cx="34948" cy="310172"/>
                </a:xfrm>
                <a:custGeom>
                  <a:avLst/>
                  <a:gdLst>
                    <a:gd name="connsiteX0" fmla="*/ 604 w 34948"/>
                    <a:gd name="connsiteY0" fmla="*/ 52 h 310172"/>
                    <a:gd name="connsiteX1" fmla="*/ 604 w 34948"/>
                    <a:gd name="connsiteY1" fmla="*/ 292749 h 310172"/>
                    <a:gd name="connsiteX2" fmla="*/ 35552 w 34948"/>
                    <a:gd name="connsiteY2" fmla="*/ 310224 h 310172"/>
                    <a:gd name="connsiteX3" fmla="*/ 35552 w 34948"/>
                    <a:gd name="connsiteY3" fmla="*/ 17527 h 310172"/>
                    <a:gd name="connsiteX4" fmla="*/ 604 w 34948"/>
                    <a:gd name="connsiteY4" fmla="*/ 52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604" y="52"/>
                      </a:moveTo>
                      <a:lnTo>
                        <a:pt x="604" y="292749"/>
                      </a:lnTo>
                      <a:lnTo>
                        <a:pt x="35552" y="310224"/>
                      </a:lnTo>
                      <a:lnTo>
                        <a:pt x="35552" y="17527"/>
                      </a:lnTo>
                      <a:lnTo>
                        <a:pt x="604" y="5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63" name="Freeform 2562">
                  <a:extLst>
                    <a:ext uri="{FF2B5EF4-FFF2-40B4-BE49-F238E27FC236}">
                      <a16:creationId xmlns:a16="http://schemas.microsoft.com/office/drawing/2014/main" id="{4E578F50-8401-FD1A-72BB-7651260A045F}"/>
                    </a:ext>
                  </a:extLst>
                </p:cNvPr>
                <p:cNvSpPr/>
                <p:nvPr/>
              </p:nvSpPr>
              <p:spPr>
                <a:xfrm>
                  <a:off x="6836629" y="1165838"/>
                  <a:ext cx="58248" cy="158720"/>
                </a:xfrm>
                <a:custGeom>
                  <a:avLst/>
                  <a:gdLst>
                    <a:gd name="connsiteX0" fmla="*/ 613 w 58248"/>
                    <a:gd name="connsiteY0" fmla="*/ 43 h 158720"/>
                    <a:gd name="connsiteX1" fmla="*/ 613 w 58248"/>
                    <a:gd name="connsiteY1" fmla="*/ 9503 h 158720"/>
                    <a:gd name="connsiteX2" fmla="*/ 613 w 58248"/>
                    <a:gd name="connsiteY2" fmla="*/ 126004 h 158720"/>
                    <a:gd name="connsiteX3" fmla="*/ 613 w 58248"/>
                    <a:gd name="connsiteY3" fmla="*/ 129639 h 158720"/>
                    <a:gd name="connsiteX4" fmla="*/ 3887 w 58248"/>
                    <a:gd name="connsiteY4" fmla="*/ 131107 h 158720"/>
                    <a:gd name="connsiteX5" fmla="*/ 50485 w 58248"/>
                    <a:gd name="connsiteY5" fmla="*/ 154407 h 158720"/>
                    <a:gd name="connsiteX6" fmla="*/ 58861 w 58248"/>
                    <a:gd name="connsiteY6" fmla="*/ 158764 h 158720"/>
                    <a:gd name="connsiteX7" fmla="*/ 58861 w 58248"/>
                    <a:gd name="connsiteY7" fmla="*/ 149304 h 158720"/>
                    <a:gd name="connsiteX8" fmla="*/ 58861 w 58248"/>
                    <a:gd name="connsiteY8" fmla="*/ 32803 h 158720"/>
                    <a:gd name="connsiteX9" fmla="*/ 58861 w 58248"/>
                    <a:gd name="connsiteY9" fmla="*/ 29168 h 158720"/>
                    <a:gd name="connsiteX10" fmla="*/ 55588 w 58248"/>
                    <a:gd name="connsiteY10" fmla="*/ 27700 h 158720"/>
                    <a:gd name="connsiteX11" fmla="*/ 8989 w 58248"/>
                    <a:gd name="connsiteY11" fmla="*/ 4400 h 158720"/>
                    <a:gd name="connsiteX12" fmla="*/ 613 w 58248"/>
                    <a:gd name="connsiteY12" fmla="*/ 43 h 158720"/>
                    <a:gd name="connsiteX13" fmla="*/ 12263 w 58248"/>
                    <a:gd name="connsiteY13" fmla="*/ 18963 h 158720"/>
                    <a:gd name="connsiteX14" fmla="*/ 47212 w 58248"/>
                    <a:gd name="connsiteY14" fmla="*/ 36438 h 158720"/>
                    <a:gd name="connsiteX15" fmla="*/ 47212 w 58248"/>
                    <a:gd name="connsiteY15" fmla="*/ 139844 h 158720"/>
                    <a:gd name="connsiteX16" fmla="*/ 12263 w 58248"/>
                    <a:gd name="connsiteY16" fmla="*/ 122369 h 158720"/>
                    <a:gd name="connsiteX17" fmla="*/ 12263 w 58248"/>
                    <a:gd name="connsiteY17" fmla="*/ 18963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613" y="43"/>
                      </a:moveTo>
                      <a:lnTo>
                        <a:pt x="613" y="9503"/>
                      </a:lnTo>
                      <a:lnTo>
                        <a:pt x="613" y="126004"/>
                      </a:lnTo>
                      <a:lnTo>
                        <a:pt x="613" y="129639"/>
                      </a:lnTo>
                      <a:lnTo>
                        <a:pt x="3887" y="131107"/>
                      </a:lnTo>
                      <a:lnTo>
                        <a:pt x="50485" y="154407"/>
                      </a:lnTo>
                      <a:lnTo>
                        <a:pt x="58861" y="158764"/>
                      </a:lnTo>
                      <a:lnTo>
                        <a:pt x="58861" y="149304"/>
                      </a:lnTo>
                      <a:lnTo>
                        <a:pt x="58861" y="32803"/>
                      </a:lnTo>
                      <a:lnTo>
                        <a:pt x="58861" y="29168"/>
                      </a:lnTo>
                      <a:lnTo>
                        <a:pt x="55588" y="27700"/>
                      </a:lnTo>
                      <a:lnTo>
                        <a:pt x="8989" y="4400"/>
                      </a:lnTo>
                      <a:lnTo>
                        <a:pt x="613" y="43"/>
                      </a:lnTo>
                      <a:close/>
                      <a:moveTo>
                        <a:pt x="12263" y="18963"/>
                      </a:moveTo>
                      <a:lnTo>
                        <a:pt x="47212" y="36438"/>
                      </a:lnTo>
                      <a:lnTo>
                        <a:pt x="47212" y="139844"/>
                      </a:lnTo>
                      <a:lnTo>
                        <a:pt x="12263" y="122369"/>
                      </a:lnTo>
                      <a:lnTo>
                        <a:pt x="12263" y="1896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64" name="Freeform 2563">
                  <a:extLst>
                    <a:ext uri="{FF2B5EF4-FFF2-40B4-BE49-F238E27FC236}">
                      <a16:creationId xmlns:a16="http://schemas.microsoft.com/office/drawing/2014/main" id="{6621E807-3CA7-50A8-C9C8-F28A455BAF3B}"/>
                    </a:ext>
                  </a:extLst>
                </p:cNvPr>
                <p:cNvSpPr/>
                <p:nvPr/>
              </p:nvSpPr>
              <p:spPr>
                <a:xfrm>
                  <a:off x="6906526" y="1200788"/>
                  <a:ext cx="34948" cy="158720"/>
                </a:xfrm>
                <a:custGeom>
                  <a:avLst/>
                  <a:gdLst>
                    <a:gd name="connsiteX0" fmla="*/ 622 w 34948"/>
                    <a:gd name="connsiteY0" fmla="*/ 48 h 158720"/>
                    <a:gd name="connsiteX1" fmla="*/ 622 w 34948"/>
                    <a:gd name="connsiteY1" fmla="*/ 9508 h 158720"/>
                    <a:gd name="connsiteX2" fmla="*/ 622 w 34948"/>
                    <a:gd name="connsiteY2" fmla="*/ 137659 h 158720"/>
                    <a:gd name="connsiteX3" fmla="*/ 622 w 34948"/>
                    <a:gd name="connsiteY3" fmla="*/ 141294 h 158720"/>
                    <a:gd name="connsiteX4" fmla="*/ 3896 w 34948"/>
                    <a:gd name="connsiteY4" fmla="*/ 142762 h 158720"/>
                    <a:gd name="connsiteX5" fmla="*/ 27195 w 34948"/>
                    <a:gd name="connsiteY5" fmla="*/ 154412 h 158720"/>
                    <a:gd name="connsiteX6" fmla="*/ 35571 w 34948"/>
                    <a:gd name="connsiteY6" fmla="*/ 158769 h 158720"/>
                    <a:gd name="connsiteX7" fmla="*/ 35571 w 34948"/>
                    <a:gd name="connsiteY7" fmla="*/ 149309 h 158720"/>
                    <a:gd name="connsiteX8" fmla="*/ 35571 w 34948"/>
                    <a:gd name="connsiteY8" fmla="*/ 21158 h 158720"/>
                    <a:gd name="connsiteX9" fmla="*/ 35571 w 34948"/>
                    <a:gd name="connsiteY9" fmla="*/ 17524 h 158720"/>
                    <a:gd name="connsiteX10" fmla="*/ 32297 w 34948"/>
                    <a:gd name="connsiteY10" fmla="*/ 16056 h 158720"/>
                    <a:gd name="connsiteX11" fmla="*/ 8998 w 34948"/>
                    <a:gd name="connsiteY11" fmla="*/ 4406 h 158720"/>
                    <a:gd name="connsiteX12" fmla="*/ 622 w 34948"/>
                    <a:gd name="connsiteY12" fmla="*/ 48 h 158720"/>
                    <a:gd name="connsiteX13" fmla="*/ 12272 w 34948"/>
                    <a:gd name="connsiteY13" fmla="*/ 18968 h 158720"/>
                    <a:gd name="connsiteX14" fmla="*/ 23921 w 34948"/>
                    <a:gd name="connsiteY14" fmla="*/ 24793 h 158720"/>
                    <a:gd name="connsiteX15" fmla="*/ 23921 w 34948"/>
                    <a:gd name="connsiteY15" fmla="*/ 139850 h 158720"/>
                    <a:gd name="connsiteX16" fmla="*/ 12272 w 34948"/>
                    <a:gd name="connsiteY16" fmla="*/ 134025 h 158720"/>
                    <a:gd name="connsiteX17" fmla="*/ 12272 w 34948"/>
                    <a:gd name="connsiteY17" fmla="*/ 18968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622" y="48"/>
                      </a:moveTo>
                      <a:lnTo>
                        <a:pt x="622" y="9508"/>
                      </a:lnTo>
                      <a:lnTo>
                        <a:pt x="622" y="137659"/>
                      </a:lnTo>
                      <a:lnTo>
                        <a:pt x="622" y="141294"/>
                      </a:lnTo>
                      <a:lnTo>
                        <a:pt x="3896" y="142762"/>
                      </a:lnTo>
                      <a:lnTo>
                        <a:pt x="27195" y="154412"/>
                      </a:lnTo>
                      <a:lnTo>
                        <a:pt x="35571" y="158769"/>
                      </a:lnTo>
                      <a:lnTo>
                        <a:pt x="35571" y="149309"/>
                      </a:lnTo>
                      <a:lnTo>
                        <a:pt x="35571" y="21158"/>
                      </a:lnTo>
                      <a:lnTo>
                        <a:pt x="35571" y="17524"/>
                      </a:lnTo>
                      <a:lnTo>
                        <a:pt x="32297" y="16056"/>
                      </a:lnTo>
                      <a:lnTo>
                        <a:pt x="8998" y="4406"/>
                      </a:lnTo>
                      <a:lnTo>
                        <a:pt x="622" y="48"/>
                      </a:lnTo>
                      <a:close/>
                      <a:moveTo>
                        <a:pt x="12272" y="18968"/>
                      </a:moveTo>
                      <a:lnTo>
                        <a:pt x="23921" y="24793"/>
                      </a:lnTo>
                      <a:lnTo>
                        <a:pt x="23921" y="139850"/>
                      </a:lnTo>
                      <a:lnTo>
                        <a:pt x="12272" y="134025"/>
                      </a:lnTo>
                      <a:lnTo>
                        <a:pt x="12272" y="1896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65" name="Freeform 2564">
                  <a:extLst>
                    <a:ext uri="{FF2B5EF4-FFF2-40B4-BE49-F238E27FC236}">
                      <a16:creationId xmlns:a16="http://schemas.microsoft.com/office/drawing/2014/main" id="{305C689F-3CEA-CEF5-37F5-7F518AE92B99}"/>
                    </a:ext>
                  </a:extLst>
                </p:cNvPr>
                <p:cNvSpPr/>
                <p:nvPr/>
              </p:nvSpPr>
              <p:spPr>
                <a:xfrm>
                  <a:off x="6720133" y="959043"/>
                  <a:ext cx="477635" cy="595605"/>
                </a:xfrm>
                <a:custGeom>
                  <a:avLst/>
                  <a:gdLst>
                    <a:gd name="connsiteX0" fmla="*/ 239444 w 477635"/>
                    <a:gd name="connsiteY0" fmla="*/ 45 h 595605"/>
                    <a:gd name="connsiteX1" fmla="*/ 236893 w 477635"/>
                    <a:gd name="connsiteY1" fmla="*/ 1501 h 595605"/>
                    <a:gd name="connsiteX2" fmla="*/ 3901 w 477635"/>
                    <a:gd name="connsiteY2" fmla="*/ 117996 h 595605"/>
                    <a:gd name="connsiteX3" fmla="*/ 627 w 477635"/>
                    <a:gd name="connsiteY3" fmla="*/ 119464 h 595605"/>
                    <a:gd name="connsiteX4" fmla="*/ 627 w 477635"/>
                    <a:gd name="connsiteY4" fmla="*/ 123099 h 595605"/>
                    <a:gd name="connsiteX5" fmla="*/ 627 w 477635"/>
                    <a:gd name="connsiteY5" fmla="*/ 472602 h 595605"/>
                    <a:gd name="connsiteX6" fmla="*/ 627 w 477635"/>
                    <a:gd name="connsiteY6" fmla="*/ 476237 h 595605"/>
                    <a:gd name="connsiteX7" fmla="*/ 3903 w 477635"/>
                    <a:gd name="connsiteY7" fmla="*/ 477705 h 595605"/>
                    <a:gd name="connsiteX8" fmla="*/ 236895 w 477635"/>
                    <a:gd name="connsiteY8" fmla="*/ 594206 h 595605"/>
                    <a:gd name="connsiteX9" fmla="*/ 239447 w 477635"/>
                    <a:gd name="connsiteY9" fmla="*/ 595650 h 595605"/>
                    <a:gd name="connsiteX10" fmla="*/ 241998 w 477635"/>
                    <a:gd name="connsiteY10" fmla="*/ 594206 h 595605"/>
                    <a:gd name="connsiteX11" fmla="*/ 474990 w 477635"/>
                    <a:gd name="connsiteY11" fmla="*/ 477705 h 595605"/>
                    <a:gd name="connsiteX12" fmla="*/ 478263 w 477635"/>
                    <a:gd name="connsiteY12" fmla="*/ 476237 h 595605"/>
                    <a:gd name="connsiteX13" fmla="*/ 478263 w 477635"/>
                    <a:gd name="connsiteY13" fmla="*/ 472602 h 595605"/>
                    <a:gd name="connsiteX14" fmla="*/ 478263 w 477635"/>
                    <a:gd name="connsiteY14" fmla="*/ 123099 h 595605"/>
                    <a:gd name="connsiteX15" fmla="*/ 478263 w 477635"/>
                    <a:gd name="connsiteY15" fmla="*/ 119464 h 595605"/>
                    <a:gd name="connsiteX16" fmla="*/ 474990 w 477635"/>
                    <a:gd name="connsiteY16" fmla="*/ 117996 h 595605"/>
                    <a:gd name="connsiteX17" fmla="*/ 241998 w 477635"/>
                    <a:gd name="connsiteY17" fmla="*/ 1501 h 595605"/>
                    <a:gd name="connsiteX18" fmla="*/ 239447 w 477635"/>
                    <a:gd name="connsiteY18" fmla="*/ 45 h 595605"/>
                    <a:gd name="connsiteX19" fmla="*/ 239444 w 477635"/>
                    <a:gd name="connsiteY19" fmla="*/ 13151 h 595605"/>
                    <a:gd name="connsiteX20" fmla="*/ 466612 w 477635"/>
                    <a:gd name="connsiteY20" fmla="*/ 126734 h 595605"/>
                    <a:gd name="connsiteX21" fmla="*/ 466612 w 477635"/>
                    <a:gd name="connsiteY21" fmla="*/ 468967 h 595605"/>
                    <a:gd name="connsiteX22" fmla="*/ 239444 w 477635"/>
                    <a:gd name="connsiteY22" fmla="*/ 582556 h 595605"/>
                    <a:gd name="connsiteX23" fmla="*/ 12277 w 477635"/>
                    <a:gd name="connsiteY23" fmla="*/ 468967 h 595605"/>
                    <a:gd name="connsiteX24" fmla="*/ 12277 w 477635"/>
                    <a:gd name="connsiteY24" fmla="*/ 126734 h 595605"/>
                    <a:gd name="connsiteX25" fmla="*/ 239444 w 477635"/>
                    <a:gd name="connsiteY25" fmla="*/ 13151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39444" y="45"/>
                      </a:moveTo>
                      <a:lnTo>
                        <a:pt x="236893" y="1501"/>
                      </a:lnTo>
                      <a:lnTo>
                        <a:pt x="3901" y="117996"/>
                      </a:lnTo>
                      <a:lnTo>
                        <a:pt x="627" y="119464"/>
                      </a:lnTo>
                      <a:lnTo>
                        <a:pt x="627" y="123099"/>
                      </a:lnTo>
                      <a:lnTo>
                        <a:pt x="627" y="472602"/>
                      </a:lnTo>
                      <a:lnTo>
                        <a:pt x="627" y="476237"/>
                      </a:lnTo>
                      <a:lnTo>
                        <a:pt x="3903" y="477705"/>
                      </a:lnTo>
                      <a:lnTo>
                        <a:pt x="236895" y="594206"/>
                      </a:lnTo>
                      <a:lnTo>
                        <a:pt x="239447" y="595650"/>
                      </a:lnTo>
                      <a:lnTo>
                        <a:pt x="241998" y="594206"/>
                      </a:lnTo>
                      <a:lnTo>
                        <a:pt x="474990" y="477705"/>
                      </a:lnTo>
                      <a:lnTo>
                        <a:pt x="478263" y="476237"/>
                      </a:lnTo>
                      <a:lnTo>
                        <a:pt x="478263" y="472602"/>
                      </a:lnTo>
                      <a:lnTo>
                        <a:pt x="478263" y="123099"/>
                      </a:lnTo>
                      <a:lnTo>
                        <a:pt x="478263" y="119464"/>
                      </a:lnTo>
                      <a:lnTo>
                        <a:pt x="474990" y="117996"/>
                      </a:lnTo>
                      <a:lnTo>
                        <a:pt x="241998" y="1501"/>
                      </a:lnTo>
                      <a:lnTo>
                        <a:pt x="239447" y="45"/>
                      </a:lnTo>
                      <a:close/>
                      <a:moveTo>
                        <a:pt x="239444" y="13151"/>
                      </a:moveTo>
                      <a:lnTo>
                        <a:pt x="466612" y="126734"/>
                      </a:lnTo>
                      <a:lnTo>
                        <a:pt x="466612" y="468967"/>
                      </a:lnTo>
                      <a:lnTo>
                        <a:pt x="239444" y="582556"/>
                      </a:lnTo>
                      <a:lnTo>
                        <a:pt x="12277" y="468967"/>
                      </a:lnTo>
                      <a:lnTo>
                        <a:pt x="12277" y="126734"/>
                      </a:lnTo>
                      <a:lnTo>
                        <a:pt x="239444" y="1315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nvGrpSpPr>
              <p:cNvPr id="2566" name="Graphic 2503">
                <a:extLst>
                  <a:ext uri="{FF2B5EF4-FFF2-40B4-BE49-F238E27FC236}">
                    <a16:creationId xmlns:a16="http://schemas.microsoft.com/office/drawing/2014/main" id="{54E47DB3-3DDB-C862-8F27-2BC387AA8C11}"/>
                  </a:ext>
                </a:extLst>
              </p:cNvPr>
              <p:cNvGrpSpPr/>
              <p:nvPr/>
            </p:nvGrpSpPr>
            <p:grpSpPr>
              <a:xfrm>
                <a:off x="6999884" y="1223583"/>
                <a:ext cx="137928" cy="219416"/>
                <a:chOff x="6999884" y="1223583"/>
                <a:chExt cx="137928" cy="219416"/>
              </a:xfrm>
            </p:grpSpPr>
            <p:sp>
              <p:nvSpPr>
                <p:cNvPr id="2567" name="Freeform 2566">
                  <a:extLst>
                    <a:ext uri="{FF2B5EF4-FFF2-40B4-BE49-F238E27FC236}">
                      <a16:creationId xmlns:a16="http://schemas.microsoft.com/office/drawing/2014/main" id="{EB85D34F-C532-83BF-917B-F15AE21C9562}"/>
                    </a:ext>
                  </a:extLst>
                </p:cNvPr>
                <p:cNvSpPr/>
                <p:nvPr/>
              </p:nvSpPr>
              <p:spPr>
                <a:xfrm>
                  <a:off x="6999884" y="1223583"/>
                  <a:ext cx="137928" cy="219416"/>
                </a:xfrm>
                <a:custGeom>
                  <a:avLst/>
                  <a:gdLst>
                    <a:gd name="connsiteX0" fmla="*/ 137929 w 137928"/>
                    <a:gd name="connsiteY0" fmla="*/ 0 h 219416"/>
                    <a:gd name="connsiteX1" fmla="*/ 137929 w 137928"/>
                    <a:gd name="connsiteY1" fmla="*/ 37280 h 219416"/>
                    <a:gd name="connsiteX2" fmla="*/ 137929 w 137928"/>
                    <a:gd name="connsiteY2" fmla="*/ 113170 h 219416"/>
                    <a:gd name="connsiteX3" fmla="*/ 137929 w 137928"/>
                    <a:gd name="connsiteY3" fmla="*/ 150450 h 219416"/>
                    <a:gd name="connsiteX4" fmla="*/ 0 w 137928"/>
                    <a:gd name="connsiteY4" fmla="*/ 219416 h 219416"/>
                    <a:gd name="connsiteX5" fmla="*/ 0 w 137928"/>
                    <a:gd name="connsiteY5" fmla="*/ 182137 h 219416"/>
                    <a:gd name="connsiteX6" fmla="*/ 0 w 137928"/>
                    <a:gd name="connsiteY6" fmla="*/ 106246 h 219416"/>
                    <a:gd name="connsiteX7" fmla="*/ 0 w 137928"/>
                    <a:gd name="connsiteY7" fmla="*/ 68967 h 219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7928" h="219416">
                      <a:moveTo>
                        <a:pt x="137929" y="0"/>
                      </a:moveTo>
                      <a:cubicBezTo>
                        <a:pt x="137929" y="0"/>
                        <a:pt x="137929" y="16691"/>
                        <a:pt x="137929" y="37280"/>
                      </a:cubicBezTo>
                      <a:lnTo>
                        <a:pt x="137929" y="113170"/>
                      </a:lnTo>
                      <a:cubicBezTo>
                        <a:pt x="137929" y="133759"/>
                        <a:pt x="137929" y="150450"/>
                        <a:pt x="137929" y="150450"/>
                      </a:cubicBezTo>
                      <a:lnTo>
                        <a:pt x="0" y="219416"/>
                      </a:lnTo>
                      <a:cubicBezTo>
                        <a:pt x="0" y="219416"/>
                        <a:pt x="0" y="202726"/>
                        <a:pt x="0" y="182137"/>
                      </a:cubicBezTo>
                      <a:lnTo>
                        <a:pt x="0" y="106246"/>
                      </a:lnTo>
                      <a:cubicBezTo>
                        <a:pt x="0" y="85657"/>
                        <a:pt x="0" y="68967"/>
                        <a:pt x="0" y="68967"/>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68" name="Freeform 2567">
                  <a:extLst>
                    <a:ext uri="{FF2B5EF4-FFF2-40B4-BE49-F238E27FC236}">
                      <a16:creationId xmlns:a16="http://schemas.microsoft.com/office/drawing/2014/main" id="{C52CC415-703D-3FF0-2EFD-6D04EC2C1B6D}"/>
                    </a:ext>
                  </a:extLst>
                </p:cNvPr>
                <p:cNvSpPr/>
                <p:nvPr/>
              </p:nvSpPr>
              <p:spPr>
                <a:xfrm>
                  <a:off x="7065750" y="1260384"/>
                  <a:ext cx="12019" cy="145873"/>
                </a:xfrm>
                <a:custGeom>
                  <a:avLst/>
                  <a:gdLst>
                    <a:gd name="connsiteX0" fmla="*/ 12323 w 12019"/>
                    <a:gd name="connsiteY0" fmla="*/ -64 h 145873"/>
                    <a:gd name="connsiteX1" fmla="*/ 11734 w 12019"/>
                    <a:gd name="connsiteY1" fmla="*/ 138160 h 145873"/>
                    <a:gd name="connsiteX2" fmla="*/ 303 w 12019"/>
                    <a:gd name="connsiteY2" fmla="*/ 145809 h 145873"/>
                    <a:gd name="connsiteX3" fmla="*/ 303 w 12019"/>
                    <a:gd name="connsiteY3" fmla="*/ 6912 h 145873"/>
                    <a:gd name="connsiteX4" fmla="*/ 12323 w 12019"/>
                    <a:gd name="connsiteY4" fmla="*/ -64 h 145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19" h="145873">
                      <a:moveTo>
                        <a:pt x="12323" y="-64"/>
                      </a:moveTo>
                      <a:lnTo>
                        <a:pt x="11734" y="138160"/>
                      </a:lnTo>
                      <a:lnTo>
                        <a:pt x="303" y="145809"/>
                      </a:lnTo>
                      <a:lnTo>
                        <a:pt x="303" y="6912"/>
                      </a:lnTo>
                      <a:lnTo>
                        <a:pt x="12323" y="-6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69" name="Freeform 2568">
                  <a:extLst>
                    <a:ext uri="{FF2B5EF4-FFF2-40B4-BE49-F238E27FC236}">
                      <a16:creationId xmlns:a16="http://schemas.microsoft.com/office/drawing/2014/main" id="{40A343A9-3CA4-DE00-D74B-C72D701791E3}"/>
                    </a:ext>
                  </a:extLst>
                </p:cNvPr>
                <p:cNvSpPr/>
                <p:nvPr/>
              </p:nvSpPr>
              <p:spPr>
                <a:xfrm>
                  <a:off x="7005739" y="1299973"/>
                  <a:ext cx="126661" cy="81741"/>
                </a:xfrm>
                <a:custGeom>
                  <a:avLst/>
                  <a:gdLst>
                    <a:gd name="connsiteX0" fmla="*/ 126251 w 126661"/>
                    <a:gd name="connsiteY0" fmla="*/ -64 h 81741"/>
                    <a:gd name="connsiteX1" fmla="*/ 126965 w 126661"/>
                    <a:gd name="connsiteY1" fmla="*/ 17503 h 81741"/>
                    <a:gd name="connsiteX2" fmla="*/ 303 w 126661"/>
                    <a:gd name="connsiteY2" fmla="*/ 81677 h 81741"/>
                    <a:gd name="connsiteX3" fmla="*/ 1732 w 126661"/>
                    <a:gd name="connsiteY3" fmla="*/ 62051 h 81741"/>
                    <a:gd name="connsiteX4" fmla="*/ 126251 w 126661"/>
                    <a:gd name="connsiteY4" fmla="*/ -64 h 81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61" h="81741">
                      <a:moveTo>
                        <a:pt x="126251" y="-64"/>
                      </a:moveTo>
                      <a:lnTo>
                        <a:pt x="126965" y="17503"/>
                      </a:lnTo>
                      <a:lnTo>
                        <a:pt x="303" y="81677"/>
                      </a:lnTo>
                      <a:lnTo>
                        <a:pt x="1732" y="62051"/>
                      </a:lnTo>
                      <a:lnTo>
                        <a:pt x="126251" y="-6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570" name="Freeform 2569">
                  <a:extLst>
                    <a:ext uri="{FF2B5EF4-FFF2-40B4-BE49-F238E27FC236}">
                      <a16:creationId xmlns:a16="http://schemas.microsoft.com/office/drawing/2014/main" id="{1D5525CA-1EED-4CE5-4F15-404C251457E1}"/>
                    </a:ext>
                  </a:extLst>
                </p:cNvPr>
                <p:cNvSpPr/>
                <p:nvPr/>
              </p:nvSpPr>
              <p:spPr>
                <a:xfrm>
                  <a:off x="7003427" y="1261771"/>
                  <a:ext cx="128426" cy="135072"/>
                </a:xfrm>
                <a:custGeom>
                  <a:avLst/>
                  <a:gdLst>
                    <a:gd name="connsiteX0" fmla="*/ 81621 w 128426"/>
                    <a:gd name="connsiteY0" fmla="*/ 314 h 135072"/>
                    <a:gd name="connsiteX1" fmla="*/ 82419 w 128426"/>
                    <a:gd name="connsiteY1" fmla="*/ 3887 h 135072"/>
                    <a:gd name="connsiteX2" fmla="*/ 92799 w 128426"/>
                    <a:gd name="connsiteY2" fmla="*/ 48098 h 135072"/>
                    <a:gd name="connsiteX3" fmla="*/ 127806 w 128426"/>
                    <a:gd name="connsiteY3" fmla="*/ 22462 h 135072"/>
                    <a:gd name="connsiteX4" fmla="*/ 128730 w 128426"/>
                    <a:gd name="connsiteY4" fmla="*/ 32632 h 135072"/>
                    <a:gd name="connsiteX5" fmla="*/ 92799 w 128426"/>
                    <a:gd name="connsiteY5" fmla="*/ 60622 h 135072"/>
                    <a:gd name="connsiteX6" fmla="*/ 88807 w 128426"/>
                    <a:gd name="connsiteY6" fmla="*/ 63186 h 135072"/>
                    <a:gd name="connsiteX7" fmla="*/ 87210 w 128426"/>
                    <a:gd name="connsiteY7" fmla="*/ 57176 h 135072"/>
                    <a:gd name="connsiteX8" fmla="*/ 80066 w 128426"/>
                    <a:gd name="connsiteY8" fmla="*/ 26118 h 135072"/>
                    <a:gd name="connsiteX9" fmla="*/ 68929 w 128426"/>
                    <a:gd name="connsiteY9" fmla="*/ 124964 h 135072"/>
                    <a:gd name="connsiteX10" fmla="*/ 68131 w 128426"/>
                    <a:gd name="connsiteY10" fmla="*/ 135008 h 135072"/>
                    <a:gd name="connsiteX11" fmla="*/ 62542 w 128426"/>
                    <a:gd name="connsiteY11" fmla="*/ 125889 h 135072"/>
                    <a:gd name="connsiteX12" fmla="*/ 38672 w 128426"/>
                    <a:gd name="connsiteY12" fmla="*/ 86804 h 135072"/>
                    <a:gd name="connsiteX13" fmla="*/ 303 w 128426"/>
                    <a:gd name="connsiteY13" fmla="*/ 102102 h 135072"/>
                    <a:gd name="connsiteX14" fmla="*/ 1354 w 128426"/>
                    <a:gd name="connsiteY14" fmla="*/ 91175 h 135072"/>
                    <a:gd name="connsiteX15" fmla="*/ 37873 w 128426"/>
                    <a:gd name="connsiteY15" fmla="*/ 76382 h 135072"/>
                    <a:gd name="connsiteX16" fmla="*/ 40269 w 128426"/>
                    <a:gd name="connsiteY16" fmla="*/ 74617 h 135072"/>
                    <a:gd name="connsiteX17" fmla="*/ 42664 w 128426"/>
                    <a:gd name="connsiteY17" fmla="*/ 78525 h 135072"/>
                    <a:gd name="connsiteX18" fmla="*/ 62542 w 128426"/>
                    <a:gd name="connsiteY18" fmla="*/ 111138 h 135072"/>
                    <a:gd name="connsiteX19" fmla="*/ 74477 w 128426"/>
                    <a:gd name="connsiteY19" fmla="*/ 2206 h 135072"/>
                    <a:gd name="connsiteX20" fmla="*/ 74477 w 128426"/>
                    <a:gd name="connsiteY20" fmla="*/ -64 h 135072"/>
                    <a:gd name="connsiteX21" fmla="*/ 81621 w 128426"/>
                    <a:gd name="connsiteY21" fmla="*/ 314 h 135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426" h="135072">
                      <a:moveTo>
                        <a:pt x="81621" y="314"/>
                      </a:moveTo>
                      <a:lnTo>
                        <a:pt x="82419" y="3887"/>
                      </a:lnTo>
                      <a:lnTo>
                        <a:pt x="92799" y="48098"/>
                      </a:lnTo>
                      <a:lnTo>
                        <a:pt x="127806" y="22462"/>
                      </a:lnTo>
                      <a:lnTo>
                        <a:pt x="128730" y="32632"/>
                      </a:lnTo>
                      <a:lnTo>
                        <a:pt x="92799" y="60622"/>
                      </a:lnTo>
                      <a:lnTo>
                        <a:pt x="88807" y="63186"/>
                      </a:lnTo>
                      <a:lnTo>
                        <a:pt x="87210" y="57176"/>
                      </a:lnTo>
                      <a:lnTo>
                        <a:pt x="80066" y="26118"/>
                      </a:lnTo>
                      <a:lnTo>
                        <a:pt x="68929" y="124964"/>
                      </a:lnTo>
                      <a:lnTo>
                        <a:pt x="68131" y="135008"/>
                      </a:lnTo>
                      <a:lnTo>
                        <a:pt x="62542" y="125889"/>
                      </a:lnTo>
                      <a:lnTo>
                        <a:pt x="38672" y="86804"/>
                      </a:lnTo>
                      <a:lnTo>
                        <a:pt x="303" y="102102"/>
                      </a:lnTo>
                      <a:lnTo>
                        <a:pt x="1354" y="91175"/>
                      </a:lnTo>
                      <a:lnTo>
                        <a:pt x="37873" y="76382"/>
                      </a:lnTo>
                      <a:lnTo>
                        <a:pt x="40269" y="74617"/>
                      </a:lnTo>
                      <a:lnTo>
                        <a:pt x="42664" y="78525"/>
                      </a:lnTo>
                      <a:lnTo>
                        <a:pt x="62542" y="111138"/>
                      </a:lnTo>
                      <a:lnTo>
                        <a:pt x="74477" y="2206"/>
                      </a:lnTo>
                      <a:lnTo>
                        <a:pt x="74477" y="-64"/>
                      </a:lnTo>
                      <a:lnTo>
                        <a:pt x="81621" y="31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grpSp>
          <p:nvGrpSpPr>
            <p:cNvPr id="2728" name="Graphic 2503">
              <a:extLst>
                <a:ext uri="{FF2B5EF4-FFF2-40B4-BE49-F238E27FC236}">
                  <a16:creationId xmlns:a16="http://schemas.microsoft.com/office/drawing/2014/main" id="{A0BD8FB6-B290-C40E-FBEE-F4B8D726AE40}"/>
                </a:ext>
              </a:extLst>
            </p:cNvPr>
            <p:cNvGrpSpPr/>
            <p:nvPr/>
          </p:nvGrpSpPr>
          <p:grpSpPr>
            <a:xfrm>
              <a:off x="7649447" y="1068490"/>
              <a:ext cx="708132" cy="883031"/>
              <a:chOff x="7559273" y="1395687"/>
              <a:chExt cx="477635" cy="595605"/>
            </a:xfrm>
          </p:grpSpPr>
          <p:grpSp>
            <p:nvGrpSpPr>
              <p:cNvPr id="2729" name="Graphic 2503">
                <a:extLst>
                  <a:ext uri="{FF2B5EF4-FFF2-40B4-BE49-F238E27FC236}">
                    <a16:creationId xmlns:a16="http://schemas.microsoft.com/office/drawing/2014/main" id="{41840D28-F5FC-7DDF-728F-98C0586806C6}"/>
                  </a:ext>
                </a:extLst>
              </p:cNvPr>
              <p:cNvGrpSpPr/>
              <p:nvPr/>
            </p:nvGrpSpPr>
            <p:grpSpPr>
              <a:xfrm>
                <a:off x="7559273" y="1395687"/>
                <a:ext cx="477635" cy="595605"/>
                <a:chOff x="7559273" y="1395687"/>
                <a:chExt cx="477635" cy="595605"/>
              </a:xfrm>
            </p:grpSpPr>
            <p:sp>
              <p:nvSpPr>
                <p:cNvPr id="2730" name="Freeform 2729">
                  <a:extLst>
                    <a:ext uri="{FF2B5EF4-FFF2-40B4-BE49-F238E27FC236}">
                      <a16:creationId xmlns:a16="http://schemas.microsoft.com/office/drawing/2014/main" id="{8CBB7510-E268-5F56-57CC-DEF5725799AF}"/>
                    </a:ext>
                  </a:extLst>
                </p:cNvPr>
                <p:cNvSpPr/>
                <p:nvPr/>
              </p:nvSpPr>
              <p:spPr>
                <a:xfrm>
                  <a:off x="7565098" y="1402240"/>
                  <a:ext cx="465984" cy="233001"/>
                </a:xfrm>
                <a:custGeom>
                  <a:avLst/>
                  <a:gdLst>
                    <a:gd name="connsiteX0" fmla="*/ 827 w 465984"/>
                    <a:gd name="connsiteY0" fmla="*/ 116623 h 233001"/>
                    <a:gd name="connsiteX1" fmla="*/ 233819 w 465984"/>
                    <a:gd name="connsiteY1" fmla="*/ 122 h 233001"/>
                    <a:gd name="connsiteX2" fmla="*/ 466811 w 465984"/>
                    <a:gd name="connsiteY2" fmla="*/ 116623 h 233001"/>
                    <a:gd name="connsiteX3" fmla="*/ 233819 w 465984"/>
                    <a:gd name="connsiteY3" fmla="*/ 233124 h 233001"/>
                    <a:gd name="connsiteX4" fmla="*/ 827 w 465984"/>
                    <a:gd name="connsiteY4" fmla="*/ 116623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827" y="116623"/>
                      </a:moveTo>
                      <a:lnTo>
                        <a:pt x="233819" y="122"/>
                      </a:lnTo>
                      <a:lnTo>
                        <a:pt x="466811" y="116623"/>
                      </a:lnTo>
                      <a:lnTo>
                        <a:pt x="233819" y="233124"/>
                      </a:lnTo>
                      <a:lnTo>
                        <a:pt x="827" y="11662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31" name="Freeform 2730">
                  <a:extLst>
                    <a:ext uri="{FF2B5EF4-FFF2-40B4-BE49-F238E27FC236}">
                      <a16:creationId xmlns:a16="http://schemas.microsoft.com/office/drawing/2014/main" id="{1C80E54B-4482-2D07-C7F2-0C2947559633}"/>
                    </a:ext>
                  </a:extLst>
                </p:cNvPr>
                <p:cNvSpPr/>
                <p:nvPr/>
              </p:nvSpPr>
              <p:spPr>
                <a:xfrm>
                  <a:off x="7565098" y="1518741"/>
                  <a:ext cx="232992" cy="466003"/>
                </a:xfrm>
                <a:custGeom>
                  <a:avLst/>
                  <a:gdLst>
                    <a:gd name="connsiteX0" fmla="*/ 809 w 232992"/>
                    <a:gd name="connsiteY0" fmla="*/ 158 h 466003"/>
                    <a:gd name="connsiteX1" fmla="*/ 809 w 232992"/>
                    <a:gd name="connsiteY1" fmla="*/ 349661 h 466003"/>
                    <a:gd name="connsiteX2" fmla="*/ 233801 w 232992"/>
                    <a:gd name="connsiteY2" fmla="*/ 466161 h 466003"/>
                    <a:gd name="connsiteX3" fmla="*/ 233801 w 232992"/>
                    <a:gd name="connsiteY3" fmla="*/ 116659 h 466003"/>
                    <a:gd name="connsiteX4" fmla="*/ 809 w 232992"/>
                    <a:gd name="connsiteY4" fmla="*/ 158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809" y="158"/>
                      </a:moveTo>
                      <a:lnTo>
                        <a:pt x="809" y="349661"/>
                      </a:lnTo>
                      <a:lnTo>
                        <a:pt x="233801" y="466161"/>
                      </a:lnTo>
                      <a:lnTo>
                        <a:pt x="233801" y="116659"/>
                      </a:lnTo>
                      <a:lnTo>
                        <a:pt x="809" y="1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32" name="Freeform 2731">
                  <a:extLst>
                    <a:ext uri="{FF2B5EF4-FFF2-40B4-BE49-F238E27FC236}">
                      <a16:creationId xmlns:a16="http://schemas.microsoft.com/office/drawing/2014/main" id="{EB37CF67-8136-3D91-E881-D2455A568EC0}"/>
                    </a:ext>
                  </a:extLst>
                </p:cNvPr>
                <p:cNvSpPr/>
                <p:nvPr/>
              </p:nvSpPr>
              <p:spPr>
                <a:xfrm>
                  <a:off x="7798090" y="1518741"/>
                  <a:ext cx="232992" cy="466003"/>
                </a:xfrm>
                <a:custGeom>
                  <a:avLst/>
                  <a:gdLst>
                    <a:gd name="connsiteX0" fmla="*/ 845 w 232992"/>
                    <a:gd name="connsiteY0" fmla="*/ 466161 h 466003"/>
                    <a:gd name="connsiteX1" fmla="*/ 233837 w 232992"/>
                    <a:gd name="connsiteY1" fmla="*/ 349661 h 466003"/>
                    <a:gd name="connsiteX2" fmla="*/ 233837 w 232992"/>
                    <a:gd name="connsiteY2" fmla="*/ 158 h 466003"/>
                    <a:gd name="connsiteX3" fmla="*/ 845 w 232992"/>
                    <a:gd name="connsiteY3" fmla="*/ 116659 h 466003"/>
                    <a:gd name="connsiteX4" fmla="*/ 845 w 232992"/>
                    <a:gd name="connsiteY4" fmla="*/ 466161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845" y="466161"/>
                      </a:moveTo>
                      <a:lnTo>
                        <a:pt x="233837" y="349661"/>
                      </a:lnTo>
                      <a:lnTo>
                        <a:pt x="233837" y="158"/>
                      </a:lnTo>
                      <a:lnTo>
                        <a:pt x="845" y="116659"/>
                      </a:lnTo>
                      <a:lnTo>
                        <a:pt x="845" y="4661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33" name="Freeform 2732">
                  <a:extLst>
                    <a:ext uri="{FF2B5EF4-FFF2-40B4-BE49-F238E27FC236}">
                      <a16:creationId xmlns:a16="http://schemas.microsoft.com/office/drawing/2014/main" id="{00C17876-5D14-6397-C38B-9228AABE0186}"/>
                    </a:ext>
                  </a:extLst>
                </p:cNvPr>
                <p:cNvSpPr/>
                <p:nvPr/>
              </p:nvSpPr>
              <p:spPr>
                <a:xfrm>
                  <a:off x="7761685" y="1418987"/>
                  <a:ext cx="72810" cy="36406"/>
                </a:xfrm>
                <a:custGeom>
                  <a:avLst/>
                  <a:gdLst>
                    <a:gd name="connsiteX0" fmla="*/ 37232 w 72810"/>
                    <a:gd name="connsiteY0" fmla="*/ 110 h 36406"/>
                    <a:gd name="connsiteX1" fmla="*/ 827 w 72810"/>
                    <a:gd name="connsiteY1" fmla="*/ 18313 h 36406"/>
                    <a:gd name="connsiteX2" fmla="*/ 37232 w 72810"/>
                    <a:gd name="connsiteY2" fmla="*/ 36516 h 36406"/>
                    <a:gd name="connsiteX3" fmla="*/ 73637 w 72810"/>
                    <a:gd name="connsiteY3" fmla="*/ 18313 h 36406"/>
                    <a:gd name="connsiteX4" fmla="*/ 37232 w 72810"/>
                    <a:gd name="connsiteY4" fmla="*/ 110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232" y="110"/>
                      </a:moveTo>
                      <a:lnTo>
                        <a:pt x="827" y="18313"/>
                      </a:lnTo>
                      <a:lnTo>
                        <a:pt x="37232" y="36516"/>
                      </a:lnTo>
                      <a:lnTo>
                        <a:pt x="73637" y="18313"/>
                      </a:lnTo>
                      <a:lnTo>
                        <a:pt x="37232" y="11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34" name="Freeform 2733">
                  <a:extLst>
                    <a:ext uri="{FF2B5EF4-FFF2-40B4-BE49-F238E27FC236}">
                      <a16:creationId xmlns:a16="http://schemas.microsoft.com/office/drawing/2014/main" id="{8A013869-95AE-A868-2B0A-B4E93F31621C}"/>
                    </a:ext>
                  </a:extLst>
                </p:cNvPr>
                <p:cNvSpPr/>
                <p:nvPr/>
              </p:nvSpPr>
              <p:spPr>
                <a:xfrm>
                  <a:off x="7808283" y="1442287"/>
                  <a:ext cx="72810" cy="36406"/>
                </a:xfrm>
                <a:custGeom>
                  <a:avLst/>
                  <a:gdLst>
                    <a:gd name="connsiteX0" fmla="*/ 37239 w 72810"/>
                    <a:gd name="connsiteY0" fmla="*/ 113 h 36406"/>
                    <a:gd name="connsiteX1" fmla="*/ 34688 w 72810"/>
                    <a:gd name="connsiteY1" fmla="*/ 1570 h 36406"/>
                    <a:gd name="connsiteX2" fmla="*/ 11389 w 72810"/>
                    <a:gd name="connsiteY2" fmla="*/ 13220 h 36406"/>
                    <a:gd name="connsiteX3" fmla="*/ 834 w 72810"/>
                    <a:gd name="connsiteY3" fmla="*/ 18317 h 36406"/>
                    <a:gd name="connsiteX4" fmla="*/ 11389 w 72810"/>
                    <a:gd name="connsiteY4" fmla="*/ 23414 h 36406"/>
                    <a:gd name="connsiteX5" fmla="*/ 34688 w 72810"/>
                    <a:gd name="connsiteY5" fmla="*/ 35064 h 36406"/>
                    <a:gd name="connsiteX6" fmla="*/ 37239 w 72810"/>
                    <a:gd name="connsiteY6" fmla="*/ 36520 h 36406"/>
                    <a:gd name="connsiteX7" fmla="*/ 39790 w 72810"/>
                    <a:gd name="connsiteY7" fmla="*/ 35064 h 36406"/>
                    <a:gd name="connsiteX8" fmla="*/ 63090 w 72810"/>
                    <a:gd name="connsiteY8" fmla="*/ 23414 h 36406"/>
                    <a:gd name="connsiteX9" fmla="*/ 73644 w 72810"/>
                    <a:gd name="connsiteY9" fmla="*/ 18317 h 36406"/>
                    <a:gd name="connsiteX10" fmla="*/ 63090 w 72810"/>
                    <a:gd name="connsiteY10" fmla="*/ 13220 h 36406"/>
                    <a:gd name="connsiteX11" fmla="*/ 39790 w 72810"/>
                    <a:gd name="connsiteY11" fmla="*/ 1570 h 36406"/>
                    <a:gd name="connsiteX12" fmla="*/ 37239 w 72810"/>
                    <a:gd name="connsiteY12" fmla="*/ 113 h 36406"/>
                    <a:gd name="connsiteX13" fmla="*/ 37239 w 72810"/>
                    <a:gd name="connsiteY13" fmla="*/ 13220 h 36406"/>
                    <a:gd name="connsiteX14" fmla="*/ 47794 w 72810"/>
                    <a:gd name="connsiteY14" fmla="*/ 18317 h 36406"/>
                    <a:gd name="connsiteX15" fmla="*/ 37239 w 72810"/>
                    <a:gd name="connsiteY15" fmla="*/ 23414 h 36406"/>
                    <a:gd name="connsiteX16" fmla="*/ 26685 w 72810"/>
                    <a:gd name="connsiteY16" fmla="*/ 18317 h 36406"/>
                    <a:gd name="connsiteX17" fmla="*/ 37239 w 72810"/>
                    <a:gd name="connsiteY17" fmla="*/ 13220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239" y="113"/>
                      </a:moveTo>
                      <a:lnTo>
                        <a:pt x="34688" y="1570"/>
                      </a:lnTo>
                      <a:lnTo>
                        <a:pt x="11389" y="13220"/>
                      </a:lnTo>
                      <a:lnTo>
                        <a:pt x="834" y="18317"/>
                      </a:lnTo>
                      <a:lnTo>
                        <a:pt x="11389" y="23414"/>
                      </a:lnTo>
                      <a:lnTo>
                        <a:pt x="34688" y="35064"/>
                      </a:lnTo>
                      <a:lnTo>
                        <a:pt x="37239" y="36520"/>
                      </a:lnTo>
                      <a:lnTo>
                        <a:pt x="39790" y="35064"/>
                      </a:lnTo>
                      <a:lnTo>
                        <a:pt x="63090" y="23414"/>
                      </a:lnTo>
                      <a:lnTo>
                        <a:pt x="73644" y="18317"/>
                      </a:lnTo>
                      <a:lnTo>
                        <a:pt x="63090" y="13220"/>
                      </a:lnTo>
                      <a:lnTo>
                        <a:pt x="39790" y="1570"/>
                      </a:lnTo>
                      <a:lnTo>
                        <a:pt x="37239" y="113"/>
                      </a:lnTo>
                      <a:close/>
                      <a:moveTo>
                        <a:pt x="37239" y="13220"/>
                      </a:moveTo>
                      <a:lnTo>
                        <a:pt x="47794" y="18317"/>
                      </a:lnTo>
                      <a:lnTo>
                        <a:pt x="37239" y="23414"/>
                      </a:lnTo>
                      <a:lnTo>
                        <a:pt x="26685" y="18317"/>
                      </a:lnTo>
                      <a:lnTo>
                        <a:pt x="37239" y="1322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35" name="Freeform 2734">
                  <a:extLst>
                    <a:ext uri="{FF2B5EF4-FFF2-40B4-BE49-F238E27FC236}">
                      <a16:creationId xmlns:a16="http://schemas.microsoft.com/office/drawing/2014/main" id="{DB9E340F-336A-2264-A533-3F7A9E139F32}"/>
                    </a:ext>
                  </a:extLst>
                </p:cNvPr>
                <p:cNvSpPr/>
                <p:nvPr/>
              </p:nvSpPr>
              <p:spPr>
                <a:xfrm>
                  <a:off x="7854882" y="1465588"/>
                  <a:ext cx="72810" cy="36406"/>
                </a:xfrm>
                <a:custGeom>
                  <a:avLst/>
                  <a:gdLst>
                    <a:gd name="connsiteX0" fmla="*/ 37246 w 72810"/>
                    <a:gd name="connsiteY0" fmla="*/ 117 h 36406"/>
                    <a:gd name="connsiteX1" fmla="*/ 841 w 72810"/>
                    <a:gd name="connsiteY1" fmla="*/ 18320 h 36406"/>
                    <a:gd name="connsiteX2" fmla="*/ 37246 w 72810"/>
                    <a:gd name="connsiteY2" fmla="*/ 36523 h 36406"/>
                    <a:gd name="connsiteX3" fmla="*/ 73651 w 72810"/>
                    <a:gd name="connsiteY3" fmla="*/ 18320 h 36406"/>
                    <a:gd name="connsiteX4" fmla="*/ 37246 w 72810"/>
                    <a:gd name="connsiteY4" fmla="*/ 117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246" y="117"/>
                      </a:moveTo>
                      <a:lnTo>
                        <a:pt x="841" y="18320"/>
                      </a:lnTo>
                      <a:lnTo>
                        <a:pt x="37246" y="36523"/>
                      </a:lnTo>
                      <a:lnTo>
                        <a:pt x="73651" y="18320"/>
                      </a:lnTo>
                      <a:lnTo>
                        <a:pt x="37246" y="11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36" name="Freeform 2735">
                  <a:extLst>
                    <a:ext uri="{FF2B5EF4-FFF2-40B4-BE49-F238E27FC236}">
                      <a16:creationId xmlns:a16="http://schemas.microsoft.com/office/drawing/2014/main" id="{86F5D2C3-58E3-3515-4704-B534E8D7643A}"/>
                    </a:ext>
                  </a:extLst>
                </p:cNvPr>
                <p:cNvSpPr/>
                <p:nvPr/>
              </p:nvSpPr>
              <p:spPr>
                <a:xfrm>
                  <a:off x="7901480" y="1488888"/>
                  <a:ext cx="72810" cy="36400"/>
                </a:xfrm>
                <a:custGeom>
                  <a:avLst/>
                  <a:gdLst>
                    <a:gd name="connsiteX0" fmla="*/ 37253 w 72810"/>
                    <a:gd name="connsiteY0" fmla="*/ 120 h 36400"/>
                    <a:gd name="connsiteX1" fmla="*/ 34702 w 72810"/>
                    <a:gd name="connsiteY1" fmla="*/ 1577 h 36400"/>
                    <a:gd name="connsiteX2" fmla="*/ 11403 w 72810"/>
                    <a:gd name="connsiteY2" fmla="*/ 13227 h 36400"/>
                    <a:gd name="connsiteX3" fmla="*/ 848 w 72810"/>
                    <a:gd name="connsiteY3" fmla="*/ 18324 h 36400"/>
                    <a:gd name="connsiteX4" fmla="*/ 11403 w 72810"/>
                    <a:gd name="connsiteY4" fmla="*/ 23426 h 36400"/>
                    <a:gd name="connsiteX5" fmla="*/ 34702 w 72810"/>
                    <a:gd name="connsiteY5" fmla="*/ 35077 h 36400"/>
                    <a:gd name="connsiteX6" fmla="*/ 37253 w 72810"/>
                    <a:gd name="connsiteY6" fmla="*/ 36521 h 36400"/>
                    <a:gd name="connsiteX7" fmla="*/ 39805 w 72810"/>
                    <a:gd name="connsiteY7" fmla="*/ 35077 h 36400"/>
                    <a:gd name="connsiteX8" fmla="*/ 63104 w 72810"/>
                    <a:gd name="connsiteY8" fmla="*/ 23426 h 36400"/>
                    <a:gd name="connsiteX9" fmla="*/ 73658 w 72810"/>
                    <a:gd name="connsiteY9" fmla="*/ 18324 h 36400"/>
                    <a:gd name="connsiteX10" fmla="*/ 63104 w 72810"/>
                    <a:gd name="connsiteY10" fmla="*/ 13227 h 36400"/>
                    <a:gd name="connsiteX11" fmla="*/ 39805 w 72810"/>
                    <a:gd name="connsiteY11" fmla="*/ 1577 h 36400"/>
                    <a:gd name="connsiteX12" fmla="*/ 37253 w 72810"/>
                    <a:gd name="connsiteY12" fmla="*/ 120 h 36400"/>
                    <a:gd name="connsiteX13" fmla="*/ 37253 w 72810"/>
                    <a:gd name="connsiteY13" fmla="*/ 13227 h 36400"/>
                    <a:gd name="connsiteX14" fmla="*/ 47808 w 72810"/>
                    <a:gd name="connsiteY14" fmla="*/ 18324 h 36400"/>
                    <a:gd name="connsiteX15" fmla="*/ 37253 w 72810"/>
                    <a:gd name="connsiteY15" fmla="*/ 23426 h 36400"/>
                    <a:gd name="connsiteX16" fmla="*/ 26699 w 72810"/>
                    <a:gd name="connsiteY16" fmla="*/ 18324 h 36400"/>
                    <a:gd name="connsiteX17" fmla="*/ 37253 w 72810"/>
                    <a:gd name="connsiteY17" fmla="*/ 13227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253" y="120"/>
                      </a:moveTo>
                      <a:lnTo>
                        <a:pt x="34702" y="1577"/>
                      </a:lnTo>
                      <a:lnTo>
                        <a:pt x="11403" y="13227"/>
                      </a:lnTo>
                      <a:lnTo>
                        <a:pt x="848" y="18324"/>
                      </a:lnTo>
                      <a:lnTo>
                        <a:pt x="11403" y="23426"/>
                      </a:lnTo>
                      <a:lnTo>
                        <a:pt x="34702" y="35077"/>
                      </a:lnTo>
                      <a:lnTo>
                        <a:pt x="37253" y="36521"/>
                      </a:lnTo>
                      <a:lnTo>
                        <a:pt x="39805" y="35077"/>
                      </a:lnTo>
                      <a:lnTo>
                        <a:pt x="63104" y="23426"/>
                      </a:lnTo>
                      <a:lnTo>
                        <a:pt x="73658" y="18324"/>
                      </a:lnTo>
                      <a:lnTo>
                        <a:pt x="63104" y="13227"/>
                      </a:lnTo>
                      <a:lnTo>
                        <a:pt x="39805" y="1577"/>
                      </a:lnTo>
                      <a:lnTo>
                        <a:pt x="37253" y="120"/>
                      </a:lnTo>
                      <a:close/>
                      <a:moveTo>
                        <a:pt x="37253" y="13227"/>
                      </a:moveTo>
                      <a:lnTo>
                        <a:pt x="47808" y="18324"/>
                      </a:lnTo>
                      <a:lnTo>
                        <a:pt x="37253" y="23426"/>
                      </a:lnTo>
                      <a:lnTo>
                        <a:pt x="26699" y="18324"/>
                      </a:lnTo>
                      <a:lnTo>
                        <a:pt x="37253" y="1322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37" name="Freeform 2736">
                  <a:extLst>
                    <a:ext uri="{FF2B5EF4-FFF2-40B4-BE49-F238E27FC236}">
                      <a16:creationId xmlns:a16="http://schemas.microsoft.com/office/drawing/2014/main" id="{4563068E-2747-E6D2-F5BD-D93EB1E26104}"/>
                    </a:ext>
                  </a:extLst>
                </p:cNvPr>
                <p:cNvSpPr/>
                <p:nvPr/>
              </p:nvSpPr>
              <p:spPr>
                <a:xfrm>
                  <a:off x="7668488" y="1465588"/>
                  <a:ext cx="72810" cy="36406"/>
                </a:xfrm>
                <a:custGeom>
                  <a:avLst/>
                  <a:gdLst>
                    <a:gd name="connsiteX0" fmla="*/ 37218 w 72810"/>
                    <a:gd name="connsiteY0" fmla="*/ 117 h 36406"/>
                    <a:gd name="connsiteX1" fmla="*/ 813 w 72810"/>
                    <a:gd name="connsiteY1" fmla="*/ 18320 h 36406"/>
                    <a:gd name="connsiteX2" fmla="*/ 37218 w 72810"/>
                    <a:gd name="connsiteY2" fmla="*/ 36523 h 36406"/>
                    <a:gd name="connsiteX3" fmla="*/ 73623 w 72810"/>
                    <a:gd name="connsiteY3" fmla="*/ 18320 h 36406"/>
                    <a:gd name="connsiteX4" fmla="*/ 37218 w 72810"/>
                    <a:gd name="connsiteY4" fmla="*/ 117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218" y="117"/>
                      </a:moveTo>
                      <a:lnTo>
                        <a:pt x="813" y="18320"/>
                      </a:lnTo>
                      <a:lnTo>
                        <a:pt x="37218" y="36523"/>
                      </a:lnTo>
                      <a:lnTo>
                        <a:pt x="73623" y="18320"/>
                      </a:lnTo>
                      <a:lnTo>
                        <a:pt x="37218" y="11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38" name="Freeform 2737">
                  <a:extLst>
                    <a:ext uri="{FF2B5EF4-FFF2-40B4-BE49-F238E27FC236}">
                      <a16:creationId xmlns:a16="http://schemas.microsoft.com/office/drawing/2014/main" id="{38253957-8628-A194-D4E7-9FC16688D027}"/>
                    </a:ext>
                  </a:extLst>
                </p:cNvPr>
                <p:cNvSpPr/>
                <p:nvPr/>
              </p:nvSpPr>
              <p:spPr>
                <a:xfrm>
                  <a:off x="7715086" y="1442287"/>
                  <a:ext cx="72810" cy="36406"/>
                </a:xfrm>
                <a:custGeom>
                  <a:avLst/>
                  <a:gdLst>
                    <a:gd name="connsiteX0" fmla="*/ 37225 w 72810"/>
                    <a:gd name="connsiteY0" fmla="*/ 113 h 36406"/>
                    <a:gd name="connsiteX1" fmla="*/ 34674 w 72810"/>
                    <a:gd name="connsiteY1" fmla="*/ 1570 h 36406"/>
                    <a:gd name="connsiteX2" fmla="*/ 11375 w 72810"/>
                    <a:gd name="connsiteY2" fmla="*/ 13220 h 36406"/>
                    <a:gd name="connsiteX3" fmla="*/ 820 w 72810"/>
                    <a:gd name="connsiteY3" fmla="*/ 18317 h 36406"/>
                    <a:gd name="connsiteX4" fmla="*/ 11375 w 72810"/>
                    <a:gd name="connsiteY4" fmla="*/ 23414 h 36406"/>
                    <a:gd name="connsiteX5" fmla="*/ 34674 w 72810"/>
                    <a:gd name="connsiteY5" fmla="*/ 35064 h 36406"/>
                    <a:gd name="connsiteX6" fmla="*/ 37225 w 72810"/>
                    <a:gd name="connsiteY6" fmla="*/ 36520 h 36406"/>
                    <a:gd name="connsiteX7" fmla="*/ 39776 w 72810"/>
                    <a:gd name="connsiteY7" fmla="*/ 35064 h 36406"/>
                    <a:gd name="connsiteX8" fmla="*/ 63076 w 72810"/>
                    <a:gd name="connsiteY8" fmla="*/ 23414 h 36406"/>
                    <a:gd name="connsiteX9" fmla="*/ 73630 w 72810"/>
                    <a:gd name="connsiteY9" fmla="*/ 18317 h 36406"/>
                    <a:gd name="connsiteX10" fmla="*/ 63076 w 72810"/>
                    <a:gd name="connsiteY10" fmla="*/ 13220 h 36406"/>
                    <a:gd name="connsiteX11" fmla="*/ 39776 w 72810"/>
                    <a:gd name="connsiteY11" fmla="*/ 1570 h 36406"/>
                    <a:gd name="connsiteX12" fmla="*/ 37225 w 72810"/>
                    <a:gd name="connsiteY12" fmla="*/ 113 h 36406"/>
                    <a:gd name="connsiteX13" fmla="*/ 37225 w 72810"/>
                    <a:gd name="connsiteY13" fmla="*/ 13220 h 36406"/>
                    <a:gd name="connsiteX14" fmla="*/ 47780 w 72810"/>
                    <a:gd name="connsiteY14" fmla="*/ 18317 h 36406"/>
                    <a:gd name="connsiteX15" fmla="*/ 37225 w 72810"/>
                    <a:gd name="connsiteY15" fmla="*/ 23414 h 36406"/>
                    <a:gd name="connsiteX16" fmla="*/ 26671 w 72810"/>
                    <a:gd name="connsiteY16" fmla="*/ 18317 h 36406"/>
                    <a:gd name="connsiteX17" fmla="*/ 37225 w 72810"/>
                    <a:gd name="connsiteY17" fmla="*/ 13220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225" y="113"/>
                      </a:moveTo>
                      <a:lnTo>
                        <a:pt x="34674" y="1570"/>
                      </a:lnTo>
                      <a:lnTo>
                        <a:pt x="11375" y="13220"/>
                      </a:lnTo>
                      <a:lnTo>
                        <a:pt x="820" y="18317"/>
                      </a:lnTo>
                      <a:lnTo>
                        <a:pt x="11375" y="23414"/>
                      </a:lnTo>
                      <a:lnTo>
                        <a:pt x="34674" y="35064"/>
                      </a:lnTo>
                      <a:lnTo>
                        <a:pt x="37225" y="36520"/>
                      </a:lnTo>
                      <a:lnTo>
                        <a:pt x="39776" y="35064"/>
                      </a:lnTo>
                      <a:lnTo>
                        <a:pt x="63076" y="23414"/>
                      </a:lnTo>
                      <a:lnTo>
                        <a:pt x="73630" y="18317"/>
                      </a:lnTo>
                      <a:lnTo>
                        <a:pt x="63076" y="13220"/>
                      </a:lnTo>
                      <a:lnTo>
                        <a:pt x="39776" y="1570"/>
                      </a:lnTo>
                      <a:lnTo>
                        <a:pt x="37225" y="113"/>
                      </a:lnTo>
                      <a:close/>
                      <a:moveTo>
                        <a:pt x="37225" y="13220"/>
                      </a:moveTo>
                      <a:lnTo>
                        <a:pt x="47780" y="18317"/>
                      </a:lnTo>
                      <a:lnTo>
                        <a:pt x="37225" y="23414"/>
                      </a:lnTo>
                      <a:lnTo>
                        <a:pt x="26671" y="18317"/>
                      </a:lnTo>
                      <a:lnTo>
                        <a:pt x="37225" y="1322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39" name="Freeform 2738">
                  <a:extLst>
                    <a:ext uri="{FF2B5EF4-FFF2-40B4-BE49-F238E27FC236}">
                      <a16:creationId xmlns:a16="http://schemas.microsoft.com/office/drawing/2014/main" id="{915588E4-AACB-DFBA-02CC-820BFB4BCC35}"/>
                    </a:ext>
                  </a:extLst>
                </p:cNvPr>
                <p:cNvSpPr/>
                <p:nvPr/>
              </p:nvSpPr>
              <p:spPr>
                <a:xfrm>
                  <a:off x="7621890" y="1488888"/>
                  <a:ext cx="72810" cy="36400"/>
                </a:xfrm>
                <a:custGeom>
                  <a:avLst/>
                  <a:gdLst>
                    <a:gd name="connsiteX0" fmla="*/ 37211 w 72810"/>
                    <a:gd name="connsiteY0" fmla="*/ 120 h 36400"/>
                    <a:gd name="connsiteX1" fmla="*/ 34662 w 72810"/>
                    <a:gd name="connsiteY1" fmla="*/ 1577 h 36400"/>
                    <a:gd name="connsiteX2" fmla="*/ 11363 w 72810"/>
                    <a:gd name="connsiteY2" fmla="*/ 13227 h 36400"/>
                    <a:gd name="connsiteX3" fmla="*/ 806 w 72810"/>
                    <a:gd name="connsiteY3" fmla="*/ 18324 h 36400"/>
                    <a:gd name="connsiteX4" fmla="*/ 11363 w 72810"/>
                    <a:gd name="connsiteY4" fmla="*/ 23426 h 36400"/>
                    <a:gd name="connsiteX5" fmla="*/ 34662 w 72810"/>
                    <a:gd name="connsiteY5" fmla="*/ 35077 h 36400"/>
                    <a:gd name="connsiteX6" fmla="*/ 37211 w 72810"/>
                    <a:gd name="connsiteY6" fmla="*/ 36521 h 36400"/>
                    <a:gd name="connsiteX7" fmla="*/ 39762 w 72810"/>
                    <a:gd name="connsiteY7" fmla="*/ 35077 h 36400"/>
                    <a:gd name="connsiteX8" fmla="*/ 63061 w 72810"/>
                    <a:gd name="connsiteY8" fmla="*/ 23426 h 36400"/>
                    <a:gd name="connsiteX9" fmla="*/ 73616 w 72810"/>
                    <a:gd name="connsiteY9" fmla="*/ 18324 h 36400"/>
                    <a:gd name="connsiteX10" fmla="*/ 63061 w 72810"/>
                    <a:gd name="connsiteY10" fmla="*/ 13227 h 36400"/>
                    <a:gd name="connsiteX11" fmla="*/ 39762 w 72810"/>
                    <a:gd name="connsiteY11" fmla="*/ 1577 h 36400"/>
                    <a:gd name="connsiteX12" fmla="*/ 37211 w 72810"/>
                    <a:gd name="connsiteY12" fmla="*/ 120 h 36400"/>
                    <a:gd name="connsiteX13" fmla="*/ 37211 w 72810"/>
                    <a:gd name="connsiteY13" fmla="*/ 13227 h 36400"/>
                    <a:gd name="connsiteX14" fmla="*/ 47765 w 72810"/>
                    <a:gd name="connsiteY14" fmla="*/ 18324 h 36400"/>
                    <a:gd name="connsiteX15" fmla="*/ 37211 w 72810"/>
                    <a:gd name="connsiteY15" fmla="*/ 23426 h 36400"/>
                    <a:gd name="connsiteX16" fmla="*/ 26654 w 72810"/>
                    <a:gd name="connsiteY16" fmla="*/ 18324 h 36400"/>
                    <a:gd name="connsiteX17" fmla="*/ 37211 w 72810"/>
                    <a:gd name="connsiteY17" fmla="*/ 13227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211" y="120"/>
                      </a:moveTo>
                      <a:lnTo>
                        <a:pt x="34662" y="1577"/>
                      </a:lnTo>
                      <a:lnTo>
                        <a:pt x="11363" y="13227"/>
                      </a:lnTo>
                      <a:lnTo>
                        <a:pt x="806" y="18324"/>
                      </a:lnTo>
                      <a:lnTo>
                        <a:pt x="11363" y="23426"/>
                      </a:lnTo>
                      <a:lnTo>
                        <a:pt x="34662" y="35077"/>
                      </a:lnTo>
                      <a:lnTo>
                        <a:pt x="37211" y="36521"/>
                      </a:lnTo>
                      <a:lnTo>
                        <a:pt x="39762" y="35077"/>
                      </a:lnTo>
                      <a:lnTo>
                        <a:pt x="63061" y="23426"/>
                      </a:lnTo>
                      <a:lnTo>
                        <a:pt x="73616" y="18324"/>
                      </a:lnTo>
                      <a:lnTo>
                        <a:pt x="63061" y="13227"/>
                      </a:lnTo>
                      <a:lnTo>
                        <a:pt x="39762" y="1577"/>
                      </a:lnTo>
                      <a:lnTo>
                        <a:pt x="37211" y="120"/>
                      </a:lnTo>
                      <a:close/>
                      <a:moveTo>
                        <a:pt x="37211" y="13227"/>
                      </a:moveTo>
                      <a:lnTo>
                        <a:pt x="47765" y="18324"/>
                      </a:lnTo>
                      <a:lnTo>
                        <a:pt x="37211" y="23426"/>
                      </a:lnTo>
                      <a:lnTo>
                        <a:pt x="26654" y="18324"/>
                      </a:lnTo>
                      <a:lnTo>
                        <a:pt x="37211" y="1322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40" name="Freeform 2739">
                  <a:extLst>
                    <a:ext uri="{FF2B5EF4-FFF2-40B4-BE49-F238E27FC236}">
                      <a16:creationId xmlns:a16="http://schemas.microsoft.com/office/drawing/2014/main" id="{82E2E20E-1C5F-B473-4539-659D64246323}"/>
                    </a:ext>
                  </a:extLst>
                </p:cNvPr>
                <p:cNvSpPr/>
                <p:nvPr/>
              </p:nvSpPr>
              <p:spPr>
                <a:xfrm>
                  <a:off x="7681023" y="1763638"/>
                  <a:ext cx="93196" cy="151451"/>
                </a:xfrm>
                <a:custGeom>
                  <a:avLst/>
                  <a:gdLst>
                    <a:gd name="connsiteX0" fmla="*/ 816 w 93196"/>
                    <a:gd name="connsiteY0" fmla="*/ 171 h 151451"/>
                    <a:gd name="connsiteX1" fmla="*/ 94013 w 93196"/>
                    <a:gd name="connsiteY1" fmla="*/ 46771 h 151451"/>
                    <a:gd name="connsiteX2" fmla="*/ 94013 w 93196"/>
                    <a:gd name="connsiteY2" fmla="*/ 151622 h 151451"/>
                    <a:gd name="connsiteX3" fmla="*/ 816 w 93196"/>
                    <a:gd name="connsiteY3" fmla="*/ 105022 h 151451"/>
                    <a:gd name="connsiteX4" fmla="*/ 816 w 93196"/>
                    <a:gd name="connsiteY4" fmla="*/ 171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816" y="171"/>
                      </a:moveTo>
                      <a:lnTo>
                        <a:pt x="94013" y="46771"/>
                      </a:lnTo>
                      <a:lnTo>
                        <a:pt x="94013" y="151622"/>
                      </a:lnTo>
                      <a:lnTo>
                        <a:pt x="816" y="105022"/>
                      </a:lnTo>
                      <a:lnTo>
                        <a:pt x="816" y="17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41" name="Freeform 2740">
                  <a:extLst>
                    <a:ext uri="{FF2B5EF4-FFF2-40B4-BE49-F238E27FC236}">
                      <a16:creationId xmlns:a16="http://schemas.microsoft.com/office/drawing/2014/main" id="{0204E9B1-175F-2C37-4505-1A9C55ECD3B8}"/>
                    </a:ext>
                  </a:extLst>
                </p:cNvPr>
                <p:cNvSpPr/>
                <p:nvPr/>
              </p:nvSpPr>
              <p:spPr>
                <a:xfrm>
                  <a:off x="7675769" y="1753933"/>
                  <a:ext cx="104846" cy="170371"/>
                </a:xfrm>
                <a:custGeom>
                  <a:avLst/>
                  <a:gdLst>
                    <a:gd name="connsiteX0" fmla="*/ 816 w 104846"/>
                    <a:gd name="connsiteY0" fmla="*/ 171 h 170371"/>
                    <a:gd name="connsiteX1" fmla="*/ 816 w 104846"/>
                    <a:gd name="connsiteY1" fmla="*/ 9631 h 170371"/>
                    <a:gd name="connsiteX2" fmla="*/ 816 w 104846"/>
                    <a:gd name="connsiteY2" fmla="*/ 114482 h 170371"/>
                    <a:gd name="connsiteX3" fmla="*/ 816 w 104846"/>
                    <a:gd name="connsiteY3" fmla="*/ 118116 h 170371"/>
                    <a:gd name="connsiteX4" fmla="*/ 4090 w 104846"/>
                    <a:gd name="connsiteY4" fmla="*/ 119584 h 170371"/>
                    <a:gd name="connsiteX5" fmla="*/ 97287 w 104846"/>
                    <a:gd name="connsiteY5" fmla="*/ 166185 h 170371"/>
                    <a:gd name="connsiteX6" fmla="*/ 105663 w 104846"/>
                    <a:gd name="connsiteY6" fmla="*/ 170542 h 170371"/>
                    <a:gd name="connsiteX7" fmla="*/ 105663 w 104846"/>
                    <a:gd name="connsiteY7" fmla="*/ 161082 h 170371"/>
                    <a:gd name="connsiteX8" fmla="*/ 105663 w 104846"/>
                    <a:gd name="connsiteY8" fmla="*/ 56231 h 170371"/>
                    <a:gd name="connsiteX9" fmla="*/ 105663 w 104846"/>
                    <a:gd name="connsiteY9" fmla="*/ 52596 h 170371"/>
                    <a:gd name="connsiteX10" fmla="*/ 102389 w 104846"/>
                    <a:gd name="connsiteY10" fmla="*/ 51128 h 170371"/>
                    <a:gd name="connsiteX11" fmla="*/ 9193 w 104846"/>
                    <a:gd name="connsiteY11" fmla="*/ 4528 h 170371"/>
                    <a:gd name="connsiteX12" fmla="*/ 816 w 104846"/>
                    <a:gd name="connsiteY12" fmla="*/ 171 h 170371"/>
                    <a:gd name="connsiteX13" fmla="*/ 12466 w 104846"/>
                    <a:gd name="connsiteY13" fmla="*/ 19091 h 170371"/>
                    <a:gd name="connsiteX14" fmla="*/ 94013 w 104846"/>
                    <a:gd name="connsiteY14" fmla="*/ 59866 h 170371"/>
                    <a:gd name="connsiteX15" fmla="*/ 94013 w 104846"/>
                    <a:gd name="connsiteY15" fmla="*/ 151622 h 170371"/>
                    <a:gd name="connsiteX16" fmla="*/ 12466 w 104846"/>
                    <a:gd name="connsiteY16" fmla="*/ 110847 h 170371"/>
                    <a:gd name="connsiteX17" fmla="*/ 12466 w 104846"/>
                    <a:gd name="connsiteY17" fmla="*/ 19091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816" y="171"/>
                      </a:moveTo>
                      <a:lnTo>
                        <a:pt x="816" y="9631"/>
                      </a:lnTo>
                      <a:lnTo>
                        <a:pt x="816" y="114482"/>
                      </a:lnTo>
                      <a:lnTo>
                        <a:pt x="816" y="118116"/>
                      </a:lnTo>
                      <a:lnTo>
                        <a:pt x="4090" y="119584"/>
                      </a:lnTo>
                      <a:lnTo>
                        <a:pt x="97287" y="166185"/>
                      </a:lnTo>
                      <a:lnTo>
                        <a:pt x="105663" y="170542"/>
                      </a:lnTo>
                      <a:lnTo>
                        <a:pt x="105663" y="161082"/>
                      </a:lnTo>
                      <a:lnTo>
                        <a:pt x="105663" y="56231"/>
                      </a:lnTo>
                      <a:lnTo>
                        <a:pt x="105663" y="52596"/>
                      </a:lnTo>
                      <a:lnTo>
                        <a:pt x="102389" y="51128"/>
                      </a:lnTo>
                      <a:lnTo>
                        <a:pt x="9193" y="4528"/>
                      </a:lnTo>
                      <a:lnTo>
                        <a:pt x="816" y="171"/>
                      </a:lnTo>
                      <a:close/>
                      <a:moveTo>
                        <a:pt x="12466" y="19091"/>
                      </a:moveTo>
                      <a:lnTo>
                        <a:pt x="94013" y="59866"/>
                      </a:lnTo>
                      <a:lnTo>
                        <a:pt x="94013" y="151622"/>
                      </a:lnTo>
                      <a:lnTo>
                        <a:pt x="12466" y="110847"/>
                      </a:lnTo>
                      <a:lnTo>
                        <a:pt x="12466" y="1909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42" name="Freeform 2741">
                  <a:extLst>
                    <a:ext uri="{FF2B5EF4-FFF2-40B4-BE49-F238E27FC236}">
                      <a16:creationId xmlns:a16="http://schemas.microsoft.com/office/drawing/2014/main" id="{1DE24A7D-BB3F-E009-B3B7-4BD7CE512899}"/>
                    </a:ext>
                  </a:extLst>
                </p:cNvPr>
                <p:cNvSpPr/>
                <p:nvPr/>
              </p:nvSpPr>
              <p:spPr>
                <a:xfrm>
                  <a:off x="7582572" y="1567532"/>
                  <a:ext cx="34948" cy="310172"/>
                </a:xfrm>
                <a:custGeom>
                  <a:avLst/>
                  <a:gdLst>
                    <a:gd name="connsiteX0" fmla="*/ 797 w 34948"/>
                    <a:gd name="connsiteY0" fmla="*/ 153 h 310172"/>
                    <a:gd name="connsiteX1" fmla="*/ 797 w 34948"/>
                    <a:gd name="connsiteY1" fmla="*/ 9613 h 310172"/>
                    <a:gd name="connsiteX2" fmla="*/ 797 w 34948"/>
                    <a:gd name="connsiteY2" fmla="*/ 289215 h 310172"/>
                    <a:gd name="connsiteX3" fmla="*/ 797 w 34948"/>
                    <a:gd name="connsiteY3" fmla="*/ 292850 h 310172"/>
                    <a:gd name="connsiteX4" fmla="*/ 4073 w 34948"/>
                    <a:gd name="connsiteY4" fmla="*/ 294318 h 310172"/>
                    <a:gd name="connsiteX5" fmla="*/ 27372 w 34948"/>
                    <a:gd name="connsiteY5" fmla="*/ 305968 h 310172"/>
                    <a:gd name="connsiteX6" fmla="*/ 35746 w 34948"/>
                    <a:gd name="connsiteY6" fmla="*/ 310325 h 310172"/>
                    <a:gd name="connsiteX7" fmla="*/ 35746 w 34948"/>
                    <a:gd name="connsiteY7" fmla="*/ 300865 h 310172"/>
                    <a:gd name="connsiteX8" fmla="*/ 35746 w 34948"/>
                    <a:gd name="connsiteY8" fmla="*/ 21263 h 310172"/>
                    <a:gd name="connsiteX9" fmla="*/ 35746 w 34948"/>
                    <a:gd name="connsiteY9" fmla="*/ 17628 h 310172"/>
                    <a:gd name="connsiteX10" fmla="*/ 32470 w 34948"/>
                    <a:gd name="connsiteY10" fmla="*/ 16160 h 310172"/>
                    <a:gd name="connsiteX11" fmla="*/ 9171 w 34948"/>
                    <a:gd name="connsiteY11" fmla="*/ 4510 h 310172"/>
                    <a:gd name="connsiteX12" fmla="*/ 797 w 34948"/>
                    <a:gd name="connsiteY12" fmla="*/ 153 h 310172"/>
                    <a:gd name="connsiteX13" fmla="*/ 12447 w 34948"/>
                    <a:gd name="connsiteY13" fmla="*/ 19073 h 310172"/>
                    <a:gd name="connsiteX14" fmla="*/ 24096 w 34948"/>
                    <a:gd name="connsiteY14" fmla="*/ 24898 h 310172"/>
                    <a:gd name="connsiteX15" fmla="*/ 24096 w 34948"/>
                    <a:gd name="connsiteY15" fmla="*/ 291406 h 310172"/>
                    <a:gd name="connsiteX16" fmla="*/ 12447 w 34948"/>
                    <a:gd name="connsiteY16" fmla="*/ 285581 h 310172"/>
                    <a:gd name="connsiteX17" fmla="*/ 12447 w 34948"/>
                    <a:gd name="connsiteY17" fmla="*/ 19073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797" y="153"/>
                      </a:moveTo>
                      <a:lnTo>
                        <a:pt x="797" y="9613"/>
                      </a:lnTo>
                      <a:lnTo>
                        <a:pt x="797" y="289215"/>
                      </a:lnTo>
                      <a:lnTo>
                        <a:pt x="797" y="292850"/>
                      </a:lnTo>
                      <a:lnTo>
                        <a:pt x="4073" y="294318"/>
                      </a:lnTo>
                      <a:lnTo>
                        <a:pt x="27372" y="305968"/>
                      </a:lnTo>
                      <a:lnTo>
                        <a:pt x="35746" y="310325"/>
                      </a:lnTo>
                      <a:lnTo>
                        <a:pt x="35746" y="300865"/>
                      </a:lnTo>
                      <a:lnTo>
                        <a:pt x="35746" y="21263"/>
                      </a:lnTo>
                      <a:lnTo>
                        <a:pt x="35746" y="17628"/>
                      </a:lnTo>
                      <a:lnTo>
                        <a:pt x="32470" y="16160"/>
                      </a:lnTo>
                      <a:lnTo>
                        <a:pt x="9171" y="4510"/>
                      </a:lnTo>
                      <a:lnTo>
                        <a:pt x="797" y="153"/>
                      </a:lnTo>
                      <a:close/>
                      <a:moveTo>
                        <a:pt x="12447" y="19073"/>
                      </a:moveTo>
                      <a:lnTo>
                        <a:pt x="24096" y="24898"/>
                      </a:lnTo>
                      <a:lnTo>
                        <a:pt x="24096" y="291406"/>
                      </a:lnTo>
                      <a:lnTo>
                        <a:pt x="12447" y="285581"/>
                      </a:lnTo>
                      <a:lnTo>
                        <a:pt x="12447" y="1907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43" name="Freeform 2742">
                  <a:extLst>
                    <a:ext uri="{FF2B5EF4-FFF2-40B4-BE49-F238E27FC236}">
                      <a16:creationId xmlns:a16="http://schemas.microsoft.com/office/drawing/2014/main" id="{2DBED157-6F8F-8D07-A183-6C33A128C44B}"/>
                    </a:ext>
                  </a:extLst>
                </p:cNvPr>
                <p:cNvSpPr/>
                <p:nvPr/>
              </p:nvSpPr>
              <p:spPr>
                <a:xfrm>
                  <a:off x="7623346" y="1585007"/>
                  <a:ext cx="34948" cy="310172"/>
                </a:xfrm>
                <a:custGeom>
                  <a:avLst/>
                  <a:gdLst>
                    <a:gd name="connsiteX0" fmla="*/ 803 w 34948"/>
                    <a:gd name="connsiteY0" fmla="*/ 156 h 310172"/>
                    <a:gd name="connsiteX1" fmla="*/ 803 w 34948"/>
                    <a:gd name="connsiteY1" fmla="*/ 292853 h 310172"/>
                    <a:gd name="connsiteX2" fmla="*/ 35752 w 34948"/>
                    <a:gd name="connsiteY2" fmla="*/ 310328 h 310172"/>
                    <a:gd name="connsiteX3" fmla="*/ 35752 w 34948"/>
                    <a:gd name="connsiteY3" fmla="*/ 17631 h 310172"/>
                    <a:gd name="connsiteX4" fmla="*/ 803 w 34948"/>
                    <a:gd name="connsiteY4" fmla="*/ 156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803" y="156"/>
                      </a:moveTo>
                      <a:lnTo>
                        <a:pt x="803" y="292853"/>
                      </a:lnTo>
                      <a:lnTo>
                        <a:pt x="35752" y="310328"/>
                      </a:lnTo>
                      <a:lnTo>
                        <a:pt x="35752" y="17631"/>
                      </a:lnTo>
                      <a:lnTo>
                        <a:pt x="803" y="15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44" name="Freeform 2743">
                  <a:extLst>
                    <a:ext uri="{FF2B5EF4-FFF2-40B4-BE49-F238E27FC236}">
                      <a16:creationId xmlns:a16="http://schemas.microsoft.com/office/drawing/2014/main" id="{E58C1D60-9889-4348-2F56-020C9EB5CD38}"/>
                    </a:ext>
                  </a:extLst>
                </p:cNvPr>
                <p:cNvSpPr/>
                <p:nvPr/>
              </p:nvSpPr>
              <p:spPr>
                <a:xfrm>
                  <a:off x="7675769" y="1602482"/>
                  <a:ext cx="58248" cy="158720"/>
                </a:xfrm>
                <a:custGeom>
                  <a:avLst/>
                  <a:gdLst>
                    <a:gd name="connsiteX0" fmla="*/ 813 w 58248"/>
                    <a:gd name="connsiteY0" fmla="*/ 147 h 158720"/>
                    <a:gd name="connsiteX1" fmla="*/ 813 w 58248"/>
                    <a:gd name="connsiteY1" fmla="*/ 9607 h 158720"/>
                    <a:gd name="connsiteX2" fmla="*/ 813 w 58248"/>
                    <a:gd name="connsiteY2" fmla="*/ 126108 h 158720"/>
                    <a:gd name="connsiteX3" fmla="*/ 813 w 58248"/>
                    <a:gd name="connsiteY3" fmla="*/ 129743 h 158720"/>
                    <a:gd name="connsiteX4" fmla="*/ 4086 w 58248"/>
                    <a:gd name="connsiteY4" fmla="*/ 131211 h 158720"/>
                    <a:gd name="connsiteX5" fmla="*/ 50685 w 58248"/>
                    <a:gd name="connsiteY5" fmla="*/ 154511 h 158720"/>
                    <a:gd name="connsiteX6" fmla="*/ 59061 w 58248"/>
                    <a:gd name="connsiteY6" fmla="*/ 158868 h 158720"/>
                    <a:gd name="connsiteX7" fmla="*/ 59061 w 58248"/>
                    <a:gd name="connsiteY7" fmla="*/ 149408 h 158720"/>
                    <a:gd name="connsiteX8" fmla="*/ 59061 w 58248"/>
                    <a:gd name="connsiteY8" fmla="*/ 32907 h 158720"/>
                    <a:gd name="connsiteX9" fmla="*/ 59061 w 58248"/>
                    <a:gd name="connsiteY9" fmla="*/ 29272 h 158720"/>
                    <a:gd name="connsiteX10" fmla="*/ 55787 w 58248"/>
                    <a:gd name="connsiteY10" fmla="*/ 27804 h 158720"/>
                    <a:gd name="connsiteX11" fmla="*/ 9189 w 58248"/>
                    <a:gd name="connsiteY11" fmla="*/ 4504 h 158720"/>
                    <a:gd name="connsiteX12" fmla="*/ 813 w 58248"/>
                    <a:gd name="connsiteY12" fmla="*/ 147 h 158720"/>
                    <a:gd name="connsiteX13" fmla="*/ 12463 w 58248"/>
                    <a:gd name="connsiteY13" fmla="*/ 19067 h 158720"/>
                    <a:gd name="connsiteX14" fmla="*/ 47411 w 58248"/>
                    <a:gd name="connsiteY14" fmla="*/ 36542 h 158720"/>
                    <a:gd name="connsiteX15" fmla="*/ 47411 w 58248"/>
                    <a:gd name="connsiteY15" fmla="*/ 139948 h 158720"/>
                    <a:gd name="connsiteX16" fmla="*/ 12463 w 58248"/>
                    <a:gd name="connsiteY16" fmla="*/ 122473 h 158720"/>
                    <a:gd name="connsiteX17" fmla="*/ 12463 w 58248"/>
                    <a:gd name="connsiteY17" fmla="*/ 19067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813" y="147"/>
                      </a:moveTo>
                      <a:lnTo>
                        <a:pt x="813" y="9607"/>
                      </a:lnTo>
                      <a:lnTo>
                        <a:pt x="813" y="126108"/>
                      </a:lnTo>
                      <a:lnTo>
                        <a:pt x="813" y="129743"/>
                      </a:lnTo>
                      <a:lnTo>
                        <a:pt x="4086" y="131211"/>
                      </a:lnTo>
                      <a:lnTo>
                        <a:pt x="50685" y="154511"/>
                      </a:lnTo>
                      <a:lnTo>
                        <a:pt x="59061" y="158868"/>
                      </a:lnTo>
                      <a:lnTo>
                        <a:pt x="59061" y="149408"/>
                      </a:lnTo>
                      <a:lnTo>
                        <a:pt x="59061" y="32907"/>
                      </a:lnTo>
                      <a:lnTo>
                        <a:pt x="59061" y="29272"/>
                      </a:lnTo>
                      <a:lnTo>
                        <a:pt x="55787" y="27804"/>
                      </a:lnTo>
                      <a:lnTo>
                        <a:pt x="9189" y="4504"/>
                      </a:lnTo>
                      <a:lnTo>
                        <a:pt x="813" y="147"/>
                      </a:lnTo>
                      <a:close/>
                      <a:moveTo>
                        <a:pt x="12463" y="19067"/>
                      </a:moveTo>
                      <a:lnTo>
                        <a:pt x="47411" y="36542"/>
                      </a:lnTo>
                      <a:lnTo>
                        <a:pt x="47411" y="139948"/>
                      </a:lnTo>
                      <a:lnTo>
                        <a:pt x="12463" y="122473"/>
                      </a:lnTo>
                      <a:lnTo>
                        <a:pt x="12463" y="1906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45" name="Freeform 2744">
                  <a:extLst>
                    <a:ext uri="{FF2B5EF4-FFF2-40B4-BE49-F238E27FC236}">
                      <a16:creationId xmlns:a16="http://schemas.microsoft.com/office/drawing/2014/main" id="{E9103F66-78E6-1CB0-E272-7EA522C7C09D}"/>
                    </a:ext>
                  </a:extLst>
                </p:cNvPr>
                <p:cNvSpPr/>
                <p:nvPr/>
              </p:nvSpPr>
              <p:spPr>
                <a:xfrm>
                  <a:off x="7745667" y="1637432"/>
                  <a:ext cx="34948" cy="158720"/>
                </a:xfrm>
                <a:custGeom>
                  <a:avLst/>
                  <a:gdLst>
                    <a:gd name="connsiteX0" fmla="*/ 822 w 34948"/>
                    <a:gd name="connsiteY0" fmla="*/ 152 h 158720"/>
                    <a:gd name="connsiteX1" fmla="*/ 822 w 34948"/>
                    <a:gd name="connsiteY1" fmla="*/ 9612 h 158720"/>
                    <a:gd name="connsiteX2" fmla="*/ 822 w 34948"/>
                    <a:gd name="connsiteY2" fmla="*/ 137763 h 158720"/>
                    <a:gd name="connsiteX3" fmla="*/ 822 w 34948"/>
                    <a:gd name="connsiteY3" fmla="*/ 141398 h 158720"/>
                    <a:gd name="connsiteX4" fmla="*/ 4095 w 34948"/>
                    <a:gd name="connsiteY4" fmla="*/ 142866 h 158720"/>
                    <a:gd name="connsiteX5" fmla="*/ 27395 w 34948"/>
                    <a:gd name="connsiteY5" fmla="*/ 154516 h 158720"/>
                    <a:gd name="connsiteX6" fmla="*/ 35771 w 34948"/>
                    <a:gd name="connsiteY6" fmla="*/ 158873 h 158720"/>
                    <a:gd name="connsiteX7" fmla="*/ 35771 w 34948"/>
                    <a:gd name="connsiteY7" fmla="*/ 149413 h 158720"/>
                    <a:gd name="connsiteX8" fmla="*/ 35771 w 34948"/>
                    <a:gd name="connsiteY8" fmla="*/ 21262 h 158720"/>
                    <a:gd name="connsiteX9" fmla="*/ 35771 w 34948"/>
                    <a:gd name="connsiteY9" fmla="*/ 17627 h 158720"/>
                    <a:gd name="connsiteX10" fmla="*/ 32497 w 34948"/>
                    <a:gd name="connsiteY10" fmla="*/ 16160 h 158720"/>
                    <a:gd name="connsiteX11" fmla="*/ 9198 w 34948"/>
                    <a:gd name="connsiteY11" fmla="*/ 4509 h 158720"/>
                    <a:gd name="connsiteX12" fmla="*/ 822 w 34948"/>
                    <a:gd name="connsiteY12" fmla="*/ 152 h 158720"/>
                    <a:gd name="connsiteX13" fmla="*/ 12471 w 34948"/>
                    <a:gd name="connsiteY13" fmla="*/ 19072 h 158720"/>
                    <a:gd name="connsiteX14" fmla="*/ 24121 w 34948"/>
                    <a:gd name="connsiteY14" fmla="*/ 24897 h 158720"/>
                    <a:gd name="connsiteX15" fmla="*/ 24121 w 34948"/>
                    <a:gd name="connsiteY15" fmla="*/ 139953 h 158720"/>
                    <a:gd name="connsiteX16" fmla="*/ 12471 w 34948"/>
                    <a:gd name="connsiteY16" fmla="*/ 134128 h 158720"/>
                    <a:gd name="connsiteX17" fmla="*/ 12471 w 34948"/>
                    <a:gd name="connsiteY17" fmla="*/ 19072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822" y="152"/>
                      </a:moveTo>
                      <a:lnTo>
                        <a:pt x="822" y="9612"/>
                      </a:lnTo>
                      <a:lnTo>
                        <a:pt x="822" y="137763"/>
                      </a:lnTo>
                      <a:lnTo>
                        <a:pt x="822" y="141398"/>
                      </a:lnTo>
                      <a:lnTo>
                        <a:pt x="4095" y="142866"/>
                      </a:lnTo>
                      <a:lnTo>
                        <a:pt x="27395" y="154516"/>
                      </a:lnTo>
                      <a:lnTo>
                        <a:pt x="35771" y="158873"/>
                      </a:lnTo>
                      <a:lnTo>
                        <a:pt x="35771" y="149413"/>
                      </a:lnTo>
                      <a:lnTo>
                        <a:pt x="35771" y="21262"/>
                      </a:lnTo>
                      <a:lnTo>
                        <a:pt x="35771" y="17627"/>
                      </a:lnTo>
                      <a:lnTo>
                        <a:pt x="32497" y="16160"/>
                      </a:lnTo>
                      <a:lnTo>
                        <a:pt x="9198" y="4509"/>
                      </a:lnTo>
                      <a:lnTo>
                        <a:pt x="822" y="152"/>
                      </a:lnTo>
                      <a:close/>
                      <a:moveTo>
                        <a:pt x="12471" y="19072"/>
                      </a:moveTo>
                      <a:lnTo>
                        <a:pt x="24121" y="24897"/>
                      </a:lnTo>
                      <a:lnTo>
                        <a:pt x="24121" y="139953"/>
                      </a:lnTo>
                      <a:lnTo>
                        <a:pt x="12471" y="134128"/>
                      </a:lnTo>
                      <a:lnTo>
                        <a:pt x="12471" y="1907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46" name="Freeform 2745">
                  <a:extLst>
                    <a:ext uri="{FF2B5EF4-FFF2-40B4-BE49-F238E27FC236}">
                      <a16:creationId xmlns:a16="http://schemas.microsoft.com/office/drawing/2014/main" id="{4ADF789A-CF40-2561-6473-22C44EE617A6}"/>
                    </a:ext>
                  </a:extLst>
                </p:cNvPr>
                <p:cNvSpPr/>
                <p:nvPr/>
              </p:nvSpPr>
              <p:spPr>
                <a:xfrm>
                  <a:off x="7559273" y="1395687"/>
                  <a:ext cx="477635" cy="595605"/>
                </a:xfrm>
                <a:custGeom>
                  <a:avLst/>
                  <a:gdLst>
                    <a:gd name="connsiteX0" fmla="*/ 239644 w 477635"/>
                    <a:gd name="connsiteY0" fmla="*/ 149 h 595605"/>
                    <a:gd name="connsiteX1" fmla="*/ 237093 w 477635"/>
                    <a:gd name="connsiteY1" fmla="*/ 1605 h 595605"/>
                    <a:gd name="connsiteX2" fmla="*/ 4101 w 477635"/>
                    <a:gd name="connsiteY2" fmla="*/ 118100 h 595605"/>
                    <a:gd name="connsiteX3" fmla="*/ 827 w 477635"/>
                    <a:gd name="connsiteY3" fmla="*/ 119568 h 595605"/>
                    <a:gd name="connsiteX4" fmla="*/ 827 w 477635"/>
                    <a:gd name="connsiteY4" fmla="*/ 123203 h 595605"/>
                    <a:gd name="connsiteX5" fmla="*/ 827 w 477635"/>
                    <a:gd name="connsiteY5" fmla="*/ 472706 h 595605"/>
                    <a:gd name="connsiteX6" fmla="*/ 827 w 477635"/>
                    <a:gd name="connsiteY6" fmla="*/ 476341 h 595605"/>
                    <a:gd name="connsiteX7" fmla="*/ 4103 w 477635"/>
                    <a:gd name="connsiteY7" fmla="*/ 477809 h 595605"/>
                    <a:gd name="connsiteX8" fmla="*/ 237095 w 477635"/>
                    <a:gd name="connsiteY8" fmla="*/ 594310 h 595605"/>
                    <a:gd name="connsiteX9" fmla="*/ 239646 w 477635"/>
                    <a:gd name="connsiteY9" fmla="*/ 595754 h 595605"/>
                    <a:gd name="connsiteX10" fmla="*/ 242198 w 477635"/>
                    <a:gd name="connsiteY10" fmla="*/ 594310 h 595605"/>
                    <a:gd name="connsiteX11" fmla="*/ 475190 w 477635"/>
                    <a:gd name="connsiteY11" fmla="*/ 477809 h 595605"/>
                    <a:gd name="connsiteX12" fmla="*/ 478463 w 477635"/>
                    <a:gd name="connsiteY12" fmla="*/ 476341 h 595605"/>
                    <a:gd name="connsiteX13" fmla="*/ 478463 w 477635"/>
                    <a:gd name="connsiteY13" fmla="*/ 472706 h 595605"/>
                    <a:gd name="connsiteX14" fmla="*/ 478463 w 477635"/>
                    <a:gd name="connsiteY14" fmla="*/ 123203 h 595605"/>
                    <a:gd name="connsiteX15" fmla="*/ 478463 w 477635"/>
                    <a:gd name="connsiteY15" fmla="*/ 119568 h 595605"/>
                    <a:gd name="connsiteX16" fmla="*/ 475190 w 477635"/>
                    <a:gd name="connsiteY16" fmla="*/ 118100 h 595605"/>
                    <a:gd name="connsiteX17" fmla="*/ 242198 w 477635"/>
                    <a:gd name="connsiteY17" fmla="*/ 1605 h 595605"/>
                    <a:gd name="connsiteX18" fmla="*/ 239646 w 477635"/>
                    <a:gd name="connsiteY18" fmla="*/ 149 h 595605"/>
                    <a:gd name="connsiteX19" fmla="*/ 239644 w 477635"/>
                    <a:gd name="connsiteY19" fmla="*/ 13255 h 595605"/>
                    <a:gd name="connsiteX20" fmla="*/ 466811 w 477635"/>
                    <a:gd name="connsiteY20" fmla="*/ 126838 h 595605"/>
                    <a:gd name="connsiteX21" fmla="*/ 466811 w 477635"/>
                    <a:gd name="connsiteY21" fmla="*/ 469071 h 595605"/>
                    <a:gd name="connsiteX22" fmla="*/ 239644 w 477635"/>
                    <a:gd name="connsiteY22" fmla="*/ 582659 h 595605"/>
                    <a:gd name="connsiteX23" fmla="*/ 12477 w 477635"/>
                    <a:gd name="connsiteY23" fmla="*/ 469071 h 595605"/>
                    <a:gd name="connsiteX24" fmla="*/ 12477 w 477635"/>
                    <a:gd name="connsiteY24" fmla="*/ 126838 h 595605"/>
                    <a:gd name="connsiteX25" fmla="*/ 239644 w 477635"/>
                    <a:gd name="connsiteY25" fmla="*/ 13255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39644" y="149"/>
                      </a:moveTo>
                      <a:lnTo>
                        <a:pt x="237093" y="1605"/>
                      </a:lnTo>
                      <a:lnTo>
                        <a:pt x="4101" y="118100"/>
                      </a:lnTo>
                      <a:lnTo>
                        <a:pt x="827" y="119568"/>
                      </a:lnTo>
                      <a:lnTo>
                        <a:pt x="827" y="123203"/>
                      </a:lnTo>
                      <a:lnTo>
                        <a:pt x="827" y="472706"/>
                      </a:lnTo>
                      <a:lnTo>
                        <a:pt x="827" y="476341"/>
                      </a:lnTo>
                      <a:lnTo>
                        <a:pt x="4103" y="477809"/>
                      </a:lnTo>
                      <a:lnTo>
                        <a:pt x="237095" y="594310"/>
                      </a:lnTo>
                      <a:lnTo>
                        <a:pt x="239646" y="595754"/>
                      </a:lnTo>
                      <a:lnTo>
                        <a:pt x="242198" y="594310"/>
                      </a:lnTo>
                      <a:lnTo>
                        <a:pt x="475190" y="477809"/>
                      </a:lnTo>
                      <a:lnTo>
                        <a:pt x="478463" y="476341"/>
                      </a:lnTo>
                      <a:lnTo>
                        <a:pt x="478463" y="472706"/>
                      </a:lnTo>
                      <a:lnTo>
                        <a:pt x="478463" y="123203"/>
                      </a:lnTo>
                      <a:lnTo>
                        <a:pt x="478463" y="119568"/>
                      </a:lnTo>
                      <a:lnTo>
                        <a:pt x="475190" y="118100"/>
                      </a:lnTo>
                      <a:lnTo>
                        <a:pt x="242198" y="1605"/>
                      </a:lnTo>
                      <a:lnTo>
                        <a:pt x="239646" y="149"/>
                      </a:lnTo>
                      <a:close/>
                      <a:moveTo>
                        <a:pt x="239644" y="13255"/>
                      </a:moveTo>
                      <a:lnTo>
                        <a:pt x="466811" y="126838"/>
                      </a:lnTo>
                      <a:lnTo>
                        <a:pt x="466811" y="469071"/>
                      </a:lnTo>
                      <a:lnTo>
                        <a:pt x="239644" y="582659"/>
                      </a:lnTo>
                      <a:lnTo>
                        <a:pt x="12477" y="469071"/>
                      </a:lnTo>
                      <a:lnTo>
                        <a:pt x="12477" y="126838"/>
                      </a:lnTo>
                      <a:lnTo>
                        <a:pt x="239644" y="1325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nvGrpSpPr>
              <p:cNvPr id="2747" name="Graphic 2503">
                <a:extLst>
                  <a:ext uri="{FF2B5EF4-FFF2-40B4-BE49-F238E27FC236}">
                    <a16:creationId xmlns:a16="http://schemas.microsoft.com/office/drawing/2014/main" id="{AC35B777-9178-874E-C3A6-AD51358FCDDD}"/>
                  </a:ext>
                </a:extLst>
              </p:cNvPr>
              <p:cNvGrpSpPr/>
              <p:nvPr/>
            </p:nvGrpSpPr>
            <p:grpSpPr>
              <a:xfrm>
                <a:off x="7844385" y="1613542"/>
                <a:ext cx="158630" cy="305945"/>
                <a:chOff x="7844385" y="1613542"/>
                <a:chExt cx="158630" cy="305945"/>
              </a:xfrm>
            </p:grpSpPr>
            <p:sp>
              <p:nvSpPr>
                <p:cNvPr id="2748" name="Freeform 2747">
                  <a:extLst>
                    <a:ext uri="{FF2B5EF4-FFF2-40B4-BE49-F238E27FC236}">
                      <a16:creationId xmlns:a16="http://schemas.microsoft.com/office/drawing/2014/main" id="{86C0A100-9C6A-02A4-05AD-BF759234415B}"/>
                    </a:ext>
                  </a:extLst>
                </p:cNvPr>
                <p:cNvSpPr/>
                <p:nvPr/>
              </p:nvSpPr>
              <p:spPr>
                <a:xfrm>
                  <a:off x="7844385" y="1653202"/>
                  <a:ext cx="158630" cy="226625"/>
                </a:xfrm>
                <a:custGeom>
                  <a:avLst/>
                  <a:gdLst>
                    <a:gd name="connsiteX0" fmla="*/ 148753 w 158630"/>
                    <a:gd name="connsiteY0" fmla="*/ 64481 h 226625"/>
                    <a:gd name="connsiteX1" fmla="*/ 148753 w 158630"/>
                    <a:gd name="connsiteY1" fmla="*/ 92703 h 226625"/>
                    <a:gd name="connsiteX2" fmla="*/ 89193 w 158630"/>
                    <a:gd name="connsiteY2" fmla="*/ 207576 h 226625"/>
                    <a:gd name="connsiteX3" fmla="*/ 69438 w 158630"/>
                    <a:gd name="connsiteY3" fmla="*/ 217454 h 226625"/>
                    <a:gd name="connsiteX4" fmla="*/ 9877 w 158630"/>
                    <a:gd name="connsiteY4" fmla="*/ 162145 h 226625"/>
                    <a:gd name="connsiteX5" fmla="*/ 9877 w 158630"/>
                    <a:gd name="connsiteY5" fmla="*/ 133923 h 226625"/>
                    <a:gd name="connsiteX6" fmla="*/ 69438 w 158630"/>
                    <a:gd name="connsiteY6" fmla="*/ 19050 h 226625"/>
                    <a:gd name="connsiteX7" fmla="*/ 89193 w 158630"/>
                    <a:gd name="connsiteY7" fmla="*/ 9172 h 22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8630" h="226625">
                      <a:moveTo>
                        <a:pt x="148753" y="64481"/>
                      </a:moveTo>
                      <a:cubicBezTo>
                        <a:pt x="154208" y="69547"/>
                        <a:pt x="154208" y="82182"/>
                        <a:pt x="148753" y="92703"/>
                      </a:cubicBezTo>
                      <a:lnTo>
                        <a:pt x="89193" y="207576"/>
                      </a:lnTo>
                      <a:cubicBezTo>
                        <a:pt x="83737" y="218097"/>
                        <a:pt x="74893" y="222519"/>
                        <a:pt x="69438" y="217454"/>
                      </a:cubicBezTo>
                      <a:lnTo>
                        <a:pt x="9877" y="162145"/>
                      </a:lnTo>
                      <a:cubicBezTo>
                        <a:pt x="4422" y="157079"/>
                        <a:pt x="4422" y="144444"/>
                        <a:pt x="9877" y="133923"/>
                      </a:cubicBezTo>
                      <a:lnTo>
                        <a:pt x="69438" y="19050"/>
                      </a:lnTo>
                      <a:cubicBezTo>
                        <a:pt x="74893" y="8529"/>
                        <a:pt x="83737" y="4107"/>
                        <a:pt x="89193" y="9172"/>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49" name="Freeform 2748">
                  <a:extLst>
                    <a:ext uri="{FF2B5EF4-FFF2-40B4-BE49-F238E27FC236}">
                      <a16:creationId xmlns:a16="http://schemas.microsoft.com/office/drawing/2014/main" id="{15596172-ECAE-A5F5-9A66-6434DA19B915}"/>
                    </a:ext>
                  </a:extLst>
                </p:cNvPr>
                <p:cNvSpPr/>
                <p:nvPr/>
              </p:nvSpPr>
              <p:spPr>
                <a:xfrm>
                  <a:off x="7853147" y="1665714"/>
                  <a:ext cx="141104" cy="201587"/>
                </a:xfrm>
                <a:custGeom>
                  <a:avLst/>
                  <a:gdLst>
                    <a:gd name="connsiteX0" fmla="*/ 136166 w 141104"/>
                    <a:gd name="connsiteY0" fmla="*/ 60930 h 201587"/>
                    <a:gd name="connsiteX1" fmla="*/ 136166 w 141104"/>
                    <a:gd name="connsiteY1" fmla="*/ 75041 h 201587"/>
                    <a:gd name="connsiteX2" fmla="*/ 75491 w 141104"/>
                    <a:gd name="connsiteY2" fmla="*/ 192063 h 201587"/>
                    <a:gd name="connsiteX3" fmla="*/ 65614 w 141104"/>
                    <a:gd name="connsiteY3" fmla="*/ 197002 h 201587"/>
                    <a:gd name="connsiteX4" fmla="*/ 4939 w 141104"/>
                    <a:gd name="connsiteY4" fmla="*/ 140658 h 201587"/>
                    <a:gd name="connsiteX5" fmla="*/ 4939 w 141104"/>
                    <a:gd name="connsiteY5" fmla="*/ 126547 h 201587"/>
                    <a:gd name="connsiteX6" fmla="*/ 65614 w 141104"/>
                    <a:gd name="connsiteY6" fmla="*/ 9525 h 201587"/>
                    <a:gd name="connsiteX7" fmla="*/ 75491 w 141104"/>
                    <a:gd name="connsiteY7" fmla="*/ 4586 h 201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1104" h="201587">
                      <a:moveTo>
                        <a:pt x="136166" y="60930"/>
                      </a:moveTo>
                      <a:cubicBezTo>
                        <a:pt x="138893" y="63462"/>
                        <a:pt x="138893" y="69780"/>
                        <a:pt x="136166" y="75041"/>
                      </a:cubicBezTo>
                      <a:lnTo>
                        <a:pt x="75491" y="192063"/>
                      </a:lnTo>
                      <a:cubicBezTo>
                        <a:pt x="72763" y="197323"/>
                        <a:pt x="68341" y="199535"/>
                        <a:pt x="65614" y="197002"/>
                      </a:cubicBezTo>
                      <a:lnTo>
                        <a:pt x="4939" y="140658"/>
                      </a:lnTo>
                      <a:cubicBezTo>
                        <a:pt x="2211" y="138125"/>
                        <a:pt x="2211" y="131808"/>
                        <a:pt x="4939" y="126547"/>
                      </a:cubicBezTo>
                      <a:lnTo>
                        <a:pt x="65614" y="9525"/>
                      </a:lnTo>
                      <a:cubicBezTo>
                        <a:pt x="68341" y="4264"/>
                        <a:pt x="72763" y="2053"/>
                        <a:pt x="75491" y="4586"/>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50" name="Freeform 2749">
                  <a:extLst>
                    <a:ext uri="{FF2B5EF4-FFF2-40B4-BE49-F238E27FC236}">
                      <a16:creationId xmlns:a16="http://schemas.microsoft.com/office/drawing/2014/main" id="{6DACE252-E3D5-CB30-DC8E-47DB4BEBC075}"/>
                    </a:ext>
                  </a:extLst>
                </p:cNvPr>
                <p:cNvSpPr/>
                <p:nvPr/>
              </p:nvSpPr>
              <p:spPr>
                <a:xfrm>
                  <a:off x="7910818" y="1705554"/>
                  <a:ext cx="29660" cy="118237"/>
                </a:xfrm>
                <a:custGeom>
                  <a:avLst/>
                  <a:gdLst>
                    <a:gd name="connsiteX0" fmla="*/ 20138 w 29660"/>
                    <a:gd name="connsiteY0" fmla="*/ 31469 h 118237"/>
                    <a:gd name="connsiteX1" fmla="*/ 16367 w 29660"/>
                    <a:gd name="connsiteY1" fmla="*/ 33355 h 118237"/>
                    <a:gd name="connsiteX2" fmla="*/ 93 w 29660"/>
                    <a:gd name="connsiteY2" fmla="*/ 44652 h 118237"/>
                    <a:gd name="connsiteX3" fmla="*/ 93 w 29660"/>
                    <a:gd name="connsiteY3" fmla="*/ 49409 h 118237"/>
                    <a:gd name="connsiteX4" fmla="*/ 2305 w 29660"/>
                    <a:gd name="connsiteY4" fmla="*/ 48602 h 118237"/>
                    <a:gd name="connsiteX5" fmla="*/ 9615 w 29660"/>
                    <a:gd name="connsiteY5" fmla="*/ 58084 h 118237"/>
                    <a:gd name="connsiteX6" fmla="*/ 9615 w 29660"/>
                    <a:gd name="connsiteY6" fmla="*/ 95236 h 118237"/>
                    <a:gd name="connsiteX7" fmla="*/ 2747 w 29660"/>
                    <a:gd name="connsiteY7" fmla="*/ 111808 h 118237"/>
                    <a:gd name="connsiteX8" fmla="*/ 0 w 29660"/>
                    <a:gd name="connsiteY8" fmla="*/ 113481 h 118237"/>
                    <a:gd name="connsiteX9" fmla="*/ 0 w 29660"/>
                    <a:gd name="connsiteY9" fmla="*/ 118238 h 118237"/>
                    <a:gd name="connsiteX10" fmla="*/ 29660 w 29660"/>
                    <a:gd name="connsiteY10" fmla="*/ 103407 h 118237"/>
                    <a:gd name="connsiteX11" fmla="*/ 29660 w 29660"/>
                    <a:gd name="connsiteY11" fmla="*/ 98651 h 118237"/>
                    <a:gd name="connsiteX12" fmla="*/ 27006 w 29660"/>
                    <a:gd name="connsiteY12" fmla="*/ 99678 h 118237"/>
                    <a:gd name="connsiteX13" fmla="*/ 20138 w 29660"/>
                    <a:gd name="connsiteY13" fmla="*/ 89975 h 118237"/>
                    <a:gd name="connsiteX14" fmla="*/ 20138 w 29660"/>
                    <a:gd name="connsiteY14" fmla="*/ 31469 h 118237"/>
                    <a:gd name="connsiteX15" fmla="*/ 15040 w 29660"/>
                    <a:gd name="connsiteY15" fmla="*/ 7311 h 118237"/>
                    <a:gd name="connsiteX16" fmla="*/ 8288 w 29660"/>
                    <a:gd name="connsiteY16" fmla="*/ 20166 h 118237"/>
                    <a:gd name="connsiteX17" fmla="*/ 14923 w 29660"/>
                    <a:gd name="connsiteY17" fmla="*/ 26494 h 118237"/>
                    <a:gd name="connsiteX18" fmla="*/ 21675 w 29660"/>
                    <a:gd name="connsiteY18" fmla="*/ 13639 h 118237"/>
                    <a:gd name="connsiteX19" fmla="*/ 15040 w 29660"/>
                    <a:gd name="connsiteY19" fmla="*/ 7311 h 11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9660" h="118237">
                      <a:moveTo>
                        <a:pt x="20138" y="31469"/>
                      </a:moveTo>
                      <a:lnTo>
                        <a:pt x="16367" y="33355"/>
                      </a:lnTo>
                      <a:cubicBezTo>
                        <a:pt x="9615" y="38461"/>
                        <a:pt x="5960" y="41087"/>
                        <a:pt x="93" y="44652"/>
                      </a:cubicBezTo>
                      <a:lnTo>
                        <a:pt x="93" y="49409"/>
                      </a:lnTo>
                      <a:lnTo>
                        <a:pt x="2305" y="48602"/>
                      </a:lnTo>
                      <a:cubicBezTo>
                        <a:pt x="8079" y="46513"/>
                        <a:pt x="9615" y="48605"/>
                        <a:pt x="9615" y="58084"/>
                      </a:cubicBezTo>
                      <a:lnTo>
                        <a:pt x="9615" y="95236"/>
                      </a:lnTo>
                      <a:cubicBezTo>
                        <a:pt x="9615" y="103951"/>
                        <a:pt x="7636" y="108565"/>
                        <a:pt x="2747" y="111808"/>
                      </a:cubicBezTo>
                      <a:lnTo>
                        <a:pt x="0" y="113481"/>
                      </a:lnTo>
                      <a:lnTo>
                        <a:pt x="0" y="118238"/>
                      </a:lnTo>
                      <a:lnTo>
                        <a:pt x="29660" y="103407"/>
                      </a:lnTo>
                      <a:lnTo>
                        <a:pt x="29660" y="98651"/>
                      </a:lnTo>
                      <a:lnTo>
                        <a:pt x="27006" y="99678"/>
                      </a:lnTo>
                      <a:cubicBezTo>
                        <a:pt x="22024" y="101371"/>
                        <a:pt x="20138" y="98689"/>
                        <a:pt x="20138" y="89975"/>
                      </a:cubicBezTo>
                      <a:lnTo>
                        <a:pt x="20138" y="31469"/>
                      </a:lnTo>
                      <a:moveTo>
                        <a:pt x="15040" y="7311"/>
                      </a:moveTo>
                      <a:cubicBezTo>
                        <a:pt x="11268" y="9197"/>
                        <a:pt x="8288" y="14944"/>
                        <a:pt x="8288" y="20166"/>
                      </a:cubicBezTo>
                      <a:cubicBezTo>
                        <a:pt x="8288" y="25554"/>
                        <a:pt x="11268" y="28321"/>
                        <a:pt x="14923" y="26494"/>
                      </a:cubicBezTo>
                      <a:cubicBezTo>
                        <a:pt x="18695" y="24608"/>
                        <a:pt x="21675" y="18860"/>
                        <a:pt x="21675" y="13639"/>
                      </a:cubicBezTo>
                      <a:cubicBezTo>
                        <a:pt x="21675" y="8417"/>
                        <a:pt x="18695" y="5483"/>
                        <a:pt x="15040" y="7311"/>
                      </a:cubicBez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51" name="Freeform 2750">
                  <a:extLst>
                    <a:ext uri="{FF2B5EF4-FFF2-40B4-BE49-F238E27FC236}">
                      <a16:creationId xmlns:a16="http://schemas.microsoft.com/office/drawing/2014/main" id="{90BF0C3B-40DD-E681-5E32-54DA9AEABEB3}"/>
                    </a:ext>
                  </a:extLst>
                </p:cNvPr>
                <p:cNvSpPr/>
                <p:nvPr/>
              </p:nvSpPr>
              <p:spPr>
                <a:xfrm>
                  <a:off x="7856020" y="1652056"/>
                  <a:ext cx="103246" cy="210743"/>
                </a:xfrm>
                <a:custGeom>
                  <a:avLst/>
                  <a:gdLst>
                    <a:gd name="connsiteX0" fmla="*/ 67672 w 103246"/>
                    <a:gd name="connsiteY0" fmla="*/ 17788 h 210743"/>
                    <a:gd name="connsiteX1" fmla="*/ 62737 w 103246"/>
                    <a:gd name="connsiteY1" fmla="*/ 23149 h 210743"/>
                    <a:gd name="connsiteX2" fmla="*/ 2043 w 103246"/>
                    <a:gd name="connsiteY2" fmla="*/ 140175 h 210743"/>
                    <a:gd name="connsiteX3" fmla="*/ 2043 w 103246"/>
                    <a:gd name="connsiteY3" fmla="*/ 154311 h 210743"/>
                    <a:gd name="connsiteX4" fmla="*/ 40829 w 103246"/>
                    <a:gd name="connsiteY4" fmla="*/ 190328 h 210743"/>
                    <a:gd name="connsiteX5" fmla="*/ 103246 w 103246"/>
                    <a:gd name="connsiteY5" fmla="*/ 46664 h 210743"/>
                    <a:gd name="connsiteX6" fmla="*/ 72631 w 103246"/>
                    <a:gd name="connsiteY6" fmla="*/ 18202 h 210743"/>
                    <a:gd name="connsiteX7" fmla="*/ 67672 w 103246"/>
                    <a:gd name="connsiteY7" fmla="*/ 17788 h 21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246" h="210743">
                      <a:moveTo>
                        <a:pt x="67672" y="17788"/>
                      </a:moveTo>
                      <a:cubicBezTo>
                        <a:pt x="65880" y="18684"/>
                        <a:pt x="64087" y="20512"/>
                        <a:pt x="62737" y="23149"/>
                      </a:cubicBezTo>
                      <a:lnTo>
                        <a:pt x="2043" y="140175"/>
                      </a:lnTo>
                      <a:cubicBezTo>
                        <a:pt x="-681" y="145462"/>
                        <a:pt x="-681" y="151781"/>
                        <a:pt x="2043" y="154311"/>
                      </a:cubicBezTo>
                      <a:lnTo>
                        <a:pt x="40829" y="190328"/>
                      </a:lnTo>
                      <a:cubicBezTo>
                        <a:pt x="40922" y="132508"/>
                        <a:pt x="68161" y="71658"/>
                        <a:pt x="103246" y="46664"/>
                      </a:cubicBezTo>
                      <a:lnTo>
                        <a:pt x="72631" y="18202"/>
                      </a:lnTo>
                      <a:cubicBezTo>
                        <a:pt x="71258" y="16926"/>
                        <a:pt x="69465" y="16891"/>
                        <a:pt x="67672" y="17788"/>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grpSp>
          <p:nvGrpSpPr>
            <p:cNvPr id="2799" name="Graphic 2503">
              <a:extLst>
                <a:ext uri="{FF2B5EF4-FFF2-40B4-BE49-F238E27FC236}">
                  <a16:creationId xmlns:a16="http://schemas.microsoft.com/office/drawing/2014/main" id="{C4D9DF8B-7E61-D546-9F2B-2328A539476D}"/>
                </a:ext>
              </a:extLst>
            </p:cNvPr>
            <p:cNvGrpSpPr/>
            <p:nvPr/>
          </p:nvGrpSpPr>
          <p:grpSpPr>
            <a:xfrm>
              <a:off x="8399157" y="1489388"/>
              <a:ext cx="708132" cy="883031"/>
              <a:chOff x="8064953" y="1679583"/>
              <a:chExt cx="477635" cy="595605"/>
            </a:xfrm>
          </p:grpSpPr>
          <p:sp>
            <p:nvSpPr>
              <p:cNvPr id="2800" name="Freeform 2799">
                <a:extLst>
                  <a:ext uri="{FF2B5EF4-FFF2-40B4-BE49-F238E27FC236}">
                    <a16:creationId xmlns:a16="http://schemas.microsoft.com/office/drawing/2014/main" id="{2846301F-FF94-BC91-7566-4938B405B40C}"/>
                  </a:ext>
                </a:extLst>
              </p:cNvPr>
              <p:cNvSpPr/>
              <p:nvPr/>
            </p:nvSpPr>
            <p:spPr>
              <a:xfrm>
                <a:off x="8070778" y="1686136"/>
                <a:ext cx="465984" cy="233001"/>
              </a:xfrm>
              <a:custGeom>
                <a:avLst/>
                <a:gdLst>
                  <a:gd name="connsiteX0" fmla="*/ 947 w 465984"/>
                  <a:gd name="connsiteY0" fmla="*/ 116691 h 233001"/>
                  <a:gd name="connsiteX1" fmla="*/ 233939 w 465984"/>
                  <a:gd name="connsiteY1" fmla="*/ 190 h 233001"/>
                  <a:gd name="connsiteX2" fmla="*/ 466932 w 465984"/>
                  <a:gd name="connsiteY2" fmla="*/ 116691 h 233001"/>
                  <a:gd name="connsiteX3" fmla="*/ 233939 w 465984"/>
                  <a:gd name="connsiteY3" fmla="*/ 233192 h 233001"/>
                  <a:gd name="connsiteX4" fmla="*/ 947 w 465984"/>
                  <a:gd name="connsiteY4" fmla="*/ 116691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947" y="116691"/>
                    </a:moveTo>
                    <a:lnTo>
                      <a:pt x="233939" y="190"/>
                    </a:lnTo>
                    <a:lnTo>
                      <a:pt x="466932" y="116691"/>
                    </a:lnTo>
                    <a:lnTo>
                      <a:pt x="233939" y="233192"/>
                    </a:lnTo>
                    <a:lnTo>
                      <a:pt x="947" y="11669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01" name="Freeform 2800">
                <a:extLst>
                  <a:ext uri="{FF2B5EF4-FFF2-40B4-BE49-F238E27FC236}">
                    <a16:creationId xmlns:a16="http://schemas.microsoft.com/office/drawing/2014/main" id="{7ED4AA07-E62E-0793-8918-AE4B90A5E452}"/>
                  </a:ext>
                </a:extLst>
              </p:cNvPr>
              <p:cNvSpPr/>
              <p:nvPr/>
            </p:nvSpPr>
            <p:spPr>
              <a:xfrm>
                <a:off x="8070778" y="1802637"/>
                <a:ext cx="232992" cy="466003"/>
              </a:xfrm>
              <a:custGeom>
                <a:avLst/>
                <a:gdLst>
                  <a:gd name="connsiteX0" fmla="*/ 930 w 232992"/>
                  <a:gd name="connsiteY0" fmla="*/ 225 h 466003"/>
                  <a:gd name="connsiteX1" fmla="*/ 930 w 232992"/>
                  <a:gd name="connsiteY1" fmla="*/ 349728 h 466003"/>
                  <a:gd name="connsiteX2" fmla="*/ 233922 w 232992"/>
                  <a:gd name="connsiteY2" fmla="*/ 466229 h 466003"/>
                  <a:gd name="connsiteX3" fmla="*/ 233922 w 232992"/>
                  <a:gd name="connsiteY3" fmla="*/ 116726 h 466003"/>
                  <a:gd name="connsiteX4" fmla="*/ 930 w 232992"/>
                  <a:gd name="connsiteY4" fmla="*/ 225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930" y="225"/>
                    </a:moveTo>
                    <a:lnTo>
                      <a:pt x="930" y="349728"/>
                    </a:lnTo>
                    <a:lnTo>
                      <a:pt x="233922" y="466229"/>
                    </a:lnTo>
                    <a:lnTo>
                      <a:pt x="233922" y="116726"/>
                    </a:lnTo>
                    <a:lnTo>
                      <a:pt x="930" y="22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02" name="Freeform 2801">
                <a:extLst>
                  <a:ext uri="{FF2B5EF4-FFF2-40B4-BE49-F238E27FC236}">
                    <a16:creationId xmlns:a16="http://schemas.microsoft.com/office/drawing/2014/main" id="{96BC614A-57D3-C6D5-BE46-4333ECB41286}"/>
                  </a:ext>
                </a:extLst>
              </p:cNvPr>
              <p:cNvSpPr/>
              <p:nvPr/>
            </p:nvSpPr>
            <p:spPr>
              <a:xfrm>
                <a:off x="8303770" y="1802637"/>
                <a:ext cx="232992" cy="466003"/>
              </a:xfrm>
              <a:custGeom>
                <a:avLst/>
                <a:gdLst>
                  <a:gd name="connsiteX0" fmla="*/ 965 w 232992"/>
                  <a:gd name="connsiteY0" fmla="*/ 466229 h 466003"/>
                  <a:gd name="connsiteX1" fmla="*/ 233957 w 232992"/>
                  <a:gd name="connsiteY1" fmla="*/ 349728 h 466003"/>
                  <a:gd name="connsiteX2" fmla="*/ 233957 w 232992"/>
                  <a:gd name="connsiteY2" fmla="*/ 225 h 466003"/>
                  <a:gd name="connsiteX3" fmla="*/ 965 w 232992"/>
                  <a:gd name="connsiteY3" fmla="*/ 116726 h 466003"/>
                  <a:gd name="connsiteX4" fmla="*/ 965 w 232992"/>
                  <a:gd name="connsiteY4" fmla="*/ 466229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965" y="466229"/>
                    </a:moveTo>
                    <a:lnTo>
                      <a:pt x="233957" y="349728"/>
                    </a:lnTo>
                    <a:lnTo>
                      <a:pt x="233957" y="225"/>
                    </a:lnTo>
                    <a:lnTo>
                      <a:pt x="965" y="116726"/>
                    </a:lnTo>
                    <a:lnTo>
                      <a:pt x="965" y="46622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03" name="Freeform 2802">
                <a:extLst>
                  <a:ext uri="{FF2B5EF4-FFF2-40B4-BE49-F238E27FC236}">
                    <a16:creationId xmlns:a16="http://schemas.microsoft.com/office/drawing/2014/main" id="{015991C2-E0DD-2EAE-3747-12C8CCFBFB33}"/>
                  </a:ext>
                </a:extLst>
              </p:cNvPr>
              <p:cNvSpPr/>
              <p:nvPr/>
            </p:nvSpPr>
            <p:spPr>
              <a:xfrm>
                <a:off x="8267365" y="1702883"/>
                <a:ext cx="72810" cy="36406"/>
              </a:xfrm>
              <a:custGeom>
                <a:avLst/>
                <a:gdLst>
                  <a:gd name="connsiteX0" fmla="*/ 37352 w 72810"/>
                  <a:gd name="connsiteY0" fmla="*/ 177 h 36406"/>
                  <a:gd name="connsiteX1" fmla="*/ 947 w 72810"/>
                  <a:gd name="connsiteY1" fmla="*/ 18381 h 36406"/>
                  <a:gd name="connsiteX2" fmla="*/ 37352 w 72810"/>
                  <a:gd name="connsiteY2" fmla="*/ 36584 h 36406"/>
                  <a:gd name="connsiteX3" fmla="*/ 73757 w 72810"/>
                  <a:gd name="connsiteY3" fmla="*/ 18381 h 36406"/>
                  <a:gd name="connsiteX4" fmla="*/ 37352 w 72810"/>
                  <a:gd name="connsiteY4" fmla="*/ 177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352" y="177"/>
                    </a:moveTo>
                    <a:lnTo>
                      <a:pt x="947" y="18381"/>
                    </a:lnTo>
                    <a:lnTo>
                      <a:pt x="37352" y="36584"/>
                    </a:lnTo>
                    <a:lnTo>
                      <a:pt x="73757" y="18381"/>
                    </a:lnTo>
                    <a:lnTo>
                      <a:pt x="37352" y="17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04" name="Freeform 2803">
                <a:extLst>
                  <a:ext uri="{FF2B5EF4-FFF2-40B4-BE49-F238E27FC236}">
                    <a16:creationId xmlns:a16="http://schemas.microsoft.com/office/drawing/2014/main" id="{3CE41E77-28A4-B08B-3703-2C80B1A35BB5}"/>
                  </a:ext>
                </a:extLst>
              </p:cNvPr>
              <p:cNvSpPr/>
              <p:nvPr/>
            </p:nvSpPr>
            <p:spPr>
              <a:xfrm>
                <a:off x="8313963" y="1726183"/>
                <a:ext cx="72810" cy="36406"/>
              </a:xfrm>
              <a:custGeom>
                <a:avLst/>
                <a:gdLst>
                  <a:gd name="connsiteX0" fmla="*/ 37360 w 72810"/>
                  <a:gd name="connsiteY0" fmla="*/ 181 h 36406"/>
                  <a:gd name="connsiteX1" fmla="*/ 34808 w 72810"/>
                  <a:gd name="connsiteY1" fmla="*/ 1637 h 36406"/>
                  <a:gd name="connsiteX2" fmla="*/ 11509 w 72810"/>
                  <a:gd name="connsiteY2" fmla="*/ 13287 h 36406"/>
                  <a:gd name="connsiteX3" fmla="*/ 955 w 72810"/>
                  <a:gd name="connsiteY3" fmla="*/ 18384 h 36406"/>
                  <a:gd name="connsiteX4" fmla="*/ 11509 w 72810"/>
                  <a:gd name="connsiteY4" fmla="*/ 23481 h 36406"/>
                  <a:gd name="connsiteX5" fmla="*/ 34808 w 72810"/>
                  <a:gd name="connsiteY5" fmla="*/ 35131 h 36406"/>
                  <a:gd name="connsiteX6" fmla="*/ 37360 w 72810"/>
                  <a:gd name="connsiteY6" fmla="*/ 36587 h 36406"/>
                  <a:gd name="connsiteX7" fmla="*/ 39911 w 72810"/>
                  <a:gd name="connsiteY7" fmla="*/ 35131 h 36406"/>
                  <a:gd name="connsiteX8" fmla="*/ 63210 w 72810"/>
                  <a:gd name="connsiteY8" fmla="*/ 23481 h 36406"/>
                  <a:gd name="connsiteX9" fmla="*/ 73765 w 72810"/>
                  <a:gd name="connsiteY9" fmla="*/ 18384 h 36406"/>
                  <a:gd name="connsiteX10" fmla="*/ 63210 w 72810"/>
                  <a:gd name="connsiteY10" fmla="*/ 13287 h 36406"/>
                  <a:gd name="connsiteX11" fmla="*/ 39911 w 72810"/>
                  <a:gd name="connsiteY11" fmla="*/ 1637 h 36406"/>
                  <a:gd name="connsiteX12" fmla="*/ 37360 w 72810"/>
                  <a:gd name="connsiteY12" fmla="*/ 181 h 36406"/>
                  <a:gd name="connsiteX13" fmla="*/ 37360 w 72810"/>
                  <a:gd name="connsiteY13" fmla="*/ 13287 h 36406"/>
                  <a:gd name="connsiteX14" fmla="*/ 47914 w 72810"/>
                  <a:gd name="connsiteY14" fmla="*/ 18384 h 36406"/>
                  <a:gd name="connsiteX15" fmla="*/ 37360 w 72810"/>
                  <a:gd name="connsiteY15" fmla="*/ 23481 h 36406"/>
                  <a:gd name="connsiteX16" fmla="*/ 26805 w 72810"/>
                  <a:gd name="connsiteY16" fmla="*/ 18384 h 36406"/>
                  <a:gd name="connsiteX17" fmla="*/ 37360 w 72810"/>
                  <a:gd name="connsiteY17" fmla="*/ 13287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360" y="181"/>
                    </a:moveTo>
                    <a:lnTo>
                      <a:pt x="34808" y="1637"/>
                    </a:lnTo>
                    <a:lnTo>
                      <a:pt x="11509" y="13287"/>
                    </a:lnTo>
                    <a:lnTo>
                      <a:pt x="955" y="18384"/>
                    </a:lnTo>
                    <a:lnTo>
                      <a:pt x="11509" y="23481"/>
                    </a:lnTo>
                    <a:lnTo>
                      <a:pt x="34808" y="35131"/>
                    </a:lnTo>
                    <a:lnTo>
                      <a:pt x="37360" y="36587"/>
                    </a:lnTo>
                    <a:lnTo>
                      <a:pt x="39911" y="35131"/>
                    </a:lnTo>
                    <a:lnTo>
                      <a:pt x="63210" y="23481"/>
                    </a:lnTo>
                    <a:lnTo>
                      <a:pt x="73765" y="18384"/>
                    </a:lnTo>
                    <a:lnTo>
                      <a:pt x="63210" y="13287"/>
                    </a:lnTo>
                    <a:lnTo>
                      <a:pt x="39911" y="1637"/>
                    </a:lnTo>
                    <a:lnTo>
                      <a:pt x="37360" y="181"/>
                    </a:lnTo>
                    <a:close/>
                    <a:moveTo>
                      <a:pt x="37360" y="13287"/>
                    </a:moveTo>
                    <a:lnTo>
                      <a:pt x="47914" y="18384"/>
                    </a:lnTo>
                    <a:lnTo>
                      <a:pt x="37360" y="23481"/>
                    </a:lnTo>
                    <a:lnTo>
                      <a:pt x="26805" y="18384"/>
                    </a:lnTo>
                    <a:lnTo>
                      <a:pt x="37360" y="1328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05" name="Freeform 2804">
                <a:extLst>
                  <a:ext uri="{FF2B5EF4-FFF2-40B4-BE49-F238E27FC236}">
                    <a16:creationId xmlns:a16="http://schemas.microsoft.com/office/drawing/2014/main" id="{D8AAD583-9140-FD6A-90D9-B972A4DFD7B6}"/>
                  </a:ext>
                </a:extLst>
              </p:cNvPr>
              <p:cNvSpPr/>
              <p:nvPr/>
            </p:nvSpPr>
            <p:spPr>
              <a:xfrm>
                <a:off x="8360562" y="1749483"/>
                <a:ext cx="72810" cy="36406"/>
              </a:xfrm>
              <a:custGeom>
                <a:avLst/>
                <a:gdLst>
                  <a:gd name="connsiteX0" fmla="*/ 37367 w 72810"/>
                  <a:gd name="connsiteY0" fmla="*/ 184 h 36406"/>
                  <a:gd name="connsiteX1" fmla="*/ 962 w 72810"/>
                  <a:gd name="connsiteY1" fmla="*/ 18388 h 36406"/>
                  <a:gd name="connsiteX2" fmla="*/ 37367 w 72810"/>
                  <a:gd name="connsiteY2" fmla="*/ 36591 h 36406"/>
                  <a:gd name="connsiteX3" fmla="*/ 73772 w 72810"/>
                  <a:gd name="connsiteY3" fmla="*/ 18388 h 36406"/>
                  <a:gd name="connsiteX4" fmla="*/ 37367 w 72810"/>
                  <a:gd name="connsiteY4" fmla="*/ 184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367" y="184"/>
                    </a:moveTo>
                    <a:lnTo>
                      <a:pt x="962" y="18388"/>
                    </a:lnTo>
                    <a:lnTo>
                      <a:pt x="37367" y="36591"/>
                    </a:lnTo>
                    <a:lnTo>
                      <a:pt x="73772" y="18388"/>
                    </a:lnTo>
                    <a:lnTo>
                      <a:pt x="37367" y="18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06" name="Freeform 2805">
                <a:extLst>
                  <a:ext uri="{FF2B5EF4-FFF2-40B4-BE49-F238E27FC236}">
                    <a16:creationId xmlns:a16="http://schemas.microsoft.com/office/drawing/2014/main" id="{83BA8A86-9EBE-5D40-8F96-A606954368B9}"/>
                  </a:ext>
                </a:extLst>
              </p:cNvPr>
              <p:cNvSpPr/>
              <p:nvPr/>
            </p:nvSpPr>
            <p:spPr>
              <a:xfrm>
                <a:off x="8407160" y="1772783"/>
                <a:ext cx="72810" cy="36400"/>
              </a:xfrm>
              <a:custGeom>
                <a:avLst/>
                <a:gdLst>
                  <a:gd name="connsiteX0" fmla="*/ 37374 w 72810"/>
                  <a:gd name="connsiteY0" fmla="*/ 188 h 36400"/>
                  <a:gd name="connsiteX1" fmla="*/ 34822 w 72810"/>
                  <a:gd name="connsiteY1" fmla="*/ 1644 h 36400"/>
                  <a:gd name="connsiteX2" fmla="*/ 11523 w 72810"/>
                  <a:gd name="connsiteY2" fmla="*/ 13294 h 36400"/>
                  <a:gd name="connsiteX3" fmla="*/ 969 w 72810"/>
                  <a:gd name="connsiteY3" fmla="*/ 18391 h 36400"/>
                  <a:gd name="connsiteX4" fmla="*/ 11523 w 72810"/>
                  <a:gd name="connsiteY4" fmla="*/ 23494 h 36400"/>
                  <a:gd name="connsiteX5" fmla="*/ 34822 w 72810"/>
                  <a:gd name="connsiteY5" fmla="*/ 35144 h 36400"/>
                  <a:gd name="connsiteX6" fmla="*/ 37374 w 72810"/>
                  <a:gd name="connsiteY6" fmla="*/ 36589 h 36400"/>
                  <a:gd name="connsiteX7" fmla="*/ 39925 w 72810"/>
                  <a:gd name="connsiteY7" fmla="*/ 35144 h 36400"/>
                  <a:gd name="connsiteX8" fmla="*/ 63224 w 72810"/>
                  <a:gd name="connsiteY8" fmla="*/ 23494 h 36400"/>
                  <a:gd name="connsiteX9" fmla="*/ 73779 w 72810"/>
                  <a:gd name="connsiteY9" fmla="*/ 18391 h 36400"/>
                  <a:gd name="connsiteX10" fmla="*/ 63224 w 72810"/>
                  <a:gd name="connsiteY10" fmla="*/ 13294 h 36400"/>
                  <a:gd name="connsiteX11" fmla="*/ 39925 w 72810"/>
                  <a:gd name="connsiteY11" fmla="*/ 1644 h 36400"/>
                  <a:gd name="connsiteX12" fmla="*/ 37374 w 72810"/>
                  <a:gd name="connsiteY12" fmla="*/ 188 h 36400"/>
                  <a:gd name="connsiteX13" fmla="*/ 37374 w 72810"/>
                  <a:gd name="connsiteY13" fmla="*/ 13294 h 36400"/>
                  <a:gd name="connsiteX14" fmla="*/ 47928 w 72810"/>
                  <a:gd name="connsiteY14" fmla="*/ 18391 h 36400"/>
                  <a:gd name="connsiteX15" fmla="*/ 37374 w 72810"/>
                  <a:gd name="connsiteY15" fmla="*/ 23494 h 36400"/>
                  <a:gd name="connsiteX16" fmla="*/ 26819 w 72810"/>
                  <a:gd name="connsiteY16" fmla="*/ 18391 h 36400"/>
                  <a:gd name="connsiteX17" fmla="*/ 37374 w 72810"/>
                  <a:gd name="connsiteY17" fmla="*/ 13294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374" y="188"/>
                    </a:moveTo>
                    <a:lnTo>
                      <a:pt x="34822" y="1644"/>
                    </a:lnTo>
                    <a:lnTo>
                      <a:pt x="11523" y="13294"/>
                    </a:lnTo>
                    <a:lnTo>
                      <a:pt x="969" y="18391"/>
                    </a:lnTo>
                    <a:lnTo>
                      <a:pt x="11523" y="23494"/>
                    </a:lnTo>
                    <a:lnTo>
                      <a:pt x="34822" y="35144"/>
                    </a:lnTo>
                    <a:lnTo>
                      <a:pt x="37374" y="36589"/>
                    </a:lnTo>
                    <a:lnTo>
                      <a:pt x="39925" y="35144"/>
                    </a:lnTo>
                    <a:lnTo>
                      <a:pt x="63224" y="23494"/>
                    </a:lnTo>
                    <a:lnTo>
                      <a:pt x="73779" y="18391"/>
                    </a:lnTo>
                    <a:lnTo>
                      <a:pt x="63224" y="13294"/>
                    </a:lnTo>
                    <a:lnTo>
                      <a:pt x="39925" y="1644"/>
                    </a:lnTo>
                    <a:lnTo>
                      <a:pt x="37374" y="188"/>
                    </a:lnTo>
                    <a:close/>
                    <a:moveTo>
                      <a:pt x="37374" y="13294"/>
                    </a:moveTo>
                    <a:lnTo>
                      <a:pt x="47928" y="18391"/>
                    </a:lnTo>
                    <a:lnTo>
                      <a:pt x="37374" y="23494"/>
                    </a:lnTo>
                    <a:lnTo>
                      <a:pt x="26819" y="18391"/>
                    </a:lnTo>
                    <a:lnTo>
                      <a:pt x="37374" y="1329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07" name="Freeform 2806">
                <a:extLst>
                  <a:ext uri="{FF2B5EF4-FFF2-40B4-BE49-F238E27FC236}">
                    <a16:creationId xmlns:a16="http://schemas.microsoft.com/office/drawing/2014/main" id="{7C19B721-5C8F-5CFF-C066-19E7BE4ECE59}"/>
                  </a:ext>
                </a:extLst>
              </p:cNvPr>
              <p:cNvSpPr/>
              <p:nvPr/>
            </p:nvSpPr>
            <p:spPr>
              <a:xfrm>
                <a:off x="8174168" y="1749483"/>
                <a:ext cx="72810" cy="36406"/>
              </a:xfrm>
              <a:custGeom>
                <a:avLst/>
                <a:gdLst>
                  <a:gd name="connsiteX0" fmla="*/ 37338 w 72810"/>
                  <a:gd name="connsiteY0" fmla="*/ 184 h 36406"/>
                  <a:gd name="connsiteX1" fmla="*/ 933 w 72810"/>
                  <a:gd name="connsiteY1" fmla="*/ 18388 h 36406"/>
                  <a:gd name="connsiteX2" fmla="*/ 37338 w 72810"/>
                  <a:gd name="connsiteY2" fmla="*/ 36591 h 36406"/>
                  <a:gd name="connsiteX3" fmla="*/ 73743 w 72810"/>
                  <a:gd name="connsiteY3" fmla="*/ 18388 h 36406"/>
                  <a:gd name="connsiteX4" fmla="*/ 37338 w 72810"/>
                  <a:gd name="connsiteY4" fmla="*/ 184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338" y="184"/>
                    </a:moveTo>
                    <a:lnTo>
                      <a:pt x="933" y="18388"/>
                    </a:lnTo>
                    <a:lnTo>
                      <a:pt x="37338" y="36591"/>
                    </a:lnTo>
                    <a:lnTo>
                      <a:pt x="73743" y="18388"/>
                    </a:lnTo>
                    <a:lnTo>
                      <a:pt x="37338" y="18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08" name="Freeform 2807">
                <a:extLst>
                  <a:ext uri="{FF2B5EF4-FFF2-40B4-BE49-F238E27FC236}">
                    <a16:creationId xmlns:a16="http://schemas.microsoft.com/office/drawing/2014/main" id="{C233419D-9308-9BE3-5545-2F1F5576AD68}"/>
                  </a:ext>
                </a:extLst>
              </p:cNvPr>
              <p:cNvSpPr/>
              <p:nvPr/>
            </p:nvSpPr>
            <p:spPr>
              <a:xfrm>
                <a:off x="8220767" y="1726183"/>
                <a:ext cx="72810" cy="36406"/>
              </a:xfrm>
              <a:custGeom>
                <a:avLst/>
                <a:gdLst>
                  <a:gd name="connsiteX0" fmla="*/ 37345 w 72810"/>
                  <a:gd name="connsiteY0" fmla="*/ 181 h 36406"/>
                  <a:gd name="connsiteX1" fmla="*/ 34794 w 72810"/>
                  <a:gd name="connsiteY1" fmla="*/ 1637 h 36406"/>
                  <a:gd name="connsiteX2" fmla="*/ 11495 w 72810"/>
                  <a:gd name="connsiteY2" fmla="*/ 13287 h 36406"/>
                  <a:gd name="connsiteX3" fmla="*/ 940 w 72810"/>
                  <a:gd name="connsiteY3" fmla="*/ 18384 h 36406"/>
                  <a:gd name="connsiteX4" fmla="*/ 11495 w 72810"/>
                  <a:gd name="connsiteY4" fmla="*/ 23481 h 36406"/>
                  <a:gd name="connsiteX5" fmla="*/ 34794 w 72810"/>
                  <a:gd name="connsiteY5" fmla="*/ 35131 h 36406"/>
                  <a:gd name="connsiteX6" fmla="*/ 37345 w 72810"/>
                  <a:gd name="connsiteY6" fmla="*/ 36587 h 36406"/>
                  <a:gd name="connsiteX7" fmla="*/ 39897 w 72810"/>
                  <a:gd name="connsiteY7" fmla="*/ 35131 h 36406"/>
                  <a:gd name="connsiteX8" fmla="*/ 63196 w 72810"/>
                  <a:gd name="connsiteY8" fmla="*/ 23481 h 36406"/>
                  <a:gd name="connsiteX9" fmla="*/ 73750 w 72810"/>
                  <a:gd name="connsiteY9" fmla="*/ 18384 h 36406"/>
                  <a:gd name="connsiteX10" fmla="*/ 63196 w 72810"/>
                  <a:gd name="connsiteY10" fmla="*/ 13287 h 36406"/>
                  <a:gd name="connsiteX11" fmla="*/ 39897 w 72810"/>
                  <a:gd name="connsiteY11" fmla="*/ 1637 h 36406"/>
                  <a:gd name="connsiteX12" fmla="*/ 37345 w 72810"/>
                  <a:gd name="connsiteY12" fmla="*/ 181 h 36406"/>
                  <a:gd name="connsiteX13" fmla="*/ 37345 w 72810"/>
                  <a:gd name="connsiteY13" fmla="*/ 13287 h 36406"/>
                  <a:gd name="connsiteX14" fmla="*/ 47900 w 72810"/>
                  <a:gd name="connsiteY14" fmla="*/ 18384 h 36406"/>
                  <a:gd name="connsiteX15" fmla="*/ 37345 w 72810"/>
                  <a:gd name="connsiteY15" fmla="*/ 23481 h 36406"/>
                  <a:gd name="connsiteX16" fmla="*/ 26791 w 72810"/>
                  <a:gd name="connsiteY16" fmla="*/ 18384 h 36406"/>
                  <a:gd name="connsiteX17" fmla="*/ 37345 w 72810"/>
                  <a:gd name="connsiteY17" fmla="*/ 13287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345" y="181"/>
                    </a:moveTo>
                    <a:lnTo>
                      <a:pt x="34794" y="1637"/>
                    </a:lnTo>
                    <a:lnTo>
                      <a:pt x="11495" y="13287"/>
                    </a:lnTo>
                    <a:lnTo>
                      <a:pt x="940" y="18384"/>
                    </a:lnTo>
                    <a:lnTo>
                      <a:pt x="11495" y="23481"/>
                    </a:lnTo>
                    <a:lnTo>
                      <a:pt x="34794" y="35131"/>
                    </a:lnTo>
                    <a:lnTo>
                      <a:pt x="37345" y="36587"/>
                    </a:lnTo>
                    <a:lnTo>
                      <a:pt x="39897" y="35131"/>
                    </a:lnTo>
                    <a:lnTo>
                      <a:pt x="63196" y="23481"/>
                    </a:lnTo>
                    <a:lnTo>
                      <a:pt x="73750" y="18384"/>
                    </a:lnTo>
                    <a:lnTo>
                      <a:pt x="63196" y="13287"/>
                    </a:lnTo>
                    <a:lnTo>
                      <a:pt x="39897" y="1637"/>
                    </a:lnTo>
                    <a:lnTo>
                      <a:pt x="37345" y="181"/>
                    </a:lnTo>
                    <a:close/>
                    <a:moveTo>
                      <a:pt x="37345" y="13287"/>
                    </a:moveTo>
                    <a:lnTo>
                      <a:pt x="47900" y="18384"/>
                    </a:lnTo>
                    <a:lnTo>
                      <a:pt x="37345" y="23481"/>
                    </a:lnTo>
                    <a:lnTo>
                      <a:pt x="26791" y="18384"/>
                    </a:lnTo>
                    <a:lnTo>
                      <a:pt x="37345" y="1328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09" name="Freeform 2808">
                <a:extLst>
                  <a:ext uri="{FF2B5EF4-FFF2-40B4-BE49-F238E27FC236}">
                    <a16:creationId xmlns:a16="http://schemas.microsoft.com/office/drawing/2014/main" id="{81F48312-08BE-6FCA-D70B-7BCDD3EDC6C5}"/>
                  </a:ext>
                </a:extLst>
              </p:cNvPr>
              <p:cNvSpPr/>
              <p:nvPr/>
            </p:nvSpPr>
            <p:spPr>
              <a:xfrm>
                <a:off x="8127570" y="1772783"/>
                <a:ext cx="72810" cy="36400"/>
              </a:xfrm>
              <a:custGeom>
                <a:avLst/>
                <a:gdLst>
                  <a:gd name="connsiteX0" fmla="*/ 37331 w 72810"/>
                  <a:gd name="connsiteY0" fmla="*/ 188 h 36400"/>
                  <a:gd name="connsiteX1" fmla="*/ 34782 w 72810"/>
                  <a:gd name="connsiteY1" fmla="*/ 1644 h 36400"/>
                  <a:gd name="connsiteX2" fmla="*/ 11483 w 72810"/>
                  <a:gd name="connsiteY2" fmla="*/ 13294 h 36400"/>
                  <a:gd name="connsiteX3" fmla="*/ 926 w 72810"/>
                  <a:gd name="connsiteY3" fmla="*/ 18391 h 36400"/>
                  <a:gd name="connsiteX4" fmla="*/ 11483 w 72810"/>
                  <a:gd name="connsiteY4" fmla="*/ 23494 h 36400"/>
                  <a:gd name="connsiteX5" fmla="*/ 34782 w 72810"/>
                  <a:gd name="connsiteY5" fmla="*/ 35144 h 36400"/>
                  <a:gd name="connsiteX6" fmla="*/ 37331 w 72810"/>
                  <a:gd name="connsiteY6" fmla="*/ 36589 h 36400"/>
                  <a:gd name="connsiteX7" fmla="*/ 39882 w 72810"/>
                  <a:gd name="connsiteY7" fmla="*/ 35144 h 36400"/>
                  <a:gd name="connsiteX8" fmla="*/ 63182 w 72810"/>
                  <a:gd name="connsiteY8" fmla="*/ 23494 h 36400"/>
                  <a:gd name="connsiteX9" fmla="*/ 73736 w 72810"/>
                  <a:gd name="connsiteY9" fmla="*/ 18391 h 36400"/>
                  <a:gd name="connsiteX10" fmla="*/ 63182 w 72810"/>
                  <a:gd name="connsiteY10" fmla="*/ 13294 h 36400"/>
                  <a:gd name="connsiteX11" fmla="*/ 39882 w 72810"/>
                  <a:gd name="connsiteY11" fmla="*/ 1644 h 36400"/>
                  <a:gd name="connsiteX12" fmla="*/ 37331 w 72810"/>
                  <a:gd name="connsiteY12" fmla="*/ 188 h 36400"/>
                  <a:gd name="connsiteX13" fmla="*/ 37331 w 72810"/>
                  <a:gd name="connsiteY13" fmla="*/ 13294 h 36400"/>
                  <a:gd name="connsiteX14" fmla="*/ 47886 w 72810"/>
                  <a:gd name="connsiteY14" fmla="*/ 18391 h 36400"/>
                  <a:gd name="connsiteX15" fmla="*/ 37331 w 72810"/>
                  <a:gd name="connsiteY15" fmla="*/ 23494 h 36400"/>
                  <a:gd name="connsiteX16" fmla="*/ 26774 w 72810"/>
                  <a:gd name="connsiteY16" fmla="*/ 18391 h 36400"/>
                  <a:gd name="connsiteX17" fmla="*/ 37331 w 72810"/>
                  <a:gd name="connsiteY17" fmla="*/ 13294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331" y="188"/>
                    </a:moveTo>
                    <a:lnTo>
                      <a:pt x="34782" y="1644"/>
                    </a:lnTo>
                    <a:lnTo>
                      <a:pt x="11483" y="13294"/>
                    </a:lnTo>
                    <a:lnTo>
                      <a:pt x="926" y="18391"/>
                    </a:lnTo>
                    <a:lnTo>
                      <a:pt x="11483" y="23494"/>
                    </a:lnTo>
                    <a:lnTo>
                      <a:pt x="34782" y="35144"/>
                    </a:lnTo>
                    <a:lnTo>
                      <a:pt x="37331" y="36589"/>
                    </a:lnTo>
                    <a:lnTo>
                      <a:pt x="39882" y="35144"/>
                    </a:lnTo>
                    <a:lnTo>
                      <a:pt x="63182" y="23494"/>
                    </a:lnTo>
                    <a:lnTo>
                      <a:pt x="73736" y="18391"/>
                    </a:lnTo>
                    <a:lnTo>
                      <a:pt x="63182" y="13294"/>
                    </a:lnTo>
                    <a:lnTo>
                      <a:pt x="39882" y="1644"/>
                    </a:lnTo>
                    <a:lnTo>
                      <a:pt x="37331" y="188"/>
                    </a:lnTo>
                    <a:close/>
                    <a:moveTo>
                      <a:pt x="37331" y="13294"/>
                    </a:moveTo>
                    <a:lnTo>
                      <a:pt x="47886" y="18391"/>
                    </a:lnTo>
                    <a:lnTo>
                      <a:pt x="37331" y="23494"/>
                    </a:lnTo>
                    <a:lnTo>
                      <a:pt x="26774" y="18391"/>
                    </a:lnTo>
                    <a:lnTo>
                      <a:pt x="37331" y="1329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10" name="Freeform 2809">
                <a:extLst>
                  <a:ext uri="{FF2B5EF4-FFF2-40B4-BE49-F238E27FC236}">
                    <a16:creationId xmlns:a16="http://schemas.microsoft.com/office/drawing/2014/main" id="{D66304D7-5274-F9D6-0E0C-695911FF3743}"/>
                  </a:ext>
                </a:extLst>
              </p:cNvPr>
              <p:cNvSpPr/>
              <p:nvPr/>
            </p:nvSpPr>
            <p:spPr>
              <a:xfrm>
                <a:off x="8186703" y="2047533"/>
                <a:ext cx="93196" cy="151451"/>
              </a:xfrm>
              <a:custGeom>
                <a:avLst/>
                <a:gdLst>
                  <a:gd name="connsiteX0" fmla="*/ 937 w 93196"/>
                  <a:gd name="connsiteY0" fmla="*/ 239 h 151451"/>
                  <a:gd name="connsiteX1" fmla="*/ 94134 w 93196"/>
                  <a:gd name="connsiteY1" fmla="*/ 46839 h 151451"/>
                  <a:gd name="connsiteX2" fmla="*/ 94134 w 93196"/>
                  <a:gd name="connsiteY2" fmla="*/ 151690 h 151451"/>
                  <a:gd name="connsiteX3" fmla="*/ 937 w 93196"/>
                  <a:gd name="connsiteY3" fmla="*/ 105089 h 151451"/>
                  <a:gd name="connsiteX4" fmla="*/ 937 w 93196"/>
                  <a:gd name="connsiteY4" fmla="*/ 239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937" y="239"/>
                    </a:moveTo>
                    <a:lnTo>
                      <a:pt x="94134" y="46839"/>
                    </a:lnTo>
                    <a:lnTo>
                      <a:pt x="94134" y="151690"/>
                    </a:lnTo>
                    <a:lnTo>
                      <a:pt x="937" y="105089"/>
                    </a:lnTo>
                    <a:lnTo>
                      <a:pt x="937" y="23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11" name="Freeform 2810">
                <a:extLst>
                  <a:ext uri="{FF2B5EF4-FFF2-40B4-BE49-F238E27FC236}">
                    <a16:creationId xmlns:a16="http://schemas.microsoft.com/office/drawing/2014/main" id="{493641CF-1422-F949-64CA-238220F9A4AC}"/>
                  </a:ext>
                </a:extLst>
              </p:cNvPr>
              <p:cNvSpPr/>
              <p:nvPr/>
            </p:nvSpPr>
            <p:spPr>
              <a:xfrm>
                <a:off x="8181449" y="2037829"/>
                <a:ext cx="104846" cy="170371"/>
              </a:xfrm>
              <a:custGeom>
                <a:avLst/>
                <a:gdLst>
                  <a:gd name="connsiteX0" fmla="*/ 937 w 104846"/>
                  <a:gd name="connsiteY0" fmla="*/ 238 h 170371"/>
                  <a:gd name="connsiteX1" fmla="*/ 937 w 104846"/>
                  <a:gd name="connsiteY1" fmla="*/ 9698 h 170371"/>
                  <a:gd name="connsiteX2" fmla="*/ 937 w 104846"/>
                  <a:gd name="connsiteY2" fmla="*/ 114549 h 170371"/>
                  <a:gd name="connsiteX3" fmla="*/ 937 w 104846"/>
                  <a:gd name="connsiteY3" fmla="*/ 118184 h 170371"/>
                  <a:gd name="connsiteX4" fmla="*/ 4210 w 104846"/>
                  <a:gd name="connsiteY4" fmla="*/ 119652 h 170371"/>
                  <a:gd name="connsiteX5" fmla="*/ 97407 w 104846"/>
                  <a:gd name="connsiteY5" fmla="*/ 166252 h 170371"/>
                  <a:gd name="connsiteX6" fmla="*/ 105783 w 104846"/>
                  <a:gd name="connsiteY6" fmla="*/ 170609 h 170371"/>
                  <a:gd name="connsiteX7" fmla="*/ 105783 w 104846"/>
                  <a:gd name="connsiteY7" fmla="*/ 161150 h 170371"/>
                  <a:gd name="connsiteX8" fmla="*/ 105783 w 104846"/>
                  <a:gd name="connsiteY8" fmla="*/ 56299 h 170371"/>
                  <a:gd name="connsiteX9" fmla="*/ 105783 w 104846"/>
                  <a:gd name="connsiteY9" fmla="*/ 52664 h 170371"/>
                  <a:gd name="connsiteX10" fmla="*/ 102510 w 104846"/>
                  <a:gd name="connsiteY10" fmla="*/ 51196 h 170371"/>
                  <a:gd name="connsiteX11" fmla="*/ 9313 w 104846"/>
                  <a:gd name="connsiteY11" fmla="*/ 4596 h 170371"/>
                  <a:gd name="connsiteX12" fmla="*/ 937 w 104846"/>
                  <a:gd name="connsiteY12" fmla="*/ 238 h 170371"/>
                  <a:gd name="connsiteX13" fmla="*/ 12586 w 104846"/>
                  <a:gd name="connsiteY13" fmla="*/ 19158 h 170371"/>
                  <a:gd name="connsiteX14" fmla="*/ 94134 w 104846"/>
                  <a:gd name="connsiteY14" fmla="*/ 59934 h 170371"/>
                  <a:gd name="connsiteX15" fmla="*/ 94134 w 104846"/>
                  <a:gd name="connsiteY15" fmla="*/ 151690 h 170371"/>
                  <a:gd name="connsiteX16" fmla="*/ 12586 w 104846"/>
                  <a:gd name="connsiteY16" fmla="*/ 110914 h 170371"/>
                  <a:gd name="connsiteX17" fmla="*/ 12586 w 104846"/>
                  <a:gd name="connsiteY17" fmla="*/ 19158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937" y="238"/>
                    </a:moveTo>
                    <a:lnTo>
                      <a:pt x="937" y="9698"/>
                    </a:lnTo>
                    <a:lnTo>
                      <a:pt x="937" y="114549"/>
                    </a:lnTo>
                    <a:lnTo>
                      <a:pt x="937" y="118184"/>
                    </a:lnTo>
                    <a:lnTo>
                      <a:pt x="4210" y="119652"/>
                    </a:lnTo>
                    <a:lnTo>
                      <a:pt x="97407" y="166252"/>
                    </a:lnTo>
                    <a:lnTo>
                      <a:pt x="105783" y="170609"/>
                    </a:lnTo>
                    <a:lnTo>
                      <a:pt x="105783" y="161150"/>
                    </a:lnTo>
                    <a:lnTo>
                      <a:pt x="105783" y="56299"/>
                    </a:lnTo>
                    <a:lnTo>
                      <a:pt x="105783" y="52664"/>
                    </a:lnTo>
                    <a:lnTo>
                      <a:pt x="102510" y="51196"/>
                    </a:lnTo>
                    <a:lnTo>
                      <a:pt x="9313" y="4596"/>
                    </a:lnTo>
                    <a:lnTo>
                      <a:pt x="937" y="238"/>
                    </a:lnTo>
                    <a:close/>
                    <a:moveTo>
                      <a:pt x="12586" y="19158"/>
                    </a:moveTo>
                    <a:lnTo>
                      <a:pt x="94134" y="59934"/>
                    </a:lnTo>
                    <a:lnTo>
                      <a:pt x="94134" y="151690"/>
                    </a:lnTo>
                    <a:lnTo>
                      <a:pt x="12586" y="110914"/>
                    </a:lnTo>
                    <a:lnTo>
                      <a:pt x="12586" y="191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12" name="Freeform 2811">
                <a:extLst>
                  <a:ext uri="{FF2B5EF4-FFF2-40B4-BE49-F238E27FC236}">
                    <a16:creationId xmlns:a16="http://schemas.microsoft.com/office/drawing/2014/main" id="{C6110264-F3B4-BD57-52E8-791D6AD0CD0C}"/>
                  </a:ext>
                </a:extLst>
              </p:cNvPr>
              <p:cNvSpPr/>
              <p:nvPr/>
            </p:nvSpPr>
            <p:spPr>
              <a:xfrm>
                <a:off x="8088252" y="1851427"/>
                <a:ext cx="34948" cy="310172"/>
              </a:xfrm>
              <a:custGeom>
                <a:avLst/>
                <a:gdLst>
                  <a:gd name="connsiteX0" fmla="*/ 917 w 34948"/>
                  <a:gd name="connsiteY0" fmla="*/ 221 h 310172"/>
                  <a:gd name="connsiteX1" fmla="*/ 917 w 34948"/>
                  <a:gd name="connsiteY1" fmla="*/ 9681 h 310172"/>
                  <a:gd name="connsiteX2" fmla="*/ 917 w 34948"/>
                  <a:gd name="connsiteY2" fmla="*/ 289283 h 310172"/>
                  <a:gd name="connsiteX3" fmla="*/ 917 w 34948"/>
                  <a:gd name="connsiteY3" fmla="*/ 292918 h 310172"/>
                  <a:gd name="connsiteX4" fmla="*/ 4193 w 34948"/>
                  <a:gd name="connsiteY4" fmla="*/ 294386 h 310172"/>
                  <a:gd name="connsiteX5" fmla="*/ 27492 w 34948"/>
                  <a:gd name="connsiteY5" fmla="*/ 306036 h 310172"/>
                  <a:gd name="connsiteX6" fmla="*/ 35866 w 34948"/>
                  <a:gd name="connsiteY6" fmla="*/ 310393 h 310172"/>
                  <a:gd name="connsiteX7" fmla="*/ 35866 w 34948"/>
                  <a:gd name="connsiteY7" fmla="*/ 300933 h 310172"/>
                  <a:gd name="connsiteX8" fmla="*/ 35866 w 34948"/>
                  <a:gd name="connsiteY8" fmla="*/ 21331 h 310172"/>
                  <a:gd name="connsiteX9" fmla="*/ 35866 w 34948"/>
                  <a:gd name="connsiteY9" fmla="*/ 17696 h 310172"/>
                  <a:gd name="connsiteX10" fmla="*/ 32590 w 34948"/>
                  <a:gd name="connsiteY10" fmla="*/ 16228 h 310172"/>
                  <a:gd name="connsiteX11" fmla="*/ 9291 w 34948"/>
                  <a:gd name="connsiteY11" fmla="*/ 4578 h 310172"/>
                  <a:gd name="connsiteX12" fmla="*/ 917 w 34948"/>
                  <a:gd name="connsiteY12" fmla="*/ 221 h 310172"/>
                  <a:gd name="connsiteX13" fmla="*/ 12567 w 34948"/>
                  <a:gd name="connsiteY13" fmla="*/ 19141 h 310172"/>
                  <a:gd name="connsiteX14" fmla="*/ 24217 w 34948"/>
                  <a:gd name="connsiteY14" fmla="*/ 24966 h 310172"/>
                  <a:gd name="connsiteX15" fmla="*/ 24217 w 34948"/>
                  <a:gd name="connsiteY15" fmla="*/ 291473 h 310172"/>
                  <a:gd name="connsiteX16" fmla="*/ 12567 w 34948"/>
                  <a:gd name="connsiteY16" fmla="*/ 285648 h 310172"/>
                  <a:gd name="connsiteX17" fmla="*/ 12567 w 34948"/>
                  <a:gd name="connsiteY17" fmla="*/ 19141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917" y="221"/>
                    </a:moveTo>
                    <a:lnTo>
                      <a:pt x="917" y="9681"/>
                    </a:lnTo>
                    <a:lnTo>
                      <a:pt x="917" y="289283"/>
                    </a:lnTo>
                    <a:lnTo>
                      <a:pt x="917" y="292918"/>
                    </a:lnTo>
                    <a:lnTo>
                      <a:pt x="4193" y="294386"/>
                    </a:lnTo>
                    <a:lnTo>
                      <a:pt x="27492" y="306036"/>
                    </a:lnTo>
                    <a:lnTo>
                      <a:pt x="35866" y="310393"/>
                    </a:lnTo>
                    <a:lnTo>
                      <a:pt x="35866" y="300933"/>
                    </a:lnTo>
                    <a:lnTo>
                      <a:pt x="35866" y="21331"/>
                    </a:lnTo>
                    <a:lnTo>
                      <a:pt x="35866" y="17696"/>
                    </a:lnTo>
                    <a:lnTo>
                      <a:pt x="32590" y="16228"/>
                    </a:lnTo>
                    <a:lnTo>
                      <a:pt x="9291" y="4578"/>
                    </a:lnTo>
                    <a:lnTo>
                      <a:pt x="917" y="221"/>
                    </a:lnTo>
                    <a:close/>
                    <a:moveTo>
                      <a:pt x="12567" y="19141"/>
                    </a:moveTo>
                    <a:lnTo>
                      <a:pt x="24217" y="24966"/>
                    </a:lnTo>
                    <a:lnTo>
                      <a:pt x="24217" y="291473"/>
                    </a:lnTo>
                    <a:lnTo>
                      <a:pt x="12567" y="285648"/>
                    </a:lnTo>
                    <a:lnTo>
                      <a:pt x="12567" y="1914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13" name="Freeform 2812">
                <a:extLst>
                  <a:ext uri="{FF2B5EF4-FFF2-40B4-BE49-F238E27FC236}">
                    <a16:creationId xmlns:a16="http://schemas.microsoft.com/office/drawing/2014/main" id="{1A63E59C-EB76-2741-2B71-DEFB0FA5F46A}"/>
                  </a:ext>
                </a:extLst>
              </p:cNvPr>
              <p:cNvSpPr/>
              <p:nvPr/>
            </p:nvSpPr>
            <p:spPr>
              <a:xfrm>
                <a:off x="8129026" y="1868903"/>
                <a:ext cx="34948" cy="310172"/>
              </a:xfrm>
              <a:custGeom>
                <a:avLst/>
                <a:gdLst>
                  <a:gd name="connsiteX0" fmla="*/ 924 w 34948"/>
                  <a:gd name="connsiteY0" fmla="*/ 223 h 310172"/>
                  <a:gd name="connsiteX1" fmla="*/ 924 w 34948"/>
                  <a:gd name="connsiteY1" fmla="*/ 292920 h 310172"/>
                  <a:gd name="connsiteX2" fmla="*/ 35872 w 34948"/>
                  <a:gd name="connsiteY2" fmla="*/ 310396 h 310172"/>
                  <a:gd name="connsiteX3" fmla="*/ 35872 w 34948"/>
                  <a:gd name="connsiteY3" fmla="*/ 17699 h 310172"/>
                  <a:gd name="connsiteX4" fmla="*/ 924 w 34948"/>
                  <a:gd name="connsiteY4" fmla="*/ 223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924" y="223"/>
                    </a:moveTo>
                    <a:lnTo>
                      <a:pt x="924" y="292920"/>
                    </a:lnTo>
                    <a:lnTo>
                      <a:pt x="35872" y="310396"/>
                    </a:lnTo>
                    <a:lnTo>
                      <a:pt x="35872" y="17699"/>
                    </a:lnTo>
                    <a:lnTo>
                      <a:pt x="924" y="22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14" name="Freeform 2813">
                <a:extLst>
                  <a:ext uri="{FF2B5EF4-FFF2-40B4-BE49-F238E27FC236}">
                    <a16:creationId xmlns:a16="http://schemas.microsoft.com/office/drawing/2014/main" id="{AFD6A573-793A-4053-6520-6AE032CDBE85}"/>
                  </a:ext>
                </a:extLst>
              </p:cNvPr>
              <p:cNvSpPr/>
              <p:nvPr/>
            </p:nvSpPr>
            <p:spPr>
              <a:xfrm>
                <a:off x="8181449" y="1886378"/>
                <a:ext cx="58248" cy="158720"/>
              </a:xfrm>
              <a:custGeom>
                <a:avLst/>
                <a:gdLst>
                  <a:gd name="connsiteX0" fmla="*/ 933 w 58248"/>
                  <a:gd name="connsiteY0" fmla="*/ 215 h 158720"/>
                  <a:gd name="connsiteX1" fmla="*/ 933 w 58248"/>
                  <a:gd name="connsiteY1" fmla="*/ 9674 h 158720"/>
                  <a:gd name="connsiteX2" fmla="*/ 933 w 58248"/>
                  <a:gd name="connsiteY2" fmla="*/ 126175 h 158720"/>
                  <a:gd name="connsiteX3" fmla="*/ 933 w 58248"/>
                  <a:gd name="connsiteY3" fmla="*/ 129810 h 158720"/>
                  <a:gd name="connsiteX4" fmla="*/ 4207 w 58248"/>
                  <a:gd name="connsiteY4" fmla="*/ 131278 h 158720"/>
                  <a:gd name="connsiteX5" fmla="*/ 50805 w 58248"/>
                  <a:gd name="connsiteY5" fmla="*/ 154578 h 158720"/>
                  <a:gd name="connsiteX6" fmla="*/ 59181 w 58248"/>
                  <a:gd name="connsiteY6" fmla="*/ 158935 h 158720"/>
                  <a:gd name="connsiteX7" fmla="*/ 59181 w 58248"/>
                  <a:gd name="connsiteY7" fmla="*/ 149476 h 158720"/>
                  <a:gd name="connsiteX8" fmla="*/ 59181 w 58248"/>
                  <a:gd name="connsiteY8" fmla="*/ 32975 h 158720"/>
                  <a:gd name="connsiteX9" fmla="*/ 59181 w 58248"/>
                  <a:gd name="connsiteY9" fmla="*/ 29340 h 158720"/>
                  <a:gd name="connsiteX10" fmla="*/ 55908 w 58248"/>
                  <a:gd name="connsiteY10" fmla="*/ 27872 h 158720"/>
                  <a:gd name="connsiteX11" fmla="*/ 9309 w 58248"/>
                  <a:gd name="connsiteY11" fmla="*/ 4572 h 158720"/>
                  <a:gd name="connsiteX12" fmla="*/ 933 w 58248"/>
                  <a:gd name="connsiteY12" fmla="*/ 215 h 158720"/>
                  <a:gd name="connsiteX13" fmla="*/ 12583 w 58248"/>
                  <a:gd name="connsiteY13" fmla="*/ 19134 h 158720"/>
                  <a:gd name="connsiteX14" fmla="*/ 47532 w 58248"/>
                  <a:gd name="connsiteY14" fmla="*/ 36609 h 158720"/>
                  <a:gd name="connsiteX15" fmla="*/ 47532 w 58248"/>
                  <a:gd name="connsiteY15" fmla="*/ 140016 h 158720"/>
                  <a:gd name="connsiteX16" fmla="*/ 12583 w 58248"/>
                  <a:gd name="connsiteY16" fmla="*/ 122541 h 158720"/>
                  <a:gd name="connsiteX17" fmla="*/ 12583 w 58248"/>
                  <a:gd name="connsiteY17" fmla="*/ 19134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933" y="215"/>
                    </a:moveTo>
                    <a:lnTo>
                      <a:pt x="933" y="9674"/>
                    </a:lnTo>
                    <a:lnTo>
                      <a:pt x="933" y="126175"/>
                    </a:lnTo>
                    <a:lnTo>
                      <a:pt x="933" y="129810"/>
                    </a:lnTo>
                    <a:lnTo>
                      <a:pt x="4207" y="131278"/>
                    </a:lnTo>
                    <a:lnTo>
                      <a:pt x="50805" y="154578"/>
                    </a:lnTo>
                    <a:lnTo>
                      <a:pt x="59181" y="158935"/>
                    </a:lnTo>
                    <a:lnTo>
                      <a:pt x="59181" y="149476"/>
                    </a:lnTo>
                    <a:lnTo>
                      <a:pt x="59181" y="32975"/>
                    </a:lnTo>
                    <a:lnTo>
                      <a:pt x="59181" y="29340"/>
                    </a:lnTo>
                    <a:lnTo>
                      <a:pt x="55908" y="27872"/>
                    </a:lnTo>
                    <a:lnTo>
                      <a:pt x="9309" y="4572"/>
                    </a:lnTo>
                    <a:lnTo>
                      <a:pt x="933" y="215"/>
                    </a:lnTo>
                    <a:close/>
                    <a:moveTo>
                      <a:pt x="12583" y="19134"/>
                    </a:moveTo>
                    <a:lnTo>
                      <a:pt x="47532" y="36609"/>
                    </a:lnTo>
                    <a:lnTo>
                      <a:pt x="47532" y="140016"/>
                    </a:lnTo>
                    <a:lnTo>
                      <a:pt x="12583" y="122541"/>
                    </a:lnTo>
                    <a:lnTo>
                      <a:pt x="12583" y="1913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15" name="Freeform 2814">
                <a:extLst>
                  <a:ext uri="{FF2B5EF4-FFF2-40B4-BE49-F238E27FC236}">
                    <a16:creationId xmlns:a16="http://schemas.microsoft.com/office/drawing/2014/main" id="{C93AB872-C7C1-6702-14C4-5E055C24E413}"/>
                  </a:ext>
                </a:extLst>
              </p:cNvPr>
              <p:cNvSpPr/>
              <p:nvPr/>
            </p:nvSpPr>
            <p:spPr>
              <a:xfrm>
                <a:off x="8251347" y="1921328"/>
                <a:ext cx="34948" cy="158720"/>
              </a:xfrm>
              <a:custGeom>
                <a:avLst/>
                <a:gdLst>
                  <a:gd name="connsiteX0" fmla="*/ 942 w 34948"/>
                  <a:gd name="connsiteY0" fmla="*/ 220 h 158720"/>
                  <a:gd name="connsiteX1" fmla="*/ 942 w 34948"/>
                  <a:gd name="connsiteY1" fmla="*/ 9680 h 158720"/>
                  <a:gd name="connsiteX2" fmla="*/ 942 w 34948"/>
                  <a:gd name="connsiteY2" fmla="*/ 137831 h 158720"/>
                  <a:gd name="connsiteX3" fmla="*/ 942 w 34948"/>
                  <a:gd name="connsiteY3" fmla="*/ 141466 h 158720"/>
                  <a:gd name="connsiteX4" fmla="*/ 4216 w 34948"/>
                  <a:gd name="connsiteY4" fmla="*/ 142934 h 158720"/>
                  <a:gd name="connsiteX5" fmla="*/ 27515 w 34948"/>
                  <a:gd name="connsiteY5" fmla="*/ 154584 h 158720"/>
                  <a:gd name="connsiteX6" fmla="*/ 35891 w 34948"/>
                  <a:gd name="connsiteY6" fmla="*/ 158941 h 158720"/>
                  <a:gd name="connsiteX7" fmla="*/ 35891 w 34948"/>
                  <a:gd name="connsiteY7" fmla="*/ 149481 h 158720"/>
                  <a:gd name="connsiteX8" fmla="*/ 35891 w 34948"/>
                  <a:gd name="connsiteY8" fmla="*/ 21330 h 158720"/>
                  <a:gd name="connsiteX9" fmla="*/ 35891 w 34948"/>
                  <a:gd name="connsiteY9" fmla="*/ 17695 h 158720"/>
                  <a:gd name="connsiteX10" fmla="*/ 32617 w 34948"/>
                  <a:gd name="connsiteY10" fmla="*/ 16227 h 158720"/>
                  <a:gd name="connsiteX11" fmla="*/ 9318 w 34948"/>
                  <a:gd name="connsiteY11" fmla="*/ 4577 h 158720"/>
                  <a:gd name="connsiteX12" fmla="*/ 942 w 34948"/>
                  <a:gd name="connsiteY12" fmla="*/ 220 h 158720"/>
                  <a:gd name="connsiteX13" fmla="*/ 12592 w 34948"/>
                  <a:gd name="connsiteY13" fmla="*/ 19140 h 158720"/>
                  <a:gd name="connsiteX14" fmla="*/ 24241 w 34948"/>
                  <a:gd name="connsiteY14" fmla="*/ 24965 h 158720"/>
                  <a:gd name="connsiteX15" fmla="*/ 24241 w 34948"/>
                  <a:gd name="connsiteY15" fmla="*/ 140021 h 158720"/>
                  <a:gd name="connsiteX16" fmla="*/ 12592 w 34948"/>
                  <a:gd name="connsiteY16" fmla="*/ 134196 h 158720"/>
                  <a:gd name="connsiteX17" fmla="*/ 12592 w 34948"/>
                  <a:gd name="connsiteY17" fmla="*/ 19140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942" y="220"/>
                    </a:moveTo>
                    <a:lnTo>
                      <a:pt x="942" y="9680"/>
                    </a:lnTo>
                    <a:lnTo>
                      <a:pt x="942" y="137831"/>
                    </a:lnTo>
                    <a:lnTo>
                      <a:pt x="942" y="141466"/>
                    </a:lnTo>
                    <a:lnTo>
                      <a:pt x="4216" y="142934"/>
                    </a:lnTo>
                    <a:lnTo>
                      <a:pt x="27515" y="154584"/>
                    </a:lnTo>
                    <a:lnTo>
                      <a:pt x="35891" y="158941"/>
                    </a:lnTo>
                    <a:lnTo>
                      <a:pt x="35891" y="149481"/>
                    </a:lnTo>
                    <a:lnTo>
                      <a:pt x="35891" y="21330"/>
                    </a:lnTo>
                    <a:lnTo>
                      <a:pt x="35891" y="17695"/>
                    </a:lnTo>
                    <a:lnTo>
                      <a:pt x="32617" y="16227"/>
                    </a:lnTo>
                    <a:lnTo>
                      <a:pt x="9318" y="4577"/>
                    </a:lnTo>
                    <a:lnTo>
                      <a:pt x="942" y="220"/>
                    </a:lnTo>
                    <a:close/>
                    <a:moveTo>
                      <a:pt x="12592" y="19140"/>
                    </a:moveTo>
                    <a:lnTo>
                      <a:pt x="24241" y="24965"/>
                    </a:lnTo>
                    <a:lnTo>
                      <a:pt x="24241" y="140021"/>
                    </a:lnTo>
                    <a:lnTo>
                      <a:pt x="12592" y="134196"/>
                    </a:lnTo>
                    <a:lnTo>
                      <a:pt x="12592" y="1914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16" name="Freeform 2815">
                <a:extLst>
                  <a:ext uri="{FF2B5EF4-FFF2-40B4-BE49-F238E27FC236}">
                    <a16:creationId xmlns:a16="http://schemas.microsoft.com/office/drawing/2014/main" id="{C387458A-73DB-7B3F-B935-5F3A265C5FD0}"/>
                  </a:ext>
                </a:extLst>
              </p:cNvPr>
              <p:cNvSpPr/>
              <p:nvPr/>
            </p:nvSpPr>
            <p:spPr>
              <a:xfrm>
                <a:off x="8064953" y="1679583"/>
                <a:ext cx="477635" cy="595605"/>
              </a:xfrm>
              <a:custGeom>
                <a:avLst/>
                <a:gdLst>
                  <a:gd name="connsiteX0" fmla="*/ 239764 w 477635"/>
                  <a:gd name="connsiteY0" fmla="*/ 216 h 595605"/>
                  <a:gd name="connsiteX1" fmla="*/ 237213 w 477635"/>
                  <a:gd name="connsiteY1" fmla="*/ 1673 h 595605"/>
                  <a:gd name="connsiteX2" fmla="*/ 4221 w 477635"/>
                  <a:gd name="connsiteY2" fmla="*/ 118168 h 595605"/>
                  <a:gd name="connsiteX3" fmla="*/ 947 w 477635"/>
                  <a:gd name="connsiteY3" fmla="*/ 119636 h 595605"/>
                  <a:gd name="connsiteX4" fmla="*/ 947 w 477635"/>
                  <a:gd name="connsiteY4" fmla="*/ 123270 h 595605"/>
                  <a:gd name="connsiteX5" fmla="*/ 947 w 477635"/>
                  <a:gd name="connsiteY5" fmla="*/ 472773 h 595605"/>
                  <a:gd name="connsiteX6" fmla="*/ 947 w 477635"/>
                  <a:gd name="connsiteY6" fmla="*/ 476408 h 595605"/>
                  <a:gd name="connsiteX7" fmla="*/ 4223 w 477635"/>
                  <a:gd name="connsiteY7" fmla="*/ 477876 h 595605"/>
                  <a:gd name="connsiteX8" fmla="*/ 237215 w 477635"/>
                  <a:gd name="connsiteY8" fmla="*/ 594377 h 595605"/>
                  <a:gd name="connsiteX9" fmla="*/ 239767 w 477635"/>
                  <a:gd name="connsiteY9" fmla="*/ 595822 h 595605"/>
                  <a:gd name="connsiteX10" fmla="*/ 242318 w 477635"/>
                  <a:gd name="connsiteY10" fmla="*/ 594377 h 595605"/>
                  <a:gd name="connsiteX11" fmla="*/ 475310 w 477635"/>
                  <a:gd name="connsiteY11" fmla="*/ 477876 h 595605"/>
                  <a:gd name="connsiteX12" fmla="*/ 478583 w 477635"/>
                  <a:gd name="connsiteY12" fmla="*/ 476408 h 595605"/>
                  <a:gd name="connsiteX13" fmla="*/ 478583 w 477635"/>
                  <a:gd name="connsiteY13" fmla="*/ 472773 h 595605"/>
                  <a:gd name="connsiteX14" fmla="*/ 478583 w 477635"/>
                  <a:gd name="connsiteY14" fmla="*/ 123270 h 595605"/>
                  <a:gd name="connsiteX15" fmla="*/ 478583 w 477635"/>
                  <a:gd name="connsiteY15" fmla="*/ 119636 h 595605"/>
                  <a:gd name="connsiteX16" fmla="*/ 475310 w 477635"/>
                  <a:gd name="connsiteY16" fmla="*/ 118168 h 595605"/>
                  <a:gd name="connsiteX17" fmla="*/ 242318 w 477635"/>
                  <a:gd name="connsiteY17" fmla="*/ 1673 h 595605"/>
                  <a:gd name="connsiteX18" fmla="*/ 239767 w 477635"/>
                  <a:gd name="connsiteY18" fmla="*/ 216 h 595605"/>
                  <a:gd name="connsiteX19" fmla="*/ 239764 w 477635"/>
                  <a:gd name="connsiteY19" fmla="*/ 13323 h 595605"/>
                  <a:gd name="connsiteX20" fmla="*/ 466932 w 477635"/>
                  <a:gd name="connsiteY20" fmla="*/ 126905 h 595605"/>
                  <a:gd name="connsiteX21" fmla="*/ 466932 w 477635"/>
                  <a:gd name="connsiteY21" fmla="*/ 469139 h 595605"/>
                  <a:gd name="connsiteX22" fmla="*/ 239764 w 477635"/>
                  <a:gd name="connsiteY22" fmla="*/ 582727 h 595605"/>
                  <a:gd name="connsiteX23" fmla="*/ 12597 w 477635"/>
                  <a:gd name="connsiteY23" fmla="*/ 469139 h 595605"/>
                  <a:gd name="connsiteX24" fmla="*/ 12597 w 477635"/>
                  <a:gd name="connsiteY24" fmla="*/ 126905 h 595605"/>
                  <a:gd name="connsiteX25" fmla="*/ 239764 w 477635"/>
                  <a:gd name="connsiteY25" fmla="*/ 13323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39764" y="216"/>
                    </a:moveTo>
                    <a:lnTo>
                      <a:pt x="237213" y="1673"/>
                    </a:lnTo>
                    <a:lnTo>
                      <a:pt x="4221" y="118168"/>
                    </a:lnTo>
                    <a:lnTo>
                      <a:pt x="947" y="119636"/>
                    </a:lnTo>
                    <a:lnTo>
                      <a:pt x="947" y="123270"/>
                    </a:lnTo>
                    <a:lnTo>
                      <a:pt x="947" y="472773"/>
                    </a:lnTo>
                    <a:lnTo>
                      <a:pt x="947" y="476408"/>
                    </a:lnTo>
                    <a:lnTo>
                      <a:pt x="4223" y="477876"/>
                    </a:lnTo>
                    <a:lnTo>
                      <a:pt x="237215" y="594377"/>
                    </a:lnTo>
                    <a:lnTo>
                      <a:pt x="239767" y="595822"/>
                    </a:lnTo>
                    <a:lnTo>
                      <a:pt x="242318" y="594377"/>
                    </a:lnTo>
                    <a:lnTo>
                      <a:pt x="475310" y="477876"/>
                    </a:lnTo>
                    <a:lnTo>
                      <a:pt x="478583" y="476408"/>
                    </a:lnTo>
                    <a:lnTo>
                      <a:pt x="478583" y="472773"/>
                    </a:lnTo>
                    <a:lnTo>
                      <a:pt x="478583" y="123270"/>
                    </a:lnTo>
                    <a:lnTo>
                      <a:pt x="478583" y="119636"/>
                    </a:lnTo>
                    <a:lnTo>
                      <a:pt x="475310" y="118168"/>
                    </a:lnTo>
                    <a:lnTo>
                      <a:pt x="242318" y="1673"/>
                    </a:lnTo>
                    <a:lnTo>
                      <a:pt x="239767" y="216"/>
                    </a:lnTo>
                    <a:close/>
                    <a:moveTo>
                      <a:pt x="239764" y="13323"/>
                    </a:moveTo>
                    <a:lnTo>
                      <a:pt x="466932" y="126905"/>
                    </a:lnTo>
                    <a:lnTo>
                      <a:pt x="466932" y="469139"/>
                    </a:lnTo>
                    <a:lnTo>
                      <a:pt x="239764" y="582727"/>
                    </a:lnTo>
                    <a:lnTo>
                      <a:pt x="12597" y="469139"/>
                    </a:lnTo>
                    <a:lnTo>
                      <a:pt x="12597" y="126905"/>
                    </a:lnTo>
                    <a:lnTo>
                      <a:pt x="239764" y="1332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nvGrpSpPr>
            <p:cNvPr id="2835" name="Graphic 2503">
              <a:extLst>
                <a:ext uri="{FF2B5EF4-FFF2-40B4-BE49-F238E27FC236}">
                  <a16:creationId xmlns:a16="http://schemas.microsoft.com/office/drawing/2014/main" id="{B435FCB0-00AA-43CB-6507-E1879FFBC90D}"/>
                </a:ext>
              </a:extLst>
            </p:cNvPr>
            <p:cNvGrpSpPr/>
            <p:nvPr/>
          </p:nvGrpSpPr>
          <p:grpSpPr>
            <a:xfrm>
              <a:off x="8804199" y="1696721"/>
              <a:ext cx="708132" cy="883031"/>
              <a:chOff x="8338154" y="1819429"/>
              <a:chExt cx="477635" cy="595605"/>
            </a:xfrm>
          </p:grpSpPr>
          <p:grpSp>
            <p:nvGrpSpPr>
              <p:cNvPr id="2836" name="Graphic 2503">
                <a:extLst>
                  <a:ext uri="{FF2B5EF4-FFF2-40B4-BE49-F238E27FC236}">
                    <a16:creationId xmlns:a16="http://schemas.microsoft.com/office/drawing/2014/main" id="{573746C7-0837-4750-F156-AE40EDACC1B0}"/>
                  </a:ext>
                </a:extLst>
              </p:cNvPr>
              <p:cNvGrpSpPr/>
              <p:nvPr/>
            </p:nvGrpSpPr>
            <p:grpSpPr>
              <a:xfrm>
                <a:off x="8338154" y="1819429"/>
                <a:ext cx="477635" cy="595605"/>
                <a:chOff x="8338154" y="1819429"/>
                <a:chExt cx="477635" cy="595605"/>
              </a:xfrm>
            </p:grpSpPr>
            <p:sp>
              <p:nvSpPr>
                <p:cNvPr id="2837" name="Freeform 2836">
                  <a:extLst>
                    <a:ext uri="{FF2B5EF4-FFF2-40B4-BE49-F238E27FC236}">
                      <a16:creationId xmlns:a16="http://schemas.microsoft.com/office/drawing/2014/main" id="{DDC2DD55-8ACE-7AAB-377D-7E6801D048E8}"/>
                    </a:ext>
                  </a:extLst>
                </p:cNvPr>
                <p:cNvSpPr/>
                <p:nvPr/>
              </p:nvSpPr>
              <p:spPr>
                <a:xfrm>
                  <a:off x="8343979" y="1825982"/>
                  <a:ext cx="465984" cy="233001"/>
                </a:xfrm>
                <a:custGeom>
                  <a:avLst/>
                  <a:gdLst>
                    <a:gd name="connsiteX0" fmla="*/ 1012 w 465984"/>
                    <a:gd name="connsiteY0" fmla="*/ 116724 h 233001"/>
                    <a:gd name="connsiteX1" fmla="*/ 234004 w 465984"/>
                    <a:gd name="connsiteY1" fmla="*/ 223 h 233001"/>
                    <a:gd name="connsiteX2" fmla="*/ 466997 w 465984"/>
                    <a:gd name="connsiteY2" fmla="*/ 116724 h 233001"/>
                    <a:gd name="connsiteX3" fmla="*/ 234004 w 465984"/>
                    <a:gd name="connsiteY3" fmla="*/ 233225 h 233001"/>
                    <a:gd name="connsiteX4" fmla="*/ 1012 w 465984"/>
                    <a:gd name="connsiteY4" fmla="*/ 116724 h 233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984" h="233001">
                      <a:moveTo>
                        <a:pt x="1012" y="116724"/>
                      </a:moveTo>
                      <a:lnTo>
                        <a:pt x="234004" y="223"/>
                      </a:lnTo>
                      <a:lnTo>
                        <a:pt x="466997" y="116724"/>
                      </a:lnTo>
                      <a:lnTo>
                        <a:pt x="234004" y="233225"/>
                      </a:lnTo>
                      <a:lnTo>
                        <a:pt x="1012" y="11672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38" name="Freeform 2837">
                  <a:extLst>
                    <a:ext uri="{FF2B5EF4-FFF2-40B4-BE49-F238E27FC236}">
                      <a16:creationId xmlns:a16="http://schemas.microsoft.com/office/drawing/2014/main" id="{6B6930CE-C880-03A6-9085-D0EC11750BE4}"/>
                    </a:ext>
                  </a:extLst>
                </p:cNvPr>
                <p:cNvSpPr/>
                <p:nvPr/>
              </p:nvSpPr>
              <p:spPr>
                <a:xfrm>
                  <a:off x="8343979" y="1942483"/>
                  <a:ext cx="232992" cy="466003"/>
                </a:xfrm>
                <a:custGeom>
                  <a:avLst/>
                  <a:gdLst>
                    <a:gd name="connsiteX0" fmla="*/ 995 w 232992"/>
                    <a:gd name="connsiteY0" fmla="*/ 258 h 466003"/>
                    <a:gd name="connsiteX1" fmla="*/ 995 w 232992"/>
                    <a:gd name="connsiteY1" fmla="*/ 349761 h 466003"/>
                    <a:gd name="connsiteX2" fmla="*/ 233987 w 232992"/>
                    <a:gd name="connsiteY2" fmla="*/ 466262 h 466003"/>
                    <a:gd name="connsiteX3" fmla="*/ 233987 w 232992"/>
                    <a:gd name="connsiteY3" fmla="*/ 116759 h 466003"/>
                    <a:gd name="connsiteX4" fmla="*/ 995 w 232992"/>
                    <a:gd name="connsiteY4" fmla="*/ 258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995" y="258"/>
                      </a:moveTo>
                      <a:lnTo>
                        <a:pt x="995" y="349761"/>
                      </a:lnTo>
                      <a:lnTo>
                        <a:pt x="233987" y="466262"/>
                      </a:lnTo>
                      <a:lnTo>
                        <a:pt x="233987" y="116759"/>
                      </a:lnTo>
                      <a:lnTo>
                        <a:pt x="995" y="25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39" name="Freeform 2838">
                  <a:extLst>
                    <a:ext uri="{FF2B5EF4-FFF2-40B4-BE49-F238E27FC236}">
                      <a16:creationId xmlns:a16="http://schemas.microsoft.com/office/drawing/2014/main" id="{2004C915-B6C7-2F59-2EAD-EA774745CF32}"/>
                    </a:ext>
                  </a:extLst>
                </p:cNvPr>
                <p:cNvSpPr/>
                <p:nvPr/>
              </p:nvSpPr>
              <p:spPr>
                <a:xfrm>
                  <a:off x="8576971" y="1942483"/>
                  <a:ext cx="232992" cy="466003"/>
                </a:xfrm>
                <a:custGeom>
                  <a:avLst/>
                  <a:gdLst>
                    <a:gd name="connsiteX0" fmla="*/ 1030 w 232992"/>
                    <a:gd name="connsiteY0" fmla="*/ 466262 h 466003"/>
                    <a:gd name="connsiteX1" fmla="*/ 234022 w 232992"/>
                    <a:gd name="connsiteY1" fmla="*/ 349761 h 466003"/>
                    <a:gd name="connsiteX2" fmla="*/ 234022 w 232992"/>
                    <a:gd name="connsiteY2" fmla="*/ 258 h 466003"/>
                    <a:gd name="connsiteX3" fmla="*/ 1030 w 232992"/>
                    <a:gd name="connsiteY3" fmla="*/ 116759 h 466003"/>
                    <a:gd name="connsiteX4" fmla="*/ 1030 w 232992"/>
                    <a:gd name="connsiteY4" fmla="*/ 466262 h 466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992" h="466003">
                      <a:moveTo>
                        <a:pt x="1030" y="466262"/>
                      </a:moveTo>
                      <a:lnTo>
                        <a:pt x="234022" y="349761"/>
                      </a:lnTo>
                      <a:lnTo>
                        <a:pt x="234022" y="258"/>
                      </a:lnTo>
                      <a:lnTo>
                        <a:pt x="1030" y="116759"/>
                      </a:lnTo>
                      <a:lnTo>
                        <a:pt x="1030" y="46626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40" name="Freeform 2839">
                  <a:extLst>
                    <a:ext uri="{FF2B5EF4-FFF2-40B4-BE49-F238E27FC236}">
                      <a16:creationId xmlns:a16="http://schemas.microsoft.com/office/drawing/2014/main" id="{33138F1D-36B3-A9FA-1042-470CBC361693}"/>
                    </a:ext>
                  </a:extLst>
                </p:cNvPr>
                <p:cNvSpPr/>
                <p:nvPr/>
              </p:nvSpPr>
              <p:spPr>
                <a:xfrm>
                  <a:off x="8540566" y="1842729"/>
                  <a:ext cx="72810" cy="36406"/>
                </a:xfrm>
                <a:custGeom>
                  <a:avLst/>
                  <a:gdLst>
                    <a:gd name="connsiteX0" fmla="*/ 37417 w 72810"/>
                    <a:gd name="connsiteY0" fmla="*/ 211 h 36406"/>
                    <a:gd name="connsiteX1" fmla="*/ 1012 w 72810"/>
                    <a:gd name="connsiteY1" fmla="*/ 18414 h 36406"/>
                    <a:gd name="connsiteX2" fmla="*/ 37417 w 72810"/>
                    <a:gd name="connsiteY2" fmla="*/ 36617 h 36406"/>
                    <a:gd name="connsiteX3" fmla="*/ 73822 w 72810"/>
                    <a:gd name="connsiteY3" fmla="*/ 18414 h 36406"/>
                    <a:gd name="connsiteX4" fmla="*/ 37417 w 72810"/>
                    <a:gd name="connsiteY4" fmla="*/ 211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17" y="211"/>
                      </a:moveTo>
                      <a:lnTo>
                        <a:pt x="1012" y="18414"/>
                      </a:lnTo>
                      <a:lnTo>
                        <a:pt x="37417" y="36617"/>
                      </a:lnTo>
                      <a:lnTo>
                        <a:pt x="73822" y="18414"/>
                      </a:lnTo>
                      <a:lnTo>
                        <a:pt x="37417" y="21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41" name="Freeform 2840">
                  <a:extLst>
                    <a:ext uri="{FF2B5EF4-FFF2-40B4-BE49-F238E27FC236}">
                      <a16:creationId xmlns:a16="http://schemas.microsoft.com/office/drawing/2014/main" id="{8A395A29-7638-F32C-8407-B316BCEA49E0}"/>
                    </a:ext>
                  </a:extLst>
                </p:cNvPr>
                <p:cNvSpPr/>
                <p:nvPr/>
              </p:nvSpPr>
              <p:spPr>
                <a:xfrm>
                  <a:off x="8587165" y="1866030"/>
                  <a:ext cx="72810" cy="36406"/>
                </a:xfrm>
                <a:custGeom>
                  <a:avLst/>
                  <a:gdLst>
                    <a:gd name="connsiteX0" fmla="*/ 37425 w 72810"/>
                    <a:gd name="connsiteY0" fmla="*/ 214 h 36406"/>
                    <a:gd name="connsiteX1" fmla="*/ 34873 w 72810"/>
                    <a:gd name="connsiteY1" fmla="*/ 1670 h 36406"/>
                    <a:gd name="connsiteX2" fmla="*/ 11574 w 72810"/>
                    <a:gd name="connsiteY2" fmla="*/ 13321 h 36406"/>
                    <a:gd name="connsiteX3" fmla="*/ 1020 w 72810"/>
                    <a:gd name="connsiteY3" fmla="*/ 18417 h 36406"/>
                    <a:gd name="connsiteX4" fmla="*/ 11574 w 72810"/>
                    <a:gd name="connsiteY4" fmla="*/ 23514 h 36406"/>
                    <a:gd name="connsiteX5" fmla="*/ 34873 w 72810"/>
                    <a:gd name="connsiteY5" fmla="*/ 35164 h 36406"/>
                    <a:gd name="connsiteX6" fmla="*/ 37425 w 72810"/>
                    <a:gd name="connsiteY6" fmla="*/ 36621 h 36406"/>
                    <a:gd name="connsiteX7" fmla="*/ 39976 w 72810"/>
                    <a:gd name="connsiteY7" fmla="*/ 35164 h 36406"/>
                    <a:gd name="connsiteX8" fmla="*/ 63275 w 72810"/>
                    <a:gd name="connsiteY8" fmla="*/ 23514 h 36406"/>
                    <a:gd name="connsiteX9" fmla="*/ 73830 w 72810"/>
                    <a:gd name="connsiteY9" fmla="*/ 18417 h 36406"/>
                    <a:gd name="connsiteX10" fmla="*/ 63275 w 72810"/>
                    <a:gd name="connsiteY10" fmla="*/ 13321 h 36406"/>
                    <a:gd name="connsiteX11" fmla="*/ 39976 w 72810"/>
                    <a:gd name="connsiteY11" fmla="*/ 1670 h 36406"/>
                    <a:gd name="connsiteX12" fmla="*/ 37425 w 72810"/>
                    <a:gd name="connsiteY12" fmla="*/ 214 h 36406"/>
                    <a:gd name="connsiteX13" fmla="*/ 37425 w 72810"/>
                    <a:gd name="connsiteY13" fmla="*/ 13321 h 36406"/>
                    <a:gd name="connsiteX14" fmla="*/ 47979 w 72810"/>
                    <a:gd name="connsiteY14" fmla="*/ 18417 h 36406"/>
                    <a:gd name="connsiteX15" fmla="*/ 37425 w 72810"/>
                    <a:gd name="connsiteY15" fmla="*/ 23514 h 36406"/>
                    <a:gd name="connsiteX16" fmla="*/ 26870 w 72810"/>
                    <a:gd name="connsiteY16" fmla="*/ 18417 h 36406"/>
                    <a:gd name="connsiteX17" fmla="*/ 37425 w 72810"/>
                    <a:gd name="connsiteY17" fmla="*/ 13321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425" y="214"/>
                      </a:moveTo>
                      <a:lnTo>
                        <a:pt x="34873" y="1670"/>
                      </a:lnTo>
                      <a:lnTo>
                        <a:pt x="11574" y="13321"/>
                      </a:lnTo>
                      <a:lnTo>
                        <a:pt x="1020" y="18417"/>
                      </a:lnTo>
                      <a:lnTo>
                        <a:pt x="11574" y="23514"/>
                      </a:lnTo>
                      <a:lnTo>
                        <a:pt x="34873" y="35164"/>
                      </a:lnTo>
                      <a:lnTo>
                        <a:pt x="37425" y="36621"/>
                      </a:lnTo>
                      <a:lnTo>
                        <a:pt x="39976" y="35164"/>
                      </a:lnTo>
                      <a:lnTo>
                        <a:pt x="63275" y="23514"/>
                      </a:lnTo>
                      <a:lnTo>
                        <a:pt x="73830" y="18417"/>
                      </a:lnTo>
                      <a:lnTo>
                        <a:pt x="63275" y="13321"/>
                      </a:lnTo>
                      <a:lnTo>
                        <a:pt x="39976" y="1670"/>
                      </a:lnTo>
                      <a:lnTo>
                        <a:pt x="37425" y="214"/>
                      </a:lnTo>
                      <a:close/>
                      <a:moveTo>
                        <a:pt x="37425" y="13321"/>
                      </a:moveTo>
                      <a:lnTo>
                        <a:pt x="47979" y="18417"/>
                      </a:lnTo>
                      <a:lnTo>
                        <a:pt x="37425" y="23514"/>
                      </a:lnTo>
                      <a:lnTo>
                        <a:pt x="26870" y="18417"/>
                      </a:lnTo>
                      <a:lnTo>
                        <a:pt x="37425" y="1332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42" name="Freeform 2841">
                  <a:extLst>
                    <a:ext uri="{FF2B5EF4-FFF2-40B4-BE49-F238E27FC236}">
                      <a16:creationId xmlns:a16="http://schemas.microsoft.com/office/drawing/2014/main" id="{EA9DA427-8FA1-C819-DA43-EABB2E8B2C74}"/>
                    </a:ext>
                  </a:extLst>
                </p:cNvPr>
                <p:cNvSpPr/>
                <p:nvPr/>
              </p:nvSpPr>
              <p:spPr>
                <a:xfrm>
                  <a:off x="8633763" y="1889330"/>
                  <a:ext cx="72810" cy="36406"/>
                </a:xfrm>
                <a:custGeom>
                  <a:avLst/>
                  <a:gdLst>
                    <a:gd name="connsiteX0" fmla="*/ 37432 w 72810"/>
                    <a:gd name="connsiteY0" fmla="*/ 218 h 36406"/>
                    <a:gd name="connsiteX1" fmla="*/ 1027 w 72810"/>
                    <a:gd name="connsiteY1" fmla="*/ 18421 h 36406"/>
                    <a:gd name="connsiteX2" fmla="*/ 37432 w 72810"/>
                    <a:gd name="connsiteY2" fmla="*/ 36624 h 36406"/>
                    <a:gd name="connsiteX3" fmla="*/ 73837 w 72810"/>
                    <a:gd name="connsiteY3" fmla="*/ 18421 h 36406"/>
                    <a:gd name="connsiteX4" fmla="*/ 37432 w 72810"/>
                    <a:gd name="connsiteY4" fmla="*/ 218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32" y="218"/>
                      </a:moveTo>
                      <a:lnTo>
                        <a:pt x="1027" y="18421"/>
                      </a:lnTo>
                      <a:lnTo>
                        <a:pt x="37432" y="36624"/>
                      </a:lnTo>
                      <a:lnTo>
                        <a:pt x="73837" y="18421"/>
                      </a:lnTo>
                      <a:lnTo>
                        <a:pt x="37432" y="2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43" name="Freeform 2842">
                  <a:extLst>
                    <a:ext uri="{FF2B5EF4-FFF2-40B4-BE49-F238E27FC236}">
                      <a16:creationId xmlns:a16="http://schemas.microsoft.com/office/drawing/2014/main" id="{7926532D-5732-7650-4DA2-7727C42D12A4}"/>
                    </a:ext>
                  </a:extLst>
                </p:cNvPr>
                <p:cNvSpPr/>
                <p:nvPr/>
              </p:nvSpPr>
              <p:spPr>
                <a:xfrm>
                  <a:off x="8680361" y="1912630"/>
                  <a:ext cx="72810" cy="36400"/>
                </a:xfrm>
                <a:custGeom>
                  <a:avLst/>
                  <a:gdLst>
                    <a:gd name="connsiteX0" fmla="*/ 37439 w 72810"/>
                    <a:gd name="connsiteY0" fmla="*/ 221 h 36400"/>
                    <a:gd name="connsiteX1" fmla="*/ 34887 w 72810"/>
                    <a:gd name="connsiteY1" fmla="*/ 1677 h 36400"/>
                    <a:gd name="connsiteX2" fmla="*/ 11588 w 72810"/>
                    <a:gd name="connsiteY2" fmla="*/ 13328 h 36400"/>
                    <a:gd name="connsiteX3" fmla="*/ 1034 w 72810"/>
                    <a:gd name="connsiteY3" fmla="*/ 18425 h 36400"/>
                    <a:gd name="connsiteX4" fmla="*/ 11588 w 72810"/>
                    <a:gd name="connsiteY4" fmla="*/ 23527 h 36400"/>
                    <a:gd name="connsiteX5" fmla="*/ 34887 w 72810"/>
                    <a:gd name="connsiteY5" fmla="*/ 35177 h 36400"/>
                    <a:gd name="connsiteX6" fmla="*/ 37439 w 72810"/>
                    <a:gd name="connsiteY6" fmla="*/ 36622 h 36400"/>
                    <a:gd name="connsiteX7" fmla="*/ 39990 w 72810"/>
                    <a:gd name="connsiteY7" fmla="*/ 35177 h 36400"/>
                    <a:gd name="connsiteX8" fmla="*/ 63289 w 72810"/>
                    <a:gd name="connsiteY8" fmla="*/ 23527 h 36400"/>
                    <a:gd name="connsiteX9" fmla="*/ 73844 w 72810"/>
                    <a:gd name="connsiteY9" fmla="*/ 18425 h 36400"/>
                    <a:gd name="connsiteX10" fmla="*/ 63289 w 72810"/>
                    <a:gd name="connsiteY10" fmla="*/ 13328 h 36400"/>
                    <a:gd name="connsiteX11" fmla="*/ 39990 w 72810"/>
                    <a:gd name="connsiteY11" fmla="*/ 1677 h 36400"/>
                    <a:gd name="connsiteX12" fmla="*/ 37439 w 72810"/>
                    <a:gd name="connsiteY12" fmla="*/ 221 h 36400"/>
                    <a:gd name="connsiteX13" fmla="*/ 37439 w 72810"/>
                    <a:gd name="connsiteY13" fmla="*/ 13328 h 36400"/>
                    <a:gd name="connsiteX14" fmla="*/ 47993 w 72810"/>
                    <a:gd name="connsiteY14" fmla="*/ 18425 h 36400"/>
                    <a:gd name="connsiteX15" fmla="*/ 37439 w 72810"/>
                    <a:gd name="connsiteY15" fmla="*/ 23527 h 36400"/>
                    <a:gd name="connsiteX16" fmla="*/ 26884 w 72810"/>
                    <a:gd name="connsiteY16" fmla="*/ 18425 h 36400"/>
                    <a:gd name="connsiteX17" fmla="*/ 37439 w 72810"/>
                    <a:gd name="connsiteY17" fmla="*/ 13328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439" y="221"/>
                      </a:moveTo>
                      <a:lnTo>
                        <a:pt x="34887" y="1677"/>
                      </a:lnTo>
                      <a:lnTo>
                        <a:pt x="11588" y="13328"/>
                      </a:lnTo>
                      <a:lnTo>
                        <a:pt x="1034" y="18425"/>
                      </a:lnTo>
                      <a:lnTo>
                        <a:pt x="11588" y="23527"/>
                      </a:lnTo>
                      <a:lnTo>
                        <a:pt x="34887" y="35177"/>
                      </a:lnTo>
                      <a:lnTo>
                        <a:pt x="37439" y="36622"/>
                      </a:lnTo>
                      <a:lnTo>
                        <a:pt x="39990" y="35177"/>
                      </a:lnTo>
                      <a:lnTo>
                        <a:pt x="63289" y="23527"/>
                      </a:lnTo>
                      <a:lnTo>
                        <a:pt x="73844" y="18425"/>
                      </a:lnTo>
                      <a:lnTo>
                        <a:pt x="63289" y="13328"/>
                      </a:lnTo>
                      <a:lnTo>
                        <a:pt x="39990" y="1677"/>
                      </a:lnTo>
                      <a:lnTo>
                        <a:pt x="37439" y="221"/>
                      </a:lnTo>
                      <a:close/>
                      <a:moveTo>
                        <a:pt x="37439" y="13328"/>
                      </a:moveTo>
                      <a:lnTo>
                        <a:pt x="47993" y="18425"/>
                      </a:lnTo>
                      <a:lnTo>
                        <a:pt x="37439" y="23527"/>
                      </a:lnTo>
                      <a:lnTo>
                        <a:pt x="26884" y="18425"/>
                      </a:lnTo>
                      <a:lnTo>
                        <a:pt x="37439" y="1332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44" name="Freeform 2843">
                  <a:extLst>
                    <a:ext uri="{FF2B5EF4-FFF2-40B4-BE49-F238E27FC236}">
                      <a16:creationId xmlns:a16="http://schemas.microsoft.com/office/drawing/2014/main" id="{BFB974C6-6C13-9876-2A41-30DD8737EAF0}"/>
                    </a:ext>
                  </a:extLst>
                </p:cNvPr>
                <p:cNvSpPr/>
                <p:nvPr/>
              </p:nvSpPr>
              <p:spPr>
                <a:xfrm>
                  <a:off x="8447369" y="1889330"/>
                  <a:ext cx="72810" cy="36406"/>
                </a:xfrm>
                <a:custGeom>
                  <a:avLst/>
                  <a:gdLst>
                    <a:gd name="connsiteX0" fmla="*/ 37403 w 72810"/>
                    <a:gd name="connsiteY0" fmla="*/ 218 h 36406"/>
                    <a:gd name="connsiteX1" fmla="*/ 998 w 72810"/>
                    <a:gd name="connsiteY1" fmla="*/ 18421 h 36406"/>
                    <a:gd name="connsiteX2" fmla="*/ 37403 w 72810"/>
                    <a:gd name="connsiteY2" fmla="*/ 36624 h 36406"/>
                    <a:gd name="connsiteX3" fmla="*/ 73808 w 72810"/>
                    <a:gd name="connsiteY3" fmla="*/ 18421 h 36406"/>
                    <a:gd name="connsiteX4" fmla="*/ 37403 w 72810"/>
                    <a:gd name="connsiteY4" fmla="*/ 218 h 3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0" h="36406">
                      <a:moveTo>
                        <a:pt x="37403" y="218"/>
                      </a:moveTo>
                      <a:lnTo>
                        <a:pt x="998" y="18421"/>
                      </a:lnTo>
                      <a:lnTo>
                        <a:pt x="37403" y="36624"/>
                      </a:lnTo>
                      <a:lnTo>
                        <a:pt x="73808" y="18421"/>
                      </a:lnTo>
                      <a:lnTo>
                        <a:pt x="37403" y="21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45" name="Freeform 2844">
                  <a:extLst>
                    <a:ext uri="{FF2B5EF4-FFF2-40B4-BE49-F238E27FC236}">
                      <a16:creationId xmlns:a16="http://schemas.microsoft.com/office/drawing/2014/main" id="{CFF2C3D0-98E7-3090-752E-580C2160A1C6}"/>
                    </a:ext>
                  </a:extLst>
                </p:cNvPr>
                <p:cNvSpPr/>
                <p:nvPr/>
              </p:nvSpPr>
              <p:spPr>
                <a:xfrm>
                  <a:off x="8493968" y="1866030"/>
                  <a:ext cx="72810" cy="36406"/>
                </a:xfrm>
                <a:custGeom>
                  <a:avLst/>
                  <a:gdLst>
                    <a:gd name="connsiteX0" fmla="*/ 37410 w 72810"/>
                    <a:gd name="connsiteY0" fmla="*/ 214 h 36406"/>
                    <a:gd name="connsiteX1" fmla="*/ 34859 w 72810"/>
                    <a:gd name="connsiteY1" fmla="*/ 1670 h 36406"/>
                    <a:gd name="connsiteX2" fmla="*/ 11560 w 72810"/>
                    <a:gd name="connsiteY2" fmla="*/ 13321 h 36406"/>
                    <a:gd name="connsiteX3" fmla="*/ 1005 w 72810"/>
                    <a:gd name="connsiteY3" fmla="*/ 18417 h 36406"/>
                    <a:gd name="connsiteX4" fmla="*/ 11560 w 72810"/>
                    <a:gd name="connsiteY4" fmla="*/ 23514 h 36406"/>
                    <a:gd name="connsiteX5" fmla="*/ 34859 w 72810"/>
                    <a:gd name="connsiteY5" fmla="*/ 35164 h 36406"/>
                    <a:gd name="connsiteX6" fmla="*/ 37410 w 72810"/>
                    <a:gd name="connsiteY6" fmla="*/ 36621 h 36406"/>
                    <a:gd name="connsiteX7" fmla="*/ 39962 w 72810"/>
                    <a:gd name="connsiteY7" fmla="*/ 35164 h 36406"/>
                    <a:gd name="connsiteX8" fmla="*/ 63261 w 72810"/>
                    <a:gd name="connsiteY8" fmla="*/ 23514 h 36406"/>
                    <a:gd name="connsiteX9" fmla="*/ 73815 w 72810"/>
                    <a:gd name="connsiteY9" fmla="*/ 18417 h 36406"/>
                    <a:gd name="connsiteX10" fmla="*/ 63261 w 72810"/>
                    <a:gd name="connsiteY10" fmla="*/ 13321 h 36406"/>
                    <a:gd name="connsiteX11" fmla="*/ 39962 w 72810"/>
                    <a:gd name="connsiteY11" fmla="*/ 1670 h 36406"/>
                    <a:gd name="connsiteX12" fmla="*/ 37410 w 72810"/>
                    <a:gd name="connsiteY12" fmla="*/ 214 h 36406"/>
                    <a:gd name="connsiteX13" fmla="*/ 37410 w 72810"/>
                    <a:gd name="connsiteY13" fmla="*/ 13321 h 36406"/>
                    <a:gd name="connsiteX14" fmla="*/ 47965 w 72810"/>
                    <a:gd name="connsiteY14" fmla="*/ 18417 h 36406"/>
                    <a:gd name="connsiteX15" fmla="*/ 37410 w 72810"/>
                    <a:gd name="connsiteY15" fmla="*/ 23514 h 36406"/>
                    <a:gd name="connsiteX16" fmla="*/ 26856 w 72810"/>
                    <a:gd name="connsiteY16" fmla="*/ 18417 h 36406"/>
                    <a:gd name="connsiteX17" fmla="*/ 37410 w 72810"/>
                    <a:gd name="connsiteY17" fmla="*/ 13321 h 3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6">
                      <a:moveTo>
                        <a:pt x="37410" y="214"/>
                      </a:moveTo>
                      <a:lnTo>
                        <a:pt x="34859" y="1670"/>
                      </a:lnTo>
                      <a:lnTo>
                        <a:pt x="11560" y="13321"/>
                      </a:lnTo>
                      <a:lnTo>
                        <a:pt x="1005" y="18417"/>
                      </a:lnTo>
                      <a:lnTo>
                        <a:pt x="11560" y="23514"/>
                      </a:lnTo>
                      <a:lnTo>
                        <a:pt x="34859" y="35164"/>
                      </a:lnTo>
                      <a:lnTo>
                        <a:pt x="37410" y="36621"/>
                      </a:lnTo>
                      <a:lnTo>
                        <a:pt x="39962" y="35164"/>
                      </a:lnTo>
                      <a:lnTo>
                        <a:pt x="63261" y="23514"/>
                      </a:lnTo>
                      <a:lnTo>
                        <a:pt x="73815" y="18417"/>
                      </a:lnTo>
                      <a:lnTo>
                        <a:pt x="63261" y="13321"/>
                      </a:lnTo>
                      <a:lnTo>
                        <a:pt x="39962" y="1670"/>
                      </a:lnTo>
                      <a:lnTo>
                        <a:pt x="37410" y="214"/>
                      </a:lnTo>
                      <a:close/>
                      <a:moveTo>
                        <a:pt x="37410" y="13321"/>
                      </a:moveTo>
                      <a:lnTo>
                        <a:pt x="47965" y="18417"/>
                      </a:lnTo>
                      <a:lnTo>
                        <a:pt x="37410" y="23514"/>
                      </a:lnTo>
                      <a:lnTo>
                        <a:pt x="26856" y="18417"/>
                      </a:lnTo>
                      <a:lnTo>
                        <a:pt x="37410" y="1332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46" name="Freeform 2845">
                  <a:extLst>
                    <a:ext uri="{FF2B5EF4-FFF2-40B4-BE49-F238E27FC236}">
                      <a16:creationId xmlns:a16="http://schemas.microsoft.com/office/drawing/2014/main" id="{B1FE932F-79D7-D662-2D6E-205B9AFF07EE}"/>
                    </a:ext>
                  </a:extLst>
                </p:cNvPr>
                <p:cNvSpPr/>
                <p:nvPr/>
              </p:nvSpPr>
              <p:spPr>
                <a:xfrm>
                  <a:off x="8400771" y="1912630"/>
                  <a:ext cx="72810" cy="36400"/>
                </a:xfrm>
                <a:custGeom>
                  <a:avLst/>
                  <a:gdLst>
                    <a:gd name="connsiteX0" fmla="*/ 37396 w 72810"/>
                    <a:gd name="connsiteY0" fmla="*/ 221 h 36400"/>
                    <a:gd name="connsiteX1" fmla="*/ 34847 w 72810"/>
                    <a:gd name="connsiteY1" fmla="*/ 1677 h 36400"/>
                    <a:gd name="connsiteX2" fmla="*/ 11548 w 72810"/>
                    <a:gd name="connsiteY2" fmla="*/ 13328 h 36400"/>
                    <a:gd name="connsiteX3" fmla="*/ 991 w 72810"/>
                    <a:gd name="connsiteY3" fmla="*/ 18425 h 36400"/>
                    <a:gd name="connsiteX4" fmla="*/ 11548 w 72810"/>
                    <a:gd name="connsiteY4" fmla="*/ 23527 h 36400"/>
                    <a:gd name="connsiteX5" fmla="*/ 34847 w 72810"/>
                    <a:gd name="connsiteY5" fmla="*/ 35177 h 36400"/>
                    <a:gd name="connsiteX6" fmla="*/ 37396 w 72810"/>
                    <a:gd name="connsiteY6" fmla="*/ 36622 h 36400"/>
                    <a:gd name="connsiteX7" fmla="*/ 39947 w 72810"/>
                    <a:gd name="connsiteY7" fmla="*/ 35177 h 36400"/>
                    <a:gd name="connsiteX8" fmla="*/ 63247 w 72810"/>
                    <a:gd name="connsiteY8" fmla="*/ 23527 h 36400"/>
                    <a:gd name="connsiteX9" fmla="*/ 73801 w 72810"/>
                    <a:gd name="connsiteY9" fmla="*/ 18425 h 36400"/>
                    <a:gd name="connsiteX10" fmla="*/ 63247 w 72810"/>
                    <a:gd name="connsiteY10" fmla="*/ 13328 h 36400"/>
                    <a:gd name="connsiteX11" fmla="*/ 39947 w 72810"/>
                    <a:gd name="connsiteY11" fmla="*/ 1677 h 36400"/>
                    <a:gd name="connsiteX12" fmla="*/ 37396 w 72810"/>
                    <a:gd name="connsiteY12" fmla="*/ 221 h 36400"/>
                    <a:gd name="connsiteX13" fmla="*/ 37396 w 72810"/>
                    <a:gd name="connsiteY13" fmla="*/ 13328 h 36400"/>
                    <a:gd name="connsiteX14" fmla="*/ 47951 w 72810"/>
                    <a:gd name="connsiteY14" fmla="*/ 18425 h 36400"/>
                    <a:gd name="connsiteX15" fmla="*/ 37396 w 72810"/>
                    <a:gd name="connsiteY15" fmla="*/ 23527 h 36400"/>
                    <a:gd name="connsiteX16" fmla="*/ 26839 w 72810"/>
                    <a:gd name="connsiteY16" fmla="*/ 18425 h 36400"/>
                    <a:gd name="connsiteX17" fmla="*/ 37396 w 72810"/>
                    <a:gd name="connsiteY17" fmla="*/ 13328 h 3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10" h="36400">
                      <a:moveTo>
                        <a:pt x="37396" y="221"/>
                      </a:moveTo>
                      <a:lnTo>
                        <a:pt x="34847" y="1677"/>
                      </a:lnTo>
                      <a:lnTo>
                        <a:pt x="11548" y="13328"/>
                      </a:lnTo>
                      <a:lnTo>
                        <a:pt x="991" y="18425"/>
                      </a:lnTo>
                      <a:lnTo>
                        <a:pt x="11548" y="23527"/>
                      </a:lnTo>
                      <a:lnTo>
                        <a:pt x="34847" y="35177"/>
                      </a:lnTo>
                      <a:lnTo>
                        <a:pt x="37396" y="36622"/>
                      </a:lnTo>
                      <a:lnTo>
                        <a:pt x="39947" y="35177"/>
                      </a:lnTo>
                      <a:lnTo>
                        <a:pt x="63247" y="23527"/>
                      </a:lnTo>
                      <a:lnTo>
                        <a:pt x="73801" y="18425"/>
                      </a:lnTo>
                      <a:lnTo>
                        <a:pt x="63247" y="13328"/>
                      </a:lnTo>
                      <a:lnTo>
                        <a:pt x="39947" y="1677"/>
                      </a:lnTo>
                      <a:lnTo>
                        <a:pt x="37396" y="221"/>
                      </a:lnTo>
                      <a:close/>
                      <a:moveTo>
                        <a:pt x="37396" y="13328"/>
                      </a:moveTo>
                      <a:lnTo>
                        <a:pt x="47951" y="18425"/>
                      </a:lnTo>
                      <a:lnTo>
                        <a:pt x="37396" y="23527"/>
                      </a:lnTo>
                      <a:lnTo>
                        <a:pt x="26839" y="18425"/>
                      </a:lnTo>
                      <a:lnTo>
                        <a:pt x="37396" y="1332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47" name="Freeform 2846">
                  <a:extLst>
                    <a:ext uri="{FF2B5EF4-FFF2-40B4-BE49-F238E27FC236}">
                      <a16:creationId xmlns:a16="http://schemas.microsoft.com/office/drawing/2014/main" id="{0B573968-A77B-88F9-7C60-6391FFED0735}"/>
                    </a:ext>
                  </a:extLst>
                </p:cNvPr>
                <p:cNvSpPr/>
                <p:nvPr/>
              </p:nvSpPr>
              <p:spPr>
                <a:xfrm>
                  <a:off x="8459904" y="2187380"/>
                  <a:ext cx="93196" cy="151451"/>
                </a:xfrm>
                <a:custGeom>
                  <a:avLst/>
                  <a:gdLst>
                    <a:gd name="connsiteX0" fmla="*/ 1002 w 93196"/>
                    <a:gd name="connsiteY0" fmla="*/ 272 h 151451"/>
                    <a:gd name="connsiteX1" fmla="*/ 94199 w 93196"/>
                    <a:gd name="connsiteY1" fmla="*/ 46872 h 151451"/>
                    <a:gd name="connsiteX2" fmla="*/ 94199 w 93196"/>
                    <a:gd name="connsiteY2" fmla="*/ 151723 h 151451"/>
                    <a:gd name="connsiteX3" fmla="*/ 1002 w 93196"/>
                    <a:gd name="connsiteY3" fmla="*/ 105123 h 151451"/>
                    <a:gd name="connsiteX4" fmla="*/ 1002 w 93196"/>
                    <a:gd name="connsiteY4" fmla="*/ 272 h 151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96" h="151451">
                      <a:moveTo>
                        <a:pt x="1002" y="272"/>
                      </a:moveTo>
                      <a:lnTo>
                        <a:pt x="94199" y="46872"/>
                      </a:lnTo>
                      <a:lnTo>
                        <a:pt x="94199" y="151723"/>
                      </a:lnTo>
                      <a:lnTo>
                        <a:pt x="1002" y="105123"/>
                      </a:lnTo>
                      <a:lnTo>
                        <a:pt x="1002" y="27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48" name="Freeform 2847">
                  <a:extLst>
                    <a:ext uri="{FF2B5EF4-FFF2-40B4-BE49-F238E27FC236}">
                      <a16:creationId xmlns:a16="http://schemas.microsoft.com/office/drawing/2014/main" id="{964DE91C-82E9-E88C-F2A6-C78116E76F42}"/>
                    </a:ext>
                  </a:extLst>
                </p:cNvPr>
                <p:cNvSpPr/>
                <p:nvPr/>
              </p:nvSpPr>
              <p:spPr>
                <a:xfrm>
                  <a:off x="8454650" y="2177675"/>
                  <a:ext cx="104846" cy="170371"/>
                </a:xfrm>
                <a:custGeom>
                  <a:avLst/>
                  <a:gdLst>
                    <a:gd name="connsiteX0" fmla="*/ 1002 w 104846"/>
                    <a:gd name="connsiteY0" fmla="*/ 272 h 170371"/>
                    <a:gd name="connsiteX1" fmla="*/ 1002 w 104846"/>
                    <a:gd name="connsiteY1" fmla="*/ 9732 h 170371"/>
                    <a:gd name="connsiteX2" fmla="*/ 1002 w 104846"/>
                    <a:gd name="connsiteY2" fmla="*/ 114582 h 170371"/>
                    <a:gd name="connsiteX3" fmla="*/ 1002 w 104846"/>
                    <a:gd name="connsiteY3" fmla="*/ 118217 h 170371"/>
                    <a:gd name="connsiteX4" fmla="*/ 4275 w 104846"/>
                    <a:gd name="connsiteY4" fmla="*/ 119685 h 170371"/>
                    <a:gd name="connsiteX5" fmla="*/ 97472 w 104846"/>
                    <a:gd name="connsiteY5" fmla="*/ 166286 h 170371"/>
                    <a:gd name="connsiteX6" fmla="*/ 105848 w 104846"/>
                    <a:gd name="connsiteY6" fmla="*/ 170643 h 170371"/>
                    <a:gd name="connsiteX7" fmla="*/ 105848 w 104846"/>
                    <a:gd name="connsiteY7" fmla="*/ 161183 h 170371"/>
                    <a:gd name="connsiteX8" fmla="*/ 105848 w 104846"/>
                    <a:gd name="connsiteY8" fmla="*/ 56332 h 170371"/>
                    <a:gd name="connsiteX9" fmla="*/ 105848 w 104846"/>
                    <a:gd name="connsiteY9" fmla="*/ 52697 h 170371"/>
                    <a:gd name="connsiteX10" fmla="*/ 102575 w 104846"/>
                    <a:gd name="connsiteY10" fmla="*/ 51229 h 170371"/>
                    <a:gd name="connsiteX11" fmla="*/ 9378 w 104846"/>
                    <a:gd name="connsiteY11" fmla="*/ 4629 h 170371"/>
                    <a:gd name="connsiteX12" fmla="*/ 1002 w 104846"/>
                    <a:gd name="connsiteY12" fmla="*/ 272 h 170371"/>
                    <a:gd name="connsiteX13" fmla="*/ 12651 w 104846"/>
                    <a:gd name="connsiteY13" fmla="*/ 19192 h 170371"/>
                    <a:gd name="connsiteX14" fmla="*/ 94199 w 104846"/>
                    <a:gd name="connsiteY14" fmla="*/ 59967 h 170371"/>
                    <a:gd name="connsiteX15" fmla="*/ 94199 w 104846"/>
                    <a:gd name="connsiteY15" fmla="*/ 151723 h 170371"/>
                    <a:gd name="connsiteX16" fmla="*/ 12651 w 104846"/>
                    <a:gd name="connsiteY16" fmla="*/ 110948 h 170371"/>
                    <a:gd name="connsiteX17" fmla="*/ 12651 w 104846"/>
                    <a:gd name="connsiteY17" fmla="*/ 19192 h 17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846" h="170371">
                      <a:moveTo>
                        <a:pt x="1002" y="272"/>
                      </a:moveTo>
                      <a:lnTo>
                        <a:pt x="1002" y="9732"/>
                      </a:lnTo>
                      <a:lnTo>
                        <a:pt x="1002" y="114582"/>
                      </a:lnTo>
                      <a:lnTo>
                        <a:pt x="1002" y="118217"/>
                      </a:lnTo>
                      <a:lnTo>
                        <a:pt x="4275" y="119685"/>
                      </a:lnTo>
                      <a:lnTo>
                        <a:pt x="97472" y="166286"/>
                      </a:lnTo>
                      <a:lnTo>
                        <a:pt x="105848" y="170643"/>
                      </a:lnTo>
                      <a:lnTo>
                        <a:pt x="105848" y="161183"/>
                      </a:lnTo>
                      <a:lnTo>
                        <a:pt x="105848" y="56332"/>
                      </a:lnTo>
                      <a:lnTo>
                        <a:pt x="105848" y="52697"/>
                      </a:lnTo>
                      <a:lnTo>
                        <a:pt x="102575" y="51229"/>
                      </a:lnTo>
                      <a:lnTo>
                        <a:pt x="9378" y="4629"/>
                      </a:lnTo>
                      <a:lnTo>
                        <a:pt x="1002" y="272"/>
                      </a:lnTo>
                      <a:close/>
                      <a:moveTo>
                        <a:pt x="12651" y="19192"/>
                      </a:moveTo>
                      <a:lnTo>
                        <a:pt x="94199" y="59967"/>
                      </a:lnTo>
                      <a:lnTo>
                        <a:pt x="94199" y="151723"/>
                      </a:lnTo>
                      <a:lnTo>
                        <a:pt x="12651" y="110948"/>
                      </a:lnTo>
                      <a:lnTo>
                        <a:pt x="12651" y="1919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49" name="Freeform 2848">
                  <a:extLst>
                    <a:ext uri="{FF2B5EF4-FFF2-40B4-BE49-F238E27FC236}">
                      <a16:creationId xmlns:a16="http://schemas.microsoft.com/office/drawing/2014/main" id="{3AB16025-14F1-D5A2-6EEA-B2CF8A09F020}"/>
                    </a:ext>
                  </a:extLst>
                </p:cNvPr>
                <p:cNvSpPr/>
                <p:nvPr/>
              </p:nvSpPr>
              <p:spPr>
                <a:xfrm>
                  <a:off x="8361453" y="1991274"/>
                  <a:ext cx="34948" cy="310172"/>
                </a:xfrm>
                <a:custGeom>
                  <a:avLst/>
                  <a:gdLst>
                    <a:gd name="connsiteX0" fmla="*/ 982 w 34948"/>
                    <a:gd name="connsiteY0" fmla="*/ 254 h 310172"/>
                    <a:gd name="connsiteX1" fmla="*/ 982 w 34948"/>
                    <a:gd name="connsiteY1" fmla="*/ 9714 h 310172"/>
                    <a:gd name="connsiteX2" fmla="*/ 982 w 34948"/>
                    <a:gd name="connsiteY2" fmla="*/ 289316 h 310172"/>
                    <a:gd name="connsiteX3" fmla="*/ 982 w 34948"/>
                    <a:gd name="connsiteY3" fmla="*/ 292951 h 310172"/>
                    <a:gd name="connsiteX4" fmla="*/ 4258 w 34948"/>
                    <a:gd name="connsiteY4" fmla="*/ 294419 h 310172"/>
                    <a:gd name="connsiteX5" fmla="*/ 27557 w 34948"/>
                    <a:gd name="connsiteY5" fmla="*/ 306069 h 310172"/>
                    <a:gd name="connsiteX6" fmla="*/ 35931 w 34948"/>
                    <a:gd name="connsiteY6" fmla="*/ 310426 h 310172"/>
                    <a:gd name="connsiteX7" fmla="*/ 35931 w 34948"/>
                    <a:gd name="connsiteY7" fmla="*/ 300966 h 310172"/>
                    <a:gd name="connsiteX8" fmla="*/ 35931 w 34948"/>
                    <a:gd name="connsiteY8" fmla="*/ 21364 h 310172"/>
                    <a:gd name="connsiteX9" fmla="*/ 35931 w 34948"/>
                    <a:gd name="connsiteY9" fmla="*/ 17729 h 310172"/>
                    <a:gd name="connsiteX10" fmla="*/ 32655 w 34948"/>
                    <a:gd name="connsiteY10" fmla="*/ 16261 h 310172"/>
                    <a:gd name="connsiteX11" fmla="*/ 9356 w 34948"/>
                    <a:gd name="connsiteY11" fmla="*/ 4611 h 310172"/>
                    <a:gd name="connsiteX12" fmla="*/ 982 w 34948"/>
                    <a:gd name="connsiteY12" fmla="*/ 254 h 310172"/>
                    <a:gd name="connsiteX13" fmla="*/ 12632 w 34948"/>
                    <a:gd name="connsiteY13" fmla="*/ 19174 h 310172"/>
                    <a:gd name="connsiteX14" fmla="*/ 24282 w 34948"/>
                    <a:gd name="connsiteY14" fmla="*/ 24999 h 310172"/>
                    <a:gd name="connsiteX15" fmla="*/ 24282 w 34948"/>
                    <a:gd name="connsiteY15" fmla="*/ 291506 h 310172"/>
                    <a:gd name="connsiteX16" fmla="*/ 12632 w 34948"/>
                    <a:gd name="connsiteY16" fmla="*/ 285681 h 310172"/>
                    <a:gd name="connsiteX17" fmla="*/ 12632 w 34948"/>
                    <a:gd name="connsiteY17" fmla="*/ 19174 h 31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310172">
                      <a:moveTo>
                        <a:pt x="982" y="254"/>
                      </a:moveTo>
                      <a:lnTo>
                        <a:pt x="982" y="9714"/>
                      </a:lnTo>
                      <a:lnTo>
                        <a:pt x="982" y="289316"/>
                      </a:lnTo>
                      <a:lnTo>
                        <a:pt x="982" y="292951"/>
                      </a:lnTo>
                      <a:lnTo>
                        <a:pt x="4258" y="294419"/>
                      </a:lnTo>
                      <a:lnTo>
                        <a:pt x="27557" y="306069"/>
                      </a:lnTo>
                      <a:lnTo>
                        <a:pt x="35931" y="310426"/>
                      </a:lnTo>
                      <a:lnTo>
                        <a:pt x="35931" y="300966"/>
                      </a:lnTo>
                      <a:lnTo>
                        <a:pt x="35931" y="21364"/>
                      </a:lnTo>
                      <a:lnTo>
                        <a:pt x="35931" y="17729"/>
                      </a:lnTo>
                      <a:lnTo>
                        <a:pt x="32655" y="16261"/>
                      </a:lnTo>
                      <a:lnTo>
                        <a:pt x="9356" y="4611"/>
                      </a:lnTo>
                      <a:lnTo>
                        <a:pt x="982" y="254"/>
                      </a:lnTo>
                      <a:close/>
                      <a:moveTo>
                        <a:pt x="12632" y="19174"/>
                      </a:moveTo>
                      <a:lnTo>
                        <a:pt x="24282" y="24999"/>
                      </a:lnTo>
                      <a:lnTo>
                        <a:pt x="24282" y="291506"/>
                      </a:lnTo>
                      <a:lnTo>
                        <a:pt x="12632" y="285681"/>
                      </a:lnTo>
                      <a:lnTo>
                        <a:pt x="12632" y="1917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50" name="Freeform 2849">
                  <a:extLst>
                    <a:ext uri="{FF2B5EF4-FFF2-40B4-BE49-F238E27FC236}">
                      <a16:creationId xmlns:a16="http://schemas.microsoft.com/office/drawing/2014/main" id="{E0E6DB5A-DF5A-AEE5-AC13-E8559BAE5B7E}"/>
                    </a:ext>
                  </a:extLst>
                </p:cNvPr>
                <p:cNvSpPr/>
                <p:nvPr/>
              </p:nvSpPr>
              <p:spPr>
                <a:xfrm>
                  <a:off x="8402227" y="2008749"/>
                  <a:ext cx="34948" cy="310172"/>
                </a:xfrm>
                <a:custGeom>
                  <a:avLst/>
                  <a:gdLst>
                    <a:gd name="connsiteX0" fmla="*/ 989 w 34948"/>
                    <a:gd name="connsiteY0" fmla="*/ 257 h 310172"/>
                    <a:gd name="connsiteX1" fmla="*/ 989 w 34948"/>
                    <a:gd name="connsiteY1" fmla="*/ 292954 h 310172"/>
                    <a:gd name="connsiteX2" fmla="*/ 35937 w 34948"/>
                    <a:gd name="connsiteY2" fmla="*/ 310429 h 310172"/>
                    <a:gd name="connsiteX3" fmla="*/ 35937 w 34948"/>
                    <a:gd name="connsiteY3" fmla="*/ 17732 h 310172"/>
                    <a:gd name="connsiteX4" fmla="*/ 989 w 34948"/>
                    <a:gd name="connsiteY4" fmla="*/ 257 h 31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8" h="310172">
                      <a:moveTo>
                        <a:pt x="989" y="257"/>
                      </a:moveTo>
                      <a:lnTo>
                        <a:pt x="989" y="292954"/>
                      </a:lnTo>
                      <a:lnTo>
                        <a:pt x="35937" y="310429"/>
                      </a:lnTo>
                      <a:lnTo>
                        <a:pt x="35937" y="17732"/>
                      </a:lnTo>
                      <a:lnTo>
                        <a:pt x="989" y="25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51" name="Freeform 2850">
                  <a:extLst>
                    <a:ext uri="{FF2B5EF4-FFF2-40B4-BE49-F238E27FC236}">
                      <a16:creationId xmlns:a16="http://schemas.microsoft.com/office/drawing/2014/main" id="{1FA2A1FD-C421-CB64-449B-F0CDA7DE6159}"/>
                    </a:ext>
                  </a:extLst>
                </p:cNvPr>
                <p:cNvSpPr/>
                <p:nvPr/>
              </p:nvSpPr>
              <p:spPr>
                <a:xfrm>
                  <a:off x="8454650" y="2026224"/>
                  <a:ext cx="58248" cy="158720"/>
                </a:xfrm>
                <a:custGeom>
                  <a:avLst/>
                  <a:gdLst>
                    <a:gd name="connsiteX0" fmla="*/ 998 w 58248"/>
                    <a:gd name="connsiteY0" fmla="*/ 248 h 158720"/>
                    <a:gd name="connsiteX1" fmla="*/ 998 w 58248"/>
                    <a:gd name="connsiteY1" fmla="*/ 9708 h 158720"/>
                    <a:gd name="connsiteX2" fmla="*/ 998 w 58248"/>
                    <a:gd name="connsiteY2" fmla="*/ 126209 h 158720"/>
                    <a:gd name="connsiteX3" fmla="*/ 998 w 58248"/>
                    <a:gd name="connsiteY3" fmla="*/ 129843 h 158720"/>
                    <a:gd name="connsiteX4" fmla="*/ 4272 w 58248"/>
                    <a:gd name="connsiteY4" fmla="*/ 131311 h 158720"/>
                    <a:gd name="connsiteX5" fmla="*/ 50870 w 58248"/>
                    <a:gd name="connsiteY5" fmla="*/ 154612 h 158720"/>
                    <a:gd name="connsiteX6" fmla="*/ 59246 w 58248"/>
                    <a:gd name="connsiteY6" fmla="*/ 158969 h 158720"/>
                    <a:gd name="connsiteX7" fmla="*/ 59246 w 58248"/>
                    <a:gd name="connsiteY7" fmla="*/ 149509 h 158720"/>
                    <a:gd name="connsiteX8" fmla="*/ 59246 w 58248"/>
                    <a:gd name="connsiteY8" fmla="*/ 33008 h 158720"/>
                    <a:gd name="connsiteX9" fmla="*/ 59246 w 58248"/>
                    <a:gd name="connsiteY9" fmla="*/ 29373 h 158720"/>
                    <a:gd name="connsiteX10" fmla="*/ 55973 w 58248"/>
                    <a:gd name="connsiteY10" fmla="*/ 27905 h 158720"/>
                    <a:gd name="connsiteX11" fmla="*/ 9374 w 58248"/>
                    <a:gd name="connsiteY11" fmla="*/ 4605 h 158720"/>
                    <a:gd name="connsiteX12" fmla="*/ 998 w 58248"/>
                    <a:gd name="connsiteY12" fmla="*/ 248 h 158720"/>
                    <a:gd name="connsiteX13" fmla="*/ 12648 w 58248"/>
                    <a:gd name="connsiteY13" fmla="*/ 19168 h 158720"/>
                    <a:gd name="connsiteX14" fmla="*/ 47597 w 58248"/>
                    <a:gd name="connsiteY14" fmla="*/ 36643 h 158720"/>
                    <a:gd name="connsiteX15" fmla="*/ 47597 w 58248"/>
                    <a:gd name="connsiteY15" fmla="*/ 140049 h 158720"/>
                    <a:gd name="connsiteX16" fmla="*/ 12648 w 58248"/>
                    <a:gd name="connsiteY16" fmla="*/ 122574 h 158720"/>
                    <a:gd name="connsiteX17" fmla="*/ 12648 w 58248"/>
                    <a:gd name="connsiteY17" fmla="*/ 19168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248" h="158720">
                      <a:moveTo>
                        <a:pt x="998" y="248"/>
                      </a:moveTo>
                      <a:lnTo>
                        <a:pt x="998" y="9708"/>
                      </a:lnTo>
                      <a:lnTo>
                        <a:pt x="998" y="126209"/>
                      </a:lnTo>
                      <a:lnTo>
                        <a:pt x="998" y="129843"/>
                      </a:lnTo>
                      <a:lnTo>
                        <a:pt x="4272" y="131311"/>
                      </a:lnTo>
                      <a:lnTo>
                        <a:pt x="50870" y="154612"/>
                      </a:lnTo>
                      <a:lnTo>
                        <a:pt x="59246" y="158969"/>
                      </a:lnTo>
                      <a:lnTo>
                        <a:pt x="59246" y="149509"/>
                      </a:lnTo>
                      <a:lnTo>
                        <a:pt x="59246" y="33008"/>
                      </a:lnTo>
                      <a:lnTo>
                        <a:pt x="59246" y="29373"/>
                      </a:lnTo>
                      <a:lnTo>
                        <a:pt x="55973" y="27905"/>
                      </a:lnTo>
                      <a:lnTo>
                        <a:pt x="9374" y="4605"/>
                      </a:lnTo>
                      <a:lnTo>
                        <a:pt x="998" y="248"/>
                      </a:lnTo>
                      <a:close/>
                      <a:moveTo>
                        <a:pt x="12648" y="19168"/>
                      </a:moveTo>
                      <a:lnTo>
                        <a:pt x="47597" y="36643"/>
                      </a:lnTo>
                      <a:lnTo>
                        <a:pt x="47597" y="140049"/>
                      </a:lnTo>
                      <a:lnTo>
                        <a:pt x="12648" y="122574"/>
                      </a:lnTo>
                      <a:lnTo>
                        <a:pt x="12648" y="1916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52" name="Freeform 2851">
                  <a:extLst>
                    <a:ext uri="{FF2B5EF4-FFF2-40B4-BE49-F238E27FC236}">
                      <a16:creationId xmlns:a16="http://schemas.microsoft.com/office/drawing/2014/main" id="{2AE69BEC-582A-8264-0D7A-09719154E6D8}"/>
                    </a:ext>
                  </a:extLst>
                </p:cNvPr>
                <p:cNvSpPr/>
                <p:nvPr/>
              </p:nvSpPr>
              <p:spPr>
                <a:xfrm>
                  <a:off x="8524548" y="2061174"/>
                  <a:ext cx="34948" cy="158720"/>
                </a:xfrm>
                <a:custGeom>
                  <a:avLst/>
                  <a:gdLst>
                    <a:gd name="connsiteX0" fmla="*/ 1007 w 34948"/>
                    <a:gd name="connsiteY0" fmla="*/ 253 h 158720"/>
                    <a:gd name="connsiteX1" fmla="*/ 1007 w 34948"/>
                    <a:gd name="connsiteY1" fmla="*/ 9713 h 158720"/>
                    <a:gd name="connsiteX2" fmla="*/ 1007 w 34948"/>
                    <a:gd name="connsiteY2" fmla="*/ 137864 h 158720"/>
                    <a:gd name="connsiteX3" fmla="*/ 1007 w 34948"/>
                    <a:gd name="connsiteY3" fmla="*/ 141499 h 158720"/>
                    <a:gd name="connsiteX4" fmla="*/ 4281 w 34948"/>
                    <a:gd name="connsiteY4" fmla="*/ 142967 h 158720"/>
                    <a:gd name="connsiteX5" fmla="*/ 27580 w 34948"/>
                    <a:gd name="connsiteY5" fmla="*/ 154617 h 158720"/>
                    <a:gd name="connsiteX6" fmla="*/ 35956 w 34948"/>
                    <a:gd name="connsiteY6" fmla="*/ 158974 h 158720"/>
                    <a:gd name="connsiteX7" fmla="*/ 35956 w 34948"/>
                    <a:gd name="connsiteY7" fmla="*/ 149514 h 158720"/>
                    <a:gd name="connsiteX8" fmla="*/ 35956 w 34948"/>
                    <a:gd name="connsiteY8" fmla="*/ 21363 h 158720"/>
                    <a:gd name="connsiteX9" fmla="*/ 35956 w 34948"/>
                    <a:gd name="connsiteY9" fmla="*/ 17728 h 158720"/>
                    <a:gd name="connsiteX10" fmla="*/ 32682 w 34948"/>
                    <a:gd name="connsiteY10" fmla="*/ 16260 h 158720"/>
                    <a:gd name="connsiteX11" fmla="*/ 9383 w 34948"/>
                    <a:gd name="connsiteY11" fmla="*/ 4610 h 158720"/>
                    <a:gd name="connsiteX12" fmla="*/ 1007 w 34948"/>
                    <a:gd name="connsiteY12" fmla="*/ 253 h 158720"/>
                    <a:gd name="connsiteX13" fmla="*/ 12657 w 34948"/>
                    <a:gd name="connsiteY13" fmla="*/ 19173 h 158720"/>
                    <a:gd name="connsiteX14" fmla="*/ 24306 w 34948"/>
                    <a:gd name="connsiteY14" fmla="*/ 24998 h 158720"/>
                    <a:gd name="connsiteX15" fmla="*/ 24306 w 34948"/>
                    <a:gd name="connsiteY15" fmla="*/ 140054 h 158720"/>
                    <a:gd name="connsiteX16" fmla="*/ 12657 w 34948"/>
                    <a:gd name="connsiteY16" fmla="*/ 134229 h 158720"/>
                    <a:gd name="connsiteX17" fmla="*/ 12657 w 34948"/>
                    <a:gd name="connsiteY17" fmla="*/ 19173 h 15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948" h="158720">
                      <a:moveTo>
                        <a:pt x="1007" y="253"/>
                      </a:moveTo>
                      <a:lnTo>
                        <a:pt x="1007" y="9713"/>
                      </a:lnTo>
                      <a:lnTo>
                        <a:pt x="1007" y="137864"/>
                      </a:lnTo>
                      <a:lnTo>
                        <a:pt x="1007" y="141499"/>
                      </a:lnTo>
                      <a:lnTo>
                        <a:pt x="4281" y="142967"/>
                      </a:lnTo>
                      <a:lnTo>
                        <a:pt x="27580" y="154617"/>
                      </a:lnTo>
                      <a:lnTo>
                        <a:pt x="35956" y="158974"/>
                      </a:lnTo>
                      <a:lnTo>
                        <a:pt x="35956" y="149514"/>
                      </a:lnTo>
                      <a:lnTo>
                        <a:pt x="35956" y="21363"/>
                      </a:lnTo>
                      <a:lnTo>
                        <a:pt x="35956" y="17728"/>
                      </a:lnTo>
                      <a:lnTo>
                        <a:pt x="32682" y="16260"/>
                      </a:lnTo>
                      <a:lnTo>
                        <a:pt x="9383" y="4610"/>
                      </a:lnTo>
                      <a:lnTo>
                        <a:pt x="1007" y="253"/>
                      </a:lnTo>
                      <a:close/>
                      <a:moveTo>
                        <a:pt x="12657" y="19173"/>
                      </a:moveTo>
                      <a:lnTo>
                        <a:pt x="24306" y="24998"/>
                      </a:lnTo>
                      <a:lnTo>
                        <a:pt x="24306" y="140054"/>
                      </a:lnTo>
                      <a:lnTo>
                        <a:pt x="12657" y="134229"/>
                      </a:lnTo>
                      <a:lnTo>
                        <a:pt x="12657" y="1917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53" name="Freeform 2852">
                  <a:extLst>
                    <a:ext uri="{FF2B5EF4-FFF2-40B4-BE49-F238E27FC236}">
                      <a16:creationId xmlns:a16="http://schemas.microsoft.com/office/drawing/2014/main" id="{337A4674-7004-7ED4-6540-36D191EC5CC4}"/>
                    </a:ext>
                  </a:extLst>
                </p:cNvPr>
                <p:cNvSpPr/>
                <p:nvPr/>
              </p:nvSpPr>
              <p:spPr>
                <a:xfrm>
                  <a:off x="8338154" y="1819429"/>
                  <a:ext cx="477635" cy="595605"/>
                </a:xfrm>
                <a:custGeom>
                  <a:avLst/>
                  <a:gdLst>
                    <a:gd name="connsiteX0" fmla="*/ 239829 w 477635"/>
                    <a:gd name="connsiteY0" fmla="*/ 250 h 595605"/>
                    <a:gd name="connsiteX1" fmla="*/ 237278 w 477635"/>
                    <a:gd name="connsiteY1" fmla="*/ 1706 h 595605"/>
                    <a:gd name="connsiteX2" fmla="*/ 4286 w 477635"/>
                    <a:gd name="connsiteY2" fmla="*/ 118201 h 595605"/>
                    <a:gd name="connsiteX3" fmla="*/ 1012 w 477635"/>
                    <a:gd name="connsiteY3" fmla="*/ 119669 h 595605"/>
                    <a:gd name="connsiteX4" fmla="*/ 1012 w 477635"/>
                    <a:gd name="connsiteY4" fmla="*/ 123304 h 595605"/>
                    <a:gd name="connsiteX5" fmla="*/ 1012 w 477635"/>
                    <a:gd name="connsiteY5" fmla="*/ 472807 h 595605"/>
                    <a:gd name="connsiteX6" fmla="*/ 1012 w 477635"/>
                    <a:gd name="connsiteY6" fmla="*/ 476441 h 595605"/>
                    <a:gd name="connsiteX7" fmla="*/ 4288 w 477635"/>
                    <a:gd name="connsiteY7" fmla="*/ 477909 h 595605"/>
                    <a:gd name="connsiteX8" fmla="*/ 237280 w 477635"/>
                    <a:gd name="connsiteY8" fmla="*/ 594410 h 595605"/>
                    <a:gd name="connsiteX9" fmla="*/ 239832 w 477635"/>
                    <a:gd name="connsiteY9" fmla="*/ 595855 h 595605"/>
                    <a:gd name="connsiteX10" fmla="*/ 242383 w 477635"/>
                    <a:gd name="connsiteY10" fmla="*/ 594410 h 595605"/>
                    <a:gd name="connsiteX11" fmla="*/ 475375 w 477635"/>
                    <a:gd name="connsiteY11" fmla="*/ 477909 h 595605"/>
                    <a:gd name="connsiteX12" fmla="*/ 478648 w 477635"/>
                    <a:gd name="connsiteY12" fmla="*/ 476441 h 595605"/>
                    <a:gd name="connsiteX13" fmla="*/ 478648 w 477635"/>
                    <a:gd name="connsiteY13" fmla="*/ 472807 h 595605"/>
                    <a:gd name="connsiteX14" fmla="*/ 478648 w 477635"/>
                    <a:gd name="connsiteY14" fmla="*/ 123304 h 595605"/>
                    <a:gd name="connsiteX15" fmla="*/ 478648 w 477635"/>
                    <a:gd name="connsiteY15" fmla="*/ 119669 h 595605"/>
                    <a:gd name="connsiteX16" fmla="*/ 475375 w 477635"/>
                    <a:gd name="connsiteY16" fmla="*/ 118201 h 595605"/>
                    <a:gd name="connsiteX17" fmla="*/ 242383 w 477635"/>
                    <a:gd name="connsiteY17" fmla="*/ 1706 h 595605"/>
                    <a:gd name="connsiteX18" fmla="*/ 239832 w 477635"/>
                    <a:gd name="connsiteY18" fmla="*/ 250 h 595605"/>
                    <a:gd name="connsiteX19" fmla="*/ 239829 w 477635"/>
                    <a:gd name="connsiteY19" fmla="*/ 13356 h 595605"/>
                    <a:gd name="connsiteX20" fmla="*/ 466997 w 477635"/>
                    <a:gd name="connsiteY20" fmla="*/ 126939 h 595605"/>
                    <a:gd name="connsiteX21" fmla="*/ 466997 w 477635"/>
                    <a:gd name="connsiteY21" fmla="*/ 469172 h 595605"/>
                    <a:gd name="connsiteX22" fmla="*/ 239829 w 477635"/>
                    <a:gd name="connsiteY22" fmla="*/ 582760 h 595605"/>
                    <a:gd name="connsiteX23" fmla="*/ 12662 w 477635"/>
                    <a:gd name="connsiteY23" fmla="*/ 469172 h 595605"/>
                    <a:gd name="connsiteX24" fmla="*/ 12662 w 477635"/>
                    <a:gd name="connsiteY24" fmla="*/ 126939 h 595605"/>
                    <a:gd name="connsiteX25" fmla="*/ 239829 w 477635"/>
                    <a:gd name="connsiteY25" fmla="*/ 13356 h 5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635" h="595605">
                      <a:moveTo>
                        <a:pt x="239829" y="250"/>
                      </a:moveTo>
                      <a:lnTo>
                        <a:pt x="237278" y="1706"/>
                      </a:lnTo>
                      <a:lnTo>
                        <a:pt x="4286" y="118201"/>
                      </a:lnTo>
                      <a:lnTo>
                        <a:pt x="1012" y="119669"/>
                      </a:lnTo>
                      <a:lnTo>
                        <a:pt x="1012" y="123304"/>
                      </a:lnTo>
                      <a:lnTo>
                        <a:pt x="1012" y="472807"/>
                      </a:lnTo>
                      <a:lnTo>
                        <a:pt x="1012" y="476441"/>
                      </a:lnTo>
                      <a:lnTo>
                        <a:pt x="4288" y="477909"/>
                      </a:lnTo>
                      <a:lnTo>
                        <a:pt x="237280" y="594410"/>
                      </a:lnTo>
                      <a:lnTo>
                        <a:pt x="239832" y="595855"/>
                      </a:lnTo>
                      <a:lnTo>
                        <a:pt x="242383" y="594410"/>
                      </a:lnTo>
                      <a:lnTo>
                        <a:pt x="475375" y="477909"/>
                      </a:lnTo>
                      <a:lnTo>
                        <a:pt x="478648" y="476441"/>
                      </a:lnTo>
                      <a:lnTo>
                        <a:pt x="478648" y="472807"/>
                      </a:lnTo>
                      <a:lnTo>
                        <a:pt x="478648" y="123304"/>
                      </a:lnTo>
                      <a:lnTo>
                        <a:pt x="478648" y="119669"/>
                      </a:lnTo>
                      <a:lnTo>
                        <a:pt x="475375" y="118201"/>
                      </a:lnTo>
                      <a:lnTo>
                        <a:pt x="242383" y="1706"/>
                      </a:lnTo>
                      <a:lnTo>
                        <a:pt x="239832" y="250"/>
                      </a:lnTo>
                      <a:close/>
                      <a:moveTo>
                        <a:pt x="239829" y="13356"/>
                      </a:moveTo>
                      <a:lnTo>
                        <a:pt x="466997" y="126939"/>
                      </a:lnTo>
                      <a:lnTo>
                        <a:pt x="466997" y="469172"/>
                      </a:lnTo>
                      <a:lnTo>
                        <a:pt x="239829" y="582760"/>
                      </a:lnTo>
                      <a:lnTo>
                        <a:pt x="12662" y="469172"/>
                      </a:lnTo>
                      <a:lnTo>
                        <a:pt x="12662" y="126939"/>
                      </a:lnTo>
                      <a:lnTo>
                        <a:pt x="239829" y="1335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nvGrpSpPr>
              <p:cNvPr id="2854" name="Graphic 2503">
                <a:extLst>
                  <a:ext uri="{FF2B5EF4-FFF2-40B4-BE49-F238E27FC236}">
                    <a16:creationId xmlns:a16="http://schemas.microsoft.com/office/drawing/2014/main" id="{E1C9D7B1-BAEE-9F69-DF9E-56130F20D74E}"/>
                  </a:ext>
                </a:extLst>
              </p:cNvPr>
              <p:cNvGrpSpPr/>
              <p:nvPr/>
            </p:nvGrpSpPr>
            <p:grpSpPr>
              <a:xfrm>
                <a:off x="8611319" y="2114978"/>
                <a:ext cx="146707" cy="200382"/>
                <a:chOff x="8611319" y="2114978"/>
                <a:chExt cx="146707" cy="200382"/>
              </a:xfrm>
            </p:grpSpPr>
            <p:sp>
              <p:nvSpPr>
                <p:cNvPr id="2855" name="Freeform 2854">
                  <a:extLst>
                    <a:ext uri="{FF2B5EF4-FFF2-40B4-BE49-F238E27FC236}">
                      <a16:creationId xmlns:a16="http://schemas.microsoft.com/office/drawing/2014/main" id="{A24F349C-4352-4D3A-40F4-312114B00D82}"/>
                    </a:ext>
                  </a:extLst>
                </p:cNvPr>
                <p:cNvSpPr/>
                <p:nvPr/>
              </p:nvSpPr>
              <p:spPr>
                <a:xfrm>
                  <a:off x="8611319" y="2114978"/>
                  <a:ext cx="146707" cy="200382"/>
                </a:xfrm>
                <a:custGeom>
                  <a:avLst/>
                  <a:gdLst>
                    <a:gd name="connsiteX0" fmla="*/ 0 w 146707"/>
                    <a:gd name="connsiteY0" fmla="*/ 200383 h 200382"/>
                    <a:gd name="connsiteX1" fmla="*/ 146708 w 146707"/>
                    <a:gd name="connsiteY1" fmla="*/ 127024 h 200382"/>
                    <a:gd name="connsiteX2" fmla="*/ 146708 w 146707"/>
                    <a:gd name="connsiteY2" fmla="*/ 0 h 200382"/>
                    <a:gd name="connsiteX3" fmla="*/ 29345 w 146707"/>
                    <a:gd name="connsiteY3" fmla="*/ 58686 h 200382"/>
                    <a:gd name="connsiteX4" fmla="*/ 0 w 146707"/>
                    <a:gd name="connsiteY4" fmla="*/ 117814 h 200382"/>
                    <a:gd name="connsiteX5" fmla="*/ 0 w 146707"/>
                    <a:gd name="connsiteY5" fmla="*/ 200383 h 200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707" h="200382">
                      <a:moveTo>
                        <a:pt x="0" y="200383"/>
                      </a:moveTo>
                      <a:lnTo>
                        <a:pt x="146708" y="127024"/>
                      </a:lnTo>
                      <a:lnTo>
                        <a:pt x="146708" y="0"/>
                      </a:lnTo>
                      <a:lnTo>
                        <a:pt x="29345" y="58686"/>
                      </a:lnTo>
                      <a:lnTo>
                        <a:pt x="0" y="117814"/>
                      </a:lnTo>
                      <a:lnTo>
                        <a:pt x="0" y="20038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nvGrpSpPr>
                <p:cNvPr id="2856" name="Graphic 2503">
                  <a:extLst>
                    <a:ext uri="{FF2B5EF4-FFF2-40B4-BE49-F238E27FC236}">
                      <a16:creationId xmlns:a16="http://schemas.microsoft.com/office/drawing/2014/main" id="{90A8F3A8-3C16-D905-126E-09DAB5DAB119}"/>
                    </a:ext>
                  </a:extLst>
                </p:cNvPr>
                <p:cNvGrpSpPr/>
                <p:nvPr/>
              </p:nvGrpSpPr>
              <p:grpSpPr>
                <a:xfrm>
                  <a:off x="8660223" y="2140102"/>
                  <a:ext cx="80032" cy="134566"/>
                  <a:chOff x="8660223" y="2140102"/>
                  <a:chExt cx="80032" cy="134566"/>
                </a:xfrm>
              </p:grpSpPr>
              <p:sp>
                <p:nvSpPr>
                  <p:cNvPr id="2857" name="Freeform 2856">
                    <a:extLst>
                      <a:ext uri="{FF2B5EF4-FFF2-40B4-BE49-F238E27FC236}">
                        <a16:creationId xmlns:a16="http://schemas.microsoft.com/office/drawing/2014/main" id="{280815F3-75E9-F15F-23D1-41BEE6F1A37E}"/>
                      </a:ext>
                    </a:extLst>
                  </p:cNvPr>
                  <p:cNvSpPr/>
                  <p:nvPr/>
                </p:nvSpPr>
                <p:spPr>
                  <a:xfrm>
                    <a:off x="8660223" y="2188923"/>
                    <a:ext cx="30778" cy="37376"/>
                  </a:xfrm>
                  <a:custGeom>
                    <a:avLst/>
                    <a:gdLst>
                      <a:gd name="connsiteX0" fmla="*/ 0 w 30778"/>
                      <a:gd name="connsiteY0" fmla="*/ 15390 h 37376"/>
                      <a:gd name="connsiteX1" fmla="*/ 30778 w 30778"/>
                      <a:gd name="connsiteY1" fmla="*/ 0 h 37376"/>
                      <a:gd name="connsiteX2" fmla="*/ 30778 w 30778"/>
                      <a:gd name="connsiteY2" fmla="*/ 21986 h 37376"/>
                      <a:gd name="connsiteX3" fmla="*/ 0 w 30778"/>
                      <a:gd name="connsiteY3" fmla="*/ 37376 h 37376"/>
                    </a:gdLst>
                    <a:ahLst/>
                    <a:cxnLst>
                      <a:cxn ang="0">
                        <a:pos x="connsiteX0" y="connsiteY0"/>
                      </a:cxn>
                      <a:cxn ang="0">
                        <a:pos x="connsiteX1" y="connsiteY1"/>
                      </a:cxn>
                      <a:cxn ang="0">
                        <a:pos x="connsiteX2" y="connsiteY2"/>
                      </a:cxn>
                      <a:cxn ang="0">
                        <a:pos x="connsiteX3" y="connsiteY3"/>
                      </a:cxn>
                    </a:cxnLst>
                    <a:rect l="l" t="t" r="r" b="b"/>
                    <a:pathLst>
                      <a:path w="30778" h="37376">
                        <a:moveTo>
                          <a:pt x="0" y="15390"/>
                        </a:moveTo>
                        <a:lnTo>
                          <a:pt x="30778" y="0"/>
                        </a:lnTo>
                        <a:lnTo>
                          <a:pt x="30778" y="21986"/>
                        </a:lnTo>
                        <a:lnTo>
                          <a:pt x="0" y="3737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58" name="Freeform 2857">
                    <a:extLst>
                      <a:ext uri="{FF2B5EF4-FFF2-40B4-BE49-F238E27FC236}">
                        <a16:creationId xmlns:a16="http://schemas.microsoft.com/office/drawing/2014/main" id="{6F074A21-4490-72EE-B2DC-36E6930BEEB1}"/>
                      </a:ext>
                    </a:extLst>
                  </p:cNvPr>
                  <p:cNvSpPr/>
                  <p:nvPr/>
                </p:nvSpPr>
                <p:spPr>
                  <a:xfrm>
                    <a:off x="8660223" y="2213107"/>
                    <a:ext cx="30778" cy="37376"/>
                  </a:xfrm>
                  <a:custGeom>
                    <a:avLst/>
                    <a:gdLst>
                      <a:gd name="connsiteX0" fmla="*/ 0 w 30778"/>
                      <a:gd name="connsiteY0" fmla="*/ 15390 h 37376"/>
                      <a:gd name="connsiteX1" fmla="*/ 30778 w 30778"/>
                      <a:gd name="connsiteY1" fmla="*/ 0 h 37376"/>
                      <a:gd name="connsiteX2" fmla="*/ 30778 w 30778"/>
                      <a:gd name="connsiteY2" fmla="*/ 21986 h 37376"/>
                      <a:gd name="connsiteX3" fmla="*/ 0 w 30778"/>
                      <a:gd name="connsiteY3" fmla="*/ 37376 h 37376"/>
                    </a:gdLst>
                    <a:ahLst/>
                    <a:cxnLst>
                      <a:cxn ang="0">
                        <a:pos x="connsiteX0" y="connsiteY0"/>
                      </a:cxn>
                      <a:cxn ang="0">
                        <a:pos x="connsiteX1" y="connsiteY1"/>
                      </a:cxn>
                      <a:cxn ang="0">
                        <a:pos x="connsiteX2" y="connsiteY2"/>
                      </a:cxn>
                      <a:cxn ang="0">
                        <a:pos x="connsiteX3" y="connsiteY3"/>
                      </a:cxn>
                    </a:cxnLst>
                    <a:rect l="l" t="t" r="r" b="b"/>
                    <a:pathLst>
                      <a:path w="30778" h="37376">
                        <a:moveTo>
                          <a:pt x="0" y="15390"/>
                        </a:moveTo>
                        <a:lnTo>
                          <a:pt x="30778" y="0"/>
                        </a:lnTo>
                        <a:lnTo>
                          <a:pt x="30778" y="21986"/>
                        </a:lnTo>
                        <a:lnTo>
                          <a:pt x="0" y="3737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59" name="Freeform 2858">
                    <a:extLst>
                      <a:ext uri="{FF2B5EF4-FFF2-40B4-BE49-F238E27FC236}">
                        <a16:creationId xmlns:a16="http://schemas.microsoft.com/office/drawing/2014/main" id="{ECFCF67C-AFA9-0628-E000-5C518153BB9A}"/>
                      </a:ext>
                    </a:extLst>
                  </p:cNvPr>
                  <p:cNvSpPr/>
                  <p:nvPr/>
                </p:nvSpPr>
                <p:spPr>
                  <a:xfrm>
                    <a:off x="8660223" y="2164741"/>
                    <a:ext cx="30771" cy="37368"/>
                  </a:xfrm>
                  <a:custGeom>
                    <a:avLst/>
                    <a:gdLst>
                      <a:gd name="connsiteX0" fmla="*/ 0 w 30771"/>
                      <a:gd name="connsiteY0" fmla="*/ 37368 h 37368"/>
                      <a:gd name="connsiteX1" fmla="*/ 30772 w 30771"/>
                      <a:gd name="connsiteY1" fmla="*/ 21981 h 37368"/>
                      <a:gd name="connsiteX2" fmla="*/ 30772 w 30771"/>
                      <a:gd name="connsiteY2" fmla="*/ 0 h 37368"/>
                      <a:gd name="connsiteX3" fmla="*/ 6148 w 30771"/>
                      <a:gd name="connsiteY3" fmla="*/ 12313 h 37368"/>
                      <a:gd name="connsiteX4" fmla="*/ 0 w 30771"/>
                      <a:gd name="connsiteY4" fmla="*/ 23073 h 37368"/>
                      <a:gd name="connsiteX5" fmla="*/ 0 w 30771"/>
                      <a:gd name="connsiteY5" fmla="*/ 37368 h 3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71" h="37368">
                        <a:moveTo>
                          <a:pt x="0" y="37368"/>
                        </a:moveTo>
                        <a:lnTo>
                          <a:pt x="30772" y="21981"/>
                        </a:lnTo>
                        <a:lnTo>
                          <a:pt x="30772" y="0"/>
                        </a:lnTo>
                        <a:lnTo>
                          <a:pt x="6148" y="12313"/>
                        </a:lnTo>
                        <a:lnTo>
                          <a:pt x="0" y="23073"/>
                        </a:lnTo>
                        <a:lnTo>
                          <a:pt x="0" y="3736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60" name="Freeform 2859">
                    <a:extLst>
                      <a:ext uri="{FF2B5EF4-FFF2-40B4-BE49-F238E27FC236}">
                        <a16:creationId xmlns:a16="http://schemas.microsoft.com/office/drawing/2014/main" id="{4C018F6B-063A-40C7-CAB8-491A5C6A2CCC}"/>
                      </a:ext>
                    </a:extLst>
                  </p:cNvPr>
                  <p:cNvSpPr/>
                  <p:nvPr/>
                </p:nvSpPr>
                <p:spPr>
                  <a:xfrm>
                    <a:off x="8660223" y="2237294"/>
                    <a:ext cx="30771" cy="37368"/>
                  </a:xfrm>
                  <a:custGeom>
                    <a:avLst/>
                    <a:gdLst>
                      <a:gd name="connsiteX0" fmla="*/ 0 w 30771"/>
                      <a:gd name="connsiteY0" fmla="*/ 15387 h 37368"/>
                      <a:gd name="connsiteX1" fmla="*/ 30772 w 30771"/>
                      <a:gd name="connsiteY1" fmla="*/ 0 h 37368"/>
                      <a:gd name="connsiteX2" fmla="*/ 30772 w 30771"/>
                      <a:gd name="connsiteY2" fmla="*/ 21981 h 37368"/>
                      <a:gd name="connsiteX3" fmla="*/ 6148 w 30771"/>
                      <a:gd name="connsiteY3" fmla="*/ 34294 h 37368"/>
                      <a:gd name="connsiteX4" fmla="*/ 0 w 30771"/>
                      <a:gd name="connsiteY4" fmla="*/ 29682 h 37368"/>
                      <a:gd name="connsiteX5" fmla="*/ 0 w 30771"/>
                      <a:gd name="connsiteY5" fmla="*/ 15387 h 3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71" h="37368">
                        <a:moveTo>
                          <a:pt x="0" y="15387"/>
                        </a:moveTo>
                        <a:lnTo>
                          <a:pt x="30772" y="0"/>
                        </a:lnTo>
                        <a:lnTo>
                          <a:pt x="30772" y="21981"/>
                        </a:lnTo>
                        <a:lnTo>
                          <a:pt x="6148" y="34294"/>
                        </a:lnTo>
                        <a:lnTo>
                          <a:pt x="0" y="29682"/>
                        </a:lnTo>
                        <a:lnTo>
                          <a:pt x="0" y="1538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61" name="Freeform 2860">
                    <a:extLst>
                      <a:ext uri="{FF2B5EF4-FFF2-40B4-BE49-F238E27FC236}">
                        <a16:creationId xmlns:a16="http://schemas.microsoft.com/office/drawing/2014/main" id="{C0B1BB1F-520F-C273-447B-09130229B91F}"/>
                      </a:ext>
                    </a:extLst>
                  </p:cNvPr>
                  <p:cNvSpPr/>
                  <p:nvPr/>
                </p:nvSpPr>
                <p:spPr>
                  <a:xfrm>
                    <a:off x="8692542" y="2156272"/>
                    <a:ext cx="15389" cy="102235"/>
                  </a:xfrm>
                  <a:custGeom>
                    <a:avLst/>
                    <a:gdLst>
                      <a:gd name="connsiteX0" fmla="*/ 0 w 15389"/>
                      <a:gd name="connsiteY0" fmla="*/ 7695 h 102235"/>
                      <a:gd name="connsiteX1" fmla="*/ 15389 w 15389"/>
                      <a:gd name="connsiteY1" fmla="*/ 0 h 102235"/>
                      <a:gd name="connsiteX2" fmla="*/ 15389 w 15389"/>
                      <a:gd name="connsiteY2" fmla="*/ 94541 h 102235"/>
                      <a:gd name="connsiteX3" fmla="*/ 0 w 15389"/>
                      <a:gd name="connsiteY3" fmla="*/ 102236 h 102235"/>
                    </a:gdLst>
                    <a:ahLst/>
                    <a:cxnLst>
                      <a:cxn ang="0">
                        <a:pos x="connsiteX0" y="connsiteY0"/>
                      </a:cxn>
                      <a:cxn ang="0">
                        <a:pos x="connsiteX1" y="connsiteY1"/>
                      </a:cxn>
                      <a:cxn ang="0">
                        <a:pos x="connsiteX2" y="connsiteY2"/>
                      </a:cxn>
                      <a:cxn ang="0">
                        <a:pos x="connsiteX3" y="connsiteY3"/>
                      </a:cxn>
                    </a:cxnLst>
                    <a:rect l="l" t="t" r="r" b="b"/>
                    <a:pathLst>
                      <a:path w="15389" h="102235">
                        <a:moveTo>
                          <a:pt x="0" y="7695"/>
                        </a:moveTo>
                        <a:lnTo>
                          <a:pt x="15389" y="0"/>
                        </a:lnTo>
                        <a:lnTo>
                          <a:pt x="15389" y="94541"/>
                        </a:lnTo>
                        <a:lnTo>
                          <a:pt x="0" y="10223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62" name="Freeform 2861">
                    <a:extLst>
                      <a:ext uri="{FF2B5EF4-FFF2-40B4-BE49-F238E27FC236}">
                        <a16:creationId xmlns:a16="http://schemas.microsoft.com/office/drawing/2014/main" id="{5E78371A-8018-357D-CB26-D9704A780BDD}"/>
                      </a:ext>
                    </a:extLst>
                  </p:cNvPr>
                  <p:cNvSpPr/>
                  <p:nvPr/>
                </p:nvSpPr>
                <p:spPr>
                  <a:xfrm>
                    <a:off x="8709477" y="2212665"/>
                    <a:ext cx="30771" cy="37368"/>
                  </a:xfrm>
                  <a:custGeom>
                    <a:avLst/>
                    <a:gdLst>
                      <a:gd name="connsiteX0" fmla="*/ 30772 w 30771"/>
                      <a:gd name="connsiteY0" fmla="*/ 0 h 37368"/>
                      <a:gd name="connsiteX1" fmla="*/ 0 w 30771"/>
                      <a:gd name="connsiteY1" fmla="*/ 15387 h 37368"/>
                      <a:gd name="connsiteX2" fmla="*/ 0 w 30771"/>
                      <a:gd name="connsiteY2" fmla="*/ 37368 h 37368"/>
                      <a:gd name="connsiteX3" fmla="*/ 24624 w 30771"/>
                      <a:gd name="connsiteY3" fmla="*/ 25055 h 37368"/>
                      <a:gd name="connsiteX4" fmla="*/ 30772 w 30771"/>
                      <a:gd name="connsiteY4" fmla="*/ 14295 h 37368"/>
                      <a:gd name="connsiteX5" fmla="*/ 30772 w 30771"/>
                      <a:gd name="connsiteY5" fmla="*/ 0 h 3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71" h="37368">
                        <a:moveTo>
                          <a:pt x="30772" y="0"/>
                        </a:moveTo>
                        <a:lnTo>
                          <a:pt x="0" y="15387"/>
                        </a:lnTo>
                        <a:lnTo>
                          <a:pt x="0" y="37368"/>
                        </a:lnTo>
                        <a:lnTo>
                          <a:pt x="24624" y="25055"/>
                        </a:lnTo>
                        <a:lnTo>
                          <a:pt x="30772" y="14295"/>
                        </a:lnTo>
                        <a:lnTo>
                          <a:pt x="30772" y="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63" name="Freeform 2862">
                    <a:extLst>
                      <a:ext uri="{FF2B5EF4-FFF2-40B4-BE49-F238E27FC236}">
                        <a16:creationId xmlns:a16="http://schemas.microsoft.com/office/drawing/2014/main" id="{6C5C143D-1A25-2036-E1C6-0C6811705C62}"/>
                      </a:ext>
                    </a:extLst>
                  </p:cNvPr>
                  <p:cNvSpPr/>
                  <p:nvPr/>
                </p:nvSpPr>
                <p:spPr>
                  <a:xfrm>
                    <a:off x="8707925" y="2140112"/>
                    <a:ext cx="32324" cy="38144"/>
                  </a:xfrm>
                  <a:custGeom>
                    <a:avLst/>
                    <a:gdLst>
                      <a:gd name="connsiteX0" fmla="*/ 32325 w 32324"/>
                      <a:gd name="connsiteY0" fmla="*/ 21981 h 38144"/>
                      <a:gd name="connsiteX1" fmla="*/ 0 w 32324"/>
                      <a:gd name="connsiteY1" fmla="*/ 38144 h 38144"/>
                      <a:gd name="connsiteX2" fmla="*/ 0 w 32324"/>
                      <a:gd name="connsiteY2" fmla="*/ 16163 h 38144"/>
                      <a:gd name="connsiteX3" fmla="*/ 25863 w 32324"/>
                      <a:gd name="connsiteY3" fmla="*/ 3231 h 38144"/>
                      <a:gd name="connsiteX4" fmla="*/ 32325 w 32324"/>
                      <a:gd name="connsiteY4" fmla="*/ 7686 h 38144"/>
                      <a:gd name="connsiteX5" fmla="*/ 32325 w 32324"/>
                      <a:gd name="connsiteY5" fmla="*/ 21981 h 38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24" h="38144">
                        <a:moveTo>
                          <a:pt x="32325" y="21981"/>
                        </a:moveTo>
                        <a:lnTo>
                          <a:pt x="0" y="38144"/>
                        </a:lnTo>
                        <a:lnTo>
                          <a:pt x="0" y="16163"/>
                        </a:lnTo>
                        <a:lnTo>
                          <a:pt x="25863" y="3231"/>
                        </a:lnTo>
                        <a:lnTo>
                          <a:pt x="32325" y="7686"/>
                        </a:lnTo>
                        <a:lnTo>
                          <a:pt x="32325" y="2198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64" name="Freeform 2863">
                    <a:extLst>
                      <a:ext uri="{FF2B5EF4-FFF2-40B4-BE49-F238E27FC236}">
                        <a16:creationId xmlns:a16="http://schemas.microsoft.com/office/drawing/2014/main" id="{6D9C85E8-590B-12BD-D54F-CF39A63E5E5F}"/>
                      </a:ext>
                    </a:extLst>
                  </p:cNvPr>
                  <p:cNvSpPr/>
                  <p:nvPr/>
                </p:nvSpPr>
                <p:spPr>
                  <a:xfrm>
                    <a:off x="8709469" y="2188482"/>
                    <a:ext cx="30778" cy="37376"/>
                  </a:xfrm>
                  <a:custGeom>
                    <a:avLst/>
                    <a:gdLst>
                      <a:gd name="connsiteX0" fmla="*/ 0 w 30778"/>
                      <a:gd name="connsiteY0" fmla="*/ 15390 h 37376"/>
                      <a:gd name="connsiteX1" fmla="*/ 30778 w 30778"/>
                      <a:gd name="connsiteY1" fmla="*/ 0 h 37376"/>
                      <a:gd name="connsiteX2" fmla="*/ 30778 w 30778"/>
                      <a:gd name="connsiteY2" fmla="*/ 21986 h 37376"/>
                      <a:gd name="connsiteX3" fmla="*/ 0 w 30778"/>
                      <a:gd name="connsiteY3" fmla="*/ 37376 h 37376"/>
                    </a:gdLst>
                    <a:ahLst/>
                    <a:cxnLst>
                      <a:cxn ang="0">
                        <a:pos x="connsiteX0" y="connsiteY0"/>
                      </a:cxn>
                      <a:cxn ang="0">
                        <a:pos x="connsiteX1" y="connsiteY1"/>
                      </a:cxn>
                      <a:cxn ang="0">
                        <a:pos x="connsiteX2" y="connsiteY2"/>
                      </a:cxn>
                      <a:cxn ang="0">
                        <a:pos x="connsiteX3" y="connsiteY3"/>
                      </a:cxn>
                    </a:cxnLst>
                    <a:rect l="l" t="t" r="r" b="b"/>
                    <a:pathLst>
                      <a:path w="30778" h="37376">
                        <a:moveTo>
                          <a:pt x="0" y="15390"/>
                        </a:moveTo>
                        <a:lnTo>
                          <a:pt x="30778" y="0"/>
                        </a:lnTo>
                        <a:lnTo>
                          <a:pt x="30778" y="21986"/>
                        </a:lnTo>
                        <a:lnTo>
                          <a:pt x="0" y="3737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65" name="Freeform 2864">
                    <a:extLst>
                      <a:ext uri="{FF2B5EF4-FFF2-40B4-BE49-F238E27FC236}">
                        <a16:creationId xmlns:a16="http://schemas.microsoft.com/office/drawing/2014/main" id="{B2471C00-760C-C340-1862-DDB6DC9821F2}"/>
                      </a:ext>
                    </a:extLst>
                  </p:cNvPr>
                  <p:cNvSpPr/>
                  <p:nvPr/>
                </p:nvSpPr>
                <p:spPr>
                  <a:xfrm>
                    <a:off x="8709469" y="2164299"/>
                    <a:ext cx="30778" cy="37376"/>
                  </a:xfrm>
                  <a:custGeom>
                    <a:avLst/>
                    <a:gdLst>
                      <a:gd name="connsiteX0" fmla="*/ 0 w 30778"/>
                      <a:gd name="connsiteY0" fmla="*/ 15390 h 37376"/>
                      <a:gd name="connsiteX1" fmla="*/ 30778 w 30778"/>
                      <a:gd name="connsiteY1" fmla="*/ 0 h 37376"/>
                      <a:gd name="connsiteX2" fmla="*/ 30778 w 30778"/>
                      <a:gd name="connsiteY2" fmla="*/ 21986 h 37376"/>
                      <a:gd name="connsiteX3" fmla="*/ 0 w 30778"/>
                      <a:gd name="connsiteY3" fmla="*/ 37376 h 37376"/>
                    </a:gdLst>
                    <a:ahLst/>
                    <a:cxnLst>
                      <a:cxn ang="0">
                        <a:pos x="connsiteX0" y="connsiteY0"/>
                      </a:cxn>
                      <a:cxn ang="0">
                        <a:pos x="connsiteX1" y="connsiteY1"/>
                      </a:cxn>
                      <a:cxn ang="0">
                        <a:pos x="connsiteX2" y="connsiteY2"/>
                      </a:cxn>
                      <a:cxn ang="0">
                        <a:pos x="connsiteX3" y="connsiteY3"/>
                      </a:cxn>
                    </a:cxnLst>
                    <a:rect l="l" t="t" r="r" b="b"/>
                    <a:pathLst>
                      <a:path w="30778" h="37376">
                        <a:moveTo>
                          <a:pt x="0" y="15390"/>
                        </a:moveTo>
                        <a:lnTo>
                          <a:pt x="30778" y="0"/>
                        </a:lnTo>
                        <a:lnTo>
                          <a:pt x="30778" y="21986"/>
                        </a:lnTo>
                        <a:lnTo>
                          <a:pt x="0" y="3737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66" name="Freeform 2865">
                    <a:extLst>
                      <a:ext uri="{FF2B5EF4-FFF2-40B4-BE49-F238E27FC236}">
                        <a16:creationId xmlns:a16="http://schemas.microsoft.com/office/drawing/2014/main" id="{73BF4DE0-AC08-DC71-43E7-44663911CE61}"/>
                      </a:ext>
                    </a:extLst>
                  </p:cNvPr>
                  <p:cNvSpPr/>
                  <p:nvPr/>
                </p:nvSpPr>
                <p:spPr>
                  <a:xfrm>
                    <a:off x="8698698" y="2153966"/>
                    <a:ext cx="13850" cy="28911"/>
                  </a:xfrm>
                  <a:custGeom>
                    <a:avLst/>
                    <a:gdLst>
                      <a:gd name="connsiteX0" fmla="*/ 0 w 13850"/>
                      <a:gd name="connsiteY0" fmla="*/ 6926 h 28911"/>
                      <a:gd name="connsiteX1" fmla="*/ 13850 w 13850"/>
                      <a:gd name="connsiteY1" fmla="*/ 0 h 28911"/>
                      <a:gd name="connsiteX2" fmla="*/ 13850 w 13850"/>
                      <a:gd name="connsiteY2" fmla="*/ 21986 h 28911"/>
                      <a:gd name="connsiteX3" fmla="*/ 0 w 13850"/>
                      <a:gd name="connsiteY3" fmla="*/ 28912 h 28911"/>
                    </a:gdLst>
                    <a:ahLst/>
                    <a:cxnLst>
                      <a:cxn ang="0">
                        <a:pos x="connsiteX0" y="connsiteY0"/>
                      </a:cxn>
                      <a:cxn ang="0">
                        <a:pos x="connsiteX1" y="connsiteY1"/>
                      </a:cxn>
                      <a:cxn ang="0">
                        <a:pos x="connsiteX2" y="connsiteY2"/>
                      </a:cxn>
                      <a:cxn ang="0">
                        <a:pos x="connsiteX3" y="connsiteY3"/>
                      </a:cxn>
                    </a:cxnLst>
                    <a:rect l="l" t="t" r="r" b="b"/>
                    <a:pathLst>
                      <a:path w="13850" h="28911">
                        <a:moveTo>
                          <a:pt x="0" y="6926"/>
                        </a:moveTo>
                        <a:lnTo>
                          <a:pt x="13850" y="0"/>
                        </a:lnTo>
                        <a:lnTo>
                          <a:pt x="13850" y="21986"/>
                        </a:lnTo>
                        <a:lnTo>
                          <a:pt x="0" y="2891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67" name="Freeform 2866">
                    <a:extLst>
                      <a:ext uri="{FF2B5EF4-FFF2-40B4-BE49-F238E27FC236}">
                        <a16:creationId xmlns:a16="http://schemas.microsoft.com/office/drawing/2014/main" id="{D43CC7FE-7574-220E-F236-F30C38826CB2}"/>
                      </a:ext>
                    </a:extLst>
                  </p:cNvPr>
                  <p:cNvSpPr/>
                  <p:nvPr/>
                </p:nvSpPr>
                <p:spPr>
                  <a:xfrm>
                    <a:off x="8692542" y="2153954"/>
                    <a:ext cx="20012" cy="10007"/>
                  </a:xfrm>
                  <a:custGeom>
                    <a:avLst/>
                    <a:gdLst>
                      <a:gd name="connsiteX0" fmla="*/ 0 w 20012"/>
                      <a:gd name="connsiteY0" fmla="*/ 10007 h 10007"/>
                      <a:gd name="connsiteX1" fmla="*/ 20013 w 20012"/>
                      <a:gd name="connsiteY1" fmla="*/ 0 h 10007"/>
                    </a:gdLst>
                    <a:ahLst/>
                    <a:cxnLst>
                      <a:cxn ang="0">
                        <a:pos x="connsiteX0" y="connsiteY0"/>
                      </a:cxn>
                      <a:cxn ang="0">
                        <a:pos x="connsiteX1" y="connsiteY1"/>
                      </a:cxn>
                    </a:cxnLst>
                    <a:rect l="l" t="t" r="r" b="b"/>
                    <a:pathLst>
                      <a:path w="20012" h="10007">
                        <a:moveTo>
                          <a:pt x="0" y="10007"/>
                        </a:moveTo>
                        <a:lnTo>
                          <a:pt x="20013" y="0"/>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68" name="Freeform 2867">
                    <a:extLst>
                      <a:ext uri="{FF2B5EF4-FFF2-40B4-BE49-F238E27FC236}">
                        <a16:creationId xmlns:a16="http://schemas.microsoft.com/office/drawing/2014/main" id="{66673FC8-E9C7-3C40-B6D2-EBBB952C8DB9}"/>
                      </a:ext>
                    </a:extLst>
                  </p:cNvPr>
                  <p:cNvSpPr/>
                  <p:nvPr/>
                </p:nvSpPr>
                <p:spPr>
                  <a:xfrm>
                    <a:off x="8707931" y="2162090"/>
                    <a:ext cx="32324" cy="16163"/>
                  </a:xfrm>
                  <a:custGeom>
                    <a:avLst/>
                    <a:gdLst>
                      <a:gd name="connsiteX0" fmla="*/ 0 w 32324"/>
                      <a:gd name="connsiteY0" fmla="*/ 16163 h 16163"/>
                      <a:gd name="connsiteX1" fmla="*/ 32325 w 32324"/>
                      <a:gd name="connsiteY1" fmla="*/ 0 h 16163"/>
                    </a:gdLst>
                    <a:ahLst/>
                    <a:cxnLst>
                      <a:cxn ang="0">
                        <a:pos x="connsiteX0" y="connsiteY0"/>
                      </a:cxn>
                      <a:cxn ang="0">
                        <a:pos x="connsiteX1" y="connsiteY1"/>
                      </a:cxn>
                    </a:cxnLst>
                    <a:rect l="l" t="t" r="r" b="b"/>
                    <a:pathLst>
                      <a:path w="32324" h="16163">
                        <a:moveTo>
                          <a:pt x="0" y="16163"/>
                        </a:moveTo>
                        <a:lnTo>
                          <a:pt x="32325" y="0"/>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grpSp>
      </p:grpSp>
      <p:grpSp>
        <p:nvGrpSpPr>
          <p:cNvPr id="2903" name="Group 2902">
            <a:extLst>
              <a:ext uri="{FF2B5EF4-FFF2-40B4-BE49-F238E27FC236}">
                <a16:creationId xmlns:a16="http://schemas.microsoft.com/office/drawing/2014/main" id="{59C5C948-BBC4-F1C6-48ED-77DA640C76EA}"/>
              </a:ext>
            </a:extLst>
          </p:cNvPr>
          <p:cNvGrpSpPr/>
          <p:nvPr/>
        </p:nvGrpSpPr>
        <p:grpSpPr>
          <a:xfrm>
            <a:off x="839435" y="3442466"/>
            <a:ext cx="1150924" cy="2013721"/>
            <a:chOff x="2624688" y="3817245"/>
            <a:chExt cx="1150924" cy="2013721"/>
          </a:xfrm>
        </p:grpSpPr>
        <p:sp>
          <p:nvSpPr>
            <p:cNvPr id="2920" name="Diamond 2919">
              <a:extLst>
                <a:ext uri="{FF2B5EF4-FFF2-40B4-BE49-F238E27FC236}">
                  <a16:creationId xmlns:a16="http://schemas.microsoft.com/office/drawing/2014/main" id="{567436FA-B516-B6F8-AE74-9D8C765A4BB8}"/>
                </a:ext>
              </a:extLst>
            </p:cNvPr>
            <p:cNvSpPr/>
            <p:nvPr/>
          </p:nvSpPr>
          <p:spPr>
            <a:xfrm>
              <a:off x="2624688" y="3817245"/>
              <a:ext cx="1150924" cy="576441"/>
            </a:xfrm>
            <a:prstGeom prst="diamond">
              <a:avLst/>
            </a:pr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grpSp>
          <p:nvGrpSpPr>
            <p:cNvPr id="2869" name="Graphic 2503">
              <a:extLst>
                <a:ext uri="{FF2B5EF4-FFF2-40B4-BE49-F238E27FC236}">
                  <a16:creationId xmlns:a16="http://schemas.microsoft.com/office/drawing/2014/main" id="{D9A8F208-0FF8-6499-5EED-EF0725D3AD26}"/>
                </a:ext>
              </a:extLst>
            </p:cNvPr>
            <p:cNvGrpSpPr/>
            <p:nvPr/>
          </p:nvGrpSpPr>
          <p:grpSpPr>
            <a:xfrm>
              <a:off x="2624688" y="4104512"/>
              <a:ext cx="1150923" cy="1726454"/>
              <a:chOff x="4238697" y="4150933"/>
              <a:chExt cx="360990" cy="541508"/>
            </a:xfrm>
          </p:grpSpPr>
          <p:sp>
            <p:nvSpPr>
              <p:cNvPr id="2870" name="Freeform 2869">
                <a:extLst>
                  <a:ext uri="{FF2B5EF4-FFF2-40B4-BE49-F238E27FC236}">
                    <a16:creationId xmlns:a16="http://schemas.microsoft.com/office/drawing/2014/main" id="{BE3F10C6-8F7E-2D95-3B12-23933B3B806F}"/>
                  </a:ext>
                </a:extLst>
              </p:cNvPr>
              <p:cNvSpPr/>
              <p:nvPr/>
            </p:nvSpPr>
            <p:spPr>
              <a:xfrm>
                <a:off x="4238697" y="4150933"/>
                <a:ext cx="180495" cy="541508"/>
              </a:xfrm>
              <a:custGeom>
                <a:avLst/>
                <a:gdLst>
                  <a:gd name="connsiteX0" fmla="*/ 4 w 180495"/>
                  <a:gd name="connsiteY0" fmla="*/ 451503 h 541508"/>
                  <a:gd name="connsiteX1" fmla="*/ 180499 w 180495"/>
                  <a:gd name="connsiteY1" fmla="*/ 541755 h 541508"/>
                  <a:gd name="connsiteX2" fmla="*/ 180499 w 180495"/>
                  <a:gd name="connsiteY2" fmla="*/ 90498 h 541508"/>
                  <a:gd name="connsiteX3" fmla="*/ 4 w 180495"/>
                  <a:gd name="connsiteY3" fmla="*/ 247 h 541508"/>
                  <a:gd name="connsiteX4" fmla="*/ 4 w 180495"/>
                  <a:gd name="connsiteY4" fmla="*/ 451503 h 54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495" h="541508">
                    <a:moveTo>
                      <a:pt x="4" y="451503"/>
                    </a:moveTo>
                    <a:lnTo>
                      <a:pt x="180499" y="541755"/>
                    </a:lnTo>
                    <a:lnTo>
                      <a:pt x="180499" y="90498"/>
                    </a:lnTo>
                    <a:lnTo>
                      <a:pt x="4" y="247"/>
                    </a:lnTo>
                    <a:lnTo>
                      <a:pt x="4" y="45150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71" name="Freeform 2870">
                <a:extLst>
                  <a:ext uri="{FF2B5EF4-FFF2-40B4-BE49-F238E27FC236}">
                    <a16:creationId xmlns:a16="http://schemas.microsoft.com/office/drawing/2014/main" id="{BDD75C7C-C2AC-02E8-21D1-B5AA4FBBBB0D}"/>
                  </a:ext>
                </a:extLst>
              </p:cNvPr>
              <p:cNvSpPr/>
              <p:nvPr/>
            </p:nvSpPr>
            <p:spPr>
              <a:xfrm>
                <a:off x="4419192" y="4150933"/>
                <a:ext cx="180495" cy="541508"/>
              </a:xfrm>
              <a:custGeom>
                <a:avLst/>
                <a:gdLst>
                  <a:gd name="connsiteX0" fmla="*/ 37 w 180495"/>
                  <a:gd name="connsiteY0" fmla="*/ 541755 h 541508"/>
                  <a:gd name="connsiteX1" fmla="*/ 180532 w 180495"/>
                  <a:gd name="connsiteY1" fmla="*/ 451503 h 541508"/>
                  <a:gd name="connsiteX2" fmla="*/ 180532 w 180495"/>
                  <a:gd name="connsiteY2" fmla="*/ 247 h 541508"/>
                  <a:gd name="connsiteX3" fmla="*/ 37 w 180495"/>
                  <a:gd name="connsiteY3" fmla="*/ 90498 h 541508"/>
                  <a:gd name="connsiteX4" fmla="*/ 37 w 180495"/>
                  <a:gd name="connsiteY4" fmla="*/ 541755 h 54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495" h="541508">
                    <a:moveTo>
                      <a:pt x="37" y="541755"/>
                    </a:moveTo>
                    <a:lnTo>
                      <a:pt x="180532" y="451503"/>
                    </a:lnTo>
                    <a:lnTo>
                      <a:pt x="180532" y="247"/>
                    </a:lnTo>
                    <a:lnTo>
                      <a:pt x="37" y="90498"/>
                    </a:lnTo>
                    <a:lnTo>
                      <a:pt x="37" y="54175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75" name="Freeform 2874">
                <a:extLst>
                  <a:ext uri="{FF2B5EF4-FFF2-40B4-BE49-F238E27FC236}">
                    <a16:creationId xmlns:a16="http://schemas.microsoft.com/office/drawing/2014/main" id="{BEB87EF3-217B-8F71-A4FA-1471A2EFEE60}"/>
                  </a:ext>
                </a:extLst>
              </p:cNvPr>
              <p:cNvSpPr/>
              <p:nvPr/>
            </p:nvSpPr>
            <p:spPr>
              <a:xfrm>
                <a:off x="4291424" y="4536504"/>
                <a:ext cx="90247" cy="137181"/>
              </a:xfrm>
              <a:custGeom>
                <a:avLst/>
                <a:gdLst>
                  <a:gd name="connsiteX0" fmla="*/ 5 w 90247"/>
                  <a:gd name="connsiteY0" fmla="*/ 281 h 137181"/>
                  <a:gd name="connsiteX1" fmla="*/ 5 w 90247"/>
                  <a:gd name="connsiteY1" fmla="*/ 15083 h 137181"/>
                  <a:gd name="connsiteX2" fmla="*/ 5 w 90247"/>
                  <a:gd name="connsiteY2" fmla="*/ 87284 h 137181"/>
                  <a:gd name="connsiteX3" fmla="*/ 5 w 90247"/>
                  <a:gd name="connsiteY3" fmla="*/ 92337 h 137181"/>
                  <a:gd name="connsiteX4" fmla="*/ 5077 w 90247"/>
                  <a:gd name="connsiteY4" fmla="*/ 95045 h 137181"/>
                  <a:gd name="connsiteX5" fmla="*/ 77275 w 90247"/>
                  <a:gd name="connsiteY5" fmla="*/ 131146 h 137181"/>
                  <a:gd name="connsiteX6" fmla="*/ 90253 w 90247"/>
                  <a:gd name="connsiteY6" fmla="*/ 137463 h 137181"/>
                  <a:gd name="connsiteX7" fmla="*/ 90253 w 90247"/>
                  <a:gd name="connsiteY7" fmla="*/ 123384 h 137181"/>
                  <a:gd name="connsiteX8" fmla="*/ 90253 w 90247"/>
                  <a:gd name="connsiteY8" fmla="*/ 51183 h 137181"/>
                  <a:gd name="connsiteX9" fmla="*/ 90253 w 90247"/>
                  <a:gd name="connsiteY9" fmla="*/ 45407 h 137181"/>
                  <a:gd name="connsiteX10" fmla="*/ 85181 w 90247"/>
                  <a:gd name="connsiteY10" fmla="*/ 42699 h 137181"/>
                  <a:gd name="connsiteX11" fmla="*/ 12983 w 90247"/>
                  <a:gd name="connsiteY11" fmla="*/ 6598 h 137181"/>
                  <a:gd name="connsiteX12" fmla="*/ 5 w 90247"/>
                  <a:gd name="connsiteY12" fmla="*/ 281 h 137181"/>
                  <a:gd name="connsiteX13" fmla="*/ 18055 w 90247"/>
                  <a:gd name="connsiteY13" fmla="*/ 29703 h 137181"/>
                  <a:gd name="connsiteX14" fmla="*/ 72203 w 90247"/>
                  <a:gd name="connsiteY14" fmla="*/ 56779 h 137181"/>
                  <a:gd name="connsiteX15" fmla="*/ 72203 w 90247"/>
                  <a:gd name="connsiteY15" fmla="*/ 108583 h 137181"/>
                  <a:gd name="connsiteX16" fmla="*/ 18055 w 90247"/>
                  <a:gd name="connsiteY16" fmla="*/ 81507 h 137181"/>
                  <a:gd name="connsiteX17" fmla="*/ 18055 w 90247"/>
                  <a:gd name="connsiteY17" fmla="*/ 29703 h 13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0247" h="137181">
                    <a:moveTo>
                      <a:pt x="5" y="281"/>
                    </a:moveTo>
                    <a:lnTo>
                      <a:pt x="5" y="15083"/>
                    </a:lnTo>
                    <a:lnTo>
                      <a:pt x="5" y="87284"/>
                    </a:lnTo>
                    <a:lnTo>
                      <a:pt x="5" y="92337"/>
                    </a:lnTo>
                    <a:lnTo>
                      <a:pt x="5077" y="95045"/>
                    </a:lnTo>
                    <a:lnTo>
                      <a:pt x="77275" y="131146"/>
                    </a:lnTo>
                    <a:lnTo>
                      <a:pt x="90253" y="137463"/>
                    </a:lnTo>
                    <a:lnTo>
                      <a:pt x="90253" y="123384"/>
                    </a:lnTo>
                    <a:lnTo>
                      <a:pt x="90253" y="51183"/>
                    </a:lnTo>
                    <a:lnTo>
                      <a:pt x="90253" y="45407"/>
                    </a:lnTo>
                    <a:lnTo>
                      <a:pt x="85181" y="42699"/>
                    </a:lnTo>
                    <a:lnTo>
                      <a:pt x="12983" y="6598"/>
                    </a:lnTo>
                    <a:lnTo>
                      <a:pt x="5" y="281"/>
                    </a:lnTo>
                    <a:close/>
                    <a:moveTo>
                      <a:pt x="18055" y="29703"/>
                    </a:moveTo>
                    <a:lnTo>
                      <a:pt x="72203" y="56779"/>
                    </a:lnTo>
                    <a:lnTo>
                      <a:pt x="72203" y="108583"/>
                    </a:lnTo>
                    <a:lnTo>
                      <a:pt x="18055" y="81507"/>
                    </a:lnTo>
                    <a:lnTo>
                      <a:pt x="18055" y="2970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76" name="Freeform 2875">
                <a:extLst>
                  <a:ext uri="{FF2B5EF4-FFF2-40B4-BE49-F238E27FC236}">
                    <a16:creationId xmlns:a16="http://schemas.microsoft.com/office/drawing/2014/main" id="{BFF6DEF4-B2B1-C40C-514F-2A867064D580}"/>
                  </a:ext>
                </a:extLst>
              </p:cNvPr>
              <p:cNvSpPr/>
              <p:nvPr/>
            </p:nvSpPr>
            <p:spPr>
              <a:xfrm>
                <a:off x="4428217" y="4461398"/>
                <a:ext cx="54148" cy="101081"/>
              </a:xfrm>
              <a:custGeom>
                <a:avLst/>
                <a:gdLst>
                  <a:gd name="connsiteX0" fmla="*/ 54175 w 54148"/>
                  <a:gd name="connsiteY0" fmla="*/ 263 h 101081"/>
                  <a:gd name="connsiteX1" fmla="*/ 41198 w 54148"/>
                  <a:gd name="connsiteY1" fmla="*/ 6580 h 101081"/>
                  <a:gd name="connsiteX2" fmla="*/ 5099 w 54148"/>
                  <a:gd name="connsiteY2" fmla="*/ 24630 h 101081"/>
                  <a:gd name="connsiteX3" fmla="*/ 27 w 54148"/>
                  <a:gd name="connsiteY3" fmla="*/ 27338 h 101081"/>
                  <a:gd name="connsiteX4" fmla="*/ 27 w 54148"/>
                  <a:gd name="connsiteY4" fmla="*/ 33115 h 101081"/>
                  <a:gd name="connsiteX5" fmla="*/ 27 w 54148"/>
                  <a:gd name="connsiteY5" fmla="*/ 87265 h 101081"/>
                  <a:gd name="connsiteX6" fmla="*/ 27 w 54148"/>
                  <a:gd name="connsiteY6" fmla="*/ 101344 h 101081"/>
                  <a:gd name="connsiteX7" fmla="*/ 13004 w 54148"/>
                  <a:gd name="connsiteY7" fmla="*/ 95027 h 101081"/>
                  <a:gd name="connsiteX8" fmla="*/ 49103 w 54148"/>
                  <a:gd name="connsiteY8" fmla="*/ 76977 h 101081"/>
                  <a:gd name="connsiteX9" fmla="*/ 54175 w 54148"/>
                  <a:gd name="connsiteY9" fmla="*/ 74269 h 101081"/>
                  <a:gd name="connsiteX10" fmla="*/ 54175 w 54148"/>
                  <a:gd name="connsiteY10" fmla="*/ 69215 h 101081"/>
                  <a:gd name="connsiteX11" fmla="*/ 54175 w 54148"/>
                  <a:gd name="connsiteY11" fmla="*/ 15064 h 101081"/>
                  <a:gd name="connsiteX12" fmla="*/ 54175 w 54148"/>
                  <a:gd name="connsiteY12" fmla="*/ 263 h 101081"/>
                  <a:gd name="connsiteX13" fmla="*/ 36126 w 54148"/>
                  <a:gd name="connsiteY13" fmla="*/ 29685 h 101081"/>
                  <a:gd name="connsiteX14" fmla="*/ 36126 w 54148"/>
                  <a:gd name="connsiteY14" fmla="*/ 63439 h 101081"/>
                  <a:gd name="connsiteX15" fmla="*/ 18076 w 54148"/>
                  <a:gd name="connsiteY15" fmla="*/ 72464 h 101081"/>
                  <a:gd name="connsiteX16" fmla="*/ 18076 w 54148"/>
                  <a:gd name="connsiteY16" fmla="*/ 38710 h 101081"/>
                  <a:gd name="connsiteX17" fmla="*/ 36126 w 54148"/>
                  <a:gd name="connsiteY17" fmla="*/ 29685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54175" y="263"/>
                    </a:moveTo>
                    <a:lnTo>
                      <a:pt x="41198" y="6580"/>
                    </a:lnTo>
                    <a:lnTo>
                      <a:pt x="5099" y="24630"/>
                    </a:lnTo>
                    <a:lnTo>
                      <a:pt x="27" y="27338"/>
                    </a:lnTo>
                    <a:lnTo>
                      <a:pt x="27" y="33115"/>
                    </a:lnTo>
                    <a:lnTo>
                      <a:pt x="27" y="87265"/>
                    </a:lnTo>
                    <a:lnTo>
                      <a:pt x="27" y="101344"/>
                    </a:lnTo>
                    <a:lnTo>
                      <a:pt x="13004" y="95027"/>
                    </a:lnTo>
                    <a:lnTo>
                      <a:pt x="49103" y="76977"/>
                    </a:lnTo>
                    <a:lnTo>
                      <a:pt x="54175" y="74269"/>
                    </a:lnTo>
                    <a:lnTo>
                      <a:pt x="54175" y="69215"/>
                    </a:lnTo>
                    <a:lnTo>
                      <a:pt x="54175" y="15064"/>
                    </a:lnTo>
                    <a:lnTo>
                      <a:pt x="54175" y="263"/>
                    </a:lnTo>
                    <a:close/>
                    <a:moveTo>
                      <a:pt x="36126" y="29685"/>
                    </a:moveTo>
                    <a:lnTo>
                      <a:pt x="36126" y="63439"/>
                    </a:lnTo>
                    <a:lnTo>
                      <a:pt x="18076" y="72464"/>
                    </a:lnTo>
                    <a:lnTo>
                      <a:pt x="18076" y="38710"/>
                    </a:lnTo>
                    <a:lnTo>
                      <a:pt x="36126" y="2968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77" name="Freeform 2876">
                <a:extLst>
                  <a:ext uri="{FF2B5EF4-FFF2-40B4-BE49-F238E27FC236}">
                    <a16:creationId xmlns:a16="http://schemas.microsoft.com/office/drawing/2014/main" id="{F0C0E372-054C-8A3E-DDD4-91E06D9E7465}"/>
                  </a:ext>
                </a:extLst>
              </p:cNvPr>
              <p:cNvSpPr/>
              <p:nvPr/>
            </p:nvSpPr>
            <p:spPr>
              <a:xfrm>
                <a:off x="4428217" y="4353097"/>
                <a:ext cx="54148" cy="101081"/>
              </a:xfrm>
              <a:custGeom>
                <a:avLst/>
                <a:gdLst>
                  <a:gd name="connsiteX0" fmla="*/ 54175 w 54148"/>
                  <a:gd name="connsiteY0" fmla="*/ 243 h 101081"/>
                  <a:gd name="connsiteX1" fmla="*/ 41198 w 54148"/>
                  <a:gd name="connsiteY1" fmla="*/ 6560 h 101081"/>
                  <a:gd name="connsiteX2" fmla="*/ 5099 w 54148"/>
                  <a:gd name="connsiteY2" fmla="*/ 24611 h 101081"/>
                  <a:gd name="connsiteX3" fmla="*/ 27 w 54148"/>
                  <a:gd name="connsiteY3" fmla="*/ 27319 h 101081"/>
                  <a:gd name="connsiteX4" fmla="*/ 27 w 54148"/>
                  <a:gd name="connsiteY4" fmla="*/ 33095 h 101081"/>
                  <a:gd name="connsiteX5" fmla="*/ 27 w 54148"/>
                  <a:gd name="connsiteY5" fmla="*/ 87246 h 101081"/>
                  <a:gd name="connsiteX6" fmla="*/ 27 w 54148"/>
                  <a:gd name="connsiteY6" fmla="*/ 101324 h 101081"/>
                  <a:gd name="connsiteX7" fmla="*/ 13004 w 54148"/>
                  <a:gd name="connsiteY7" fmla="*/ 95007 h 101081"/>
                  <a:gd name="connsiteX8" fmla="*/ 49103 w 54148"/>
                  <a:gd name="connsiteY8" fmla="*/ 76957 h 101081"/>
                  <a:gd name="connsiteX9" fmla="*/ 54175 w 54148"/>
                  <a:gd name="connsiteY9" fmla="*/ 74249 h 101081"/>
                  <a:gd name="connsiteX10" fmla="*/ 54175 w 54148"/>
                  <a:gd name="connsiteY10" fmla="*/ 69195 h 101081"/>
                  <a:gd name="connsiteX11" fmla="*/ 54175 w 54148"/>
                  <a:gd name="connsiteY11" fmla="*/ 15045 h 101081"/>
                  <a:gd name="connsiteX12" fmla="*/ 54175 w 54148"/>
                  <a:gd name="connsiteY12" fmla="*/ 243 h 101081"/>
                  <a:gd name="connsiteX13" fmla="*/ 36126 w 54148"/>
                  <a:gd name="connsiteY13" fmla="*/ 29665 h 101081"/>
                  <a:gd name="connsiteX14" fmla="*/ 36126 w 54148"/>
                  <a:gd name="connsiteY14" fmla="*/ 63419 h 101081"/>
                  <a:gd name="connsiteX15" fmla="*/ 18076 w 54148"/>
                  <a:gd name="connsiteY15" fmla="*/ 72444 h 101081"/>
                  <a:gd name="connsiteX16" fmla="*/ 18076 w 54148"/>
                  <a:gd name="connsiteY16" fmla="*/ 38690 h 101081"/>
                  <a:gd name="connsiteX17" fmla="*/ 36126 w 54148"/>
                  <a:gd name="connsiteY17" fmla="*/ 29665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54175" y="243"/>
                    </a:moveTo>
                    <a:lnTo>
                      <a:pt x="41198" y="6560"/>
                    </a:lnTo>
                    <a:lnTo>
                      <a:pt x="5099" y="24611"/>
                    </a:lnTo>
                    <a:lnTo>
                      <a:pt x="27" y="27319"/>
                    </a:lnTo>
                    <a:lnTo>
                      <a:pt x="27" y="33095"/>
                    </a:lnTo>
                    <a:lnTo>
                      <a:pt x="27" y="87246"/>
                    </a:lnTo>
                    <a:lnTo>
                      <a:pt x="27" y="101324"/>
                    </a:lnTo>
                    <a:lnTo>
                      <a:pt x="13004" y="95007"/>
                    </a:lnTo>
                    <a:lnTo>
                      <a:pt x="49103" y="76957"/>
                    </a:lnTo>
                    <a:lnTo>
                      <a:pt x="54175" y="74249"/>
                    </a:lnTo>
                    <a:lnTo>
                      <a:pt x="54175" y="69195"/>
                    </a:lnTo>
                    <a:lnTo>
                      <a:pt x="54175" y="15045"/>
                    </a:lnTo>
                    <a:lnTo>
                      <a:pt x="54175" y="243"/>
                    </a:lnTo>
                    <a:close/>
                    <a:moveTo>
                      <a:pt x="36126" y="29665"/>
                    </a:moveTo>
                    <a:lnTo>
                      <a:pt x="36126" y="63419"/>
                    </a:lnTo>
                    <a:lnTo>
                      <a:pt x="18076" y="72444"/>
                    </a:lnTo>
                    <a:lnTo>
                      <a:pt x="18076" y="38690"/>
                    </a:lnTo>
                    <a:lnTo>
                      <a:pt x="36126" y="2966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78" name="Freeform 2877">
                <a:extLst>
                  <a:ext uri="{FF2B5EF4-FFF2-40B4-BE49-F238E27FC236}">
                    <a16:creationId xmlns:a16="http://schemas.microsoft.com/office/drawing/2014/main" id="{3BBAE5A6-6C38-3416-3127-9162EC67CF05}"/>
                  </a:ext>
                </a:extLst>
              </p:cNvPr>
              <p:cNvSpPr/>
              <p:nvPr/>
            </p:nvSpPr>
            <p:spPr>
              <a:xfrm>
                <a:off x="4428217" y="4244795"/>
                <a:ext cx="54148" cy="101081"/>
              </a:xfrm>
              <a:custGeom>
                <a:avLst/>
                <a:gdLst>
                  <a:gd name="connsiteX0" fmla="*/ 54175 w 54148"/>
                  <a:gd name="connsiteY0" fmla="*/ 223 h 101081"/>
                  <a:gd name="connsiteX1" fmla="*/ 41198 w 54148"/>
                  <a:gd name="connsiteY1" fmla="*/ 6541 h 101081"/>
                  <a:gd name="connsiteX2" fmla="*/ 5099 w 54148"/>
                  <a:gd name="connsiteY2" fmla="*/ 24591 h 101081"/>
                  <a:gd name="connsiteX3" fmla="*/ 27 w 54148"/>
                  <a:gd name="connsiteY3" fmla="*/ 27299 h 101081"/>
                  <a:gd name="connsiteX4" fmla="*/ 27 w 54148"/>
                  <a:gd name="connsiteY4" fmla="*/ 33075 h 101081"/>
                  <a:gd name="connsiteX5" fmla="*/ 27 w 54148"/>
                  <a:gd name="connsiteY5" fmla="*/ 87226 h 101081"/>
                  <a:gd name="connsiteX6" fmla="*/ 27 w 54148"/>
                  <a:gd name="connsiteY6" fmla="*/ 101305 h 101081"/>
                  <a:gd name="connsiteX7" fmla="*/ 13004 w 54148"/>
                  <a:gd name="connsiteY7" fmla="*/ 94987 h 101081"/>
                  <a:gd name="connsiteX8" fmla="*/ 49103 w 54148"/>
                  <a:gd name="connsiteY8" fmla="*/ 76937 h 101081"/>
                  <a:gd name="connsiteX9" fmla="*/ 54175 w 54148"/>
                  <a:gd name="connsiteY9" fmla="*/ 74229 h 101081"/>
                  <a:gd name="connsiteX10" fmla="*/ 54175 w 54148"/>
                  <a:gd name="connsiteY10" fmla="*/ 69176 h 101081"/>
                  <a:gd name="connsiteX11" fmla="*/ 54175 w 54148"/>
                  <a:gd name="connsiteY11" fmla="*/ 15025 h 101081"/>
                  <a:gd name="connsiteX12" fmla="*/ 54175 w 54148"/>
                  <a:gd name="connsiteY12" fmla="*/ 223 h 101081"/>
                  <a:gd name="connsiteX13" fmla="*/ 36126 w 54148"/>
                  <a:gd name="connsiteY13" fmla="*/ 29646 h 101081"/>
                  <a:gd name="connsiteX14" fmla="*/ 36126 w 54148"/>
                  <a:gd name="connsiteY14" fmla="*/ 63399 h 101081"/>
                  <a:gd name="connsiteX15" fmla="*/ 18076 w 54148"/>
                  <a:gd name="connsiteY15" fmla="*/ 72425 h 101081"/>
                  <a:gd name="connsiteX16" fmla="*/ 18076 w 54148"/>
                  <a:gd name="connsiteY16" fmla="*/ 38671 h 101081"/>
                  <a:gd name="connsiteX17" fmla="*/ 36126 w 54148"/>
                  <a:gd name="connsiteY17" fmla="*/ 29646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54175" y="223"/>
                    </a:moveTo>
                    <a:lnTo>
                      <a:pt x="41198" y="6541"/>
                    </a:lnTo>
                    <a:lnTo>
                      <a:pt x="5099" y="24591"/>
                    </a:lnTo>
                    <a:lnTo>
                      <a:pt x="27" y="27299"/>
                    </a:lnTo>
                    <a:lnTo>
                      <a:pt x="27" y="33075"/>
                    </a:lnTo>
                    <a:lnTo>
                      <a:pt x="27" y="87226"/>
                    </a:lnTo>
                    <a:lnTo>
                      <a:pt x="27" y="101305"/>
                    </a:lnTo>
                    <a:lnTo>
                      <a:pt x="13004" y="94987"/>
                    </a:lnTo>
                    <a:lnTo>
                      <a:pt x="49103" y="76937"/>
                    </a:lnTo>
                    <a:lnTo>
                      <a:pt x="54175" y="74229"/>
                    </a:lnTo>
                    <a:lnTo>
                      <a:pt x="54175" y="69176"/>
                    </a:lnTo>
                    <a:lnTo>
                      <a:pt x="54175" y="15025"/>
                    </a:lnTo>
                    <a:lnTo>
                      <a:pt x="54175" y="223"/>
                    </a:lnTo>
                    <a:close/>
                    <a:moveTo>
                      <a:pt x="36126" y="29646"/>
                    </a:moveTo>
                    <a:lnTo>
                      <a:pt x="36126" y="63399"/>
                    </a:lnTo>
                    <a:lnTo>
                      <a:pt x="18076" y="72425"/>
                    </a:lnTo>
                    <a:lnTo>
                      <a:pt x="18076" y="38671"/>
                    </a:lnTo>
                    <a:lnTo>
                      <a:pt x="36126" y="2964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79" name="Freeform 2878">
                <a:extLst>
                  <a:ext uri="{FF2B5EF4-FFF2-40B4-BE49-F238E27FC236}">
                    <a16:creationId xmlns:a16="http://schemas.microsoft.com/office/drawing/2014/main" id="{346C5DD5-10ED-F9BC-777F-41B8051273F0}"/>
                  </a:ext>
                </a:extLst>
              </p:cNvPr>
              <p:cNvSpPr/>
              <p:nvPr/>
            </p:nvSpPr>
            <p:spPr>
              <a:xfrm>
                <a:off x="4518464" y="4416273"/>
                <a:ext cx="54148" cy="101081"/>
              </a:xfrm>
              <a:custGeom>
                <a:avLst/>
                <a:gdLst>
                  <a:gd name="connsiteX0" fmla="*/ 54192 w 54148"/>
                  <a:gd name="connsiteY0" fmla="*/ 255 h 101081"/>
                  <a:gd name="connsiteX1" fmla="*/ 41214 w 54148"/>
                  <a:gd name="connsiteY1" fmla="*/ 6572 h 101081"/>
                  <a:gd name="connsiteX2" fmla="*/ 5115 w 54148"/>
                  <a:gd name="connsiteY2" fmla="*/ 24622 h 101081"/>
                  <a:gd name="connsiteX3" fmla="*/ 43 w 54148"/>
                  <a:gd name="connsiteY3" fmla="*/ 27330 h 101081"/>
                  <a:gd name="connsiteX4" fmla="*/ 43 w 54148"/>
                  <a:gd name="connsiteY4" fmla="*/ 33106 h 101081"/>
                  <a:gd name="connsiteX5" fmla="*/ 43 w 54148"/>
                  <a:gd name="connsiteY5" fmla="*/ 87257 h 101081"/>
                  <a:gd name="connsiteX6" fmla="*/ 43 w 54148"/>
                  <a:gd name="connsiteY6" fmla="*/ 101336 h 101081"/>
                  <a:gd name="connsiteX7" fmla="*/ 13021 w 54148"/>
                  <a:gd name="connsiteY7" fmla="*/ 95019 h 101081"/>
                  <a:gd name="connsiteX8" fmla="*/ 49120 w 54148"/>
                  <a:gd name="connsiteY8" fmla="*/ 76968 h 101081"/>
                  <a:gd name="connsiteX9" fmla="*/ 54192 w 54148"/>
                  <a:gd name="connsiteY9" fmla="*/ 74260 h 101081"/>
                  <a:gd name="connsiteX10" fmla="*/ 54192 w 54148"/>
                  <a:gd name="connsiteY10" fmla="*/ 69207 h 101081"/>
                  <a:gd name="connsiteX11" fmla="*/ 54192 w 54148"/>
                  <a:gd name="connsiteY11" fmla="*/ 15056 h 101081"/>
                  <a:gd name="connsiteX12" fmla="*/ 54192 w 54148"/>
                  <a:gd name="connsiteY12" fmla="*/ 255 h 101081"/>
                  <a:gd name="connsiteX13" fmla="*/ 36142 w 54148"/>
                  <a:gd name="connsiteY13" fmla="*/ 29677 h 101081"/>
                  <a:gd name="connsiteX14" fmla="*/ 36142 w 54148"/>
                  <a:gd name="connsiteY14" fmla="*/ 63431 h 101081"/>
                  <a:gd name="connsiteX15" fmla="*/ 18093 w 54148"/>
                  <a:gd name="connsiteY15" fmla="*/ 72456 h 101081"/>
                  <a:gd name="connsiteX16" fmla="*/ 18093 w 54148"/>
                  <a:gd name="connsiteY16" fmla="*/ 38702 h 101081"/>
                  <a:gd name="connsiteX17" fmla="*/ 36142 w 54148"/>
                  <a:gd name="connsiteY17" fmla="*/ 29677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54192" y="255"/>
                    </a:moveTo>
                    <a:lnTo>
                      <a:pt x="41214" y="6572"/>
                    </a:lnTo>
                    <a:lnTo>
                      <a:pt x="5115" y="24622"/>
                    </a:lnTo>
                    <a:lnTo>
                      <a:pt x="43" y="27330"/>
                    </a:lnTo>
                    <a:lnTo>
                      <a:pt x="43" y="33106"/>
                    </a:lnTo>
                    <a:lnTo>
                      <a:pt x="43" y="87257"/>
                    </a:lnTo>
                    <a:lnTo>
                      <a:pt x="43" y="101336"/>
                    </a:lnTo>
                    <a:lnTo>
                      <a:pt x="13021" y="95019"/>
                    </a:lnTo>
                    <a:lnTo>
                      <a:pt x="49120" y="76968"/>
                    </a:lnTo>
                    <a:lnTo>
                      <a:pt x="54192" y="74260"/>
                    </a:lnTo>
                    <a:lnTo>
                      <a:pt x="54192" y="69207"/>
                    </a:lnTo>
                    <a:lnTo>
                      <a:pt x="54192" y="15056"/>
                    </a:lnTo>
                    <a:lnTo>
                      <a:pt x="54192" y="255"/>
                    </a:lnTo>
                    <a:close/>
                    <a:moveTo>
                      <a:pt x="36142" y="29677"/>
                    </a:moveTo>
                    <a:lnTo>
                      <a:pt x="36142" y="63431"/>
                    </a:lnTo>
                    <a:lnTo>
                      <a:pt x="18093" y="72456"/>
                    </a:lnTo>
                    <a:lnTo>
                      <a:pt x="18093" y="38702"/>
                    </a:lnTo>
                    <a:lnTo>
                      <a:pt x="36142" y="2967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80" name="Freeform 2879">
                <a:extLst>
                  <a:ext uri="{FF2B5EF4-FFF2-40B4-BE49-F238E27FC236}">
                    <a16:creationId xmlns:a16="http://schemas.microsoft.com/office/drawing/2014/main" id="{0B483774-32E4-231C-F0BB-D137836F8E89}"/>
                  </a:ext>
                </a:extLst>
              </p:cNvPr>
              <p:cNvSpPr/>
              <p:nvPr/>
            </p:nvSpPr>
            <p:spPr>
              <a:xfrm>
                <a:off x="4518464" y="4307971"/>
                <a:ext cx="54148" cy="101081"/>
              </a:xfrm>
              <a:custGeom>
                <a:avLst/>
                <a:gdLst>
                  <a:gd name="connsiteX0" fmla="*/ 54192 w 54148"/>
                  <a:gd name="connsiteY0" fmla="*/ 235 h 101081"/>
                  <a:gd name="connsiteX1" fmla="*/ 41214 w 54148"/>
                  <a:gd name="connsiteY1" fmla="*/ 6552 h 101081"/>
                  <a:gd name="connsiteX2" fmla="*/ 5115 w 54148"/>
                  <a:gd name="connsiteY2" fmla="*/ 24602 h 101081"/>
                  <a:gd name="connsiteX3" fmla="*/ 43 w 54148"/>
                  <a:gd name="connsiteY3" fmla="*/ 27310 h 101081"/>
                  <a:gd name="connsiteX4" fmla="*/ 43 w 54148"/>
                  <a:gd name="connsiteY4" fmla="*/ 33087 h 101081"/>
                  <a:gd name="connsiteX5" fmla="*/ 43 w 54148"/>
                  <a:gd name="connsiteY5" fmla="*/ 87237 h 101081"/>
                  <a:gd name="connsiteX6" fmla="*/ 43 w 54148"/>
                  <a:gd name="connsiteY6" fmla="*/ 101316 h 101081"/>
                  <a:gd name="connsiteX7" fmla="*/ 13021 w 54148"/>
                  <a:gd name="connsiteY7" fmla="*/ 94999 h 101081"/>
                  <a:gd name="connsiteX8" fmla="*/ 49120 w 54148"/>
                  <a:gd name="connsiteY8" fmla="*/ 76949 h 101081"/>
                  <a:gd name="connsiteX9" fmla="*/ 54192 w 54148"/>
                  <a:gd name="connsiteY9" fmla="*/ 74241 h 101081"/>
                  <a:gd name="connsiteX10" fmla="*/ 54192 w 54148"/>
                  <a:gd name="connsiteY10" fmla="*/ 69187 h 101081"/>
                  <a:gd name="connsiteX11" fmla="*/ 54192 w 54148"/>
                  <a:gd name="connsiteY11" fmla="*/ 15036 h 101081"/>
                  <a:gd name="connsiteX12" fmla="*/ 54192 w 54148"/>
                  <a:gd name="connsiteY12" fmla="*/ 235 h 101081"/>
                  <a:gd name="connsiteX13" fmla="*/ 36142 w 54148"/>
                  <a:gd name="connsiteY13" fmla="*/ 29657 h 101081"/>
                  <a:gd name="connsiteX14" fmla="*/ 36142 w 54148"/>
                  <a:gd name="connsiteY14" fmla="*/ 63411 h 101081"/>
                  <a:gd name="connsiteX15" fmla="*/ 18093 w 54148"/>
                  <a:gd name="connsiteY15" fmla="*/ 72436 h 101081"/>
                  <a:gd name="connsiteX16" fmla="*/ 18093 w 54148"/>
                  <a:gd name="connsiteY16" fmla="*/ 38682 h 101081"/>
                  <a:gd name="connsiteX17" fmla="*/ 36142 w 54148"/>
                  <a:gd name="connsiteY17" fmla="*/ 29657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54192" y="235"/>
                    </a:moveTo>
                    <a:lnTo>
                      <a:pt x="41214" y="6552"/>
                    </a:lnTo>
                    <a:lnTo>
                      <a:pt x="5115" y="24602"/>
                    </a:lnTo>
                    <a:lnTo>
                      <a:pt x="43" y="27310"/>
                    </a:lnTo>
                    <a:lnTo>
                      <a:pt x="43" y="33087"/>
                    </a:lnTo>
                    <a:lnTo>
                      <a:pt x="43" y="87237"/>
                    </a:lnTo>
                    <a:lnTo>
                      <a:pt x="43" y="101316"/>
                    </a:lnTo>
                    <a:lnTo>
                      <a:pt x="13021" y="94999"/>
                    </a:lnTo>
                    <a:lnTo>
                      <a:pt x="49120" y="76949"/>
                    </a:lnTo>
                    <a:lnTo>
                      <a:pt x="54192" y="74241"/>
                    </a:lnTo>
                    <a:lnTo>
                      <a:pt x="54192" y="69187"/>
                    </a:lnTo>
                    <a:lnTo>
                      <a:pt x="54192" y="15036"/>
                    </a:lnTo>
                    <a:lnTo>
                      <a:pt x="54192" y="235"/>
                    </a:lnTo>
                    <a:close/>
                    <a:moveTo>
                      <a:pt x="36142" y="29657"/>
                    </a:moveTo>
                    <a:lnTo>
                      <a:pt x="36142" y="63411"/>
                    </a:lnTo>
                    <a:lnTo>
                      <a:pt x="18093" y="72436"/>
                    </a:lnTo>
                    <a:lnTo>
                      <a:pt x="18093" y="38682"/>
                    </a:lnTo>
                    <a:lnTo>
                      <a:pt x="36142" y="2965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81" name="Freeform 2880">
                <a:extLst>
                  <a:ext uri="{FF2B5EF4-FFF2-40B4-BE49-F238E27FC236}">
                    <a16:creationId xmlns:a16="http://schemas.microsoft.com/office/drawing/2014/main" id="{6D82C5E6-E057-CD4E-B058-1B2F0B750DD5}"/>
                  </a:ext>
                </a:extLst>
              </p:cNvPr>
              <p:cNvSpPr/>
              <p:nvPr/>
            </p:nvSpPr>
            <p:spPr>
              <a:xfrm>
                <a:off x="4518464" y="4199669"/>
                <a:ext cx="54148" cy="101081"/>
              </a:xfrm>
              <a:custGeom>
                <a:avLst/>
                <a:gdLst>
                  <a:gd name="connsiteX0" fmla="*/ 54192 w 54148"/>
                  <a:gd name="connsiteY0" fmla="*/ 215 h 101081"/>
                  <a:gd name="connsiteX1" fmla="*/ 41214 w 54148"/>
                  <a:gd name="connsiteY1" fmla="*/ 6532 h 101081"/>
                  <a:gd name="connsiteX2" fmla="*/ 5115 w 54148"/>
                  <a:gd name="connsiteY2" fmla="*/ 24583 h 101081"/>
                  <a:gd name="connsiteX3" fmla="*/ 43 w 54148"/>
                  <a:gd name="connsiteY3" fmla="*/ 27291 h 101081"/>
                  <a:gd name="connsiteX4" fmla="*/ 43 w 54148"/>
                  <a:gd name="connsiteY4" fmla="*/ 33067 h 101081"/>
                  <a:gd name="connsiteX5" fmla="*/ 43 w 54148"/>
                  <a:gd name="connsiteY5" fmla="*/ 87218 h 101081"/>
                  <a:gd name="connsiteX6" fmla="*/ 43 w 54148"/>
                  <a:gd name="connsiteY6" fmla="*/ 101296 h 101081"/>
                  <a:gd name="connsiteX7" fmla="*/ 13021 w 54148"/>
                  <a:gd name="connsiteY7" fmla="*/ 94979 h 101081"/>
                  <a:gd name="connsiteX8" fmla="*/ 49120 w 54148"/>
                  <a:gd name="connsiteY8" fmla="*/ 76929 h 101081"/>
                  <a:gd name="connsiteX9" fmla="*/ 54192 w 54148"/>
                  <a:gd name="connsiteY9" fmla="*/ 74221 h 101081"/>
                  <a:gd name="connsiteX10" fmla="*/ 54192 w 54148"/>
                  <a:gd name="connsiteY10" fmla="*/ 69167 h 101081"/>
                  <a:gd name="connsiteX11" fmla="*/ 54192 w 54148"/>
                  <a:gd name="connsiteY11" fmla="*/ 15017 h 101081"/>
                  <a:gd name="connsiteX12" fmla="*/ 54192 w 54148"/>
                  <a:gd name="connsiteY12" fmla="*/ 215 h 101081"/>
                  <a:gd name="connsiteX13" fmla="*/ 36142 w 54148"/>
                  <a:gd name="connsiteY13" fmla="*/ 29637 h 101081"/>
                  <a:gd name="connsiteX14" fmla="*/ 36142 w 54148"/>
                  <a:gd name="connsiteY14" fmla="*/ 63391 h 101081"/>
                  <a:gd name="connsiteX15" fmla="*/ 18093 w 54148"/>
                  <a:gd name="connsiteY15" fmla="*/ 72416 h 101081"/>
                  <a:gd name="connsiteX16" fmla="*/ 18093 w 54148"/>
                  <a:gd name="connsiteY16" fmla="*/ 38662 h 101081"/>
                  <a:gd name="connsiteX17" fmla="*/ 36142 w 54148"/>
                  <a:gd name="connsiteY17" fmla="*/ 29637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54192" y="215"/>
                    </a:moveTo>
                    <a:lnTo>
                      <a:pt x="41214" y="6532"/>
                    </a:lnTo>
                    <a:lnTo>
                      <a:pt x="5115" y="24583"/>
                    </a:lnTo>
                    <a:lnTo>
                      <a:pt x="43" y="27291"/>
                    </a:lnTo>
                    <a:lnTo>
                      <a:pt x="43" y="33067"/>
                    </a:lnTo>
                    <a:lnTo>
                      <a:pt x="43" y="87218"/>
                    </a:lnTo>
                    <a:lnTo>
                      <a:pt x="43" y="101296"/>
                    </a:lnTo>
                    <a:lnTo>
                      <a:pt x="13021" y="94979"/>
                    </a:lnTo>
                    <a:lnTo>
                      <a:pt x="49120" y="76929"/>
                    </a:lnTo>
                    <a:lnTo>
                      <a:pt x="54192" y="74221"/>
                    </a:lnTo>
                    <a:lnTo>
                      <a:pt x="54192" y="69167"/>
                    </a:lnTo>
                    <a:lnTo>
                      <a:pt x="54192" y="15017"/>
                    </a:lnTo>
                    <a:lnTo>
                      <a:pt x="54192" y="215"/>
                    </a:lnTo>
                    <a:close/>
                    <a:moveTo>
                      <a:pt x="36142" y="29637"/>
                    </a:moveTo>
                    <a:lnTo>
                      <a:pt x="36142" y="63391"/>
                    </a:lnTo>
                    <a:lnTo>
                      <a:pt x="18093" y="72416"/>
                    </a:lnTo>
                    <a:lnTo>
                      <a:pt x="18093" y="38662"/>
                    </a:lnTo>
                    <a:lnTo>
                      <a:pt x="36142" y="2963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82" name="Freeform 2881">
                <a:extLst>
                  <a:ext uri="{FF2B5EF4-FFF2-40B4-BE49-F238E27FC236}">
                    <a16:creationId xmlns:a16="http://schemas.microsoft.com/office/drawing/2014/main" id="{86437331-9B81-87D6-0033-4015C90E02D0}"/>
                  </a:ext>
                </a:extLst>
              </p:cNvPr>
              <p:cNvSpPr/>
              <p:nvPr/>
            </p:nvSpPr>
            <p:spPr>
              <a:xfrm>
                <a:off x="4356019" y="4461398"/>
                <a:ext cx="54148" cy="101081"/>
              </a:xfrm>
              <a:custGeom>
                <a:avLst/>
                <a:gdLst>
                  <a:gd name="connsiteX0" fmla="*/ 14 w 54148"/>
                  <a:gd name="connsiteY0" fmla="*/ 263 h 101081"/>
                  <a:gd name="connsiteX1" fmla="*/ 14 w 54148"/>
                  <a:gd name="connsiteY1" fmla="*/ 15064 h 101081"/>
                  <a:gd name="connsiteX2" fmla="*/ 14 w 54148"/>
                  <a:gd name="connsiteY2" fmla="*/ 69215 h 101081"/>
                  <a:gd name="connsiteX3" fmla="*/ 14 w 54148"/>
                  <a:gd name="connsiteY3" fmla="*/ 74269 h 101081"/>
                  <a:gd name="connsiteX4" fmla="*/ 5085 w 54148"/>
                  <a:gd name="connsiteY4" fmla="*/ 76977 h 101081"/>
                  <a:gd name="connsiteX5" fmla="*/ 41184 w 54148"/>
                  <a:gd name="connsiteY5" fmla="*/ 95027 h 101081"/>
                  <a:gd name="connsiteX6" fmla="*/ 54162 w 54148"/>
                  <a:gd name="connsiteY6" fmla="*/ 101344 h 101081"/>
                  <a:gd name="connsiteX7" fmla="*/ 54162 w 54148"/>
                  <a:gd name="connsiteY7" fmla="*/ 87265 h 101081"/>
                  <a:gd name="connsiteX8" fmla="*/ 54162 w 54148"/>
                  <a:gd name="connsiteY8" fmla="*/ 33115 h 101081"/>
                  <a:gd name="connsiteX9" fmla="*/ 54162 w 54148"/>
                  <a:gd name="connsiteY9" fmla="*/ 27338 h 101081"/>
                  <a:gd name="connsiteX10" fmla="*/ 49090 w 54148"/>
                  <a:gd name="connsiteY10" fmla="*/ 24630 h 101081"/>
                  <a:gd name="connsiteX11" fmla="*/ 12991 w 54148"/>
                  <a:gd name="connsiteY11" fmla="*/ 6580 h 101081"/>
                  <a:gd name="connsiteX12" fmla="*/ 14 w 54148"/>
                  <a:gd name="connsiteY12" fmla="*/ 263 h 101081"/>
                  <a:gd name="connsiteX13" fmla="*/ 18063 w 54148"/>
                  <a:gd name="connsiteY13" fmla="*/ 29685 h 101081"/>
                  <a:gd name="connsiteX14" fmla="*/ 36113 w 54148"/>
                  <a:gd name="connsiteY14" fmla="*/ 38710 h 101081"/>
                  <a:gd name="connsiteX15" fmla="*/ 36113 w 54148"/>
                  <a:gd name="connsiteY15" fmla="*/ 72464 h 101081"/>
                  <a:gd name="connsiteX16" fmla="*/ 18063 w 54148"/>
                  <a:gd name="connsiteY16" fmla="*/ 63439 h 101081"/>
                  <a:gd name="connsiteX17" fmla="*/ 18063 w 54148"/>
                  <a:gd name="connsiteY17" fmla="*/ 29685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14" y="263"/>
                    </a:moveTo>
                    <a:lnTo>
                      <a:pt x="14" y="15064"/>
                    </a:lnTo>
                    <a:lnTo>
                      <a:pt x="14" y="69215"/>
                    </a:lnTo>
                    <a:lnTo>
                      <a:pt x="14" y="74269"/>
                    </a:lnTo>
                    <a:lnTo>
                      <a:pt x="5085" y="76977"/>
                    </a:lnTo>
                    <a:lnTo>
                      <a:pt x="41184" y="95027"/>
                    </a:lnTo>
                    <a:lnTo>
                      <a:pt x="54162" y="101344"/>
                    </a:lnTo>
                    <a:lnTo>
                      <a:pt x="54162" y="87265"/>
                    </a:lnTo>
                    <a:lnTo>
                      <a:pt x="54162" y="33115"/>
                    </a:lnTo>
                    <a:lnTo>
                      <a:pt x="54162" y="27338"/>
                    </a:lnTo>
                    <a:lnTo>
                      <a:pt x="49090" y="24630"/>
                    </a:lnTo>
                    <a:lnTo>
                      <a:pt x="12991" y="6580"/>
                    </a:lnTo>
                    <a:lnTo>
                      <a:pt x="14" y="263"/>
                    </a:lnTo>
                    <a:close/>
                    <a:moveTo>
                      <a:pt x="18063" y="29685"/>
                    </a:moveTo>
                    <a:lnTo>
                      <a:pt x="36113" y="38710"/>
                    </a:lnTo>
                    <a:lnTo>
                      <a:pt x="36113" y="72464"/>
                    </a:lnTo>
                    <a:lnTo>
                      <a:pt x="18063" y="63439"/>
                    </a:lnTo>
                    <a:lnTo>
                      <a:pt x="18063" y="2968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83" name="Freeform 2882">
                <a:extLst>
                  <a:ext uri="{FF2B5EF4-FFF2-40B4-BE49-F238E27FC236}">
                    <a16:creationId xmlns:a16="http://schemas.microsoft.com/office/drawing/2014/main" id="{B4E221FD-608B-EAE4-1583-FFFE975EC606}"/>
                  </a:ext>
                </a:extLst>
              </p:cNvPr>
              <p:cNvSpPr/>
              <p:nvPr/>
            </p:nvSpPr>
            <p:spPr>
              <a:xfrm>
                <a:off x="4356019" y="4353097"/>
                <a:ext cx="54148" cy="101081"/>
              </a:xfrm>
              <a:custGeom>
                <a:avLst/>
                <a:gdLst>
                  <a:gd name="connsiteX0" fmla="*/ 14 w 54148"/>
                  <a:gd name="connsiteY0" fmla="*/ 243 h 101081"/>
                  <a:gd name="connsiteX1" fmla="*/ 14 w 54148"/>
                  <a:gd name="connsiteY1" fmla="*/ 15045 h 101081"/>
                  <a:gd name="connsiteX2" fmla="*/ 14 w 54148"/>
                  <a:gd name="connsiteY2" fmla="*/ 69195 h 101081"/>
                  <a:gd name="connsiteX3" fmla="*/ 14 w 54148"/>
                  <a:gd name="connsiteY3" fmla="*/ 74249 h 101081"/>
                  <a:gd name="connsiteX4" fmla="*/ 5085 w 54148"/>
                  <a:gd name="connsiteY4" fmla="*/ 76957 h 101081"/>
                  <a:gd name="connsiteX5" fmla="*/ 41184 w 54148"/>
                  <a:gd name="connsiteY5" fmla="*/ 95007 h 101081"/>
                  <a:gd name="connsiteX6" fmla="*/ 54162 w 54148"/>
                  <a:gd name="connsiteY6" fmla="*/ 101324 h 101081"/>
                  <a:gd name="connsiteX7" fmla="*/ 54162 w 54148"/>
                  <a:gd name="connsiteY7" fmla="*/ 87246 h 101081"/>
                  <a:gd name="connsiteX8" fmla="*/ 54162 w 54148"/>
                  <a:gd name="connsiteY8" fmla="*/ 33095 h 101081"/>
                  <a:gd name="connsiteX9" fmla="*/ 54162 w 54148"/>
                  <a:gd name="connsiteY9" fmla="*/ 27319 h 101081"/>
                  <a:gd name="connsiteX10" fmla="*/ 49090 w 54148"/>
                  <a:gd name="connsiteY10" fmla="*/ 24611 h 101081"/>
                  <a:gd name="connsiteX11" fmla="*/ 12991 w 54148"/>
                  <a:gd name="connsiteY11" fmla="*/ 6560 h 101081"/>
                  <a:gd name="connsiteX12" fmla="*/ 14 w 54148"/>
                  <a:gd name="connsiteY12" fmla="*/ 243 h 101081"/>
                  <a:gd name="connsiteX13" fmla="*/ 18063 w 54148"/>
                  <a:gd name="connsiteY13" fmla="*/ 29665 h 101081"/>
                  <a:gd name="connsiteX14" fmla="*/ 36113 w 54148"/>
                  <a:gd name="connsiteY14" fmla="*/ 38690 h 101081"/>
                  <a:gd name="connsiteX15" fmla="*/ 36113 w 54148"/>
                  <a:gd name="connsiteY15" fmla="*/ 72444 h 101081"/>
                  <a:gd name="connsiteX16" fmla="*/ 18063 w 54148"/>
                  <a:gd name="connsiteY16" fmla="*/ 63419 h 101081"/>
                  <a:gd name="connsiteX17" fmla="*/ 18063 w 54148"/>
                  <a:gd name="connsiteY17" fmla="*/ 29665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14" y="243"/>
                    </a:moveTo>
                    <a:lnTo>
                      <a:pt x="14" y="15045"/>
                    </a:lnTo>
                    <a:lnTo>
                      <a:pt x="14" y="69195"/>
                    </a:lnTo>
                    <a:lnTo>
                      <a:pt x="14" y="74249"/>
                    </a:lnTo>
                    <a:lnTo>
                      <a:pt x="5085" y="76957"/>
                    </a:lnTo>
                    <a:lnTo>
                      <a:pt x="41184" y="95007"/>
                    </a:lnTo>
                    <a:lnTo>
                      <a:pt x="54162" y="101324"/>
                    </a:lnTo>
                    <a:lnTo>
                      <a:pt x="54162" y="87246"/>
                    </a:lnTo>
                    <a:lnTo>
                      <a:pt x="54162" y="33095"/>
                    </a:lnTo>
                    <a:lnTo>
                      <a:pt x="54162" y="27319"/>
                    </a:lnTo>
                    <a:lnTo>
                      <a:pt x="49090" y="24611"/>
                    </a:lnTo>
                    <a:lnTo>
                      <a:pt x="12991" y="6560"/>
                    </a:lnTo>
                    <a:lnTo>
                      <a:pt x="14" y="243"/>
                    </a:lnTo>
                    <a:close/>
                    <a:moveTo>
                      <a:pt x="18063" y="29665"/>
                    </a:moveTo>
                    <a:lnTo>
                      <a:pt x="36113" y="38690"/>
                    </a:lnTo>
                    <a:lnTo>
                      <a:pt x="36113" y="72444"/>
                    </a:lnTo>
                    <a:lnTo>
                      <a:pt x="18063" y="63419"/>
                    </a:lnTo>
                    <a:lnTo>
                      <a:pt x="18063" y="2966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84" name="Freeform 2883">
                <a:extLst>
                  <a:ext uri="{FF2B5EF4-FFF2-40B4-BE49-F238E27FC236}">
                    <a16:creationId xmlns:a16="http://schemas.microsoft.com/office/drawing/2014/main" id="{D2F08F0B-D129-B608-8B2E-DEE2D4B6D422}"/>
                  </a:ext>
                </a:extLst>
              </p:cNvPr>
              <p:cNvSpPr/>
              <p:nvPr/>
            </p:nvSpPr>
            <p:spPr>
              <a:xfrm>
                <a:off x="4356019" y="4244795"/>
                <a:ext cx="54148" cy="101081"/>
              </a:xfrm>
              <a:custGeom>
                <a:avLst/>
                <a:gdLst>
                  <a:gd name="connsiteX0" fmla="*/ 14 w 54148"/>
                  <a:gd name="connsiteY0" fmla="*/ 223 h 101081"/>
                  <a:gd name="connsiteX1" fmla="*/ 14 w 54148"/>
                  <a:gd name="connsiteY1" fmla="*/ 15025 h 101081"/>
                  <a:gd name="connsiteX2" fmla="*/ 14 w 54148"/>
                  <a:gd name="connsiteY2" fmla="*/ 69176 h 101081"/>
                  <a:gd name="connsiteX3" fmla="*/ 14 w 54148"/>
                  <a:gd name="connsiteY3" fmla="*/ 74229 h 101081"/>
                  <a:gd name="connsiteX4" fmla="*/ 5085 w 54148"/>
                  <a:gd name="connsiteY4" fmla="*/ 76937 h 101081"/>
                  <a:gd name="connsiteX5" fmla="*/ 41184 w 54148"/>
                  <a:gd name="connsiteY5" fmla="*/ 94987 h 101081"/>
                  <a:gd name="connsiteX6" fmla="*/ 54162 w 54148"/>
                  <a:gd name="connsiteY6" fmla="*/ 101305 h 101081"/>
                  <a:gd name="connsiteX7" fmla="*/ 54162 w 54148"/>
                  <a:gd name="connsiteY7" fmla="*/ 87226 h 101081"/>
                  <a:gd name="connsiteX8" fmla="*/ 54162 w 54148"/>
                  <a:gd name="connsiteY8" fmla="*/ 33075 h 101081"/>
                  <a:gd name="connsiteX9" fmla="*/ 54162 w 54148"/>
                  <a:gd name="connsiteY9" fmla="*/ 27299 h 101081"/>
                  <a:gd name="connsiteX10" fmla="*/ 49090 w 54148"/>
                  <a:gd name="connsiteY10" fmla="*/ 24591 h 101081"/>
                  <a:gd name="connsiteX11" fmla="*/ 12991 w 54148"/>
                  <a:gd name="connsiteY11" fmla="*/ 6541 h 101081"/>
                  <a:gd name="connsiteX12" fmla="*/ 14 w 54148"/>
                  <a:gd name="connsiteY12" fmla="*/ 223 h 101081"/>
                  <a:gd name="connsiteX13" fmla="*/ 18063 w 54148"/>
                  <a:gd name="connsiteY13" fmla="*/ 29646 h 101081"/>
                  <a:gd name="connsiteX14" fmla="*/ 36113 w 54148"/>
                  <a:gd name="connsiteY14" fmla="*/ 38671 h 101081"/>
                  <a:gd name="connsiteX15" fmla="*/ 36113 w 54148"/>
                  <a:gd name="connsiteY15" fmla="*/ 72425 h 101081"/>
                  <a:gd name="connsiteX16" fmla="*/ 18063 w 54148"/>
                  <a:gd name="connsiteY16" fmla="*/ 63399 h 101081"/>
                  <a:gd name="connsiteX17" fmla="*/ 18063 w 54148"/>
                  <a:gd name="connsiteY17" fmla="*/ 29646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14" y="223"/>
                    </a:moveTo>
                    <a:lnTo>
                      <a:pt x="14" y="15025"/>
                    </a:lnTo>
                    <a:lnTo>
                      <a:pt x="14" y="69176"/>
                    </a:lnTo>
                    <a:lnTo>
                      <a:pt x="14" y="74229"/>
                    </a:lnTo>
                    <a:lnTo>
                      <a:pt x="5085" y="76937"/>
                    </a:lnTo>
                    <a:lnTo>
                      <a:pt x="41184" y="94987"/>
                    </a:lnTo>
                    <a:lnTo>
                      <a:pt x="54162" y="101305"/>
                    </a:lnTo>
                    <a:lnTo>
                      <a:pt x="54162" y="87226"/>
                    </a:lnTo>
                    <a:lnTo>
                      <a:pt x="54162" y="33075"/>
                    </a:lnTo>
                    <a:lnTo>
                      <a:pt x="54162" y="27299"/>
                    </a:lnTo>
                    <a:lnTo>
                      <a:pt x="49090" y="24591"/>
                    </a:lnTo>
                    <a:lnTo>
                      <a:pt x="12991" y="6541"/>
                    </a:lnTo>
                    <a:lnTo>
                      <a:pt x="14" y="223"/>
                    </a:lnTo>
                    <a:close/>
                    <a:moveTo>
                      <a:pt x="18063" y="29646"/>
                    </a:moveTo>
                    <a:lnTo>
                      <a:pt x="36113" y="38671"/>
                    </a:lnTo>
                    <a:lnTo>
                      <a:pt x="36113" y="72425"/>
                    </a:lnTo>
                    <a:lnTo>
                      <a:pt x="18063" y="63399"/>
                    </a:lnTo>
                    <a:lnTo>
                      <a:pt x="18063" y="2964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85" name="Freeform 2884">
                <a:extLst>
                  <a:ext uri="{FF2B5EF4-FFF2-40B4-BE49-F238E27FC236}">
                    <a16:creationId xmlns:a16="http://schemas.microsoft.com/office/drawing/2014/main" id="{F10341FA-098D-7DFA-7841-D417C9B2B2BA}"/>
                  </a:ext>
                </a:extLst>
              </p:cNvPr>
              <p:cNvSpPr/>
              <p:nvPr/>
            </p:nvSpPr>
            <p:spPr>
              <a:xfrm>
                <a:off x="4265771" y="4416273"/>
                <a:ext cx="54148" cy="101081"/>
              </a:xfrm>
              <a:custGeom>
                <a:avLst/>
                <a:gdLst>
                  <a:gd name="connsiteX0" fmla="*/ -3 w 54148"/>
                  <a:gd name="connsiteY0" fmla="*/ 255 h 101081"/>
                  <a:gd name="connsiteX1" fmla="*/ -3 w 54148"/>
                  <a:gd name="connsiteY1" fmla="*/ 15056 h 101081"/>
                  <a:gd name="connsiteX2" fmla="*/ -3 w 54148"/>
                  <a:gd name="connsiteY2" fmla="*/ 69207 h 101081"/>
                  <a:gd name="connsiteX3" fmla="*/ -3 w 54148"/>
                  <a:gd name="connsiteY3" fmla="*/ 74260 h 101081"/>
                  <a:gd name="connsiteX4" fmla="*/ 5069 w 54148"/>
                  <a:gd name="connsiteY4" fmla="*/ 76968 h 101081"/>
                  <a:gd name="connsiteX5" fmla="*/ 41168 w 54148"/>
                  <a:gd name="connsiteY5" fmla="*/ 95019 h 101081"/>
                  <a:gd name="connsiteX6" fmla="*/ 54146 w 54148"/>
                  <a:gd name="connsiteY6" fmla="*/ 101336 h 101081"/>
                  <a:gd name="connsiteX7" fmla="*/ 54146 w 54148"/>
                  <a:gd name="connsiteY7" fmla="*/ 87257 h 101081"/>
                  <a:gd name="connsiteX8" fmla="*/ 54146 w 54148"/>
                  <a:gd name="connsiteY8" fmla="*/ 33106 h 101081"/>
                  <a:gd name="connsiteX9" fmla="*/ 54146 w 54148"/>
                  <a:gd name="connsiteY9" fmla="*/ 27330 h 101081"/>
                  <a:gd name="connsiteX10" fmla="*/ 49074 w 54148"/>
                  <a:gd name="connsiteY10" fmla="*/ 24622 h 101081"/>
                  <a:gd name="connsiteX11" fmla="*/ 12975 w 54148"/>
                  <a:gd name="connsiteY11" fmla="*/ 6572 h 101081"/>
                  <a:gd name="connsiteX12" fmla="*/ -3 w 54148"/>
                  <a:gd name="connsiteY12" fmla="*/ 255 h 101081"/>
                  <a:gd name="connsiteX13" fmla="*/ 18047 w 54148"/>
                  <a:gd name="connsiteY13" fmla="*/ 29677 h 101081"/>
                  <a:gd name="connsiteX14" fmla="*/ 36096 w 54148"/>
                  <a:gd name="connsiteY14" fmla="*/ 38702 h 101081"/>
                  <a:gd name="connsiteX15" fmla="*/ 36096 w 54148"/>
                  <a:gd name="connsiteY15" fmla="*/ 72456 h 101081"/>
                  <a:gd name="connsiteX16" fmla="*/ 18047 w 54148"/>
                  <a:gd name="connsiteY16" fmla="*/ 63431 h 101081"/>
                  <a:gd name="connsiteX17" fmla="*/ 18047 w 54148"/>
                  <a:gd name="connsiteY17" fmla="*/ 29677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3" y="255"/>
                    </a:moveTo>
                    <a:lnTo>
                      <a:pt x="-3" y="15056"/>
                    </a:lnTo>
                    <a:lnTo>
                      <a:pt x="-3" y="69207"/>
                    </a:lnTo>
                    <a:lnTo>
                      <a:pt x="-3" y="74260"/>
                    </a:lnTo>
                    <a:lnTo>
                      <a:pt x="5069" y="76968"/>
                    </a:lnTo>
                    <a:lnTo>
                      <a:pt x="41168" y="95019"/>
                    </a:lnTo>
                    <a:lnTo>
                      <a:pt x="54146" y="101336"/>
                    </a:lnTo>
                    <a:lnTo>
                      <a:pt x="54146" y="87257"/>
                    </a:lnTo>
                    <a:lnTo>
                      <a:pt x="54146" y="33106"/>
                    </a:lnTo>
                    <a:lnTo>
                      <a:pt x="54146" y="27330"/>
                    </a:lnTo>
                    <a:lnTo>
                      <a:pt x="49074" y="24622"/>
                    </a:lnTo>
                    <a:lnTo>
                      <a:pt x="12975" y="6572"/>
                    </a:lnTo>
                    <a:lnTo>
                      <a:pt x="-3" y="255"/>
                    </a:lnTo>
                    <a:close/>
                    <a:moveTo>
                      <a:pt x="18047" y="29677"/>
                    </a:moveTo>
                    <a:lnTo>
                      <a:pt x="36096" y="38702"/>
                    </a:lnTo>
                    <a:lnTo>
                      <a:pt x="36096" y="72456"/>
                    </a:lnTo>
                    <a:lnTo>
                      <a:pt x="18047" y="63431"/>
                    </a:lnTo>
                    <a:lnTo>
                      <a:pt x="18047" y="2967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86" name="Freeform 2885">
                <a:extLst>
                  <a:ext uri="{FF2B5EF4-FFF2-40B4-BE49-F238E27FC236}">
                    <a16:creationId xmlns:a16="http://schemas.microsoft.com/office/drawing/2014/main" id="{35112BC4-157B-EF37-660C-BAF12663C8B4}"/>
                  </a:ext>
                </a:extLst>
              </p:cNvPr>
              <p:cNvSpPr/>
              <p:nvPr/>
            </p:nvSpPr>
            <p:spPr>
              <a:xfrm>
                <a:off x="4265771" y="4307971"/>
                <a:ext cx="54148" cy="101081"/>
              </a:xfrm>
              <a:custGeom>
                <a:avLst/>
                <a:gdLst>
                  <a:gd name="connsiteX0" fmla="*/ -3 w 54148"/>
                  <a:gd name="connsiteY0" fmla="*/ 235 h 101081"/>
                  <a:gd name="connsiteX1" fmla="*/ -3 w 54148"/>
                  <a:gd name="connsiteY1" fmla="*/ 15036 h 101081"/>
                  <a:gd name="connsiteX2" fmla="*/ -3 w 54148"/>
                  <a:gd name="connsiteY2" fmla="*/ 69187 h 101081"/>
                  <a:gd name="connsiteX3" fmla="*/ -3 w 54148"/>
                  <a:gd name="connsiteY3" fmla="*/ 74241 h 101081"/>
                  <a:gd name="connsiteX4" fmla="*/ 5069 w 54148"/>
                  <a:gd name="connsiteY4" fmla="*/ 76949 h 101081"/>
                  <a:gd name="connsiteX5" fmla="*/ 41168 w 54148"/>
                  <a:gd name="connsiteY5" fmla="*/ 94999 h 101081"/>
                  <a:gd name="connsiteX6" fmla="*/ 54146 w 54148"/>
                  <a:gd name="connsiteY6" fmla="*/ 101316 h 101081"/>
                  <a:gd name="connsiteX7" fmla="*/ 54146 w 54148"/>
                  <a:gd name="connsiteY7" fmla="*/ 87237 h 101081"/>
                  <a:gd name="connsiteX8" fmla="*/ 54146 w 54148"/>
                  <a:gd name="connsiteY8" fmla="*/ 33087 h 101081"/>
                  <a:gd name="connsiteX9" fmla="*/ 54146 w 54148"/>
                  <a:gd name="connsiteY9" fmla="*/ 27310 h 101081"/>
                  <a:gd name="connsiteX10" fmla="*/ 49074 w 54148"/>
                  <a:gd name="connsiteY10" fmla="*/ 24602 h 101081"/>
                  <a:gd name="connsiteX11" fmla="*/ 12975 w 54148"/>
                  <a:gd name="connsiteY11" fmla="*/ 6552 h 101081"/>
                  <a:gd name="connsiteX12" fmla="*/ -3 w 54148"/>
                  <a:gd name="connsiteY12" fmla="*/ 235 h 101081"/>
                  <a:gd name="connsiteX13" fmla="*/ 18047 w 54148"/>
                  <a:gd name="connsiteY13" fmla="*/ 29657 h 101081"/>
                  <a:gd name="connsiteX14" fmla="*/ 36096 w 54148"/>
                  <a:gd name="connsiteY14" fmla="*/ 38682 h 101081"/>
                  <a:gd name="connsiteX15" fmla="*/ 36096 w 54148"/>
                  <a:gd name="connsiteY15" fmla="*/ 72436 h 101081"/>
                  <a:gd name="connsiteX16" fmla="*/ 18047 w 54148"/>
                  <a:gd name="connsiteY16" fmla="*/ 63411 h 101081"/>
                  <a:gd name="connsiteX17" fmla="*/ 18047 w 54148"/>
                  <a:gd name="connsiteY17" fmla="*/ 29657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3" y="235"/>
                    </a:moveTo>
                    <a:lnTo>
                      <a:pt x="-3" y="15036"/>
                    </a:lnTo>
                    <a:lnTo>
                      <a:pt x="-3" y="69187"/>
                    </a:lnTo>
                    <a:lnTo>
                      <a:pt x="-3" y="74241"/>
                    </a:lnTo>
                    <a:lnTo>
                      <a:pt x="5069" y="76949"/>
                    </a:lnTo>
                    <a:lnTo>
                      <a:pt x="41168" y="94999"/>
                    </a:lnTo>
                    <a:lnTo>
                      <a:pt x="54146" y="101316"/>
                    </a:lnTo>
                    <a:lnTo>
                      <a:pt x="54146" y="87237"/>
                    </a:lnTo>
                    <a:lnTo>
                      <a:pt x="54146" y="33087"/>
                    </a:lnTo>
                    <a:lnTo>
                      <a:pt x="54146" y="27310"/>
                    </a:lnTo>
                    <a:lnTo>
                      <a:pt x="49074" y="24602"/>
                    </a:lnTo>
                    <a:lnTo>
                      <a:pt x="12975" y="6552"/>
                    </a:lnTo>
                    <a:lnTo>
                      <a:pt x="-3" y="235"/>
                    </a:lnTo>
                    <a:close/>
                    <a:moveTo>
                      <a:pt x="18047" y="29657"/>
                    </a:moveTo>
                    <a:lnTo>
                      <a:pt x="36096" y="38682"/>
                    </a:lnTo>
                    <a:lnTo>
                      <a:pt x="36096" y="72436"/>
                    </a:lnTo>
                    <a:lnTo>
                      <a:pt x="18047" y="63411"/>
                    </a:lnTo>
                    <a:lnTo>
                      <a:pt x="18047" y="2965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887" name="Freeform 2886">
                <a:extLst>
                  <a:ext uri="{FF2B5EF4-FFF2-40B4-BE49-F238E27FC236}">
                    <a16:creationId xmlns:a16="http://schemas.microsoft.com/office/drawing/2014/main" id="{DC45C613-D901-EC34-0B00-7E99C1C468A1}"/>
                  </a:ext>
                </a:extLst>
              </p:cNvPr>
              <p:cNvSpPr/>
              <p:nvPr/>
            </p:nvSpPr>
            <p:spPr>
              <a:xfrm>
                <a:off x="4265771" y="4199669"/>
                <a:ext cx="54148" cy="101081"/>
              </a:xfrm>
              <a:custGeom>
                <a:avLst/>
                <a:gdLst>
                  <a:gd name="connsiteX0" fmla="*/ -3 w 54148"/>
                  <a:gd name="connsiteY0" fmla="*/ 215 h 101081"/>
                  <a:gd name="connsiteX1" fmla="*/ -3 w 54148"/>
                  <a:gd name="connsiteY1" fmla="*/ 15017 h 101081"/>
                  <a:gd name="connsiteX2" fmla="*/ -3 w 54148"/>
                  <a:gd name="connsiteY2" fmla="*/ 69167 h 101081"/>
                  <a:gd name="connsiteX3" fmla="*/ -3 w 54148"/>
                  <a:gd name="connsiteY3" fmla="*/ 74221 h 101081"/>
                  <a:gd name="connsiteX4" fmla="*/ 5069 w 54148"/>
                  <a:gd name="connsiteY4" fmla="*/ 76929 h 101081"/>
                  <a:gd name="connsiteX5" fmla="*/ 41168 w 54148"/>
                  <a:gd name="connsiteY5" fmla="*/ 94979 h 101081"/>
                  <a:gd name="connsiteX6" fmla="*/ 54146 w 54148"/>
                  <a:gd name="connsiteY6" fmla="*/ 101296 h 101081"/>
                  <a:gd name="connsiteX7" fmla="*/ 54146 w 54148"/>
                  <a:gd name="connsiteY7" fmla="*/ 87218 h 101081"/>
                  <a:gd name="connsiteX8" fmla="*/ 54146 w 54148"/>
                  <a:gd name="connsiteY8" fmla="*/ 33067 h 101081"/>
                  <a:gd name="connsiteX9" fmla="*/ 54146 w 54148"/>
                  <a:gd name="connsiteY9" fmla="*/ 27291 h 101081"/>
                  <a:gd name="connsiteX10" fmla="*/ 49074 w 54148"/>
                  <a:gd name="connsiteY10" fmla="*/ 24583 h 101081"/>
                  <a:gd name="connsiteX11" fmla="*/ 12975 w 54148"/>
                  <a:gd name="connsiteY11" fmla="*/ 6532 h 101081"/>
                  <a:gd name="connsiteX12" fmla="*/ -3 w 54148"/>
                  <a:gd name="connsiteY12" fmla="*/ 215 h 101081"/>
                  <a:gd name="connsiteX13" fmla="*/ 18047 w 54148"/>
                  <a:gd name="connsiteY13" fmla="*/ 29637 h 101081"/>
                  <a:gd name="connsiteX14" fmla="*/ 36096 w 54148"/>
                  <a:gd name="connsiteY14" fmla="*/ 38662 h 101081"/>
                  <a:gd name="connsiteX15" fmla="*/ 36096 w 54148"/>
                  <a:gd name="connsiteY15" fmla="*/ 72416 h 101081"/>
                  <a:gd name="connsiteX16" fmla="*/ 18047 w 54148"/>
                  <a:gd name="connsiteY16" fmla="*/ 63391 h 101081"/>
                  <a:gd name="connsiteX17" fmla="*/ 18047 w 54148"/>
                  <a:gd name="connsiteY17" fmla="*/ 29637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148" h="101081">
                    <a:moveTo>
                      <a:pt x="-3" y="215"/>
                    </a:moveTo>
                    <a:lnTo>
                      <a:pt x="-3" y="15017"/>
                    </a:lnTo>
                    <a:lnTo>
                      <a:pt x="-3" y="69167"/>
                    </a:lnTo>
                    <a:lnTo>
                      <a:pt x="-3" y="74221"/>
                    </a:lnTo>
                    <a:lnTo>
                      <a:pt x="5069" y="76929"/>
                    </a:lnTo>
                    <a:lnTo>
                      <a:pt x="41168" y="94979"/>
                    </a:lnTo>
                    <a:lnTo>
                      <a:pt x="54146" y="101296"/>
                    </a:lnTo>
                    <a:lnTo>
                      <a:pt x="54146" y="87218"/>
                    </a:lnTo>
                    <a:lnTo>
                      <a:pt x="54146" y="33067"/>
                    </a:lnTo>
                    <a:lnTo>
                      <a:pt x="54146" y="27291"/>
                    </a:lnTo>
                    <a:lnTo>
                      <a:pt x="49074" y="24583"/>
                    </a:lnTo>
                    <a:lnTo>
                      <a:pt x="12975" y="6532"/>
                    </a:lnTo>
                    <a:lnTo>
                      <a:pt x="-3" y="215"/>
                    </a:lnTo>
                    <a:close/>
                    <a:moveTo>
                      <a:pt x="18047" y="29637"/>
                    </a:moveTo>
                    <a:lnTo>
                      <a:pt x="36096" y="38662"/>
                    </a:lnTo>
                    <a:lnTo>
                      <a:pt x="36096" y="72416"/>
                    </a:lnTo>
                    <a:lnTo>
                      <a:pt x="18047" y="63391"/>
                    </a:lnTo>
                    <a:lnTo>
                      <a:pt x="18047" y="2963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sp>
        <p:nvSpPr>
          <p:cNvPr id="3" name="TextBox 2">
            <a:extLst>
              <a:ext uri="{FF2B5EF4-FFF2-40B4-BE49-F238E27FC236}">
                <a16:creationId xmlns:a16="http://schemas.microsoft.com/office/drawing/2014/main" id="{5304A800-DBF7-9E47-9832-515981F1994F}"/>
              </a:ext>
            </a:extLst>
          </p:cNvPr>
          <p:cNvSpPr txBox="1"/>
          <p:nvPr/>
        </p:nvSpPr>
        <p:spPr>
          <a:xfrm>
            <a:off x="817762" y="2641586"/>
            <a:ext cx="1194271" cy="707886"/>
          </a:xfrm>
          <a:prstGeom prst="rect">
            <a:avLst/>
          </a:prstGeom>
          <a:noFill/>
        </p:spPr>
        <p:txBody>
          <a:bodyPr wrap="square" rtlCol="0">
            <a:spAutoFit/>
          </a:bodyPr>
          <a:lstStyle/>
          <a:p>
            <a:pPr algn="ctr"/>
            <a:r>
              <a:rPr lang="en-GB" sz="4000" dirty="0">
                <a:solidFill>
                  <a:schemeClr val="bg1"/>
                </a:solidFill>
              </a:rPr>
              <a:t>.csv</a:t>
            </a:r>
          </a:p>
        </p:txBody>
      </p:sp>
      <p:sp>
        <p:nvSpPr>
          <p:cNvPr id="19" name="TextBox 18">
            <a:extLst>
              <a:ext uri="{FF2B5EF4-FFF2-40B4-BE49-F238E27FC236}">
                <a16:creationId xmlns:a16="http://schemas.microsoft.com/office/drawing/2014/main" id="{D24778D1-43AE-9D52-2B93-C276E7C12B19}"/>
              </a:ext>
            </a:extLst>
          </p:cNvPr>
          <p:cNvSpPr txBox="1"/>
          <p:nvPr/>
        </p:nvSpPr>
        <p:spPr>
          <a:xfrm>
            <a:off x="2416678" y="3198629"/>
            <a:ext cx="1311219" cy="707886"/>
          </a:xfrm>
          <a:prstGeom prst="rect">
            <a:avLst/>
          </a:prstGeom>
          <a:noFill/>
        </p:spPr>
        <p:txBody>
          <a:bodyPr wrap="square" rtlCol="0">
            <a:spAutoFit/>
          </a:bodyPr>
          <a:lstStyle/>
          <a:p>
            <a:pPr algn="ctr"/>
            <a:r>
              <a:rPr lang="en-GB" sz="2000" dirty="0">
                <a:solidFill>
                  <a:schemeClr val="bg1"/>
                </a:solidFill>
              </a:rPr>
              <a:t>Import to R</a:t>
            </a:r>
          </a:p>
        </p:txBody>
      </p:sp>
      <p:grpSp>
        <p:nvGrpSpPr>
          <p:cNvPr id="2780" name="Graphic 2503">
            <a:extLst>
              <a:ext uri="{FF2B5EF4-FFF2-40B4-BE49-F238E27FC236}">
                <a16:creationId xmlns:a16="http://schemas.microsoft.com/office/drawing/2014/main" id="{6FE0B195-513E-7AA4-8B84-EDD6DE81FB5B}"/>
              </a:ext>
            </a:extLst>
          </p:cNvPr>
          <p:cNvGrpSpPr/>
          <p:nvPr/>
        </p:nvGrpSpPr>
        <p:grpSpPr>
          <a:xfrm>
            <a:off x="5232945" y="4239162"/>
            <a:ext cx="785607" cy="556943"/>
            <a:chOff x="6905491" y="3714563"/>
            <a:chExt cx="529892" cy="375658"/>
          </a:xfrm>
        </p:grpSpPr>
        <p:grpSp>
          <p:nvGrpSpPr>
            <p:cNvPr id="2781" name="Graphic 2503">
              <a:extLst>
                <a:ext uri="{FF2B5EF4-FFF2-40B4-BE49-F238E27FC236}">
                  <a16:creationId xmlns:a16="http://schemas.microsoft.com/office/drawing/2014/main" id="{29A3818D-71A1-A328-4D24-78492C8941BD}"/>
                </a:ext>
              </a:extLst>
            </p:cNvPr>
            <p:cNvGrpSpPr/>
            <p:nvPr/>
          </p:nvGrpSpPr>
          <p:grpSpPr>
            <a:xfrm>
              <a:off x="6931252" y="3715669"/>
              <a:ext cx="480894" cy="374552"/>
              <a:chOff x="6931252" y="3715669"/>
              <a:chExt cx="480894" cy="374552"/>
            </a:xfrm>
          </p:grpSpPr>
          <p:sp>
            <p:nvSpPr>
              <p:cNvPr id="2782" name="Freeform 2781">
                <a:extLst>
                  <a:ext uri="{FF2B5EF4-FFF2-40B4-BE49-F238E27FC236}">
                    <a16:creationId xmlns:a16="http://schemas.microsoft.com/office/drawing/2014/main" id="{A524A1DA-429E-02F7-AC0B-3D8A8FA17CB0}"/>
                  </a:ext>
                </a:extLst>
              </p:cNvPr>
              <p:cNvSpPr/>
              <p:nvPr/>
            </p:nvSpPr>
            <p:spPr>
              <a:xfrm>
                <a:off x="6931252" y="3715669"/>
                <a:ext cx="480894" cy="374552"/>
              </a:xfrm>
              <a:custGeom>
                <a:avLst/>
                <a:gdLst>
                  <a:gd name="connsiteX0" fmla="*/ 241134 w 480894"/>
                  <a:gd name="connsiteY0" fmla="*/ 679 h 374552"/>
                  <a:gd name="connsiteX1" fmla="*/ 231885 w 480894"/>
                  <a:gd name="connsiteY1" fmla="*/ 5323 h 374552"/>
                  <a:gd name="connsiteX2" fmla="*/ 9941 w 480894"/>
                  <a:gd name="connsiteY2" fmla="*/ 116279 h 374552"/>
                  <a:gd name="connsiteX3" fmla="*/ 692 w 480894"/>
                  <a:gd name="connsiteY3" fmla="*/ 120923 h 374552"/>
                  <a:gd name="connsiteX4" fmla="*/ 692 w 480894"/>
                  <a:gd name="connsiteY4" fmla="*/ 132464 h 374552"/>
                  <a:gd name="connsiteX5" fmla="*/ 692 w 480894"/>
                  <a:gd name="connsiteY5" fmla="*/ 243447 h 374552"/>
                  <a:gd name="connsiteX6" fmla="*/ 692 w 480894"/>
                  <a:gd name="connsiteY6" fmla="*/ 255016 h 374552"/>
                  <a:gd name="connsiteX7" fmla="*/ 9940 w 480894"/>
                  <a:gd name="connsiteY7" fmla="*/ 259632 h 374552"/>
                  <a:gd name="connsiteX8" fmla="*/ 231884 w 480894"/>
                  <a:gd name="connsiteY8" fmla="*/ 370616 h 374552"/>
                  <a:gd name="connsiteX9" fmla="*/ 241133 w 480894"/>
                  <a:gd name="connsiteY9" fmla="*/ 375232 h 374552"/>
                  <a:gd name="connsiteX10" fmla="*/ 249225 w 480894"/>
                  <a:gd name="connsiteY10" fmla="*/ 370616 h 374552"/>
                  <a:gd name="connsiteX11" fmla="*/ 471173 w 480894"/>
                  <a:gd name="connsiteY11" fmla="*/ 259632 h 374552"/>
                  <a:gd name="connsiteX12" fmla="*/ 481587 w 480894"/>
                  <a:gd name="connsiteY12" fmla="*/ 255016 h 374552"/>
                  <a:gd name="connsiteX13" fmla="*/ 481587 w 480894"/>
                  <a:gd name="connsiteY13" fmla="*/ 243447 h 374552"/>
                  <a:gd name="connsiteX14" fmla="*/ 481587 w 480894"/>
                  <a:gd name="connsiteY14" fmla="*/ 132464 h 374552"/>
                  <a:gd name="connsiteX15" fmla="*/ 481587 w 480894"/>
                  <a:gd name="connsiteY15" fmla="*/ 120923 h 374552"/>
                  <a:gd name="connsiteX16" fmla="*/ 471173 w 480894"/>
                  <a:gd name="connsiteY16" fmla="*/ 116279 h 374552"/>
                  <a:gd name="connsiteX17" fmla="*/ 249225 w 480894"/>
                  <a:gd name="connsiteY17" fmla="*/ 5323 h 374552"/>
                  <a:gd name="connsiteX18" fmla="*/ 241133 w 480894"/>
                  <a:gd name="connsiteY18" fmla="*/ 679 h 374552"/>
                  <a:gd name="connsiteX19" fmla="*/ 241134 w 480894"/>
                  <a:gd name="connsiteY19" fmla="*/ 42308 h 374552"/>
                  <a:gd name="connsiteX20" fmla="*/ 444576 w 480894"/>
                  <a:gd name="connsiteY20" fmla="*/ 144032 h 374552"/>
                  <a:gd name="connsiteX21" fmla="*/ 444576 w 480894"/>
                  <a:gd name="connsiteY21" fmla="*/ 231907 h 374552"/>
                  <a:gd name="connsiteX22" fmla="*/ 241134 w 480894"/>
                  <a:gd name="connsiteY22" fmla="*/ 333630 h 374552"/>
                  <a:gd name="connsiteX23" fmla="*/ 37685 w 480894"/>
                  <a:gd name="connsiteY23" fmla="*/ 231907 h 374552"/>
                  <a:gd name="connsiteX24" fmla="*/ 37683 w 480894"/>
                  <a:gd name="connsiteY24" fmla="*/ 144032 h 374552"/>
                  <a:gd name="connsiteX25" fmla="*/ 241133 w 480894"/>
                  <a:gd name="connsiteY25" fmla="*/ 42308 h 37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0894" h="374552">
                    <a:moveTo>
                      <a:pt x="241134" y="679"/>
                    </a:moveTo>
                    <a:lnTo>
                      <a:pt x="231885" y="5323"/>
                    </a:lnTo>
                    <a:lnTo>
                      <a:pt x="9941" y="116279"/>
                    </a:lnTo>
                    <a:lnTo>
                      <a:pt x="692" y="120923"/>
                    </a:lnTo>
                    <a:lnTo>
                      <a:pt x="692" y="132464"/>
                    </a:lnTo>
                    <a:lnTo>
                      <a:pt x="692" y="243447"/>
                    </a:lnTo>
                    <a:lnTo>
                      <a:pt x="692" y="255016"/>
                    </a:lnTo>
                    <a:lnTo>
                      <a:pt x="9940" y="259632"/>
                    </a:lnTo>
                    <a:lnTo>
                      <a:pt x="231884" y="370616"/>
                    </a:lnTo>
                    <a:lnTo>
                      <a:pt x="241133" y="375232"/>
                    </a:lnTo>
                    <a:lnTo>
                      <a:pt x="249225" y="370616"/>
                    </a:lnTo>
                    <a:lnTo>
                      <a:pt x="471173" y="259632"/>
                    </a:lnTo>
                    <a:lnTo>
                      <a:pt x="481587" y="255016"/>
                    </a:lnTo>
                    <a:lnTo>
                      <a:pt x="481587" y="243447"/>
                    </a:lnTo>
                    <a:lnTo>
                      <a:pt x="481587" y="132464"/>
                    </a:lnTo>
                    <a:lnTo>
                      <a:pt x="481587" y="120923"/>
                    </a:lnTo>
                    <a:lnTo>
                      <a:pt x="471173" y="116279"/>
                    </a:lnTo>
                    <a:lnTo>
                      <a:pt x="249225" y="5323"/>
                    </a:lnTo>
                    <a:lnTo>
                      <a:pt x="241133" y="679"/>
                    </a:lnTo>
                    <a:close/>
                    <a:moveTo>
                      <a:pt x="241134" y="42308"/>
                    </a:moveTo>
                    <a:lnTo>
                      <a:pt x="444576" y="144032"/>
                    </a:lnTo>
                    <a:lnTo>
                      <a:pt x="444576" y="231907"/>
                    </a:lnTo>
                    <a:lnTo>
                      <a:pt x="241134" y="333630"/>
                    </a:lnTo>
                    <a:lnTo>
                      <a:pt x="37685" y="231907"/>
                    </a:lnTo>
                    <a:lnTo>
                      <a:pt x="37683" y="144032"/>
                    </a:lnTo>
                    <a:lnTo>
                      <a:pt x="241133" y="4230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83" name="Freeform 2782">
                <a:extLst>
                  <a:ext uri="{FF2B5EF4-FFF2-40B4-BE49-F238E27FC236}">
                    <a16:creationId xmlns:a16="http://schemas.microsoft.com/office/drawing/2014/main" id="{65C41016-9FCD-72A3-A4C3-67BA7654D088}"/>
                  </a:ext>
                </a:extLst>
              </p:cNvPr>
              <p:cNvSpPr/>
              <p:nvPr/>
            </p:nvSpPr>
            <p:spPr>
              <a:xfrm>
                <a:off x="6949322" y="3736579"/>
                <a:ext cx="443892" cy="221967"/>
              </a:xfrm>
              <a:custGeom>
                <a:avLst/>
                <a:gdLst>
                  <a:gd name="connsiteX0" fmla="*/ 692 w 443892"/>
                  <a:gd name="connsiteY0" fmla="*/ 111652 h 221967"/>
                  <a:gd name="connsiteX1" fmla="*/ 222639 w 443892"/>
                  <a:gd name="connsiteY1" fmla="*/ 668 h 221967"/>
                  <a:gd name="connsiteX2" fmla="*/ 444585 w 443892"/>
                  <a:gd name="connsiteY2" fmla="*/ 111652 h 221967"/>
                  <a:gd name="connsiteX3" fmla="*/ 222639 w 443892"/>
                  <a:gd name="connsiteY3" fmla="*/ 222635 h 221967"/>
                  <a:gd name="connsiteX4" fmla="*/ 692 w 443892"/>
                  <a:gd name="connsiteY4" fmla="*/ 111652 h 221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92" h="221967">
                    <a:moveTo>
                      <a:pt x="692" y="111652"/>
                    </a:moveTo>
                    <a:lnTo>
                      <a:pt x="222639" y="668"/>
                    </a:lnTo>
                    <a:lnTo>
                      <a:pt x="444585" y="111652"/>
                    </a:lnTo>
                    <a:lnTo>
                      <a:pt x="222639" y="222635"/>
                    </a:lnTo>
                    <a:lnTo>
                      <a:pt x="692" y="11165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84" name="Freeform 2783">
                <a:extLst>
                  <a:ext uri="{FF2B5EF4-FFF2-40B4-BE49-F238E27FC236}">
                    <a16:creationId xmlns:a16="http://schemas.microsoft.com/office/drawing/2014/main" id="{B7695E8D-E6FF-1D00-EE9B-087AC21FA020}"/>
                  </a:ext>
                </a:extLst>
              </p:cNvPr>
              <p:cNvSpPr/>
              <p:nvPr/>
            </p:nvSpPr>
            <p:spPr>
              <a:xfrm>
                <a:off x="6949322" y="3847563"/>
                <a:ext cx="221947" cy="221939"/>
              </a:xfrm>
              <a:custGeom>
                <a:avLst/>
                <a:gdLst>
                  <a:gd name="connsiteX0" fmla="*/ 670 w 221947"/>
                  <a:gd name="connsiteY0" fmla="*/ 690 h 221939"/>
                  <a:gd name="connsiteX1" fmla="*/ 670 w 221947"/>
                  <a:gd name="connsiteY1" fmla="*/ 111674 h 221939"/>
                  <a:gd name="connsiteX2" fmla="*/ 222617 w 221947"/>
                  <a:gd name="connsiteY2" fmla="*/ 222630 h 221939"/>
                  <a:gd name="connsiteX3" fmla="*/ 222617 w 221947"/>
                  <a:gd name="connsiteY3" fmla="*/ 111674 h 221939"/>
                  <a:gd name="connsiteX4" fmla="*/ 670 w 221947"/>
                  <a:gd name="connsiteY4" fmla="*/ 690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670" y="690"/>
                    </a:moveTo>
                    <a:lnTo>
                      <a:pt x="670" y="111674"/>
                    </a:lnTo>
                    <a:lnTo>
                      <a:pt x="222617" y="222630"/>
                    </a:lnTo>
                    <a:lnTo>
                      <a:pt x="222617" y="111674"/>
                    </a:lnTo>
                    <a:lnTo>
                      <a:pt x="670" y="69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85" name="Freeform 2784">
                <a:extLst>
                  <a:ext uri="{FF2B5EF4-FFF2-40B4-BE49-F238E27FC236}">
                    <a16:creationId xmlns:a16="http://schemas.microsoft.com/office/drawing/2014/main" id="{E47F5DAD-B8FE-842A-9C9A-905BA93DC8F9}"/>
                  </a:ext>
                </a:extLst>
              </p:cNvPr>
              <p:cNvSpPr/>
              <p:nvPr/>
            </p:nvSpPr>
            <p:spPr>
              <a:xfrm>
                <a:off x="7171268" y="3847563"/>
                <a:ext cx="221947" cy="221939"/>
              </a:xfrm>
              <a:custGeom>
                <a:avLst/>
                <a:gdLst>
                  <a:gd name="connsiteX0" fmla="*/ 222662 w 221947"/>
                  <a:gd name="connsiteY0" fmla="*/ 690 h 221939"/>
                  <a:gd name="connsiteX1" fmla="*/ 222662 w 221947"/>
                  <a:gd name="connsiteY1" fmla="*/ 111674 h 221939"/>
                  <a:gd name="connsiteX2" fmla="*/ 715 w 221947"/>
                  <a:gd name="connsiteY2" fmla="*/ 222630 h 221939"/>
                  <a:gd name="connsiteX3" fmla="*/ 715 w 221947"/>
                  <a:gd name="connsiteY3" fmla="*/ 111674 h 221939"/>
                  <a:gd name="connsiteX4" fmla="*/ 222662 w 221947"/>
                  <a:gd name="connsiteY4" fmla="*/ 690 h 221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47" h="221939">
                    <a:moveTo>
                      <a:pt x="222662" y="690"/>
                    </a:moveTo>
                    <a:lnTo>
                      <a:pt x="222662" y="111674"/>
                    </a:lnTo>
                    <a:lnTo>
                      <a:pt x="715" y="222630"/>
                    </a:lnTo>
                    <a:lnTo>
                      <a:pt x="715" y="111674"/>
                    </a:lnTo>
                    <a:lnTo>
                      <a:pt x="222662" y="69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nvGrpSpPr>
            <p:cNvPr id="2786" name="Graphic 2503">
              <a:extLst>
                <a:ext uri="{FF2B5EF4-FFF2-40B4-BE49-F238E27FC236}">
                  <a16:creationId xmlns:a16="http://schemas.microsoft.com/office/drawing/2014/main" id="{4450622F-678D-E908-5996-3216C25FFBDB}"/>
                </a:ext>
              </a:extLst>
            </p:cNvPr>
            <p:cNvGrpSpPr/>
            <p:nvPr/>
          </p:nvGrpSpPr>
          <p:grpSpPr>
            <a:xfrm>
              <a:off x="6905491" y="3714563"/>
              <a:ext cx="529892" cy="264957"/>
              <a:chOff x="6905491" y="3714563"/>
              <a:chExt cx="529892" cy="264957"/>
            </a:xfrm>
          </p:grpSpPr>
          <p:sp>
            <p:nvSpPr>
              <p:cNvPr id="2787" name="Freeform 2786">
                <a:extLst>
                  <a:ext uri="{FF2B5EF4-FFF2-40B4-BE49-F238E27FC236}">
                    <a16:creationId xmlns:a16="http://schemas.microsoft.com/office/drawing/2014/main" id="{7F9889B6-C6D6-0EF8-2739-0134E5CB0715}"/>
                  </a:ext>
                </a:extLst>
              </p:cNvPr>
              <p:cNvSpPr/>
              <p:nvPr/>
            </p:nvSpPr>
            <p:spPr>
              <a:xfrm>
                <a:off x="6959512" y="3741239"/>
                <a:ext cx="422052" cy="211035"/>
              </a:xfrm>
              <a:custGeom>
                <a:avLst/>
                <a:gdLst>
                  <a:gd name="connsiteX0" fmla="*/ 211040 w 422052"/>
                  <a:gd name="connsiteY0" fmla="*/ 0 h 211035"/>
                  <a:gd name="connsiteX1" fmla="*/ 0 w 422052"/>
                  <a:gd name="connsiteY1" fmla="*/ 105524 h 211035"/>
                  <a:gd name="connsiteX2" fmla="*/ 211013 w 422052"/>
                  <a:gd name="connsiteY2" fmla="*/ 211035 h 211035"/>
                  <a:gd name="connsiteX3" fmla="*/ 422053 w 422052"/>
                  <a:gd name="connsiteY3" fmla="*/ 105511 h 211035"/>
                  <a:gd name="connsiteX4" fmla="*/ 211040 w 422052"/>
                  <a:gd name="connsiteY4" fmla="*/ 0 h 211035"/>
                  <a:gd name="connsiteX5" fmla="*/ 310074 w 422052"/>
                  <a:gd name="connsiteY5" fmla="*/ 56125 h 211035"/>
                  <a:gd name="connsiteX6" fmla="*/ 310074 w 422052"/>
                  <a:gd name="connsiteY6" fmla="*/ 155084 h 211035"/>
                  <a:gd name="connsiteX7" fmla="*/ 112246 w 422052"/>
                  <a:gd name="connsiteY7" fmla="*/ 155044 h 211035"/>
                  <a:gd name="connsiteX8" fmla="*/ 112166 w 422052"/>
                  <a:gd name="connsiteY8" fmla="*/ 56125 h 211035"/>
                  <a:gd name="connsiteX9" fmla="*/ 310074 w 422052"/>
                  <a:gd name="connsiteY9" fmla="*/ 56125 h 211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052" h="211035">
                    <a:moveTo>
                      <a:pt x="211040" y="0"/>
                    </a:moveTo>
                    <a:lnTo>
                      <a:pt x="0" y="105524"/>
                    </a:lnTo>
                    <a:lnTo>
                      <a:pt x="211013" y="211035"/>
                    </a:lnTo>
                    <a:lnTo>
                      <a:pt x="422053" y="105511"/>
                    </a:lnTo>
                    <a:lnTo>
                      <a:pt x="211040" y="0"/>
                    </a:lnTo>
                    <a:close/>
                    <a:moveTo>
                      <a:pt x="310074" y="56125"/>
                    </a:moveTo>
                    <a:cubicBezTo>
                      <a:pt x="364632" y="83406"/>
                      <a:pt x="364686" y="127777"/>
                      <a:pt x="310074" y="155084"/>
                    </a:cubicBezTo>
                    <a:cubicBezTo>
                      <a:pt x="255462" y="182391"/>
                      <a:pt x="166804" y="182324"/>
                      <a:pt x="112246" y="155044"/>
                    </a:cubicBezTo>
                    <a:cubicBezTo>
                      <a:pt x="57688" y="127763"/>
                      <a:pt x="57554" y="83433"/>
                      <a:pt x="112166" y="56125"/>
                    </a:cubicBezTo>
                    <a:cubicBezTo>
                      <a:pt x="166778" y="28818"/>
                      <a:pt x="255516" y="28845"/>
                      <a:pt x="310074" y="56125"/>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nvGrpSpPr>
              <p:cNvPr id="2788" name="Graphic 2503">
                <a:extLst>
                  <a:ext uri="{FF2B5EF4-FFF2-40B4-BE49-F238E27FC236}">
                    <a16:creationId xmlns:a16="http://schemas.microsoft.com/office/drawing/2014/main" id="{A62DEA49-C6A2-AECA-C16B-05B34C618203}"/>
                  </a:ext>
                </a:extLst>
              </p:cNvPr>
              <p:cNvGrpSpPr/>
              <p:nvPr/>
            </p:nvGrpSpPr>
            <p:grpSpPr>
              <a:xfrm>
                <a:off x="6905491" y="3714563"/>
                <a:ext cx="529892" cy="264957"/>
                <a:chOff x="6905491" y="3714563"/>
                <a:chExt cx="529892" cy="264957"/>
              </a:xfrm>
            </p:grpSpPr>
            <p:grpSp>
              <p:nvGrpSpPr>
                <p:cNvPr id="2789" name="Graphic 2503">
                  <a:extLst>
                    <a:ext uri="{FF2B5EF4-FFF2-40B4-BE49-F238E27FC236}">
                      <a16:creationId xmlns:a16="http://schemas.microsoft.com/office/drawing/2014/main" id="{27BF5D8F-43DA-2898-6E74-23FD52F1D152}"/>
                    </a:ext>
                  </a:extLst>
                </p:cNvPr>
                <p:cNvGrpSpPr/>
                <p:nvPr/>
              </p:nvGrpSpPr>
              <p:grpSpPr>
                <a:xfrm>
                  <a:off x="7037964" y="3780802"/>
                  <a:ext cx="264946" cy="132478"/>
                  <a:chOff x="7037964" y="3780802"/>
                  <a:chExt cx="264946" cy="132478"/>
                </a:xfrm>
                <a:solidFill>
                  <a:srgbClr val="00FFFF"/>
                </a:solidFill>
              </p:grpSpPr>
              <p:sp>
                <p:nvSpPr>
                  <p:cNvPr id="2790" name="Freeform 2789">
                    <a:extLst>
                      <a:ext uri="{FF2B5EF4-FFF2-40B4-BE49-F238E27FC236}">
                        <a16:creationId xmlns:a16="http://schemas.microsoft.com/office/drawing/2014/main" id="{E4B19890-89C2-4E76-B11F-E8C7142DE3D3}"/>
                      </a:ext>
                    </a:extLst>
                  </p:cNvPr>
                  <p:cNvSpPr/>
                  <p:nvPr/>
                </p:nvSpPr>
                <p:spPr>
                  <a:xfrm>
                    <a:off x="7147308" y="3780802"/>
                    <a:ext cx="46975" cy="56168"/>
                  </a:xfrm>
                  <a:custGeom>
                    <a:avLst/>
                    <a:gdLst>
                      <a:gd name="connsiteX0" fmla="*/ 23847 w 46975"/>
                      <a:gd name="connsiteY0" fmla="*/ 444 h 56168"/>
                      <a:gd name="connsiteX1" fmla="*/ 321 w 46975"/>
                      <a:gd name="connsiteY1" fmla="*/ 21796 h 56168"/>
                      <a:gd name="connsiteX2" fmla="*/ 7772 w 46975"/>
                      <a:gd name="connsiteY2" fmla="*/ 21796 h 56168"/>
                      <a:gd name="connsiteX3" fmla="*/ 7772 w 46975"/>
                      <a:gd name="connsiteY3" fmla="*/ 56613 h 56168"/>
                      <a:gd name="connsiteX4" fmla="*/ 39921 w 46975"/>
                      <a:gd name="connsiteY4" fmla="*/ 56613 h 56168"/>
                      <a:gd name="connsiteX5" fmla="*/ 39921 w 46975"/>
                      <a:gd name="connsiteY5" fmla="*/ 21796 h 56168"/>
                      <a:gd name="connsiteX6" fmla="*/ 47297 w 46975"/>
                      <a:gd name="connsiteY6" fmla="*/ 21796 h 56168"/>
                      <a:gd name="connsiteX7" fmla="*/ 23847 w 46975"/>
                      <a:gd name="connsiteY7" fmla="*/ 444 h 56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975" h="56168">
                        <a:moveTo>
                          <a:pt x="23847" y="444"/>
                        </a:moveTo>
                        <a:lnTo>
                          <a:pt x="321" y="21796"/>
                        </a:lnTo>
                        <a:lnTo>
                          <a:pt x="7772" y="21796"/>
                        </a:lnTo>
                        <a:lnTo>
                          <a:pt x="7772" y="56613"/>
                        </a:lnTo>
                        <a:lnTo>
                          <a:pt x="39921" y="56613"/>
                        </a:lnTo>
                        <a:lnTo>
                          <a:pt x="39921" y="21796"/>
                        </a:lnTo>
                        <a:lnTo>
                          <a:pt x="47297" y="21796"/>
                        </a:lnTo>
                        <a:lnTo>
                          <a:pt x="23847" y="44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91" name="Freeform 2790">
                    <a:extLst>
                      <a:ext uri="{FF2B5EF4-FFF2-40B4-BE49-F238E27FC236}">
                        <a16:creationId xmlns:a16="http://schemas.microsoft.com/office/drawing/2014/main" id="{212A2F58-B8E5-4B2D-D2B2-52CB0AC33328}"/>
                      </a:ext>
                    </a:extLst>
                  </p:cNvPr>
                  <p:cNvSpPr/>
                  <p:nvPr/>
                </p:nvSpPr>
                <p:spPr>
                  <a:xfrm>
                    <a:off x="7147308" y="3857131"/>
                    <a:ext cx="46975" cy="56149"/>
                  </a:xfrm>
                  <a:custGeom>
                    <a:avLst/>
                    <a:gdLst>
                      <a:gd name="connsiteX0" fmla="*/ 23847 w 46975"/>
                      <a:gd name="connsiteY0" fmla="*/ 56572 h 56149"/>
                      <a:gd name="connsiteX1" fmla="*/ 321 w 46975"/>
                      <a:gd name="connsiteY1" fmla="*/ 35220 h 56149"/>
                      <a:gd name="connsiteX2" fmla="*/ 7772 w 46975"/>
                      <a:gd name="connsiteY2" fmla="*/ 35220 h 56149"/>
                      <a:gd name="connsiteX3" fmla="*/ 7772 w 46975"/>
                      <a:gd name="connsiteY3" fmla="*/ 422 h 56149"/>
                      <a:gd name="connsiteX4" fmla="*/ 39921 w 46975"/>
                      <a:gd name="connsiteY4" fmla="*/ 422 h 56149"/>
                      <a:gd name="connsiteX5" fmla="*/ 39921 w 46975"/>
                      <a:gd name="connsiteY5" fmla="*/ 35220 h 56149"/>
                      <a:gd name="connsiteX6" fmla="*/ 47297 w 46975"/>
                      <a:gd name="connsiteY6" fmla="*/ 35220 h 56149"/>
                      <a:gd name="connsiteX7" fmla="*/ 23847 w 46975"/>
                      <a:gd name="connsiteY7" fmla="*/ 56572 h 56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975" h="56149">
                        <a:moveTo>
                          <a:pt x="23847" y="56572"/>
                        </a:moveTo>
                        <a:lnTo>
                          <a:pt x="321" y="35220"/>
                        </a:lnTo>
                        <a:lnTo>
                          <a:pt x="7772" y="35220"/>
                        </a:lnTo>
                        <a:lnTo>
                          <a:pt x="7772" y="422"/>
                        </a:lnTo>
                        <a:lnTo>
                          <a:pt x="39921" y="422"/>
                        </a:lnTo>
                        <a:lnTo>
                          <a:pt x="39921" y="35220"/>
                        </a:lnTo>
                        <a:lnTo>
                          <a:pt x="47297" y="35220"/>
                        </a:lnTo>
                        <a:lnTo>
                          <a:pt x="23847" y="5657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92" name="Freeform 2791">
                    <a:extLst>
                      <a:ext uri="{FF2B5EF4-FFF2-40B4-BE49-F238E27FC236}">
                        <a16:creationId xmlns:a16="http://schemas.microsoft.com/office/drawing/2014/main" id="{CD5F04D1-3C30-8E6F-E8FE-7DCF674C9E12}"/>
                      </a:ext>
                    </a:extLst>
                  </p:cNvPr>
                  <p:cNvSpPr/>
                  <p:nvPr/>
                </p:nvSpPr>
                <p:spPr>
                  <a:xfrm>
                    <a:off x="7037964" y="3834796"/>
                    <a:ext cx="112294" cy="23507"/>
                  </a:xfrm>
                  <a:custGeom>
                    <a:avLst/>
                    <a:gdLst>
                      <a:gd name="connsiteX0" fmla="*/ 323 w 112294"/>
                      <a:gd name="connsiteY0" fmla="*/ 12178 h 23507"/>
                      <a:gd name="connsiteX1" fmla="*/ 43025 w 112294"/>
                      <a:gd name="connsiteY1" fmla="*/ 23941 h 23507"/>
                      <a:gd name="connsiteX2" fmla="*/ 43025 w 112294"/>
                      <a:gd name="connsiteY2" fmla="*/ 20215 h 23507"/>
                      <a:gd name="connsiteX3" fmla="*/ 112618 w 112294"/>
                      <a:gd name="connsiteY3" fmla="*/ 20215 h 23507"/>
                      <a:gd name="connsiteX4" fmla="*/ 112618 w 112294"/>
                      <a:gd name="connsiteY4" fmla="*/ 4140 h 23507"/>
                      <a:gd name="connsiteX5" fmla="*/ 43025 w 112294"/>
                      <a:gd name="connsiteY5" fmla="*/ 4140 h 23507"/>
                      <a:gd name="connsiteX6" fmla="*/ 43025 w 112294"/>
                      <a:gd name="connsiteY6" fmla="*/ 433 h 23507"/>
                      <a:gd name="connsiteX7" fmla="*/ 323 w 112294"/>
                      <a:gd name="connsiteY7" fmla="*/ 12178 h 2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294" h="23507">
                        <a:moveTo>
                          <a:pt x="323" y="12178"/>
                        </a:moveTo>
                        <a:lnTo>
                          <a:pt x="43025" y="23941"/>
                        </a:lnTo>
                        <a:lnTo>
                          <a:pt x="43025" y="20215"/>
                        </a:lnTo>
                        <a:lnTo>
                          <a:pt x="112618" y="20215"/>
                        </a:lnTo>
                        <a:lnTo>
                          <a:pt x="112618" y="4140"/>
                        </a:lnTo>
                        <a:lnTo>
                          <a:pt x="43025" y="4140"/>
                        </a:lnTo>
                        <a:lnTo>
                          <a:pt x="43025" y="433"/>
                        </a:lnTo>
                        <a:lnTo>
                          <a:pt x="323" y="12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93" name="Freeform 2792">
                    <a:extLst>
                      <a:ext uri="{FF2B5EF4-FFF2-40B4-BE49-F238E27FC236}">
                        <a16:creationId xmlns:a16="http://schemas.microsoft.com/office/drawing/2014/main" id="{CE43469F-BFD9-D748-709D-0C14ED02446F}"/>
                      </a:ext>
                    </a:extLst>
                  </p:cNvPr>
                  <p:cNvSpPr/>
                  <p:nvPr/>
                </p:nvSpPr>
                <p:spPr>
                  <a:xfrm>
                    <a:off x="7190577" y="3834796"/>
                    <a:ext cx="112332" cy="23507"/>
                  </a:xfrm>
                  <a:custGeom>
                    <a:avLst/>
                    <a:gdLst>
                      <a:gd name="connsiteX0" fmla="*/ 112652 w 112332"/>
                      <a:gd name="connsiteY0" fmla="*/ 12178 h 23507"/>
                      <a:gd name="connsiteX1" fmla="*/ 69950 w 112332"/>
                      <a:gd name="connsiteY1" fmla="*/ 23941 h 23507"/>
                      <a:gd name="connsiteX2" fmla="*/ 69950 w 112332"/>
                      <a:gd name="connsiteY2" fmla="*/ 20215 h 23507"/>
                      <a:gd name="connsiteX3" fmla="*/ 319 w 112332"/>
                      <a:gd name="connsiteY3" fmla="*/ 20215 h 23507"/>
                      <a:gd name="connsiteX4" fmla="*/ 319 w 112332"/>
                      <a:gd name="connsiteY4" fmla="*/ 4140 h 23507"/>
                      <a:gd name="connsiteX5" fmla="*/ 69950 w 112332"/>
                      <a:gd name="connsiteY5" fmla="*/ 4140 h 23507"/>
                      <a:gd name="connsiteX6" fmla="*/ 69950 w 112332"/>
                      <a:gd name="connsiteY6" fmla="*/ 433 h 23507"/>
                      <a:gd name="connsiteX7" fmla="*/ 112652 w 112332"/>
                      <a:gd name="connsiteY7" fmla="*/ 12178 h 2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332" h="23507">
                        <a:moveTo>
                          <a:pt x="112652" y="12178"/>
                        </a:moveTo>
                        <a:lnTo>
                          <a:pt x="69950" y="23941"/>
                        </a:lnTo>
                        <a:lnTo>
                          <a:pt x="69950" y="20215"/>
                        </a:lnTo>
                        <a:lnTo>
                          <a:pt x="319" y="20215"/>
                        </a:lnTo>
                        <a:lnTo>
                          <a:pt x="319" y="4140"/>
                        </a:lnTo>
                        <a:lnTo>
                          <a:pt x="69950" y="4140"/>
                        </a:lnTo>
                        <a:lnTo>
                          <a:pt x="69950" y="433"/>
                        </a:lnTo>
                        <a:lnTo>
                          <a:pt x="112652" y="12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sp>
              <p:nvSpPr>
                <p:cNvPr id="2794" name="Freeform 2793">
                  <a:extLst>
                    <a:ext uri="{FF2B5EF4-FFF2-40B4-BE49-F238E27FC236}">
                      <a16:creationId xmlns:a16="http://schemas.microsoft.com/office/drawing/2014/main" id="{1BEC664B-C4B3-F297-CCE6-21810D39AB2A}"/>
                    </a:ext>
                  </a:extLst>
                </p:cNvPr>
                <p:cNvSpPr/>
                <p:nvPr/>
              </p:nvSpPr>
              <p:spPr>
                <a:xfrm>
                  <a:off x="7091754" y="3806471"/>
                  <a:ext cx="81757" cy="40880"/>
                </a:xfrm>
                <a:custGeom>
                  <a:avLst/>
                  <a:gdLst>
                    <a:gd name="connsiteX0" fmla="*/ 54211 w 81757"/>
                    <a:gd name="connsiteY0" fmla="*/ 0 h 40880"/>
                    <a:gd name="connsiteX1" fmla="*/ 54051 w 81757"/>
                    <a:gd name="connsiteY1" fmla="*/ 27628 h 40880"/>
                    <a:gd name="connsiteX2" fmla="*/ 1070 w 81757"/>
                    <a:gd name="connsiteY2" fmla="*/ 27642 h 40880"/>
                  </a:gdLst>
                  <a:ahLst/>
                  <a:cxnLst>
                    <a:cxn ang="0">
                      <a:pos x="connsiteX0" y="connsiteY0"/>
                    </a:cxn>
                    <a:cxn ang="0">
                      <a:pos x="connsiteX1" y="connsiteY1"/>
                    </a:cxn>
                    <a:cxn ang="0">
                      <a:pos x="connsiteX2" y="connsiteY2"/>
                    </a:cxn>
                  </a:cxnLst>
                  <a:rect l="l" t="t" r="r" b="b"/>
                  <a:pathLst>
                    <a:path w="81757" h="40880">
                      <a:moveTo>
                        <a:pt x="54211" y="0"/>
                      </a:moveTo>
                      <a:lnTo>
                        <a:pt x="54051" y="27628"/>
                      </a:lnTo>
                      <a:lnTo>
                        <a:pt x="1070" y="27642"/>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95" name="Freeform 2794">
                  <a:extLst>
                    <a:ext uri="{FF2B5EF4-FFF2-40B4-BE49-F238E27FC236}">
                      <a16:creationId xmlns:a16="http://schemas.microsoft.com/office/drawing/2014/main" id="{175B55D8-0F32-038E-A6D5-344A3F007C28}"/>
                    </a:ext>
                  </a:extLst>
                </p:cNvPr>
                <p:cNvSpPr/>
                <p:nvPr/>
              </p:nvSpPr>
              <p:spPr>
                <a:xfrm>
                  <a:off x="7169312" y="3845252"/>
                  <a:ext cx="81757" cy="40880"/>
                </a:xfrm>
                <a:custGeom>
                  <a:avLst/>
                  <a:gdLst>
                    <a:gd name="connsiteX0" fmla="*/ 81758 w 81757"/>
                    <a:gd name="connsiteY0" fmla="*/ 13774 h 40880"/>
                    <a:gd name="connsiteX1" fmla="*/ 26504 w 81757"/>
                    <a:gd name="connsiteY1" fmla="*/ 13854 h 40880"/>
                    <a:gd name="connsiteX2" fmla="*/ 26477 w 81757"/>
                    <a:gd name="connsiteY2" fmla="*/ 40346 h 40880"/>
                  </a:gdLst>
                  <a:ahLst/>
                  <a:cxnLst>
                    <a:cxn ang="0">
                      <a:pos x="connsiteX0" y="connsiteY0"/>
                    </a:cxn>
                    <a:cxn ang="0">
                      <a:pos x="connsiteX1" y="connsiteY1"/>
                    </a:cxn>
                    <a:cxn ang="0">
                      <a:pos x="connsiteX2" y="connsiteY2"/>
                    </a:cxn>
                  </a:cxnLst>
                  <a:rect l="l" t="t" r="r" b="b"/>
                  <a:pathLst>
                    <a:path w="81757" h="40880">
                      <a:moveTo>
                        <a:pt x="81758" y="13774"/>
                      </a:moveTo>
                      <a:lnTo>
                        <a:pt x="26504" y="13854"/>
                      </a:lnTo>
                      <a:lnTo>
                        <a:pt x="26477" y="40346"/>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nvGrpSpPr>
                <p:cNvPr id="2796" name="Graphic 2503">
                  <a:extLst>
                    <a:ext uri="{FF2B5EF4-FFF2-40B4-BE49-F238E27FC236}">
                      <a16:creationId xmlns:a16="http://schemas.microsoft.com/office/drawing/2014/main" id="{0439D8D3-D7CB-10CE-51CD-2D59C7832546}"/>
                    </a:ext>
                  </a:extLst>
                </p:cNvPr>
                <p:cNvGrpSpPr/>
                <p:nvPr/>
              </p:nvGrpSpPr>
              <p:grpSpPr>
                <a:xfrm>
                  <a:off x="7092182" y="3806243"/>
                  <a:ext cx="159503" cy="79755"/>
                  <a:chOff x="7092182" y="3806243"/>
                  <a:chExt cx="159503" cy="79755"/>
                </a:xfrm>
                <a:noFill/>
              </p:grpSpPr>
              <p:sp>
                <p:nvSpPr>
                  <p:cNvPr id="2797" name="Freeform 2796">
                    <a:extLst>
                      <a:ext uri="{FF2B5EF4-FFF2-40B4-BE49-F238E27FC236}">
                        <a16:creationId xmlns:a16="http://schemas.microsoft.com/office/drawing/2014/main" id="{E9EBEAF2-C7F7-37A9-98EF-80AD0B5DB029}"/>
                      </a:ext>
                    </a:extLst>
                  </p:cNvPr>
                  <p:cNvSpPr/>
                  <p:nvPr/>
                </p:nvSpPr>
                <p:spPr>
                  <a:xfrm>
                    <a:off x="7092182" y="3845051"/>
                    <a:ext cx="81891" cy="40947"/>
                  </a:xfrm>
                  <a:custGeom>
                    <a:avLst/>
                    <a:gdLst>
                      <a:gd name="connsiteX0" fmla="*/ 0 w 81891"/>
                      <a:gd name="connsiteY0" fmla="*/ 13854 h 40947"/>
                      <a:gd name="connsiteX1" fmla="*/ 55414 w 81891"/>
                      <a:gd name="connsiteY1" fmla="*/ 13854 h 40947"/>
                      <a:gd name="connsiteX2" fmla="*/ 55414 w 81891"/>
                      <a:gd name="connsiteY2" fmla="*/ 40332 h 40947"/>
                    </a:gdLst>
                    <a:ahLst/>
                    <a:cxnLst>
                      <a:cxn ang="0">
                        <a:pos x="connsiteX0" y="connsiteY0"/>
                      </a:cxn>
                      <a:cxn ang="0">
                        <a:pos x="connsiteX1" y="connsiteY1"/>
                      </a:cxn>
                      <a:cxn ang="0">
                        <a:pos x="connsiteX2" y="connsiteY2"/>
                      </a:cxn>
                    </a:cxnLst>
                    <a:rect l="l" t="t" r="r" b="b"/>
                    <a:pathLst>
                      <a:path w="81891" h="40947">
                        <a:moveTo>
                          <a:pt x="0" y="13854"/>
                        </a:moveTo>
                        <a:lnTo>
                          <a:pt x="55414" y="13854"/>
                        </a:lnTo>
                        <a:lnTo>
                          <a:pt x="55414" y="40332"/>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sp>
                <p:nvSpPr>
                  <p:cNvPr id="2798" name="Freeform 2797">
                    <a:extLst>
                      <a:ext uri="{FF2B5EF4-FFF2-40B4-BE49-F238E27FC236}">
                        <a16:creationId xmlns:a16="http://schemas.microsoft.com/office/drawing/2014/main" id="{4E364094-08F1-EAD3-0A4F-425FC2A0B9FA}"/>
                      </a:ext>
                    </a:extLst>
                  </p:cNvPr>
                  <p:cNvSpPr/>
                  <p:nvPr/>
                </p:nvSpPr>
                <p:spPr>
                  <a:xfrm>
                    <a:off x="7169767" y="3806243"/>
                    <a:ext cx="81917" cy="40960"/>
                  </a:xfrm>
                  <a:custGeom>
                    <a:avLst/>
                    <a:gdLst>
                      <a:gd name="connsiteX0" fmla="*/ 27734 w 81917"/>
                      <a:gd name="connsiteY0" fmla="*/ 0 h 40960"/>
                      <a:gd name="connsiteX1" fmla="*/ 27707 w 81917"/>
                      <a:gd name="connsiteY1" fmla="*/ 27722 h 40960"/>
                      <a:gd name="connsiteX2" fmla="*/ 80688 w 81917"/>
                      <a:gd name="connsiteY2" fmla="*/ 27708 h 40960"/>
                    </a:gdLst>
                    <a:ahLst/>
                    <a:cxnLst>
                      <a:cxn ang="0">
                        <a:pos x="connsiteX0" y="connsiteY0"/>
                      </a:cxn>
                      <a:cxn ang="0">
                        <a:pos x="connsiteX1" y="connsiteY1"/>
                      </a:cxn>
                      <a:cxn ang="0">
                        <a:pos x="connsiteX2" y="connsiteY2"/>
                      </a:cxn>
                    </a:cxnLst>
                    <a:rect l="l" t="t" r="r" b="b"/>
                    <a:pathLst>
                      <a:path w="81917" h="40960">
                        <a:moveTo>
                          <a:pt x="27734" y="0"/>
                        </a:moveTo>
                        <a:lnTo>
                          <a:pt x="27707" y="27722"/>
                        </a:lnTo>
                        <a:lnTo>
                          <a:pt x="80688" y="27708"/>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chemeClr val="lt1"/>
                      </a:solidFill>
                    </a:endParaRPr>
                  </a:p>
                </p:txBody>
              </p:sp>
            </p:grpSp>
          </p:grpSp>
        </p:grpSp>
      </p:grpSp>
      <p:sp>
        <p:nvSpPr>
          <p:cNvPr id="2752" name="TextBox 2751">
            <a:extLst>
              <a:ext uri="{FF2B5EF4-FFF2-40B4-BE49-F238E27FC236}">
                <a16:creationId xmlns:a16="http://schemas.microsoft.com/office/drawing/2014/main" id="{4025C635-16FB-FC42-0D42-97AAD5478BC4}"/>
              </a:ext>
            </a:extLst>
          </p:cNvPr>
          <p:cNvSpPr txBox="1"/>
          <p:nvPr/>
        </p:nvSpPr>
        <p:spPr>
          <a:xfrm>
            <a:off x="3541025" y="2722122"/>
            <a:ext cx="1311219" cy="400110"/>
          </a:xfrm>
          <a:prstGeom prst="rect">
            <a:avLst/>
          </a:prstGeom>
          <a:noFill/>
        </p:spPr>
        <p:txBody>
          <a:bodyPr wrap="square" rtlCol="0">
            <a:spAutoFit/>
          </a:bodyPr>
          <a:lstStyle/>
          <a:p>
            <a:pPr algn="ctr"/>
            <a:r>
              <a:rPr lang="en-GB" sz="2000" dirty="0">
                <a:solidFill>
                  <a:schemeClr val="bg1"/>
                </a:solidFill>
              </a:rPr>
              <a:t>Clean</a:t>
            </a:r>
          </a:p>
        </p:txBody>
      </p:sp>
      <p:sp>
        <p:nvSpPr>
          <p:cNvPr id="2753" name="TextBox 2752">
            <a:extLst>
              <a:ext uri="{FF2B5EF4-FFF2-40B4-BE49-F238E27FC236}">
                <a16:creationId xmlns:a16="http://schemas.microsoft.com/office/drawing/2014/main" id="{D148CB16-D1B1-F734-8856-8C0509927852}"/>
              </a:ext>
            </a:extLst>
          </p:cNvPr>
          <p:cNvSpPr txBox="1"/>
          <p:nvPr/>
        </p:nvSpPr>
        <p:spPr>
          <a:xfrm>
            <a:off x="5479709" y="4830831"/>
            <a:ext cx="1311219" cy="615553"/>
          </a:xfrm>
          <a:prstGeom prst="rect">
            <a:avLst/>
          </a:prstGeom>
          <a:noFill/>
        </p:spPr>
        <p:txBody>
          <a:bodyPr wrap="square" rtlCol="0">
            <a:spAutoFit/>
          </a:bodyPr>
          <a:lstStyle/>
          <a:p>
            <a:pPr algn="ctr"/>
            <a:r>
              <a:rPr lang="en-GB" sz="2000" dirty="0">
                <a:solidFill>
                  <a:schemeClr val="bg1"/>
                </a:solidFill>
              </a:rPr>
              <a:t>Dump</a:t>
            </a:r>
          </a:p>
          <a:p>
            <a:pPr algn="ctr"/>
            <a:r>
              <a:rPr lang="en-GB" sz="1400" dirty="0">
                <a:solidFill>
                  <a:schemeClr val="bg1"/>
                </a:solidFill>
              </a:rPr>
              <a:t>+ Justification</a:t>
            </a:r>
            <a:endParaRPr lang="en-GB" sz="2000" dirty="0">
              <a:solidFill>
                <a:schemeClr val="bg1"/>
              </a:solidFill>
            </a:endParaRPr>
          </a:p>
        </p:txBody>
      </p:sp>
      <p:sp>
        <p:nvSpPr>
          <p:cNvPr id="2754" name="TextBox 2753">
            <a:extLst>
              <a:ext uri="{FF2B5EF4-FFF2-40B4-BE49-F238E27FC236}">
                <a16:creationId xmlns:a16="http://schemas.microsoft.com/office/drawing/2014/main" id="{6DDBF150-4888-5FC9-C026-2296EEB1624F}"/>
              </a:ext>
            </a:extLst>
          </p:cNvPr>
          <p:cNvSpPr txBox="1"/>
          <p:nvPr/>
        </p:nvSpPr>
        <p:spPr>
          <a:xfrm>
            <a:off x="4445086" y="2282819"/>
            <a:ext cx="1311219" cy="707886"/>
          </a:xfrm>
          <a:prstGeom prst="rect">
            <a:avLst/>
          </a:prstGeom>
          <a:noFill/>
        </p:spPr>
        <p:txBody>
          <a:bodyPr wrap="square" rtlCol="0">
            <a:spAutoFit/>
          </a:bodyPr>
          <a:lstStyle/>
          <a:p>
            <a:pPr algn="ctr"/>
            <a:r>
              <a:rPr lang="en-GB" sz="2000" dirty="0">
                <a:solidFill>
                  <a:schemeClr val="bg1"/>
                </a:solidFill>
              </a:rPr>
              <a:t>Add more data</a:t>
            </a:r>
          </a:p>
        </p:txBody>
      </p:sp>
      <p:sp>
        <p:nvSpPr>
          <p:cNvPr id="2757" name="TextBox 2756">
            <a:extLst>
              <a:ext uri="{FF2B5EF4-FFF2-40B4-BE49-F238E27FC236}">
                <a16:creationId xmlns:a16="http://schemas.microsoft.com/office/drawing/2014/main" id="{25D7E331-6F73-7E25-3931-EFF383EB33F0}"/>
              </a:ext>
            </a:extLst>
          </p:cNvPr>
          <p:cNvSpPr txBox="1"/>
          <p:nvPr/>
        </p:nvSpPr>
        <p:spPr>
          <a:xfrm>
            <a:off x="8141514" y="3510007"/>
            <a:ext cx="1967588" cy="400110"/>
          </a:xfrm>
          <a:prstGeom prst="rect">
            <a:avLst/>
          </a:prstGeom>
          <a:noFill/>
        </p:spPr>
        <p:txBody>
          <a:bodyPr wrap="square" rtlCol="0">
            <a:spAutoFit/>
          </a:bodyPr>
          <a:lstStyle/>
          <a:p>
            <a:pPr algn="ctr"/>
            <a:r>
              <a:rPr lang="en-GB" sz="2000" dirty="0">
                <a:solidFill>
                  <a:schemeClr val="bg1"/>
                </a:solidFill>
              </a:rPr>
              <a:t>Coordinates DB</a:t>
            </a:r>
          </a:p>
        </p:txBody>
      </p:sp>
      <p:sp>
        <p:nvSpPr>
          <p:cNvPr id="2760" name="TextBox 2759">
            <a:extLst>
              <a:ext uri="{FF2B5EF4-FFF2-40B4-BE49-F238E27FC236}">
                <a16:creationId xmlns:a16="http://schemas.microsoft.com/office/drawing/2014/main" id="{83EC2EC8-60FC-61EE-26B6-9FDBD64AEBF8}"/>
              </a:ext>
            </a:extLst>
          </p:cNvPr>
          <p:cNvSpPr txBox="1"/>
          <p:nvPr/>
        </p:nvSpPr>
        <p:spPr>
          <a:xfrm>
            <a:off x="6643454" y="2615883"/>
            <a:ext cx="1967588" cy="400110"/>
          </a:xfrm>
          <a:prstGeom prst="rect">
            <a:avLst/>
          </a:prstGeom>
          <a:noFill/>
        </p:spPr>
        <p:txBody>
          <a:bodyPr wrap="square" rtlCol="0">
            <a:spAutoFit/>
          </a:bodyPr>
          <a:lstStyle/>
          <a:p>
            <a:pPr algn="ctr"/>
            <a:r>
              <a:rPr lang="en-GB" sz="2000" dirty="0">
                <a:solidFill>
                  <a:schemeClr val="bg1"/>
                </a:solidFill>
              </a:rPr>
              <a:t>XL Analysis</a:t>
            </a:r>
          </a:p>
        </p:txBody>
      </p:sp>
      <p:sp>
        <p:nvSpPr>
          <p:cNvPr id="2761" name="TextBox 2760">
            <a:extLst>
              <a:ext uri="{FF2B5EF4-FFF2-40B4-BE49-F238E27FC236}">
                <a16:creationId xmlns:a16="http://schemas.microsoft.com/office/drawing/2014/main" id="{11AEBF6C-123F-5134-98B0-08405C21BF9A}"/>
              </a:ext>
            </a:extLst>
          </p:cNvPr>
          <p:cNvSpPr txBox="1"/>
          <p:nvPr/>
        </p:nvSpPr>
        <p:spPr>
          <a:xfrm>
            <a:off x="5245571" y="1799782"/>
            <a:ext cx="1311219" cy="400110"/>
          </a:xfrm>
          <a:prstGeom prst="rect">
            <a:avLst/>
          </a:prstGeom>
          <a:noFill/>
        </p:spPr>
        <p:txBody>
          <a:bodyPr wrap="square" rtlCol="0">
            <a:spAutoFit/>
          </a:bodyPr>
          <a:lstStyle/>
          <a:p>
            <a:pPr algn="ctr"/>
            <a:r>
              <a:rPr lang="en-GB" sz="2000" dirty="0">
                <a:solidFill>
                  <a:schemeClr val="bg1"/>
                </a:solidFill>
              </a:rPr>
              <a:t>Process</a:t>
            </a:r>
          </a:p>
        </p:txBody>
      </p:sp>
      <p:sp>
        <p:nvSpPr>
          <p:cNvPr id="2770" name="TextBox 2769">
            <a:extLst>
              <a:ext uri="{FF2B5EF4-FFF2-40B4-BE49-F238E27FC236}">
                <a16:creationId xmlns:a16="http://schemas.microsoft.com/office/drawing/2014/main" id="{8A78BBFD-16EC-7CB4-02CC-2E9A4B13C308}"/>
              </a:ext>
            </a:extLst>
          </p:cNvPr>
          <p:cNvSpPr txBox="1"/>
          <p:nvPr/>
        </p:nvSpPr>
        <p:spPr>
          <a:xfrm>
            <a:off x="4834008" y="1548898"/>
            <a:ext cx="2185603" cy="400110"/>
          </a:xfrm>
          <a:prstGeom prst="rect">
            <a:avLst/>
          </a:prstGeom>
          <a:noFill/>
        </p:spPr>
        <p:txBody>
          <a:bodyPr wrap="square" rtlCol="0">
            <a:spAutoFit/>
          </a:bodyPr>
          <a:lstStyle/>
          <a:p>
            <a:pPr algn="ctr"/>
            <a:r>
              <a:rPr lang="en-GB" sz="2000" dirty="0">
                <a:solidFill>
                  <a:schemeClr val="bg1"/>
                </a:solidFill>
              </a:rPr>
              <a:t>Generate Models</a:t>
            </a:r>
          </a:p>
        </p:txBody>
      </p:sp>
    </p:spTree>
    <p:extLst>
      <p:ext uri="{BB962C8B-B14F-4D97-AF65-F5344CB8AC3E}">
        <p14:creationId xmlns:p14="http://schemas.microsoft.com/office/powerpoint/2010/main" val="3077351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03"/>
                                        </p:tgtEl>
                                        <p:attrNameLst>
                                          <p:attrName>style.visibility</p:attrName>
                                        </p:attrNameLst>
                                      </p:cBhvr>
                                      <p:to>
                                        <p:strVal val="visible"/>
                                      </p:to>
                                    </p:set>
                                    <p:animEffect transition="in" filter="fade">
                                      <p:cBhvr>
                                        <p:cTn id="7" dur="500"/>
                                        <p:tgtEl>
                                          <p:spTgt spid="290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wipe(down)">
                                      <p:cBhvr>
                                        <p:cTn id="15" dur="500"/>
                                        <p:tgtEl>
                                          <p:spTgt spid="48"/>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2571"/>
                                        </p:tgtEl>
                                        <p:attrNameLst>
                                          <p:attrName>style.visibility</p:attrName>
                                        </p:attrNameLst>
                                      </p:cBhvr>
                                      <p:to>
                                        <p:strVal val="visible"/>
                                      </p:to>
                                    </p:set>
                                    <p:animEffect transition="in" filter="fade">
                                      <p:cBhvr>
                                        <p:cTn id="19" dur="500"/>
                                        <p:tgtEl>
                                          <p:spTgt spid="2571"/>
                                        </p:tgtEl>
                                      </p:cBhvr>
                                    </p:animEffect>
                                  </p:childTnLst>
                                </p:cTn>
                              </p:par>
                              <p:par>
                                <p:cTn id="20" presetID="10" presetClass="entr" presetSubtype="0" fill="hold" nodeType="withEffect">
                                  <p:stCondLst>
                                    <p:cond delay="0"/>
                                  </p:stCondLst>
                                  <p:childTnLst>
                                    <p:set>
                                      <p:cBhvr>
                                        <p:cTn id="21" dur="1" fill="hold">
                                          <p:stCondLst>
                                            <p:cond delay="0"/>
                                          </p:stCondLst>
                                        </p:cTn>
                                        <p:tgtEl>
                                          <p:spTgt spid="2679"/>
                                        </p:tgtEl>
                                        <p:attrNameLst>
                                          <p:attrName>style.visibility</p:attrName>
                                        </p:attrNameLst>
                                      </p:cBhvr>
                                      <p:to>
                                        <p:strVal val="visible"/>
                                      </p:to>
                                    </p:set>
                                    <p:animEffect transition="in" filter="fade">
                                      <p:cBhvr>
                                        <p:cTn id="22" dur="500"/>
                                        <p:tgtEl>
                                          <p:spTgt spid="267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902"/>
                                        </p:tgtEl>
                                        <p:attrNameLst>
                                          <p:attrName>style.visibility</p:attrName>
                                        </p:attrNameLst>
                                      </p:cBhvr>
                                      <p:to>
                                        <p:strVal val="visible"/>
                                      </p:to>
                                    </p:set>
                                    <p:animEffect transition="in" filter="wipe(down)">
                                      <p:cBhvr>
                                        <p:cTn id="30" dur="500"/>
                                        <p:tgtEl>
                                          <p:spTgt spid="2902"/>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2634"/>
                                        </p:tgtEl>
                                        <p:attrNameLst>
                                          <p:attrName>style.visibility</p:attrName>
                                        </p:attrNameLst>
                                      </p:cBhvr>
                                      <p:to>
                                        <p:strVal val="visible"/>
                                      </p:to>
                                    </p:set>
                                    <p:animEffect transition="in" filter="fade">
                                      <p:cBhvr>
                                        <p:cTn id="34" dur="500"/>
                                        <p:tgtEl>
                                          <p:spTgt spid="263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52"/>
                                        </p:tgtEl>
                                        <p:attrNameLst>
                                          <p:attrName>style.visibility</p:attrName>
                                        </p:attrNameLst>
                                      </p:cBhvr>
                                      <p:to>
                                        <p:strVal val="visible"/>
                                      </p:to>
                                    </p:set>
                                    <p:animEffect transition="in" filter="fade">
                                      <p:cBhvr>
                                        <p:cTn id="37" dur="500"/>
                                        <p:tgtEl>
                                          <p:spTgt spid="275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wipe(up)">
                                      <p:cBhvr>
                                        <p:cTn id="42" dur="500"/>
                                        <p:tgtEl>
                                          <p:spTgt spid="49"/>
                                        </p:tgtEl>
                                      </p:cBhvr>
                                    </p:animEffec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2780"/>
                                        </p:tgtEl>
                                        <p:attrNameLst>
                                          <p:attrName>style.visibility</p:attrName>
                                        </p:attrNameLst>
                                      </p:cBhvr>
                                      <p:to>
                                        <p:strVal val="visible"/>
                                      </p:to>
                                    </p:set>
                                    <p:animEffect transition="in" filter="fade">
                                      <p:cBhvr>
                                        <p:cTn id="46" dur="500"/>
                                        <p:tgtEl>
                                          <p:spTgt spid="278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753"/>
                                        </p:tgtEl>
                                        <p:attrNameLst>
                                          <p:attrName>style.visibility</p:attrName>
                                        </p:attrNameLst>
                                      </p:cBhvr>
                                      <p:to>
                                        <p:strVal val="visible"/>
                                      </p:to>
                                    </p:set>
                                    <p:animEffect transition="in" filter="fade">
                                      <p:cBhvr>
                                        <p:cTn id="49" dur="500"/>
                                        <p:tgtEl>
                                          <p:spTgt spid="275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901"/>
                                        </p:tgtEl>
                                        <p:attrNameLst>
                                          <p:attrName>style.visibility</p:attrName>
                                        </p:attrNameLst>
                                      </p:cBhvr>
                                      <p:to>
                                        <p:strVal val="visible"/>
                                      </p:to>
                                    </p:set>
                                    <p:animEffect transition="in" filter="wipe(down)">
                                      <p:cBhvr>
                                        <p:cTn id="54" dur="500"/>
                                        <p:tgtEl>
                                          <p:spTgt spid="2901"/>
                                        </p:tgtEl>
                                      </p:cBhvr>
                                    </p:animEffect>
                                  </p:childTnLst>
                                </p:cTn>
                              </p:par>
                            </p:childTnLst>
                          </p:cTn>
                        </p:par>
                        <p:par>
                          <p:cTn id="55" fill="hold">
                            <p:stCondLst>
                              <p:cond delay="500"/>
                            </p:stCondLst>
                            <p:childTnLst>
                              <p:par>
                                <p:cTn id="56" presetID="10" presetClass="entr" presetSubtype="0" fill="hold" nodeType="afterEffect">
                                  <p:stCondLst>
                                    <p:cond delay="0"/>
                                  </p:stCondLst>
                                  <p:childTnLst>
                                    <p:set>
                                      <p:cBhvr>
                                        <p:cTn id="57" dur="1" fill="hold">
                                          <p:stCondLst>
                                            <p:cond delay="0"/>
                                          </p:stCondLst>
                                        </p:cTn>
                                        <p:tgtEl>
                                          <p:spTgt spid="2666"/>
                                        </p:tgtEl>
                                        <p:attrNameLst>
                                          <p:attrName>style.visibility</p:attrName>
                                        </p:attrNameLst>
                                      </p:cBhvr>
                                      <p:to>
                                        <p:strVal val="visible"/>
                                      </p:to>
                                    </p:set>
                                    <p:animEffect transition="in" filter="fade">
                                      <p:cBhvr>
                                        <p:cTn id="58" dur="500"/>
                                        <p:tgtEl>
                                          <p:spTgt spid="266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754"/>
                                        </p:tgtEl>
                                        <p:attrNameLst>
                                          <p:attrName>style.visibility</p:attrName>
                                        </p:attrNameLst>
                                      </p:cBhvr>
                                      <p:to>
                                        <p:strVal val="visible"/>
                                      </p:to>
                                    </p:set>
                                    <p:animEffect transition="in" filter="fade">
                                      <p:cBhvr>
                                        <p:cTn id="61" dur="500"/>
                                        <p:tgtEl>
                                          <p:spTgt spid="2754"/>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699"/>
                                        </p:tgtEl>
                                        <p:attrNameLst>
                                          <p:attrName>style.visibility</p:attrName>
                                        </p:attrNameLst>
                                      </p:cBhvr>
                                      <p:to>
                                        <p:strVal val="visible"/>
                                      </p:to>
                                    </p:set>
                                    <p:animEffect transition="in" filter="fade">
                                      <p:cBhvr>
                                        <p:cTn id="66" dur="500"/>
                                        <p:tgtEl>
                                          <p:spTgt spid="2699"/>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757"/>
                                        </p:tgtEl>
                                        <p:attrNameLst>
                                          <p:attrName>style.visibility</p:attrName>
                                        </p:attrNameLst>
                                      </p:cBhvr>
                                      <p:to>
                                        <p:strVal val="visible"/>
                                      </p:to>
                                    </p:set>
                                    <p:animEffect transition="in" filter="fade">
                                      <p:cBhvr>
                                        <p:cTn id="69" dur="500"/>
                                        <p:tgtEl>
                                          <p:spTgt spid="2757"/>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wipe(up)">
                                      <p:cBhvr>
                                        <p:cTn id="72" dur="500"/>
                                        <p:tgtEl>
                                          <p:spTgt spid="14"/>
                                        </p:tgtEl>
                                      </p:cBhvr>
                                    </p:animEffect>
                                  </p:childTnLst>
                                </p:cTn>
                              </p:par>
                            </p:childTnLst>
                          </p:cTn>
                        </p:par>
                        <p:par>
                          <p:cTn id="73" fill="hold">
                            <p:stCondLst>
                              <p:cond delay="500"/>
                            </p:stCondLst>
                            <p:childTnLst>
                              <p:par>
                                <p:cTn id="74" presetID="22" presetClass="entr" presetSubtype="4" fill="hold" grpId="0" nodeType="after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wipe(down)">
                                      <p:cBhvr>
                                        <p:cTn id="76" dur="500"/>
                                        <p:tgtEl>
                                          <p:spTgt spid="18"/>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2686"/>
                                        </p:tgtEl>
                                        <p:attrNameLst>
                                          <p:attrName>style.visibility</p:attrName>
                                        </p:attrNameLst>
                                      </p:cBhvr>
                                      <p:to>
                                        <p:strVal val="visible"/>
                                      </p:to>
                                    </p:set>
                                    <p:animEffect transition="in" filter="fade">
                                      <p:cBhvr>
                                        <p:cTn id="81" dur="500"/>
                                        <p:tgtEl>
                                          <p:spTgt spid="2686"/>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760"/>
                                        </p:tgtEl>
                                        <p:attrNameLst>
                                          <p:attrName>style.visibility</p:attrName>
                                        </p:attrNameLst>
                                      </p:cBhvr>
                                      <p:to>
                                        <p:strVal val="visible"/>
                                      </p:to>
                                    </p:set>
                                    <p:animEffect transition="in" filter="fade">
                                      <p:cBhvr>
                                        <p:cTn id="84" dur="500"/>
                                        <p:tgtEl>
                                          <p:spTgt spid="2760"/>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4"/>
                                        </p:tgtEl>
                                        <p:attrNameLst>
                                          <p:attrName>style.visibility</p:attrName>
                                        </p:attrNameLst>
                                      </p:cBhvr>
                                      <p:to>
                                        <p:strVal val="visible"/>
                                      </p:to>
                                    </p:set>
                                    <p:animEffect transition="in" filter="wipe(up)">
                                      <p:cBhvr>
                                        <p:cTn id="87" dur="500"/>
                                        <p:tgtEl>
                                          <p:spTgt spid="4"/>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2900"/>
                                        </p:tgtEl>
                                        <p:attrNameLst>
                                          <p:attrName>style.visibility</p:attrName>
                                        </p:attrNameLst>
                                      </p:cBhvr>
                                      <p:to>
                                        <p:strVal val="visible"/>
                                      </p:to>
                                    </p:set>
                                    <p:animEffect transition="in" filter="wipe(down)">
                                      <p:cBhvr>
                                        <p:cTn id="92" dur="500"/>
                                        <p:tgtEl>
                                          <p:spTgt spid="2900"/>
                                        </p:tgtEl>
                                      </p:cBhvr>
                                    </p:animEffect>
                                  </p:childTnLst>
                                </p:cTn>
                              </p:par>
                            </p:childTnLst>
                          </p:cTn>
                        </p:par>
                        <p:par>
                          <p:cTn id="93" fill="hold">
                            <p:stCondLst>
                              <p:cond delay="500"/>
                            </p:stCondLst>
                            <p:childTnLst>
                              <p:par>
                                <p:cTn id="94" presetID="10" presetClass="entr" presetSubtype="0" fill="hold" nodeType="afterEffect">
                                  <p:stCondLst>
                                    <p:cond delay="0"/>
                                  </p:stCondLst>
                                  <p:childTnLst>
                                    <p:set>
                                      <p:cBhvr>
                                        <p:cTn id="95" dur="1" fill="hold">
                                          <p:stCondLst>
                                            <p:cond delay="0"/>
                                          </p:stCondLst>
                                        </p:cTn>
                                        <p:tgtEl>
                                          <p:spTgt spid="2618"/>
                                        </p:tgtEl>
                                        <p:attrNameLst>
                                          <p:attrName>style.visibility</p:attrName>
                                        </p:attrNameLst>
                                      </p:cBhvr>
                                      <p:to>
                                        <p:strVal val="visible"/>
                                      </p:to>
                                    </p:set>
                                    <p:animEffect transition="in" filter="fade">
                                      <p:cBhvr>
                                        <p:cTn id="96" dur="500"/>
                                        <p:tgtEl>
                                          <p:spTgt spid="261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2761"/>
                                        </p:tgtEl>
                                        <p:attrNameLst>
                                          <p:attrName>style.visibility</p:attrName>
                                        </p:attrNameLst>
                                      </p:cBhvr>
                                      <p:to>
                                        <p:strVal val="visible"/>
                                      </p:to>
                                    </p:set>
                                    <p:animEffect transition="in" filter="fade">
                                      <p:cBhvr>
                                        <p:cTn id="99" dur="500"/>
                                        <p:tgtEl>
                                          <p:spTgt spid="2761"/>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grpId="0" nodeType="clickEffect">
                                  <p:stCondLst>
                                    <p:cond delay="0"/>
                                  </p:stCondLst>
                                  <p:childTnLst>
                                    <p:set>
                                      <p:cBhvr>
                                        <p:cTn id="103" dur="1" fill="hold">
                                          <p:stCondLst>
                                            <p:cond delay="0"/>
                                          </p:stCondLst>
                                        </p:cTn>
                                        <p:tgtEl>
                                          <p:spTgt spid="2899"/>
                                        </p:tgtEl>
                                        <p:attrNameLst>
                                          <p:attrName>style.visibility</p:attrName>
                                        </p:attrNameLst>
                                      </p:cBhvr>
                                      <p:to>
                                        <p:strVal val="visible"/>
                                      </p:to>
                                    </p:set>
                                    <p:animEffect transition="in" filter="wipe(down)">
                                      <p:cBhvr>
                                        <p:cTn id="104" dur="500"/>
                                        <p:tgtEl>
                                          <p:spTgt spid="2899"/>
                                        </p:tgtEl>
                                      </p:cBhvr>
                                    </p:animEffect>
                                  </p:childTnLst>
                                </p:cTn>
                              </p:par>
                            </p:childTnLst>
                          </p:cTn>
                        </p:par>
                        <p:par>
                          <p:cTn id="105" fill="hold">
                            <p:stCondLst>
                              <p:cond delay="500"/>
                            </p:stCondLst>
                            <p:childTnLst>
                              <p:par>
                                <p:cTn id="106" presetID="10" presetClass="entr" presetSubtype="0" fill="hold" nodeType="afterEffect">
                                  <p:stCondLst>
                                    <p:cond delay="0"/>
                                  </p:stCondLst>
                                  <p:childTnLst>
                                    <p:set>
                                      <p:cBhvr>
                                        <p:cTn id="107" dur="1" fill="hold">
                                          <p:stCondLst>
                                            <p:cond delay="0"/>
                                          </p:stCondLst>
                                        </p:cTn>
                                        <p:tgtEl>
                                          <p:spTgt spid="2653"/>
                                        </p:tgtEl>
                                        <p:attrNameLst>
                                          <p:attrName>style.visibility</p:attrName>
                                        </p:attrNameLst>
                                      </p:cBhvr>
                                      <p:to>
                                        <p:strVal val="visible"/>
                                      </p:to>
                                    </p:set>
                                    <p:animEffect transition="in" filter="fade">
                                      <p:cBhvr>
                                        <p:cTn id="108" dur="500"/>
                                        <p:tgtEl>
                                          <p:spTgt spid="2653"/>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2770"/>
                                        </p:tgtEl>
                                        <p:attrNameLst>
                                          <p:attrName>style.visibility</p:attrName>
                                        </p:attrNameLst>
                                      </p:cBhvr>
                                      <p:to>
                                        <p:strVal val="visible"/>
                                      </p:to>
                                    </p:set>
                                    <p:animEffect transition="in" filter="fade">
                                      <p:cBhvr>
                                        <p:cTn id="111" dur="500"/>
                                        <p:tgtEl>
                                          <p:spTgt spid="2770"/>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2898"/>
                                        </p:tgtEl>
                                        <p:attrNameLst>
                                          <p:attrName>style.visibility</p:attrName>
                                        </p:attrNameLst>
                                      </p:cBhvr>
                                      <p:to>
                                        <p:strVal val="visible"/>
                                      </p:to>
                                    </p:set>
                                    <p:animEffect transition="in" filter="wipe(down)">
                                      <p:cBhvr>
                                        <p:cTn id="116" dur="500"/>
                                        <p:tgtEl>
                                          <p:spTgt spid="2898"/>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2762"/>
                                        </p:tgtEl>
                                        <p:attrNameLst>
                                          <p:attrName>style.visibility</p:attrName>
                                        </p:attrNameLst>
                                      </p:cBhvr>
                                      <p:to>
                                        <p:strVal val="visible"/>
                                      </p:to>
                                    </p:set>
                                    <p:animEffect transition="in" filter="fade">
                                      <p:cBhvr>
                                        <p:cTn id="121" dur="500"/>
                                        <p:tgtEl>
                                          <p:spTgt spid="2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 grpId="0" animBg="1"/>
      <p:bldP spid="2899" grpId="0" animBg="1"/>
      <p:bldP spid="2900" grpId="0" animBg="1"/>
      <p:bldP spid="2901" grpId="0" animBg="1"/>
      <p:bldP spid="2902" grpId="0" animBg="1"/>
      <p:bldP spid="49" grpId="0" animBg="1"/>
      <p:bldP spid="14" grpId="0" animBg="1"/>
      <p:bldP spid="4" grpId="0" animBg="1"/>
      <p:bldP spid="18" grpId="0" animBg="1"/>
      <p:bldP spid="48" grpId="0" animBg="1"/>
      <p:bldP spid="3" grpId="0"/>
      <p:bldP spid="19" grpId="0"/>
      <p:bldP spid="2752" grpId="0"/>
      <p:bldP spid="2753" grpId="0"/>
      <p:bldP spid="2754" grpId="0"/>
      <p:bldP spid="2757" grpId="0"/>
      <p:bldP spid="2760" grpId="0"/>
      <p:bldP spid="2761" grpId="0"/>
      <p:bldP spid="277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A2187-BEE4-8B63-B68E-5E255326C6D3}"/>
              </a:ext>
            </a:extLst>
          </p:cNvPr>
          <p:cNvSpPr txBox="1"/>
          <p:nvPr/>
        </p:nvSpPr>
        <p:spPr>
          <a:xfrm>
            <a:off x="387458" y="517027"/>
            <a:ext cx="3167575" cy="1587845"/>
          </a:xfrm>
          <a:prstGeom prst="rect">
            <a:avLst/>
          </a:prstGeom>
          <a:noFill/>
        </p:spPr>
        <p:txBody>
          <a:bodyPr wrap="square" lIns="216000" tIns="0" rIns="0" bIns="0" anchor="ctr" anchorCtr="0">
            <a:noAutofit/>
          </a:bodyPr>
          <a:lstStyle/>
          <a:p>
            <a:r>
              <a:rPr lang="en-GB" sz="8000" dirty="0">
                <a:gradFill>
                  <a:gsLst>
                    <a:gs pos="14000">
                      <a:srgbClr val="FFA500"/>
                    </a:gs>
                    <a:gs pos="91000">
                      <a:srgbClr val="27FAEF"/>
                    </a:gs>
                  </a:gsLst>
                  <a:path path="circle">
                    <a:fillToRect l="100000" t="100000"/>
                  </a:path>
                </a:gradFill>
                <a:latin typeface="Gotham Medium" pitchFamily="2" charset="0"/>
                <a:cs typeface="Gotham Medium" pitchFamily="2" charset="0"/>
              </a:rPr>
              <a:t>Steps</a:t>
            </a:r>
            <a:endParaRPr lang="en-GB" sz="13800" dirty="0">
              <a:gradFill>
                <a:gsLst>
                  <a:gs pos="14000">
                    <a:srgbClr val="FFA500"/>
                  </a:gs>
                  <a:gs pos="91000">
                    <a:srgbClr val="27FAEF"/>
                  </a:gs>
                </a:gsLst>
                <a:path path="circle">
                  <a:fillToRect l="100000" t="100000"/>
                </a:path>
              </a:gradFill>
              <a:latin typeface="Gotham Medium" pitchFamily="2" charset="0"/>
              <a:cs typeface="Gotham Medium" pitchFamily="2" charset="0"/>
            </a:endParaRP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616" name="Group 2615">
            <a:extLst>
              <a:ext uri="{FF2B5EF4-FFF2-40B4-BE49-F238E27FC236}">
                <a16:creationId xmlns:a16="http://schemas.microsoft.com/office/drawing/2014/main" id="{47531CA7-E05B-16E8-F1B2-ADB46BC7C2C8}"/>
              </a:ext>
            </a:extLst>
          </p:cNvPr>
          <p:cNvGrpSpPr/>
          <p:nvPr/>
        </p:nvGrpSpPr>
        <p:grpSpPr>
          <a:xfrm>
            <a:off x="8533686" y="2925133"/>
            <a:ext cx="2378390" cy="1447824"/>
            <a:chOff x="9432004" y="3036228"/>
            <a:chExt cx="1789622" cy="1135006"/>
          </a:xfrm>
        </p:grpSpPr>
        <p:sp>
          <p:nvSpPr>
            <p:cNvPr id="2571" name="Freeform 2570">
              <a:extLst>
                <a:ext uri="{FF2B5EF4-FFF2-40B4-BE49-F238E27FC236}">
                  <a16:creationId xmlns:a16="http://schemas.microsoft.com/office/drawing/2014/main" id="{C799377F-7BAB-033C-2A09-1D7176262DA0}"/>
                </a:ext>
              </a:extLst>
            </p:cNvPr>
            <p:cNvSpPr/>
            <p:nvPr/>
          </p:nvSpPr>
          <p:spPr>
            <a:xfrm>
              <a:off x="9432004" y="3773856"/>
              <a:ext cx="1781567" cy="397378"/>
            </a:xfrm>
            <a:custGeom>
              <a:avLst/>
              <a:gdLst>
                <a:gd name="connsiteX0" fmla="*/ -568 w 1781567"/>
                <a:gd name="connsiteY0" fmla="*/ 144118 h 397378"/>
                <a:gd name="connsiteX1" fmla="*/ 113126 w 1781567"/>
                <a:gd name="connsiteY1" fmla="*/ 397556 h 397378"/>
                <a:gd name="connsiteX2" fmla="*/ 1780999 w 1781567"/>
                <a:gd name="connsiteY2" fmla="*/ 122033 h 397378"/>
                <a:gd name="connsiteX3" fmla="*/ 1333481 w 1781567"/>
                <a:gd name="connsiteY3" fmla="*/ 178 h 397378"/>
              </a:gdLst>
              <a:ahLst/>
              <a:cxnLst>
                <a:cxn ang="0">
                  <a:pos x="connsiteX0" y="connsiteY0"/>
                </a:cxn>
                <a:cxn ang="0">
                  <a:pos x="connsiteX1" y="connsiteY1"/>
                </a:cxn>
                <a:cxn ang="0">
                  <a:pos x="connsiteX2" y="connsiteY2"/>
                </a:cxn>
                <a:cxn ang="0">
                  <a:pos x="connsiteX3" y="connsiteY3"/>
                </a:cxn>
              </a:cxnLst>
              <a:rect l="l" t="t" r="r" b="b"/>
              <a:pathLst>
                <a:path w="1781567" h="397378">
                  <a:moveTo>
                    <a:pt x="-568" y="144118"/>
                  </a:moveTo>
                  <a:lnTo>
                    <a:pt x="113126" y="397556"/>
                  </a:lnTo>
                  <a:lnTo>
                    <a:pt x="1780999" y="122033"/>
                  </a:lnTo>
                  <a:lnTo>
                    <a:pt x="1333481" y="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p>
          </p:txBody>
        </p:sp>
        <p:sp>
          <p:nvSpPr>
            <p:cNvPr id="2565" name="Freeform 2564">
              <a:extLst>
                <a:ext uri="{FF2B5EF4-FFF2-40B4-BE49-F238E27FC236}">
                  <a16:creationId xmlns:a16="http://schemas.microsoft.com/office/drawing/2014/main" id="{3BCE71A4-B75C-B039-0FA4-A7FF672BCEBD}"/>
                </a:ext>
              </a:extLst>
            </p:cNvPr>
            <p:cNvSpPr/>
            <p:nvPr/>
          </p:nvSpPr>
          <p:spPr>
            <a:xfrm>
              <a:off x="10791184" y="3779884"/>
              <a:ext cx="430442" cy="115820"/>
            </a:xfrm>
            <a:custGeom>
              <a:avLst/>
              <a:gdLst>
                <a:gd name="connsiteX0" fmla="*/ -568 w 430442"/>
                <a:gd name="connsiteY0" fmla="*/ 991 h 115820"/>
                <a:gd name="connsiteX1" fmla="*/ 421798 w 430442"/>
                <a:gd name="connsiteY1" fmla="*/ 115998 h 115820"/>
                <a:gd name="connsiteX2" fmla="*/ 429874 w 430442"/>
                <a:gd name="connsiteY2" fmla="*/ 114665 h 115820"/>
                <a:gd name="connsiteX3" fmla="*/ 6752 w 430442"/>
                <a:gd name="connsiteY3" fmla="*/ 178 h 115820"/>
              </a:gdLst>
              <a:ahLst/>
              <a:cxnLst>
                <a:cxn ang="0">
                  <a:pos x="connsiteX0" y="connsiteY0"/>
                </a:cxn>
                <a:cxn ang="0">
                  <a:pos x="connsiteX1" y="connsiteY1"/>
                </a:cxn>
                <a:cxn ang="0">
                  <a:pos x="connsiteX2" y="connsiteY2"/>
                </a:cxn>
                <a:cxn ang="0">
                  <a:pos x="connsiteX3" y="connsiteY3"/>
                </a:cxn>
              </a:cxnLst>
              <a:rect l="l" t="t" r="r" b="b"/>
              <a:pathLst>
                <a:path w="430442" h="115820">
                  <a:moveTo>
                    <a:pt x="-568" y="991"/>
                  </a:moveTo>
                  <a:lnTo>
                    <a:pt x="421798" y="115998"/>
                  </a:lnTo>
                  <a:lnTo>
                    <a:pt x="429874" y="114665"/>
                  </a:lnTo>
                  <a:lnTo>
                    <a:pt x="6752" y="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79" name="Freeform 2578">
              <a:extLst>
                <a:ext uri="{FF2B5EF4-FFF2-40B4-BE49-F238E27FC236}">
                  <a16:creationId xmlns:a16="http://schemas.microsoft.com/office/drawing/2014/main" id="{E7171FE0-61FF-D8B0-4427-FE43CF1FD03C}"/>
                </a:ext>
              </a:extLst>
            </p:cNvPr>
            <p:cNvSpPr/>
            <p:nvPr/>
          </p:nvSpPr>
          <p:spPr>
            <a:xfrm>
              <a:off x="10567071" y="3840888"/>
              <a:ext cx="305002" cy="75446"/>
            </a:xfrm>
            <a:custGeom>
              <a:avLst/>
              <a:gdLst>
                <a:gd name="connsiteX0" fmla="*/ -568 w 305002"/>
                <a:gd name="connsiteY0" fmla="*/ 17930 h 75446"/>
                <a:gd name="connsiteX1" fmla="*/ 154535 w 305002"/>
                <a:gd name="connsiteY1" fmla="*/ 75624 h 75446"/>
                <a:gd name="connsiteX2" fmla="*/ 304434 w 305002"/>
                <a:gd name="connsiteY2" fmla="*/ 53483 h 75446"/>
                <a:gd name="connsiteX3" fmla="*/ 140976 w 305002"/>
                <a:gd name="connsiteY3" fmla="*/ 178 h 75446"/>
              </a:gdLst>
              <a:ahLst/>
              <a:cxnLst>
                <a:cxn ang="0">
                  <a:pos x="connsiteX0" y="connsiteY0"/>
                </a:cxn>
                <a:cxn ang="0">
                  <a:pos x="connsiteX1" y="connsiteY1"/>
                </a:cxn>
                <a:cxn ang="0">
                  <a:pos x="connsiteX2" y="connsiteY2"/>
                </a:cxn>
                <a:cxn ang="0">
                  <a:pos x="connsiteX3" y="connsiteY3"/>
                </a:cxn>
              </a:cxnLst>
              <a:rect l="l" t="t" r="r" b="b"/>
              <a:pathLst>
                <a:path w="305002" h="75446">
                  <a:moveTo>
                    <a:pt x="-568" y="17930"/>
                  </a:moveTo>
                  <a:lnTo>
                    <a:pt x="154535" y="75624"/>
                  </a:lnTo>
                  <a:lnTo>
                    <a:pt x="304434" y="53483"/>
                  </a:lnTo>
                  <a:lnTo>
                    <a:pt x="140976" y="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0" name="Freeform 2579">
              <a:extLst>
                <a:ext uri="{FF2B5EF4-FFF2-40B4-BE49-F238E27FC236}">
                  <a16:creationId xmlns:a16="http://schemas.microsoft.com/office/drawing/2014/main" id="{56836321-207D-8C04-9D05-0A1BFF9ADE07}"/>
                </a:ext>
              </a:extLst>
            </p:cNvPr>
            <p:cNvSpPr/>
            <p:nvPr/>
          </p:nvSpPr>
          <p:spPr>
            <a:xfrm>
              <a:off x="10567071" y="3066645"/>
              <a:ext cx="141558" cy="791995"/>
            </a:xfrm>
            <a:custGeom>
              <a:avLst/>
              <a:gdLst>
                <a:gd name="connsiteX0" fmla="*/ -568 w 141558"/>
                <a:gd name="connsiteY0" fmla="*/ 178 h 791995"/>
                <a:gd name="connsiteX1" fmla="*/ -568 w 141558"/>
                <a:gd name="connsiteY1" fmla="*/ 792173 h 791995"/>
                <a:gd name="connsiteX2" fmla="*/ 140990 w 141558"/>
                <a:gd name="connsiteY2" fmla="*/ 774421 h 791995"/>
                <a:gd name="connsiteX3" fmla="*/ 140990 w 141558"/>
                <a:gd name="connsiteY3" fmla="*/ 13439 h 791995"/>
              </a:gdLst>
              <a:ahLst/>
              <a:cxnLst>
                <a:cxn ang="0">
                  <a:pos x="connsiteX0" y="connsiteY0"/>
                </a:cxn>
                <a:cxn ang="0">
                  <a:pos x="connsiteX1" y="connsiteY1"/>
                </a:cxn>
                <a:cxn ang="0">
                  <a:pos x="connsiteX2" y="connsiteY2"/>
                </a:cxn>
                <a:cxn ang="0">
                  <a:pos x="connsiteX3" y="connsiteY3"/>
                </a:cxn>
              </a:cxnLst>
              <a:rect l="l" t="t" r="r" b="b"/>
              <a:pathLst>
                <a:path w="141558" h="791995">
                  <a:moveTo>
                    <a:pt x="-568" y="178"/>
                  </a:moveTo>
                  <a:lnTo>
                    <a:pt x="-568" y="792173"/>
                  </a:lnTo>
                  <a:lnTo>
                    <a:pt x="140990" y="774421"/>
                  </a:lnTo>
                  <a:lnTo>
                    <a:pt x="140990" y="13439"/>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1" name="Freeform 2580">
              <a:extLst>
                <a:ext uri="{FF2B5EF4-FFF2-40B4-BE49-F238E27FC236}">
                  <a16:creationId xmlns:a16="http://schemas.microsoft.com/office/drawing/2014/main" id="{9786BEE9-A68D-84D4-B7FD-32FF60285EF0}"/>
                </a:ext>
              </a:extLst>
            </p:cNvPr>
            <p:cNvSpPr/>
            <p:nvPr/>
          </p:nvSpPr>
          <p:spPr>
            <a:xfrm>
              <a:off x="10708685" y="3052213"/>
              <a:ext cx="163457" cy="841950"/>
            </a:xfrm>
            <a:custGeom>
              <a:avLst/>
              <a:gdLst>
                <a:gd name="connsiteX0" fmla="*/ -568 w 163457"/>
                <a:gd name="connsiteY0" fmla="*/ 27862 h 841950"/>
                <a:gd name="connsiteX1" fmla="*/ 162889 w 163457"/>
                <a:gd name="connsiteY1" fmla="*/ 178 h 841950"/>
                <a:gd name="connsiteX2" fmla="*/ 162889 w 163457"/>
                <a:gd name="connsiteY2" fmla="*/ 842129 h 841950"/>
                <a:gd name="connsiteX3" fmla="*/ -568 w 163457"/>
                <a:gd name="connsiteY3" fmla="*/ 788823 h 841950"/>
              </a:gdLst>
              <a:ahLst/>
              <a:cxnLst>
                <a:cxn ang="0">
                  <a:pos x="connsiteX0" y="connsiteY0"/>
                </a:cxn>
                <a:cxn ang="0">
                  <a:pos x="connsiteX1" y="connsiteY1"/>
                </a:cxn>
                <a:cxn ang="0">
                  <a:pos x="connsiteX2" y="connsiteY2"/>
                </a:cxn>
                <a:cxn ang="0">
                  <a:pos x="connsiteX3" y="connsiteY3"/>
                </a:cxn>
              </a:cxnLst>
              <a:rect l="l" t="t" r="r" b="b"/>
              <a:pathLst>
                <a:path w="163457" h="841950">
                  <a:moveTo>
                    <a:pt x="-568" y="27862"/>
                  </a:moveTo>
                  <a:lnTo>
                    <a:pt x="162889" y="178"/>
                  </a:lnTo>
                  <a:lnTo>
                    <a:pt x="162889" y="842129"/>
                  </a:lnTo>
                  <a:lnTo>
                    <a:pt x="-568" y="78882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2" name="Freeform 2581">
              <a:extLst>
                <a:ext uri="{FF2B5EF4-FFF2-40B4-BE49-F238E27FC236}">
                  <a16:creationId xmlns:a16="http://schemas.microsoft.com/office/drawing/2014/main" id="{AE412B12-8E0B-6CBB-4406-F8E6F41A67F0}"/>
                </a:ext>
              </a:extLst>
            </p:cNvPr>
            <p:cNvSpPr/>
            <p:nvPr/>
          </p:nvSpPr>
          <p:spPr>
            <a:xfrm>
              <a:off x="10567071" y="3036234"/>
              <a:ext cx="305002" cy="43663"/>
            </a:xfrm>
            <a:custGeom>
              <a:avLst/>
              <a:gdLst>
                <a:gd name="connsiteX0" fmla="*/ -568 w 305002"/>
                <a:gd name="connsiteY0" fmla="*/ 30589 h 43663"/>
                <a:gd name="connsiteX1" fmla="*/ 154535 w 305002"/>
                <a:gd name="connsiteY1" fmla="*/ 178 h 43663"/>
                <a:gd name="connsiteX2" fmla="*/ 304434 w 305002"/>
                <a:gd name="connsiteY2" fmla="*/ 16157 h 43663"/>
                <a:gd name="connsiteX3" fmla="*/ 140976 w 305002"/>
                <a:gd name="connsiteY3" fmla="*/ 43841 h 43663"/>
              </a:gdLst>
              <a:ahLst/>
              <a:cxnLst>
                <a:cxn ang="0">
                  <a:pos x="connsiteX0" y="connsiteY0"/>
                </a:cxn>
                <a:cxn ang="0">
                  <a:pos x="connsiteX1" y="connsiteY1"/>
                </a:cxn>
                <a:cxn ang="0">
                  <a:pos x="connsiteX2" y="connsiteY2"/>
                </a:cxn>
                <a:cxn ang="0">
                  <a:pos x="connsiteX3" y="connsiteY3"/>
                </a:cxn>
              </a:cxnLst>
              <a:rect l="l" t="t" r="r" b="b"/>
              <a:pathLst>
                <a:path w="305002" h="43663">
                  <a:moveTo>
                    <a:pt x="-568" y="30589"/>
                  </a:moveTo>
                  <a:lnTo>
                    <a:pt x="154535" y="178"/>
                  </a:lnTo>
                  <a:lnTo>
                    <a:pt x="304434" y="16157"/>
                  </a:lnTo>
                  <a:lnTo>
                    <a:pt x="140976" y="4384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3" name="Freeform 2582">
              <a:extLst>
                <a:ext uri="{FF2B5EF4-FFF2-40B4-BE49-F238E27FC236}">
                  <a16:creationId xmlns:a16="http://schemas.microsoft.com/office/drawing/2014/main" id="{E89AE3E6-AD97-8F7B-FF5B-5EC2DF148E75}"/>
                </a:ext>
              </a:extLst>
            </p:cNvPr>
            <p:cNvSpPr/>
            <p:nvPr/>
          </p:nvSpPr>
          <p:spPr>
            <a:xfrm>
              <a:off x="10722215" y="3036228"/>
              <a:ext cx="149899" cy="880111"/>
            </a:xfrm>
            <a:custGeom>
              <a:avLst/>
              <a:gdLst>
                <a:gd name="connsiteX0" fmla="*/ -568 w 149899"/>
                <a:gd name="connsiteY0" fmla="*/ 178 h 880111"/>
                <a:gd name="connsiteX1" fmla="*/ -568 w 149899"/>
                <a:gd name="connsiteY1" fmla="*/ 880289 h 880111"/>
                <a:gd name="connsiteX2" fmla="*/ 149331 w 149899"/>
                <a:gd name="connsiteY2" fmla="*/ 858147 h 880111"/>
                <a:gd name="connsiteX3" fmla="*/ 149331 w 149899"/>
                <a:gd name="connsiteY3" fmla="*/ 16197 h 880111"/>
              </a:gdLst>
              <a:ahLst/>
              <a:cxnLst>
                <a:cxn ang="0">
                  <a:pos x="connsiteX0" y="connsiteY0"/>
                </a:cxn>
                <a:cxn ang="0">
                  <a:pos x="connsiteX1" y="connsiteY1"/>
                </a:cxn>
                <a:cxn ang="0">
                  <a:pos x="connsiteX2" y="connsiteY2"/>
                </a:cxn>
                <a:cxn ang="0">
                  <a:pos x="connsiteX3" y="connsiteY3"/>
                </a:cxn>
              </a:cxnLst>
              <a:rect l="l" t="t" r="r" b="b"/>
              <a:pathLst>
                <a:path w="149899" h="880111">
                  <a:moveTo>
                    <a:pt x="-568" y="178"/>
                  </a:moveTo>
                  <a:lnTo>
                    <a:pt x="-568" y="880289"/>
                  </a:lnTo>
                  <a:lnTo>
                    <a:pt x="149331" y="858147"/>
                  </a:lnTo>
                  <a:lnTo>
                    <a:pt x="149331" y="1619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p>
          </p:txBody>
        </p:sp>
        <p:sp>
          <p:nvSpPr>
            <p:cNvPr id="2584" name="Freeform 2583">
              <a:extLst>
                <a:ext uri="{FF2B5EF4-FFF2-40B4-BE49-F238E27FC236}">
                  <a16:creationId xmlns:a16="http://schemas.microsoft.com/office/drawing/2014/main" id="{1460F6AD-A4E5-C3C6-85E7-7C0F051A7783}"/>
                </a:ext>
              </a:extLst>
            </p:cNvPr>
            <p:cNvSpPr/>
            <p:nvPr/>
          </p:nvSpPr>
          <p:spPr>
            <a:xfrm>
              <a:off x="10567071" y="3036234"/>
              <a:ext cx="155102" cy="880111"/>
            </a:xfrm>
            <a:custGeom>
              <a:avLst/>
              <a:gdLst>
                <a:gd name="connsiteX0" fmla="*/ -568 w 155102"/>
                <a:gd name="connsiteY0" fmla="*/ 30589 h 880111"/>
                <a:gd name="connsiteX1" fmla="*/ 154535 w 155102"/>
                <a:gd name="connsiteY1" fmla="*/ 178 h 880111"/>
                <a:gd name="connsiteX2" fmla="*/ 154535 w 155102"/>
                <a:gd name="connsiteY2" fmla="*/ 880289 h 880111"/>
                <a:gd name="connsiteX3" fmla="*/ -568 w 155102"/>
                <a:gd name="connsiteY3" fmla="*/ 822595 h 880111"/>
              </a:gdLst>
              <a:ahLst/>
              <a:cxnLst>
                <a:cxn ang="0">
                  <a:pos x="connsiteX0" y="connsiteY0"/>
                </a:cxn>
                <a:cxn ang="0">
                  <a:pos x="connsiteX1" y="connsiteY1"/>
                </a:cxn>
                <a:cxn ang="0">
                  <a:pos x="connsiteX2" y="connsiteY2"/>
                </a:cxn>
                <a:cxn ang="0">
                  <a:pos x="connsiteX3" y="connsiteY3"/>
                </a:cxn>
              </a:cxnLst>
              <a:rect l="l" t="t" r="r" b="b"/>
              <a:pathLst>
                <a:path w="155102" h="880111">
                  <a:moveTo>
                    <a:pt x="-568" y="30589"/>
                  </a:moveTo>
                  <a:lnTo>
                    <a:pt x="154535" y="178"/>
                  </a:lnTo>
                  <a:lnTo>
                    <a:pt x="154535" y="880289"/>
                  </a:lnTo>
                  <a:lnTo>
                    <a:pt x="-568" y="82259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p>
          </p:txBody>
        </p:sp>
        <p:sp>
          <p:nvSpPr>
            <p:cNvPr id="2585" name="Freeform 2584">
              <a:extLst>
                <a:ext uri="{FF2B5EF4-FFF2-40B4-BE49-F238E27FC236}">
                  <a16:creationId xmlns:a16="http://schemas.microsoft.com/office/drawing/2014/main" id="{51137B5D-A8F2-BF18-86C9-B782F2A8E10C}"/>
                </a:ext>
              </a:extLst>
            </p:cNvPr>
            <p:cNvSpPr/>
            <p:nvPr/>
          </p:nvSpPr>
          <p:spPr>
            <a:xfrm>
              <a:off x="10344762" y="3866571"/>
              <a:ext cx="310074" cy="84932"/>
            </a:xfrm>
            <a:custGeom>
              <a:avLst/>
              <a:gdLst>
                <a:gd name="connsiteX0" fmla="*/ -568 w 310074"/>
                <a:gd name="connsiteY0" fmla="*/ 20133 h 84932"/>
                <a:gd name="connsiteX1" fmla="*/ 138777 w 310074"/>
                <a:gd name="connsiteY1" fmla="*/ 85110 h 84932"/>
                <a:gd name="connsiteX2" fmla="*/ 309506 w 310074"/>
                <a:gd name="connsiteY2" fmla="*/ 59893 h 84932"/>
                <a:gd name="connsiteX3" fmla="*/ 158552 w 310074"/>
                <a:gd name="connsiteY3" fmla="*/ 178 h 84932"/>
              </a:gdLst>
              <a:ahLst/>
              <a:cxnLst>
                <a:cxn ang="0">
                  <a:pos x="connsiteX0" y="connsiteY0"/>
                </a:cxn>
                <a:cxn ang="0">
                  <a:pos x="connsiteX1" y="connsiteY1"/>
                </a:cxn>
                <a:cxn ang="0">
                  <a:pos x="connsiteX2" y="connsiteY2"/>
                </a:cxn>
                <a:cxn ang="0">
                  <a:pos x="connsiteX3" y="connsiteY3"/>
                </a:cxn>
              </a:cxnLst>
              <a:rect l="l" t="t" r="r" b="b"/>
              <a:pathLst>
                <a:path w="310074" h="84932">
                  <a:moveTo>
                    <a:pt x="-568" y="20133"/>
                  </a:moveTo>
                  <a:lnTo>
                    <a:pt x="138777" y="85110"/>
                  </a:lnTo>
                  <a:lnTo>
                    <a:pt x="309506" y="59893"/>
                  </a:lnTo>
                  <a:lnTo>
                    <a:pt x="158552" y="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6" name="Freeform 2585">
              <a:extLst>
                <a:ext uri="{FF2B5EF4-FFF2-40B4-BE49-F238E27FC236}">
                  <a16:creationId xmlns:a16="http://schemas.microsoft.com/office/drawing/2014/main" id="{030111DA-6CFE-74A5-432C-B84E799106A5}"/>
                </a:ext>
              </a:extLst>
            </p:cNvPr>
            <p:cNvSpPr/>
            <p:nvPr/>
          </p:nvSpPr>
          <p:spPr>
            <a:xfrm>
              <a:off x="10344762" y="3397452"/>
              <a:ext cx="159113" cy="489066"/>
            </a:xfrm>
            <a:custGeom>
              <a:avLst/>
              <a:gdLst>
                <a:gd name="connsiteX0" fmla="*/ -568 w 159113"/>
                <a:gd name="connsiteY0" fmla="*/ 178 h 489066"/>
                <a:gd name="connsiteX1" fmla="*/ -568 w 159113"/>
                <a:gd name="connsiteY1" fmla="*/ 489245 h 489066"/>
                <a:gd name="connsiteX2" fmla="*/ 158545 w 159113"/>
                <a:gd name="connsiteY2" fmla="*/ 469290 h 489066"/>
                <a:gd name="connsiteX3" fmla="*/ 158545 w 159113"/>
                <a:gd name="connsiteY3" fmla="*/ 496 h 489066"/>
              </a:gdLst>
              <a:ahLst/>
              <a:cxnLst>
                <a:cxn ang="0">
                  <a:pos x="connsiteX0" y="connsiteY0"/>
                </a:cxn>
                <a:cxn ang="0">
                  <a:pos x="connsiteX1" y="connsiteY1"/>
                </a:cxn>
                <a:cxn ang="0">
                  <a:pos x="connsiteX2" y="connsiteY2"/>
                </a:cxn>
                <a:cxn ang="0">
                  <a:pos x="connsiteX3" y="connsiteY3"/>
                </a:cxn>
              </a:cxnLst>
              <a:rect l="l" t="t" r="r" b="b"/>
              <a:pathLst>
                <a:path w="159113" h="489066">
                  <a:moveTo>
                    <a:pt x="-568" y="178"/>
                  </a:moveTo>
                  <a:lnTo>
                    <a:pt x="-568" y="489245"/>
                  </a:lnTo>
                  <a:lnTo>
                    <a:pt x="158545" y="469290"/>
                  </a:lnTo>
                  <a:lnTo>
                    <a:pt x="158545" y="49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7" name="Freeform 2586">
              <a:extLst>
                <a:ext uri="{FF2B5EF4-FFF2-40B4-BE49-F238E27FC236}">
                  <a16:creationId xmlns:a16="http://schemas.microsoft.com/office/drawing/2014/main" id="{8AEB6289-019F-6570-DA28-97B19C7CF37A}"/>
                </a:ext>
              </a:extLst>
            </p:cNvPr>
            <p:cNvSpPr/>
            <p:nvPr/>
          </p:nvSpPr>
          <p:spPr>
            <a:xfrm>
              <a:off x="10503861" y="3397778"/>
              <a:ext cx="150953" cy="528511"/>
            </a:xfrm>
            <a:custGeom>
              <a:avLst/>
              <a:gdLst>
                <a:gd name="connsiteX0" fmla="*/ -568 w 150953"/>
                <a:gd name="connsiteY0" fmla="*/ 178 h 528511"/>
                <a:gd name="connsiteX1" fmla="*/ 150385 w 150953"/>
                <a:gd name="connsiteY1" fmla="*/ 6728 h 528511"/>
                <a:gd name="connsiteX2" fmla="*/ 150385 w 150953"/>
                <a:gd name="connsiteY2" fmla="*/ 528689 h 528511"/>
                <a:gd name="connsiteX3" fmla="*/ -568 w 150953"/>
                <a:gd name="connsiteY3" fmla="*/ 468973 h 528511"/>
              </a:gdLst>
              <a:ahLst/>
              <a:cxnLst>
                <a:cxn ang="0">
                  <a:pos x="connsiteX0" y="connsiteY0"/>
                </a:cxn>
                <a:cxn ang="0">
                  <a:pos x="connsiteX1" y="connsiteY1"/>
                </a:cxn>
                <a:cxn ang="0">
                  <a:pos x="connsiteX2" y="connsiteY2"/>
                </a:cxn>
                <a:cxn ang="0">
                  <a:pos x="connsiteX3" y="connsiteY3"/>
                </a:cxn>
              </a:cxnLst>
              <a:rect l="l" t="t" r="r" b="b"/>
              <a:pathLst>
                <a:path w="150953" h="528511">
                  <a:moveTo>
                    <a:pt x="-568" y="178"/>
                  </a:moveTo>
                  <a:lnTo>
                    <a:pt x="150385" y="6728"/>
                  </a:lnTo>
                  <a:lnTo>
                    <a:pt x="150385" y="528689"/>
                  </a:lnTo>
                  <a:lnTo>
                    <a:pt x="-568" y="46897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8" name="Freeform 2587">
              <a:extLst>
                <a:ext uri="{FF2B5EF4-FFF2-40B4-BE49-F238E27FC236}">
                  <a16:creationId xmlns:a16="http://schemas.microsoft.com/office/drawing/2014/main" id="{9836D8A4-9090-2EE6-30AB-7BDBFADF03FA}"/>
                </a:ext>
              </a:extLst>
            </p:cNvPr>
            <p:cNvSpPr/>
            <p:nvPr/>
          </p:nvSpPr>
          <p:spPr>
            <a:xfrm>
              <a:off x="10344762" y="3397452"/>
              <a:ext cx="310074" cy="6870"/>
            </a:xfrm>
            <a:custGeom>
              <a:avLst/>
              <a:gdLst>
                <a:gd name="connsiteX0" fmla="*/ -568 w 310074"/>
                <a:gd name="connsiteY0" fmla="*/ 178 h 6870"/>
                <a:gd name="connsiteX1" fmla="*/ 138777 w 310074"/>
                <a:gd name="connsiteY1" fmla="*/ 7007 h 6870"/>
                <a:gd name="connsiteX2" fmla="*/ 309506 w 310074"/>
                <a:gd name="connsiteY2" fmla="*/ 7048 h 6870"/>
                <a:gd name="connsiteX3" fmla="*/ 158552 w 310074"/>
                <a:gd name="connsiteY3" fmla="*/ 498 h 6870"/>
              </a:gdLst>
              <a:ahLst/>
              <a:cxnLst>
                <a:cxn ang="0">
                  <a:pos x="connsiteX0" y="connsiteY0"/>
                </a:cxn>
                <a:cxn ang="0">
                  <a:pos x="connsiteX1" y="connsiteY1"/>
                </a:cxn>
                <a:cxn ang="0">
                  <a:pos x="connsiteX2" y="connsiteY2"/>
                </a:cxn>
                <a:cxn ang="0">
                  <a:pos x="connsiteX3" y="connsiteY3"/>
                </a:cxn>
              </a:cxnLst>
              <a:rect l="l" t="t" r="r" b="b"/>
              <a:pathLst>
                <a:path w="310074" h="6870">
                  <a:moveTo>
                    <a:pt x="-568" y="178"/>
                  </a:moveTo>
                  <a:lnTo>
                    <a:pt x="138777" y="7007"/>
                  </a:lnTo>
                  <a:lnTo>
                    <a:pt x="309506" y="7048"/>
                  </a:lnTo>
                  <a:lnTo>
                    <a:pt x="158552" y="49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9" name="Freeform 2588">
              <a:extLst>
                <a:ext uri="{FF2B5EF4-FFF2-40B4-BE49-F238E27FC236}">
                  <a16:creationId xmlns:a16="http://schemas.microsoft.com/office/drawing/2014/main" id="{760BDAF9-3D17-4641-07D9-4865D632169A}"/>
                </a:ext>
              </a:extLst>
            </p:cNvPr>
            <p:cNvSpPr/>
            <p:nvPr/>
          </p:nvSpPr>
          <p:spPr>
            <a:xfrm>
              <a:off x="10484086" y="3404286"/>
              <a:ext cx="170728" cy="547216"/>
            </a:xfrm>
            <a:custGeom>
              <a:avLst/>
              <a:gdLst>
                <a:gd name="connsiteX0" fmla="*/ -568 w 170728"/>
                <a:gd name="connsiteY0" fmla="*/ 178 h 547216"/>
                <a:gd name="connsiteX1" fmla="*/ -568 w 170728"/>
                <a:gd name="connsiteY1" fmla="*/ 547394 h 547216"/>
                <a:gd name="connsiteX2" fmla="*/ 170160 w 170728"/>
                <a:gd name="connsiteY2" fmla="*/ 522177 h 547216"/>
                <a:gd name="connsiteX3" fmla="*/ 170160 w 170728"/>
                <a:gd name="connsiteY3" fmla="*/ 216 h 547216"/>
              </a:gdLst>
              <a:ahLst/>
              <a:cxnLst>
                <a:cxn ang="0">
                  <a:pos x="connsiteX0" y="connsiteY0"/>
                </a:cxn>
                <a:cxn ang="0">
                  <a:pos x="connsiteX1" y="connsiteY1"/>
                </a:cxn>
                <a:cxn ang="0">
                  <a:pos x="connsiteX2" y="connsiteY2"/>
                </a:cxn>
                <a:cxn ang="0">
                  <a:pos x="connsiteX3" y="connsiteY3"/>
                </a:cxn>
              </a:cxnLst>
              <a:rect l="l" t="t" r="r" b="b"/>
              <a:pathLst>
                <a:path w="170728" h="547216">
                  <a:moveTo>
                    <a:pt x="-568" y="178"/>
                  </a:moveTo>
                  <a:lnTo>
                    <a:pt x="-568" y="547394"/>
                  </a:lnTo>
                  <a:lnTo>
                    <a:pt x="170160" y="522177"/>
                  </a:lnTo>
                  <a:lnTo>
                    <a:pt x="170160" y="21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p>
          </p:txBody>
        </p:sp>
        <p:sp>
          <p:nvSpPr>
            <p:cNvPr id="2590" name="Freeform 2589">
              <a:extLst>
                <a:ext uri="{FF2B5EF4-FFF2-40B4-BE49-F238E27FC236}">
                  <a16:creationId xmlns:a16="http://schemas.microsoft.com/office/drawing/2014/main" id="{1F10C6F2-8C49-BBDA-DADB-319EE271672D}"/>
                </a:ext>
              </a:extLst>
            </p:cNvPr>
            <p:cNvSpPr/>
            <p:nvPr/>
          </p:nvSpPr>
          <p:spPr>
            <a:xfrm>
              <a:off x="10344762" y="3397452"/>
              <a:ext cx="139345" cy="554045"/>
            </a:xfrm>
            <a:custGeom>
              <a:avLst/>
              <a:gdLst>
                <a:gd name="connsiteX0" fmla="*/ -568 w 139345"/>
                <a:gd name="connsiteY0" fmla="*/ 178 h 554045"/>
                <a:gd name="connsiteX1" fmla="*/ 138777 w 139345"/>
                <a:gd name="connsiteY1" fmla="*/ 7007 h 554045"/>
                <a:gd name="connsiteX2" fmla="*/ 138777 w 139345"/>
                <a:gd name="connsiteY2" fmla="*/ 554223 h 554045"/>
                <a:gd name="connsiteX3" fmla="*/ -568 w 139345"/>
                <a:gd name="connsiteY3" fmla="*/ 489245 h 554045"/>
              </a:gdLst>
              <a:ahLst/>
              <a:cxnLst>
                <a:cxn ang="0">
                  <a:pos x="connsiteX0" y="connsiteY0"/>
                </a:cxn>
                <a:cxn ang="0">
                  <a:pos x="connsiteX1" y="connsiteY1"/>
                </a:cxn>
                <a:cxn ang="0">
                  <a:pos x="connsiteX2" y="connsiteY2"/>
                </a:cxn>
                <a:cxn ang="0">
                  <a:pos x="connsiteX3" y="connsiteY3"/>
                </a:cxn>
              </a:cxnLst>
              <a:rect l="l" t="t" r="r" b="b"/>
              <a:pathLst>
                <a:path w="139345" h="554045">
                  <a:moveTo>
                    <a:pt x="-568" y="178"/>
                  </a:moveTo>
                  <a:lnTo>
                    <a:pt x="138777" y="7007"/>
                  </a:lnTo>
                  <a:lnTo>
                    <a:pt x="138777" y="554223"/>
                  </a:lnTo>
                  <a:lnTo>
                    <a:pt x="-568" y="48924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p>
          </p:txBody>
        </p:sp>
        <p:sp>
          <p:nvSpPr>
            <p:cNvPr id="2591" name="Freeform 2590">
              <a:extLst>
                <a:ext uri="{FF2B5EF4-FFF2-40B4-BE49-F238E27FC236}">
                  <a16:creationId xmlns:a16="http://schemas.microsoft.com/office/drawing/2014/main" id="{0CF0F2E1-70BF-864A-BC31-030652122003}"/>
                </a:ext>
              </a:extLst>
            </p:cNvPr>
            <p:cNvSpPr/>
            <p:nvPr/>
          </p:nvSpPr>
          <p:spPr>
            <a:xfrm>
              <a:off x="10107327" y="3893855"/>
              <a:ext cx="313605" cy="95738"/>
            </a:xfrm>
            <a:custGeom>
              <a:avLst/>
              <a:gdLst>
                <a:gd name="connsiteX0" fmla="*/ -568 w 313605"/>
                <a:gd name="connsiteY0" fmla="*/ 22621 h 95738"/>
                <a:gd name="connsiteX1" fmla="*/ 118295 w 313605"/>
                <a:gd name="connsiteY1" fmla="*/ 95916 h 95738"/>
                <a:gd name="connsiteX2" fmla="*/ 313037 w 313605"/>
                <a:gd name="connsiteY2" fmla="*/ 67152 h 95738"/>
                <a:gd name="connsiteX3" fmla="*/ 178389 w 313605"/>
                <a:gd name="connsiteY3" fmla="*/ 178 h 95738"/>
              </a:gdLst>
              <a:ahLst/>
              <a:cxnLst>
                <a:cxn ang="0">
                  <a:pos x="connsiteX0" y="connsiteY0"/>
                </a:cxn>
                <a:cxn ang="0">
                  <a:pos x="connsiteX1" y="connsiteY1"/>
                </a:cxn>
                <a:cxn ang="0">
                  <a:pos x="connsiteX2" y="connsiteY2"/>
                </a:cxn>
                <a:cxn ang="0">
                  <a:pos x="connsiteX3" y="connsiteY3"/>
                </a:cxn>
              </a:cxnLst>
              <a:rect l="l" t="t" r="r" b="b"/>
              <a:pathLst>
                <a:path w="313605" h="95738">
                  <a:moveTo>
                    <a:pt x="-568" y="22621"/>
                  </a:moveTo>
                  <a:lnTo>
                    <a:pt x="118295" y="95916"/>
                  </a:lnTo>
                  <a:lnTo>
                    <a:pt x="313037" y="67152"/>
                  </a:lnTo>
                  <a:lnTo>
                    <a:pt x="178389" y="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92" name="Freeform 2591">
              <a:extLst>
                <a:ext uri="{FF2B5EF4-FFF2-40B4-BE49-F238E27FC236}">
                  <a16:creationId xmlns:a16="http://schemas.microsoft.com/office/drawing/2014/main" id="{F8B09C6F-829D-AA11-193B-0527C076F239}"/>
                </a:ext>
              </a:extLst>
            </p:cNvPr>
            <p:cNvSpPr/>
            <p:nvPr/>
          </p:nvSpPr>
          <p:spPr>
            <a:xfrm>
              <a:off x="10107327" y="3164127"/>
              <a:ext cx="178950" cy="752170"/>
            </a:xfrm>
            <a:custGeom>
              <a:avLst/>
              <a:gdLst>
                <a:gd name="connsiteX0" fmla="*/ -568 w 178950"/>
                <a:gd name="connsiteY0" fmla="*/ 178 h 752170"/>
                <a:gd name="connsiteX1" fmla="*/ -568 w 178950"/>
                <a:gd name="connsiteY1" fmla="*/ 752348 h 752170"/>
                <a:gd name="connsiteX2" fmla="*/ 178382 w 178950"/>
                <a:gd name="connsiteY2" fmla="*/ 729906 h 752170"/>
                <a:gd name="connsiteX3" fmla="*/ 178382 w 178950"/>
                <a:gd name="connsiteY3" fmla="*/ 10761 h 752170"/>
              </a:gdLst>
              <a:ahLst/>
              <a:cxnLst>
                <a:cxn ang="0">
                  <a:pos x="connsiteX0" y="connsiteY0"/>
                </a:cxn>
                <a:cxn ang="0">
                  <a:pos x="connsiteX1" y="connsiteY1"/>
                </a:cxn>
                <a:cxn ang="0">
                  <a:pos x="connsiteX2" y="connsiteY2"/>
                </a:cxn>
                <a:cxn ang="0">
                  <a:pos x="connsiteX3" y="connsiteY3"/>
                </a:cxn>
              </a:cxnLst>
              <a:rect l="l" t="t" r="r" b="b"/>
              <a:pathLst>
                <a:path w="178950" h="752170">
                  <a:moveTo>
                    <a:pt x="-568" y="178"/>
                  </a:moveTo>
                  <a:lnTo>
                    <a:pt x="-568" y="752348"/>
                  </a:lnTo>
                  <a:lnTo>
                    <a:pt x="178382" y="729906"/>
                  </a:lnTo>
                  <a:lnTo>
                    <a:pt x="178382" y="1076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93" name="Freeform 2592">
              <a:extLst>
                <a:ext uri="{FF2B5EF4-FFF2-40B4-BE49-F238E27FC236}">
                  <a16:creationId xmlns:a16="http://schemas.microsoft.com/office/drawing/2014/main" id="{ED87E231-3A42-7ACF-9D03-F437D9E5DACE}"/>
                </a:ext>
              </a:extLst>
            </p:cNvPr>
            <p:cNvSpPr/>
            <p:nvPr/>
          </p:nvSpPr>
          <p:spPr>
            <a:xfrm>
              <a:off x="10286270" y="3154717"/>
              <a:ext cx="134648" cy="806080"/>
            </a:xfrm>
            <a:custGeom>
              <a:avLst/>
              <a:gdLst>
                <a:gd name="connsiteX0" fmla="*/ -568 w 134648"/>
                <a:gd name="connsiteY0" fmla="*/ 20168 h 806080"/>
                <a:gd name="connsiteX1" fmla="*/ 134080 w 134648"/>
                <a:gd name="connsiteY1" fmla="*/ 178 h 806080"/>
                <a:gd name="connsiteX2" fmla="*/ 134080 w 134648"/>
                <a:gd name="connsiteY2" fmla="*/ 806258 h 806080"/>
                <a:gd name="connsiteX3" fmla="*/ -568 w 134648"/>
                <a:gd name="connsiteY3" fmla="*/ 739284 h 806080"/>
              </a:gdLst>
              <a:ahLst/>
              <a:cxnLst>
                <a:cxn ang="0">
                  <a:pos x="connsiteX0" y="connsiteY0"/>
                </a:cxn>
                <a:cxn ang="0">
                  <a:pos x="connsiteX1" y="connsiteY1"/>
                </a:cxn>
                <a:cxn ang="0">
                  <a:pos x="connsiteX2" y="connsiteY2"/>
                </a:cxn>
                <a:cxn ang="0">
                  <a:pos x="connsiteX3" y="connsiteY3"/>
                </a:cxn>
              </a:cxnLst>
              <a:rect l="l" t="t" r="r" b="b"/>
              <a:pathLst>
                <a:path w="134648" h="806080">
                  <a:moveTo>
                    <a:pt x="-568" y="20168"/>
                  </a:moveTo>
                  <a:lnTo>
                    <a:pt x="134080" y="178"/>
                  </a:lnTo>
                  <a:lnTo>
                    <a:pt x="134080" y="806258"/>
                  </a:lnTo>
                  <a:lnTo>
                    <a:pt x="-568" y="739284"/>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p>
          </p:txBody>
        </p:sp>
        <p:sp>
          <p:nvSpPr>
            <p:cNvPr id="2594" name="Freeform 2593">
              <a:extLst>
                <a:ext uri="{FF2B5EF4-FFF2-40B4-BE49-F238E27FC236}">
                  <a16:creationId xmlns:a16="http://schemas.microsoft.com/office/drawing/2014/main" id="{AD1DA9DF-0787-A89A-86E7-541DD020E65C}"/>
                </a:ext>
              </a:extLst>
            </p:cNvPr>
            <p:cNvSpPr/>
            <p:nvPr/>
          </p:nvSpPr>
          <p:spPr>
            <a:xfrm>
              <a:off x="10107327" y="3141756"/>
              <a:ext cx="313605" cy="32953"/>
            </a:xfrm>
            <a:custGeom>
              <a:avLst/>
              <a:gdLst>
                <a:gd name="connsiteX0" fmla="*/ -568 w 313605"/>
                <a:gd name="connsiteY0" fmla="*/ 22548 h 32953"/>
                <a:gd name="connsiteX1" fmla="*/ 118295 w 313605"/>
                <a:gd name="connsiteY1" fmla="*/ 178 h 32953"/>
                <a:gd name="connsiteX2" fmla="*/ 313037 w 313605"/>
                <a:gd name="connsiteY2" fmla="*/ 13141 h 32953"/>
                <a:gd name="connsiteX3" fmla="*/ 178389 w 313605"/>
                <a:gd name="connsiteY3" fmla="*/ 33131 h 32953"/>
              </a:gdLst>
              <a:ahLst/>
              <a:cxnLst>
                <a:cxn ang="0">
                  <a:pos x="connsiteX0" y="connsiteY0"/>
                </a:cxn>
                <a:cxn ang="0">
                  <a:pos x="connsiteX1" y="connsiteY1"/>
                </a:cxn>
                <a:cxn ang="0">
                  <a:pos x="connsiteX2" y="connsiteY2"/>
                </a:cxn>
                <a:cxn ang="0">
                  <a:pos x="connsiteX3" y="connsiteY3"/>
                </a:cxn>
              </a:cxnLst>
              <a:rect l="l" t="t" r="r" b="b"/>
              <a:pathLst>
                <a:path w="313605" h="32953">
                  <a:moveTo>
                    <a:pt x="-568" y="22548"/>
                  </a:moveTo>
                  <a:lnTo>
                    <a:pt x="118295" y="178"/>
                  </a:lnTo>
                  <a:lnTo>
                    <a:pt x="313037" y="13141"/>
                  </a:lnTo>
                  <a:lnTo>
                    <a:pt x="178389" y="3313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95" name="Freeform 2594">
              <a:extLst>
                <a:ext uri="{FF2B5EF4-FFF2-40B4-BE49-F238E27FC236}">
                  <a16:creationId xmlns:a16="http://schemas.microsoft.com/office/drawing/2014/main" id="{E6A4775D-D1C4-6ED4-C90E-7B27452DAA32}"/>
                </a:ext>
              </a:extLst>
            </p:cNvPr>
            <p:cNvSpPr/>
            <p:nvPr/>
          </p:nvSpPr>
          <p:spPr>
            <a:xfrm>
              <a:off x="10226183" y="3141758"/>
              <a:ext cx="194742" cy="847848"/>
            </a:xfrm>
            <a:custGeom>
              <a:avLst/>
              <a:gdLst>
                <a:gd name="connsiteX0" fmla="*/ -568 w 194742"/>
                <a:gd name="connsiteY0" fmla="*/ 178 h 847848"/>
                <a:gd name="connsiteX1" fmla="*/ -568 w 194742"/>
                <a:gd name="connsiteY1" fmla="*/ 848026 h 847848"/>
                <a:gd name="connsiteX2" fmla="*/ 194174 w 194742"/>
                <a:gd name="connsiteY2" fmla="*/ 819262 h 847848"/>
                <a:gd name="connsiteX3" fmla="*/ 194174 w 194742"/>
                <a:gd name="connsiteY3" fmla="*/ 13182 h 847848"/>
              </a:gdLst>
              <a:ahLst/>
              <a:cxnLst>
                <a:cxn ang="0">
                  <a:pos x="connsiteX0" y="connsiteY0"/>
                </a:cxn>
                <a:cxn ang="0">
                  <a:pos x="connsiteX1" y="connsiteY1"/>
                </a:cxn>
                <a:cxn ang="0">
                  <a:pos x="connsiteX2" y="connsiteY2"/>
                </a:cxn>
                <a:cxn ang="0">
                  <a:pos x="connsiteX3" y="connsiteY3"/>
                </a:cxn>
              </a:cxnLst>
              <a:rect l="l" t="t" r="r" b="b"/>
              <a:pathLst>
                <a:path w="194742" h="847848">
                  <a:moveTo>
                    <a:pt x="-568" y="178"/>
                  </a:moveTo>
                  <a:lnTo>
                    <a:pt x="-568" y="848026"/>
                  </a:lnTo>
                  <a:lnTo>
                    <a:pt x="194174" y="819262"/>
                  </a:lnTo>
                  <a:lnTo>
                    <a:pt x="194174" y="1318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p>
          </p:txBody>
        </p:sp>
        <p:sp>
          <p:nvSpPr>
            <p:cNvPr id="2596" name="Freeform 2595">
              <a:extLst>
                <a:ext uri="{FF2B5EF4-FFF2-40B4-BE49-F238E27FC236}">
                  <a16:creationId xmlns:a16="http://schemas.microsoft.com/office/drawing/2014/main" id="{7AFD9981-C66C-CEE3-805B-8653A03DCEE2}"/>
                </a:ext>
              </a:extLst>
            </p:cNvPr>
            <p:cNvSpPr/>
            <p:nvPr/>
          </p:nvSpPr>
          <p:spPr>
            <a:xfrm>
              <a:off x="10107327" y="3141756"/>
              <a:ext cx="118863" cy="847848"/>
            </a:xfrm>
            <a:custGeom>
              <a:avLst/>
              <a:gdLst>
                <a:gd name="connsiteX0" fmla="*/ -568 w 118863"/>
                <a:gd name="connsiteY0" fmla="*/ 22548 h 847848"/>
                <a:gd name="connsiteX1" fmla="*/ 118295 w 118863"/>
                <a:gd name="connsiteY1" fmla="*/ 178 h 847848"/>
                <a:gd name="connsiteX2" fmla="*/ 118295 w 118863"/>
                <a:gd name="connsiteY2" fmla="*/ 848026 h 847848"/>
                <a:gd name="connsiteX3" fmla="*/ -568 w 118863"/>
                <a:gd name="connsiteY3" fmla="*/ 774731 h 847848"/>
              </a:gdLst>
              <a:ahLst/>
              <a:cxnLst>
                <a:cxn ang="0">
                  <a:pos x="connsiteX0" y="connsiteY0"/>
                </a:cxn>
                <a:cxn ang="0">
                  <a:pos x="connsiteX1" y="connsiteY1"/>
                </a:cxn>
                <a:cxn ang="0">
                  <a:pos x="connsiteX2" y="connsiteY2"/>
                </a:cxn>
                <a:cxn ang="0">
                  <a:pos x="connsiteX3" y="connsiteY3"/>
                </a:cxn>
              </a:cxnLst>
              <a:rect l="l" t="t" r="r" b="b"/>
              <a:pathLst>
                <a:path w="118863" h="847848">
                  <a:moveTo>
                    <a:pt x="-568" y="22548"/>
                  </a:moveTo>
                  <a:lnTo>
                    <a:pt x="118295" y="178"/>
                  </a:lnTo>
                  <a:lnTo>
                    <a:pt x="118295" y="848026"/>
                  </a:lnTo>
                  <a:lnTo>
                    <a:pt x="-568" y="77473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dirty="0"/>
            </a:p>
          </p:txBody>
        </p:sp>
        <p:sp>
          <p:nvSpPr>
            <p:cNvPr id="2597" name="Freeform 2596">
              <a:extLst>
                <a:ext uri="{FF2B5EF4-FFF2-40B4-BE49-F238E27FC236}">
                  <a16:creationId xmlns:a16="http://schemas.microsoft.com/office/drawing/2014/main" id="{62069C40-18C0-E0D3-3569-868FB9855F89}"/>
                </a:ext>
              </a:extLst>
            </p:cNvPr>
            <p:cNvSpPr/>
            <p:nvPr/>
          </p:nvSpPr>
          <p:spPr>
            <a:xfrm>
              <a:off x="9845399" y="3923802"/>
              <a:ext cx="315215" cy="108481"/>
            </a:xfrm>
            <a:custGeom>
              <a:avLst/>
              <a:gdLst>
                <a:gd name="connsiteX0" fmla="*/ -568 w 315215"/>
                <a:gd name="connsiteY0" fmla="*/ 25526 h 108481"/>
                <a:gd name="connsiteX1" fmla="*/ 91221 w 315215"/>
                <a:gd name="connsiteY1" fmla="*/ 108659 h 108481"/>
                <a:gd name="connsiteX2" fmla="*/ 314647 w 315215"/>
                <a:gd name="connsiteY2" fmla="*/ 75658 h 108481"/>
                <a:gd name="connsiteX3" fmla="*/ 201550 w 315215"/>
                <a:gd name="connsiteY3" fmla="*/ 178 h 108481"/>
              </a:gdLst>
              <a:ahLst/>
              <a:cxnLst>
                <a:cxn ang="0">
                  <a:pos x="connsiteX0" y="connsiteY0"/>
                </a:cxn>
                <a:cxn ang="0">
                  <a:pos x="connsiteX1" y="connsiteY1"/>
                </a:cxn>
                <a:cxn ang="0">
                  <a:pos x="connsiteX2" y="connsiteY2"/>
                </a:cxn>
                <a:cxn ang="0">
                  <a:pos x="connsiteX3" y="connsiteY3"/>
                </a:cxn>
              </a:cxnLst>
              <a:rect l="l" t="t" r="r" b="b"/>
              <a:pathLst>
                <a:path w="315215" h="108481">
                  <a:moveTo>
                    <a:pt x="-568" y="25526"/>
                  </a:moveTo>
                  <a:lnTo>
                    <a:pt x="91221" y="108659"/>
                  </a:lnTo>
                  <a:lnTo>
                    <a:pt x="314647" y="75658"/>
                  </a:lnTo>
                  <a:lnTo>
                    <a:pt x="201550" y="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98" name="Freeform 2597">
              <a:extLst>
                <a:ext uri="{FF2B5EF4-FFF2-40B4-BE49-F238E27FC236}">
                  <a16:creationId xmlns:a16="http://schemas.microsoft.com/office/drawing/2014/main" id="{E2FAD884-CE43-7C68-E2EB-17CAC4997B2E}"/>
                </a:ext>
              </a:extLst>
            </p:cNvPr>
            <p:cNvSpPr/>
            <p:nvPr/>
          </p:nvSpPr>
          <p:spPr>
            <a:xfrm>
              <a:off x="9845399" y="3735394"/>
              <a:ext cx="202118" cy="213755"/>
            </a:xfrm>
            <a:custGeom>
              <a:avLst/>
              <a:gdLst>
                <a:gd name="connsiteX0" fmla="*/ -568 w 202118"/>
                <a:gd name="connsiteY0" fmla="*/ 16319 h 213755"/>
                <a:gd name="connsiteX1" fmla="*/ -568 w 202118"/>
                <a:gd name="connsiteY1" fmla="*/ 213933 h 213755"/>
                <a:gd name="connsiteX2" fmla="*/ 201550 w 202118"/>
                <a:gd name="connsiteY2" fmla="*/ 188585 h 213755"/>
                <a:gd name="connsiteX3" fmla="*/ 201550 w 202118"/>
                <a:gd name="connsiteY3" fmla="*/ 178 h 213755"/>
              </a:gdLst>
              <a:ahLst/>
              <a:cxnLst>
                <a:cxn ang="0">
                  <a:pos x="connsiteX0" y="connsiteY0"/>
                </a:cxn>
                <a:cxn ang="0">
                  <a:pos x="connsiteX1" y="connsiteY1"/>
                </a:cxn>
                <a:cxn ang="0">
                  <a:pos x="connsiteX2" y="connsiteY2"/>
                </a:cxn>
                <a:cxn ang="0">
                  <a:pos x="connsiteX3" y="connsiteY3"/>
                </a:cxn>
              </a:cxnLst>
              <a:rect l="l" t="t" r="r" b="b"/>
              <a:pathLst>
                <a:path w="202118" h="213755">
                  <a:moveTo>
                    <a:pt x="-568" y="16319"/>
                  </a:moveTo>
                  <a:lnTo>
                    <a:pt x="-568" y="213933"/>
                  </a:lnTo>
                  <a:lnTo>
                    <a:pt x="201550" y="188585"/>
                  </a:lnTo>
                  <a:lnTo>
                    <a:pt x="201550" y="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99" name="Freeform 2598">
              <a:extLst>
                <a:ext uri="{FF2B5EF4-FFF2-40B4-BE49-F238E27FC236}">
                  <a16:creationId xmlns:a16="http://schemas.microsoft.com/office/drawing/2014/main" id="{293EDE78-4D66-0F73-0D3A-A8FF041F149E}"/>
                </a:ext>
              </a:extLst>
            </p:cNvPr>
            <p:cNvSpPr/>
            <p:nvPr/>
          </p:nvSpPr>
          <p:spPr>
            <a:xfrm>
              <a:off x="10047517" y="3735398"/>
              <a:ext cx="113097" cy="263887"/>
            </a:xfrm>
            <a:custGeom>
              <a:avLst/>
              <a:gdLst>
                <a:gd name="connsiteX0" fmla="*/ -568 w 113097"/>
                <a:gd name="connsiteY0" fmla="*/ 178 h 263887"/>
                <a:gd name="connsiteX1" fmla="*/ 112529 w 113097"/>
                <a:gd name="connsiteY1" fmla="*/ 51298 h 263887"/>
                <a:gd name="connsiteX2" fmla="*/ 112529 w 113097"/>
                <a:gd name="connsiteY2" fmla="*/ 264065 h 263887"/>
                <a:gd name="connsiteX3" fmla="*/ -568 w 113097"/>
                <a:gd name="connsiteY3" fmla="*/ 188585 h 263887"/>
              </a:gdLst>
              <a:ahLst/>
              <a:cxnLst>
                <a:cxn ang="0">
                  <a:pos x="connsiteX0" y="connsiteY0"/>
                </a:cxn>
                <a:cxn ang="0">
                  <a:pos x="connsiteX1" y="connsiteY1"/>
                </a:cxn>
                <a:cxn ang="0">
                  <a:pos x="connsiteX2" y="connsiteY2"/>
                </a:cxn>
                <a:cxn ang="0">
                  <a:pos x="connsiteX3" y="connsiteY3"/>
                </a:cxn>
              </a:cxnLst>
              <a:rect l="l" t="t" r="r" b="b"/>
              <a:pathLst>
                <a:path w="113097" h="263887">
                  <a:moveTo>
                    <a:pt x="-568" y="178"/>
                  </a:moveTo>
                  <a:lnTo>
                    <a:pt x="112529" y="51298"/>
                  </a:lnTo>
                  <a:lnTo>
                    <a:pt x="112529" y="264065"/>
                  </a:lnTo>
                  <a:lnTo>
                    <a:pt x="-568" y="18858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00" name="Freeform 2599">
              <a:extLst>
                <a:ext uri="{FF2B5EF4-FFF2-40B4-BE49-F238E27FC236}">
                  <a16:creationId xmlns:a16="http://schemas.microsoft.com/office/drawing/2014/main" id="{B58A81AE-FDC0-5531-BE7B-EC0194E67C78}"/>
                </a:ext>
              </a:extLst>
            </p:cNvPr>
            <p:cNvSpPr/>
            <p:nvPr/>
          </p:nvSpPr>
          <p:spPr>
            <a:xfrm>
              <a:off x="9845399" y="3735396"/>
              <a:ext cx="315215" cy="72303"/>
            </a:xfrm>
            <a:custGeom>
              <a:avLst/>
              <a:gdLst>
                <a:gd name="connsiteX0" fmla="*/ -568 w 315215"/>
                <a:gd name="connsiteY0" fmla="*/ 16317 h 72303"/>
                <a:gd name="connsiteX1" fmla="*/ 91221 w 315215"/>
                <a:gd name="connsiteY1" fmla="*/ 72481 h 72303"/>
                <a:gd name="connsiteX2" fmla="*/ 314647 w 315215"/>
                <a:gd name="connsiteY2" fmla="*/ 51298 h 72303"/>
                <a:gd name="connsiteX3" fmla="*/ 201550 w 315215"/>
                <a:gd name="connsiteY3" fmla="*/ 178 h 72303"/>
              </a:gdLst>
              <a:ahLst/>
              <a:cxnLst>
                <a:cxn ang="0">
                  <a:pos x="connsiteX0" y="connsiteY0"/>
                </a:cxn>
                <a:cxn ang="0">
                  <a:pos x="connsiteX1" y="connsiteY1"/>
                </a:cxn>
                <a:cxn ang="0">
                  <a:pos x="connsiteX2" y="connsiteY2"/>
                </a:cxn>
                <a:cxn ang="0">
                  <a:pos x="connsiteX3" y="connsiteY3"/>
                </a:cxn>
              </a:cxnLst>
              <a:rect l="l" t="t" r="r" b="b"/>
              <a:pathLst>
                <a:path w="315215" h="72303">
                  <a:moveTo>
                    <a:pt x="-568" y="16317"/>
                  </a:moveTo>
                  <a:lnTo>
                    <a:pt x="91221" y="72481"/>
                  </a:lnTo>
                  <a:lnTo>
                    <a:pt x="314647" y="51298"/>
                  </a:lnTo>
                  <a:lnTo>
                    <a:pt x="201550" y="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01" name="Freeform 2600">
              <a:extLst>
                <a:ext uri="{FF2B5EF4-FFF2-40B4-BE49-F238E27FC236}">
                  <a16:creationId xmlns:a16="http://schemas.microsoft.com/office/drawing/2014/main" id="{15545A94-E36C-61F0-6D90-F5B198BCD7FE}"/>
                </a:ext>
              </a:extLst>
            </p:cNvPr>
            <p:cNvSpPr/>
            <p:nvPr/>
          </p:nvSpPr>
          <p:spPr>
            <a:xfrm>
              <a:off x="9937195" y="3786523"/>
              <a:ext cx="223426" cy="245767"/>
            </a:xfrm>
            <a:custGeom>
              <a:avLst/>
              <a:gdLst>
                <a:gd name="connsiteX0" fmla="*/ -568 w 223426"/>
                <a:gd name="connsiteY0" fmla="*/ 21356 h 245767"/>
                <a:gd name="connsiteX1" fmla="*/ -568 w 223426"/>
                <a:gd name="connsiteY1" fmla="*/ 245945 h 245767"/>
                <a:gd name="connsiteX2" fmla="*/ 222858 w 223426"/>
                <a:gd name="connsiteY2" fmla="*/ 212945 h 245767"/>
                <a:gd name="connsiteX3" fmla="*/ 222858 w 223426"/>
                <a:gd name="connsiteY3" fmla="*/ 178 h 245767"/>
              </a:gdLst>
              <a:ahLst/>
              <a:cxnLst>
                <a:cxn ang="0">
                  <a:pos x="connsiteX0" y="connsiteY0"/>
                </a:cxn>
                <a:cxn ang="0">
                  <a:pos x="connsiteX1" y="connsiteY1"/>
                </a:cxn>
                <a:cxn ang="0">
                  <a:pos x="connsiteX2" y="connsiteY2"/>
                </a:cxn>
                <a:cxn ang="0">
                  <a:pos x="connsiteX3" y="connsiteY3"/>
                </a:cxn>
              </a:cxnLst>
              <a:rect l="l" t="t" r="r" b="b"/>
              <a:pathLst>
                <a:path w="223426" h="245767">
                  <a:moveTo>
                    <a:pt x="-568" y="21356"/>
                  </a:moveTo>
                  <a:lnTo>
                    <a:pt x="-568" y="245945"/>
                  </a:lnTo>
                  <a:lnTo>
                    <a:pt x="222858" y="212945"/>
                  </a:lnTo>
                  <a:lnTo>
                    <a:pt x="222858" y="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02" name="Freeform 2601">
              <a:extLst>
                <a:ext uri="{FF2B5EF4-FFF2-40B4-BE49-F238E27FC236}">
                  <a16:creationId xmlns:a16="http://schemas.microsoft.com/office/drawing/2014/main" id="{D7A3B228-D672-57D2-C167-BF1792D26F6C}"/>
                </a:ext>
              </a:extLst>
            </p:cNvPr>
            <p:cNvSpPr/>
            <p:nvPr/>
          </p:nvSpPr>
          <p:spPr>
            <a:xfrm>
              <a:off x="9845399" y="3751536"/>
              <a:ext cx="91789" cy="280752"/>
            </a:xfrm>
            <a:custGeom>
              <a:avLst/>
              <a:gdLst>
                <a:gd name="connsiteX0" fmla="*/ -568 w 91789"/>
                <a:gd name="connsiteY0" fmla="*/ 178 h 280752"/>
                <a:gd name="connsiteX1" fmla="*/ 91221 w 91789"/>
                <a:gd name="connsiteY1" fmla="*/ 56341 h 280752"/>
                <a:gd name="connsiteX2" fmla="*/ 91221 w 91789"/>
                <a:gd name="connsiteY2" fmla="*/ 280931 h 280752"/>
                <a:gd name="connsiteX3" fmla="*/ -568 w 91789"/>
                <a:gd name="connsiteY3" fmla="*/ 197797 h 280752"/>
              </a:gdLst>
              <a:ahLst/>
              <a:cxnLst>
                <a:cxn ang="0">
                  <a:pos x="connsiteX0" y="connsiteY0"/>
                </a:cxn>
                <a:cxn ang="0">
                  <a:pos x="connsiteX1" y="connsiteY1"/>
                </a:cxn>
                <a:cxn ang="0">
                  <a:pos x="connsiteX2" y="connsiteY2"/>
                </a:cxn>
                <a:cxn ang="0">
                  <a:pos x="connsiteX3" y="connsiteY3"/>
                </a:cxn>
              </a:cxnLst>
              <a:rect l="l" t="t" r="r" b="b"/>
              <a:pathLst>
                <a:path w="91789" h="280752">
                  <a:moveTo>
                    <a:pt x="-568" y="178"/>
                  </a:moveTo>
                  <a:lnTo>
                    <a:pt x="91221" y="56341"/>
                  </a:lnTo>
                  <a:lnTo>
                    <a:pt x="91221" y="280931"/>
                  </a:lnTo>
                  <a:lnTo>
                    <a:pt x="-568" y="19779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03" name="Freeform 2602">
              <a:extLst>
                <a:ext uri="{FF2B5EF4-FFF2-40B4-BE49-F238E27FC236}">
                  <a16:creationId xmlns:a16="http://schemas.microsoft.com/office/drawing/2014/main" id="{34D9A732-531E-9A02-BFB9-44F1750816F5}"/>
                </a:ext>
              </a:extLst>
            </p:cNvPr>
            <p:cNvSpPr/>
            <p:nvPr/>
          </p:nvSpPr>
          <p:spPr>
            <a:xfrm>
              <a:off x="9555925" y="3956704"/>
              <a:ext cx="314181" cy="123584"/>
            </a:xfrm>
            <a:custGeom>
              <a:avLst/>
              <a:gdLst>
                <a:gd name="connsiteX0" fmla="*/ -568 w 314181"/>
                <a:gd name="connsiteY0" fmla="*/ 28931 h 123584"/>
                <a:gd name="connsiteX1" fmla="*/ 55717 w 314181"/>
                <a:gd name="connsiteY1" fmla="*/ 123762 h 123584"/>
                <a:gd name="connsiteX2" fmla="*/ 313613 w 314181"/>
                <a:gd name="connsiteY2" fmla="*/ 85670 h 123584"/>
                <a:gd name="connsiteX3" fmla="*/ 228714 w 314181"/>
                <a:gd name="connsiteY3" fmla="*/ 178 h 123584"/>
              </a:gdLst>
              <a:ahLst/>
              <a:cxnLst>
                <a:cxn ang="0">
                  <a:pos x="connsiteX0" y="connsiteY0"/>
                </a:cxn>
                <a:cxn ang="0">
                  <a:pos x="connsiteX1" y="connsiteY1"/>
                </a:cxn>
                <a:cxn ang="0">
                  <a:pos x="connsiteX2" y="connsiteY2"/>
                </a:cxn>
                <a:cxn ang="0">
                  <a:pos x="connsiteX3" y="connsiteY3"/>
                </a:cxn>
              </a:cxnLst>
              <a:rect l="l" t="t" r="r" b="b"/>
              <a:pathLst>
                <a:path w="314181" h="123584">
                  <a:moveTo>
                    <a:pt x="-568" y="28931"/>
                  </a:moveTo>
                  <a:lnTo>
                    <a:pt x="55717" y="123762"/>
                  </a:lnTo>
                  <a:lnTo>
                    <a:pt x="313613" y="85670"/>
                  </a:lnTo>
                  <a:lnTo>
                    <a:pt x="228714" y="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04" name="Freeform 2603">
              <a:extLst>
                <a:ext uri="{FF2B5EF4-FFF2-40B4-BE49-F238E27FC236}">
                  <a16:creationId xmlns:a16="http://schemas.microsoft.com/office/drawing/2014/main" id="{B1988B06-0CB5-042A-0CB7-64901B97CAEA}"/>
                </a:ext>
              </a:extLst>
            </p:cNvPr>
            <p:cNvSpPr/>
            <p:nvPr/>
          </p:nvSpPr>
          <p:spPr>
            <a:xfrm>
              <a:off x="9555925" y="3833112"/>
              <a:ext cx="229282" cy="152345"/>
            </a:xfrm>
            <a:custGeom>
              <a:avLst/>
              <a:gdLst>
                <a:gd name="connsiteX0" fmla="*/ -568 w 229282"/>
                <a:gd name="connsiteY0" fmla="*/ 22487 h 152345"/>
                <a:gd name="connsiteX1" fmla="*/ -568 w 229282"/>
                <a:gd name="connsiteY1" fmla="*/ 152523 h 152345"/>
                <a:gd name="connsiteX2" fmla="*/ 228714 w 229282"/>
                <a:gd name="connsiteY2" fmla="*/ 123768 h 152345"/>
                <a:gd name="connsiteX3" fmla="*/ 228714 w 229282"/>
                <a:gd name="connsiteY3" fmla="*/ 178 h 152345"/>
              </a:gdLst>
              <a:ahLst/>
              <a:cxnLst>
                <a:cxn ang="0">
                  <a:pos x="connsiteX0" y="connsiteY0"/>
                </a:cxn>
                <a:cxn ang="0">
                  <a:pos x="connsiteX1" y="connsiteY1"/>
                </a:cxn>
                <a:cxn ang="0">
                  <a:pos x="connsiteX2" y="connsiteY2"/>
                </a:cxn>
                <a:cxn ang="0">
                  <a:pos x="connsiteX3" y="connsiteY3"/>
                </a:cxn>
              </a:cxnLst>
              <a:rect l="l" t="t" r="r" b="b"/>
              <a:pathLst>
                <a:path w="229282" h="152345">
                  <a:moveTo>
                    <a:pt x="-568" y="22487"/>
                  </a:moveTo>
                  <a:lnTo>
                    <a:pt x="-568" y="152523"/>
                  </a:lnTo>
                  <a:lnTo>
                    <a:pt x="228714" y="123768"/>
                  </a:lnTo>
                  <a:lnTo>
                    <a:pt x="228714" y="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05" name="Freeform 2604">
              <a:extLst>
                <a:ext uri="{FF2B5EF4-FFF2-40B4-BE49-F238E27FC236}">
                  <a16:creationId xmlns:a16="http://schemas.microsoft.com/office/drawing/2014/main" id="{11285CBA-3136-6131-DA10-D328226E4787}"/>
                </a:ext>
              </a:extLst>
            </p:cNvPr>
            <p:cNvSpPr/>
            <p:nvPr/>
          </p:nvSpPr>
          <p:spPr>
            <a:xfrm>
              <a:off x="9785242" y="3833109"/>
              <a:ext cx="84899" cy="209079"/>
            </a:xfrm>
            <a:custGeom>
              <a:avLst/>
              <a:gdLst>
                <a:gd name="connsiteX0" fmla="*/ -568 w 84899"/>
                <a:gd name="connsiteY0" fmla="*/ 178 h 209079"/>
                <a:gd name="connsiteX1" fmla="*/ 84331 w 84899"/>
                <a:gd name="connsiteY1" fmla="*/ 68537 h 209079"/>
                <a:gd name="connsiteX2" fmla="*/ 84331 w 84899"/>
                <a:gd name="connsiteY2" fmla="*/ 209258 h 209079"/>
                <a:gd name="connsiteX3" fmla="*/ -568 w 84899"/>
                <a:gd name="connsiteY3" fmla="*/ 123765 h 209079"/>
              </a:gdLst>
              <a:ahLst/>
              <a:cxnLst>
                <a:cxn ang="0">
                  <a:pos x="connsiteX0" y="connsiteY0"/>
                </a:cxn>
                <a:cxn ang="0">
                  <a:pos x="connsiteX1" y="connsiteY1"/>
                </a:cxn>
                <a:cxn ang="0">
                  <a:pos x="connsiteX2" y="connsiteY2"/>
                </a:cxn>
                <a:cxn ang="0">
                  <a:pos x="connsiteX3" y="connsiteY3"/>
                </a:cxn>
              </a:cxnLst>
              <a:rect l="l" t="t" r="r" b="b"/>
              <a:pathLst>
                <a:path w="84899" h="209079">
                  <a:moveTo>
                    <a:pt x="-568" y="178"/>
                  </a:moveTo>
                  <a:lnTo>
                    <a:pt x="84331" y="68537"/>
                  </a:lnTo>
                  <a:lnTo>
                    <a:pt x="84331" y="209258"/>
                  </a:lnTo>
                  <a:lnTo>
                    <a:pt x="-568" y="12376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06" name="Freeform 2605">
              <a:extLst>
                <a:ext uri="{FF2B5EF4-FFF2-40B4-BE49-F238E27FC236}">
                  <a16:creationId xmlns:a16="http://schemas.microsoft.com/office/drawing/2014/main" id="{EDE0F365-1171-66BF-0F39-F4D596DBD90E}"/>
                </a:ext>
              </a:extLst>
            </p:cNvPr>
            <p:cNvSpPr/>
            <p:nvPr/>
          </p:nvSpPr>
          <p:spPr>
            <a:xfrm>
              <a:off x="9555925" y="3833109"/>
              <a:ext cx="314181" cy="98036"/>
            </a:xfrm>
            <a:custGeom>
              <a:avLst/>
              <a:gdLst>
                <a:gd name="connsiteX0" fmla="*/ -568 w 314181"/>
                <a:gd name="connsiteY0" fmla="*/ 22491 h 98036"/>
                <a:gd name="connsiteX1" fmla="*/ 55717 w 314181"/>
                <a:gd name="connsiteY1" fmla="*/ 98214 h 98036"/>
                <a:gd name="connsiteX2" fmla="*/ 313613 w 314181"/>
                <a:gd name="connsiteY2" fmla="*/ 68537 h 98036"/>
                <a:gd name="connsiteX3" fmla="*/ 228714 w 314181"/>
                <a:gd name="connsiteY3" fmla="*/ 178 h 98036"/>
              </a:gdLst>
              <a:ahLst/>
              <a:cxnLst>
                <a:cxn ang="0">
                  <a:pos x="connsiteX0" y="connsiteY0"/>
                </a:cxn>
                <a:cxn ang="0">
                  <a:pos x="connsiteX1" y="connsiteY1"/>
                </a:cxn>
                <a:cxn ang="0">
                  <a:pos x="connsiteX2" y="connsiteY2"/>
                </a:cxn>
                <a:cxn ang="0">
                  <a:pos x="connsiteX3" y="connsiteY3"/>
                </a:cxn>
              </a:cxnLst>
              <a:rect l="l" t="t" r="r" b="b"/>
              <a:pathLst>
                <a:path w="314181" h="98036">
                  <a:moveTo>
                    <a:pt x="-568" y="22491"/>
                  </a:moveTo>
                  <a:lnTo>
                    <a:pt x="55717" y="98214"/>
                  </a:lnTo>
                  <a:lnTo>
                    <a:pt x="313613" y="68537"/>
                  </a:lnTo>
                  <a:lnTo>
                    <a:pt x="228714" y="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07" name="Freeform 2606">
              <a:extLst>
                <a:ext uri="{FF2B5EF4-FFF2-40B4-BE49-F238E27FC236}">
                  <a16:creationId xmlns:a16="http://schemas.microsoft.com/office/drawing/2014/main" id="{39566366-4EB1-B3DC-2A84-4D455ACAF4DA}"/>
                </a:ext>
              </a:extLst>
            </p:cNvPr>
            <p:cNvSpPr/>
            <p:nvPr/>
          </p:nvSpPr>
          <p:spPr>
            <a:xfrm>
              <a:off x="9612196" y="3901469"/>
              <a:ext cx="257896" cy="178812"/>
            </a:xfrm>
            <a:custGeom>
              <a:avLst/>
              <a:gdLst>
                <a:gd name="connsiteX0" fmla="*/ -568 w 257896"/>
                <a:gd name="connsiteY0" fmla="*/ 29854 h 178812"/>
                <a:gd name="connsiteX1" fmla="*/ -568 w 257896"/>
                <a:gd name="connsiteY1" fmla="*/ 178990 h 178812"/>
                <a:gd name="connsiteX2" fmla="*/ 257328 w 257896"/>
                <a:gd name="connsiteY2" fmla="*/ 140898 h 178812"/>
                <a:gd name="connsiteX3" fmla="*/ 257328 w 257896"/>
                <a:gd name="connsiteY3" fmla="*/ 178 h 178812"/>
              </a:gdLst>
              <a:ahLst/>
              <a:cxnLst>
                <a:cxn ang="0">
                  <a:pos x="connsiteX0" y="connsiteY0"/>
                </a:cxn>
                <a:cxn ang="0">
                  <a:pos x="connsiteX1" y="connsiteY1"/>
                </a:cxn>
                <a:cxn ang="0">
                  <a:pos x="connsiteX2" y="connsiteY2"/>
                </a:cxn>
                <a:cxn ang="0">
                  <a:pos x="connsiteX3" y="connsiteY3"/>
                </a:cxn>
              </a:cxnLst>
              <a:rect l="l" t="t" r="r" b="b"/>
              <a:pathLst>
                <a:path w="257896" h="178812">
                  <a:moveTo>
                    <a:pt x="-568" y="29854"/>
                  </a:moveTo>
                  <a:lnTo>
                    <a:pt x="-568" y="178990"/>
                  </a:lnTo>
                  <a:lnTo>
                    <a:pt x="257328" y="140898"/>
                  </a:lnTo>
                  <a:lnTo>
                    <a:pt x="257328" y="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08" name="Freeform 2607">
              <a:extLst>
                <a:ext uri="{FF2B5EF4-FFF2-40B4-BE49-F238E27FC236}">
                  <a16:creationId xmlns:a16="http://schemas.microsoft.com/office/drawing/2014/main" id="{B4AA3DFB-CF44-9E36-6689-44B5FC15425C}"/>
                </a:ext>
              </a:extLst>
            </p:cNvPr>
            <p:cNvSpPr/>
            <p:nvPr/>
          </p:nvSpPr>
          <p:spPr>
            <a:xfrm>
              <a:off x="9555925" y="3855422"/>
              <a:ext cx="56284" cy="224860"/>
            </a:xfrm>
            <a:custGeom>
              <a:avLst/>
              <a:gdLst>
                <a:gd name="connsiteX0" fmla="*/ -568 w 56284"/>
                <a:gd name="connsiteY0" fmla="*/ 178 h 224860"/>
                <a:gd name="connsiteX1" fmla="*/ 55717 w 56284"/>
                <a:gd name="connsiteY1" fmla="*/ 75901 h 224860"/>
                <a:gd name="connsiteX2" fmla="*/ 55717 w 56284"/>
                <a:gd name="connsiteY2" fmla="*/ 225038 h 224860"/>
                <a:gd name="connsiteX3" fmla="*/ -568 w 56284"/>
                <a:gd name="connsiteY3" fmla="*/ 130206 h 224860"/>
              </a:gdLst>
              <a:ahLst/>
              <a:cxnLst>
                <a:cxn ang="0">
                  <a:pos x="connsiteX0" y="connsiteY0"/>
                </a:cxn>
                <a:cxn ang="0">
                  <a:pos x="connsiteX1" y="connsiteY1"/>
                </a:cxn>
                <a:cxn ang="0">
                  <a:pos x="connsiteX2" y="connsiteY2"/>
                </a:cxn>
                <a:cxn ang="0">
                  <a:pos x="connsiteX3" y="connsiteY3"/>
                </a:cxn>
              </a:cxnLst>
              <a:rect l="l" t="t" r="r" b="b"/>
              <a:pathLst>
                <a:path w="56284" h="224860">
                  <a:moveTo>
                    <a:pt x="-568" y="178"/>
                  </a:moveTo>
                  <a:lnTo>
                    <a:pt x="55717" y="75901"/>
                  </a:lnTo>
                  <a:lnTo>
                    <a:pt x="55717" y="225038"/>
                  </a:lnTo>
                  <a:lnTo>
                    <a:pt x="-568" y="13020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p>
          </p:txBody>
        </p:sp>
        <p:sp>
          <p:nvSpPr>
            <p:cNvPr id="2609" name="Freeform 2608">
              <a:extLst>
                <a:ext uri="{FF2B5EF4-FFF2-40B4-BE49-F238E27FC236}">
                  <a16:creationId xmlns:a16="http://schemas.microsoft.com/office/drawing/2014/main" id="{4F896579-96E0-0CB8-2436-B9D86A71D95C}"/>
                </a:ext>
              </a:extLst>
            </p:cNvPr>
            <p:cNvSpPr/>
            <p:nvPr/>
          </p:nvSpPr>
          <p:spPr>
            <a:xfrm>
              <a:off x="9612196" y="3901469"/>
              <a:ext cx="257896" cy="178812"/>
            </a:xfrm>
            <a:custGeom>
              <a:avLst/>
              <a:gdLst>
                <a:gd name="connsiteX0" fmla="*/ -568 w 257896"/>
                <a:gd name="connsiteY0" fmla="*/ 29854 h 178812"/>
                <a:gd name="connsiteX1" fmla="*/ -568 w 257896"/>
                <a:gd name="connsiteY1" fmla="*/ 178990 h 178812"/>
                <a:gd name="connsiteX2" fmla="*/ 257328 w 257896"/>
                <a:gd name="connsiteY2" fmla="*/ 140898 h 178812"/>
                <a:gd name="connsiteX3" fmla="*/ 257328 w 257896"/>
                <a:gd name="connsiteY3" fmla="*/ 178 h 178812"/>
              </a:gdLst>
              <a:ahLst/>
              <a:cxnLst>
                <a:cxn ang="0">
                  <a:pos x="connsiteX0" y="connsiteY0"/>
                </a:cxn>
                <a:cxn ang="0">
                  <a:pos x="connsiteX1" y="connsiteY1"/>
                </a:cxn>
                <a:cxn ang="0">
                  <a:pos x="connsiteX2" y="connsiteY2"/>
                </a:cxn>
                <a:cxn ang="0">
                  <a:pos x="connsiteX3" y="connsiteY3"/>
                </a:cxn>
              </a:cxnLst>
              <a:rect l="l" t="t" r="r" b="b"/>
              <a:pathLst>
                <a:path w="257896" h="178812">
                  <a:moveTo>
                    <a:pt x="-568" y="29854"/>
                  </a:moveTo>
                  <a:lnTo>
                    <a:pt x="-568" y="178990"/>
                  </a:lnTo>
                  <a:lnTo>
                    <a:pt x="257328" y="140898"/>
                  </a:lnTo>
                  <a:lnTo>
                    <a:pt x="257328" y="178"/>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p>
          </p:txBody>
        </p:sp>
        <p:sp>
          <p:nvSpPr>
            <p:cNvPr id="2611" name="Freeform 2610">
              <a:extLst>
                <a:ext uri="{FF2B5EF4-FFF2-40B4-BE49-F238E27FC236}">
                  <a16:creationId xmlns:a16="http://schemas.microsoft.com/office/drawing/2014/main" id="{85380273-1952-103A-9F4E-70CEFEDDB20E}"/>
                </a:ext>
              </a:extLst>
            </p:cNvPr>
            <p:cNvSpPr/>
            <p:nvPr/>
          </p:nvSpPr>
          <p:spPr>
            <a:xfrm>
              <a:off x="10226183" y="3141758"/>
              <a:ext cx="194742" cy="847848"/>
            </a:xfrm>
            <a:custGeom>
              <a:avLst/>
              <a:gdLst>
                <a:gd name="connsiteX0" fmla="*/ -568 w 194742"/>
                <a:gd name="connsiteY0" fmla="*/ 178 h 847848"/>
                <a:gd name="connsiteX1" fmla="*/ -568 w 194742"/>
                <a:gd name="connsiteY1" fmla="*/ 848026 h 847848"/>
                <a:gd name="connsiteX2" fmla="*/ 194174 w 194742"/>
                <a:gd name="connsiteY2" fmla="*/ 819262 h 847848"/>
                <a:gd name="connsiteX3" fmla="*/ 194174 w 194742"/>
                <a:gd name="connsiteY3" fmla="*/ 13182 h 847848"/>
              </a:gdLst>
              <a:ahLst/>
              <a:cxnLst>
                <a:cxn ang="0">
                  <a:pos x="connsiteX0" y="connsiteY0"/>
                </a:cxn>
                <a:cxn ang="0">
                  <a:pos x="connsiteX1" y="connsiteY1"/>
                </a:cxn>
                <a:cxn ang="0">
                  <a:pos x="connsiteX2" y="connsiteY2"/>
                </a:cxn>
                <a:cxn ang="0">
                  <a:pos x="connsiteX3" y="connsiteY3"/>
                </a:cxn>
              </a:cxnLst>
              <a:rect l="l" t="t" r="r" b="b"/>
              <a:pathLst>
                <a:path w="194742" h="847848">
                  <a:moveTo>
                    <a:pt x="-568" y="178"/>
                  </a:moveTo>
                  <a:lnTo>
                    <a:pt x="-568" y="848026"/>
                  </a:lnTo>
                  <a:lnTo>
                    <a:pt x="194174" y="819262"/>
                  </a:lnTo>
                  <a:lnTo>
                    <a:pt x="194174" y="13182"/>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p>
          </p:txBody>
        </p:sp>
        <p:sp>
          <p:nvSpPr>
            <p:cNvPr id="2612" name="Freeform 2611">
              <a:extLst>
                <a:ext uri="{FF2B5EF4-FFF2-40B4-BE49-F238E27FC236}">
                  <a16:creationId xmlns:a16="http://schemas.microsoft.com/office/drawing/2014/main" id="{A7E60D4C-177C-3E73-D4B9-C1A415763DA9}"/>
                </a:ext>
              </a:extLst>
            </p:cNvPr>
            <p:cNvSpPr/>
            <p:nvPr/>
          </p:nvSpPr>
          <p:spPr>
            <a:xfrm>
              <a:off x="10484086" y="3404286"/>
              <a:ext cx="170728" cy="547216"/>
            </a:xfrm>
            <a:custGeom>
              <a:avLst/>
              <a:gdLst>
                <a:gd name="connsiteX0" fmla="*/ -568 w 170728"/>
                <a:gd name="connsiteY0" fmla="*/ 178 h 547216"/>
                <a:gd name="connsiteX1" fmla="*/ -568 w 170728"/>
                <a:gd name="connsiteY1" fmla="*/ 547394 h 547216"/>
                <a:gd name="connsiteX2" fmla="*/ 170160 w 170728"/>
                <a:gd name="connsiteY2" fmla="*/ 522177 h 547216"/>
                <a:gd name="connsiteX3" fmla="*/ 170160 w 170728"/>
                <a:gd name="connsiteY3" fmla="*/ 216 h 547216"/>
              </a:gdLst>
              <a:ahLst/>
              <a:cxnLst>
                <a:cxn ang="0">
                  <a:pos x="connsiteX0" y="connsiteY0"/>
                </a:cxn>
                <a:cxn ang="0">
                  <a:pos x="connsiteX1" y="connsiteY1"/>
                </a:cxn>
                <a:cxn ang="0">
                  <a:pos x="connsiteX2" y="connsiteY2"/>
                </a:cxn>
                <a:cxn ang="0">
                  <a:pos x="connsiteX3" y="connsiteY3"/>
                </a:cxn>
              </a:cxnLst>
              <a:rect l="l" t="t" r="r" b="b"/>
              <a:pathLst>
                <a:path w="170728" h="547216">
                  <a:moveTo>
                    <a:pt x="-568" y="178"/>
                  </a:moveTo>
                  <a:lnTo>
                    <a:pt x="-568" y="547394"/>
                  </a:lnTo>
                  <a:lnTo>
                    <a:pt x="170160" y="522177"/>
                  </a:lnTo>
                  <a:lnTo>
                    <a:pt x="170160" y="216"/>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p>
          </p:txBody>
        </p:sp>
      </p:grpSp>
      <p:grpSp>
        <p:nvGrpSpPr>
          <p:cNvPr id="2617" name="Group 2616">
            <a:extLst>
              <a:ext uri="{FF2B5EF4-FFF2-40B4-BE49-F238E27FC236}">
                <a16:creationId xmlns:a16="http://schemas.microsoft.com/office/drawing/2014/main" id="{A3DA34F4-63DA-F277-058A-7B9C01496DEA}"/>
              </a:ext>
            </a:extLst>
          </p:cNvPr>
          <p:cNvGrpSpPr/>
          <p:nvPr/>
        </p:nvGrpSpPr>
        <p:grpSpPr>
          <a:xfrm>
            <a:off x="4382615" y="2864918"/>
            <a:ext cx="2390847" cy="1568254"/>
            <a:chOff x="4405718" y="2629518"/>
            <a:chExt cx="3332249" cy="2185766"/>
          </a:xfrm>
        </p:grpSpPr>
        <p:sp>
          <p:nvSpPr>
            <p:cNvPr id="4" name="Freeform 3">
              <a:extLst>
                <a:ext uri="{FF2B5EF4-FFF2-40B4-BE49-F238E27FC236}">
                  <a16:creationId xmlns:a16="http://schemas.microsoft.com/office/drawing/2014/main" id="{761133D7-AFD3-1DF6-EAC5-98719B3F7857}"/>
                </a:ext>
              </a:extLst>
            </p:cNvPr>
            <p:cNvSpPr/>
            <p:nvPr/>
          </p:nvSpPr>
          <p:spPr>
            <a:xfrm flipV="1">
              <a:off x="4405722" y="2629508"/>
              <a:ext cx="3322541" cy="2184672"/>
            </a:xfrm>
            <a:custGeom>
              <a:avLst/>
              <a:gdLst>
                <a:gd name="connsiteX0" fmla="*/ 3321437 w 3322541"/>
                <a:gd name="connsiteY0" fmla="*/ 1387058 h 2184672"/>
                <a:gd name="connsiteX1" fmla="*/ 2587145 w 3322541"/>
                <a:gd name="connsiteY1" fmla="*/ 1970417 h 2184672"/>
                <a:gd name="connsiteX2" fmla="*/ 1875157 w 3322541"/>
                <a:gd name="connsiteY2" fmla="*/ 2169695 h 2184672"/>
                <a:gd name="connsiteX3" fmla="*/ 1843162 w 3322541"/>
                <a:gd name="connsiteY3" fmla="*/ 2183941 h 2184672"/>
                <a:gd name="connsiteX4" fmla="*/ 1817171 w 3322541"/>
                <a:gd name="connsiteY4" fmla="*/ 2174516 h 2184672"/>
                <a:gd name="connsiteX5" fmla="*/ 1269004 w 3322541"/>
                <a:gd name="connsiteY5" fmla="*/ 2141261 h 2184672"/>
                <a:gd name="connsiteX6" fmla="*/ 135659 w 3322541"/>
                <a:gd name="connsiteY6" fmla="*/ 2058484 h 2184672"/>
                <a:gd name="connsiteX7" fmla="*/ 115626 w 3322541"/>
                <a:gd name="connsiteY7" fmla="*/ 2066949 h 2184672"/>
                <a:gd name="connsiteX8" fmla="*/ 87875 w 3322541"/>
                <a:gd name="connsiteY8" fmla="*/ 2040697 h 2184672"/>
                <a:gd name="connsiteX9" fmla="*/ -1105 w 3322541"/>
                <a:gd name="connsiteY9" fmla="*/ 2004323 h 2184672"/>
                <a:gd name="connsiteX10" fmla="*/ 719914 w 3322541"/>
                <a:gd name="connsiteY10" fmla="*/ 555276 h 2184672"/>
                <a:gd name="connsiteX11" fmla="*/ 1075661 w 3322541"/>
                <a:gd name="connsiteY11" fmla="*/ 520241 h 2184672"/>
                <a:gd name="connsiteX12" fmla="*/ 1220047 w 3322541"/>
                <a:gd name="connsiteY12" fmla="*/ 413656 h 2184672"/>
                <a:gd name="connsiteX13" fmla="*/ 814124 w 3322541"/>
                <a:gd name="connsiteY13" fmla="*/ 98491 h 2184672"/>
                <a:gd name="connsiteX14" fmla="*/ 814378 w 3322541"/>
                <a:gd name="connsiteY14" fmla="*/ 98196 h 2184672"/>
                <a:gd name="connsiteX15" fmla="*/ 812509 w 3322541"/>
                <a:gd name="connsiteY15" fmla="*/ 97237 h 2184672"/>
                <a:gd name="connsiteX16" fmla="*/ 804055 w 3322541"/>
                <a:gd name="connsiteY16" fmla="*/ 26878 h 2184672"/>
                <a:gd name="connsiteX17" fmla="*/ 874531 w 3322541"/>
                <a:gd name="connsiteY17" fmla="*/ 20287 h 2184672"/>
                <a:gd name="connsiteX18" fmla="*/ 876083 w 3322541"/>
                <a:gd name="connsiteY18" fmla="*/ 22215 h 2184672"/>
                <a:gd name="connsiteX19" fmla="*/ 876399 w 3322541"/>
                <a:gd name="connsiteY19" fmla="*/ 21849 h 2184672"/>
                <a:gd name="connsiteX20" fmla="*/ 1254097 w 3322541"/>
                <a:gd name="connsiteY20" fmla="*/ 373806 h 2184672"/>
                <a:gd name="connsiteX21" fmla="*/ 1289493 w 3322541"/>
                <a:gd name="connsiteY21" fmla="*/ 320560 h 2184672"/>
                <a:gd name="connsiteX22" fmla="*/ 1272862 w 3322541"/>
                <a:gd name="connsiteY22" fmla="*/ 305138 h 2184672"/>
                <a:gd name="connsiteX23" fmla="*/ 1269586 w 3322541"/>
                <a:gd name="connsiteY23" fmla="*/ 282487 h 2184672"/>
                <a:gd name="connsiteX24" fmla="*/ 1278866 w 3322541"/>
                <a:gd name="connsiteY24" fmla="*/ 278702 h 2184672"/>
                <a:gd name="connsiteX25" fmla="*/ 1281548 w 3322541"/>
                <a:gd name="connsiteY25" fmla="*/ 275815 h 2184672"/>
                <a:gd name="connsiteX26" fmla="*/ 1281571 w 3322541"/>
                <a:gd name="connsiteY26" fmla="*/ 275815 h 2184672"/>
                <a:gd name="connsiteX27" fmla="*/ 1299720 w 3322541"/>
                <a:gd name="connsiteY27" fmla="*/ 256189 h 2184672"/>
                <a:gd name="connsiteX28" fmla="*/ 1315312 w 3322541"/>
                <a:gd name="connsiteY28" fmla="*/ 270639 h 2184672"/>
                <a:gd name="connsiteX29" fmla="*/ 1319593 w 3322541"/>
                <a:gd name="connsiteY29" fmla="*/ 261674 h 2184672"/>
                <a:gd name="connsiteX30" fmla="*/ 1648957 w 3322541"/>
                <a:gd name="connsiteY30" fmla="*/ 568377 h 2184672"/>
                <a:gd name="connsiteX31" fmla="*/ 1889482 w 3322541"/>
                <a:gd name="connsiteY31" fmla="*/ 518983 h 2184672"/>
                <a:gd name="connsiteX32" fmla="*/ 2043486 w 3322541"/>
                <a:gd name="connsiteY32" fmla="*/ 404320 h 2184672"/>
                <a:gd name="connsiteX33" fmla="*/ 1644551 w 3322541"/>
                <a:gd name="connsiteY33" fmla="*/ 88794 h 2184672"/>
                <a:gd name="connsiteX34" fmla="*/ 1644813 w 3322541"/>
                <a:gd name="connsiteY34" fmla="*/ 88464 h 2184672"/>
                <a:gd name="connsiteX35" fmla="*/ 1642964 w 3322541"/>
                <a:gd name="connsiteY35" fmla="*/ 87425 h 2184672"/>
                <a:gd name="connsiteX36" fmla="*/ 1635122 w 3322541"/>
                <a:gd name="connsiteY36" fmla="*/ 16994 h 2184672"/>
                <a:gd name="connsiteX37" fmla="*/ 1705652 w 3322541"/>
                <a:gd name="connsiteY37" fmla="*/ 11054 h 2184672"/>
                <a:gd name="connsiteX38" fmla="*/ 1707193 w 3322541"/>
                <a:gd name="connsiteY38" fmla="*/ 12986 h 2184672"/>
                <a:gd name="connsiteX39" fmla="*/ 1707536 w 3322541"/>
                <a:gd name="connsiteY39" fmla="*/ 12656 h 2184672"/>
                <a:gd name="connsiteX40" fmla="*/ 2077090 w 3322541"/>
                <a:gd name="connsiteY40" fmla="*/ 363288 h 2184672"/>
                <a:gd name="connsiteX41" fmla="*/ 2112052 w 3322541"/>
                <a:gd name="connsiteY41" fmla="*/ 309596 h 2184672"/>
                <a:gd name="connsiteX42" fmla="*/ 2101403 w 3322541"/>
                <a:gd name="connsiteY42" fmla="*/ 299551 h 2184672"/>
                <a:gd name="connsiteX43" fmla="*/ 2098332 w 3322541"/>
                <a:gd name="connsiteY43" fmla="*/ 276820 h 2184672"/>
                <a:gd name="connsiteX44" fmla="*/ 2107681 w 3322541"/>
                <a:gd name="connsiteY44" fmla="*/ 273119 h 2184672"/>
                <a:gd name="connsiteX45" fmla="*/ 2110397 w 3322541"/>
                <a:gd name="connsiteY45" fmla="*/ 270263 h 2184672"/>
                <a:gd name="connsiteX46" fmla="*/ 2110397 w 3322541"/>
                <a:gd name="connsiteY46" fmla="*/ 270263 h 2184672"/>
                <a:gd name="connsiteX47" fmla="*/ 2128706 w 3322541"/>
                <a:gd name="connsiteY47" fmla="*/ 250821 h 2184672"/>
                <a:gd name="connsiteX48" fmla="*/ 3320261 w 3322541"/>
                <a:gd name="connsiteY48" fmla="*/ 1373989 h 2184672"/>
                <a:gd name="connsiteX49" fmla="*/ 3314303 w 3322541"/>
                <a:gd name="connsiteY49" fmla="*/ 1380307 h 2184672"/>
                <a:gd name="connsiteX50" fmla="*/ 3321437 w 3322541"/>
                <a:gd name="connsiteY50" fmla="*/ 1387058 h 218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22541" h="2184672">
                  <a:moveTo>
                    <a:pt x="3321437" y="1387058"/>
                  </a:moveTo>
                  <a:cubicBezTo>
                    <a:pt x="3129434" y="1626777"/>
                    <a:pt x="2882288" y="1828316"/>
                    <a:pt x="2587145" y="1970417"/>
                  </a:cubicBezTo>
                  <a:cubicBezTo>
                    <a:pt x="2356504" y="2081457"/>
                    <a:pt x="2115831" y="2146368"/>
                    <a:pt x="1875157" y="2169695"/>
                  </a:cubicBezTo>
                  <a:cubicBezTo>
                    <a:pt x="1867132" y="2178343"/>
                    <a:pt x="1855889" y="2183941"/>
                    <a:pt x="1843162" y="2183941"/>
                  </a:cubicBezTo>
                  <a:cubicBezTo>
                    <a:pt x="1833232" y="2183941"/>
                    <a:pt x="1824545" y="2180057"/>
                    <a:pt x="1817171" y="2174516"/>
                  </a:cubicBezTo>
                  <a:cubicBezTo>
                    <a:pt x="1632463" y="2187277"/>
                    <a:pt x="1448176" y="2175864"/>
                    <a:pt x="1269004" y="2141261"/>
                  </a:cubicBezTo>
                  <a:cubicBezTo>
                    <a:pt x="885133" y="2218841"/>
                    <a:pt x="493484" y="2186637"/>
                    <a:pt x="135659" y="2058484"/>
                  </a:cubicBezTo>
                  <a:cubicBezTo>
                    <a:pt x="130554" y="2063693"/>
                    <a:pt x="123487" y="2066949"/>
                    <a:pt x="115626" y="2066949"/>
                  </a:cubicBezTo>
                  <a:cubicBezTo>
                    <a:pt x="100769" y="2066949"/>
                    <a:pt x="88909" y="2055308"/>
                    <a:pt x="87875" y="2040697"/>
                  </a:cubicBezTo>
                  <a:cubicBezTo>
                    <a:pt x="57974" y="2029182"/>
                    <a:pt x="28261" y="2017198"/>
                    <a:pt x="-1105" y="2004323"/>
                  </a:cubicBezTo>
                  <a:lnTo>
                    <a:pt x="719914" y="555276"/>
                  </a:lnTo>
                  <a:cubicBezTo>
                    <a:pt x="834808" y="585798"/>
                    <a:pt x="960657" y="576900"/>
                    <a:pt x="1075661" y="520241"/>
                  </a:cubicBezTo>
                  <a:cubicBezTo>
                    <a:pt x="1131414" y="492766"/>
                    <a:pt x="1179697" y="456322"/>
                    <a:pt x="1220047" y="413656"/>
                  </a:cubicBezTo>
                  <a:lnTo>
                    <a:pt x="814124" y="98491"/>
                  </a:lnTo>
                  <a:lnTo>
                    <a:pt x="814378" y="98196"/>
                  </a:lnTo>
                  <a:cubicBezTo>
                    <a:pt x="813830" y="97763"/>
                    <a:pt x="813072" y="97683"/>
                    <a:pt x="812509" y="97237"/>
                  </a:cubicBezTo>
                  <a:cubicBezTo>
                    <a:pt x="790697" y="79611"/>
                    <a:pt x="786885" y="48057"/>
                    <a:pt x="804055" y="26878"/>
                  </a:cubicBezTo>
                  <a:cubicBezTo>
                    <a:pt x="821151" y="5628"/>
                    <a:pt x="852749" y="2660"/>
                    <a:pt x="874531" y="20287"/>
                  </a:cubicBezTo>
                  <a:cubicBezTo>
                    <a:pt x="875182" y="20800"/>
                    <a:pt x="875436" y="21621"/>
                    <a:pt x="876083" y="22215"/>
                  </a:cubicBezTo>
                  <a:lnTo>
                    <a:pt x="876399" y="21849"/>
                  </a:lnTo>
                  <a:lnTo>
                    <a:pt x="1254097" y="373806"/>
                  </a:lnTo>
                  <a:cubicBezTo>
                    <a:pt x="1267143" y="356808"/>
                    <a:pt x="1278740" y="338919"/>
                    <a:pt x="1289493" y="320560"/>
                  </a:cubicBezTo>
                  <a:lnTo>
                    <a:pt x="1272862" y="305138"/>
                  </a:lnTo>
                  <a:cubicBezTo>
                    <a:pt x="1265625" y="298480"/>
                    <a:pt x="1264175" y="288337"/>
                    <a:pt x="1269586" y="282487"/>
                  </a:cubicBezTo>
                  <a:cubicBezTo>
                    <a:pt x="1271960" y="279925"/>
                    <a:pt x="1275316" y="278819"/>
                    <a:pt x="1278866" y="278702"/>
                  </a:cubicBezTo>
                  <a:lnTo>
                    <a:pt x="1281548" y="275815"/>
                  </a:lnTo>
                  <a:lnTo>
                    <a:pt x="1281571" y="275815"/>
                  </a:lnTo>
                  <a:lnTo>
                    <a:pt x="1299720" y="256189"/>
                  </a:lnTo>
                  <a:lnTo>
                    <a:pt x="1315312" y="270639"/>
                  </a:lnTo>
                  <a:cubicBezTo>
                    <a:pt x="1316670" y="267591"/>
                    <a:pt x="1318291" y="264708"/>
                    <a:pt x="1319593" y="261674"/>
                  </a:cubicBezTo>
                  <a:lnTo>
                    <a:pt x="1648957" y="568377"/>
                  </a:lnTo>
                  <a:cubicBezTo>
                    <a:pt x="1729451" y="571680"/>
                    <a:pt x="1811772" y="556396"/>
                    <a:pt x="1889482" y="518983"/>
                  </a:cubicBezTo>
                  <a:cubicBezTo>
                    <a:pt x="1949579" y="490057"/>
                    <a:pt x="2001047" y="450703"/>
                    <a:pt x="2043486" y="404320"/>
                  </a:cubicBezTo>
                  <a:lnTo>
                    <a:pt x="1644551" y="88794"/>
                  </a:lnTo>
                  <a:lnTo>
                    <a:pt x="1644813" y="88464"/>
                  </a:lnTo>
                  <a:cubicBezTo>
                    <a:pt x="1644254" y="87982"/>
                    <a:pt x="1643512" y="87915"/>
                    <a:pt x="1642964" y="87425"/>
                  </a:cubicBezTo>
                  <a:cubicBezTo>
                    <a:pt x="1621311" y="69646"/>
                    <a:pt x="1617761" y="38096"/>
                    <a:pt x="1635122" y="16994"/>
                  </a:cubicBezTo>
                  <a:cubicBezTo>
                    <a:pt x="1652438" y="-4083"/>
                    <a:pt x="1684033" y="-6742"/>
                    <a:pt x="1705652" y="11054"/>
                  </a:cubicBezTo>
                  <a:cubicBezTo>
                    <a:pt x="1706314" y="11616"/>
                    <a:pt x="1706577" y="12473"/>
                    <a:pt x="1707193" y="12986"/>
                  </a:cubicBezTo>
                  <a:lnTo>
                    <a:pt x="1707536" y="12656"/>
                  </a:lnTo>
                  <a:lnTo>
                    <a:pt x="2077090" y="363288"/>
                  </a:lnTo>
                  <a:cubicBezTo>
                    <a:pt x="2089851" y="346072"/>
                    <a:pt x="2101620" y="328182"/>
                    <a:pt x="2112052" y="309596"/>
                  </a:cubicBezTo>
                  <a:lnTo>
                    <a:pt x="2101403" y="299551"/>
                  </a:lnTo>
                  <a:cubicBezTo>
                    <a:pt x="2094223" y="292813"/>
                    <a:pt x="2092888" y="282634"/>
                    <a:pt x="2098332" y="276820"/>
                  </a:cubicBezTo>
                  <a:cubicBezTo>
                    <a:pt x="2100729" y="274262"/>
                    <a:pt x="2104142" y="273187"/>
                    <a:pt x="2107681" y="273119"/>
                  </a:cubicBezTo>
                  <a:lnTo>
                    <a:pt x="2110397" y="270263"/>
                  </a:lnTo>
                  <a:lnTo>
                    <a:pt x="2110397" y="270263"/>
                  </a:lnTo>
                  <a:lnTo>
                    <a:pt x="2128706" y="250821"/>
                  </a:lnTo>
                  <a:lnTo>
                    <a:pt x="3320261" y="1373989"/>
                  </a:lnTo>
                  <a:lnTo>
                    <a:pt x="3314303" y="1380307"/>
                  </a:lnTo>
                  <a:lnTo>
                    <a:pt x="3321437" y="1387058"/>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0" name="Freeform 19">
              <a:extLst>
                <a:ext uri="{FF2B5EF4-FFF2-40B4-BE49-F238E27FC236}">
                  <a16:creationId xmlns:a16="http://schemas.microsoft.com/office/drawing/2014/main" id="{DA02F5E2-D76B-DA5B-AA44-F0163E6C4BA2}"/>
                </a:ext>
              </a:extLst>
            </p:cNvPr>
            <p:cNvSpPr/>
            <p:nvPr/>
          </p:nvSpPr>
          <p:spPr>
            <a:xfrm flipV="1">
              <a:off x="5206241" y="2672187"/>
              <a:ext cx="1715944" cy="1590394"/>
            </a:xfrm>
            <a:custGeom>
              <a:avLst/>
              <a:gdLst>
                <a:gd name="connsiteX0" fmla="*/ 985835 w 1715944"/>
                <a:gd name="connsiteY0" fmla="*/ 1413446 h 1590394"/>
                <a:gd name="connsiteX1" fmla="*/ 468487 w 1715944"/>
                <a:gd name="connsiteY1" fmla="*/ 1589384 h 1590394"/>
                <a:gd name="connsiteX2" fmla="*/ -1103 w 1715944"/>
                <a:gd name="connsiteY2" fmla="*/ 1441468 h 1590394"/>
                <a:gd name="connsiteX3" fmla="*/ 732914 w 1715944"/>
                <a:gd name="connsiteY3" fmla="*/ -1010 h 1590394"/>
                <a:gd name="connsiteX4" fmla="*/ 848439 w 1715944"/>
                <a:gd name="connsiteY4" fmla="*/ 16500 h 1590394"/>
                <a:gd name="connsiteX5" fmla="*/ 1714842 w 1715944"/>
                <a:gd name="connsiteY5" fmla="*/ 823461 h 1590394"/>
                <a:gd name="connsiteX6" fmla="*/ 985835 w 1715944"/>
                <a:gd name="connsiteY6" fmla="*/ 1413446 h 159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5944" h="1590394">
                  <a:moveTo>
                    <a:pt x="985835" y="1413446"/>
                  </a:moveTo>
                  <a:cubicBezTo>
                    <a:pt x="817723" y="1496269"/>
                    <a:pt x="643881" y="1553936"/>
                    <a:pt x="468487" y="1589384"/>
                  </a:cubicBezTo>
                  <a:cubicBezTo>
                    <a:pt x="306748" y="1558140"/>
                    <a:pt x="148979" y="1508881"/>
                    <a:pt x="-1103" y="1441468"/>
                  </a:cubicBezTo>
                  <a:lnTo>
                    <a:pt x="732914" y="-1010"/>
                  </a:lnTo>
                  <a:cubicBezTo>
                    <a:pt x="770433" y="9316"/>
                    <a:pt x="809254" y="14961"/>
                    <a:pt x="848439" y="16500"/>
                  </a:cubicBezTo>
                  <a:lnTo>
                    <a:pt x="1714842" y="823461"/>
                  </a:lnTo>
                  <a:cubicBezTo>
                    <a:pt x="1525008" y="1064881"/>
                    <a:pt x="1279643" y="1268728"/>
                    <a:pt x="985835" y="1413446"/>
                  </a:cubicBez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p>
          </p:txBody>
        </p:sp>
        <p:sp>
          <p:nvSpPr>
            <p:cNvPr id="26" name="Freeform 25">
              <a:extLst>
                <a:ext uri="{FF2B5EF4-FFF2-40B4-BE49-F238E27FC236}">
                  <a16:creationId xmlns:a16="http://schemas.microsoft.com/office/drawing/2014/main" id="{7C9C698A-E6D2-9DC4-8138-26BD26AAA3FA}"/>
                </a:ext>
              </a:extLst>
            </p:cNvPr>
            <p:cNvSpPr/>
            <p:nvPr/>
          </p:nvSpPr>
          <p:spPr>
            <a:xfrm flipV="1">
              <a:off x="5682086" y="3418405"/>
              <a:ext cx="1226083" cy="1138854"/>
            </a:xfrm>
            <a:custGeom>
              <a:avLst/>
              <a:gdLst>
                <a:gd name="connsiteX0" fmla="*/ 1224829 w 1226083"/>
                <a:gd name="connsiteY0" fmla="*/ 1111968 h 1138854"/>
                <a:gd name="connsiteX1" fmla="*/ 23207 w 1226083"/>
                <a:gd name="connsiteY1" fmla="*/ -440 h 1138854"/>
                <a:gd name="connsiteX2" fmla="*/ -1254 w 1226083"/>
                <a:gd name="connsiteY2" fmla="*/ 26005 h 1138854"/>
                <a:gd name="connsiteX3" fmla="*/ 1200357 w 1226083"/>
                <a:gd name="connsiteY3" fmla="*/ 1138415 h 1138854"/>
                <a:gd name="connsiteX4" fmla="*/ 1224829 w 1226083"/>
                <a:gd name="connsiteY4" fmla="*/ 1111968 h 1138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83" h="1138854">
                  <a:moveTo>
                    <a:pt x="1224829" y="1111968"/>
                  </a:moveTo>
                  <a:lnTo>
                    <a:pt x="23207" y="-440"/>
                  </a:lnTo>
                  <a:lnTo>
                    <a:pt x="-1254" y="26005"/>
                  </a:lnTo>
                  <a:lnTo>
                    <a:pt x="1200357" y="1138415"/>
                  </a:lnTo>
                  <a:lnTo>
                    <a:pt x="1224829" y="1111968"/>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35" name="Freeform 34">
              <a:extLst>
                <a:ext uri="{FF2B5EF4-FFF2-40B4-BE49-F238E27FC236}">
                  <a16:creationId xmlns:a16="http://schemas.microsoft.com/office/drawing/2014/main" id="{BAE9A4E1-1896-BB50-80B1-18F095D2905C}"/>
                </a:ext>
              </a:extLst>
            </p:cNvPr>
            <p:cNvSpPr/>
            <p:nvPr/>
          </p:nvSpPr>
          <p:spPr>
            <a:xfrm flipV="1">
              <a:off x="5682086" y="3418405"/>
              <a:ext cx="1226083" cy="1138854"/>
            </a:xfrm>
            <a:custGeom>
              <a:avLst/>
              <a:gdLst>
                <a:gd name="connsiteX0" fmla="*/ 1224829 w 1226083"/>
                <a:gd name="connsiteY0" fmla="*/ 1111968 h 1138854"/>
                <a:gd name="connsiteX1" fmla="*/ 23207 w 1226083"/>
                <a:gd name="connsiteY1" fmla="*/ -440 h 1138854"/>
                <a:gd name="connsiteX2" fmla="*/ -1254 w 1226083"/>
                <a:gd name="connsiteY2" fmla="*/ 26005 h 1138854"/>
                <a:gd name="connsiteX3" fmla="*/ 1200357 w 1226083"/>
                <a:gd name="connsiteY3" fmla="*/ 1138415 h 1138854"/>
              </a:gdLst>
              <a:ahLst/>
              <a:cxnLst>
                <a:cxn ang="0">
                  <a:pos x="connsiteX0" y="connsiteY0"/>
                </a:cxn>
                <a:cxn ang="0">
                  <a:pos x="connsiteX1" y="connsiteY1"/>
                </a:cxn>
                <a:cxn ang="0">
                  <a:pos x="connsiteX2" y="connsiteY2"/>
                </a:cxn>
                <a:cxn ang="0">
                  <a:pos x="connsiteX3" y="connsiteY3"/>
                </a:cxn>
              </a:cxnLst>
              <a:rect l="l" t="t" r="r" b="b"/>
              <a:pathLst>
                <a:path w="1226083" h="1138854">
                  <a:moveTo>
                    <a:pt x="1224829" y="1111968"/>
                  </a:moveTo>
                  <a:lnTo>
                    <a:pt x="23207" y="-440"/>
                  </a:lnTo>
                  <a:lnTo>
                    <a:pt x="-1254" y="26005"/>
                  </a:lnTo>
                  <a:lnTo>
                    <a:pt x="1200357" y="113841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44" name="Freeform 43">
              <a:extLst>
                <a:ext uri="{FF2B5EF4-FFF2-40B4-BE49-F238E27FC236}">
                  <a16:creationId xmlns:a16="http://schemas.microsoft.com/office/drawing/2014/main" id="{41090D08-90BF-756B-79DE-ECA30264F2F5}"/>
                </a:ext>
              </a:extLst>
            </p:cNvPr>
            <p:cNvSpPr/>
            <p:nvPr/>
          </p:nvSpPr>
          <p:spPr>
            <a:xfrm flipV="1">
              <a:off x="5678091" y="3414075"/>
              <a:ext cx="1211906" cy="1123557"/>
            </a:xfrm>
            <a:custGeom>
              <a:avLst/>
              <a:gdLst>
                <a:gd name="connsiteX0" fmla="*/ 1210660 w 1211906"/>
                <a:gd name="connsiteY0" fmla="*/ 1111989 h 1123557"/>
                <a:gd name="connsiteX1" fmla="*/ 9037 w 1211906"/>
                <a:gd name="connsiteY1" fmla="*/ -453 h 1123557"/>
                <a:gd name="connsiteX2" fmla="*/ -1247 w 1211906"/>
                <a:gd name="connsiteY2" fmla="*/ 10663 h 1123557"/>
                <a:gd name="connsiteX3" fmla="*/ 1200364 w 1211906"/>
                <a:gd name="connsiteY3" fmla="*/ 1123105 h 1123557"/>
                <a:gd name="connsiteX4" fmla="*/ 1210660 w 1211906"/>
                <a:gd name="connsiteY4" fmla="*/ 1111989 h 1123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1906" h="1123557">
                  <a:moveTo>
                    <a:pt x="1210660" y="1111989"/>
                  </a:moveTo>
                  <a:lnTo>
                    <a:pt x="9037" y="-453"/>
                  </a:lnTo>
                  <a:lnTo>
                    <a:pt x="-1247" y="10663"/>
                  </a:lnTo>
                  <a:lnTo>
                    <a:pt x="1200364" y="1123105"/>
                  </a:lnTo>
                  <a:lnTo>
                    <a:pt x="1210660" y="1111989"/>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45" name="Freeform 44">
              <a:extLst>
                <a:ext uri="{FF2B5EF4-FFF2-40B4-BE49-F238E27FC236}">
                  <a16:creationId xmlns:a16="http://schemas.microsoft.com/office/drawing/2014/main" id="{0D3725FB-1A22-32EB-8E45-3A0310DADA54}"/>
                </a:ext>
              </a:extLst>
            </p:cNvPr>
            <p:cNvSpPr/>
            <p:nvPr/>
          </p:nvSpPr>
          <p:spPr>
            <a:xfrm flipV="1">
              <a:off x="5678091" y="3414075"/>
              <a:ext cx="1211906" cy="1123557"/>
            </a:xfrm>
            <a:custGeom>
              <a:avLst/>
              <a:gdLst>
                <a:gd name="connsiteX0" fmla="*/ 1210660 w 1211906"/>
                <a:gd name="connsiteY0" fmla="*/ 1111989 h 1123557"/>
                <a:gd name="connsiteX1" fmla="*/ 9037 w 1211906"/>
                <a:gd name="connsiteY1" fmla="*/ -453 h 1123557"/>
                <a:gd name="connsiteX2" fmla="*/ -1247 w 1211906"/>
                <a:gd name="connsiteY2" fmla="*/ 10663 h 1123557"/>
                <a:gd name="connsiteX3" fmla="*/ 1200364 w 1211906"/>
                <a:gd name="connsiteY3" fmla="*/ 1123105 h 1123557"/>
              </a:gdLst>
              <a:ahLst/>
              <a:cxnLst>
                <a:cxn ang="0">
                  <a:pos x="connsiteX0" y="connsiteY0"/>
                </a:cxn>
                <a:cxn ang="0">
                  <a:pos x="connsiteX1" y="connsiteY1"/>
                </a:cxn>
                <a:cxn ang="0">
                  <a:pos x="connsiteX2" y="connsiteY2"/>
                </a:cxn>
                <a:cxn ang="0">
                  <a:pos x="connsiteX3" y="connsiteY3"/>
                </a:cxn>
              </a:cxnLst>
              <a:rect l="l" t="t" r="r" b="b"/>
              <a:pathLst>
                <a:path w="1211906" h="1123557">
                  <a:moveTo>
                    <a:pt x="1210660" y="1111989"/>
                  </a:moveTo>
                  <a:lnTo>
                    <a:pt x="9037" y="-453"/>
                  </a:lnTo>
                  <a:lnTo>
                    <a:pt x="-1247" y="10663"/>
                  </a:lnTo>
                  <a:lnTo>
                    <a:pt x="1200364" y="112310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46" name="Freeform 45">
              <a:extLst>
                <a:ext uri="{FF2B5EF4-FFF2-40B4-BE49-F238E27FC236}">
                  <a16:creationId xmlns:a16="http://schemas.microsoft.com/office/drawing/2014/main" id="{7369C934-013C-23AF-C130-EAE8A3998C29}"/>
                </a:ext>
              </a:extLst>
            </p:cNvPr>
            <p:cNvSpPr/>
            <p:nvPr/>
          </p:nvSpPr>
          <p:spPr>
            <a:xfrm flipV="1">
              <a:off x="5699287" y="3995081"/>
              <a:ext cx="561716" cy="517580"/>
            </a:xfrm>
            <a:custGeom>
              <a:avLst/>
              <a:gdLst>
                <a:gd name="connsiteX0" fmla="*/ -1048 w 561716"/>
                <a:gd name="connsiteY0" fmla="*/ -148 h 517580"/>
                <a:gd name="connsiteX1" fmla="*/ 262455 w 561716"/>
                <a:gd name="connsiteY1" fmla="*/ 282489 h 517580"/>
                <a:gd name="connsiteX2" fmla="*/ 560669 w 561716"/>
                <a:gd name="connsiteY2" fmla="*/ 517432 h 517580"/>
              </a:gdLst>
              <a:ahLst/>
              <a:cxnLst>
                <a:cxn ang="0">
                  <a:pos x="connsiteX0" y="connsiteY0"/>
                </a:cxn>
                <a:cxn ang="0">
                  <a:pos x="connsiteX1" y="connsiteY1"/>
                </a:cxn>
                <a:cxn ang="0">
                  <a:pos x="connsiteX2" y="connsiteY2"/>
                </a:cxn>
              </a:cxnLst>
              <a:rect l="l" t="t" r="r" b="b"/>
              <a:pathLst>
                <a:path w="561716" h="517580">
                  <a:moveTo>
                    <a:pt x="-1048" y="-148"/>
                  </a:moveTo>
                  <a:lnTo>
                    <a:pt x="262455" y="282489"/>
                  </a:lnTo>
                  <a:lnTo>
                    <a:pt x="560669" y="517432"/>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47" name="Freeform 46">
              <a:extLst>
                <a:ext uri="{FF2B5EF4-FFF2-40B4-BE49-F238E27FC236}">
                  <a16:creationId xmlns:a16="http://schemas.microsoft.com/office/drawing/2014/main" id="{C0B873D3-421B-FB09-0EB4-8778241CC110}"/>
                </a:ext>
              </a:extLst>
            </p:cNvPr>
            <p:cNvSpPr/>
            <p:nvPr/>
          </p:nvSpPr>
          <p:spPr>
            <a:xfrm flipV="1">
              <a:off x="6309070" y="3430560"/>
              <a:ext cx="561671" cy="517637"/>
            </a:xfrm>
            <a:custGeom>
              <a:avLst/>
              <a:gdLst>
                <a:gd name="connsiteX0" fmla="*/ -1447 w 561671"/>
                <a:gd name="connsiteY0" fmla="*/ -767 h 517637"/>
                <a:gd name="connsiteX1" fmla="*/ 262055 w 561671"/>
                <a:gd name="connsiteY1" fmla="*/ 281973 h 517637"/>
                <a:gd name="connsiteX2" fmla="*/ 560224 w 561671"/>
                <a:gd name="connsiteY2" fmla="*/ 516871 h 517637"/>
              </a:gdLst>
              <a:ahLst/>
              <a:cxnLst>
                <a:cxn ang="0">
                  <a:pos x="connsiteX0" y="connsiteY0"/>
                </a:cxn>
                <a:cxn ang="0">
                  <a:pos x="connsiteX1" y="connsiteY1"/>
                </a:cxn>
                <a:cxn ang="0">
                  <a:pos x="connsiteX2" y="connsiteY2"/>
                </a:cxn>
              </a:cxnLst>
              <a:rect l="l" t="t" r="r" b="b"/>
              <a:pathLst>
                <a:path w="561671" h="517637">
                  <a:moveTo>
                    <a:pt x="-1447" y="-767"/>
                  </a:moveTo>
                  <a:lnTo>
                    <a:pt x="262055" y="281973"/>
                  </a:lnTo>
                  <a:lnTo>
                    <a:pt x="560224" y="516871"/>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48" name="Freeform 47">
              <a:extLst>
                <a:ext uri="{FF2B5EF4-FFF2-40B4-BE49-F238E27FC236}">
                  <a16:creationId xmlns:a16="http://schemas.microsoft.com/office/drawing/2014/main" id="{21B87D6D-DD3F-6170-52A1-66E5D93F086A}"/>
                </a:ext>
              </a:extLst>
            </p:cNvPr>
            <p:cNvSpPr/>
            <p:nvPr/>
          </p:nvSpPr>
          <p:spPr>
            <a:xfrm flipV="1">
              <a:off x="5963384" y="3665423"/>
              <a:ext cx="608150" cy="562382"/>
            </a:xfrm>
            <a:custGeom>
              <a:avLst/>
              <a:gdLst>
                <a:gd name="connsiteX0" fmla="*/ -1236 w 608150"/>
                <a:gd name="connsiteY0" fmla="*/ -485 h 562382"/>
                <a:gd name="connsiteX1" fmla="*/ 280735 w 608150"/>
                <a:gd name="connsiteY1" fmla="*/ 301056 h 562382"/>
                <a:gd name="connsiteX2" fmla="*/ 606915 w 608150"/>
                <a:gd name="connsiteY2" fmla="*/ 561898 h 562382"/>
              </a:gdLst>
              <a:ahLst/>
              <a:cxnLst>
                <a:cxn ang="0">
                  <a:pos x="connsiteX0" y="connsiteY0"/>
                </a:cxn>
                <a:cxn ang="0">
                  <a:pos x="connsiteX1" y="connsiteY1"/>
                </a:cxn>
                <a:cxn ang="0">
                  <a:pos x="connsiteX2" y="connsiteY2"/>
                </a:cxn>
              </a:cxnLst>
              <a:rect l="l" t="t" r="r" b="b"/>
              <a:pathLst>
                <a:path w="608150" h="562382">
                  <a:moveTo>
                    <a:pt x="-1236" y="-485"/>
                  </a:moveTo>
                  <a:lnTo>
                    <a:pt x="280735" y="301056"/>
                  </a:lnTo>
                  <a:lnTo>
                    <a:pt x="606915" y="561898"/>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49" name="Freeform 48">
              <a:extLst>
                <a:ext uri="{FF2B5EF4-FFF2-40B4-BE49-F238E27FC236}">
                  <a16:creationId xmlns:a16="http://schemas.microsoft.com/office/drawing/2014/main" id="{26B4C31C-4E8E-4972-5F50-5CF6A65DCFEA}"/>
                </a:ext>
              </a:extLst>
            </p:cNvPr>
            <p:cNvSpPr/>
            <p:nvPr/>
          </p:nvSpPr>
          <p:spPr>
            <a:xfrm flipV="1">
              <a:off x="6159902" y="3849620"/>
              <a:ext cx="171107" cy="160136"/>
            </a:xfrm>
            <a:custGeom>
              <a:avLst/>
              <a:gdLst>
                <a:gd name="connsiteX0" fmla="*/ 167043 w 171107"/>
                <a:gd name="connsiteY0" fmla="*/ 156078 h 160136"/>
                <a:gd name="connsiteX1" fmla="*/ 159338 w 171107"/>
                <a:gd name="connsiteY1" fmla="*/ 127783 h 160136"/>
                <a:gd name="connsiteX2" fmla="*/ 30458 w 171107"/>
                <a:gd name="connsiteY2" fmla="*/ 8470 h 160136"/>
                <a:gd name="connsiteX3" fmla="*/ 1602 w 171107"/>
                <a:gd name="connsiteY3" fmla="*/ 2990 h 160136"/>
                <a:gd name="connsiteX4" fmla="*/ 1602 w 171107"/>
                <a:gd name="connsiteY4" fmla="*/ 2990 h 160136"/>
                <a:gd name="connsiteX5" fmla="*/ 9341 w 171107"/>
                <a:gd name="connsiteY5" fmla="*/ 31354 h 160136"/>
                <a:gd name="connsiteX6" fmla="*/ 138222 w 171107"/>
                <a:gd name="connsiteY6" fmla="*/ 150607 h 160136"/>
                <a:gd name="connsiteX7" fmla="*/ 167043 w 171107"/>
                <a:gd name="connsiteY7" fmla="*/ 156078 h 160136"/>
                <a:gd name="connsiteX8" fmla="*/ 167043 w 171107"/>
                <a:gd name="connsiteY8" fmla="*/ 156078 h 160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107" h="160136">
                  <a:moveTo>
                    <a:pt x="167043" y="156078"/>
                  </a:moveTo>
                  <a:cubicBezTo>
                    <a:pt x="172899" y="149786"/>
                    <a:pt x="169406" y="137126"/>
                    <a:pt x="159338" y="127783"/>
                  </a:cubicBezTo>
                  <a:lnTo>
                    <a:pt x="30458" y="8470"/>
                  </a:lnTo>
                  <a:cubicBezTo>
                    <a:pt x="20333" y="-861"/>
                    <a:pt x="7458" y="-3306"/>
                    <a:pt x="1602" y="2990"/>
                  </a:cubicBezTo>
                  <a:lnTo>
                    <a:pt x="1602" y="2990"/>
                  </a:lnTo>
                  <a:cubicBezTo>
                    <a:pt x="-4208" y="9282"/>
                    <a:pt x="-772" y="21951"/>
                    <a:pt x="9341" y="31354"/>
                  </a:cubicBezTo>
                  <a:lnTo>
                    <a:pt x="138222" y="150607"/>
                  </a:lnTo>
                  <a:cubicBezTo>
                    <a:pt x="148312" y="160010"/>
                    <a:pt x="161187" y="162464"/>
                    <a:pt x="167043" y="156078"/>
                  </a:cubicBezTo>
                  <a:lnTo>
                    <a:pt x="167043" y="156078"/>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0" name="Freeform 49">
              <a:extLst>
                <a:ext uri="{FF2B5EF4-FFF2-40B4-BE49-F238E27FC236}">
                  <a16:creationId xmlns:a16="http://schemas.microsoft.com/office/drawing/2014/main" id="{3D885277-7EB2-AB74-D81F-F68CF02F7A16}"/>
                </a:ext>
              </a:extLst>
            </p:cNvPr>
            <p:cNvSpPr/>
            <p:nvPr/>
          </p:nvSpPr>
          <p:spPr>
            <a:xfrm flipV="1">
              <a:off x="6159902" y="3849620"/>
              <a:ext cx="171107" cy="160136"/>
            </a:xfrm>
            <a:custGeom>
              <a:avLst/>
              <a:gdLst>
                <a:gd name="connsiteX0" fmla="*/ 167043 w 171107"/>
                <a:gd name="connsiteY0" fmla="*/ 156078 h 160136"/>
                <a:gd name="connsiteX1" fmla="*/ 159338 w 171107"/>
                <a:gd name="connsiteY1" fmla="*/ 127783 h 160136"/>
                <a:gd name="connsiteX2" fmla="*/ 30458 w 171107"/>
                <a:gd name="connsiteY2" fmla="*/ 8470 h 160136"/>
                <a:gd name="connsiteX3" fmla="*/ 1602 w 171107"/>
                <a:gd name="connsiteY3" fmla="*/ 2990 h 160136"/>
                <a:gd name="connsiteX4" fmla="*/ 1602 w 171107"/>
                <a:gd name="connsiteY4" fmla="*/ 2990 h 160136"/>
                <a:gd name="connsiteX5" fmla="*/ 9341 w 171107"/>
                <a:gd name="connsiteY5" fmla="*/ 31354 h 160136"/>
                <a:gd name="connsiteX6" fmla="*/ 138222 w 171107"/>
                <a:gd name="connsiteY6" fmla="*/ 150607 h 160136"/>
                <a:gd name="connsiteX7" fmla="*/ 167043 w 171107"/>
                <a:gd name="connsiteY7" fmla="*/ 156078 h 160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107" h="160136">
                  <a:moveTo>
                    <a:pt x="167043" y="156078"/>
                  </a:moveTo>
                  <a:cubicBezTo>
                    <a:pt x="172899" y="149786"/>
                    <a:pt x="169406" y="137126"/>
                    <a:pt x="159338" y="127783"/>
                  </a:cubicBezTo>
                  <a:lnTo>
                    <a:pt x="30458" y="8470"/>
                  </a:lnTo>
                  <a:cubicBezTo>
                    <a:pt x="20333" y="-861"/>
                    <a:pt x="7458" y="-3306"/>
                    <a:pt x="1602" y="2990"/>
                  </a:cubicBezTo>
                  <a:lnTo>
                    <a:pt x="1602" y="2990"/>
                  </a:lnTo>
                  <a:cubicBezTo>
                    <a:pt x="-4208" y="9282"/>
                    <a:pt x="-772" y="21951"/>
                    <a:pt x="9341" y="31354"/>
                  </a:cubicBezTo>
                  <a:lnTo>
                    <a:pt x="138222" y="150607"/>
                  </a:lnTo>
                  <a:cubicBezTo>
                    <a:pt x="148312" y="160010"/>
                    <a:pt x="161187" y="162464"/>
                    <a:pt x="167043" y="156078"/>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1" name="Freeform 50">
              <a:extLst>
                <a:ext uri="{FF2B5EF4-FFF2-40B4-BE49-F238E27FC236}">
                  <a16:creationId xmlns:a16="http://schemas.microsoft.com/office/drawing/2014/main" id="{955B467F-E6AA-C198-B2AE-AE21CCFC9702}"/>
                </a:ext>
              </a:extLst>
            </p:cNvPr>
            <p:cNvSpPr/>
            <p:nvPr/>
          </p:nvSpPr>
          <p:spPr>
            <a:xfrm flipV="1">
              <a:off x="5673143" y="4417575"/>
              <a:ext cx="124726" cy="117401"/>
            </a:xfrm>
            <a:custGeom>
              <a:avLst/>
              <a:gdLst>
                <a:gd name="connsiteX0" fmla="*/ 120579 w 124726"/>
                <a:gd name="connsiteY0" fmla="*/ 113503 h 117401"/>
                <a:gd name="connsiteX1" fmla="*/ 117326 w 124726"/>
                <a:gd name="connsiteY1" fmla="*/ 90839 h 117401"/>
                <a:gd name="connsiteX2" fmla="*/ 25245 w 124726"/>
                <a:gd name="connsiteY2" fmla="*/ 5596 h 117401"/>
                <a:gd name="connsiteX3" fmla="*/ 2382 w 124726"/>
                <a:gd name="connsiteY3" fmla="*/ 4111 h 117401"/>
                <a:gd name="connsiteX4" fmla="*/ 2382 w 124726"/>
                <a:gd name="connsiteY4" fmla="*/ 4111 h 117401"/>
                <a:gd name="connsiteX5" fmla="*/ 5658 w 124726"/>
                <a:gd name="connsiteY5" fmla="*/ 26762 h 117401"/>
                <a:gd name="connsiteX6" fmla="*/ 97738 w 124726"/>
                <a:gd name="connsiteY6" fmla="*/ 112022 h 117401"/>
                <a:gd name="connsiteX7" fmla="*/ 120579 w 124726"/>
                <a:gd name="connsiteY7" fmla="*/ 113503 h 117401"/>
                <a:gd name="connsiteX8" fmla="*/ 120579 w 124726"/>
                <a:gd name="connsiteY8" fmla="*/ 113503 h 117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26" h="117401">
                  <a:moveTo>
                    <a:pt x="120579" y="113503"/>
                  </a:moveTo>
                  <a:cubicBezTo>
                    <a:pt x="125989" y="107657"/>
                    <a:pt x="124505" y="97509"/>
                    <a:pt x="117326" y="90839"/>
                  </a:cubicBezTo>
                  <a:lnTo>
                    <a:pt x="25245" y="5596"/>
                  </a:lnTo>
                  <a:cubicBezTo>
                    <a:pt x="18054" y="-1146"/>
                    <a:pt x="7815" y="-1748"/>
                    <a:pt x="2382" y="4111"/>
                  </a:cubicBezTo>
                  <a:lnTo>
                    <a:pt x="2382" y="4111"/>
                  </a:lnTo>
                  <a:cubicBezTo>
                    <a:pt x="-3029" y="9961"/>
                    <a:pt x="-1579" y="20105"/>
                    <a:pt x="5658" y="26762"/>
                  </a:cubicBezTo>
                  <a:lnTo>
                    <a:pt x="97738" y="112022"/>
                  </a:lnTo>
                  <a:cubicBezTo>
                    <a:pt x="104929" y="118692"/>
                    <a:pt x="115100" y="119366"/>
                    <a:pt x="120579" y="113503"/>
                  </a:cubicBezTo>
                  <a:lnTo>
                    <a:pt x="120579" y="113503"/>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2" name="Freeform 51">
              <a:extLst>
                <a:ext uri="{FF2B5EF4-FFF2-40B4-BE49-F238E27FC236}">
                  <a16:creationId xmlns:a16="http://schemas.microsoft.com/office/drawing/2014/main" id="{A7290744-67E6-FCD3-DFB1-5CC924E9B4BC}"/>
                </a:ext>
              </a:extLst>
            </p:cNvPr>
            <p:cNvSpPr/>
            <p:nvPr/>
          </p:nvSpPr>
          <p:spPr>
            <a:xfrm flipV="1">
              <a:off x="5673143" y="4417575"/>
              <a:ext cx="124726" cy="117401"/>
            </a:xfrm>
            <a:custGeom>
              <a:avLst/>
              <a:gdLst>
                <a:gd name="connsiteX0" fmla="*/ 120579 w 124726"/>
                <a:gd name="connsiteY0" fmla="*/ 113503 h 117401"/>
                <a:gd name="connsiteX1" fmla="*/ 117326 w 124726"/>
                <a:gd name="connsiteY1" fmla="*/ 90839 h 117401"/>
                <a:gd name="connsiteX2" fmla="*/ 25245 w 124726"/>
                <a:gd name="connsiteY2" fmla="*/ 5596 h 117401"/>
                <a:gd name="connsiteX3" fmla="*/ 2382 w 124726"/>
                <a:gd name="connsiteY3" fmla="*/ 4111 h 117401"/>
                <a:gd name="connsiteX4" fmla="*/ 2382 w 124726"/>
                <a:gd name="connsiteY4" fmla="*/ 4111 h 117401"/>
                <a:gd name="connsiteX5" fmla="*/ 5658 w 124726"/>
                <a:gd name="connsiteY5" fmla="*/ 26762 h 117401"/>
                <a:gd name="connsiteX6" fmla="*/ 97738 w 124726"/>
                <a:gd name="connsiteY6" fmla="*/ 112022 h 117401"/>
                <a:gd name="connsiteX7" fmla="*/ 120579 w 124726"/>
                <a:gd name="connsiteY7" fmla="*/ 113503 h 117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726" h="117401">
                  <a:moveTo>
                    <a:pt x="120579" y="113503"/>
                  </a:moveTo>
                  <a:cubicBezTo>
                    <a:pt x="125989" y="107657"/>
                    <a:pt x="124505" y="97509"/>
                    <a:pt x="117326" y="90839"/>
                  </a:cubicBezTo>
                  <a:lnTo>
                    <a:pt x="25245" y="5596"/>
                  </a:lnTo>
                  <a:cubicBezTo>
                    <a:pt x="18054" y="-1146"/>
                    <a:pt x="7815" y="-1748"/>
                    <a:pt x="2382" y="4111"/>
                  </a:cubicBezTo>
                  <a:lnTo>
                    <a:pt x="2382" y="4111"/>
                  </a:lnTo>
                  <a:cubicBezTo>
                    <a:pt x="-3029" y="9961"/>
                    <a:pt x="-1579" y="20105"/>
                    <a:pt x="5658" y="26762"/>
                  </a:cubicBezTo>
                  <a:lnTo>
                    <a:pt x="97738" y="112022"/>
                  </a:lnTo>
                  <a:cubicBezTo>
                    <a:pt x="104929" y="118692"/>
                    <a:pt x="115100" y="119366"/>
                    <a:pt x="120579" y="113503"/>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3" name="Freeform 52">
              <a:extLst>
                <a:ext uri="{FF2B5EF4-FFF2-40B4-BE49-F238E27FC236}">
                  <a16:creationId xmlns:a16="http://schemas.microsoft.com/office/drawing/2014/main" id="{E7283CE9-728A-9EB1-DF43-95B7445241E0}"/>
                </a:ext>
              </a:extLst>
            </p:cNvPr>
            <p:cNvSpPr/>
            <p:nvPr/>
          </p:nvSpPr>
          <p:spPr>
            <a:xfrm flipV="1">
              <a:off x="6220162" y="3911100"/>
              <a:ext cx="124762" cy="117447"/>
            </a:xfrm>
            <a:custGeom>
              <a:avLst/>
              <a:gdLst>
                <a:gd name="connsiteX0" fmla="*/ 120273 w 124762"/>
                <a:gd name="connsiteY0" fmla="*/ 112997 h 117447"/>
                <a:gd name="connsiteX1" fmla="*/ 117009 w 124762"/>
                <a:gd name="connsiteY1" fmla="*/ 90266 h 117447"/>
                <a:gd name="connsiteX2" fmla="*/ 24940 w 124762"/>
                <a:gd name="connsiteY2" fmla="*/ 5007 h 117447"/>
                <a:gd name="connsiteX3" fmla="*/ 2031 w 124762"/>
                <a:gd name="connsiteY3" fmla="*/ 3525 h 117447"/>
                <a:gd name="connsiteX4" fmla="*/ 2031 w 124762"/>
                <a:gd name="connsiteY4" fmla="*/ 3525 h 117447"/>
                <a:gd name="connsiteX5" fmla="*/ 5295 w 124762"/>
                <a:gd name="connsiteY5" fmla="*/ 26265 h 117447"/>
                <a:gd name="connsiteX6" fmla="*/ 97399 w 124762"/>
                <a:gd name="connsiteY6" fmla="*/ 111511 h 117447"/>
                <a:gd name="connsiteX7" fmla="*/ 120273 w 124762"/>
                <a:gd name="connsiteY7" fmla="*/ 112997 h 117447"/>
                <a:gd name="connsiteX8" fmla="*/ 120273 w 124762"/>
                <a:gd name="connsiteY8" fmla="*/ 112997 h 117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62" h="117447">
                  <a:moveTo>
                    <a:pt x="120273" y="112997"/>
                  </a:moveTo>
                  <a:cubicBezTo>
                    <a:pt x="125661" y="107080"/>
                    <a:pt x="124177" y="96924"/>
                    <a:pt x="117009" y="90266"/>
                  </a:cubicBezTo>
                  <a:lnTo>
                    <a:pt x="24940" y="5007"/>
                  </a:lnTo>
                  <a:cubicBezTo>
                    <a:pt x="17726" y="-1651"/>
                    <a:pt x="7475" y="-2325"/>
                    <a:pt x="2031" y="3525"/>
                  </a:cubicBezTo>
                  <a:lnTo>
                    <a:pt x="2031" y="3525"/>
                  </a:lnTo>
                  <a:cubicBezTo>
                    <a:pt x="-3403" y="9450"/>
                    <a:pt x="-1919" y="19594"/>
                    <a:pt x="5295" y="26265"/>
                  </a:cubicBezTo>
                  <a:lnTo>
                    <a:pt x="97399" y="111511"/>
                  </a:lnTo>
                  <a:cubicBezTo>
                    <a:pt x="104612" y="118183"/>
                    <a:pt x="114783" y="118857"/>
                    <a:pt x="120273" y="112997"/>
                  </a:cubicBezTo>
                  <a:lnTo>
                    <a:pt x="120273" y="112997"/>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4" name="Freeform 53">
              <a:extLst>
                <a:ext uri="{FF2B5EF4-FFF2-40B4-BE49-F238E27FC236}">
                  <a16:creationId xmlns:a16="http://schemas.microsoft.com/office/drawing/2014/main" id="{ABF5A77D-6C52-2784-2EB5-AFDC9C94D188}"/>
                </a:ext>
              </a:extLst>
            </p:cNvPr>
            <p:cNvSpPr/>
            <p:nvPr/>
          </p:nvSpPr>
          <p:spPr>
            <a:xfrm flipV="1">
              <a:off x="6220162" y="3911100"/>
              <a:ext cx="124762" cy="117447"/>
            </a:xfrm>
            <a:custGeom>
              <a:avLst/>
              <a:gdLst>
                <a:gd name="connsiteX0" fmla="*/ 120273 w 124762"/>
                <a:gd name="connsiteY0" fmla="*/ 112997 h 117447"/>
                <a:gd name="connsiteX1" fmla="*/ 117009 w 124762"/>
                <a:gd name="connsiteY1" fmla="*/ 90266 h 117447"/>
                <a:gd name="connsiteX2" fmla="*/ 24940 w 124762"/>
                <a:gd name="connsiteY2" fmla="*/ 5007 h 117447"/>
                <a:gd name="connsiteX3" fmla="*/ 2031 w 124762"/>
                <a:gd name="connsiteY3" fmla="*/ 3525 h 117447"/>
                <a:gd name="connsiteX4" fmla="*/ 2031 w 124762"/>
                <a:gd name="connsiteY4" fmla="*/ 3525 h 117447"/>
                <a:gd name="connsiteX5" fmla="*/ 5295 w 124762"/>
                <a:gd name="connsiteY5" fmla="*/ 26265 h 117447"/>
                <a:gd name="connsiteX6" fmla="*/ 97399 w 124762"/>
                <a:gd name="connsiteY6" fmla="*/ 111511 h 117447"/>
                <a:gd name="connsiteX7" fmla="*/ 120273 w 124762"/>
                <a:gd name="connsiteY7" fmla="*/ 112997 h 117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762" h="117447">
                  <a:moveTo>
                    <a:pt x="120273" y="112997"/>
                  </a:moveTo>
                  <a:cubicBezTo>
                    <a:pt x="125661" y="107080"/>
                    <a:pt x="124177" y="96924"/>
                    <a:pt x="117009" y="90266"/>
                  </a:cubicBezTo>
                  <a:lnTo>
                    <a:pt x="24940" y="5007"/>
                  </a:lnTo>
                  <a:cubicBezTo>
                    <a:pt x="17726" y="-1651"/>
                    <a:pt x="7475" y="-2325"/>
                    <a:pt x="2031" y="3525"/>
                  </a:cubicBezTo>
                  <a:lnTo>
                    <a:pt x="2031" y="3525"/>
                  </a:lnTo>
                  <a:cubicBezTo>
                    <a:pt x="-3403" y="9450"/>
                    <a:pt x="-1919" y="19594"/>
                    <a:pt x="5295" y="26265"/>
                  </a:cubicBezTo>
                  <a:lnTo>
                    <a:pt x="97399" y="111511"/>
                  </a:lnTo>
                  <a:cubicBezTo>
                    <a:pt x="104612" y="118183"/>
                    <a:pt x="114783" y="118857"/>
                    <a:pt x="120273" y="112997"/>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7" name="Freeform 56">
              <a:extLst>
                <a:ext uri="{FF2B5EF4-FFF2-40B4-BE49-F238E27FC236}">
                  <a16:creationId xmlns:a16="http://schemas.microsoft.com/office/drawing/2014/main" id="{3ED8EA35-EB23-82CF-9ABF-F7934C91C6C9}"/>
                </a:ext>
              </a:extLst>
            </p:cNvPr>
            <p:cNvSpPr/>
            <p:nvPr/>
          </p:nvSpPr>
          <p:spPr>
            <a:xfrm flipV="1">
              <a:off x="5200130" y="3916051"/>
              <a:ext cx="1052997" cy="888613"/>
            </a:xfrm>
            <a:custGeom>
              <a:avLst/>
              <a:gdLst>
                <a:gd name="connsiteX0" fmla="*/ 19939 w 1052997"/>
                <a:gd name="connsiteY0" fmla="*/ 89676 h 888613"/>
                <a:gd name="connsiteX1" fmla="*/ 20192 w 1052997"/>
                <a:gd name="connsiteY1" fmla="*/ 89381 h 888613"/>
                <a:gd name="connsiteX2" fmla="*/ 18324 w 1052997"/>
                <a:gd name="connsiteY2" fmla="*/ 88421 h 888613"/>
                <a:gd name="connsiteX3" fmla="*/ 9870 w 1052997"/>
                <a:gd name="connsiteY3" fmla="*/ 18063 h 888613"/>
                <a:gd name="connsiteX4" fmla="*/ 80346 w 1052997"/>
                <a:gd name="connsiteY4" fmla="*/ 11472 h 888613"/>
                <a:gd name="connsiteX5" fmla="*/ 81898 w 1052997"/>
                <a:gd name="connsiteY5" fmla="*/ 13399 h 888613"/>
                <a:gd name="connsiteX6" fmla="*/ 82214 w 1052997"/>
                <a:gd name="connsiteY6" fmla="*/ 13034 h 888613"/>
                <a:gd name="connsiteX7" fmla="*/ 768513 w 1052997"/>
                <a:gd name="connsiteY7" fmla="*/ 652600 h 888613"/>
                <a:gd name="connsiteX8" fmla="*/ 1052116 w 1052997"/>
                <a:gd name="connsiteY8" fmla="*/ 878427 h 888613"/>
                <a:gd name="connsiteX9" fmla="*/ 1048897 w 1052997"/>
                <a:gd name="connsiteY9" fmla="*/ 888583 h 888613"/>
                <a:gd name="connsiteX10" fmla="*/ 19939 w 1052997"/>
                <a:gd name="connsiteY10" fmla="*/ 89676 h 88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2997" h="888613">
                  <a:moveTo>
                    <a:pt x="19939" y="89676"/>
                  </a:moveTo>
                  <a:lnTo>
                    <a:pt x="20192" y="89381"/>
                  </a:lnTo>
                  <a:cubicBezTo>
                    <a:pt x="19645" y="88948"/>
                    <a:pt x="18887" y="88868"/>
                    <a:pt x="18324" y="88421"/>
                  </a:cubicBezTo>
                  <a:cubicBezTo>
                    <a:pt x="-3488" y="70795"/>
                    <a:pt x="-7300" y="39241"/>
                    <a:pt x="9870" y="18063"/>
                  </a:cubicBezTo>
                  <a:cubicBezTo>
                    <a:pt x="26966" y="-3187"/>
                    <a:pt x="58564" y="-6155"/>
                    <a:pt x="80346" y="11472"/>
                  </a:cubicBezTo>
                  <a:cubicBezTo>
                    <a:pt x="80997" y="11985"/>
                    <a:pt x="81251" y="12806"/>
                    <a:pt x="81898" y="13399"/>
                  </a:cubicBezTo>
                  <a:lnTo>
                    <a:pt x="82214" y="13034"/>
                  </a:lnTo>
                  <a:lnTo>
                    <a:pt x="768513" y="652600"/>
                  </a:lnTo>
                  <a:lnTo>
                    <a:pt x="1052116" y="878427"/>
                  </a:lnTo>
                  <a:lnTo>
                    <a:pt x="1048897" y="888583"/>
                  </a:lnTo>
                  <a:lnTo>
                    <a:pt x="19939" y="89676"/>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8" name="Freeform 57">
              <a:extLst>
                <a:ext uri="{FF2B5EF4-FFF2-40B4-BE49-F238E27FC236}">
                  <a16:creationId xmlns:a16="http://schemas.microsoft.com/office/drawing/2014/main" id="{D8AE6C02-F441-446B-165A-B8661260572D}"/>
                </a:ext>
              </a:extLst>
            </p:cNvPr>
            <p:cNvSpPr/>
            <p:nvPr/>
          </p:nvSpPr>
          <p:spPr>
            <a:xfrm flipV="1">
              <a:off x="5200130" y="3916051"/>
              <a:ext cx="1052997" cy="888613"/>
            </a:xfrm>
            <a:custGeom>
              <a:avLst/>
              <a:gdLst>
                <a:gd name="connsiteX0" fmla="*/ 19939 w 1052997"/>
                <a:gd name="connsiteY0" fmla="*/ 89676 h 888613"/>
                <a:gd name="connsiteX1" fmla="*/ 20192 w 1052997"/>
                <a:gd name="connsiteY1" fmla="*/ 89381 h 888613"/>
                <a:gd name="connsiteX2" fmla="*/ 18324 w 1052997"/>
                <a:gd name="connsiteY2" fmla="*/ 88421 h 888613"/>
                <a:gd name="connsiteX3" fmla="*/ 9870 w 1052997"/>
                <a:gd name="connsiteY3" fmla="*/ 18063 h 888613"/>
                <a:gd name="connsiteX4" fmla="*/ 80346 w 1052997"/>
                <a:gd name="connsiteY4" fmla="*/ 11472 h 888613"/>
                <a:gd name="connsiteX5" fmla="*/ 81898 w 1052997"/>
                <a:gd name="connsiteY5" fmla="*/ 13399 h 888613"/>
                <a:gd name="connsiteX6" fmla="*/ 82214 w 1052997"/>
                <a:gd name="connsiteY6" fmla="*/ 13034 h 888613"/>
                <a:gd name="connsiteX7" fmla="*/ 768513 w 1052997"/>
                <a:gd name="connsiteY7" fmla="*/ 652600 h 888613"/>
                <a:gd name="connsiteX8" fmla="*/ 1052116 w 1052997"/>
                <a:gd name="connsiteY8" fmla="*/ 878427 h 888613"/>
                <a:gd name="connsiteX9" fmla="*/ 1048897 w 1052997"/>
                <a:gd name="connsiteY9" fmla="*/ 888583 h 88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2997" h="888613">
                  <a:moveTo>
                    <a:pt x="19939" y="89676"/>
                  </a:moveTo>
                  <a:lnTo>
                    <a:pt x="20192" y="89381"/>
                  </a:lnTo>
                  <a:cubicBezTo>
                    <a:pt x="19645" y="88948"/>
                    <a:pt x="18887" y="88868"/>
                    <a:pt x="18324" y="88421"/>
                  </a:cubicBezTo>
                  <a:cubicBezTo>
                    <a:pt x="-3488" y="70795"/>
                    <a:pt x="-7300" y="39241"/>
                    <a:pt x="9870" y="18063"/>
                  </a:cubicBezTo>
                  <a:cubicBezTo>
                    <a:pt x="26966" y="-3187"/>
                    <a:pt x="58564" y="-6155"/>
                    <a:pt x="80346" y="11472"/>
                  </a:cubicBezTo>
                  <a:cubicBezTo>
                    <a:pt x="80997" y="11985"/>
                    <a:pt x="81251" y="12806"/>
                    <a:pt x="81898" y="13399"/>
                  </a:cubicBezTo>
                  <a:lnTo>
                    <a:pt x="82214" y="13034"/>
                  </a:lnTo>
                  <a:lnTo>
                    <a:pt x="768513" y="652600"/>
                  </a:lnTo>
                  <a:lnTo>
                    <a:pt x="1052116" y="878427"/>
                  </a:lnTo>
                  <a:lnTo>
                    <a:pt x="1048897" y="88858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9" name="Freeform 58">
              <a:extLst>
                <a:ext uri="{FF2B5EF4-FFF2-40B4-BE49-F238E27FC236}">
                  <a16:creationId xmlns:a16="http://schemas.microsoft.com/office/drawing/2014/main" id="{B14E20DD-DD00-4FBC-6AE8-FDCB2FADC71F}"/>
                </a:ext>
              </a:extLst>
            </p:cNvPr>
            <p:cNvSpPr/>
            <p:nvPr/>
          </p:nvSpPr>
          <p:spPr>
            <a:xfrm flipV="1">
              <a:off x="5230887" y="4732600"/>
              <a:ext cx="37923" cy="37920"/>
            </a:xfrm>
            <a:custGeom>
              <a:avLst/>
              <a:gdLst>
                <a:gd name="connsiteX0" fmla="*/ 33114 w 37923"/>
                <a:gd name="connsiteY0" fmla="*/ 31298 h 37920"/>
                <a:gd name="connsiteX1" fmla="*/ 30305 w 37923"/>
                <a:gd name="connsiteY1" fmla="*/ 4554 h 37920"/>
                <a:gd name="connsiteX2" fmla="*/ 3628 w 37923"/>
                <a:gd name="connsiteY2" fmla="*/ 7446 h 37920"/>
                <a:gd name="connsiteX3" fmla="*/ 6474 w 37923"/>
                <a:gd name="connsiteY3" fmla="*/ 34109 h 37920"/>
                <a:gd name="connsiteX4" fmla="*/ 33114 w 37923"/>
                <a:gd name="connsiteY4" fmla="*/ 31298 h 37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23" h="37920">
                  <a:moveTo>
                    <a:pt x="33114" y="31298"/>
                  </a:moveTo>
                  <a:cubicBezTo>
                    <a:pt x="39745" y="23087"/>
                    <a:pt x="38442" y="11159"/>
                    <a:pt x="30305" y="4554"/>
                  </a:cubicBezTo>
                  <a:cubicBezTo>
                    <a:pt x="22092" y="-1957"/>
                    <a:pt x="10179" y="-689"/>
                    <a:pt x="3628" y="7446"/>
                  </a:cubicBezTo>
                  <a:cubicBezTo>
                    <a:pt x="-2921" y="15670"/>
                    <a:pt x="-1682" y="27598"/>
                    <a:pt x="6474" y="34109"/>
                  </a:cubicBezTo>
                  <a:cubicBezTo>
                    <a:pt x="14638" y="40713"/>
                    <a:pt x="26569" y="39375"/>
                    <a:pt x="33114" y="31298"/>
                  </a:cubicBez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60" name="Freeform 59">
              <a:extLst>
                <a:ext uri="{FF2B5EF4-FFF2-40B4-BE49-F238E27FC236}">
                  <a16:creationId xmlns:a16="http://schemas.microsoft.com/office/drawing/2014/main" id="{B7E3B214-DE98-3E55-C77D-367BC8508B4E}"/>
                </a:ext>
              </a:extLst>
            </p:cNvPr>
            <p:cNvSpPr/>
            <p:nvPr/>
          </p:nvSpPr>
          <p:spPr>
            <a:xfrm flipV="1">
              <a:off x="5230887" y="4732600"/>
              <a:ext cx="37923" cy="37920"/>
            </a:xfrm>
            <a:custGeom>
              <a:avLst/>
              <a:gdLst>
                <a:gd name="connsiteX0" fmla="*/ 33114 w 37923"/>
                <a:gd name="connsiteY0" fmla="*/ 31298 h 37920"/>
                <a:gd name="connsiteX1" fmla="*/ 30305 w 37923"/>
                <a:gd name="connsiteY1" fmla="*/ 4554 h 37920"/>
                <a:gd name="connsiteX2" fmla="*/ 3628 w 37923"/>
                <a:gd name="connsiteY2" fmla="*/ 7446 h 37920"/>
                <a:gd name="connsiteX3" fmla="*/ 6474 w 37923"/>
                <a:gd name="connsiteY3" fmla="*/ 34109 h 37920"/>
                <a:gd name="connsiteX4" fmla="*/ 33114 w 37923"/>
                <a:gd name="connsiteY4" fmla="*/ 31298 h 37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23" h="37920">
                  <a:moveTo>
                    <a:pt x="33114" y="31298"/>
                  </a:moveTo>
                  <a:cubicBezTo>
                    <a:pt x="39745" y="23087"/>
                    <a:pt x="38442" y="11159"/>
                    <a:pt x="30305" y="4554"/>
                  </a:cubicBezTo>
                  <a:cubicBezTo>
                    <a:pt x="22092" y="-1957"/>
                    <a:pt x="10179" y="-689"/>
                    <a:pt x="3628" y="7446"/>
                  </a:cubicBezTo>
                  <a:cubicBezTo>
                    <a:pt x="-2921" y="15670"/>
                    <a:pt x="-1682" y="27598"/>
                    <a:pt x="6474" y="34109"/>
                  </a:cubicBezTo>
                  <a:cubicBezTo>
                    <a:pt x="14638" y="40713"/>
                    <a:pt x="26569" y="39375"/>
                    <a:pt x="33114" y="31298"/>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61" name="Freeform 60">
              <a:extLst>
                <a:ext uri="{FF2B5EF4-FFF2-40B4-BE49-F238E27FC236}">
                  <a16:creationId xmlns:a16="http://schemas.microsoft.com/office/drawing/2014/main" id="{CC5306F4-6B8B-319F-4350-435F7943FADC}"/>
                </a:ext>
              </a:extLst>
            </p:cNvPr>
            <p:cNvSpPr/>
            <p:nvPr/>
          </p:nvSpPr>
          <p:spPr>
            <a:xfrm flipV="1">
              <a:off x="5682086" y="3418405"/>
              <a:ext cx="1226083" cy="1138854"/>
            </a:xfrm>
            <a:custGeom>
              <a:avLst/>
              <a:gdLst>
                <a:gd name="connsiteX0" fmla="*/ 1224829 w 1226083"/>
                <a:gd name="connsiteY0" fmla="*/ 1111968 h 1138854"/>
                <a:gd name="connsiteX1" fmla="*/ 23207 w 1226083"/>
                <a:gd name="connsiteY1" fmla="*/ -440 h 1138854"/>
                <a:gd name="connsiteX2" fmla="*/ -1254 w 1226083"/>
                <a:gd name="connsiteY2" fmla="*/ 26005 h 1138854"/>
                <a:gd name="connsiteX3" fmla="*/ 1200357 w 1226083"/>
                <a:gd name="connsiteY3" fmla="*/ 1138415 h 1138854"/>
                <a:gd name="connsiteX4" fmla="*/ 1224829 w 1226083"/>
                <a:gd name="connsiteY4" fmla="*/ 1111968 h 1138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83" h="1138854">
                  <a:moveTo>
                    <a:pt x="1224829" y="1111968"/>
                  </a:moveTo>
                  <a:lnTo>
                    <a:pt x="23207" y="-440"/>
                  </a:lnTo>
                  <a:lnTo>
                    <a:pt x="-1254" y="26005"/>
                  </a:lnTo>
                  <a:lnTo>
                    <a:pt x="1200357" y="1138415"/>
                  </a:lnTo>
                  <a:lnTo>
                    <a:pt x="1224829" y="1111968"/>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62" name="Freeform 61">
              <a:extLst>
                <a:ext uri="{FF2B5EF4-FFF2-40B4-BE49-F238E27FC236}">
                  <a16:creationId xmlns:a16="http://schemas.microsoft.com/office/drawing/2014/main" id="{8FBED653-5460-46CD-6376-3DEB4952E018}"/>
                </a:ext>
              </a:extLst>
            </p:cNvPr>
            <p:cNvSpPr/>
            <p:nvPr/>
          </p:nvSpPr>
          <p:spPr>
            <a:xfrm flipV="1">
              <a:off x="5678091" y="3414075"/>
              <a:ext cx="1211906" cy="1123557"/>
            </a:xfrm>
            <a:custGeom>
              <a:avLst/>
              <a:gdLst>
                <a:gd name="connsiteX0" fmla="*/ 1210660 w 1211906"/>
                <a:gd name="connsiteY0" fmla="*/ 1111989 h 1123557"/>
                <a:gd name="connsiteX1" fmla="*/ 9037 w 1211906"/>
                <a:gd name="connsiteY1" fmla="*/ -453 h 1123557"/>
                <a:gd name="connsiteX2" fmla="*/ -1247 w 1211906"/>
                <a:gd name="connsiteY2" fmla="*/ 10663 h 1123557"/>
                <a:gd name="connsiteX3" fmla="*/ 1200364 w 1211906"/>
                <a:gd name="connsiteY3" fmla="*/ 1123105 h 1123557"/>
                <a:gd name="connsiteX4" fmla="*/ 1210660 w 1211906"/>
                <a:gd name="connsiteY4" fmla="*/ 1111989 h 1123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1906" h="1123557">
                  <a:moveTo>
                    <a:pt x="1210660" y="1111989"/>
                  </a:moveTo>
                  <a:lnTo>
                    <a:pt x="9037" y="-453"/>
                  </a:lnTo>
                  <a:lnTo>
                    <a:pt x="-1247" y="10663"/>
                  </a:lnTo>
                  <a:lnTo>
                    <a:pt x="1200364" y="1123105"/>
                  </a:lnTo>
                  <a:lnTo>
                    <a:pt x="1210660" y="1111989"/>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63" name="Freeform 62">
              <a:extLst>
                <a:ext uri="{FF2B5EF4-FFF2-40B4-BE49-F238E27FC236}">
                  <a16:creationId xmlns:a16="http://schemas.microsoft.com/office/drawing/2014/main" id="{0975CE33-97CB-5F71-28D4-3E7F59B29958}"/>
                </a:ext>
              </a:extLst>
            </p:cNvPr>
            <p:cNvSpPr/>
            <p:nvPr/>
          </p:nvSpPr>
          <p:spPr>
            <a:xfrm flipV="1">
              <a:off x="5699287" y="3995081"/>
              <a:ext cx="561716" cy="517580"/>
            </a:xfrm>
            <a:custGeom>
              <a:avLst/>
              <a:gdLst>
                <a:gd name="connsiteX0" fmla="*/ -1048 w 561716"/>
                <a:gd name="connsiteY0" fmla="*/ -148 h 517580"/>
                <a:gd name="connsiteX1" fmla="*/ 262455 w 561716"/>
                <a:gd name="connsiteY1" fmla="*/ 282489 h 517580"/>
                <a:gd name="connsiteX2" fmla="*/ 560669 w 561716"/>
                <a:gd name="connsiteY2" fmla="*/ 517432 h 517580"/>
              </a:gdLst>
              <a:ahLst/>
              <a:cxnLst>
                <a:cxn ang="0">
                  <a:pos x="connsiteX0" y="connsiteY0"/>
                </a:cxn>
                <a:cxn ang="0">
                  <a:pos x="connsiteX1" y="connsiteY1"/>
                </a:cxn>
                <a:cxn ang="0">
                  <a:pos x="connsiteX2" y="connsiteY2"/>
                </a:cxn>
              </a:cxnLst>
              <a:rect l="l" t="t" r="r" b="b"/>
              <a:pathLst>
                <a:path w="561716" h="517580">
                  <a:moveTo>
                    <a:pt x="-1048" y="-148"/>
                  </a:moveTo>
                  <a:lnTo>
                    <a:pt x="262455" y="282489"/>
                  </a:lnTo>
                  <a:lnTo>
                    <a:pt x="560669" y="517432"/>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496" name="Freeform 2495">
              <a:extLst>
                <a:ext uri="{FF2B5EF4-FFF2-40B4-BE49-F238E27FC236}">
                  <a16:creationId xmlns:a16="http://schemas.microsoft.com/office/drawing/2014/main" id="{D01D004F-C830-094E-872C-187BA77A6B7E}"/>
                </a:ext>
              </a:extLst>
            </p:cNvPr>
            <p:cNvSpPr/>
            <p:nvPr/>
          </p:nvSpPr>
          <p:spPr>
            <a:xfrm flipV="1">
              <a:off x="6309070" y="3430560"/>
              <a:ext cx="561671" cy="517637"/>
            </a:xfrm>
            <a:custGeom>
              <a:avLst/>
              <a:gdLst>
                <a:gd name="connsiteX0" fmla="*/ -1447 w 561671"/>
                <a:gd name="connsiteY0" fmla="*/ -767 h 517637"/>
                <a:gd name="connsiteX1" fmla="*/ 262055 w 561671"/>
                <a:gd name="connsiteY1" fmla="*/ 281973 h 517637"/>
                <a:gd name="connsiteX2" fmla="*/ 560224 w 561671"/>
                <a:gd name="connsiteY2" fmla="*/ 516871 h 517637"/>
              </a:gdLst>
              <a:ahLst/>
              <a:cxnLst>
                <a:cxn ang="0">
                  <a:pos x="connsiteX0" y="connsiteY0"/>
                </a:cxn>
                <a:cxn ang="0">
                  <a:pos x="connsiteX1" y="connsiteY1"/>
                </a:cxn>
                <a:cxn ang="0">
                  <a:pos x="connsiteX2" y="connsiteY2"/>
                </a:cxn>
              </a:cxnLst>
              <a:rect l="l" t="t" r="r" b="b"/>
              <a:pathLst>
                <a:path w="561671" h="517637">
                  <a:moveTo>
                    <a:pt x="-1447" y="-767"/>
                  </a:moveTo>
                  <a:lnTo>
                    <a:pt x="262055" y="281973"/>
                  </a:lnTo>
                  <a:lnTo>
                    <a:pt x="560224" y="516871"/>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497" name="Freeform 2496">
              <a:extLst>
                <a:ext uri="{FF2B5EF4-FFF2-40B4-BE49-F238E27FC236}">
                  <a16:creationId xmlns:a16="http://schemas.microsoft.com/office/drawing/2014/main" id="{1F8D51DF-E7D4-E0F3-9A19-466C8F84B871}"/>
                </a:ext>
              </a:extLst>
            </p:cNvPr>
            <p:cNvSpPr/>
            <p:nvPr/>
          </p:nvSpPr>
          <p:spPr>
            <a:xfrm flipV="1">
              <a:off x="5963384" y="3665423"/>
              <a:ext cx="608150" cy="562382"/>
            </a:xfrm>
            <a:custGeom>
              <a:avLst/>
              <a:gdLst>
                <a:gd name="connsiteX0" fmla="*/ -1236 w 608150"/>
                <a:gd name="connsiteY0" fmla="*/ -485 h 562382"/>
                <a:gd name="connsiteX1" fmla="*/ 280735 w 608150"/>
                <a:gd name="connsiteY1" fmla="*/ 301056 h 562382"/>
                <a:gd name="connsiteX2" fmla="*/ 606915 w 608150"/>
                <a:gd name="connsiteY2" fmla="*/ 561898 h 562382"/>
              </a:gdLst>
              <a:ahLst/>
              <a:cxnLst>
                <a:cxn ang="0">
                  <a:pos x="connsiteX0" y="connsiteY0"/>
                </a:cxn>
                <a:cxn ang="0">
                  <a:pos x="connsiteX1" y="connsiteY1"/>
                </a:cxn>
                <a:cxn ang="0">
                  <a:pos x="connsiteX2" y="connsiteY2"/>
                </a:cxn>
              </a:cxnLst>
              <a:rect l="l" t="t" r="r" b="b"/>
              <a:pathLst>
                <a:path w="608150" h="562382">
                  <a:moveTo>
                    <a:pt x="-1236" y="-485"/>
                  </a:moveTo>
                  <a:lnTo>
                    <a:pt x="280735" y="301056"/>
                  </a:lnTo>
                  <a:lnTo>
                    <a:pt x="606915" y="561898"/>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498" name="Freeform 2497">
              <a:extLst>
                <a:ext uri="{FF2B5EF4-FFF2-40B4-BE49-F238E27FC236}">
                  <a16:creationId xmlns:a16="http://schemas.microsoft.com/office/drawing/2014/main" id="{2BA00B18-AA3D-A22E-3BAB-AEBF678758C1}"/>
                </a:ext>
              </a:extLst>
            </p:cNvPr>
            <p:cNvSpPr/>
            <p:nvPr/>
          </p:nvSpPr>
          <p:spPr>
            <a:xfrm flipV="1">
              <a:off x="6159902" y="3849620"/>
              <a:ext cx="171107" cy="160136"/>
            </a:xfrm>
            <a:custGeom>
              <a:avLst/>
              <a:gdLst>
                <a:gd name="connsiteX0" fmla="*/ 167043 w 171107"/>
                <a:gd name="connsiteY0" fmla="*/ 156078 h 160136"/>
                <a:gd name="connsiteX1" fmla="*/ 159338 w 171107"/>
                <a:gd name="connsiteY1" fmla="*/ 127783 h 160136"/>
                <a:gd name="connsiteX2" fmla="*/ 30458 w 171107"/>
                <a:gd name="connsiteY2" fmla="*/ 8470 h 160136"/>
                <a:gd name="connsiteX3" fmla="*/ 1602 w 171107"/>
                <a:gd name="connsiteY3" fmla="*/ 2990 h 160136"/>
                <a:gd name="connsiteX4" fmla="*/ 1602 w 171107"/>
                <a:gd name="connsiteY4" fmla="*/ 2990 h 160136"/>
                <a:gd name="connsiteX5" fmla="*/ 9341 w 171107"/>
                <a:gd name="connsiteY5" fmla="*/ 31354 h 160136"/>
                <a:gd name="connsiteX6" fmla="*/ 138222 w 171107"/>
                <a:gd name="connsiteY6" fmla="*/ 150607 h 160136"/>
                <a:gd name="connsiteX7" fmla="*/ 167043 w 171107"/>
                <a:gd name="connsiteY7" fmla="*/ 156078 h 160136"/>
                <a:gd name="connsiteX8" fmla="*/ 167043 w 171107"/>
                <a:gd name="connsiteY8" fmla="*/ 156078 h 160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107" h="160136">
                  <a:moveTo>
                    <a:pt x="167043" y="156078"/>
                  </a:moveTo>
                  <a:cubicBezTo>
                    <a:pt x="172899" y="149786"/>
                    <a:pt x="169406" y="137126"/>
                    <a:pt x="159338" y="127783"/>
                  </a:cubicBezTo>
                  <a:lnTo>
                    <a:pt x="30458" y="8470"/>
                  </a:lnTo>
                  <a:cubicBezTo>
                    <a:pt x="20333" y="-861"/>
                    <a:pt x="7458" y="-3306"/>
                    <a:pt x="1602" y="2990"/>
                  </a:cubicBezTo>
                  <a:lnTo>
                    <a:pt x="1602" y="2990"/>
                  </a:lnTo>
                  <a:cubicBezTo>
                    <a:pt x="-4208" y="9282"/>
                    <a:pt x="-772" y="21951"/>
                    <a:pt x="9341" y="31354"/>
                  </a:cubicBezTo>
                  <a:lnTo>
                    <a:pt x="138222" y="150607"/>
                  </a:lnTo>
                  <a:cubicBezTo>
                    <a:pt x="148312" y="160010"/>
                    <a:pt x="161187" y="162464"/>
                    <a:pt x="167043" y="156078"/>
                  </a:cubicBezTo>
                  <a:lnTo>
                    <a:pt x="167043" y="156078"/>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499" name="Freeform 2498">
              <a:extLst>
                <a:ext uri="{FF2B5EF4-FFF2-40B4-BE49-F238E27FC236}">
                  <a16:creationId xmlns:a16="http://schemas.microsoft.com/office/drawing/2014/main" id="{34C0CBDD-9929-6CF5-EC7B-56BC176FA797}"/>
                </a:ext>
              </a:extLst>
            </p:cNvPr>
            <p:cNvSpPr/>
            <p:nvPr/>
          </p:nvSpPr>
          <p:spPr>
            <a:xfrm flipV="1">
              <a:off x="5673143" y="4417575"/>
              <a:ext cx="124726" cy="117401"/>
            </a:xfrm>
            <a:custGeom>
              <a:avLst/>
              <a:gdLst>
                <a:gd name="connsiteX0" fmla="*/ 120579 w 124726"/>
                <a:gd name="connsiteY0" fmla="*/ 113503 h 117401"/>
                <a:gd name="connsiteX1" fmla="*/ 117326 w 124726"/>
                <a:gd name="connsiteY1" fmla="*/ 90839 h 117401"/>
                <a:gd name="connsiteX2" fmla="*/ 25245 w 124726"/>
                <a:gd name="connsiteY2" fmla="*/ 5596 h 117401"/>
                <a:gd name="connsiteX3" fmla="*/ 2382 w 124726"/>
                <a:gd name="connsiteY3" fmla="*/ 4111 h 117401"/>
                <a:gd name="connsiteX4" fmla="*/ 2382 w 124726"/>
                <a:gd name="connsiteY4" fmla="*/ 4111 h 117401"/>
                <a:gd name="connsiteX5" fmla="*/ 5658 w 124726"/>
                <a:gd name="connsiteY5" fmla="*/ 26762 h 117401"/>
                <a:gd name="connsiteX6" fmla="*/ 97738 w 124726"/>
                <a:gd name="connsiteY6" fmla="*/ 112022 h 117401"/>
                <a:gd name="connsiteX7" fmla="*/ 120579 w 124726"/>
                <a:gd name="connsiteY7" fmla="*/ 113503 h 117401"/>
                <a:gd name="connsiteX8" fmla="*/ 120579 w 124726"/>
                <a:gd name="connsiteY8" fmla="*/ 113503 h 117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26" h="117401">
                  <a:moveTo>
                    <a:pt x="120579" y="113503"/>
                  </a:moveTo>
                  <a:cubicBezTo>
                    <a:pt x="125989" y="107657"/>
                    <a:pt x="124505" y="97509"/>
                    <a:pt x="117326" y="90839"/>
                  </a:cubicBezTo>
                  <a:lnTo>
                    <a:pt x="25245" y="5596"/>
                  </a:lnTo>
                  <a:cubicBezTo>
                    <a:pt x="18054" y="-1146"/>
                    <a:pt x="7815" y="-1748"/>
                    <a:pt x="2382" y="4111"/>
                  </a:cubicBezTo>
                  <a:lnTo>
                    <a:pt x="2382" y="4111"/>
                  </a:lnTo>
                  <a:cubicBezTo>
                    <a:pt x="-3029" y="9961"/>
                    <a:pt x="-1579" y="20105"/>
                    <a:pt x="5658" y="26762"/>
                  </a:cubicBezTo>
                  <a:lnTo>
                    <a:pt x="97738" y="112022"/>
                  </a:lnTo>
                  <a:cubicBezTo>
                    <a:pt x="104929" y="118692"/>
                    <a:pt x="115100" y="119366"/>
                    <a:pt x="120579" y="113503"/>
                  </a:cubicBezTo>
                  <a:lnTo>
                    <a:pt x="120579" y="113503"/>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01" name="Freeform 2500">
              <a:extLst>
                <a:ext uri="{FF2B5EF4-FFF2-40B4-BE49-F238E27FC236}">
                  <a16:creationId xmlns:a16="http://schemas.microsoft.com/office/drawing/2014/main" id="{96CBF1E6-8F05-C7DF-D79E-1C0F7336B517}"/>
                </a:ext>
              </a:extLst>
            </p:cNvPr>
            <p:cNvSpPr/>
            <p:nvPr/>
          </p:nvSpPr>
          <p:spPr>
            <a:xfrm flipV="1">
              <a:off x="6220162" y="3911100"/>
              <a:ext cx="124762" cy="117447"/>
            </a:xfrm>
            <a:custGeom>
              <a:avLst/>
              <a:gdLst>
                <a:gd name="connsiteX0" fmla="*/ 120273 w 124762"/>
                <a:gd name="connsiteY0" fmla="*/ 112997 h 117447"/>
                <a:gd name="connsiteX1" fmla="*/ 117009 w 124762"/>
                <a:gd name="connsiteY1" fmla="*/ 90266 h 117447"/>
                <a:gd name="connsiteX2" fmla="*/ 24940 w 124762"/>
                <a:gd name="connsiteY2" fmla="*/ 5007 h 117447"/>
                <a:gd name="connsiteX3" fmla="*/ 2031 w 124762"/>
                <a:gd name="connsiteY3" fmla="*/ 3525 h 117447"/>
                <a:gd name="connsiteX4" fmla="*/ 2031 w 124762"/>
                <a:gd name="connsiteY4" fmla="*/ 3525 h 117447"/>
                <a:gd name="connsiteX5" fmla="*/ 5295 w 124762"/>
                <a:gd name="connsiteY5" fmla="*/ 26265 h 117447"/>
                <a:gd name="connsiteX6" fmla="*/ 97399 w 124762"/>
                <a:gd name="connsiteY6" fmla="*/ 111511 h 117447"/>
                <a:gd name="connsiteX7" fmla="*/ 120273 w 124762"/>
                <a:gd name="connsiteY7" fmla="*/ 112997 h 117447"/>
                <a:gd name="connsiteX8" fmla="*/ 120273 w 124762"/>
                <a:gd name="connsiteY8" fmla="*/ 112997 h 117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62" h="117447">
                  <a:moveTo>
                    <a:pt x="120273" y="112997"/>
                  </a:moveTo>
                  <a:cubicBezTo>
                    <a:pt x="125661" y="107080"/>
                    <a:pt x="124177" y="96924"/>
                    <a:pt x="117009" y="90266"/>
                  </a:cubicBezTo>
                  <a:lnTo>
                    <a:pt x="24940" y="5007"/>
                  </a:lnTo>
                  <a:cubicBezTo>
                    <a:pt x="17726" y="-1651"/>
                    <a:pt x="7475" y="-2325"/>
                    <a:pt x="2031" y="3525"/>
                  </a:cubicBezTo>
                  <a:lnTo>
                    <a:pt x="2031" y="3525"/>
                  </a:lnTo>
                  <a:cubicBezTo>
                    <a:pt x="-3403" y="9450"/>
                    <a:pt x="-1919" y="19594"/>
                    <a:pt x="5295" y="26265"/>
                  </a:cubicBezTo>
                  <a:lnTo>
                    <a:pt x="97399" y="111511"/>
                  </a:lnTo>
                  <a:cubicBezTo>
                    <a:pt x="104612" y="118183"/>
                    <a:pt x="114783" y="118857"/>
                    <a:pt x="120273" y="112997"/>
                  </a:cubicBezTo>
                  <a:lnTo>
                    <a:pt x="120273" y="112997"/>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05" name="Freeform 2504">
              <a:extLst>
                <a:ext uri="{FF2B5EF4-FFF2-40B4-BE49-F238E27FC236}">
                  <a16:creationId xmlns:a16="http://schemas.microsoft.com/office/drawing/2014/main" id="{B4887E1B-A17B-F3F9-1369-1EC0BEEB105B}"/>
                </a:ext>
              </a:extLst>
            </p:cNvPr>
            <p:cNvSpPr/>
            <p:nvPr/>
          </p:nvSpPr>
          <p:spPr>
            <a:xfrm flipV="1">
              <a:off x="5200130" y="3916051"/>
              <a:ext cx="1052997" cy="888613"/>
            </a:xfrm>
            <a:custGeom>
              <a:avLst/>
              <a:gdLst>
                <a:gd name="connsiteX0" fmla="*/ 19939 w 1052997"/>
                <a:gd name="connsiteY0" fmla="*/ 89676 h 888613"/>
                <a:gd name="connsiteX1" fmla="*/ 20192 w 1052997"/>
                <a:gd name="connsiteY1" fmla="*/ 89381 h 888613"/>
                <a:gd name="connsiteX2" fmla="*/ 18324 w 1052997"/>
                <a:gd name="connsiteY2" fmla="*/ 88421 h 888613"/>
                <a:gd name="connsiteX3" fmla="*/ 9870 w 1052997"/>
                <a:gd name="connsiteY3" fmla="*/ 18063 h 888613"/>
                <a:gd name="connsiteX4" fmla="*/ 80346 w 1052997"/>
                <a:gd name="connsiteY4" fmla="*/ 11472 h 888613"/>
                <a:gd name="connsiteX5" fmla="*/ 81898 w 1052997"/>
                <a:gd name="connsiteY5" fmla="*/ 13399 h 888613"/>
                <a:gd name="connsiteX6" fmla="*/ 82214 w 1052997"/>
                <a:gd name="connsiteY6" fmla="*/ 13034 h 888613"/>
                <a:gd name="connsiteX7" fmla="*/ 768513 w 1052997"/>
                <a:gd name="connsiteY7" fmla="*/ 652600 h 888613"/>
                <a:gd name="connsiteX8" fmla="*/ 1052116 w 1052997"/>
                <a:gd name="connsiteY8" fmla="*/ 878427 h 888613"/>
                <a:gd name="connsiteX9" fmla="*/ 1048897 w 1052997"/>
                <a:gd name="connsiteY9" fmla="*/ 888583 h 888613"/>
                <a:gd name="connsiteX10" fmla="*/ 19939 w 1052997"/>
                <a:gd name="connsiteY10" fmla="*/ 89676 h 88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2997" h="888613">
                  <a:moveTo>
                    <a:pt x="19939" y="89676"/>
                  </a:moveTo>
                  <a:lnTo>
                    <a:pt x="20192" y="89381"/>
                  </a:lnTo>
                  <a:cubicBezTo>
                    <a:pt x="19645" y="88948"/>
                    <a:pt x="18887" y="88868"/>
                    <a:pt x="18324" y="88421"/>
                  </a:cubicBezTo>
                  <a:cubicBezTo>
                    <a:pt x="-3488" y="70795"/>
                    <a:pt x="-7300" y="39241"/>
                    <a:pt x="9870" y="18063"/>
                  </a:cubicBezTo>
                  <a:cubicBezTo>
                    <a:pt x="26966" y="-3187"/>
                    <a:pt x="58564" y="-6155"/>
                    <a:pt x="80346" y="11472"/>
                  </a:cubicBezTo>
                  <a:cubicBezTo>
                    <a:pt x="80997" y="11985"/>
                    <a:pt x="81251" y="12806"/>
                    <a:pt x="81898" y="13399"/>
                  </a:cubicBezTo>
                  <a:lnTo>
                    <a:pt x="82214" y="13034"/>
                  </a:lnTo>
                  <a:lnTo>
                    <a:pt x="768513" y="652600"/>
                  </a:lnTo>
                  <a:lnTo>
                    <a:pt x="1052116" y="878427"/>
                  </a:lnTo>
                  <a:lnTo>
                    <a:pt x="1048897" y="888583"/>
                  </a:lnTo>
                  <a:lnTo>
                    <a:pt x="19939" y="89676"/>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07" name="Freeform 2506">
              <a:extLst>
                <a:ext uri="{FF2B5EF4-FFF2-40B4-BE49-F238E27FC236}">
                  <a16:creationId xmlns:a16="http://schemas.microsoft.com/office/drawing/2014/main" id="{0CA4B224-ADC5-63F8-6534-094BF159AA64}"/>
                </a:ext>
              </a:extLst>
            </p:cNvPr>
            <p:cNvSpPr/>
            <p:nvPr/>
          </p:nvSpPr>
          <p:spPr>
            <a:xfrm flipV="1">
              <a:off x="5230887" y="4732600"/>
              <a:ext cx="37923" cy="37920"/>
            </a:xfrm>
            <a:custGeom>
              <a:avLst/>
              <a:gdLst>
                <a:gd name="connsiteX0" fmla="*/ 33114 w 37923"/>
                <a:gd name="connsiteY0" fmla="*/ 31298 h 37920"/>
                <a:gd name="connsiteX1" fmla="*/ 30305 w 37923"/>
                <a:gd name="connsiteY1" fmla="*/ 4554 h 37920"/>
                <a:gd name="connsiteX2" fmla="*/ 3628 w 37923"/>
                <a:gd name="connsiteY2" fmla="*/ 7446 h 37920"/>
                <a:gd name="connsiteX3" fmla="*/ 6474 w 37923"/>
                <a:gd name="connsiteY3" fmla="*/ 34109 h 37920"/>
                <a:gd name="connsiteX4" fmla="*/ 33114 w 37923"/>
                <a:gd name="connsiteY4" fmla="*/ 31298 h 37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23" h="37920">
                  <a:moveTo>
                    <a:pt x="33114" y="31298"/>
                  </a:moveTo>
                  <a:cubicBezTo>
                    <a:pt x="39745" y="23087"/>
                    <a:pt x="38442" y="11159"/>
                    <a:pt x="30305" y="4554"/>
                  </a:cubicBezTo>
                  <a:cubicBezTo>
                    <a:pt x="22092" y="-1957"/>
                    <a:pt x="10179" y="-689"/>
                    <a:pt x="3628" y="7446"/>
                  </a:cubicBezTo>
                  <a:cubicBezTo>
                    <a:pt x="-2921" y="15670"/>
                    <a:pt x="-1682" y="27598"/>
                    <a:pt x="6474" y="34109"/>
                  </a:cubicBezTo>
                  <a:cubicBezTo>
                    <a:pt x="14638" y="40713"/>
                    <a:pt x="26569" y="39375"/>
                    <a:pt x="33114" y="31298"/>
                  </a:cubicBez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08" name="Freeform 2507">
              <a:extLst>
                <a:ext uri="{FF2B5EF4-FFF2-40B4-BE49-F238E27FC236}">
                  <a16:creationId xmlns:a16="http://schemas.microsoft.com/office/drawing/2014/main" id="{DAA15B3F-DAE7-20CC-0BF6-FFE800EC4B79}"/>
                </a:ext>
              </a:extLst>
            </p:cNvPr>
            <p:cNvSpPr/>
            <p:nvPr/>
          </p:nvSpPr>
          <p:spPr>
            <a:xfrm flipV="1">
              <a:off x="6511894" y="3428995"/>
              <a:ext cx="1226071" cy="1138853"/>
            </a:xfrm>
            <a:custGeom>
              <a:avLst/>
              <a:gdLst>
                <a:gd name="connsiteX0" fmla="*/ 1224274 w 1226071"/>
                <a:gd name="connsiteY0" fmla="*/ 1111979 h 1138853"/>
                <a:gd name="connsiteX1" fmla="*/ 22686 w 1226071"/>
                <a:gd name="connsiteY1" fmla="*/ -428 h 1138853"/>
                <a:gd name="connsiteX2" fmla="*/ -1798 w 1226071"/>
                <a:gd name="connsiteY2" fmla="*/ 26016 h 1138853"/>
                <a:gd name="connsiteX3" fmla="*/ 1199847 w 1226071"/>
                <a:gd name="connsiteY3" fmla="*/ 1138425 h 1138853"/>
                <a:gd name="connsiteX4" fmla="*/ 1224274 w 1226071"/>
                <a:gd name="connsiteY4" fmla="*/ 1111979 h 1138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71" h="1138853">
                  <a:moveTo>
                    <a:pt x="1224274" y="1111979"/>
                  </a:moveTo>
                  <a:lnTo>
                    <a:pt x="22686" y="-428"/>
                  </a:lnTo>
                  <a:lnTo>
                    <a:pt x="-1798" y="26016"/>
                  </a:lnTo>
                  <a:lnTo>
                    <a:pt x="1199847" y="1138425"/>
                  </a:lnTo>
                  <a:lnTo>
                    <a:pt x="1224274" y="1111979"/>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09" name="Freeform 2508">
              <a:extLst>
                <a:ext uri="{FF2B5EF4-FFF2-40B4-BE49-F238E27FC236}">
                  <a16:creationId xmlns:a16="http://schemas.microsoft.com/office/drawing/2014/main" id="{51FC538E-2E36-9DB4-1F29-81A5136D2E3C}"/>
                </a:ext>
              </a:extLst>
            </p:cNvPr>
            <p:cNvSpPr/>
            <p:nvPr/>
          </p:nvSpPr>
          <p:spPr>
            <a:xfrm flipV="1">
              <a:off x="6511894" y="3428995"/>
              <a:ext cx="1226071" cy="1138853"/>
            </a:xfrm>
            <a:custGeom>
              <a:avLst/>
              <a:gdLst>
                <a:gd name="connsiteX0" fmla="*/ 1224274 w 1226071"/>
                <a:gd name="connsiteY0" fmla="*/ 1111979 h 1138853"/>
                <a:gd name="connsiteX1" fmla="*/ 22686 w 1226071"/>
                <a:gd name="connsiteY1" fmla="*/ -428 h 1138853"/>
                <a:gd name="connsiteX2" fmla="*/ -1798 w 1226071"/>
                <a:gd name="connsiteY2" fmla="*/ 26016 h 1138853"/>
                <a:gd name="connsiteX3" fmla="*/ 1199847 w 1226071"/>
                <a:gd name="connsiteY3" fmla="*/ 1138425 h 1138853"/>
              </a:gdLst>
              <a:ahLst/>
              <a:cxnLst>
                <a:cxn ang="0">
                  <a:pos x="connsiteX0" y="connsiteY0"/>
                </a:cxn>
                <a:cxn ang="0">
                  <a:pos x="connsiteX1" y="connsiteY1"/>
                </a:cxn>
                <a:cxn ang="0">
                  <a:pos x="connsiteX2" y="connsiteY2"/>
                </a:cxn>
                <a:cxn ang="0">
                  <a:pos x="connsiteX3" y="connsiteY3"/>
                </a:cxn>
              </a:cxnLst>
              <a:rect l="l" t="t" r="r" b="b"/>
              <a:pathLst>
                <a:path w="1226071" h="1138853">
                  <a:moveTo>
                    <a:pt x="1224274" y="1111979"/>
                  </a:moveTo>
                  <a:lnTo>
                    <a:pt x="22686" y="-428"/>
                  </a:lnTo>
                  <a:lnTo>
                    <a:pt x="-1798" y="26016"/>
                  </a:lnTo>
                  <a:lnTo>
                    <a:pt x="1199847" y="113842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0" name="Freeform 2509">
              <a:extLst>
                <a:ext uri="{FF2B5EF4-FFF2-40B4-BE49-F238E27FC236}">
                  <a16:creationId xmlns:a16="http://schemas.microsoft.com/office/drawing/2014/main" id="{86CA07C7-7A73-077C-2423-CCB0608AD466}"/>
                </a:ext>
              </a:extLst>
            </p:cNvPr>
            <p:cNvSpPr/>
            <p:nvPr/>
          </p:nvSpPr>
          <p:spPr>
            <a:xfrm flipV="1">
              <a:off x="6507887" y="3424665"/>
              <a:ext cx="1211940" cy="1123557"/>
            </a:xfrm>
            <a:custGeom>
              <a:avLst/>
              <a:gdLst>
                <a:gd name="connsiteX0" fmla="*/ 1210150 w 1211940"/>
                <a:gd name="connsiteY0" fmla="*/ 1112001 h 1123557"/>
                <a:gd name="connsiteX1" fmla="*/ 8505 w 1211940"/>
                <a:gd name="connsiteY1" fmla="*/ -441 h 1123557"/>
                <a:gd name="connsiteX2" fmla="*/ -1790 w 1211940"/>
                <a:gd name="connsiteY2" fmla="*/ 10675 h 1123557"/>
                <a:gd name="connsiteX3" fmla="*/ 1199877 w 1211940"/>
                <a:gd name="connsiteY3" fmla="*/ 1123117 h 1123557"/>
                <a:gd name="connsiteX4" fmla="*/ 1210150 w 1211940"/>
                <a:gd name="connsiteY4" fmla="*/ 1112001 h 1123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1940" h="1123557">
                  <a:moveTo>
                    <a:pt x="1210150" y="1112001"/>
                  </a:moveTo>
                  <a:lnTo>
                    <a:pt x="8505" y="-441"/>
                  </a:lnTo>
                  <a:lnTo>
                    <a:pt x="-1790" y="10675"/>
                  </a:lnTo>
                  <a:lnTo>
                    <a:pt x="1199877" y="1123117"/>
                  </a:lnTo>
                  <a:lnTo>
                    <a:pt x="1210150" y="1112001"/>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1" name="Freeform 2510">
              <a:extLst>
                <a:ext uri="{FF2B5EF4-FFF2-40B4-BE49-F238E27FC236}">
                  <a16:creationId xmlns:a16="http://schemas.microsoft.com/office/drawing/2014/main" id="{5C918E91-7BDE-7FBB-351E-F8C18412A0CF}"/>
                </a:ext>
              </a:extLst>
            </p:cNvPr>
            <p:cNvSpPr/>
            <p:nvPr/>
          </p:nvSpPr>
          <p:spPr>
            <a:xfrm flipV="1">
              <a:off x="6507887" y="3424665"/>
              <a:ext cx="1211940" cy="1123557"/>
            </a:xfrm>
            <a:custGeom>
              <a:avLst/>
              <a:gdLst>
                <a:gd name="connsiteX0" fmla="*/ 1210150 w 1211940"/>
                <a:gd name="connsiteY0" fmla="*/ 1112001 h 1123557"/>
                <a:gd name="connsiteX1" fmla="*/ 8505 w 1211940"/>
                <a:gd name="connsiteY1" fmla="*/ -441 h 1123557"/>
                <a:gd name="connsiteX2" fmla="*/ -1790 w 1211940"/>
                <a:gd name="connsiteY2" fmla="*/ 10675 h 1123557"/>
                <a:gd name="connsiteX3" fmla="*/ 1199877 w 1211940"/>
                <a:gd name="connsiteY3" fmla="*/ 1123117 h 1123557"/>
              </a:gdLst>
              <a:ahLst/>
              <a:cxnLst>
                <a:cxn ang="0">
                  <a:pos x="connsiteX0" y="connsiteY0"/>
                </a:cxn>
                <a:cxn ang="0">
                  <a:pos x="connsiteX1" y="connsiteY1"/>
                </a:cxn>
                <a:cxn ang="0">
                  <a:pos x="connsiteX2" y="connsiteY2"/>
                </a:cxn>
                <a:cxn ang="0">
                  <a:pos x="connsiteX3" y="connsiteY3"/>
                </a:cxn>
              </a:cxnLst>
              <a:rect l="l" t="t" r="r" b="b"/>
              <a:pathLst>
                <a:path w="1211940" h="1123557">
                  <a:moveTo>
                    <a:pt x="1210150" y="1112001"/>
                  </a:moveTo>
                  <a:lnTo>
                    <a:pt x="8505" y="-441"/>
                  </a:lnTo>
                  <a:lnTo>
                    <a:pt x="-1790" y="10675"/>
                  </a:lnTo>
                  <a:lnTo>
                    <a:pt x="1199877" y="112311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2" name="Freeform 2511">
              <a:extLst>
                <a:ext uri="{FF2B5EF4-FFF2-40B4-BE49-F238E27FC236}">
                  <a16:creationId xmlns:a16="http://schemas.microsoft.com/office/drawing/2014/main" id="{AB425617-BC89-6EEE-738B-83D3BF3873BB}"/>
                </a:ext>
              </a:extLst>
            </p:cNvPr>
            <p:cNvSpPr/>
            <p:nvPr/>
          </p:nvSpPr>
          <p:spPr>
            <a:xfrm flipV="1">
              <a:off x="6529141" y="4005683"/>
              <a:ext cx="561716" cy="517580"/>
            </a:xfrm>
            <a:custGeom>
              <a:avLst/>
              <a:gdLst>
                <a:gd name="connsiteX0" fmla="*/ -1591 w 561716"/>
                <a:gd name="connsiteY0" fmla="*/ -137 h 517580"/>
                <a:gd name="connsiteX1" fmla="*/ 261877 w 561716"/>
                <a:gd name="connsiteY1" fmla="*/ 282515 h 517580"/>
                <a:gd name="connsiteX2" fmla="*/ 560125 w 561716"/>
                <a:gd name="connsiteY2" fmla="*/ 517444 h 517580"/>
              </a:gdLst>
              <a:ahLst/>
              <a:cxnLst>
                <a:cxn ang="0">
                  <a:pos x="connsiteX0" y="connsiteY0"/>
                </a:cxn>
                <a:cxn ang="0">
                  <a:pos x="connsiteX1" y="connsiteY1"/>
                </a:cxn>
                <a:cxn ang="0">
                  <a:pos x="connsiteX2" y="connsiteY2"/>
                </a:cxn>
              </a:cxnLst>
              <a:rect l="l" t="t" r="r" b="b"/>
              <a:pathLst>
                <a:path w="561716" h="517580">
                  <a:moveTo>
                    <a:pt x="-1591" y="-137"/>
                  </a:moveTo>
                  <a:lnTo>
                    <a:pt x="261877" y="282515"/>
                  </a:lnTo>
                  <a:lnTo>
                    <a:pt x="560125" y="517444"/>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3" name="Freeform 2512">
              <a:extLst>
                <a:ext uri="{FF2B5EF4-FFF2-40B4-BE49-F238E27FC236}">
                  <a16:creationId xmlns:a16="http://schemas.microsoft.com/office/drawing/2014/main" id="{86062449-E12E-6C2B-03AD-36BD2D405F39}"/>
                </a:ext>
              </a:extLst>
            </p:cNvPr>
            <p:cNvSpPr/>
            <p:nvPr/>
          </p:nvSpPr>
          <p:spPr>
            <a:xfrm flipV="1">
              <a:off x="7138878" y="3441138"/>
              <a:ext cx="561705" cy="517649"/>
            </a:xfrm>
            <a:custGeom>
              <a:avLst/>
              <a:gdLst>
                <a:gd name="connsiteX0" fmla="*/ -1991 w 561705"/>
                <a:gd name="connsiteY0" fmla="*/ -755 h 517649"/>
                <a:gd name="connsiteX1" fmla="*/ 261546 w 561705"/>
                <a:gd name="connsiteY1" fmla="*/ 281974 h 517649"/>
                <a:gd name="connsiteX2" fmla="*/ 559715 w 561705"/>
                <a:gd name="connsiteY2" fmla="*/ 516894 h 517649"/>
              </a:gdLst>
              <a:ahLst/>
              <a:cxnLst>
                <a:cxn ang="0">
                  <a:pos x="connsiteX0" y="connsiteY0"/>
                </a:cxn>
                <a:cxn ang="0">
                  <a:pos x="connsiteX1" y="connsiteY1"/>
                </a:cxn>
                <a:cxn ang="0">
                  <a:pos x="connsiteX2" y="connsiteY2"/>
                </a:cxn>
              </a:cxnLst>
              <a:rect l="l" t="t" r="r" b="b"/>
              <a:pathLst>
                <a:path w="561705" h="517649">
                  <a:moveTo>
                    <a:pt x="-1991" y="-755"/>
                  </a:moveTo>
                  <a:lnTo>
                    <a:pt x="261546" y="281974"/>
                  </a:lnTo>
                  <a:lnTo>
                    <a:pt x="559715" y="516894"/>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4" name="Freeform 2513">
              <a:extLst>
                <a:ext uri="{FF2B5EF4-FFF2-40B4-BE49-F238E27FC236}">
                  <a16:creationId xmlns:a16="http://schemas.microsoft.com/office/drawing/2014/main" id="{7184F067-93FD-61DA-0A54-9F5E6CFC8AF6}"/>
                </a:ext>
              </a:extLst>
            </p:cNvPr>
            <p:cNvSpPr/>
            <p:nvPr/>
          </p:nvSpPr>
          <p:spPr>
            <a:xfrm flipV="1">
              <a:off x="6793192" y="3676012"/>
              <a:ext cx="608196" cy="562387"/>
            </a:xfrm>
            <a:custGeom>
              <a:avLst/>
              <a:gdLst>
                <a:gd name="connsiteX0" fmla="*/ -1780 w 608196"/>
                <a:gd name="connsiteY0" fmla="*/ -473 h 562387"/>
                <a:gd name="connsiteX1" fmla="*/ 280191 w 608196"/>
                <a:gd name="connsiteY1" fmla="*/ 301063 h 562387"/>
                <a:gd name="connsiteX2" fmla="*/ 606417 w 608196"/>
                <a:gd name="connsiteY2" fmla="*/ 561914 h 562387"/>
              </a:gdLst>
              <a:ahLst/>
              <a:cxnLst>
                <a:cxn ang="0">
                  <a:pos x="connsiteX0" y="connsiteY0"/>
                </a:cxn>
                <a:cxn ang="0">
                  <a:pos x="connsiteX1" y="connsiteY1"/>
                </a:cxn>
                <a:cxn ang="0">
                  <a:pos x="connsiteX2" y="connsiteY2"/>
                </a:cxn>
              </a:cxnLst>
              <a:rect l="l" t="t" r="r" b="b"/>
              <a:pathLst>
                <a:path w="608196" h="562387">
                  <a:moveTo>
                    <a:pt x="-1780" y="-473"/>
                  </a:moveTo>
                  <a:lnTo>
                    <a:pt x="280191" y="301063"/>
                  </a:lnTo>
                  <a:lnTo>
                    <a:pt x="606417" y="561914"/>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5" name="Freeform 2514">
              <a:extLst>
                <a:ext uri="{FF2B5EF4-FFF2-40B4-BE49-F238E27FC236}">
                  <a16:creationId xmlns:a16="http://schemas.microsoft.com/office/drawing/2014/main" id="{2D004301-82FE-932B-BA93-C4003566F7FA}"/>
                </a:ext>
              </a:extLst>
            </p:cNvPr>
            <p:cNvSpPr/>
            <p:nvPr/>
          </p:nvSpPr>
          <p:spPr>
            <a:xfrm flipV="1">
              <a:off x="6989722" y="3860213"/>
              <a:ext cx="171086" cy="160133"/>
            </a:xfrm>
            <a:custGeom>
              <a:avLst/>
              <a:gdLst>
                <a:gd name="connsiteX0" fmla="*/ 166476 w 171086"/>
                <a:gd name="connsiteY0" fmla="*/ 156091 h 160133"/>
                <a:gd name="connsiteX1" fmla="*/ 158794 w 171086"/>
                <a:gd name="connsiteY1" fmla="*/ 127808 h 160133"/>
                <a:gd name="connsiteX2" fmla="*/ 29936 w 171086"/>
                <a:gd name="connsiteY2" fmla="*/ 8473 h 160133"/>
                <a:gd name="connsiteX3" fmla="*/ 1080 w 171086"/>
                <a:gd name="connsiteY3" fmla="*/ 3002 h 160133"/>
                <a:gd name="connsiteX4" fmla="*/ 1080 w 171086"/>
                <a:gd name="connsiteY4" fmla="*/ 3002 h 160133"/>
                <a:gd name="connsiteX5" fmla="*/ 8774 w 171086"/>
                <a:gd name="connsiteY5" fmla="*/ 31365 h 160133"/>
                <a:gd name="connsiteX6" fmla="*/ 137700 w 171086"/>
                <a:gd name="connsiteY6" fmla="*/ 150620 h 160133"/>
                <a:gd name="connsiteX7" fmla="*/ 166476 w 171086"/>
                <a:gd name="connsiteY7" fmla="*/ 156091 h 160133"/>
                <a:gd name="connsiteX8" fmla="*/ 166476 w 171086"/>
                <a:gd name="connsiteY8" fmla="*/ 156091 h 16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086" h="160133">
                  <a:moveTo>
                    <a:pt x="166476" y="156091"/>
                  </a:moveTo>
                  <a:cubicBezTo>
                    <a:pt x="172332" y="149799"/>
                    <a:pt x="168850" y="137139"/>
                    <a:pt x="158794" y="127808"/>
                  </a:cubicBezTo>
                  <a:lnTo>
                    <a:pt x="29936" y="8473"/>
                  </a:lnTo>
                  <a:cubicBezTo>
                    <a:pt x="19800" y="-849"/>
                    <a:pt x="6925" y="-3295"/>
                    <a:pt x="1080" y="3002"/>
                  </a:cubicBezTo>
                  <a:lnTo>
                    <a:pt x="1080" y="3002"/>
                  </a:lnTo>
                  <a:cubicBezTo>
                    <a:pt x="-4775" y="9294"/>
                    <a:pt x="-1294" y="21954"/>
                    <a:pt x="8774" y="31365"/>
                  </a:cubicBezTo>
                  <a:lnTo>
                    <a:pt x="137700" y="150620"/>
                  </a:lnTo>
                  <a:cubicBezTo>
                    <a:pt x="147768" y="160022"/>
                    <a:pt x="160643" y="162468"/>
                    <a:pt x="166476" y="156091"/>
                  </a:cubicBezTo>
                  <a:lnTo>
                    <a:pt x="166476" y="156091"/>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6" name="Freeform 2515">
              <a:extLst>
                <a:ext uri="{FF2B5EF4-FFF2-40B4-BE49-F238E27FC236}">
                  <a16:creationId xmlns:a16="http://schemas.microsoft.com/office/drawing/2014/main" id="{BFDBBE2A-DB4B-4425-8114-09C0994446EB}"/>
                </a:ext>
              </a:extLst>
            </p:cNvPr>
            <p:cNvSpPr/>
            <p:nvPr/>
          </p:nvSpPr>
          <p:spPr>
            <a:xfrm flipV="1">
              <a:off x="6989722" y="3860213"/>
              <a:ext cx="171086" cy="160133"/>
            </a:xfrm>
            <a:custGeom>
              <a:avLst/>
              <a:gdLst>
                <a:gd name="connsiteX0" fmla="*/ 166476 w 171086"/>
                <a:gd name="connsiteY0" fmla="*/ 156091 h 160133"/>
                <a:gd name="connsiteX1" fmla="*/ 158794 w 171086"/>
                <a:gd name="connsiteY1" fmla="*/ 127808 h 160133"/>
                <a:gd name="connsiteX2" fmla="*/ 29936 w 171086"/>
                <a:gd name="connsiteY2" fmla="*/ 8473 h 160133"/>
                <a:gd name="connsiteX3" fmla="*/ 1080 w 171086"/>
                <a:gd name="connsiteY3" fmla="*/ 3002 h 160133"/>
                <a:gd name="connsiteX4" fmla="*/ 1080 w 171086"/>
                <a:gd name="connsiteY4" fmla="*/ 3002 h 160133"/>
                <a:gd name="connsiteX5" fmla="*/ 8774 w 171086"/>
                <a:gd name="connsiteY5" fmla="*/ 31365 h 160133"/>
                <a:gd name="connsiteX6" fmla="*/ 137700 w 171086"/>
                <a:gd name="connsiteY6" fmla="*/ 150620 h 160133"/>
                <a:gd name="connsiteX7" fmla="*/ 166476 w 171086"/>
                <a:gd name="connsiteY7" fmla="*/ 156091 h 16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086" h="160133">
                  <a:moveTo>
                    <a:pt x="166476" y="156091"/>
                  </a:moveTo>
                  <a:cubicBezTo>
                    <a:pt x="172332" y="149799"/>
                    <a:pt x="168850" y="137139"/>
                    <a:pt x="158794" y="127808"/>
                  </a:cubicBezTo>
                  <a:lnTo>
                    <a:pt x="29936" y="8473"/>
                  </a:lnTo>
                  <a:cubicBezTo>
                    <a:pt x="19800" y="-849"/>
                    <a:pt x="6925" y="-3295"/>
                    <a:pt x="1080" y="3002"/>
                  </a:cubicBezTo>
                  <a:lnTo>
                    <a:pt x="1080" y="3002"/>
                  </a:lnTo>
                  <a:cubicBezTo>
                    <a:pt x="-4775" y="9294"/>
                    <a:pt x="-1294" y="21954"/>
                    <a:pt x="8774" y="31365"/>
                  </a:cubicBezTo>
                  <a:lnTo>
                    <a:pt x="137700" y="150620"/>
                  </a:lnTo>
                  <a:cubicBezTo>
                    <a:pt x="147768" y="160022"/>
                    <a:pt x="160643" y="162468"/>
                    <a:pt x="166476" y="156091"/>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7" name="Freeform 2516">
              <a:extLst>
                <a:ext uri="{FF2B5EF4-FFF2-40B4-BE49-F238E27FC236}">
                  <a16:creationId xmlns:a16="http://schemas.microsoft.com/office/drawing/2014/main" id="{8EE82FF6-8B8C-8932-7A03-008DFF95B4B6}"/>
                </a:ext>
              </a:extLst>
            </p:cNvPr>
            <p:cNvSpPr/>
            <p:nvPr/>
          </p:nvSpPr>
          <p:spPr>
            <a:xfrm flipV="1">
              <a:off x="6502963" y="4428175"/>
              <a:ext cx="124748" cy="117392"/>
            </a:xfrm>
            <a:custGeom>
              <a:avLst/>
              <a:gdLst>
                <a:gd name="connsiteX0" fmla="*/ 120057 w 124748"/>
                <a:gd name="connsiteY0" fmla="*/ 113516 h 117392"/>
                <a:gd name="connsiteX1" fmla="*/ 116804 w 124748"/>
                <a:gd name="connsiteY1" fmla="*/ 90851 h 117392"/>
                <a:gd name="connsiteX2" fmla="*/ 24701 w 124748"/>
                <a:gd name="connsiteY2" fmla="*/ 5596 h 117392"/>
                <a:gd name="connsiteX3" fmla="*/ 1838 w 124748"/>
                <a:gd name="connsiteY3" fmla="*/ 4123 h 117392"/>
                <a:gd name="connsiteX4" fmla="*/ 1838 w 124748"/>
                <a:gd name="connsiteY4" fmla="*/ 4123 h 117392"/>
                <a:gd name="connsiteX5" fmla="*/ 5125 w 124748"/>
                <a:gd name="connsiteY5" fmla="*/ 26788 h 117392"/>
                <a:gd name="connsiteX6" fmla="*/ 97194 w 124748"/>
                <a:gd name="connsiteY6" fmla="*/ 112029 h 117392"/>
                <a:gd name="connsiteX7" fmla="*/ 120057 w 124748"/>
                <a:gd name="connsiteY7" fmla="*/ 113516 h 117392"/>
                <a:gd name="connsiteX8" fmla="*/ 120057 w 124748"/>
                <a:gd name="connsiteY8" fmla="*/ 113516 h 11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48" h="117392">
                  <a:moveTo>
                    <a:pt x="120057" y="113516"/>
                  </a:moveTo>
                  <a:cubicBezTo>
                    <a:pt x="125468" y="107670"/>
                    <a:pt x="123984" y="97522"/>
                    <a:pt x="116804" y="90851"/>
                  </a:cubicBezTo>
                  <a:lnTo>
                    <a:pt x="24701" y="5596"/>
                  </a:lnTo>
                  <a:cubicBezTo>
                    <a:pt x="17487" y="-1142"/>
                    <a:pt x="7271" y="-1727"/>
                    <a:pt x="1838" y="4123"/>
                  </a:cubicBezTo>
                  <a:lnTo>
                    <a:pt x="1838" y="4123"/>
                  </a:lnTo>
                  <a:cubicBezTo>
                    <a:pt x="-3573" y="9969"/>
                    <a:pt x="-2123" y="20126"/>
                    <a:pt x="5125" y="26788"/>
                  </a:cubicBezTo>
                  <a:lnTo>
                    <a:pt x="97194" y="112029"/>
                  </a:lnTo>
                  <a:cubicBezTo>
                    <a:pt x="104374" y="118692"/>
                    <a:pt x="114590" y="119366"/>
                    <a:pt x="120057" y="113516"/>
                  </a:cubicBezTo>
                  <a:lnTo>
                    <a:pt x="120057" y="113516"/>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8" name="Freeform 2517">
              <a:extLst>
                <a:ext uri="{FF2B5EF4-FFF2-40B4-BE49-F238E27FC236}">
                  <a16:creationId xmlns:a16="http://schemas.microsoft.com/office/drawing/2014/main" id="{AB20CFFA-352B-6338-DB31-3A447EE48C94}"/>
                </a:ext>
              </a:extLst>
            </p:cNvPr>
            <p:cNvSpPr/>
            <p:nvPr/>
          </p:nvSpPr>
          <p:spPr>
            <a:xfrm flipV="1">
              <a:off x="6502963" y="4428175"/>
              <a:ext cx="124748" cy="117392"/>
            </a:xfrm>
            <a:custGeom>
              <a:avLst/>
              <a:gdLst>
                <a:gd name="connsiteX0" fmla="*/ 120057 w 124748"/>
                <a:gd name="connsiteY0" fmla="*/ 113516 h 117392"/>
                <a:gd name="connsiteX1" fmla="*/ 116804 w 124748"/>
                <a:gd name="connsiteY1" fmla="*/ 90851 h 117392"/>
                <a:gd name="connsiteX2" fmla="*/ 24701 w 124748"/>
                <a:gd name="connsiteY2" fmla="*/ 5596 h 117392"/>
                <a:gd name="connsiteX3" fmla="*/ 1838 w 124748"/>
                <a:gd name="connsiteY3" fmla="*/ 4123 h 117392"/>
                <a:gd name="connsiteX4" fmla="*/ 1838 w 124748"/>
                <a:gd name="connsiteY4" fmla="*/ 4123 h 117392"/>
                <a:gd name="connsiteX5" fmla="*/ 5125 w 124748"/>
                <a:gd name="connsiteY5" fmla="*/ 26788 h 117392"/>
                <a:gd name="connsiteX6" fmla="*/ 97194 w 124748"/>
                <a:gd name="connsiteY6" fmla="*/ 112029 h 117392"/>
                <a:gd name="connsiteX7" fmla="*/ 120057 w 124748"/>
                <a:gd name="connsiteY7" fmla="*/ 113516 h 11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748" h="117392">
                  <a:moveTo>
                    <a:pt x="120057" y="113516"/>
                  </a:moveTo>
                  <a:cubicBezTo>
                    <a:pt x="125468" y="107670"/>
                    <a:pt x="123984" y="97522"/>
                    <a:pt x="116804" y="90851"/>
                  </a:cubicBezTo>
                  <a:lnTo>
                    <a:pt x="24701" y="5596"/>
                  </a:lnTo>
                  <a:cubicBezTo>
                    <a:pt x="17487" y="-1142"/>
                    <a:pt x="7271" y="-1727"/>
                    <a:pt x="1838" y="4123"/>
                  </a:cubicBezTo>
                  <a:lnTo>
                    <a:pt x="1838" y="4123"/>
                  </a:lnTo>
                  <a:cubicBezTo>
                    <a:pt x="-3573" y="9969"/>
                    <a:pt x="-2123" y="20126"/>
                    <a:pt x="5125" y="26788"/>
                  </a:cubicBezTo>
                  <a:lnTo>
                    <a:pt x="97194" y="112029"/>
                  </a:lnTo>
                  <a:cubicBezTo>
                    <a:pt x="104374" y="118692"/>
                    <a:pt x="114590" y="119366"/>
                    <a:pt x="120057" y="113516"/>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9" name="Freeform 2518">
              <a:extLst>
                <a:ext uri="{FF2B5EF4-FFF2-40B4-BE49-F238E27FC236}">
                  <a16:creationId xmlns:a16="http://schemas.microsoft.com/office/drawing/2014/main" id="{52B1703B-1289-D35C-A519-6C358AB58FFD}"/>
                </a:ext>
              </a:extLst>
            </p:cNvPr>
            <p:cNvSpPr/>
            <p:nvPr/>
          </p:nvSpPr>
          <p:spPr>
            <a:xfrm flipV="1">
              <a:off x="7049997" y="3921696"/>
              <a:ext cx="124775" cy="117447"/>
            </a:xfrm>
            <a:custGeom>
              <a:avLst/>
              <a:gdLst>
                <a:gd name="connsiteX0" fmla="*/ 119725 w 124775"/>
                <a:gd name="connsiteY0" fmla="*/ 113014 h 117447"/>
                <a:gd name="connsiteX1" fmla="*/ 116472 w 124775"/>
                <a:gd name="connsiteY1" fmla="*/ 90270 h 117447"/>
                <a:gd name="connsiteX2" fmla="*/ 24403 w 124775"/>
                <a:gd name="connsiteY2" fmla="*/ 5024 h 117447"/>
                <a:gd name="connsiteX3" fmla="*/ 1471 w 124775"/>
                <a:gd name="connsiteY3" fmla="*/ 3537 h 117447"/>
                <a:gd name="connsiteX4" fmla="*/ 1471 w 124775"/>
                <a:gd name="connsiteY4" fmla="*/ 3537 h 117447"/>
                <a:gd name="connsiteX5" fmla="*/ 4725 w 124775"/>
                <a:gd name="connsiteY5" fmla="*/ 26283 h 117447"/>
                <a:gd name="connsiteX6" fmla="*/ 96862 w 124775"/>
                <a:gd name="connsiteY6" fmla="*/ 111529 h 117447"/>
                <a:gd name="connsiteX7" fmla="*/ 119725 w 124775"/>
                <a:gd name="connsiteY7" fmla="*/ 113014 h 117447"/>
                <a:gd name="connsiteX8" fmla="*/ 119725 w 124775"/>
                <a:gd name="connsiteY8" fmla="*/ 113014 h 117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75" h="117447">
                  <a:moveTo>
                    <a:pt x="119725" y="113014"/>
                  </a:moveTo>
                  <a:cubicBezTo>
                    <a:pt x="125136" y="107098"/>
                    <a:pt x="123652" y="96941"/>
                    <a:pt x="116472" y="90270"/>
                  </a:cubicBezTo>
                  <a:lnTo>
                    <a:pt x="24403" y="5024"/>
                  </a:lnTo>
                  <a:cubicBezTo>
                    <a:pt x="17155" y="-1648"/>
                    <a:pt x="6939" y="-2308"/>
                    <a:pt x="1471" y="3537"/>
                  </a:cubicBezTo>
                  <a:lnTo>
                    <a:pt x="1471" y="3537"/>
                  </a:lnTo>
                  <a:cubicBezTo>
                    <a:pt x="-3939" y="9469"/>
                    <a:pt x="-2455" y="19624"/>
                    <a:pt x="4725" y="26283"/>
                  </a:cubicBezTo>
                  <a:lnTo>
                    <a:pt x="96862" y="111529"/>
                  </a:lnTo>
                  <a:cubicBezTo>
                    <a:pt x="104042" y="118192"/>
                    <a:pt x="114246" y="118866"/>
                    <a:pt x="119725" y="113014"/>
                  </a:cubicBezTo>
                  <a:lnTo>
                    <a:pt x="119725" y="113014"/>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0" name="Freeform 2519">
              <a:extLst>
                <a:ext uri="{FF2B5EF4-FFF2-40B4-BE49-F238E27FC236}">
                  <a16:creationId xmlns:a16="http://schemas.microsoft.com/office/drawing/2014/main" id="{4D9EDE6A-3B96-BEFC-A271-56E4254720A9}"/>
                </a:ext>
              </a:extLst>
            </p:cNvPr>
            <p:cNvSpPr/>
            <p:nvPr/>
          </p:nvSpPr>
          <p:spPr>
            <a:xfrm flipV="1">
              <a:off x="7049997" y="3921696"/>
              <a:ext cx="124775" cy="117447"/>
            </a:xfrm>
            <a:custGeom>
              <a:avLst/>
              <a:gdLst>
                <a:gd name="connsiteX0" fmla="*/ 119725 w 124775"/>
                <a:gd name="connsiteY0" fmla="*/ 113014 h 117447"/>
                <a:gd name="connsiteX1" fmla="*/ 116472 w 124775"/>
                <a:gd name="connsiteY1" fmla="*/ 90270 h 117447"/>
                <a:gd name="connsiteX2" fmla="*/ 24403 w 124775"/>
                <a:gd name="connsiteY2" fmla="*/ 5024 h 117447"/>
                <a:gd name="connsiteX3" fmla="*/ 1471 w 124775"/>
                <a:gd name="connsiteY3" fmla="*/ 3537 h 117447"/>
                <a:gd name="connsiteX4" fmla="*/ 1471 w 124775"/>
                <a:gd name="connsiteY4" fmla="*/ 3537 h 117447"/>
                <a:gd name="connsiteX5" fmla="*/ 4725 w 124775"/>
                <a:gd name="connsiteY5" fmla="*/ 26283 h 117447"/>
                <a:gd name="connsiteX6" fmla="*/ 96862 w 124775"/>
                <a:gd name="connsiteY6" fmla="*/ 111529 h 117447"/>
                <a:gd name="connsiteX7" fmla="*/ 119725 w 124775"/>
                <a:gd name="connsiteY7" fmla="*/ 113014 h 117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775" h="117447">
                  <a:moveTo>
                    <a:pt x="119725" y="113014"/>
                  </a:moveTo>
                  <a:cubicBezTo>
                    <a:pt x="125136" y="107098"/>
                    <a:pt x="123652" y="96941"/>
                    <a:pt x="116472" y="90270"/>
                  </a:cubicBezTo>
                  <a:lnTo>
                    <a:pt x="24403" y="5024"/>
                  </a:lnTo>
                  <a:cubicBezTo>
                    <a:pt x="17155" y="-1648"/>
                    <a:pt x="6939" y="-2308"/>
                    <a:pt x="1471" y="3537"/>
                  </a:cubicBezTo>
                  <a:lnTo>
                    <a:pt x="1471" y="3537"/>
                  </a:lnTo>
                  <a:cubicBezTo>
                    <a:pt x="-3939" y="9469"/>
                    <a:pt x="-2455" y="19624"/>
                    <a:pt x="4725" y="26283"/>
                  </a:cubicBezTo>
                  <a:lnTo>
                    <a:pt x="96862" y="111529"/>
                  </a:lnTo>
                  <a:cubicBezTo>
                    <a:pt x="104042" y="118192"/>
                    <a:pt x="114246" y="118866"/>
                    <a:pt x="119725" y="113014"/>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3" name="Freeform 2522">
              <a:extLst>
                <a:ext uri="{FF2B5EF4-FFF2-40B4-BE49-F238E27FC236}">
                  <a16:creationId xmlns:a16="http://schemas.microsoft.com/office/drawing/2014/main" id="{4B37F13D-4E70-34AA-9673-1D571E864871}"/>
                </a:ext>
              </a:extLst>
            </p:cNvPr>
            <p:cNvSpPr/>
            <p:nvPr/>
          </p:nvSpPr>
          <p:spPr>
            <a:xfrm flipV="1">
              <a:off x="6029951" y="3926653"/>
              <a:ext cx="1052973" cy="888609"/>
            </a:xfrm>
            <a:custGeom>
              <a:avLst/>
              <a:gdLst>
                <a:gd name="connsiteX0" fmla="*/ 19374 w 1052973"/>
                <a:gd name="connsiteY0" fmla="*/ 89709 h 888609"/>
                <a:gd name="connsiteX1" fmla="*/ 19670 w 1052973"/>
                <a:gd name="connsiteY1" fmla="*/ 89402 h 888609"/>
                <a:gd name="connsiteX2" fmla="*/ 17787 w 1052973"/>
                <a:gd name="connsiteY2" fmla="*/ 88442 h 888609"/>
                <a:gd name="connsiteX3" fmla="*/ 9317 w 1052973"/>
                <a:gd name="connsiteY3" fmla="*/ 18083 h 888609"/>
                <a:gd name="connsiteX4" fmla="*/ 79802 w 1052973"/>
                <a:gd name="connsiteY4" fmla="*/ 11492 h 888609"/>
                <a:gd name="connsiteX5" fmla="*/ 81354 w 1052973"/>
                <a:gd name="connsiteY5" fmla="*/ 13411 h 888609"/>
                <a:gd name="connsiteX6" fmla="*/ 81685 w 1052973"/>
                <a:gd name="connsiteY6" fmla="*/ 13045 h 888609"/>
                <a:gd name="connsiteX7" fmla="*/ 767956 w 1052973"/>
                <a:gd name="connsiteY7" fmla="*/ 652620 h 888609"/>
                <a:gd name="connsiteX8" fmla="*/ 1051548 w 1052973"/>
                <a:gd name="connsiteY8" fmla="*/ 878460 h 888609"/>
                <a:gd name="connsiteX9" fmla="*/ 1048375 w 1052973"/>
                <a:gd name="connsiteY9" fmla="*/ 888590 h 888609"/>
                <a:gd name="connsiteX10" fmla="*/ 19374 w 1052973"/>
                <a:gd name="connsiteY10" fmla="*/ 89709 h 888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2973" h="888609">
                  <a:moveTo>
                    <a:pt x="19374" y="89709"/>
                  </a:moveTo>
                  <a:lnTo>
                    <a:pt x="19670" y="89402"/>
                  </a:lnTo>
                  <a:cubicBezTo>
                    <a:pt x="19077" y="88955"/>
                    <a:pt x="18346" y="88889"/>
                    <a:pt x="17787" y="88442"/>
                  </a:cubicBezTo>
                  <a:cubicBezTo>
                    <a:pt x="-4003" y="70815"/>
                    <a:pt x="-7861" y="39262"/>
                    <a:pt x="9317" y="18083"/>
                  </a:cubicBezTo>
                  <a:cubicBezTo>
                    <a:pt x="26405" y="-3176"/>
                    <a:pt x="58011" y="-6148"/>
                    <a:pt x="79802" y="11492"/>
                  </a:cubicBezTo>
                  <a:cubicBezTo>
                    <a:pt x="80429" y="12005"/>
                    <a:pt x="80726" y="12817"/>
                    <a:pt x="81354" y="13411"/>
                  </a:cubicBezTo>
                  <a:lnTo>
                    <a:pt x="81685" y="13045"/>
                  </a:lnTo>
                  <a:lnTo>
                    <a:pt x="767956" y="652620"/>
                  </a:lnTo>
                  <a:lnTo>
                    <a:pt x="1051548" y="878460"/>
                  </a:lnTo>
                  <a:lnTo>
                    <a:pt x="1048375" y="888590"/>
                  </a:lnTo>
                  <a:lnTo>
                    <a:pt x="19374" y="89709"/>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4" name="Freeform 2523">
              <a:extLst>
                <a:ext uri="{FF2B5EF4-FFF2-40B4-BE49-F238E27FC236}">
                  <a16:creationId xmlns:a16="http://schemas.microsoft.com/office/drawing/2014/main" id="{670D2243-986F-693E-DB2C-8BF9A472CA16}"/>
                </a:ext>
              </a:extLst>
            </p:cNvPr>
            <p:cNvSpPr/>
            <p:nvPr/>
          </p:nvSpPr>
          <p:spPr>
            <a:xfrm flipV="1">
              <a:off x="6029951" y="3926653"/>
              <a:ext cx="1052973" cy="888609"/>
            </a:xfrm>
            <a:custGeom>
              <a:avLst/>
              <a:gdLst>
                <a:gd name="connsiteX0" fmla="*/ 19374 w 1052973"/>
                <a:gd name="connsiteY0" fmla="*/ 89709 h 888609"/>
                <a:gd name="connsiteX1" fmla="*/ 19670 w 1052973"/>
                <a:gd name="connsiteY1" fmla="*/ 89402 h 888609"/>
                <a:gd name="connsiteX2" fmla="*/ 17787 w 1052973"/>
                <a:gd name="connsiteY2" fmla="*/ 88442 h 888609"/>
                <a:gd name="connsiteX3" fmla="*/ 9317 w 1052973"/>
                <a:gd name="connsiteY3" fmla="*/ 18083 h 888609"/>
                <a:gd name="connsiteX4" fmla="*/ 79802 w 1052973"/>
                <a:gd name="connsiteY4" fmla="*/ 11492 h 888609"/>
                <a:gd name="connsiteX5" fmla="*/ 81354 w 1052973"/>
                <a:gd name="connsiteY5" fmla="*/ 13411 h 888609"/>
                <a:gd name="connsiteX6" fmla="*/ 81685 w 1052973"/>
                <a:gd name="connsiteY6" fmla="*/ 13045 h 888609"/>
                <a:gd name="connsiteX7" fmla="*/ 767956 w 1052973"/>
                <a:gd name="connsiteY7" fmla="*/ 652620 h 888609"/>
                <a:gd name="connsiteX8" fmla="*/ 1051548 w 1052973"/>
                <a:gd name="connsiteY8" fmla="*/ 878460 h 888609"/>
                <a:gd name="connsiteX9" fmla="*/ 1048375 w 1052973"/>
                <a:gd name="connsiteY9" fmla="*/ 888590 h 888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2973" h="888609">
                  <a:moveTo>
                    <a:pt x="19374" y="89709"/>
                  </a:moveTo>
                  <a:lnTo>
                    <a:pt x="19670" y="89402"/>
                  </a:lnTo>
                  <a:cubicBezTo>
                    <a:pt x="19077" y="88955"/>
                    <a:pt x="18346" y="88889"/>
                    <a:pt x="17787" y="88442"/>
                  </a:cubicBezTo>
                  <a:cubicBezTo>
                    <a:pt x="-4003" y="70815"/>
                    <a:pt x="-7861" y="39262"/>
                    <a:pt x="9317" y="18083"/>
                  </a:cubicBezTo>
                  <a:cubicBezTo>
                    <a:pt x="26405" y="-3176"/>
                    <a:pt x="58011" y="-6148"/>
                    <a:pt x="79802" y="11492"/>
                  </a:cubicBezTo>
                  <a:cubicBezTo>
                    <a:pt x="80429" y="12005"/>
                    <a:pt x="80726" y="12817"/>
                    <a:pt x="81354" y="13411"/>
                  </a:cubicBezTo>
                  <a:lnTo>
                    <a:pt x="81685" y="13045"/>
                  </a:lnTo>
                  <a:lnTo>
                    <a:pt x="767956" y="652620"/>
                  </a:lnTo>
                  <a:lnTo>
                    <a:pt x="1051548" y="878460"/>
                  </a:lnTo>
                  <a:lnTo>
                    <a:pt x="1048375" y="88859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5" name="Freeform 2524">
              <a:extLst>
                <a:ext uri="{FF2B5EF4-FFF2-40B4-BE49-F238E27FC236}">
                  <a16:creationId xmlns:a16="http://schemas.microsoft.com/office/drawing/2014/main" id="{6C1D4126-64DE-F30F-76A2-E046DBA51337}"/>
                </a:ext>
              </a:extLst>
            </p:cNvPr>
            <p:cNvSpPr/>
            <p:nvPr/>
          </p:nvSpPr>
          <p:spPr>
            <a:xfrm flipV="1">
              <a:off x="6060716" y="4743186"/>
              <a:ext cx="37924" cy="37920"/>
            </a:xfrm>
            <a:custGeom>
              <a:avLst/>
              <a:gdLst>
                <a:gd name="connsiteX0" fmla="*/ 32593 w 37924"/>
                <a:gd name="connsiteY0" fmla="*/ 31319 h 37920"/>
                <a:gd name="connsiteX1" fmla="*/ 29785 w 37924"/>
                <a:gd name="connsiteY1" fmla="*/ 4576 h 37920"/>
                <a:gd name="connsiteX2" fmla="*/ 3064 w 37924"/>
                <a:gd name="connsiteY2" fmla="*/ 7467 h 37920"/>
                <a:gd name="connsiteX3" fmla="*/ 5952 w 37924"/>
                <a:gd name="connsiteY3" fmla="*/ 34130 h 37920"/>
                <a:gd name="connsiteX4" fmla="*/ 32593 w 37924"/>
                <a:gd name="connsiteY4" fmla="*/ 31319 h 37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24" h="37920">
                  <a:moveTo>
                    <a:pt x="32593" y="31319"/>
                  </a:moveTo>
                  <a:cubicBezTo>
                    <a:pt x="39179" y="23095"/>
                    <a:pt x="37912" y="11167"/>
                    <a:pt x="29785" y="4576"/>
                  </a:cubicBezTo>
                  <a:cubicBezTo>
                    <a:pt x="21567" y="-1948"/>
                    <a:pt x="9650" y="-681"/>
                    <a:pt x="3064" y="7467"/>
                  </a:cubicBezTo>
                  <a:cubicBezTo>
                    <a:pt x="-3454" y="15678"/>
                    <a:pt x="-2233" y="27606"/>
                    <a:pt x="5952" y="34130"/>
                  </a:cubicBezTo>
                  <a:cubicBezTo>
                    <a:pt x="14090" y="40721"/>
                    <a:pt x="25995" y="39383"/>
                    <a:pt x="32593" y="31319"/>
                  </a:cubicBez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6" name="Freeform 2525">
              <a:extLst>
                <a:ext uri="{FF2B5EF4-FFF2-40B4-BE49-F238E27FC236}">
                  <a16:creationId xmlns:a16="http://schemas.microsoft.com/office/drawing/2014/main" id="{4009B906-13C7-D739-EFB5-F6E17095DB5C}"/>
                </a:ext>
              </a:extLst>
            </p:cNvPr>
            <p:cNvSpPr/>
            <p:nvPr/>
          </p:nvSpPr>
          <p:spPr>
            <a:xfrm flipV="1">
              <a:off x="6060716" y="4743186"/>
              <a:ext cx="37924" cy="37920"/>
            </a:xfrm>
            <a:custGeom>
              <a:avLst/>
              <a:gdLst>
                <a:gd name="connsiteX0" fmla="*/ 32593 w 37924"/>
                <a:gd name="connsiteY0" fmla="*/ 31319 h 37920"/>
                <a:gd name="connsiteX1" fmla="*/ 29785 w 37924"/>
                <a:gd name="connsiteY1" fmla="*/ 4576 h 37920"/>
                <a:gd name="connsiteX2" fmla="*/ 3064 w 37924"/>
                <a:gd name="connsiteY2" fmla="*/ 7467 h 37920"/>
                <a:gd name="connsiteX3" fmla="*/ 5952 w 37924"/>
                <a:gd name="connsiteY3" fmla="*/ 34130 h 37920"/>
                <a:gd name="connsiteX4" fmla="*/ 32593 w 37924"/>
                <a:gd name="connsiteY4" fmla="*/ 31319 h 37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24" h="37920">
                  <a:moveTo>
                    <a:pt x="32593" y="31319"/>
                  </a:moveTo>
                  <a:cubicBezTo>
                    <a:pt x="39179" y="23095"/>
                    <a:pt x="37912" y="11167"/>
                    <a:pt x="29785" y="4576"/>
                  </a:cubicBezTo>
                  <a:cubicBezTo>
                    <a:pt x="21567" y="-1948"/>
                    <a:pt x="9650" y="-681"/>
                    <a:pt x="3064" y="7467"/>
                  </a:cubicBezTo>
                  <a:cubicBezTo>
                    <a:pt x="-3454" y="15678"/>
                    <a:pt x="-2233" y="27606"/>
                    <a:pt x="5952" y="34130"/>
                  </a:cubicBezTo>
                  <a:cubicBezTo>
                    <a:pt x="14090" y="40721"/>
                    <a:pt x="25995" y="39383"/>
                    <a:pt x="32593" y="31319"/>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7" name="Freeform 2526">
              <a:extLst>
                <a:ext uri="{FF2B5EF4-FFF2-40B4-BE49-F238E27FC236}">
                  <a16:creationId xmlns:a16="http://schemas.microsoft.com/office/drawing/2014/main" id="{872AAEC5-9A9C-76C1-B35D-8755C691EFB5}"/>
                </a:ext>
              </a:extLst>
            </p:cNvPr>
            <p:cNvSpPr/>
            <p:nvPr/>
          </p:nvSpPr>
          <p:spPr>
            <a:xfrm flipV="1">
              <a:off x="6511894" y="3428995"/>
              <a:ext cx="1226071" cy="1138853"/>
            </a:xfrm>
            <a:custGeom>
              <a:avLst/>
              <a:gdLst>
                <a:gd name="connsiteX0" fmla="*/ 1224274 w 1226071"/>
                <a:gd name="connsiteY0" fmla="*/ 1111979 h 1138853"/>
                <a:gd name="connsiteX1" fmla="*/ 22686 w 1226071"/>
                <a:gd name="connsiteY1" fmla="*/ -428 h 1138853"/>
                <a:gd name="connsiteX2" fmla="*/ -1798 w 1226071"/>
                <a:gd name="connsiteY2" fmla="*/ 26016 h 1138853"/>
                <a:gd name="connsiteX3" fmla="*/ 1199847 w 1226071"/>
                <a:gd name="connsiteY3" fmla="*/ 1138425 h 1138853"/>
                <a:gd name="connsiteX4" fmla="*/ 1224274 w 1226071"/>
                <a:gd name="connsiteY4" fmla="*/ 1111979 h 1138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71" h="1138853">
                  <a:moveTo>
                    <a:pt x="1224274" y="1111979"/>
                  </a:moveTo>
                  <a:lnTo>
                    <a:pt x="22686" y="-428"/>
                  </a:lnTo>
                  <a:lnTo>
                    <a:pt x="-1798" y="26016"/>
                  </a:lnTo>
                  <a:lnTo>
                    <a:pt x="1199847" y="1138425"/>
                  </a:lnTo>
                  <a:lnTo>
                    <a:pt x="1224274" y="1111979"/>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8" name="Freeform 2527">
              <a:extLst>
                <a:ext uri="{FF2B5EF4-FFF2-40B4-BE49-F238E27FC236}">
                  <a16:creationId xmlns:a16="http://schemas.microsoft.com/office/drawing/2014/main" id="{9522A256-74BB-7D18-9293-997FE9D88219}"/>
                </a:ext>
              </a:extLst>
            </p:cNvPr>
            <p:cNvSpPr/>
            <p:nvPr/>
          </p:nvSpPr>
          <p:spPr>
            <a:xfrm flipV="1">
              <a:off x="6507887" y="3424665"/>
              <a:ext cx="1211940" cy="1123557"/>
            </a:xfrm>
            <a:custGeom>
              <a:avLst/>
              <a:gdLst>
                <a:gd name="connsiteX0" fmla="*/ 1210150 w 1211940"/>
                <a:gd name="connsiteY0" fmla="*/ 1112001 h 1123557"/>
                <a:gd name="connsiteX1" fmla="*/ 8505 w 1211940"/>
                <a:gd name="connsiteY1" fmla="*/ -441 h 1123557"/>
                <a:gd name="connsiteX2" fmla="*/ -1790 w 1211940"/>
                <a:gd name="connsiteY2" fmla="*/ 10675 h 1123557"/>
                <a:gd name="connsiteX3" fmla="*/ 1199877 w 1211940"/>
                <a:gd name="connsiteY3" fmla="*/ 1123117 h 1123557"/>
                <a:gd name="connsiteX4" fmla="*/ 1210150 w 1211940"/>
                <a:gd name="connsiteY4" fmla="*/ 1112001 h 1123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1940" h="1123557">
                  <a:moveTo>
                    <a:pt x="1210150" y="1112001"/>
                  </a:moveTo>
                  <a:lnTo>
                    <a:pt x="8505" y="-441"/>
                  </a:lnTo>
                  <a:lnTo>
                    <a:pt x="-1790" y="10675"/>
                  </a:lnTo>
                  <a:lnTo>
                    <a:pt x="1199877" y="1123117"/>
                  </a:lnTo>
                  <a:lnTo>
                    <a:pt x="1210150" y="1112001"/>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9" name="Freeform 2528">
              <a:extLst>
                <a:ext uri="{FF2B5EF4-FFF2-40B4-BE49-F238E27FC236}">
                  <a16:creationId xmlns:a16="http://schemas.microsoft.com/office/drawing/2014/main" id="{12A023E0-5844-9605-C685-962EEF1CC265}"/>
                </a:ext>
              </a:extLst>
            </p:cNvPr>
            <p:cNvSpPr/>
            <p:nvPr/>
          </p:nvSpPr>
          <p:spPr>
            <a:xfrm flipV="1">
              <a:off x="6529141" y="4005683"/>
              <a:ext cx="561716" cy="517580"/>
            </a:xfrm>
            <a:custGeom>
              <a:avLst/>
              <a:gdLst>
                <a:gd name="connsiteX0" fmla="*/ -1591 w 561716"/>
                <a:gd name="connsiteY0" fmla="*/ -137 h 517580"/>
                <a:gd name="connsiteX1" fmla="*/ 261877 w 561716"/>
                <a:gd name="connsiteY1" fmla="*/ 282515 h 517580"/>
                <a:gd name="connsiteX2" fmla="*/ 560125 w 561716"/>
                <a:gd name="connsiteY2" fmla="*/ 517444 h 517580"/>
              </a:gdLst>
              <a:ahLst/>
              <a:cxnLst>
                <a:cxn ang="0">
                  <a:pos x="connsiteX0" y="connsiteY0"/>
                </a:cxn>
                <a:cxn ang="0">
                  <a:pos x="connsiteX1" y="connsiteY1"/>
                </a:cxn>
                <a:cxn ang="0">
                  <a:pos x="connsiteX2" y="connsiteY2"/>
                </a:cxn>
              </a:cxnLst>
              <a:rect l="l" t="t" r="r" b="b"/>
              <a:pathLst>
                <a:path w="561716" h="517580">
                  <a:moveTo>
                    <a:pt x="-1591" y="-137"/>
                  </a:moveTo>
                  <a:lnTo>
                    <a:pt x="261877" y="282515"/>
                  </a:lnTo>
                  <a:lnTo>
                    <a:pt x="560125" y="517444"/>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0" name="Freeform 2529">
              <a:extLst>
                <a:ext uri="{FF2B5EF4-FFF2-40B4-BE49-F238E27FC236}">
                  <a16:creationId xmlns:a16="http://schemas.microsoft.com/office/drawing/2014/main" id="{51D6C64B-8B3C-CD6A-8A97-B23C13CAFE80}"/>
                </a:ext>
              </a:extLst>
            </p:cNvPr>
            <p:cNvSpPr/>
            <p:nvPr/>
          </p:nvSpPr>
          <p:spPr>
            <a:xfrm flipV="1">
              <a:off x="7138878" y="3441138"/>
              <a:ext cx="561705" cy="517649"/>
            </a:xfrm>
            <a:custGeom>
              <a:avLst/>
              <a:gdLst>
                <a:gd name="connsiteX0" fmla="*/ -1991 w 561705"/>
                <a:gd name="connsiteY0" fmla="*/ -755 h 517649"/>
                <a:gd name="connsiteX1" fmla="*/ 261546 w 561705"/>
                <a:gd name="connsiteY1" fmla="*/ 281974 h 517649"/>
                <a:gd name="connsiteX2" fmla="*/ 559715 w 561705"/>
                <a:gd name="connsiteY2" fmla="*/ 516894 h 517649"/>
              </a:gdLst>
              <a:ahLst/>
              <a:cxnLst>
                <a:cxn ang="0">
                  <a:pos x="connsiteX0" y="connsiteY0"/>
                </a:cxn>
                <a:cxn ang="0">
                  <a:pos x="connsiteX1" y="connsiteY1"/>
                </a:cxn>
                <a:cxn ang="0">
                  <a:pos x="connsiteX2" y="connsiteY2"/>
                </a:cxn>
              </a:cxnLst>
              <a:rect l="l" t="t" r="r" b="b"/>
              <a:pathLst>
                <a:path w="561705" h="517649">
                  <a:moveTo>
                    <a:pt x="-1991" y="-755"/>
                  </a:moveTo>
                  <a:lnTo>
                    <a:pt x="261546" y="281974"/>
                  </a:lnTo>
                  <a:lnTo>
                    <a:pt x="559715" y="516894"/>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1" name="Freeform 2530">
              <a:extLst>
                <a:ext uri="{FF2B5EF4-FFF2-40B4-BE49-F238E27FC236}">
                  <a16:creationId xmlns:a16="http://schemas.microsoft.com/office/drawing/2014/main" id="{6247C4B1-5DC1-9617-2E26-9B97318F5D01}"/>
                </a:ext>
              </a:extLst>
            </p:cNvPr>
            <p:cNvSpPr/>
            <p:nvPr/>
          </p:nvSpPr>
          <p:spPr>
            <a:xfrm flipV="1">
              <a:off x="6793192" y="3676012"/>
              <a:ext cx="608196" cy="562387"/>
            </a:xfrm>
            <a:custGeom>
              <a:avLst/>
              <a:gdLst>
                <a:gd name="connsiteX0" fmla="*/ -1780 w 608196"/>
                <a:gd name="connsiteY0" fmla="*/ -473 h 562387"/>
                <a:gd name="connsiteX1" fmla="*/ 280191 w 608196"/>
                <a:gd name="connsiteY1" fmla="*/ 301063 h 562387"/>
                <a:gd name="connsiteX2" fmla="*/ 606417 w 608196"/>
                <a:gd name="connsiteY2" fmla="*/ 561914 h 562387"/>
              </a:gdLst>
              <a:ahLst/>
              <a:cxnLst>
                <a:cxn ang="0">
                  <a:pos x="connsiteX0" y="connsiteY0"/>
                </a:cxn>
                <a:cxn ang="0">
                  <a:pos x="connsiteX1" y="connsiteY1"/>
                </a:cxn>
                <a:cxn ang="0">
                  <a:pos x="connsiteX2" y="connsiteY2"/>
                </a:cxn>
              </a:cxnLst>
              <a:rect l="l" t="t" r="r" b="b"/>
              <a:pathLst>
                <a:path w="608196" h="562387">
                  <a:moveTo>
                    <a:pt x="-1780" y="-473"/>
                  </a:moveTo>
                  <a:lnTo>
                    <a:pt x="280191" y="301063"/>
                  </a:lnTo>
                  <a:lnTo>
                    <a:pt x="606417" y="561914"/>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2" name="Freeform 2531">
              <a:extLst>
                <a:ext uri="{FF2B5EF4-FFF2-40B4-BE49-F238E27FC236}">
                  <a16:creationId xmlns:a16="http://schemas.microsoft.com/office/drawing/2014/main" id="{5C41B4E3-EC7A-4A55-B4BE-4955674DB5CB}"/>
                </a:ext>
              </a:extLst>
            </p:cNvPr>
            <p:cNvSpPr/>
            <p:nvPr/>
          </p:nvSpPr>
          <p:spPr>
            <a:xfrm flipV="1">
              <a:off x="6989722" y="3860213"/>
              <a:ext cx="171086" cy="160133"/>
            </a:xfrm>
            <a:custGeom>
              <a:avLst/>
              <a:gdLst>
                <a:gd name="connsiteX0" fmla="*/ 166476 w 171086"/>
                <a:gd name="connsiteY0" fmla="*/ 156091 h 160133"/>
                <a:gd name="connsiteX1" fmla="*/ 158794 w 171086"/>
                <a:gd name="connsiteY1" fmla="*/ 127808 h 160133"/>
                <a:gd name="connsiteX2" fmla="*/ 29936 w 171086"/>
                <a:gd name="connsiteY2" fmla="*/ 8473 h 160133"/>
                <a:gd name="connsiteX3" fmla="*/ 1080 w 171086"/>
                <a:gd name="connsiteY3" fmla="*/ 3002 h 160133"/>
                <a:gd name="connsiteX4" fmla="*/ 1080 w 171086"/>
                <a:gd name="connsiteY4" fmla="*/ 3002 h 160133"/>
                <a:gd name="connsiteX5" fmla="*/ 8774 w 171086"/>
                <a:gd name="connsiteY5" fmla="*/ 31365 h 160133"/>
                <a:gd name="connsiteX6" fmla="*/ 137700 w 171086"/>
                <a:gd name="connsiteY6" fmla="*/ 150620 h 160133"/>
                <a:gd name="connsiteX7" fmla="*/ 166476 w 171086"/>
                <a:gd name="connsiteY7" fmla="*/ 156091 h 160133"/>
                <a:gd name="connsiteX8" fmla="*/ 166476 w 171086"/>
                <a:gd name="connsiteY8" fmla="*/ 156091 h 16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086" h="160133">
                  <a:moveTo>
                    <a:pt x="166476" y="156091"/>
                  </a:moveTo>
                  <a:cubicBezTo>
                    <a:pt x="172332" y="149799"/>
                    <a:pt x="168850" y="137139"/>
                    <a:pt x="158794" y="127808"/>
                  </a:cubicBezTo>
                  <a:lnTo>
                    <a:pt x="29936" y="8473"/>
                  </a:lnTo>
                  <a:cubicBezTo>
                    <a:pt x="19800" y="-849"/>
                    <a:pt x="6925" y="-3295"/>
                    <a:pt x="1080" y="3002"/>
                  </a:cubicBezTo>
                  <a:lnTo>
                    <a:pt x="1080" y="3002"/>
                  </a:lnTo>
                  <a:cubicBezTo>
                    <a:pt x="-4775" y="9294"/>
                    <a:pt x="-1294" y="21954"/>
                    <a:pt x="8774" y="31365"/>
                  </a:cubicBezTo>
                  <a:lnTo>
                    <a:pt x="137700" y="150620"/>
                  </a:lnTo>
                  <a:cubicBezTo>
                    <a:pt x="147768" y="160022"/>
                    <a:pt x="160643" y="162468"/>
                    <a:pt x="166476" y="156091"/>
                  </a:cubicBezTo>
                  <a:lnTo>
                    <a:pt x="166476" y="156091"/>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3" name="Freeform 2532">
              <a:extLst>
                <a:ext uri="{FF2B5EF4-FFF2-40B4-BE49-F238E27FC236}">
                  <a16:creationId xmlns:a16="http://schemas.microsoft.com/office/drawing/2014/main" id="{FF67CEEE-A9B5-758D-CBE0-3EF529E5CC45}"/>
                </a:ext>
              </a:extLst>
            </p:cNvPr>
            <p:cNvSpPr/>
            <p:nvPr/>
          </p:nvSpPr>
          <p:spPr>
            <a:xfrm flipV="1">
              <a:off x="6502963" y="4428175"/>
              <a:ext cx="124748" cy="117392"/>
            </a:xfrm>
            <a:custGeom>
              <a:avLst/>
              <a:gdLst>
                <a:gd name="connsiteX0" fmla="*/ 120057 w 124748"/>
                <a:gd name="connsiteY0" fmla="*/ 113516 h 117392"/>
                <a:gd name="connsiteX1" fmla="*/ 116804 w 124748"/>
                <a:gd name="connsiteY1" fmla="*/ 90851 h 117392"/>
                <a:gd name="connsiteX2" fmla="*/ 24701 w 124748"/>
                <a:gd name="connsiteY2" fmla="*/ 5596 h 117392"/>
                <a:gd name="connsiteX3" fmla="*/ 1838 w 124748"/>
                <a:gd name="connsiteY3" fmla="*/ 4123 h 117392"/>
                <a:gd name="connsiteX4" fmla="*/ 1838 w 124748"/>
                <a:gd name="connsiteY4" fmla="*/ 4123 h 117392"/>
                <a:gd name="connsiteX5" fmla="*/ 5125 w 124748"/>
                <a:gd name="connsiteY5" fmla="*/ 26788 h 117392"/>
                <a:gd name="connsiteX6" fmla="*/ 97194 w 124748"/>
                <a:gd name="connsiteY6" fmla="*/ 112029 h 117392"/>
                <a:gd name="connsiteX7" fmla="*/ 120057 w 124748"/>
                <a:gd name="connsiteY7" fmla="*/ 113516 h 117392"/>
                <a:gd name="connsiteX8" fmla="*/ 120057 w 124748"/>
                <a:gd name="connsiteY8" fmla="*/ 113516 h 11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48" h="117392">
                  <a:moveTo>
                    <a:pt x="120057" y="113516"/>
                  </a:moveTo>
                  <a:cubicBezTo>
                    <a:pt x="125468" y="107670"/>
                    <a:pt x="123984" y="97522"/>
                    <a:pt x="116804" y="90851"/>
                  </a:cubicBezTo>
                  <a:lnTo>
                    <a:pt x="24701" y="5596"/>
                  </a:lnTo>
                  <a:cubicBezTo>
                    <a:pt x="17487" y="-1142"/>
                    <a:pt x="7271" y="-1727"/>
                    <a:pt x="1838" y="4123"/>
                  </a:cubicBezTo>
                  <a:lnTo>
                    <a:pt x="1838" y="4123"/>
                  </a:lnTo>
                  <a:cubicBezTo>
                    <a:pt x="-3573" y="9969"/>
                    <a:pt x="-2123" y="20126"/>
                    <a:pt x="5125" y="26788"/>
                  </a:cubicBezTo>
                  <a:lnTo>
                    <a:pt x="97194" y="112029"/>
                  </a:lnTo>
                  <a:cubicBezTo>
                    <a:pt x="104374" y="118692"/>
                    <a:pt x="114590" y="119366"/>
                    <a:pt x="120057" y="113516"/>
                  </a:cubicBezTo>
                  <a:lnTo>
                    <a:pt x="120057" y="113516"/>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4" name="Freeform 2533">
              <a:extLst>
                <a:ext uri="{FF2B5EF4-FFF2-40B4-BE49-F238E27FC236}">
                  <a16:creationId xmlns:a16="http://schemas.microsoft.com/office/drawing/2014/main" id="{A003600E-6495-DFEE-EB09-4F5E8B054011}"/>
                </a:ext>
              </a:extLst>
            </p:cNvPr>
            <p:cNvSpPr/>
            <p:nvPr/>
          </p:nvSpPr>
          <p:spPr>
            <a:xfrm flipV="1">
              <a:off x="7049997" y="3921696"/>
              <a:ext cx="124775" cy="117447"/>
            </a:xfrm>
            <a:custGeom>
              <a:avLst/>
              <a:gdLst>
                <a:gd name="connsiteX0" fmla="*/ 119725 w 124775"/>
                <a:gd name="connsiteY0" fmla="*/ 113014 h 117447"/>
                <a:gd name="connsiteX1" fmla="*/ 116472 w 124775"/>
                <a:gd name="connsiteY1" fmla="*/ 90270 h 117447"/>
                <a:gd name="connsiteX2" fmla="*/ 24403 w 124775"/>
                <a:gd name="connsiteY2" fmla="*/ 5024 h 117447"/>
                <a:gd name="connsiteX3" fmla="*/ 1471 w 124775"/>
                <a:gd name="connsiteY3" fmla="*/ 3537 h 117447"/>
                <a:gd name="connsiteX4" fmla="*/ 1471 w 124775"/>
                <a:gd name="connsiteY4" fmla="*/ 3537 h 117447"/>
                <a:gd name="connsiteX5" fmla="*/ 4725 w 124775"/>
                <a:gd name="connsiteY5" fmla="*/ 26283 h 117447"/>
                <a:gd name="connsiteX6" fmla="*/ 96862 w 124775"/>
                <a:gd name="connsiteY6" fmla="*/ 111529 h 117447"/>
                <a:gd name="connsiteX7" fmla="*/ 119725 w 124775"/>
                <a:gd name="connsiteY7" fmla="*/ 113014 h 117447"/>
                <a:gd name="connsiteX8" fmla="*/ 119725 w 124775"/>
                <a:gd name="connsiteY8" fmla="*/ 113014 h 117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75" h="117447">
                  <a:moveTo>
                    <a:pt x="119725" y="113014"/>
                  </a:moveTo>
                  <a:cubicBezTo>
                    <a:pt x="125136" y="107098"/>
                    <a:pt x="123652" y="96941"/>
                    <a:pt x="116472" y="90270"/>
                  </a:cubicBezTo>
                  <a:lnTo>
                    <a:pt x="24403" y="5024"/>
                  </a:lnTo>
                  <a:cubicBezTo>
                    <a:pt x="17155" y="-1648"/>
                    <a:pt x="6939" y="-2308"/>
                    <a:pt x="1471" y="3537"/>
                  </a:cubicBezTo>
                  <a:lnTo>
                    <a:pt x="1471" y="3537"/>
                  </a:lnTo>
                  <a:cubicBezTo>
                    <a:pt x="-3939" y="9469"/>
                    <a:pt x="-2455" y="19624"/>
                    <a:pt x="4725" y="26283"/>
                  </a:cubicBezTo>
                  <a:lnTo>
                    <a:pt x="96862" y="111529"/>
                  </a:lnTo>
                  <a:cubicBezTo>
                    <a:pt x="104042" y="118192"/>
                    <a:pt x="114246" y="118866"/>
                    <a:pt x="119725" y="113014"/>
                  </a:cubicBezTo>
                  <a:lnTo>
                    <a:pt x="119725" y="113014"/>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8" name="Freeform 2537">
              <a:extLst>
                <a:ext uri="{FF2B5EF4-FFF2-40B4-BE49-F238E27FC236}">
                  <a16:creationId xmlns:a16="http://schemas.microsoft.com/office/drawing/2014/main" id="{2B9FE999-B1C3-08A7-7569-1048973C4B88}"/>
                </a:ext>
              </a:extLst>
            </p:cNvPr>
            <p:cNvSpPr/>
            <p:nvPr/>
          </p:nvSpPr>
          <p:spPr>
            <a:xfrm flipV="1">
              <a:off x="6029951" y="3926653"/>
              <a:ext cx="1052973" cy="888609"/>
            </a:xfrm>
            <a:custGeom>
              <a:avLst/>
              <a:gdLst>
                <a:gd name="connsiteX0" fmla="*/ 19374 w 1052973"/>
                <a:gd name="connsiteY0" fmla="*/ 89709 h 888609"/>
                <a:gd name="connsiteX1" fmla="*/ 19670 w 1052973"/>
                <a:gd name="connsiteY1" fmla="*/ 89402 h 888609"/>
                <a:gd name="connsiteX2" fmla="*/ 17787 w 1052973"/>
                <a:gd name="connsiteY2" fmla="*/ 88442 h 888609"/>
                <a:gd name="connsiteX3" fmla="*/ 9317 w 1052973"/>
                <a:gd name="connsiteY3" fmla="*/ 18083 h 888609"/>
                <a:gd name="connsiteX4" fmla="*/ 79802 w 1052973"/>
                <a:gd name="connsiteY4" fmla="*/ 11492 h 888609"/>
                <a:gd name="connsiteX5" fmla="*/ 81354 w 1052973"/>
                <a:gd name="connsiteY5" fmla="*/ 13411 h 888609"/>
                <a:gd name="connsiteX6" fmla="*/ 81685 w 1052973"/>
                <a:gd name="connsiteY6" fmla="*/ 13045 h 888609"/>
                <a:gd name="connsiteX7" fmla="*/ 767956 w 1052973"/>
                <a:gd name="connsiteY7" fmla="*/ 652620 h 888609"/>
                <a:gd name="connsiteX8" fmla="*/ 1051548 w 1052973"/>
                <a:gd name="connsiteY8" fmla="*/ 878460 h 888609"/>
                <a:gd name="connsiteX9" fmla="*/ 1048375 w 1052973"/>
                <a:gd name="connsiteY9" fmla="*/ 888590 h 888609"/>
                <a:gd name="connsiteX10" fmla="*/ 19374 w 1052973"/>
                <a:gd name="connsiteY10" fmla="*/ 89709 h 888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2973" h="888609">
                  <a:moveTo>
                    <a:pt x="19374" y="89709"/>
                  </a:moveTo>
                  <a:lnTo>
                    <a:pt x="19670" y="89402"/>
                  </a:lnTo>
                  <a:cubicBezTo>
                    <a:pt x="19077" y="88955"/>
                    <a:pt x="18346" y="88889"/>
                    <a:pt x="17787" y="88442"/>
                  </a:cubicBezTo>
                  <a:cubicBezTo>
                    <a:pt x="-4003" y="70815"/>
                    <a:pt x="-7861" y="39262"/>
                    <a:pt x="9317" y="18083"/>
                  </a:cubicBezTo>
                  <a:cubicBezTo>
                    <a:pt x="26405" y="-3176"/>
                    <a:pt x="58011" y="-6148"/>
                    <a:pt x="79802" y="11492"/>
                  </a:cubicBezTo>
                  <a:cubicBezTo>
                    <a:pt x="80429" y="12005"/>
                    <a:pt x="80726" y="12817"/>
                    <a:pt x="81354" y="13411"/>
                  </a:cubicBezTo>
                  <a:lnTo>
                    <a:pt x="81685" y="13045"/>
                  </a:lnTo>
                  <a:lnTo>
                    <a:pt x="767956" y="652620"/>
                  </a:lnTo>
                  <a:lnTo>
                    <a:pt x="1051548" y="878460"/>
                  </a:lnTo>
                  <a:lnTo>
                    <a:pt x="1048375" y="888590"/>
                  </a:lnTo>
                  <a:lnTo>
                    <a:pt x="19374" y="89709"/>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9" name="Freeform 2538">
              <a:extLst>
                <a:ext uri="{FF2B5EF4-FFF2-40B4-BE49-F238E27FC236}">
                  <a16:creationId xmlns:a16="http://schemas.microsoft.com/office/drawing/2014/main" id="{D5E108B6-F0BB-B1AC-128C-B5380BBA6869}"/>
                </a:ext>
              </a:extLst>
            </p:cNvPr>
            <p:cNvSpPr/>
            <p:nvPr/>
          </p:nvSpPr>
          <p:spPr>
            <a:xfrm flipV="1">
              <a:off x="6060716" y="4743186"/>
              <a:ext cx="37924" cy="37920"/>
            </a:xfrm>
            <a:custGeom>
              <a:avLst/>
              <a:gdLst>
                <a:gd name="connsiteX0" fmla="*/ 32593 w 37924"/>
                <a:gd name="connsiteY0" fmla="*/ 31319 h 37920"/>
                <a:gd name="connsiteX1" fmla="*/ 29785 w 37924"/>
                <a:gd name="connsiteY1" fmla="*/ 4576 h 37920"/>
                <a:gd name="connsiteX2" fmla="*/ 3064 w 37924"/>
                <a:gd name="connsiteY2" fmla="*/ 7467 h 37920"/>
                <a:gd name="connsiteX3" fmla="*/ 5952 w 37924"/>
                <a:gd name="connsiteY3" fmla="*/ 34130 h 37920"/>
                <a:gd name="connsiteX4" fmla="*/ 32593 w 37924"/>
                <a:gd name="connsiteY4" fmla="*/ 31319 h 37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24" h="37920">
                  <a:moveTo>
                    <a:pt x="32593" y="31319"/>
                  </a:moveTo>
                  <a:cubicBezTo>
                    <a:pt x="39179" y="23095"/>
                    <a:pt x="37912" y="11167"/>
                    <a:pt x="29785" y="4576"/>
                  </a:cubicBezTo>
                  <a:cubicBezTo>
                    <a:pt x="21567" y="-1948"/>
                    <a:pt x="9650" y="-681"/>
                    <a:pt x="3064" y="7467"/>
                  </a:cubicBezTo>
                  <a:cubicBezTo>
                    <a:pt x="-3454" y="15678"/>
                    <a:pt x="-2233" y="27606"/>
                    <a:pt x="5952" y="34130"/>
                  </a:cubicBezTo>
                  <a:cubicBezTo>
                    <a:pt x="14090" y="40721"/>
                    <a:pt x="25995" y="39383"/>
                    <a:pt x="32593" y="31319"/>
                  </a:cubicBez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p>
          </p:txBody>
        </p:sp>
      </p:grpSp>
      <p:grpSp>
        <p:nvGrpSpPr>
          <p:cNvPr id="2633" name="Group 2632">
            <a:extLst>
              <a:ext uri="{FF2B5EF4-FFF2-40B4-BE49-F238E27FC236}">
                <a16:creationId xmlns:a16="http://schemas.microsoft.com/office/drawing/2014/main" id="{E676871F-866B-B119-F38F-700FCEF56FFE}"/>
              </a:ext>
            </a:extLst>
          </p:cNvPr>
          <p:cNvGrpSpPr/>
          <p:nvPr/>
        </p:nvGrpSpPr>
        <p:grpSpPr>
          <a:xfrm>
            <a:off x="1279925" y="2741914"/>
            <a:ext cx="1342466" cy="1814263"/>
            <a:chOff x="1584267" y="3008029"/>
            <a:chExt cx="1147710" cy="1353409"/>
          </a:xfrm>
        </p:grpSpPr>
        <p:sp>
          <p:nvSpPr>
            <p:cNvPr id="2619" name="Freeform 2618">
              <a:extLst>
                <a:ext uri="{FF2B5EF4-FFF2-40B4-BE49-F238E27FC236}">
                  <a16:creationId xmlns:a16="http://schemas.microsoft.com/office/drawing/2014/main" id="{2650D50A-B874-1A71-097A-84359303E89B}"/>
                </a:ext>
              </a:extLst>
            </p:cNvPr>
            <p:cNvSpPr/>
            <p:nvPr/>
          </p:nvSpPr>
          <p:spPr>
            <a:xfrm>
              <a:off x="1584688" y="3979566"/>
              <a:ext cx="1147289" cy="381872"/>
            </a:xfrm>
            <a:custGeom>
              <a:avLst/>
              <a:gdLst>
                <a:gd name="connsiteX0" fmla="*/ 1147097 w 1147289"/>
                <a:gd name="connsiteY0" fmla="*/ 190584 h 381872"/>
                <a:gd name="connsiteX1" fmla="*/ 573452 w 1147289"/>
                <a:gd name="connsiteY1" fmla="*/ 381519 h 381872"/>
                <a:gd name="connsiteX2" fmla="*/ -193 w 1147289"/>
                <a:gd name="connsiteY2" fmla="*/ 190584 h 381872"/>
                <a:gd name="connsiteX3" fmla="*/ 573452 w 1147289"/>
                <a:gd name="connsiteY3" fmla="*/ -354 h 381872"/>
                <a:gd name="connsiteX4" fmla="*/ 1147097 w 1147289"/>
                <a:gd name="connsiteY4" fmla="*/ 190584 h 381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89" h="381872">
                  <a:moveTo>
                    <a:pt x="1147097" y="190584"/>
                  </a:moveTo>
                  <a:cubicBezTo>
                    <a:pt x="1147097" y="296018"/>
                    <a:pt x="890286" y="381519"/>
                    <a:pt x="573452" y="381519"/>
                  </a:cubicBezTo>
                  <a:cubicBezTo>
                    <a:pt x="256653" y="381519"/>
                    <a:pt x="-193" y="296018"/>
                    <a:pt x="-193" y="190584"/>
                  </a:cubicBezTo>
                  <a:cubicBezTo>
                    <a:pt x="-193" y="85147"/>
                    <a:pt x="256619" y="-354"/>
                    <a:pt x="573452" y="-354"/>
                  </a:cubicBezTo>
                  <a:cubicBezTo>
                    <a:pt x="890251" y="-354"/>
                    <a:pt x="1147097" y="85147"/>
                    <a:pt x="1147097" y="190584"/>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solidFill>
                  <a:schemeClr val="lt1"/>
                </a:solidFill>
              </a:endParaRPr>
            </a:p>
          </p:txBody>
        </p:sp>
        <p:sp>
          <p:nvSpPr>
            <p:cNvPr id="2631" name="Freeform 2630">
              <a:extLst>
                <a:ext uri="{FF2B5EF4-FFF2-40B4-BE49-F238E27FC236}">
                  <a16:creationId xmlns:a16="http://schemas.microsoft.com/office/drawing/2014/main" id="{0CCAED02-0D33-9ADF-14DC-E757C6FEF929}"/>
                </a:ext>
              </a:extLst>
            </p:cNvPr>
            <p:cNvSpPr/>
            <p:nvPr/>
          </p:nvSpPr>
          <p:spPr>
            <a:xfrm>
              <a:off x="1584925" y="3205934"/>
              <a:ext cx="1146694" cy="1086777"/>
            </a:xfrm>
            <a:custGeom>
              <a:avLst/>
              <a:gdLst>
                <a:gd name="connsiteX0" fmla="*/ 0 w 1146694"/>
                <a:gd name="connsiteY0" fmla="*/ 0 h 1086777"/>
                <a:gd name="connsiteX1" fmla="*/ 30 w 1146694"/>
                <a:gd name="connsiteY1" fmla="*/ 0 h 1086777"/>
                <a:gd name="connsiteX2" fmla="*/ 1829 w 1146694"/>
                <a:gd name="connsiteY2" fmla="*/ 0 h 1086777"/>
                <a:gd name="connsiteX3" fmla="*/ 11224 w 1146694"/>
                <a:gd name="connsiteY3" fmla="*/ 31014 h 1086777"/>
                <a:gd name="connsiteX4" fmla="*/ 573214 w 1146694"/>
                <a:gd name="connsiteY4" fmla="*/ 183474 h 1086777"/>
                <a:gd name="connsiteX5" fmla="*/ 1135205 w 1146694"/>
                <a:gd name="connsiteY5" fmla="*/ 31014 h 1086777"/>
                <a:gd name="connsiteX6" fmla="*/ 1144599 w 1146694"/>
                <a:gd name="connsiteY6" fmla="*/ 0 h 1086777"/>
                <a:gd name="connsiteX7" fmla="*/ 1146694 w 1146694"/>
                <a:gd name="connsiteY7" fmla="*/ 0 h 1086777"/>
                <a:gd name="connsiteX8" fmla="*/ 1146694 w 1146694"/>
                <a:gd name="connsiteY8" fmla="*/ 875051 h 1086777"/>
                <a:gd name="connsiteX9" fmla="*/ 1143054 w 1146694"/>
                <a:gd name="connsiteY9" fmla="*/ 875051 h 1086777"/>
                <a:gd name="connsiteX10" fmla="*/ 1146694 w 1146694"/>
                <a:gd name="connsiteY10" fmla="*/ 895959 h 1086777"/>
                <a:gd name="connsiteX11" fmla="*/ 573347 w 1146694"/>
                <a:gd name="connsiteY11" fmla="*/ 1086777 h 1086777"/>
                <a:gd name="connsiteX12" fmla="*/ 0 w 1146694"/>
                <a:gd name="connsiteY12" fmla="*/ 895959 h 1086777"/>
                <a:gd name="connsiteX13" fmla="*/ 3640 w 1146694"/>
                <a:gd name="connsiteY13" fmla="*/ 875051 h 1086777"/>
                <a:gd name="connsiteX14" fmla="*/ 0 w 1146694"/>
                <a:gd name="connsiteY14" fmla="*/ 875051 h 108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6694" h="1086777">
                  <a:moveTo>
                    <a:pt x="0" y="0"/>
                  </a:moveTo>
                  <a:lnTo>
                    <a:pt x="30" y="0"/>
                  </a:lnTo>
                  <a:lnTo>
                    <a:pt x="1829" y="0"/>
                  </a:lnTo>
                  <a:lnTo>
                    <a:pt x="11224" y="31014"/>
                  </a:lnTo>
                  <a:cubicBezTo>
                    <a:pt x="64717" y="118012"/>
                    <a:pt x="296015" y="183474"/>
                    <a:pt x="573214" y="183474"/>
                  </a:cubicBezTo>
                  <a:cubicBezTo>
                    <a:pt x="850444" y="183474"/>
                    <a:pt x="1081719" y="118012"/>
                    <a:pt x="1135205" y="31014"/>
                  </a:cubicBezTo>
                  <a:lnTo>
                    <a:pt x="1144599" y="0"/>
                  </a:lnTo>
                  <a:lnTo>
                    <a:pt x="1146694" y="0"/>
                  </a:lnTo>
                  <a:lnTo>
                    <a:pt x="1146694" y="875051"/>
                  </a:lnTo>
                  <a:lnTo>
                    <a:pt x="1143054" y="875051"/>
                  </a:lnTo>
                  <a:cubicBezTo>
                    <a:pt x="1145412" y="882088"/>
                    <a:pt x="1146694" y="888719"/>
                    <a:pt x="1146694" y="895959"/>
                  </a:cubicBezTo>
                  <a:cubicBezTo>
                    <a:pt x="1146694" y="1001401"/>
                    <a:pt x="890161" y="1086777"/>
                    <a:pt x="573347" y="1086777"/>
                  </a:cubicBezTo>
                  <a:cubicBezTo>
                    <a:pt x="256532" y="1086777"/>
                    <a:pt x="0" y="1001401"/>
                    <a:pt x="0" y="895959"/>
                  </a:cubicBezTo>
                  <a:cubicBezTo>
                    <a:pt x="0" y="888719"/>
                    <a:pt x="1282" y="882060"/>
                    <a:pt x="3640" y="875051"/>
                  </a:cubicBezTo>
                  <a:lnTo>
                    <a:pt x="0" y="875051"/>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solidFill>
                  <a:schemeClr val="lt1"/>
                </a:solidFill>
              </a:endParaRPr>
            </a:p>
          </p:txBody>
        </p:sp>
        <p:sp>
          <p:nvSpPr>
            <p:cNvPr id="2621" name="Freeform 2620">
              <a:extLst>
                <a:ext uri="{FF2B5EF4-FFF2-40B4-BE49-F238E27FC236}">
                  <a16:creationId xmlns:a16="http://schemas.microsoft.com/office/drawing/2014/main" id="{FA4188BD-1DD9-FF79-DADE-A578E2C4F16B}"/>
                </a:ext>
              </a:extLst>
            </p:cNvPr>
            <p:cNvSpPr/>
            <p:nvPr/>
          </p:nvSpPr>
          <p:spPr>
            <a:xfrm>
              <a:off x="1584688" y="3008029"/>
              <a:ext cx="1147289" cy="381872"/>
            </a:xfrm>
            <a:custGeom>
              <a:avLst/>
              <a:gdLst>
                <a:gd name="connsiteX0" fmla="*/ 1147097 w 1147289"/>
                <a:gd name="connsiteY0" fmla="*/ 190443 h 381872"/>
                <a:gd name="connsiteX1" fmla="*/ 573452 w 1147289"/>
                <a:gd name="connsiteY1" fmla="*/ 381379 h 381872"/>
                <a:gd name="connsiteX2" fmla="*/ -193 w 1147289"/>
                <a:gd name="connsiteY2" fmla="*/ 190443 h 381872"/>
                <a:gd name="connsiteX3" fmla="*/ 573452 w 1147289"/>
                <a:gd name="connsiteY3" fmla="*/ -494 h 381872"/>
                <a:gd name="connsiteX4" fmla="*/ 1147097 w 1147289"/>
                <a:gd name="connsiteY4" fmla="*/ 190443 h 381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89" h="381872">
                  <a:moveTo>
                    <a:pt x="1147097" y="190443"/>
                  </a:moveTo>
                  <a:cubicBezTo>
                    <a:pt x="1147097" y="295877"/>
                    <a:pt x="890286" y="381379"/>
                    <a:pt x="573452" y="381379"/>
                  </a:cubicBezTo>
                  <a:cubicBezTo>
                    <a:pt x="256653" y="381379"/>
                    <a:pt x="-193" y="295877"/>
                    <a:pt x="-193" y="190443"/>
                  </a:cubicBezTo>
                  <a:cubicBezTo>
                    <a:pt x="-193" y="85007"/>
                    <a:pt x="256619" y="-494"/>
                    <a:pt x="573452" y="-494"/>
                  </a:cubicBezTo>
                  <a:cubicBezTo>
                    <a:pt x="890251" y="-494"/>
                    <a:pt x="1147097" y="85007"/>
                    <a:pt x="1147097" y="190443"/>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solidFill>
                  <a:schemeClr val="lt1"/>
                </a:solidFill>
              </a:endParaRPr>
            </a:p>
          </p:txBody>
        </p:sp>
        <p:sp>
          <p:nvSpPr>
            <p:cNvPr id="2622" name="Freeform 2621">
              <a:extLst>
                <a:ext uri="{FF2B5EF4-FFF2-40B4-BE49-F238E27FC236}">
                  <a16:creationId xmlns:a16="http://schemas.microsoft.com/office/drawing/2014/main" id="{90DD1561-E862-4BD0-D316-9AA8D607BC9A}"/>
                </a:ext>
              </a:extLst>
            </p:cNvPr>
            <p:cNvSpPr/>
            <p:nvPr/>
          </p:nvSpPr>
          <p:spPr>
            <a:xfrm>
              <a:off x="1584267" y="3834184"/>
              <a:ext cx="1147595" cy="188113"/>
            </a:xfrm>
            <a:custGeom>
              <a:avLst/>
              <a:gdLst>
                <a:gd name="connsiteX0" fmla="*/ -215 w 1147595"/>
                <a:gd name="connsiteY0" fmla="*/ -409 h 188113"/>
                <a:gd name="connsiteX1" fmla="*/ 574035 w 1147595"/>
                <a:gd name="connsiteY1" fmla="*/ 187704 h 188113"/>
                <a:gd name="connsiteX2" fmla="*/ 1147381 w 1147595"/>
                <a:gd name="connsiteY2" fmla="*/ 490 h 188113"/>
                <a:gd name="connsiteX3" fmla="*/ 574035 w 1147595"/>
                <a:gd name="connsiteY3" fmla="*/ 144987 h 188113"/>
                <a:gd name="connsiteX4" fmla="*/ -215 w 1147595"/>
                <a:gd name="connsiteY4" fmla="*/ -409 h 188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595" h="188113">
                  <a:moveTo>
                    <a:pt x="-215" y="-409"/>
                  </a:moveTo>
                  <a:cubicBezTo>
                    <a:pt x="4066" y="103810"/>
                    <a:pt x="259900" y="187704"/>
                    <a:pt x="574035" y="187704"/>
                  </a:cubicBezTo>
                  <a:cubicBezTo>
                    <a:pt x="887267" y="187704"/>
                    <a:pt x="1141674" y="104303"/>
                    <a:pt x="1147381" y="490"/>
                  </a:cubicBezTo>
                  <a:cubicBezTo>
                    <a:pt x="1046882" y="85868"/>
                    <a:pt x="828237" y="144987"/>
                    <a:pt x="574035" y="144987"/>
                  </a:cubicBezTo>
                  <a:cubicBezTo>
                    <a:pt x="319337" y="144987"/>
                    <a:pt x="100021" y="85257"/>
                    <a:pt x="-215" y="-409"/>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solidFill>
                  <a:schemeClr val="lt1"/>
                </a:solidFill>
              </a:endParaRPr>
            </a:p>
          </p:txBody>
        </p:sp>
        <p:sp>
          <p:nvSpPr>
            <p:cNvPr id="2623" name="Freeform 2622">
              <a:extLst>
                <a:ext uri="{FF2B5EF4-FFF2-40B4-BE49-F238E27FC236}">
                  <a16:creationId xmlns:a16="http://schemas.microsoft.com/office/drawing/2014/main" id="{281EA8FF-0F97-7DB9-39AF-118A2398A830}"/>
                </a:ext>
              </a:extLst>
            </p:cNvPr>
            <p:cNvSpPr/>
            <p:nvPr/>
          </p:nvSpPr>
          <p:spPr>
            <a:xfrm>
              <a:off x="1584267" y="3201711"/>
              <a:ext cx="1147595" cy="188113"/>
            </a:xfrm>
            <a:custGeom>
              <a:avLst/>
              <a:gdLst>
                <a:gd name="connsiteX0" fmla="*/ -215 w 1147595"/>
                <a:gd name="connsiteY0" fmla="*/ -479 h 188113"/>
                <a:gd name="connsiteX1" fmla="*/ 574035 w 1147595"/>
                <a:gd name="connsiteY1" fmla="*/ 187634 h 188113"/>
                <a:gd name="connsiteX2" fmla="*/ 1147381 w 1147595"/>
                <a:gd name="connsiteY2" fmla="*/ 421 h 188113"/>
                <a:gd name="connsiteX3" fmla="*/ 1127346 w 1147595"/>
                <a:gd name="connsiteY3" fmla="*/ 15892 h 188113"/>
                <a:gd name="connsiteX4" fmla="*/ 1126443 w 1147595"/>
                <a:gd name="connsiteY4" fmla="*/ 16794 h 188113"/>
                <a:gd name="connsiteX5" fmla="*/ 574035 w 1147595"/>
                <a:gd name="connsiteY5" fmla="*/ 156722 h 188113"/>
                <a:gd name="connsiteX6" fmla="*/ 19821 w 1147595"/>
                <a:gd name="connsiteY6" fmla="*/ 14960 h 188113"/>
                <a:gd name="connsiteX7" fmla="*/ 18016 w 1147595"/>
                <a:gd name="connsiteY7" fmla="*/ 13159 h 188113"/>
                <a:gd name="connsiteX8" fmla="*/ -185 w 1147595"/>
                <a:gd name="connsiteY8" fmla="*/ -479 h 18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7595" h="188113">
                  <a:moveTo>
                    <a:pt x="-215" y="-479"/>
                  </a:moveTo>
                  <a:cubicBezTo>
                    <a:pt x="4066" y="103740"/>
                    <a:pt x="259900" y="187634"/>
                    <a:pt x="574035" y="187634"/>
                  </a:cubicBezTo>
                  <a:cubicBezTo>
                    <a:pt x="887267" y="187634"/>
                    <a:pt x="1141674" y="104234"/>
                    <a:pt x="1147381" y="421"/>
                  </a:cubicBezTo>
                  <a:cubicBezTo>
                    <a:pt x="1141091" y="5772"/>
                    <a:pt x="1134539" y="10745"/>
                    <a:pt x="1127346" y="15892"/>
                  </a:cubicBezTo>
                  <a:cubicBezTo>
                    <a:pt x="1127113" y="16212"/>
                    <a:pt x="1126734" y="16444"/>
                    <a:pt x="1126443" y="16794"/>
                  </a:cubicBezTo>
                  <a:cubicBezTo>
                    <a:pt x="1059696" y="97546"/>
                    <a:pt x="838051" y="156722"/>
                    <a:pt x="574035" y="156722"/>
                  </a:cubicBezTo>
                  <a:cubicBezTo>
                    <a:pt x="308387" y="156722"/>
                    <a:pt x="85198" y="96529"/>
                    <a:pt x="19821" y="14960"/>
                  </a:cubicBezTo>
                  <a:cubicBezTo>
                    <a:pt x="19093" y="14439"/>
                    <a:pt x="18714" y="13682"/>
                    <a:pt x="18016" y="13159"/>
                  </a:cubicBezTo>
                  <a:cubicBezTo>
                    <a:pt x="11637" y="8505"/>
                    <a:pt x="5435" y="4318"/>
                    <a:pt x="-185" y="-479"/>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solidFill>
                  <a:schemeClr val="lt1"/>
                </a:solidFill>
              </a:endParaRPr>
            </a:p>
          </p:txBody>
        </p:sp>
        <p:grpSp>
          <p:nvGrpSpPr>
            <p:cNvPr id="2624" name="Graphic 2501">
              <a:extLst>
                <a:ext uri="{FF2B5EF4-FFF2-40B4-BE49-F238E27FC236}">
                  <a16:creationId xmlns:a16="http://schemas.microsoft.com/office/drawing/2014/main" id="{67056825-4083-9304-F701-7076C9504A98}"/>
                </a:ext>
              </a:extLst>
            </p:cNvPr>
            <p:cNvGrpSpPr/>
            <p:nvPr/>
          </p:nvGrpSpPr>
          <p:grpSpPr>
            <a:xfrm>
              <a:off x="1584267" y="3528179"/>
              <a:ext cx="1147595" cy="494118"/>
              <a:chOff x="1584267" y="3528179"/>
              <a:chExt cx="1147595" cy="494118"/>
            </a:xfrm>
          </p:grpSpPr>
          <p:grpSp>
            <p:nvGrpSpPr>
              <p:cNvPr id="2625" name="Graphic 2501">
                <a:extLst>
                  <a:ext uri="{FF2B5EF4-FFF2-40B4-BE49-F238E27FC236}">
                    <a16:creationId xmlns:a16="http://schemas.microsoft.com/office/drawing/2014/main" id="{88244D73-3131-F6FF-B6FC-BB338A8849AF}"/>
                  </a:ext>
                </a:extLst>
              </p:cNvPr>
              <p:cNvGrpSpPr/>
              <p:nvPr/>
            </p:nvGrpSpPr>
            <p:grpSpPr>
              <a:xfrm>
                <a:off x="1584267" y="3528179"/>
                <a:ext cx="1147595" cy="188113"/>
                <a:chOff x="1584267" y="3528179"/>
                <a:chExt cx="1147595" cy="188113"/>
              </a:xfrm>
            </p:grpSpPr>
            <p:sp>
              <p:nvSpPr>
                <p:cNvPr id="2626" name="Freeform 2625">
                  <a:extLst>
                    <a:ext uri="{FF2B5EF4-FFF2-40B4-BE49-F238E27FC236}">
                      <a16:creationId xmlns:a16="http://schemas.microsoft.com/office/drawing/2014/main" id="{7BBDAFE9-CBD9-7532-6215-7F949CAFE177}"/>
                    </a:ext>
                  </a:extLst>
                </p:cNvPr>
                <p:cNvSpPr/>
                <p:nvPr/>
              </p:nvSpPr>
              <p:spPr>
                <a:xfrm>
                  <a:off x="1584267" y="3528179"/>
                  <a:ext cx="1147595" cy="188113"/>
                </a:xfrm>
                <a:custGeom>
                  <a:avLst/>
                  <a:gdLst>
                    <a:gd name="connsiteX0" fmla="*/ -215 w 1147595"/>
                    <a:gd name="connsiteY0" fmla="*/ -444 h 188113"/>
                    <a:gd name="connsiteX1" fmla="*/ 574035 w 1147595"/>
                    <a:gd name="connsiteY1" fmla="*/ 187670 h 188113"/>
                    <a:gd name="connsiteX2" fmla="*/ 1147381 w 1147595"/>
                    <a:gd name="connsiteY2" fmla="*/ 456 h 188113"/>
                    <a:gd name="connsiteX3" fmla="*/ 574035 w 1147595"/>
                    <a:gd name="connsiteY3" fmla="*/ 144952 h 188113"/>
                    <a:gd name="connsiteX4" fmla="*/ -215 w 1147595"/>
                    <a:gd name="connsiteY4" fmla="*/ -444 h 188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595" h="188113">
                      <a:moveTo>
                        <a:pt x="-215" y="-444"/>
                      </a:moveTo>
                      <a:cubicBezTo>
                        <a:pt x="4066" y="103776"/>
                        <a:pt x="259900" y="187670"/>
                        <a:pt x="574035" y="187670"/>
                      </a:cubicBezTo>
                      <a:cubicBezTo>
                        <a:pt x="887267" y="187670"/>
                        <a:pt x="1141674" y="104269"/>
                        <a:pt x="1147381" y="456"/>
                      </a:cubicBezTo>
                      <a:cubicBezTo>
                        <a:pt x="1046882" y="85834"/>
                        <a:pt x="828237" y="144952"/>
                        <a:pt x="574035" y="144952"/>
                      </a:cubicBezTo>
                      <a:cubicBezTo>
                        <a:pt x="319337" y="144952"/>
                        <a:pt x="100021" y="85223"/>
                        <a:pt x="-215" y="-444"/>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solidFill>
                      <a:schemeClr val="lt1"/>
                    </a:solidFill>
                  </a:endParaRPr>
                </a:p>
              </p:txBody>
            </p:sp>
            <p:sp>
              <p:nvSpPr>
                <p:cNvPr id="2627" name="Freeform 2626">
                  <a:extLst>
                    <a:ext uri="{FF2B5EF4-FFF2-40B4-BE49-F238E27FC236}">
                      <a16:creationId xmlns:a16="http://schemas.microsoft.com/office/drawing/2014/main" id="{6F621FF1-D869-36C4-E817-B0FD1507DCD9}"/>
                    </a:ext>
                  </a:extLst>
                </p:cNvPr>
                <p:cNvSpPr/>
                <p:nvPr/>
              </p:nvSpPr>
              <p:spPr>
                <a:xfrm>
                  <a:off x="1584267" y="3528179"/>
                  <a:ext cx="1147595" cy="188113"/>
                </a:xfrm>
                <a:custGeom>
                  <a:avLst/>
                  <a:gdLst>
                    <a:gd name="connsiteX0" fmla="*/ -215 w 1147595"/>
                    <a:gd name="connsiteY0" fmla="*/ -444 h 188113"/>
                    <a:gd name="connsiteX1" fmla="*/ 574035 w 1147595"/>
                    <a:gd name="connsiteY1" fmla="*/ 187670 h 188113"/>
                    <a:gd name="connsiteX2" fmla="*/ 1147381 w 1147595"/>
                    <a:gd name="connsiteY2" fmla="*/ 456 h 188113"/>
                    <a:gd name="connsiteX3" fmla="*/ 1142839 w 1147595"/>
                    <a:gd name="connsiteY3" fmla="*/ 4091 h 188113"/>
                    <a:gd name="connsiteX4" fmla="*/ 574064 w 1147595"/>
                    <a:gd name="connsiteY4" fmla="*/ 170397 h 188113"/>
                    <a:gd name="connsiteX5" fmla="*/ 3455 w 1147595"/>
                    <a:gd name="connsiteY5" fmla="*/ 2290 h 188113"/>
                    <a:gd name="connsiteX6" fmla="*/ -185 w 1147595"/>
                    <a:gd name="connsiteY6" fmla="*/ -444 h 18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7595" h="188113">
                      <a:moveTo>
                        <a:pt x="-215" y="-444"/>
                      </a:moveTo>
                      <a:cubicBezTo>
                        <a:pt x="4066" y="103776"/>
                        <a:pt x="259900" y="187670"/>
                        <a:pt x="574035" y="187670"/>
                      </a:cubicBezTo>
                      <a:cubicBezTo>
                        <a:pt x="887267" y="187670"/>
                        <a:pt x="1141674" y="104269"/>
                        <a:pt x="1147381" y="456"/>
                      </a:cubicBezTo>
                      <a:cubicBezTo>
                        <a:pt x="1145925" y="1707"/>
                        <a:pt x="1144324" y="2900"/>
                        <a:pt x="1142839" y="4091"/>
                      </a:cubicBezTo>
                      <a:cubicBezTo>
                        <a:pt x="1106669" y="97931"/>
                        <a:pt x="865862" y="170397"/>
                        <a:pt x="574064" y="170397"/>
                      </a:cubicBezTo>
                      <a:cubicBezTo>
                        <a:pt x="279557" y="170397"/>
                        <a:pt x="36245" y="97377"/>
                        <a:pt x="3455" y="2290"/>
                      </a:cubicBezTo>
                      <a:cubicBezTo>
                        <a:pt x="2290" y="1358"/>
                        <a:pt x="921" y="515"/>
                        <a:pt x="-185" y="-444"/>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solidFill>
                      <a:schemeClr val="lt1"/>
                    </a:solidFill>
                  </a:endParaRPr>
                </a:p>
              </p:txBody>
            </p:sp>
          </p:grpSp>
          <p:sp>
            <p:nvSpPr>
              <p:cNvPr id="2628" name="Freeform 2627">
                <a:extLst>
                  <a:ext uri="{FF2B5EF4-FFF2-40B4-BE49-F238E27FC236}">
                    <a16:creationId xmlns:a16="http://schemas.microsoft.com/office/drawing/2014/main" id="{6D877DEF-510E-636C-30CA-5A8F59BF60B0}"/>
                  </a:ext>
                </a:extLst>
              </p:cNvPr>
              <p:cNvSpPr/>
              <p:nvPr/>
            </p:nvSpPr>
            <p:spPr>
              <a:xfrm>
                <a:off x="1584267" y="3834184"/>
                <a:ext cx="1147595" cy="188113"/>
              </a:xfrm>
              <a:custGeom>
                <a:avLst/>
                <a:gdLst>
                  <a:gd name="connsiteX0" fmla="*/ -215 w 1147595"/>
                  <a:gd name="connsiteY0" fmla="*/ -409 h 188113"/>
                  <a:gd name="connsiteX1" fmla="*/ 574035 w 1147595"/>
                  <a:gd name="connsiteY1" fmla="*/ 187704 h 188113"/>
                  <a:gd name="connsiteX2" fmla="*/ 1147381 w 1147595"/>
                  <a:gd name="connsiteY2" fmla="*/ 490 h 188113"/>
                  <a:gd name="connsiteX3" fmla="*/ 1142839 w 1147595"/>
                  <a:gd name="connsiteY3" fmla="*/ 4125 h 188113"/>
                  <a:gd name="connsiteX4" fmla="*/ 574064 w 1147595"/>
                  <a:gd name="connsiteY4" fmla="*/ 170431 h 188113"/>
                  <a:gd name="connsiteX5" fmla="*/ 3455 w 1147595"/>
                  <a:gd name="connsiteY5" fmla="*/ 2324 h 188113"/>
                  <a:gd name="connsiteX6" fmla="*/ -185 w 1147595"/>
                  <a:gd name="connsiteY6" fmla="*/ -409 h 18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7595" h="188113">
                    <a:moveTo>
                      <a:pt x="-215" y="-409"/>
                    </a:moveTo>
                    <a:cubicBezTo>
                      <a:pt x="4066" y="103810"/>
                      <a:pt x="259900" y="187704"/>
                      <a:pt x="574035" y="187704"/>
                    </a:cubicBezTo>
                    <a:cubicBezTo>
                      <a:pt x="887267" y="187704"/>
                      <a:pt x="1141674" y="104303"/>
                      <a:pt x="1147381" y="490"/>
                    </a:cubicBezTo>
                    <a:cubicBezTo>
                      <a:pt x="1145925" y="1742"/>
                      <a:pt x="1144324" y="2934"/>
                      <a:pt x="1142839" y="4125"/>
                    </a:cubicBezTo>
                    <a:cubicBezTo>
                      <a:pt x="1106669" y="97965"/>
                      <a:pt x="865862" y="170431"/>
                      <a:pt x="574064" y="170431"/>
                    </a:cubicBezTo>
                    <a:cubicBezTo>
                      <a:pt x="279557" y="170431"/>
                      <a:pt x="36245" y="97412"/>
                      <a:pt x="3455" y="2324"/>
                    </a:cubicBezTo>
                    <a:cubicBezTo>
                      <a:pt x="2290" y="1392"/>
                      <a:pt x="921" y="549"/>
                      <a:pt x="-185" y="-409"/>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solidFill>
                    <a:schemeClr val="lt1"/>
                  </a:solidFill>
                </a:endParaRPr>
              </a:p>
            </p:txBody>
          </p:sp>
        </p:grpSp>
        <p:sp>
          <p:nvSpPr>
            <p:cNvPr id="2629" name="Freeform 2628">
              <a:extLst>
                <a:ext uri="{FF2B5EF4-FFF2-40B4-BE49-F238E27FC236}">
                  <a16:creationId xmlns:a16="http://schemas.microsoft.com/office/drawing/2014/main" id="{94C5B998-6ADE-D7E7-CE2D-DD61EE218233}"/>
                </a:ext>
              </a:extLst>
            </p:cNvPr>
            <p:cNvSpPr/>
            <p:nvPr/>
          </p:nvSpPr>
          <p:spPr>
            <a:xfrm>
              <a:off x="1587762" y="4149693"/>
              <a:ext cx="1139383" cy="168107"/>
            </a:xfrm>
            <a:custGeom>
              <a:avLst/>
              <a:gdLst>
                <a:gd name="connsiteX0" fmla="*/ -215 w 1139383"/>
                <a:gd name="connsiteY0" fmla="*/ -376 h 168107"/>
                <a:gd name="connsiteX1" fmla="*/ 570394 w 1139383"/>
                <a:gd name="connsiteY1" fmla="*/ 167731 h 168107"/>
                <a:gd name="connsiteX2" fmla="*/ 1139169 w 1139383"/>
                <a:gd name="connsiteY2" fmla="*/ 1427 h 168107"/>
                <a:gd name="connsiteX3" fmla="*/ 570394 w 1139383"/>
                <a:gd name="connsiteY3" fmla="*/ 142287 h 168107"/>
                <a:gd name="connsiteX4" fmla="*/ -215 w 1139383"/>
                <a:gd name="connsiteY4" fmla="*/ -376 h 168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9383" h="168107">
                  <a:moveTo>
                    <a:pt x="-215" y="-376"/>
                  </a:moveTo>
                  <a:cubicBezTo>
                    <a:pt x="32576" y="94714"/>
                    <a:pt x="275887" y="167731"/>
                    <a:pt x="570394" y="167731"/>
                  </a:cubicBezTo>
                  <a:cubicBezTo>
                    <a:pt x="862222" y="167731"/>
                    <a:pt x="1103000" y="95266"/>
                    <a:pt x="1139169" y="1427"/>
                  </a:cubicBezTo>
                  <a:cubicBezTo>
                    <a:pt x="1036778" y="84826"/>
                    <a:pt x="820899" y="142287"/>
                    <a:pt x="570394" y="142287"/>
                  </a:cubicBezTo>
                  <a:cubicBezTo>
                    <a:pt x="318551" y="142287"/>
                    <a:pt x="101536" y="83750"/>
                    <a:pt x="-215" y="-376"/>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solidFill>
                  <a:schemeClr val="lt1"/>
                </a:solidFill>
              </a:endParaRPr>
            </a:p>
          </p:txBody>
        </p:sp>
        <p:sp>
          <p:nvSpPr>
            <p:cNvPr id="2632" name="Freeform 2631">
              <a:extLst>
                <a:ext uri="{FF2B5EF4-FFF2-40B4-BE49-F238E27FC236}">
                  <a16:creationId xmlns:a16="http://schemas.microsoft.com/office/drawing/2014/main" id="{94020FA4-DA44-05C5-4681-7D8AE510550F}"/>
                </a:ext>
              </a:extLst>
            </p:cNvPr>
            <p:cNvSpPr/>
            <p:nvPr/>
          </p:nvSpPr>
          <p:spPr>
            <a:xfrm>
              <a:off x="1584688" y="3008029"/>
              <a:ext cx="1147289" cy="381872"/>
            </a:xfrm>
            <a:custGeom>
              <a:avLst/>
              <a:gdLst>
                <a:gd name="connsiteX0" fmla="*/ 1147097 w 1147289"/>
                <a:gd name="connsiteY0" fmla="*/ 190443 h 381872"/>
                <a:gd name="connsiteX1" fmla="*/ 573452 w 1147289"/>
                <a:gd name="connsiteY1" fmla="*/ 381379 h 381872"/>
                <a:gd name="connsiteX2" fmla="*/ -193 w 1147289"/>
                <a:gd name="connsiteY2" fmla="*/ 190443 h 381872"/>
                <a:gd name="connsiteX3" fmla="*/ 573452 w 1147289"/>
                <a:gd name="connsiteY3" fmla="*/ -494 h 381872"/>
                <a:gd name="connsiteX4" fmla="*/ 1147097 w 1147289"/>
                <a:gd name="connsiteY4" fmla="*/ 190443 h 381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89" h="381872">
                  <a:moveTo>
                    <a:pt x="1147097" y="190443"/>
                  </a:moveTo>
                  <a:cubicBezTo>
                    <a:pt x="1147097" y="295877"/>
                    <a:pt x="890286" y="381379"/>
                    <a:pt x="573452" y="381379"/>
                  </a:cubicBezTo>
                  <a:cubicBezTo>
                    <a:pt x="256653" y="381379"/>
                    <a:pt x="-193" y="295877"/>
                    <a:pt x="-193" y="190443"/>
                  </a:cubicBezTo>
                  <a:cubicBezTo>
                    <a:pt x="-193" y="85007"/>
                    <a:pt x="256619" y="-494"/>
                    <a:pt x="573452" y="-494"/>
                  </a:cubicBezTo>
                  <a:cubicBezTo>
                    <a:pt x="890251" y="-494"/>
                    <a:pt x="1147097" y="85007"/>
                    <a:pt x="1147097" y="190443"/>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solidFill>
                  <a:schemeClr val="lt1"/>
                </a:solidFill>
              </a:endParaRPr>
            </a:p>
          </p:txBody>
        </p:sp>
      </p:grpSp>
    </p:spTree>
    <p:extLst>
      <p:ext uri="{BB962C8B-B14F-4D97-AF65-F5344CB8AC3E}">
        <p14:creationId xmlns:p14="http://schemas.microsoft.com/office/powerpoint/2010/main" val="40677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A2187-BEE4-8B63-B68E-5E255326C6D3}"/>
              </a:ext>
            </a:extLst>
          </p:cNvPr>
          <p:cNvSpPr txBox="1"/>
          <p:nvPr/>
        </p:nvSpPr>
        <p:spPr>
          <a:xfrm>
            <a:off x="387458" y="517027"/>
            <a:ext cx="3167575" cy="1587845"/>
          </a:xfrm>
          <a:prstGeom prst="rect">
            <a:avLst/>
          </a:prstGeom>
          <a:noFill/>
        </p:spPr>
        <p:txBody>
          <a:bodyPr wrap="square" lIns="216000" tIns="0" rIns="0" bIns="0" anchor="ctr" anchorCtr="0">
            <a:noAutofit/>
          </a:bodyPr>
          <a:lstStyle/>
          <a:p>
            <a:r>
              <a:rPr lang="en-GB" sz="8000" dirty="0">
                <a:gradFill>
                  <a:gsLst>
                    <a:gs pos="14000">
                      <a:srgbClr val="FFA500"/>
                    </a:gs>
                    <a:gs pos="91000">
                      <a:srgbClr val="27FAEF"/>
                    </a:gs>
                  </a:gsLst>
                  <a:path path="circle">
                    <a:fillToRect l="100000" t="100000"/>
                  </a:path>
                </a:gradFill>
                <a:latin typeface="Gotham Medium" pitchFamily="2" charset="0"/>
                <a:cs typeface="Gotham Medium" pitchFamily="2" charset="0"/>
              </a:rPr>
              <a:t>Steps</a:t>
            </a:r>
            <a:endParaRPr lang="en-GB" sz="13800" dirty="0">
              <a:gradFill>
                <a:gsLst>
                  <a:gs pos="14000">
                    <a:srgbClr val="FFA500"/>
                  </a:gs>
                  <a:gs pos="91000">
                    <a:srgbClr val="27FAEF"/>
                  </a:gs>
                </a:gsLst>
                <a:path path="circle">
                  <a:fillToRect l="100000" t="100000"/>
                </a:path>
              </a:gradFill>
              <a:latin typeface="Gotham Medium" pitchFamily="2" charset="0"/>
              <a:cs typeface="Gotham Medium" pitchFamily="2" charset="0"/>
            </a:endParaRP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616" name="Group 2615">
            <a:extLst>
              <a:ext uri="{FF2B5EF4-FFF2-40B4-BE49-F238E27FC236}">
                <a16:creationId xmlns:a16="http://schemas.microsoft.com/office/drawing/2014/main" id="{47531CA7-E05B-16E8-F1B2-ADB46BC7C2C8}"/>
              </a:ext>
            </a:extLst>
          </p:cNvPr>
          <p:cNvGrpSpPr/>
          <p:nvPr/>
        </p:nvGrpSpPr>
        <p:grpSpPr>
          <a:xfrm>
            <a:off x="8533686" y="2925133"/>
            <a:ext cx="2378390" cy="1447824"/>
            <a:chOff x="9432004" y="3036228"/>
            <a:chExt cx="1789622" cy="1135006"/>
          </a:xfrm>
          <a:gradFill>
            <a:gsLst>
              <a:gs pos="9000">
                <a:srgbClr val="27FAEF">
                  <a:lumMod val="0"/>
                  <a:lumOff val="100000"/>
                  <a:alpha val="8000"/>
                </a:srgbClr>
              </a:gs>
              <a:gs pos="90000">
                <a:srgbClr val="FFA500">
                  <a:alpha val="18000"/>
                  <a:lumMod val="0"/>
                  <a:lumOff val="100000"/>
                </a:srgbClr>
              </a:gs>
            </a:gsLst>
            <a:path path="circle">
              <a:fillToRect l="100000" t="100000"/>
            </a:path>
          </a:gradFill>
        </p:grpSpPr>
        <p:sp>
          <p:nvSpPr>
            <p:cNvPr id="2571" name="Freeform 2570">
              <a:extLst>
                <a:ext uri="{FF2B5EF4-FFF2-40B4-BE49-F238E27FC236}">
                  <a16:creationId xmlns:a16="http://schemas.microsoft.com/office/drawing/2014/main" id="{C799377F-7BAB-033C-2A09-1D7176262DA0}"/>
                </a:ext>
              </a:extLst>
            </p:cNvPr>
            <p:cNvSpPr/>
            <p:nvPr/>
          </p:nvSpPr>
          <p:spPr>
            <a:xfrm>
              <a:off x="9432004" y="3773856"/>
              <a:ext cx="1781567" cy="397378"/>
            </a:xfrm>
            <a:custGeom>
              <a:avLst/>
              <a:gdLst>
                <a:gd name="connsiteX0" fmla="*/ -568 w 1781567"/>
                <a:gd name="connsiteY0" fmla="*/ 144118 h 397378"/>
                <a:gd name="connsiteX1" fmla="*/ 113126 w 1781567"/>
                <a:gd name="connsiteY1" fmla="*/ 397556 h 397378"/>
                <a:gd name="connsiteX2" fmla="*/ 1780999 w 1781567"/>
                <a:gd name="connsiteY2" fmla="*/ 122033 h 397378"/>
                <a:gd name="connsiteX3" fmla="*/ 1333481 w 1781567"/>
                <a:gd name="connsiteY3" fmla="*/ 178 h 397378"/>
              </a:gdLst>
              <a:ahLst/>
              <a:cxnLst>
                <a:cxn ang="0">
                  <a:pos x="connsiteX0" y="connsiteY0"/>
                </a:cxn>
                <a:cxn ang="0">
                  <a:pos x="connsiteX1" y="connsiteY1"/>
                </a:cxn>
                <a:cxn ang="0">
                  <a:pos x="connsiteX2" y="connsiteY2"/>
                </a:cxn>
                <a:cxn ang="0">
                  <a:pos x="connsiteX3" y="connsiteY3"/>
                </a:cxn>
              </a:cxnLst>
              <a:rect l="l" t="t" r="r" b="b"/>
              <a:pathLst>
                <a:path w="1781567" h="397378">
                  <a:moveTo>
                    <a:pt x="-568" y="144118"/>
                  </a:moveTo>
                  <a:lnTo>
                    <a:pt x="113126" y="397556"/>
                  </a:lnTo>
                  <a:lnTo>
                    <a:pt x="1780999" y="122033"/>
                  </a:lnTo>
                  <a:lnTo>
                    <a:pt x="1333481"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p>
          </p:txBody>
        </p:sp>
        <p:sp>
          <p:nvSpPr>
            <p:cNvPr id="2565" name="Freeform 2564">
              <a:extLst>
                <a:ext uri="{FF2B5EF4-FFF2-40B4-BE49-F238E27FC236}">
                  <a16:creationId xmlns:a16="http://schemas.microsoft.com/office/drawing/2014/main" id="{3BCE71A4-B75C-B039-0FA4-A7FF672BCEBD}"/>
                </a:ext>
              </a:extLst>
            </p:cNvPr>
            <p:cNvSpPr/>
            <p:nvPr/>
          </p:nvSpPr>
          <p:spPr>
            <a:xfrm>
              <a:off x="10791184" y="3779884"/>
              <a:ext cx="430442" cy="115820"/>
            </a:xfrm>
            <a:custGeom>
              <a:avLst/>
              <a:gdLst>
                <a:gd name="connsiteX0" fmla="*/ -568 w 430442"/>
                <a:gd name="connsiteY0" fmla="*/ 991 h 115820"/>
                <a:gd name="connsiteX1" fmla="*/ 421798 w 430442"/>
                <a:gd name="connsiteY1" fmla="*/ 115998 h 115820"/>
                <a:gd name="connsiteX2" fmla="*/ 429874 w 430442"/>
                <a:gd name="connsiteY2" fmla="*/ 114665 h 115820"/>
                <a:gd name="connsiteX3" fmla="*/ 6752 w 430442"/>
                <a:gd name="connsiteY3" fmla="*/ 178 h 115820"/>
              </a:gdLst>
              <a:ahLst/>
              <a:cxnLst>
                <a:cxn ang="0">
                  <a:pos x="connsiteX0" y="connsiteY0"/>
                </a:cxn>
                <a:cxn ang="0">
                  <a:pos x="connsiteX1" y="connsiteY1"/>
                </a:cxn>
                <a:cxn ang="0">
                  <a:pos x="connsiteX2" y="connsiteY2"/>
                </a:cxn>
                <a:cxn ang="0">
                  <a:pos x="connsiteX3" y="connsiteY3"/>
                </a:cxn>
              </a:cxnLst>
              <a:rect l="l" t="t" r="r" b="b"/>
              <a:pathLst>
                <a:path w="430442" h="115820">
                  <a:moveTo>
                    <a:pt x="-568" y="991"/>
                  </a:moveTo>
                  <a:lnTo>
                    <a:pt x="421798" y="115998"/>
                  </a:lnTo>
                  <a:lnTo>
                    <a:pt x="429874" y="114665"/>
                  </a:lnTo>
                  <a:lnTo>
                    <a:pt x="6752"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79" name="Freeform 2578">
              <a:extLst>
                <a:ext uri="{FF2B5EF4-FFF2-40B4-BE49-F238E27FC236}">
                  <a16:creationId xmlns:a16="http://schemas.microsoft.com/office/drawing/2014/main" id="{E7171FE0-61FF-D8B0-4427-FE43CF1FD03C}"/>
                </a:ext>
              </a:extLst>
            </p:cNvPr>
            <p:cNvSpPr/>
            <p:nvPr/>
          </p:nvSpPr>
          <p:spPr>
            <a:xfrm>
              <a:off x="10567071" y="3840888"/>
              <a:ext cx="305002" cy="75446"/>
            </a:xfrm>
            <a:custGeom>
              <a:avLst/>
              <a:gdLst>
                <a:gd name="connsiteX0" fmla="*/ -568 w 305002"/>
                <a:gd name="connsiteY0" fmla="*/ 17930 h 75446"/>
                <a:gd name="connsiteX1" fmla="*/ 154535 w 305002"/>
                <a:gd name="connsiteY1" fmla="*/ 75624 h 75446"/>
                <a:gd name="connsiteX2" fmla="*/ 304434 w 305002"/>
                <a:gd name="connsiteY2" fmla="*/ 53483 h 75446"/>
                <a:gd name="connsiteX3" fmla="*/ 140976 w 305002"/>
                <a:gd name="connsiteY3" fmla="*/ 178 h 75446"/>
              </a:gdLst>
              <a:ahLst/>
              <a:cxnLst>
                <a:cxn ang="0">
                  <a:pos x="connsiteX0" y="connsiteY0"/>
                </a:cxn>
                <a:cxn ang="0">
                  <a:pos x="connsiteX1" y="connsiteY1"/>
                </a:cxn>
                <a:cxn ang="0">
                  <a:pos x="connsiteX2" y="connsiteY2"/>
                </a:cxn>
                <a:cxn ang="0">
                  <a:pos x="connsiteX3" y="connsiteY3"/>
                </a:cxn>
              </a:cxnLst>
              <a:rect l="l" t="t" r="r" b="b"/>
              <a:pathLst>
                <a:path w="305002" h="75446">
                  <a:moveTo>
                    <a:pt x="-568" y="17930"/>
                  </a:moveTo>
                  <a:lnTo>
                    <a:pt x="154535" y="75624"/>
                  </a:lnTo>
                  <a:lnTo>
                    <a:pt x="304434" y="53483"/>
                  </a:lnTo>
                  <a:lnTo>
                    <a:pt x="140976"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0" name="Freeform 2579">
              <a:extLst>
                <a:ext uri="{FF2B5EF4-FFF2-40B4-BE49-F238E27FC236}">
                  <a16:creationId xmlns:a16="http://schemas.microsoft.com/office/drawing/2014/main" id="{56836321-207D-8C04-9D05-0A1BFF9ADE07}"/>
                </a:ext>
              </a:extLst>
            </p:cNvPr>
            <p:cNvSpPr/>
            <p:nvPr/>
          </p:nvSpPr>
          <p:spPr>
            <a:xfrm>
              <a:off x="10567071" y="3066645"/>
              <a:ext cx="141558" cy="791995"/>
            </a:xfrm>
            <a:custGeom>
              <a:avLst/>
              <a:gdLst>
                <a:gd name="connsiteX0" fmla="*/ -568 w 141558"/>
                <a:gd name="connsiteY0" fmla="*/ 178 h 791995"/>
                <a:gd name="connsiteX1" fmla="*/ -568 w 141558"/>
                <a:gd name="connsiteY1" fmla="*/ 792173 h 791995"/>
                <a:gd name="connsiteX2" fmla="*/ 140990 w 141558"/>
                <a:gd name="connsiteY2" fmla="*/ 774421 h 791995"/>
                <a:gd name="connsiteX3" fmla="*/ 140990 w 141558"/>
                <a:gd name="connsiteY3" fmla="*/ 13439 h 791995"/>
              </a:gdLst>
              <a:ahLst/>
              <a:cxnLst>
                <a:cxn ang="0">
                  <a:pos x="connsiteX0" y="connsiteY0"/>
                </a:cxn>
                <a:cxn ang="0">
                  <a:pos x="connsiteX1" y="connsiteY1"/>
                </a:cxn>
                <a:cxn ang="0">
                  <a:pos x="connsiteX2" y="connsiteY2"/>
                </a:cxn>
                <a:cxn ang="0">
                  <a:pos x="connsiteX3" y="connsiteY3"/>
                </a:cxn>
              </a:cxnLst>
              <a:rect l="l" t="t" r="r" b="b"/>
              <a:pathLst>
                <a:path w="141558" h="791995">
                  <a:moveTo>
                    <a:pt x="-568" y="178"/>
                  </a:moveTo>
                  <a:lnTo>
                    <a:pt x="-568" y="792173"/>
                  </a:lnTo>
                  <a:lnTo>
                    <a:pt x="140990" y="774421"/>
                  </a:lnTo>
                  <a:lnTo>
                    <a:pt x="140990" y="13439"/>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1" name="Freeform 2580">
              <a:extLst>
                <a:ext uri="{FF2B5EF4-FFF2-40B4-BE49-F238E27FC236}">
                  <a16:creationId xmlns:a16="http://schemas.microsoft.com/office/drawing/2014/main" id="{9786BEE9-A68D-84D4-B7FD-32FF60285EF0}"/>
                </a:ext>
              </a:extLst>
            </p:cNvPr>
            <p:cNvSpPr/>
            <p:nvPr/>
          </p:nvSpPr>
          <p:spPr>
            <a:xfrm>
              <a:off x="10708685" y="3052213"/>
              <a:ext cx="163457" cy="841950"/>
            </a:xfrm>
            <a:custGeom>
              <a:avLst/>
              <a:gdLst>
                <a:gd name="connsiteX0" fmla="*/ -568 w 163457"/>
                <a:gd name="connsiteY0" fmla="*/ 27862 h 841950"/>
                <a:gd name="connsiteX1" fmla="*/ 162889 w 163457"/>
                <a:gd name="connsiteY1" fmla="*/ 178 h 841950"/>
                <a:gd name="connsiteX2" fmla="*/ 162889 w 163457"/>
                <a:gd name="connsiteY2" fmla="*/ 842129 h 841950"/>
                <a:gd name="connsiteX3" fmla="*/ -568 w 163457"/>
                <a:gd name="connsiteY3" fmla="*/ 788823 h 841950"/>
              </a:gdLst>
              <a:ahLst/>
              <a:cxnLst>
                <a:cxn ang="0">
                  <a:pos x="connsiteX0" y="connsiteY0"/>
                </a:cxn>
                <a:cxn ang="0">
                  <a:pos x="connsiteX1" y="connsiteY1"/>
                </a:cxn>
                <a:cxn ang="0">
                  <a:pos x="connsiteX2" y="connsiteY2"/>
                </a:cxn>
                <a:cxn ang="0">
                  <a:pos x="connsiteX3" y="connsiteY3"/>
                </a:cxn>
              </a:cxnLst>
              <a:rect l="l" t="t" r="r" b="b"/>
              <a:pathLst>
                <a:path w="163457" h="841950">
                  <a:moveTo>
                    <a:pt x="-568" y="27862"/>
                  </a:moveTo>
                  <a:lnTo>
                    <a:pt x="162889" y="178"/>
                  </a:lnTo>
                  <a:lnTo>
                    <a:pt x="162889" y="842129"/>
                  </a:lnTo>
                  <a:lnTo>
                    <a:pt x="-568" y="788823"/>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2" name="Freeform 2581">
              <a:extLst>
                <a:ext uri="{FF2B5EF4-FFF2-40B4-BE49-F238E27FC236}">
                  <a16:creationId xmlns:a16="http://schemas.microsoft.com/office/drawing/2014/main" id="{AE412B12-8E0B-6CBB-4406-F8E6F41A67F0}"/>
                </a:ext>
              </a:extLst>
            </p:cNvPr>
            <p:cNvSpPr/>
            <p:nvPr/>
          </p:nvSpPr>
          <p:spPr>
            <a:xfrm>
              <a:off x="10567071" y="3036234"/>
              <a:ext cx="305002" cy="43663"/>
            </a:xfrm>
            <a:custGeom>
              <a:avLst/>
              <a:gdLst>
                <a:gd name="connsiteX0" fmla="*/ -568 w 305002"/>
                <a:gd name="connsiteY0" fmla="*/ 30589 h 43663"/>
                <a:gd name="connsiteX1" fmla="*/ 154535 w 305002"/>
                <a:gd name="connsiteY1" fmla="*/ 178 h 43663"/>
                <a:gd name="connsiteX2" fmla="*/ 304434 w 305002"/>
                <a:gd name="connsiteY2" fmla="*/ 16157 h 43663"/>
                <a:gd name="connsiteX3" fmla="*/ 140976 w 305002"/>
                <a:gd name="connsiteY3" fmla="*/ 43841 h 43663"/>
              </a:gdLst>
              <a:ahLst/>
              <a:cxnLst>
                <a:cxn ang="0">
                  <a:pos x="connsiteX0" y="connsiteY0"/>
                </a:cxn>
                <a:cxn ang="0">
                  <a:pos x="connsiteX1" y="connsiteY1"/>
                </a:cxn>
                <a:cxn ang="0">
                  <a:pos x="connsiteX2" y="connsiteY2"/>
                </a:cxn>
                <a:cxn ang="0">
                  <a:pos x="connsiteX3" y="connsiteY3"/>
                </a:cxn>
              </a:cxnLst>
              <a:rect l="l" t="t" r="r" b="b"/>
              <a:pathLst>
                <a:path w="305002" h="43663">
                  <a:moveTo>
                    <a:pt x="-568" y="30589"/>
                  </a:moveTo>
                  <a:lnTo>
                    <a:pt x="154535" y="178"/>
                  </a:lnTo>
                  <a:lnTo>
                    <a:pt x="304434" y="16157"/>
                  </a:lnTo>
                  <a:lnTo>
                    <a:pt x="140976" y="43841"/>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3" name="Freeform 2582">
              <a:extLst>
                <a:ext uri="{FF2B5EF4-FFF2-40B4-BE49-F238E27FC236}">
                  <a16:creationId xmlns:a16="http://schemas.microsoft.com/office/drawing/2014/main" id="{E89AE3E6-AD97-8F7B-FF5B-5EC2DF148E75}"/>
                </a:ext>
              </a:extLst>
            </p:cNvPr>
            <p:cNvSpPr/>
            <p:nvPr/>
          </p:nvSpPr>
          <p:spPr>
            <a:xfrm>
              <a:off x="10722215" y="3036228"/>
              <a:ext cx="149899" cy="880111"/>
            </a:xfrm>
            <a:custGeom>
              <a:avLst/>
              <a:gdLst>
                <a:gd name="connsiteX0" fmla="*/ -568 w 149899"/>
                <a:gd name="connsiteY0" fmla="*/ 178 h 880111"/>
                <a:gd name="connsiteX1" fmla="*/ -568 w 149899"/>
                <a:gd name="connsiteY1" fmla="*/ 880289 h 880111"/>
                <a:gd name="connsiteX2" fmla="*/ 149331 w 149899"/>
                <a:gd name="connsiteY2" fmla="*/ 858147 h 880111"/>
                <a:gd name="connsiteX3" fmla="*/ 149331 w 149899"/>
                <a:gd name="connsiteY3" fmla="*/ 16197 h 880111"/>
              </a:gdLst>
              <a:ahLst/>
              <a:cxnLst>
                <a:cxn ang="0">
                  <a:pos x="connsiteX0" y="connsiteY0"/>
                </a:cxn>
                <a:cxn ang="0">
                  <a:pos x="connsiteX1" y="connsiteY1"/>
                </a:cxn>
                <a:cxn ang="0">
                  <a:pos x="connsiteX2" y="connsiteY2"/>
                </a:cxn>
                <a:cxn ang="0">
                  <a:pos x="connsiteX3" y="connsiteY3"/>
                </a:cxn>
              </a:cxnLst>
              <a:rect l="l" t="t" r="r" b="b"/>
              <a:pathLst>
                <a:path w="149899" h="880111">
                  <a:moveTo>
                    <a:pt x="-568" y="178"/>
                  </a:moveTo>
                  <a:lnTo>
                    <a:pt x="-568" y="880289"/>
                  </a:lnTo>
                  <a:lnTo>
                    <a:pt x="149331" y="858147"/>
                  </a:lnTo>
                  <a:lnTo>
                    <a:pt x="149331" y="16197"/>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4" name="Freeform 2583">
              <a:extLst>
                <a:ext uri="{FF2B5EF4-FFF2-40B4-BE49-F238E27FC236}">
                  <a16:creationId xmlns:a16="http://schemas.microsoft.com/office/drawing/2014/main" id="{1460F6AD-A4E5-C3C6-85E7-7C0F051A7783}"/>
                </a:ext>
              </a:extLst>
            </p:cNvPr>
            <p:cNvSpPr/>
            <p:nvPr/>
          </p:nvSpPr>
          <p:spPr>
            <a:xfrm>
              <a:off x="10567071" y="3036234"/>
              <a:ext cx="155102" cy="880111"/>
            </a:xfrm>
            <a:custGeom>
              <a:avLst/>
              <a:gdLst>
                <a:gd name="connsiteX0" fmla="*/ -568 w 155102"/>
                <a:gd name="connsiteY0" fmla="*/ 30589 h 880111"/>
                <a:gd name="connsiteX1" fmla="*/ 154535 w 155102"/>
                <a:gd name="connsiteY1" fmla="*/ 178 h 880111"/>
                <a:gd name="connsiteX2" fmla="*/ 154535 w 155102"/>
                <a:gd name="connsiteY2" fmla="*/ 880289 h 880111"/>
                <a:gd name="connsiteX3" fmla="*/ -568 w 155102"/>
                <a:gd name="connsiteY3" fmla="*/ 822595 h 880111"/>
              </a:gdLst>
              <a:ahLst/>
              <a:cxnLst>
                <a:cxn ang="0">
                  <a:pos x="connsiteX0" y="connsiteY0"/>
                </a:cxn>
                <a:cxn ang="0">
                  <a:pos x="connsiteX1" y="connsiteY1"/>
                </a:cxn>
                <a:cxn ang="0">
                  <a:pos x="connsiteX2" y="connsiteY2"/>
                </a:cxn>
                <a:cxn ang="0">
                  <a:pos x="connsiteX3" y="connsiteY3"/>
                </a:cxn>
              </a:cxnLst>
              <a:rect l="l" t="t" r="r" b="b"/>
              <a:pathLst>
                <a:path w="155102" h="880111">
                  <a:moveTo>
                    <a:pt x="-568" y="30589"/>
                  </a:moveTo>
                  <a:lnTo>
                    <a:pt x="154535" y="178"/>
                  </a:lnTo>
                  <a:lnTo>
                    <a:pt x="154535" y="880289"/>
                  </a:lnTo>
                  <a:lnTo>
                    <a:pt x="-568" y="822595"/>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5" name="Freeform 2584">
              <a:extLst>
                <a:ext uri="{FF2B5EF4-FFF2-40B4-BE49-F238E27FC236}">
                  <a16:creationId xmlns:a16="http://schemas.microsoft.com/office/drawing/2014/main" id="{51137B5D-A8F2-BF18-86C9-B782F2A8E10C}"/>
                </a:ext>
              </a:extLst>
            </p:cNvPr>
            <p:cNvSpPr/>
            <p:nvPr/>
          </p:nvSpPr>
          <p:spPr>
            <a:xfrm>
              <a:off x="10344762" y="3866571"/>
              <a:ext cx="310074" cy="84932"/>
            </a:xfrm>
            <a:custGeom>
              <a:avLst/>
              <a:gdLst>
                <a:gd name="connsiteX0" fmla="*/ -568 w 310074"/>
                <a:gd name="connsiteY0" fmla="*/ 20133 h 84932"/>
                <a:gd name="connsiteX1" fmla="*/ 138777 w 310074"/>
                <a:gd name="connsiteY1" fmla="*/ 85110 h 84932"/>
                <a:gd name="connsiteX2" fmla="*/ 309506 w 310074"/>
                <a:gd name="connsiteY2" fmla="*/ 59893 h 84932"/>
                <a:gd name="connsiteX3" fmla="*/ 158552 w 310074"/>
                <a:gd name="connsiteY3" fmla="*/ 178 h 84932"/>
              </a:gdLst>
              <a:ahLst/>
              <a:cxnLst>
                <a:cxn ang="0">
                  <a:pos x="connsiteX0" y="connsiteY0"/>
                </a:cxn>
                <a:cxn ang="0">
                  <a:pos x="connsiteX1" y="connsiteY1"/>
                </a:cxn>
                <a:cxn ang="0">
                  <a:pos x="connsiteX2" y="connsiteY2"/>
                </a:cxn>
                <a:cxn ang="0">
                  <a:pos x="connsiteX3" y="connsiteY3"/>
                </a:cxn>
              </a:cxnLst>
              <a:rect l="l" t="t" r="r" b="b"/>
              <a:pathLst>
                <a:path w="310074" h="84932">
                  <a:moveTo>
                    <a:pt x="-568" y="20133"/>
                  </a:moveTo>
                  <a:lnTo>
                    <a:pt x="138777" y="85110"/>
                  </a:lnTo>
                  <a:lnTo>
                    <a:pt x="309506" y="59893"/>
                  </a:lnTo>
                  <a:lnTo>
                    <a:pt x="158552"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6" name="Freeform 2585">
              <a:extLst>
                <a:ext uri="{FF2B5EF4-FFF2-40B4-BE49-F238E27FC236}">
                  <a16:creationId xmlns:a16="http://schemas.microsoft.com/office/drawing/2014/main" id="{030111DA-6CFE-74A5-432C-B84E799106A5}"/>
                </a:ext>
              </a:extLst>
            </p:cNvPr>
            <p:cNvSpPr/>
            <p:nvPr/>
          </p:nvSpPr>
          <p:spPr>
            <a:xfrm>
              <a:off x="10344762" y="3397452"/>
              <a:ext cx="159113" cy="489066"/>
            </a:xfrm>
            <a:custGeom>
              <a:avLst/>
              <a:gdLst>
                <a:gd name="connsiteX0" fmla="*/ -568 w 159113"/>
                <a:gd name="connsiteY0" fmla="*/ 178 h 489066"/>
                <a:gd name="connsiteX1" fmla="*/ -568 w 159113"/>
                <a:gd name="connsiteY1" fmla="*/ 489245 h 489066"/>
                <a:gd name="connsiteX2" fmla="*/ 158545 w 159113"/>
                <a:gd name="connsiteY2" fmla="*/ 469290 h 489066"/>
                <a:gd name="connsiteX3" fmla="*/ 158545 w 159113"/>
                <a:gd name="connsiteY3" fmla="*/ 496 h 489066"/>
              </a:gdLst>
              <a:ahLst/>
              <a:cxnLst>
                <a:cxn ang="0">
                  <a:pos x="connsiteX0" y="connsiteY0"/>
                </a:cxn>
                <a:cxn ang="0">
                  <a:pos x="connsiteX1" y="connsiteY1"/>
                </a:cxn>
                <a:cxn ang="0">
                  <a:pos x="connsiteX2" y="connsiteY2"/>
                </a:cxn>
                <a:cxn ang="0">
                  <a:pos x="connsiteX3" y="connsiteY3"/>
                </a:cxn>
              </a:cxnLst>
              <a:rect l="l" t="t" r="r" b="b"/>
              <a:pathLst>
                <a:path w="159113" h="489066">
                  <a:moveTo>
                    <a:pt x="-568" y="178"/>
                  </a:moveTo>
                  <a:lnTo>
                    <a:pt x="-568" y="489245"/>
                  </a:lnTo>
                  <a:lnTo>
                    <a:pt x="158545" y="469290"/>
                  </a:lnTo>
                  <a:lnTo>
                    <a:pt x="158545" y="496"/>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7" name="Freeform 2586">
              <a:extLst>
                <a:ext uri="{FF2B5EF4-FFF2-40B4-BE49-F238E27FC236}">
                  <a16:creationId xmlns:a16="http://schemas.microsoft.com/office/drawing/2014/main" id="{8AEB6289-019F-6570-DA28-97B19C7CF37A}"/>
                </a:ext>
              </a:extLst>
            </p:cNvPr>
            <p:cNvSpPr/>
            <p:nvPr/>
          </p:nvSpPr>
          <p:spPr>
            <a:xfrm>
              <a:off x="10503861" y="3397778"/>
              <a:ext cx="150953" cy="528511"/>
            </a:xfrm>
            <a:custGeom>
              <a:avLst/>
              <a:gdLst>
                <a:gd name="connsiteX0" fmla="*/ -568 w 150953"/>
                <a:gd name="connsiteY0" fmla="*/ 178 h 528511"/>
                <a:gd name="connsiteX1" fmla="*/ 150385 w 150953"/>
                <a:gd name="connsiteY1" fmla="*/ 6728 h 528511"/>
                <a:gd name="connsiteX2" fmla="*/ 150385 w 150953"/>
                <a:gd name="connsiteY2" fmla="*/ 528689 h 528511"/>
                <a:gd name="connsiteX3" fmla="*/ -568 w 150953"/>
                <a:gd name="connsiteY3" fmla="*/ 468973 h 528511"/>
              </a:gdLst>
              <a:ahLst/>
              <a:cxnLst>
                <a:cxn ang="0">
                  <a:pos x="connsiteX0" y="connsiteY0"/>
                </a:cxn>
                <a:cxn ang="0">
                  <a:pos x="connsiteX1" y="connsiteY1"/>
                </a:cxn>
                <a:cxn ang="0">
                  <a:pos x="connsiteX2" y="connsiteY2"/>
                </a:cxn>
                <a:cxn ang="0">
                  <a:pos x="connsiteX3" y="connsiteY3"/>
                </a:cxn>
              </a:cxnLst>
              <a:rect l="l" t="t" r="r" b="b"/>
              <a:pathLst>
                <a:path w="150953" h="528511">
                  <a:moveTo>
                    <a:pt x="-568" y="178"/>
                  </a:moveTo>
                  <a:lnTo>
                    <a:pt x="150385" y="6728"/>
                  </a:lnTo>
                  <a:lnTo>
                    <a:pt x="150385" y="528689"/>
                  </a:lnTo>
                  <a:lnTo>
                    <a:pt x="-568" y="468973"/>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8" name="Freeform 2587">
              <a:extLst>
                <a:ext uri="{FF2B5EF4-FFF2-40B4-BE49-F238E27FC236}">
                  <a16:creationId xmlns:a16="http://schemas.microsoft.com/office/drawing/2014/main" id="{9836D8A4-9090-2EE6-30AB-7BDBFADF03FA}"/>
                </a:ext>
              </a:extLst>
            </p:cNvPr>
            <p:cNvSpPr/>
            <p:nvPr/>
          </p:nvSpPr>
          <p:spPr>
            <a:xfrm>
              <a:off x="10344762" y="3397452"/>
              <a:ext cx="310074" cy="6870"/>
            </a:xfrm>
            <a:custGeom>
              <a:avLst/>
              <a:gdLst>
                <a:gd name="connsiteX0" fmla="*/ -568 w 310074"/>
                <a:gd name="connsiteY0" fmla="*/ 178 h 6870"/>
                <a:gd name="connsiteX1" fmla="*/ 138777 w 310074"/>
                <a:gd name="connsiteY1" fmla="*/ 7007 h 6870"/>
                <a:gd name="connsiteX2" fmla="*/ 309506 w 310074"/>
                <a:gd name="connsiteY2" fmla="*/ 7048 h 6870"/>
                <a:gd name="connsiteX3" fmla="*/ 158552 w 310074"/>
                <a:gd name="connsiteY3" fmla="*/ 498 h 6870"/>
              </a:gdLst>
              <a:ahLst/>
              <a:cxnLst>
                <a:cxn ang="0">
                  <a:pos x="connsiteX0" y="connsiteY0"/>
                </a:cxn>
                <a:cxn ang="0">
                  <a:pos x="connsiteX1" y="connsiteY1"/>
                </a:cxn>
                <a:cxn ang="0">
                  <a:pos x="connsiteX2" y="connsiteY2"/>
                </a:cxn>
                <a:cxn ang="0">
                  <a:pos x="connsiteX3" y="connsiteY3"/>
                </a:cxn>
              </a:cxnLst>
              <a:rect l="l" t="t" r="r" b="b"/>
              <a:pathLst>
                <a:path w="310074" h="6870">
                  <a:moveTo>
                    <a:pt x="-568" y="178"/>
                  </a:moveTo>
                  <a:lnTo>
                    <a:pt x="138777" y="7007"/>
                  </a:lnTo>
                  <a:lnTo>
                    <a:pt x="309506" y="7048"/>
                  </a:lnTo>
                  <a:lnTo>
                    <a:pt x="158552" y="49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89" name="Freeform 2588">
              <a:extLst>
                <a:ext uri="{FF2B5EF4-FFF2-40B4-BE49-F238E27FC236}">
                  <a16:creationId xmlns:a16="http://schemas.microsoft.com/office/drawing/2014/main" id="{760BDAF9-3D17-4641-07D9-4865D632169A}"/>
                </a:ext>
              </a:extLst>
            </p:cNvPr>
            <p:cNvSpPr/>
            <p:nvPr/>
          </p:nvSpPr>
          <p:spPr>
            <a:xfrm>
              <a:off x="10484086" y="3404286"/>
              <a:ext cx="170728" cy="547216"/>
            </a:xfrm>
            <a:custGeom>
              <a:avLst/>
              <a:gdLst>
                <a:gd name="connsiteX0" fmla="*/ -568 w 170728"/>
                <a:gd name="connsiteY0" fmla="*/ 178 h 547216"/>
                <a:gd name="connsiteX1" fmla="*/ -568 w 170728"/>
                <a:gd name="connsiteY1" fmla="*/ 547394 h 547216"/>
                <a:gd name="connsiteX2" fmla="*/ 170160 w 170728"/>
                <a:gd name="connsiteY2" fmla="*/ 522177 h 547216"/>
                <a:gd name="connsiteX3" fmla="*/ 170160 w 170728"/>
                <a:gd name="connsiteY3" fmla="*/ 216 h 547216"/>
              </a:gdLst>
              <a:ahLst/>
              <a:cxnLst>
                <a:cxn ang="0">
                  <a:pos x="connsiteX0" y="connsiteY0"/>
                </a:cxn>
                <a:cxn ang="0">
                  <a:pos x="connsiteX1" y="connsiteY1"/>
                </a:cxn>
                <a:cxn ang="0">
                  <a:pos x="connsiteX2" y="connsiteY2"/>
                </a:cxn>
                <a:cxn ang="0">
                  <a:pos x="connsiteX3" y="connsiteY3"/>
                </a:cxn>
              </a:cxnLst>
              <a:rect l="l" t="t" r="r" b="b"/>
              <a:pathLst>
                <a:path w="170728" h="547216">
                  <a:moveTo>
                    <a:pt x="-568" y="178"/>
                  </a:moveTo>
                  <a:lnTo>
                    <a:pt x="-568" y="547394"/>
                  </a:lnTo>
                  <a:lnTo>
                    <a:pt x="170160" y="522177"/>
                  </a:lnTo>
                  <a:lnTo>
                    <a:pt x="170160" y="216"/>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90" name="Freeform 2589">
              <a:extLst>
                <a:ext uri="{FF2B5EF4-FFF2-40B4-BE49-F238E27FC236}">
                  <a16:creationId xmlns:a16="http://schemas.microsoft.com/office/drawing/2014/main" id="{1F10C6F2-8C49-BBDA-DADB-319EE271672D}"/>
                </a:ext>
              </a:extLst>
            </p:cNvPr>
            <p:cNvSpPr/>
            <p:nvPr/>
          </p:nvSpPr>
          <p:spPr>
            <a:xfrm>
              <a:off x="10344762" y="3397452"/>
              <a:ext cx="139345" cy="554045"/>
            </a:xfrm>
            <a:custGeom>
              <a:avLst/>
              <a:gdLst>
                <a:gd name="connsiteX0" fmla="*/ -568 w 139345"/>
                <a:gd name="connsiteY0" fmla="*/ 178 h 554045"/>
                <a:gd name="connsiteX1" fmla="*/ 138777 w 139345"/>
                <a:gd name="connsiteY1" fmla="*/ 7007 h 554045"/>
                <a:gd name="connsiteX2" fmla="*/ 138777 w 139345"/>
                <a:gd name="connsiteY2" fmla="*/ 554223 h 554045"/>
                <a:gd name="connsiteX3" fmla="*/ -568 w 139345"/>
                <a:gd name="connsiteY3" fmla="*/ 489245 h 554045"/>
              </a:gdLst>
              <a:ahLst/>
              <a:cxnLst>
                <a:cxn ang="0">
                  <a:pos x="connsiteX0" y="connsiteY0"/>
                </a:cxn>
                <a:cxn ang="0">
                  <a:pos x="connsiteX1" y="connsiteY1"/>
                </a:cxn>
                <a:cxn ang="0">
                  <a:pos x="connsiteX2" y="connsiteY2"/>
                </a:cxn>
                <a:cxn ang="0">
                  <a:pos x="connsiteX3" y="connsiteY3"/>
                </a:cxn>
              </a:cxnLst>
              <a:rect l="l" t="t" r="r" b="b"/>
              <a:pathLst>
                <a:path w="139345" h="554045">
                  <a:moveTo>
                    <a:pt x="-568" y="178"/>
                  </a:moveTo>
                  <a:lnTo>
                    <a:pt x="138777" y="7007"/>
                  </a:lnTo>
                  <a:lnTo>
                    <a:pt x="138777" y="554223"/>
                  </a:lnTo>
                  <a:lnTo>
                    <a:pt x="-568" y="489245"/>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91" name="Freeform 2590">
              <a:extLst>
                <a:ext uri="{FF2B5EF4-FFF2-40B4-BE49-F238E27FC236}">
                  <a16:creationId xmlns:a16="http://schemas.microsoft.com/office/drawing/2014/main" id="{0CF0F2E1-70BF-864A-BC31-030652122003}"/>
                </a:ext>
              </a:extLst>
            </p:cNvPr>
            <p:cNvSpPr/>
            <p:nvPr/>
          </p:nvSpPr>
          <p:spPr>
            <a:xfrm>
              <a:off x="10107327" y="3893855"/>
              <a:ext cx="313605" cy="95738"/>
            </a:xfrm>
            <a:custGeom>
              <a:avLst/>
              <a:gdLst>
                <a:gd name="connsiteX0" fmla="*/ -568 w 313605"/>
                <a:gd name="connsiteY0" fmla="*/ 22621 h 95738"/>
                <a:gd name="connsiteX1" fmla="*/ 118295 w 313605"/>
                <a:gd name="connsiteY1" fmla="*/ 95916 h 95738"/>
                <a:gd name="connsiteX2" fmla="*/ 313037 w 313605"/>
                <a:gd name="connsiteY2" fmla="*/ 67152 h 95738"/>
                <a:gd name="connsiteX3" fmla="*/ 178389 w 313605"/>
                <a:gd name="connsiteY3" fmla="*/ 178 h 95738"/>
              </a:gdLst>
              <a:ahLst/>
              <a:cxnLst>
                <a:cxn ang="0">
                  <a:pos x="connsiteX0" y="connsiteY0"/>
                </a:cxn>
                <a:cxn ang="0">
                  <a:pos x="connsiteX1" y="connsiteY1"/>
                </a:cxn>
                <a:cxn ang="0">
                  <a:pos x="connsiteX2" y="connsiteY2"/>
                </a:cxn>
                <a:cxn ang="0">
                  <a:pos x="connsiteX3" y="connsiteY3"/>
                </a:cxn>
              </a:cxnLst>
              <a:rect l="l" t="t" r="r" b="b"/>
              <a:pathLst>
                <a:path w="313605" h="95738">
                  <a:moveTo>
                    <a:pt x="-568" y="22621"/>
                  </a:moveTo>
                  <a:lnTo>
                    <a:pt x="118295" y="95916"/>
                  </a:lnTo>
                  <a:lnTo>
                    <a:pt x="313037" y="67152"/>
                  </a:lnTo>
                  <a:lnTo>
                    <a:pt x="178389"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92" name="Freeform 2591">
              <a:extLst>
                <a:ext uri="{FF2B5EF4-FFF2-40B4-BE49-F238E27FC236}">
                  <a16:creationId xmlns:a16="http://schemas.microsoft.com/office/drawing/2014/main" id="{F8B09C6F-829D-AA11-193B-0527C076F239}"/>
                </a:ext>
              </a:extLst>
            </p:cNvPr>
            <p:cNvSpPr/>
            <p:nvPr/>
          </p:nvSpPr>
          <p:spPr>
            <a:xfrm>
              <a:off x="10107327" y="3164127"/>
              <a:ext cx="178950" cy="752170"/>
            </a:xfrm>
            <a:custGeom>
              <a:avLst/>
              <a:gdLst>
                <a:gd name="connsiteX0" fmla="*/ -568 w 178950"/>
                <a:gd name="connsiteY0" fmla="*/ 178 h 752170"/>
                <a:gd name="connsiteX1" fmla="*/ -568 w 178950"/>
                <a:gd name="connsiteY1" fmla="*/ 752348 h 752170"/>
                <a:gd name="connsiteX2" fmla="*/ 178382 w 178950"/>
                <a:gd name="connsiteY2" fmla="*/ 729906 h 752170"/>
                <a:gd name="connsiteX3" fmla="*/ 178382 w 178950"/>
                <a:gd name="connsiteY3" fmla="*/ 10761 h 752170"/>
              </a:gdLst>
              <a:ahLst/>
              <a:cxnLst>
                <a:cxn ang="0">
                  <a:pos x="connsiteX0" y="connsiteY0"/>
                </a:cxn>
                <a:cxn ang="0">
                  <a:pos x="connsiteX1" y="connsiteY1"/>
                </a:cxn>
                <a:cxn ang="0">
                  <a:pos x="connsiteX2" y="connsiteY2"/>
                </a:cxn>
                <a:cxn ang="0">
                  <a:pos x="connsiteX3" y="connsiteY3"/>
                </a:cxn>
              </a:cxnLst>
              <a:rect l="l" t="t" r="r" b="b"/>
              <a:pathLst>
                <a:path w="178950" h="752170">
                  <a:moveTo>
                    <a:pt x="-568" y="178"/>
                  </a:moveTo>
                  <a:lnTo>
                    <a:pt x="-568" y="752348"/>
                  </a:lnTo>
                  <a:lnTo>
                    <a:pt x="178382" y="729906"/>
                  </a:lnTo>
                  <a:lnTo>
                    <a:pt x="178382" y="10761"/>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93" name="Freeform 2592">
              <a:extLst>
                <a:ext uri="{FF2B5EF4-FFF2-40B4-BE49-F238E27FC236}">
                  <a16:creationId xmlns:a16="http://schemas.microsoft.com/office/drawing/2014/main" id="{ED87E231-3A42-7ACF-9D03-F437D9E5DACE}"/>
                </a:ext>
              </a:extLst>
            </p:cNvPr>
            <p:cNvSpPr/>
            <p:nvPr/>
          </p:nvSpPr>
          <p:spPr>
            <a:xfrm>
              <a:off x="10286270" y="3154717"/>
              <a:ext cx="134648" cy="806080"/>
            </a:xfrm>
            <a:custGeom>
              <a:avLst/>
              <a:gdLst>
                <a:gd name="connsiteX0" fmla="*/ -568 w 134648"/>
                <a:gd name="connsiteY0" fmla="*/ 20168 h 806080"/>
                <a:gd name="connsiteX1" fmla="*/ 134080 w 134648"/>
                <a:gd name="connsiteY1" fmla="*/ 178 h 806080"/>
                <a:gd name="connsiteX2" fmla="*/ 134080 w 134648"/>
                <a:gd name="connsiteY2" fmla="*/ 806258 h 806080"/>
                <a:gd name="connsiteX3" fmla="*/ -568 w 134648"/>
                <a:gd name="connsiteY3" fmla="*/ 739284 h 806080"/>
              </a:gdLst>
              <a:ahLst/>
              <a:cxnLst>
                <a:cxn ang="0">
                  <a:pos x="connsiteX0" y="connsiteY0"/>
                </a:cxn>
                <a:cxn ang="0">
                  <a:pos x="connsiteX1" y="connsiteY1"/>
                </a:cxn>
                <a:cxn ang="0">
                  <a:pos x="connsiteX2" y="connsiteY2"/>
                </a:cxn>
                <a:cxn ang="0">
                  <a:pos x="connsiteX3" y="connsiteY3"/>
                </a:cxn>
              </a:cxnLst>
              <a:rect l="l" t="t" r="r" b="b"/>
              <a:pathLst>
                <a:path w="134648" h="806080">
                  <a:moveTo>
                    <a:pt x="-568" y="20168"/>
                  </a:moveTo>
                  <a:lnTo>
                    <a:pt x="134080" y="178"/>
                  </a:lnTo>
                  <a:lnTo>
                    <a:pt x="134080" y="806258"/>
                  </a:lnTo>
                  <a:lnTo>
                    <a:pt x="-568" y="739284"/>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94" name="Freeform 2593">
              <a:extLst>
                <a:ext uri="{FF2B5EF4-FFF2-40B4-BE49-F238E27FC236}">
                  <a16:creationId xmlns:a16="http://schemas.microsoft.com/office/drawing/2014/main" id="{AD1DA9DF-0787-A89A-86E7-541DD020E65C}"/>
                </a:ext>
              </a:extLst>
            </p:cNvPr>
            <p:cNvSpPr/>
            <p:nvPr/>
          </p:nvSpPr>
          <p:spPr>
            <a:xfrm>
              <a:off x="10107327" y="3141756"/>
              <a:ext cx="313605" cy="32953"/>
            </a:xfrm>
            <a:custGeom>
              <a:avLst/>
              <a:gdLst>
                <a:gd name="connsiteX0" fmla="*/ -568 w 313605"/>
                <a:gd name="connsiteY0" fmla="*/ 22548 h 32953"/>
                <a:gd name="connsiteX1" fmla="*/ 118295 w 313605"/>
                <a:gd name="connsiteY1" fmla="*/ 178 h 32953"/>
                <a:gd name="connsiteX2" fmla="*/ 313037 w 313605"/>
                <a:gd name="connsiteY2" fmla="*/ 13141 h 32953"/>
                <a:gd name="connsiteX3" fmla="*/ 178389 w 313605"/>
                <a:gd name="connsiteY3" fmla="*/ 33131 h 32953"/>
              </a:gdLst>
              <a:ahLst/>
              <a:cxnLst>
                <a:cxn ang="0">
                  <a:pos x="connsiteX0" y="connsiteY0"/>
                </a:cxn>
                <a:cxn ang="0">
                  <a:pos x="connsiteX1" y="connsiteY1"/>
                </a:cxn>
                <a:cxn ang="0">
                  <a:pos x="connsiteX2" y="connsiteY2"/>
                </a:cxn>
                <a:cxn ang="0">
                  <a:pos x="connsiteX3" y="connsiteY3"/>
                </a:cxn>
              </a:cxnLst>
              <a:rect l="l" t="t" r="r" b="b"/>
              <a:pathLst>
                <a:path w="313605" h="32953">
                  <a:moveTo>
                    <a:pt x="-568" y="22548"/>
                  </a:moveTo>
                  <a:lnTo>
                    <a:pt x="118295" y="178"/>
                  </a:lnTo>
                  <a:lnTo>
                    <a:pt x="313037" y="13141"/>
                  </a:lnTo>
                  <a:lnTo>
                    <a:pt x="178389" y="33131"/>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95" name="Freeform 2594">
              <a:extLst>
                <a:ext uri="{FF2B5EF4-FFF2-40B4-BE49-F238E27FC236}">
                  <a16:creationId xmlns:a16="http://schemas.microsoft.com/office/drawing/2014/main" id="{E6A4775D-D1C4-6ED4-C90E-7B27452DAA32}"/>
                </a:ext>
              </a:extLst>
            </p:cNvPr>
            <p:cNvSpPr/>
            <p:nvPr/>
          </p:nvSpPr>
          <p:spPr>
            <a:xfrm>
              <a:off x="10226183" y="3141758"/>
              <a:ext cx="194742" cy="847848"/>
            </a:xfrm>
            <a:custGeom>
              <a:avLst/>
              <a:gdLst>
                <a:gd name="connsiteX0" fmla="*/ -568 w 194742"/>
                <a:gd name="connsiteY0" fmla="*/ 178 h 847848"/>
                <a:gd name="connsiteX1" fmla="*/ -568 w 194742"/>
                <a:gd name="connsiteY1" fmla="*/ 848026 h 847848"/>
                <a:gd name="connsiteX2" fmla="*/ 194174 w 194742"/>
                <a:gd name="connsiteY2" fmla="*/ 819262 h 847848"/>
                <a:gd name="connsiteX3" fmla="*/ 194174 w 194742"/>
                <a:gd name="connsiteY3" fmla="*/ 13182 h 847848"/>
              </a:gdLst>
              <a:ahLst/>
              <a:cxnLst>
                <a:cxn ang="0">
                  <a:pos x="connsiteX0" y="connsiteY0"/>
                </a:cxn>
                <a:cxn ang="0">
                  <a:pos x="connsiteX1" y="connsiteY1"/>
                </a:cxn>
                <a:cxn ang="0">
                  <a:pos x="connsiteX2" y="connsiteY2"/>
                </a:cxn>
                <a:cxn ang="0">
                  <a:pos x="connsiteX3" y="connsiteY3"/>
                </a:cxn>
              </a:cxnLst>
              <a:rect l="l" t="t" r="r" b="b"/>
              <a:pathLst>
                <a:path w="194742" h="847848">
                  <a:moveTo>
                    <a:pt x="-568" y="178"/>
                  </a:moveTo>
                  <a:lnTo>
                    <a:pt x="-568" y="848026"/>
                  </a:lnTo>
                  <a:lnTo>
                    <a:pt x="194174" y="819262"/>
                  </a:lnTo>
                  <a:lnTo>
                    <a:pt x="194174" y="13182"/>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96" name="Freeform 2595">
              <a:extLst>
                <a:ext uri="{FF2B5EF4-FFF2-40B4-BE49-F238E27FC236}">
                  <a16:creationId xmlns:a16="http://schemas.microsoft.com/office/drawing/2014/main" id="{7AFD9981-C66C-CEE3-805B-8653A03DCEE2}"/>
                </a:ext>
              </a:extLst>
            </p:cNvPr>
            <p:cNvSpPr/>
            <p:nvPr/>
          </p:nvSpPr>
          <p:spPr>
            <a:xfrm>
              <a:off x="10107327" y="3141756"/>
              <a:ext cx="118863" cy="847848"/>
            </a:xfrm>
            <a:custGeom>
              <a:avLst/>
              <a:gdLst>
                <a:gd name="connsiteX0" fmla="*/ -568 w 118863"/>
                <a:gd name="connsiteY0" fmla="*/ 22548 h 847848"/>
                <a:gd name="connsiteX1" fmla="*/ 118295 w 118863"/>
                <a:gd name="connsiteY1" fmla="*/ 178 h 847848"/>
                <a:gd name="connsiteX2" fmla="*/ 118295 w 118863"/>
                <a:gd name="connsiteY2" fmla="*/ 848026 h 847848"/>
                <a:gd name="connsiteX3" fmla="*/ -568 w 118863"/>
                <a:gd name="connsiteY3" fmla="*/ 774731 h 847848"/>
              </a:gdLst>
              <a:ahLst/>
              <a:cxnLst>
                <a:cxn ang="0">
                  <a:pos x="connsiteX0" y="connsiteY0"/>
                </a:cxn>
                <a:cxn ang="0">
                  <a:pos x="connsiteX1" y="connsiteY1"/>
                </a:cxn>
                <a:cxn ang="0">
                  <a:pos x="connsiteX2" y="connsiteY2"/>
                </a:cxn>
                <a:cxn ang="0">
                  <a:pos x="connsiteX3" y="connsiteY3"/>
                </a:cxn>
              </a:cxnLst>
              <a:rect l="l" t="t" r="r" b="b"/>
              <a:pathLst>
                <a:path w="118863" h="847848">
                  <a:moveTo>
                    <a:pt x="-568" y="22548"/>
                  </a:moveTo>
                  <a:lnTo>
                    <a:pt x="118295" y="178"/>
                  </a:lnTo>
                  <a:lnTo>
                    <a:pt x="118295" y="848026"/>
                  </a:lnTo>
                  <a:lnTo>
                    <a:pt x="-568" y="774731"/>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p>
          </p:txBody>
        </p:sp>
        <p:sp>
          <p:nvSpPr>
            <p:cNvPr id="2597" name="Freeform 2596">
              <a:extLst>
                <a:ext uri="{FF2B5EF4-FFF2-40B4-BE49-F238E27FC236}">
                  <a16:creationId xmlns:a16="http://schemas.microsoft.com/office/drawing/2014/main" id="{62069C40-18C0-E0D3-3569-868FB9855F89}"/>
                </a:ext>
              </a:extLst>
            </p:cNvPr>
            <p:cNvSpPr/>
            <p:nvPr/>
          </p:nvSpPr>
          <p:spPr>
            <a:xfrm>
              <a:off x="9845399" y="3923802"/>
              <a:ext cx="315215" cy="108481"/>
            </a:xfrm>
            <a:custGeom>
              <a:avLst/>
              <a:gdLst>
                <a:gd name="connsiteX0" fmla="*/ -568 w 315215"/>
                <a:gd name="connsiteY0" fmla="*/ 25526 h 108481"/>
                <a:gd name="connsiteX1" fmla="*/ 91221 w 315215"/>
                <a:gd name="connsiteY1" fmla="*/ 108659 h 108481"/>
                <a:gd name="connsiteX2" fmla="*/ 314647 w 315215"/>
                <a:gd name="connsiteY2" fmla="*/ 75658 h 108481"/>
                <a:gd name="connsiteX3" fmla="*/ 201550 w 315215"/>
                <a:gd name="connsiteY3" fmla="*/ 178 h 108481"/>
              </a:gdLst>
              <a:ahLst/>
              <a:cxnLst>
                <a:cxn ang="0">
                  <a:pos x="connsiteX0" y="connsiteY0"/>
                </a:cxn>
                <a:cxn ang="0">
                  <a:pos x="connsiteX1" y="connsiteY1"/>
                </a:cxn>
                <a:cxn ang="0">
                  <a:pos x="connsiteX2" y="connsiteY2"/>
                </a:cxn>
                <a:cxn ang="0">
                  <a:pos x="connsiteX3" y="connsiteY3"/>
                </a:cxn>
              </a:cxnLst>
              <a:rect l="l" t="t" r="r" b="b"/>
              <a:pathLst>
                <a:path w="315215" h="108481">
                  <a:moveTo>
                    <a:pt x="-568" y="25526"/>
                  </a:moveTo>
                  <a:lnTo>
                    <a:pt x="91221" y="108659"/>
                  </a:lnTo>
                  <a:lnTo>
                    <a:pt x="314647" y="75658"/>
                  </a:lnTo>
                  <a:lnTo>
                    <a:pt x="201550"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98" name="Freeform 2597">
              <a:extLst>
                <a:ext uri="{FF2B5EF4-FFF2-40B4-BE49-F238E27FC236}">
                  <a16:creationId xmlns:a16="http://schemas.microsoft.com/office/drawing/2014/main" id="{E2FAD884-CE43-7C68-E2EB-17CAC4997B2E}"/>
                </a:ext>
              </a:extLst>
            </p:cNvPr>
            <p:cNvSpPr/>
            <p:nvPr/>
          </p:nvSpPr>
          <p:spPr>
            <a:xfrm>
              <a:off x="9845399" y="3735394"/>
              <a:ext cx="202118" cy="213755"/>
            </a:xfrm>
            <a:custGeom>
              <a:avLst/>
              <a:gdLst>
                <a:gd name="connsiteX0" fmla="*/ -568 w 202118"/>
                <a:gd name="connsiteY0" fmla="*/ 16319 h 213755"/>
                <a:gd name="connsiteX1" fmla="*/ -568 w 202118"/>
                <a:gd name="connsiteY1" fmla="*/ 213933 h 213755"/>
                <a:gd name="connsiteX2" fmla="*/ 201550 w 202118"/>
                <a:gd name="connsiteY2" fmla="*/ 188585 h 213755"/>
                <a:gd name="connsiteX3" fmla="*/ 201550 w 202118"/>
                <a:gd name="connsiteY3" fmla="*/ 178 h 213755"/>
              </a:gdLst>
              <a:ahLst/>
              <a:cxnLst>
                <a:cxn ang="0">
                  <a:pos x="connsiteX0" y="connsiteY0"/>
                </a:cxn>
                <a:cxn ang="0">
                  <a:pos x="connsiteX1" y="connsiteY1"/>
                </a:cxn>
                <a:cxn ang="0">
                  <a:pos x="connsiteX2" y="connsiteY2"/>
                </a:cxn>
                <a:cxn ang="0">
                  <a:pos x="connsiteX3" y="connsiteY3"/>
                </a:cxn>
              </a:cxnLst>
              <a:rect l="l" t="t" r="r" b="b"/>
              <a:pathLst>
                <a:path w="202118" h="213755">
                  <a:moveTo>
                    <a:pt x="-568" y="16319"/>
                  </a:moveTo>
                  <a:lnTo>
                    <a:pt x="-568" y="213933"/>
                  </a:lnTo>
                  <a:lnTo>
                    <a:pt x="201550" y="188585"/>
                  </a:lnTo>
                  <a:lnTo>
                    <a:pt x="201550"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99" name="Freeform 2598">
              <a:extLst>
                <a:ext uri="{FF2B5EF4-FFF2-40B4-BE49-F238E27FC236}">
                  <a16:creationId xmlns:a16="http://schemas.microsoft.com/office/drawing/2014/main" id="{293EDE78-4D66-0F73-0D3A-A8FF041F149E}"/>
                </a:ext>
              </a:extLst>
            </p:cNvPr>
            <p:cNvSpPr/>
            <p:nvPr/>
          </p:nvSpPr>
          <p:spPr>
            <a:xfrm>
              <a:off x="10047517" y="3735398"/>
              <a:ext cx="113097" cy="263887"/>
            </a:xfrm>
            <a:custGeom>
              <a:avLst/>
              <a:gdLst>
                <a:gd name="connsiteX0" fmla="*/ -568 w 113097"/>
                <a:gd name="connsiteY0" fmla="*/ 178 h 263887"/>
                <a:gd name="connsiteX1" fmla="*/ 112529 w 113097"/>
                <a:gd name="connsiteY1" fmla="*/ 51298 h 263887"/>
                <a:gd name="connsiteX2" fmla="*/ 112529 w 113097"/>
                <a:gd name="connsiteY2" fmla="*/ 264065 h 263887"/>
                <a:gd name="connsiteX3" fmla="*/ -568 w 113097"/>
                <a:gd name="connsiteY3" fmla="*/ 188585 h 263887"/>
              </a:gdLst>
              <a:ahLst/>
              <a:cxnLst>
                <a:cxn ang="0">
                  <a:pos x="connsiteX0" y="connsiteY0"/>
                </a:cxn>
                <a:cxn ang="0">
                  <a:pos x="connsiteX1" y="connsiteY1"/>
                </a:cxn>
                <a:cxn ang="0">
                  <a:pos x="connsiteX2" y="connsiteY2"/>
                </a:cxn>
                <a:cxn ang="0">
                  <a:pos x="connsiteX3" y="connsiteY3"/>
                </a:cxn>
              </a:cxnLst>
              <a:rect l="l" t="t" r="r" b="b"/>
              <a:pathLst>
                <a:path w="113097" h="263887">
                  <a:moveTo>
                    <a:pt x="-568" y="178"/>
                  </a:moveTo>
                  <a:lnTo>
                    <a:pt x="112529" y="51298"/>
                  </a:lnTo>
                  <a:lnTo>
                    <a:pt x="112529" y="264065"/>
                  </a:lnTo>
                  <a:lnTo>
                    <a:pt x="-568" y="188585"/>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00" name="Freeform 2599">
              <a:extLst>
                <a:ext uri="{FF2B5EF4-FFF2-40B4-BE49-F238E27FC236}">
                  <a16:creationId xmlns:a16="http://schemas.microsoft.com/office/drawing/2014/main" id="{B58A81AE-FDC0-5531-BE7B-EC0194E67C78}"/>
                </a:ext>
              </a:extLst>
            </p:cNvPr>
            <p:cNvSpPr/>
            <p:nvPr/>
          </p:nvSpPr>
          <p:spPr>
            <a:xfrm>
              <a:off x="9845399" y="3735396"/>
              <a:ext cx="315215" cy="72303"/>
            </a:xfrm>
            <a:custGeom>
              <a:avLst/>
              <a:gdLst>
                <a:gd name="connsiteX0" fmla="*/ -568 w 315215"/>
                <a:gd name="connsiteY0" fmla="*/ 16317 h 72303"/>
                <a:gd name="connsiteX1" fmla="*/ 91221 w 315215"/>
                <a:gd name="connsiteY1" fmla="*/ 72481 h 72303"/>
                <a:gd name="connsiteX2" fmla="*/ 314647 w 315215"/>
                <a:gd name="connsiteY2" fmla="*/ 51298 h 72303"/>
                <a:gd name="connsiteX3" fmla="*/ 201550 w 315215"/>
                <a:gd name="connsiteY3" fmla="*/ 178 h 72303"/>
              </a:gdLst>
              <a:ahLst/>
              <a:cxnLst>
                <a:cxn ang="0">
                  <a:pos x="connsiteX0" y="connsiteY0"/>
                </a:cxn>
                <a:cxn ang="0">
                  <a:pos x="connsiteX1" y="connsiteY1"/>
                </a:cxn>
                <a:cxn ang="0">
                  <a:pos x="connsiteX2" y="connsiteY2"/>
                </a:cxn>
                <a:cxn ang="0">
                  <a:pos x="connsiteX3" y="connsiteY3"/>
                </a:cxn>
              </a:cxnLst>
              <a:rect l="l" t="t" r="r" b="b"/>
              <a:pathLst>
                <a:path w="315215" h="72303">
                  <a:moveTo>
                    <a:pt x="-568" y="16317"/>
                  </a:moveTo>
                  <a:lnTo>
                    <a:pt x="91221" y="72481"/>
                  </a:lnTo>
                  <a:lnTo>
                    <a:pt x="314647" y="51298"/>
                  </a:lnTo>
                  <a:lnTo>
                    <a:pt x="201550"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01" name="Freeform 2600">
              <a:extLst>
                <a:ext uri="{FF2B5EF4-FFF2-40B4-BE49-F238E27FC236}">
                  <a16:creationId xmlns:a16="http://schemas.microsoft.com/office/drawing/2014/main" id="{15545A94-E36C-61F0-6D90-F5B198BCD7FE}"/>
                </a:ext>
              </a:extLst>
            </p:cNvPr>
            <p:cNvSpPr/>
            <p:nvPr/>
          </p:nvSpPr>
          <p:spPr>
            <a:xfrm>
              <a:off x="9937195" y="3786523"/>
              <a:ext cx="223426" cy="245767"/>
            </a:xfrm>
            <a:custGeom>
              <a:avLst/>
              <a:gdLst>
                <a:gd name="connsiteX0" fmla="*/ -568 w 223426"/>
                <a:gd name="connsiteY0" fmla="*/ 21356 h 245767"/>
                <a:gd name="connsiteX1" fmla="*/ -568 w 223426"/>
                <a:gd name="connsiteY1" fmla="*/ 245945 h 245767"/>
                <a:gd name="connsiteX2" fmla="*/ 222858 w 223426"/>
                <a:gd name="connsiteY2" fmla="*/ 212945 h 245767"/>
                <a:gd name="connsiteX3" fmla="*/ 222858 w 223426"/>
                <a:gd name="connsiteY3" fmla="*/ 178 h 245767"/>
              </a:gdLst>
              <a:ahLst/>
              <a:cxnLst>
                <a:cxn ang="0">
                  <a:pos x="connsiteX0" y="connsiteY0"/>
                </a:cxn>
                <a:cxn ang="0">
                  <a:pos x="connsiteX1" y="connsiteY1"/>
                </a:cxn>
                <a:cxn ang="0">
                  <a:pos x="connsiteX2" y="connsiteY2"/>
                </a:cxn>
                <a:cxn ang="0">
                  <a:pos x="connsiteX3" y="connsiteY3"/>
                </a:cxn>
              </a:cxnLst>
              <a:rect l="l" t="t" r="r" b="b"/>
              <a:pathLst>
                <a:path w="223426" h="245767">
                  <a:moveTo>
                    <a:pt x="-568" y="21356"/>
                  </a:moveTo>
                  <a:lnTo>
                    <a:pt x="-568" y="245945"/>
                  </a:lnTo>
                  <a:lnTo>
                    <a:pt x="222858" y="212945"/>
                  </a:lnTo>
                  <a:lnTo>
                    <a:pt x="222858"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02" name="Freeform 2601">
              <a:extLst>
                <a:ext uri="{FF2B5EF4-FFF2-40B4-BE49-F238E27FC236}">
                  <a16:creationId xmlns:a16="http://schemas.microsoft.com/office/drawing/2014/main" id="{D7A3B228-D672-57D2-C167-BF1792D26F6C}"/>
                </a:ext>
              </a:extLst>
            </p:cNvPr>
            <p:cNvSpPr/>
            <p:nvPr/>
          </p:nvSpPr>
          <p:spPr>
            <a:xfrm>
              <a:off x="9845399" y="3751536"/>
              <a:ext cx="91789" cy="280752"/>
            </a:xfrm>
            <a:custGeom>
              <a:avLst/>
              <a:gdLst>
                <a:gd name="connsiteX0" fmla="*/ -568 w 91789"/>
                <a:gd name="connsiteY0" fmla="*/ 178 h 280752"/>
                <a:gd name="connsiteX1" fmla="*/ 91221 w 91789"/>
                <a:gd name="connsiteY1" fmla="*/ 56341 h 280752"/>
                <a:gd name="connsiteX2" fmla="*/ 91221 w 91789"/>
                <a:gd name="connsiteY2" fmla="*/ 280931 h 280752"/>
                <a:gd name="connsiteX3" fmla="*/ -568 w 91789"/>
                <a:gd name="connsiteY3" fmla="*/ 197797 h 280752"/>
              </a:gdLst>
              <a:ahLst/>
              <a:cxnLst>
                <a:cxn ang="0">
                  <a:pos x="connsiteX0" y="connsiteY0"/>
                </a:cxn>
                <a:cxn ang="0">
                  <a:pos x="connsiteX1" y="connsiteY1"/>
                </a:cxn>
                <a:cxn ang="0">
                  <a:pos x="connsiteX2" y="connsiteY2"/>
                </a:cxn>
                <a:cxn ang="0">
                  <a:pos x="connsiteX3" y="connsiteY3"/>
                </a:cxn>
              </a:cxnLst>
              <a:rect l="l" t="t" r="r" b="b"/>
              <a:pathLst>
                <a:path w="91789" h="280752">
                  <a:moveTo>
                    <a:pt x="-568" y="178"/>
                  </a:moveTo>
                  <a:lnTo>
                    <a:pt x="91221" y="56341"/>
                  </a:lnTo>
                  <a:lnTo>
                    <a:pt x="91221" y="280931"/>
                  </a:lnTo>
                  <a:lnTo>
                    <a:pt x="-568" y="197797"/>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03" name="Freeform 2602">
              <a:extLst>
                <a:ext uri="{FF2B5EF4-FFF2-40B4-BE49-F238E27FC236}">
                  <a16:creationId xmlns:a16="http://schemas.microsoft.com/office/drawing/2014/main" id="{34D9A732-531E-9A02-BFB9-44F1750816F5}"/>
                </a:ext>
              </a:extLst>
            </p:cNvPr>
            <p:cNvSpPr/>
            <p:nvPr/>
          </p:nvSpPr>
          <p:spPr>
            <a:xfrm>
              <a:off x="9555925" y="3956704"/>
              <a:ext cx="314181" cy="123584"/>
            </a:xfrm>
            <a:custGeom>
              <a:avLst/>
              <a:gdLst>
                <a:gd name="connsiteX0" fmla="*/ -568 w 314181"/>
                <a:gd name="connsiteY0" fmla="*/ 28931 h 123584"/>
                <a:gd name="connsiteX1" fmla="*/ 55717 w 314181"/>
                <a:gd name="connsiteY1" fmla="*/ 123762 h 123584"/>
                <a:gd name="connsiteX2" fmla="*/ 313613 w 314181"/>
                <a:gd name="connsiteY2" fmla="*/ 85670 h 123584"/>
                <a:gd name="connsiteX3" fmla="*/ 228714 w 314181"/>
                <a:gd name="connsiteY3" fmla="*/ 178 h 123584"/>
              </a:gdLst>
              <a:ahLst/>
              <a:cxnLst>
                <a:cxn ang="0">
                  <a:pos x="connsiteX0" y="connsiteY0"/>
                </a:cxn>
                <a:cxn ang="0">
                  <a:pos x="connsiteX1" y="connsiteY1"/>
                </a:cxn>
                <a:cxn ang="0">
                  <a:pos x="connsiteX2" y="connsiteY2"/>
                </a:cxn>
                <a:cxn ang="0">
                  <a:pos x="connsiteX3" y="connsiteY3"/>
                </a:cxn>
              </a:cxnLst>
              <a:rect l="l" t="t" r="r" b="b"/>
              <a:pathLst>
                <a:path w="314181" h="123584">
                  <a:moveTo>
                    <a:pt x="-568" y="28931"/>
                  </a:moveTo>
                  <a:lnTo>
                    <a:pt x="55717" y="123762"/>
                  </a:lnTo>
                  <a:lnTo>
                    <a:pt x="313613" y="85670"/>
                  </a:lnTo>
                  <a:lnTo>
                    <a:pt x="228714"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04" name="Freeform 2603">
              <a:extLst>
                <a:ext uri="{FF2B5EF4-FFF2-40B4-BE49-F238E27FC236}">
                  <a16:creationId xmlns:a16="http://schemas.microsoft.com/office/drawing/2014/main" id="{B1988B06-0CB5-042A-0CB7-64901B97CAEA}"/>
                </a:ext>
              </a:extLst>
            </p:cNvPr>
            <p:cNvSpPr/>
            <p:nvPr/>
          </p:nvSpPr>
          <p:spPr>
            <a:xfrm>
              <a:off x="9555925" y="3833112"/>
              <a:ext cx="229282" cy="152345"/>
            </a:xfrm>
            <a:custGeom>
              <a:avLst/>
              <a:gdLst>
                <a:gd name="connsiteX0" fmla="*/ -568 w 229282"/>
                <a:gd name="connsiteY0" fmla="*/ 22487 h 152345"/>
                <a:gd name="connsiteX1" fmla="*/ -568 w 229282"/>
                <a:gd name="connsiteY1" fmla="*/ 152523 h 152345"/>
                <a:gd name="connsiteX2" fmla="*/ 228714 w 229282"/>
                <a:gd name="connsiteY2" fmla="*/ 123768 h 152345"/>
                <a:gd name="connsiteX3" fmla="*/ 228714 w 229282"/>
                <a:gd name="connsiteY3" fmla="*/ 178 h 152345"/>
              </a:gdLst>
              <a:ahLst/>
              <a:cxnLst>
                <a:cxn ang="0">
                  <a:pos x="connsiteX0" y="connsiteY0"/>
                </a:cxn>
                <a:cxn ang="0">
                  <a:pos x="connsiteX1" y="connsiteY1"/>
                </a:cxn>
                <a:cxn ang="0">
                  <a:pos x="connsiteX2" y="connsiteY2"/>
                </a:cxn>
                <a:cxn ang="0">
                  <a:pos x="connsiteX3" y="connsiteY3"/>
                </a:cxn>
              </a:cxnLst>
              <a:rect l="l" t="t" r="r" b="b"/>
              <a:pathLst>
                <a:path w="229282" h="152345">
                  <a:moveTo>
                    <a:pt x="-568" y="22487"/>
                  </a:moveTo>
                  <a:lnTo>
                    <a:pt x="-568" y="152523"/>
                  </a:lnTo>
                  <a:lnTo>
                    <a:pt x="228714" y="123768"/>
                  </a:lnTo>
                  <a:lnTo>
                    <a:pt x="228714"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05" name="Freeform 2604">
              <a:extLst>
                <a:ext uri="{FF2B5EF4-FFF2-40B4-BE49-F238E27FC236}">
                  <a16:creationId xmlns:a16="http://schemas.microsoft.com/office/drawing/2014/main" id="{11285CBA-3136-6131-DA10-D328226E4787}"/>
                </a:ext>
              </a:extLst>
            </p:cNvPr>
            <p:cNvSpPr/>
            <p:nvPr/>
          </p:nvSpPr>
          <p:spPr>
            <a:xfrm>
              <a:off x="9785242" y="3833109"/>
              <a:ext cx="84899" cy="209079"/>
            </a:xfrm>
            <a:custGeom>
              <a:avLst/>
              <a:gdLst>
                <a:gd name="connsiteX0" fmla="*/ -568 w 84899"/>
                <a:gd name="connsiteY0" fmla="*/ 178 h 209079"/>
                <a:gd name="connsiteX1" fmla="*/ 84331 w 84899"/>
                <a:gd name="connsiteY1" fmla="*/ 68537 h 209079"/>
                <a:gd name="connsiteX2" fmla="*/ 84331 w 84899"/>
                <a:gd name="connsiteY2" fmla="*/ 209258 h 209079"/>
                <a:gd name="connsiteX3" fmla="*/ -568 w 84899"/>
                <a:gd name="connsiteY3" fmla="*/ 123765 h 209079"/>
              </a:gdLst>
              <a:ahLst/>
              <a:cxnLst>
                <a:cxn ang="0">
                  <a:pos x="connsiteX0" y="connsiteY0"/>
                </a:cxn>
                <a:cxn ang="0">
                  <a:pos x="connsiteX1" y="connsiteY1"/>
                </a:cxn>
                <a:cxn ang="0">
                  <a:pos x="connsiteX2" y="connsiteY2"/>
                </a:cxn>
                <a:cxn ang="0">
                  <a:pos x="connsiteX3" y="connsiteY3"/>
                </a:cxn>
              </a:cxnLst>
              <a:rect l="l" t="t" r="r" b="b"/>
              <a:pathLst>
                <a:path w="84899" h="209079">
                  <a:moveTo>
                    <a:pt x="-568" y="178"/>
                  </a:moveTo>
                  <a:lnTo>
                    <a:pt x="84331" y="68537"/>
                  </a:lnTo>
                  <a:lnTo>
                    <a:pt x="84331" y="209258"/>
                  </a:lnTo>
                  <a:lnTo>
                    <a:pt x="-568" y="123765"/>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06" name="Freeform 2605">
              <a:extLst>
                <a:ext uri="{FF2B5EF4-FFF2-40B4-BE49-F238E27FC236}">
                  <a16:creationId xmlns:a16="http://schemas.microsoft.com/office/drawing/2014/main" id="{EDE0F365-1171-66BF-0F39-F4D596DBD90E}"/>
                </a:ext>
              </a:extLst>
            </p:cNvPr>
            <p:cNvSpPr/>
            <p:nvPr/>
          </p:nvSpPr>
          <p:spPr>
            <a:xfrm>
              <a:off x="9555925" y="3833109"/>
              <a:ext cx="314181" cy="98036"/>
            </a:xfrm>
            <a:custGeom>
              <a:avLst/>
              <a:gdLst>
                <a:gd name="connsiteX0" fmla="*/ -568 w 314181"/>
                <a:gd name="connsiteY0" fmla="*/ 22491 h 98036"/>
                <a:gd name="connsiteX1" fmla="*/ 55717 w 314181"/>
                <a:gd name="connsiteY1" fmla="*/ 98214 h 98036"/>
                <a:gd name="connsiteX2" fmla="*/ 313613 w 314181"/>
                <a:gd name="connsiteY2" fmla="*/ 68537 h 98036"/>
                <a:gd name="connsiteX3" fmla="*/ 228714 w 314181"/>
                <a:gd name="connsiteY3" fmla="*/ 178 h 98036"/>
              </a:gdLst>
              <a:ahLst/>
              <a:cxnLst>
                <a:cxn ang="0">
                  <a:pos x="connsiteX0" y="connsiteY0"/>
                </a:cxn>
                <a:cxn ang="0">
                  <a:pos x="connsiteX1" y="connsiteY1"/>
                </a:cxn>
                <a:cxn ang="0">
                  <a:pos x="connsiteX2" y="connsiteY2"/>
                </a:cxn>
                <a:cxn ang="0">
                  <a:pos x="connsiteX3" y="connsiteY3"/>
                </a:cxn>
              </a:cxnLst>
              <a:rect l="l" t="t" r="r" b="b"/>
              <a:pathLst>
                <a:path w="314181" h="98036">
                  <a:moveTo>
                    <a:pt x="-568" y="22491"/>
                  </a:moveTo>
                  <a:lnTo>
                    <a:pt x="55717" y="98214"/>
                  </a:lnTo>
                  <a:lnTo>
                    <a:pt x="313613" y="68537"/>
                  </a:lnTo>
                  <a:lnTo>
                    <a:pt x="228714"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07" name="Freeform 2606">
              <a:extLst>
                <a:ext uri="{FF2B5EF4-FFF2-40B4-BE49-F238E27FC236}">
                  <a16:creationId xmlns:a16="http://schemas.microsoft.com/office/drawing/2014/main" id="{39566366-4EB1-B3DC-2A84-4D455ACAF4DA}"/>
                </a:ext>
              </a:extLst>
            </p:cNvPr>
            <p:cNvSpPr/>
            <p:nvPr/>
          </p:nvSpPr>
          <p:spPr>
            <a:xfrm>
              <a:off x="9612196" y="3901469"/>
              <a:ext cx="257896" cy="178812"/>
            </a:xfrm>
            <a:custGeom>
              <a:avLst/>
              <a:gdLst>
                <a:gd name="connsiteX0" fmla="*/ -568 w 257896"/>
                <a:gd name="connsiteY0" fmla="*/ 29854 h 178812"/>
                <a:gd name="connsiteX1" fmla="*/ -568 w 257896"/>
                <a:gd name="connsiteY1" fmla="*/ 178990 h 178812"/>
                <a:gd name="connsiteX2" fmla="*/ 257328 w 257896"/>
                <a:gd name="connsiteY2" fmla="*/ 140898 h 178812"/>
                <a:gd name="connsiteX3" fmla="*/ 257328 w 257896"/>
                <a:gd name="connsiteY3" fmla="*/ 178 h 178812"/>
              </a:gdLst>
              <a:ahLst/>
              <a:cxnLst>
                <a:cxn ang="0">
                  <a:pos x="connsiteX0" y="connsiteY0"/>
                </a:cxn>
                <a:cxn ang="0">
                  <a:pos x="connsiteX1" y="connsiteY1"/>
                </a:cxn>
                <a:cxn ang="0">
                  <a:pos x="connsiteX2" y="connsiteY2"/>
                </a:cxn>
                <a:cxn ang="0">
                  <a:pos x="connsiteX3" y="connsiteY3"/>
                </a:cxn>
              </a:cxnLst>
              <a:rect l="l" t="t" r="r" b="b"/>
              <a:pathLst>
                <a:path w="257896" h="178812">
                  <a:moveTo>
                    <a:pt x="-568" y="29854"/>
                  </a:moveTo>
                  <a:lnTo>
                    <a:pt x="-568" y="178990"/>
                  </a:lnTo>
                  <a:lnTo>
                    <a:pt x="257328" y="140898"/>
                  </a:lnTo>
                  <a:lnTo>
                    <a:pt x="257328"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08" name="Freeform 2607">
              <a:extLst>
                <a:ext uri="{FF2B5EF4-FFF2-40B4-BE49-F238E27FC236}">
                  <a16:creationId xmlns:a16="http://schemas.microsoft.com/office/drawing/2014/main" id="{B4AA3DFB-CF44-9E36-6689-44B5FC15425C}"/>
                </a:ext>
              </a:extLst>
            </p:cNvPr>
            <p:cNvSpPr/>
            <p:nvPr/>
          </p:nvSpPr>
          <p:spPr>
            <a:xfrm>
              <a:off x="9555925" y="3855422"/>
              <a:ext cx="56284" cy="224860"/>
            </a:xfrm>
            <a:custGeom>
              <a:avLst/>
              <a:gdLst>
                <a:gd name="connsiteX0" fmla="*/ -568 w 56284"/>
                <a:gd name="connsiteY0" fmla="*/ 178 h 224860"/>
                <a:gd name="connsiteX1" fmla="*/ 55717 w 56284"/>
                <a:gd name="connsiteY1" fmla="*/ 75901 h 224860"/>
                <a:gd name="connsiteX2" fmla="*/ 55717 w 56284"/>
                <a:gd name="connsiteY2" fmla="*/ 225038 h 224860"/>
                <a:gd name="connsiteX3" fmla="*/ -568 w 56284"/>
                <a:gd name="connsiteY3" fmla="*/ 130206 h 224860"/>
              </a:gdLst>
              <a:ahLst/>
              <a:cxnLst>
                <a:cxn ang="0">
                  <a:pos x="connsiteX0" y="connsiteY0"/>
                </a:cxn>
                <a:cxn ang="0">
                  <a:pos x="connsiteX1" y="connsiteY1"/>
                </a:cxn>
                <a:cxn ang="0">
                  <a:pos x="connsiteX2" y="connsiteY2"/>
                </a:cxn>
                <a:cxn ang="0">
                  <a:pos x="connsiteX3" y="connsiteY3"/>
                </a:cxn>
              </a:cxnLst>
              <a:rect l="l" t="t" r="r" b="b"/>
              <a:pathLst>
                <a:path w="56284" h="224860">
                  <a:moveTo>
                    <a:pt x="-568" y="178"/>
                  </a:moveTo>
                  <a:lnTo>
                    <a:pt x="55717" y="75901"/>
                  </a:lnTo>
                  <a:lnTo>
                    <a:pt x="55717" y="225038"/>
                  </a:lnTo>
                  <a:lnTo>
                    <a:pt x="-568" y="130206"/>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p>
          </p:txBody>
        </p:sp>
        <p:sp>
          <p:nvSpPr>
            <p:cNvPr id="2609" name="Freeform 2608">
              <a:extLst>
                <a:ext uri="{FF2B5EF4-FFF2-40B4-BE49-F238E27FC236}">
                  <a16:creationId xmlns:a16="http://schemas.microsoft.com/office/drawing/2014/main" id="{4F896579-96E0-0CB8-2436-B9D86A71D95C}"/>
                </a:ext>
              </a:extLst>
            </p:cNvPr>
            <p:cNvSpPr/>
            <p:nvPr/>
          </p:nvSpPr>
          <p:spPr>
            <a:xfrm>
              <a:off x="9612196" y="3901469"/>
              <a:ext cx="257896" cy="178812"/>
            </a:xfrm>
            <a:custGeom>
              <a:avLst/>
              <a:gdLst>
                <a:gd name="connsiteX0" fmla="*/ -568 w 257896"/>
                <a:gd name="connsiteY0" fmla="*/ 29854 h 178812"/>
                <a:gd name="connsiteX1" fmla="*/ -568 w 257896"/>
                <a:gd name="connsiteY1" fmla="*/ 178990 h 178812"/>
                <a:gd name="connsiteX2" fmla="*/ 257328 w 257896"/>
                <a:gd name="connsiteY2" fmla="*/ 140898 h 178812"/>
                <a:gd name="connsiteX3" fmla="*/ 257328 w 257896"/>
                <a:gd name="connsiteY3" fmla="*/ 178 h 178812"/>
              </a:gdLst>
              <a:ahLst/>
              <a:cxnLst>
                <a:cxn ang="0">
                  <a:pos x="connsiteX0" y="connsiteY0"/>
                </a:cxn>
                <a:cxn ang="0">
                  <a:pos x="connsiteX1" y="connsiteY1"/>
                </a:cxn>
                <a:cxn ang="0">
                  <a:pos x="connsiteX2" y="connsiteY2"/>
                </a:cxn>
                <a:cxn ang="0">
                  <a:pos x="connsiteX3" y="connsiteY3"/>
                </a:cxn>
              </a:cxnLst>
              <a:rect l="l" t="t" r="r" b="b"/>
              <a:pathLst>
                <a:path w="257896" h="178812">
                  <a:moveTo>
                    <a:pt x="-568" y="29854"/>
                  </a:moveTo>
                  <a:lnTo>
                    <a:pt x="-568" y="178990"/>
                  </a:lnTo>
                  <a:lnTo>
                    <a:pt x="257328" y="140898"/>
                  </a:lnTo>
                  <a:lnTo>
                    <a:pt x="257328"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11" name="Freeform 2610">
              <a:extLst>
                <a:ext uri="{FF2B5EF4-FFF2-40B4-BE49-F238E27FC236}">
                  <a16:creationId xmlns:a16="http://schemas.microsoft.com/office/drawing/2014/main" id="{85380273-1952-103A-9F4E-70CEFEDDB20E}"/>
                </a:ext>
              </a:extLst>
            </p:cNvPr>
            <p:cNvSpPr/>
            <p:nvPr/>
          </p:nvSpPr>
          <p:spPr>
            <a:xfrm>
              <a:off x="10226183" y="3141758"/>
              <a:ext cx="194742" cy="847848"/>
            </a:xfrm>
            <a:custGeom>
              <a:avLst/>
              <a:gdLst>
                <a:gd name="connsiteX0" fmla="*/ -568 w 194742"/>
                <a:gd name="connsiteY0" fmla="*/ 178 h 847848"/>
                <a:gd name="connsiteX1" fmla="*/ -568 w 194742"/>
                <a:gd name="connsiteY1" fmla="*/ 848026 h 847848"/>
                <a:gd name="connsiteX2" fmla="*/ 194174 w 194742"/>
                <a:gd name="connsiteY2" fmla="*/ 819262 h 847848"/>
                <a:gd name="connsiteX3" fmla="*/ 194174 w 194742"/>
                <a:gd name="connsiteY3" fmla="*/ 13182 h 847848"/>
              </a:gdLst>
              <a:ahLst/>
              <a:cxnLst>
                <a:cxn ang="0">
                  <a:pos x="connsiteX0" y="connsiteY0"/>
                </a:cxn>
                <a:cxn ang="0">
                  <a:pos x="connsiteX1" y="connsiteY1"/>
                </a:cxn>
                <a:cxn ang="0">
                  <a:pos x="connsiteX2" y="connsiteY2"/>
                </a:cxn>
                <a:cxn ang="0">
                  <a:pos x="connsiteX3" y="connsiteY3"/>
                </a:cxn>
              </a:cxnLst>
              <a:rect l="l" t="t" r="r" b="b"/>
              <a:pathLst>
                <a:path w="194742" h="847848">
                  <a:moveTo>
                    <a:pt x="-568" y="178"/>
                  </a:moveTo>
                  <a:lnTo>
                    <a:pt x="-568" y="848026"/>
                  </a:lnTo>
                  <a:lnTo>
                    <a:pt x="194174" y="819262"/>
                  </a:lnTo>
                  <a:lnTo>
                    <a:pt x="194174" y="13182"/>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12" name="Freeform 2611">
              <a:extLst>
                <a:ext uri="{FF2B5EF4-FFF2-40B4-BE49-F238E27FC236}">
                  <a16:creationId xmlns:a16="http://schemas.microsoft.com/office/drawing/2014/main" id="{A7E60D4C-177C-3E73-D4B9-C1A415763DA9}"/>
                </a:ext>
              </a:extLst>
            </p:cNvPr>
            <p:cNvSpPr/>
            <p:nvPr/>
          </p:nvSpPr>
          <p:spPr>
            <a:xfrm>
              <a:off x="10484086" y="3404286"/>
              <a:ext cx="170728" cy="547216"/>
            </a:xfrm>
            <a:custGeom>
              <a:avLst/>
              <a:gdLst>
                <a:gd name="connsiteX0" fmla="*/ -568 w 170728"/>
                <a:gd name="connsiteY0" fmla="*/ 178 h 547216"/>
                <a:gd name="connsiteX1" fmla="*/ -568 w 170728"/>
                <a:gd name="connsiteY1" fmla="*/ 547394 h 547216"/>
                <a:gd name="connsiteX2" fmla="*/ 170160 w 170728"/>
                <a:gd name="connsiteY2" fmla="*/ 522177 h 547216"/>
                <a:gd name="connsiteX3" fmla="*/ 170160 w 170728"/>
                <a:gd name="connsiteY3" fmla="*/ 216 h 547216"/>
              </a:gdLst>
              <a:ahLst/>
              <a:cxnLst>
                <a:cxn ang="0">
                  <a:pos x="connsiteX0" y="connsiteY0"/>
                </a:cxn>
                <a:cxn ang="0">
                  <a:pos x="connsiteX1" y="connsiteY1"/>
                </a:cxn>
                <a:cxn ang="0">
                  <a:pos x="connsiteX2" y="connsiteY2"/>
                </a:cxn>
                <a:cxn ang="0">
                  <a:pos x="connsiteX3" y="connsiteY3"/>
                </a:cxn>
              </a:cxnLst>
              <a:rect l="l" t="t" r="r" b="b"/>
              <a:pathLst>
                <a:path w="170728" h="547216">
                  <a:moveTo>
                    <a:pt x="-568" y="178"/>
                  </a:moveTo>
                  <a:lnTo>
                    <a:pt x="-568" y="547394"/>
                  </a:lnTo>
                  <a:lnTo>
                    <a:pt x="170160" y="522177"/>
                  </a:lnTo>
                  <a:lnTo>
                    <a:pt x="170160" y="216"/>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p>
          </p:txBody>
        </p:sp>
      </p:grpSp>
      <p:grpSp>
        <p:nvGrpSpPr>
          <p:cNvPr id="2617" name="Group 2616">
            <a:extLst>
              <a:ext uri="{FF2B5EF4-FFF2-40B4-BE49-F238E27FC236}">
                <a16:creationId xmlns:a16="http://schemas.microsoft.com/office/drawing/2014/main" id="{A3DA34F4-63DA-F277-058A-7B9C01496DEA}"/>
              </a:ext>
            </a:extLst>
          </p:cNvPr>
          <p:cNvGrpSpPr/>
          <p:nvPr/>
        </p:nvGrpSpPr>
        <p:grpSpPr>
          <a:xfrm>
            <a:off x="4382615" y="2864918"/>
            <a:ext cx="2390847" cy="1568254"/>
            <a:chOff x="4405718" y="2629518"/>
            <a:chExt cx="3332249" cy="2185766"/>
          </a:xfrm>
          <a:gradFill>
            <a:gsLst>
              <a:gs pos="9000">
                <a:srgbClr val="27FAEF">
                  <a:lumMod val="0"/>
                  <a:lumOff val="100000"/>
                  <a:alpha val="8000"/>
                </a:srgbClr>
              </a:gs>
              <a:gs pos="90000">
                <a:srgbClr val="FFA500">
                  <a:alpha val="18000"/>
                  <a:lumMod val="0"/>
                  <a:lumOff val="100000"/>
                </a:srgbClr>
              </a:gs>
            </a:gsLst>
            <a:path path="circle">
              <a:fillToRect l="100000" t="100000"/>
            </a:path>
          </a:gradFill>
        </p:grpSpPr>
        <p:sp>
          <p:nvSpPr>
            <p:cNvPr id="4" name="Freeform 3">
              <a:extLst>
                <a:ext uri="{FF2B5EF4-FFF2-40B4-BE49-F238E27FC236}">
                  <a16:creationId xmlns:a16="http://schemas.microsoft.com/office/drawing/2014/main" id="{761133D7-AFD3-1DF6-EAC5-98719B3F7857}"/>
                </a:ext>
              </a:extLst>
            </p:cNvPr>
            <p:cNvSpPr/>
            <p:nvPr/>
          </p:nvSpPr>
          <p:spPr>
            <a:xfrm flipV="1">
              <a:off x="4405722" y="2629508"/>
              <a:ext cx="3322541" cy="2184672"/>
            </a:xfrm>
            <a:custGeom>
              <a:avLst/>
              <a:gdLst>
                <a:gd name="connsiteX0" fmla="*/ 3321437 w 3322541"/>
                <a:gd name="connsiteY0" fmla="*/ 1387058 h 2184672"/>
                <a:gd name="connsiteX1" fmla="*/ 2587145 w 3322541"/>
                <a:gd name="connsiteY1" fmla="*/ 1970417 h 2184672"/>
                <a:gd name="connsiteX2" fmla="*/ 1875157 w 3322541"/>
                <a:gd name="connsiteY2" fmla="*/ 2169695 h 2184672"/>
                <a:gd name="connsiteX3" fmla="*/ 1843162 w 3322541"/>
                <a:gd name="connsiteY3" fmla="*/ 2183941 h 2184672"/>
                <a:gd name="connsiteX4" fmla="*/ 1817171 w 3322541"/>
                <a:gd name="connsiteY4" fmla="*/ 2174516 h 2184672"/>
                <a:gd name="connsiteX5" fmla="*/ 1269004 w 3322541"/>
                <a:gd name="connsiteY5" fmla="*/ 2141261 h 2184672"/>
                <a:gd name="connsiteX6" fmla="*/ 135659 w 3322541"/>
                <a:gd name="connsiteY6" fmla="*/ 2058484 h 2184672"/>
                <a:gd name="connsiteX7" fmla="*/ 115626 w 3322541"/>
                <a:gd name="connsiteY7" fmla="*/ 2066949 h 2184672"/>
                <a:gd name="connsiteX8" fmla="*/ 87875 w 3322541"/>
                <a:gd name="connsiteY8" fmla="*/ 2040697 h 2184672"/>
                <a:gd name="connsiteX9" fmla="*/ -1105 w 3322541"/>
                <a:gd name="connsiteY9" fmla="*/ 2004323 h 2184672"/>
                <a:gd name="connsiteX10" fmla="*/ 719914 w 3322541"/>
                <a:gd name="connsiteY10" fmla="*/ 555276 h 2184672"/>
                <a:gd name="connsiteX11" fmla="*/ 1075661 w 3322541"/>
                <a:gd name="connsiteY11" fmla="*/ 520241 h 2184672"/>
                <a:gd name="connsiteX12" fmla="*/ 1220047 w 3322541"/>
                <a:gd name="connsiteY12" fmla="*/ 413656 h 2184672"/>
                <a:gd name="connsiteX13" fmla="*/ 814124 w 3322541"/>
                <a:gd name="connsiteY13" fmla="*/ 98491 h 2184672"/>
                <a:gd name="connsiteX14" fmla="*/ 814378 w 3322541"/>
                <a:gd name="connsiteY14" fmla="*/ 98196 h 2184672"/>
                <a:gd name="connsiteX15" fmla="*/ 812509 w 3322541"/>
                <a:gd name="connsiteY15" fmla="*/ 97237 h 2184672"/>
                <a:gd name="connsiteX16" fmla="*/ 804055 w 3322541"/>
                <a:gd name="connsiteY16" fmla="*/ 26878 h 2184672"/>
                <a:gd name="connsiteX17" fmla="*/ 874531 w 3322541"/>
                <a:gd name="connsiteY17" fmla="*/ 20287 h 2184672"/>
                <a:gd name="connsiteX18" fmla="*/ 876083 w 3322541"/>
                <a:gd name="connsiteY18" fmla="*/ 22215 h 2184672"/>
                <a:gd name="connsiteX19" fmla="*/ 876399 w 3322541"/>
                <a:gd name="connsiteY19" fmla="*/ 21849 h 2184672"/>
                <a:gd name="connsiteX20" fmla="*/ 1254097 w 3322541"/>
                <a:gd name="connsiteY20" fmla="*/ 373806 h 2184672"/>
                <a:gd name="connsiteX21" fmla="*/ 1289493 w 3322541"/>
                <a:gd name="connsiteY21" fmla="*/ 320560 h 2184672"/>
                <a:gd name="connsiteX22" fmla="*/ 1272862 w 3322541"/>
                <a:gd name="connsiteY22" fmla="*/ 305138 h 2184672"/>
                <a:gd name="connsiteX23" fmla="*/ 1269586 w 3322541"/>
                <a:gd name="connsiteY23" fmla="*/ 282487 h 2184672"/>
                <a:gd name="connsiteX24" fmla="*/ 1278866 w 3322541"/>
                <a:gd name="connsiteY24" fmla="*/ 278702 h 2184672"/>
                <a:gd name="connsiteX25" fmla="*/ 1281548 w 3322541"/>
                <a:gd name="connsiteY25" fmla="*/ 275815 h 2184672"/>
                <a:gd name="connsiteX26" fmla="*/ 1281571 w 3322541"/>
                <a:gd name="connsiteY26" fmla="*/ 275815 h 2184672"/>
                <a:gd name="connsiteX27" fmla="*/ 1299720 w 3322541"/>
                <a:gd name="connsiteY27" fmla="*/ 256189 h 2184672"/>
                <a:gd name="connsiteX28" fmla="*/ 1315312 w 3322541"/>
                <a:gd name="connsiteY28" fmla="*/ 270639 h 2184672"/>
                <a:gd name="connsiteX29" fmla="*/ 1319593 w 3322541"/>
                <a:gd name="connsiteY29" fmla="*/ 261674 h 2184672"/>
                <a:gd name="connsiteX30" fmla="*/ 1648957 w 3322541"/>
                <a:gd name="connsiteY30" fmla="*/ 568377 h 2184672"/>
                <a:gd name="connsiteX31" fmla="*/ 1889482 w 3322541"/>
                <a:gd name="connsiteY31" fmla="*/ 518983 h 2184672"/>
                <a:gd name="connsiteX32" fmla="*/ 2043486 w 3322541"/>
                <a:gd name="connsiteY32" fmla="*/ 404320 h 2184672"/>
                <a:gd name="connsiteX33" fmla="*/ 1644551 w 3322541"/>
                <a:gd name="connsiteY33" fmla="*/ 88794 h 2184672"/>
                <a:gd name="connsiteX34" fmla="*/ 1644813 w 3322541"/>
                <a:gd name="connsiteY34" fmla="*/ 88464 h 2184672"/>
                <a:gd name="connsiteX35" fmla="*/ 1642964 w 3322541"/>
                <a:gd name="connsiteY35" fmla="*/ 87425 h 2184672"/>
                <a:gd name="connsiteX36" fmla="*/ 1635122 w 3322541"/>
                <a:gd name="connsiteY36" fmla="*/ 16994 h 2184672"/>
                <a:gd name="connsiteX37" fmla="*/ 1705652 w 3322541"/>
                <a:gd name="connsiteY37" fmla="*/ 11054 h 2184672"/>
                <a:gd name="connsiteX38" fmla="*/ 1707193 w 3322541"/>
                <a:gd name="connsiteY38" fmla="*/ 12986 h 2184672"/>
                <a:gd name="connsiteX39" fmla="*/ 1707536 w 3322541"/>
                <a:gd name="connsiteY39" fmla="*/ 12656 h 2184672"/>
                <a:gd name="connsiteX40" fmla="*/ 2077090 w 3322541"/>
                <a:gd name="connsiteY40" fmla="*/ 363288 h 2184672"/>
                <a:gd name="connsiteX41" fmla="*/ 2112052 w 3322541"/>
                <a:gd name="connsiteY41" fmla="*/ 309596 h 2184672"/>
                <a:gd name="connsiteX42" fmla="*/ 2101403 w 3322541"/>
                <a:gd name="connsiteY42" fmla="*/ 299551 h 2184672"/>
                <a:gd name="connsiteX43" fmla="*/ 2098332 w 3322541"/>
                <a:gd name="connsiteY43" fmla="*/ 276820 h 2184672"/>
                <a:gd name="connsiteX44" fmla="*/ 2107681 w 3322541"/>
                <a:gd name="connsiteY44" fmla="*/ 273119 h 2184672"/>
                <a:gd name="connsiteX45" fmla="*/ 2110397 w 3322541"/>
                <a:gd name="connsiteY45" fmla="*/ 270263 h 2184672"/>
                <a:gd name="connsiteX46" fmla="*/ 2110397 w 3322541"/>
                <a:gd name="connsiteY46" fmla="*/ 270263 h 2184672"/>
                <a:gd name="connsiteX47" fmla="*/ 2128706 w 3322541"/>
                <a:gd name="connsiteY47" fmla="*/ 250821 h 2184672"/>
                <a:gd name="connsiteX48" fmla="*/ 3320261 w 3322541"/>
                <a:gd name="connsiteY48" fmla="*/ 1373989 h 2184672"/>
                <a:gd name="connsiteX49" fmla="*/ 3314303 w 3322541"/>
                <a:gd name="connsiteY49" fmla="*/ 1380307 h 2184672"/>
                <a:gd name="connsiteX50" fmla="*/ 3321437 w 3322541"/>
                <a:gd name="connsiteY50" fmla="*/ 1387058 h 218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22541" h="2184672">
                  <a:moveTo>
                    <a:pt x="3321437" y="1387058"/>
                  </a:moveTo>
                  <a:cubicBezTo>
                    <a:pt x="3129434" y="1626777"/>
                    <a:pt x="2882288" y="1828316"/>
                    <a:pt x="2587145" y="1970417"/>
                  </a:cubicBezTo>
                  <a:cubicBezTo>
                    <a:pt x="2356504" y="2081457"/>
                    <a:pt x="2115831" y="2146368"/>
                    <a:pt x="1875157" y="2169695"/>
                  </a:cubicBezTo>
                  <a:cubicBezTo>
                    <a:pt x="1867132" y="2178343"/>
                    <a:pt x="1855889" y="2183941"/>
                    <a:pt x="1843162" y="2183941"/>
                  </a:cubicBezTo>
                  <a:cubicBezTo>
                    <a:pt x="1833232" y="2183941"/>
                    <a:pt x="1824545" y="2180057"/>
                    <a:pt x="1817171" y="2174516"/>
                  </a:cubicBezTo>
                  <a:cubicBezTo>
                    <a:pt x="1632463" y="2187277"/>
                    <a:pt x="1448176" y="2175864"/>
                    <a:pt x="1269004" y="2141261"/>
                  </a:cubicBezTo>
                  <a:cubicBezTo>
                    <a:pt x="885133" y="2218841"/>
                    <a:pt x="493484" y="2186637"/>
                    <a:pt x="135659" y="2058484"/>
                  </a:cubicBezTo>
                  <a:cubicBezTo>
                    <a:pt x="130554" y="2063693"/>
                    <a:pt x="123487" y="2066949"/>
                    <a:pt x="115626" y="2066949"/>
                  </a:cubicBezTo>
                  <a:cubicBezTo>
                    <a:pt x="100769" y="2066949"/>
                    <a:pt x="88909" y="2055308"/>
                    <a:pt x="87875" y="2040697"/>
                  </a:cubicBezTo>
                  <a:cubicBezTo>
                    <a:pt x="57974" y="2029182"/>
                    <a:pt x="28261" y="2017198"/>
                    <a:pt x="-1105" y="2004323"/>
                  </a:cubicBezTo>
                  <a:lnTo>
                    <a:pt x="719914" y="555276"/>
                  </a:lnTo>
                  <a:cubicBezTo>
                    <a:pt x="834808" y="585798"/>
                    <a:pt x="960657" y="576900"/>
                    <a:pt x="1075661" y="520241"/>
                  </a:cubicBezTo>
                  <a:cubicBezTo>
                    <a:pt x="1131414" y="492766"/>
                    <a:pt x="1179697" y="456322"/>
                    <a:pt x="1220047" y="413656"/>
                  </a:cubicBezTo>
                  <a:lnTo>
                    <a:pt x="814124" y="98491"/>
                  </a:lnTo>
                  <a:lnTo>
                    <a:pt x="814378" y="98196"/>
                  </a:lnTo>
                  <a:cubicBezTo>
                    <a:pt x="813830" y="97763"/>
                    <a:pt x="813072" y="97683"/>
                    <a:pt x="812509" y="97237"/>
                  </a:cubicBezTo>
                  <a:cubicBezTo>
                    <a:pt x="790697" y="79611"/>
                    <a:pt x="786885" y="48057"/>
                    <a:pt x="804055" y="26878"/>
                  </a:cubicBezTo>
                  <a:cubicBezTo>
                    <a:pt x="821151" y="5628"/>
                    <a:pt x="852749" y="2660"/>
                    <a:pt x="874531" y="20287"/>
                  </a:cubicBezTo>
                  <a:cubicBezTo>
                    <a:pt x="875182" y="20800"/>
                    <a:pt x="875436" y="21621"/>
                    <a:pt x="876083" y="22215"/>
                  </a:cubicBezTo>
                  <a:lnTo>
                    <a:pt x="876399" y="21849"/>
                  </a:lnTo>
                  <a:lnTo>
                    <a:pt x="1254097" y="373806"/>
                  </a:lnTo>
                  <a:cubicBezTo>
                    <a:pt x="1267143" y="356808"/>
                    <a:pt x="1278740" y="338919"/>
                    <a:pt x="1289493" y="320560"/>
                  </a:cubicBezTo>
                  <a:lnTo>
                    <a:pt x="1272862" y="305138"/>
                  </a:lnTo>
                  <a:cubicBezTo>
                    <a:pt x="1265625" y="298480"/>
                    <a:pt x="1264175" y="288337"/>
                    <a:pt x="1269586" y="282487"/>
                  </a:cubicBezTo>
                  <a:cubicBezTo>
                    <a:pt x="1271960" y="279925"/>
                    <a:pt x="1275316" y="278819"/>
                    <a:pt x="1278866" y="278702"/>
                  </a:cubicBezTo>
                  <a:lnTo>
                    <a:pt x="1281548" y="275815"/>
                  </a:lnTo>
                  <a:lnTo>
                    <a:pt x="1281571" y="275815"/>
                  </a:lnTo>
                  <a:lnTo>
                    <a:pt x="1299720" y="256189"/>
                  </a:lnTo>
                  <a:lnTo>
                    <a:pt x="1315312" y="270639"/>
                  </a:lnTo>
                  <a:cubicBezTo>
                    <a:pt x="1316670" y="267591"/>
                    <a:pt x="1318291" y="264708"/>
                    <a:pt x="1319593" y="261674"/>
                  </a:cubicBezTo>
                  <a:lnTo>
                    <a:pt x="1648957" y="568377"/>
                  </a:lnTo>
                  <a:cubicBezTo>
                    <a:pt x="1729451" y="571680"/>
                    <a:pt x="1811772" y="556396"/>
                    <a:pt x="1889482" y="518983"/>
                  </a:cubicBezTo>
                  <a:cubicBezTo>
                    <a:pt x="1949579" y="490057"/>
                    <a:pt x="2001047" y="450703"/>
                    <a:pt x="2043486" y="404320"/>
                  </a:cubicBezTo>
                  <a:lnTo>
                    <a:pt x="1644551" y="88794"/>
                  </a:lnTo>
                  <a:lnTo>
                    <a:pt x="1644813" y="88464"/>
                  </a:lnTo>
                  <a:cubicBezTo>
                    <a:pt x="1644254" y="87982"/>
                    <a:pt x="1643512" y="87915"/>
                    <a:pt x="1642964" y="87425"/>
                  </a:cubicBezTo>
                  <a:cubicBezTo>
                    <a:pt x="1621311" y="69646"/>
                    <a:pt x="1617761" y="38096"/>
                    <a:pt x="1635122" y="16994"/>
                  </a:cubicBezTo>
                  <a:cubicBezTo>
                    <a:pt x="1652438" y="-4083"/>
                    <a:pt x="1684033" y="-6742"/>
                    <a:pt x="1705652" y="11054"/>
                  </a:cubicBezTo>
                  <a:cubicBezTo>
                    <a:pt x="1706314" y="11616"/>
                    <a:pt x="1706577" y="12473"/>
                    <a:pt x="1707193" y="12986"/>
                  </a:cubicBezTo>
                  <a:lnTo>
                    <a:pt x="1707536" y="12656"/>
                  </a:lnTo>
                  <a:lnTo>
                    <a:pt x="2077090" y="363288"/>
                  </a:lnTo>
                  <a:cubicBezTo>
                    <a:pt x="2089851" y="346072"/>
                    <a:pt x="2101620" y="328182"/>
                    <a:pt x="2112052" y="309596"/>
                  </a:cubicBezTo>
                  <a:lnTo>
                    <a:pt x="2101403" y="299551"/>
                  </a:lnTo>
                  <a:cubicBezTo>
                    <a:pt x="2094223" y="292813"/>
                    <a:pt x="2092888" y="282634"/>
                    <a:pt x="2098332" y="276820"/>
                  </a:cubicBezTo>
                  <a:cubicBezTo>
                    <a:pt x="2100729" y="274262"/>
                    <a:pt x="2104142" y="273187"/>
                    <a:pt x="2107681" y="273119"/>
                  </a:cubicBezTo>
                  <a:lnTo>
                    <a:pt x="2110397" y="270263"/>
                  </a:lnTo>
                  <a:lnTo>
                    <a:pt x="2110397" y="270263"/>
                  </a:lnTo>
                  <a:lnTo>
                    <a:pt x="2128706" y="250821"/>
                  </a:lnTo>
                  <a:lnTo>
                    <a:pt x="3320261" y="1373989"/>
                  </a:lnTo>
                  <a:lnTo>
                    <a:pt x="3314303" y="1380307"/>
                  </a:lnTo>
                  <a:lnTo>
                    <a:pt x="3321437" y="1387058"/>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0" name="Freeform 19">
              <a:extLst>
                <a:ext uri="{FF2B5EF4-FFF2-40B4-BE49-F238E27FC236}">
                  <a16:creationId xmlns:a16="http://schemas.microsoft.com/office/drawing/2014/main" id="{DA02F5E2-D76B-DA5B-AA44-F0163E6C4BA2}"/>
                </a:ext>
              </a:extLst>
            </p:cNvPr>
            <p:cNvSpPr/>
            <p:nvPr/>
          </p:nvSpPr>
          <p:spPr>
            <a:xfrm flipV="1">
              <a:off x="5206241" y="2672187"/>
              <a:ext cx="1715944" cy="1590394"/>
            </a:xfrm>
            <a:custGeom>
              <a:avLst/>
              <a:gdLst>
                <a:gd name="connsiteX0" fmla="*/ 985835 w 1715944"/>
                <a:gd name="connsiteY0" fmla="*/ 1413446 h 1590394"/>
                <a:gd name="connsiteX1" fmla="*/ 468487 w 1715944"/>
                <a:gd name="connsiteY1" fmla="*/ 1589384 h 1590394"/>
                <a:gd name="connsiteX2" fmla="*/ -1103 w 1715944"/>
                <a:gd name="connsiteY2" fmla="*/ 1441468 h 1590394"/>
                <a:gd name="connsiteX3" fmla="*/ 732914 w 1715944"/>
                <a:gd name="connsiteY3" fmla="*/ -1010 h 1590394"/>
                <a:gd name="connsiteX4" fmla="*/ 848439 w 1715944"/>
                <a:gd name="connsiteY4" fmla="*/ 16500 h 1590394"/>
                <a:gd name="connsiteX5" fmla="*/ 1714842 w 1715944"/>
                <a:gd name="connsiteY5" fmla="*/ 823461 h 1590394"/>
                <a:gd name="connsiteX6" fmla="*/ 985835 w 1715944"/>
                <a:gd name="connsiteY6" fmla="*/ 1413446 h 159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5944" h="1590394">
                  <a:moveTo>
                    <a:pt x="985835" y="1413446"/>
                  </a:moveTo>
                  <a:cubicBezTo>
                    <a:pt x="817723" y="1496269"/>
                    <a:pt x="643881" y="1553936"/>
                    <a:pt x="468487" y="1589384"/>
                  </a:cubicBezTo>
                  <a:cubicBezTo>
                    <a:pt x="306748" y="1558140"/>
                    <a:pt x="148979" y="1508881"/>
                    <a:pt x="-1103" y="1441468"/>
                  </a:cubicBezTo>
                  <a:lnTo>
                    <a:pt x="732914" y="-1010"/>
                  </a:lnTo>
                  <a:cubicBezTo>
                    <a:pt x="770433" y="9316"/>
                    <a:pt x="809254" y="14961"/>
                    <a:pt x="848439" y="16500"/>
                  </a:cubicBezTo>
                  <a:lnTo>
                    <a:pt x="1714842" y="823461"/>
                  </a:lnTo>
                  <a:cubicBezTo>
                    <a:pt x="1525008" y="1064881"/>
                    <a:pt x="1279643" y="1268728"/>
                    <a:pt x="985835" y="1413446"/>
                  </a:cubicBez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 name="Freeform 25">
              <a:extLst>
                <a:ext uri="{FF2B5EF4-FFF2-40B4-BE49-F238E27FC236}">
                  <a16:creationId xmlns:a16="http://schemas.microsoft.com/office/drawing/2014/main" id="{7C9C698A-E6D2-9DC4-8138-26BD26AAA3FA}"/>
                </a:ext>
              </a:extLst>
            </p:cNvPr>
            <p:cNvSpPr/>
            <p:nvPr/>
          </p:nvSpPr>
          <p:spPr>
            <a:xfrm flipV="1">
              <a:off x="5682086" y="3418405"/>
              <a:ext cx="1226083" cy="1138854"/>
            </a:xfrm>
            <a:custGeom>
              <a:avLst/>
              <a:gdLst>
                <a:gd name="connsiteX0" fmla="*/ 1224829 w 1226083"/>
                <a:gd name="connsiteY0" fmla="*/ 1111968 h 1138854"/>
                <a:gd name="connsiteX1" fmla="*/ 23207 w 1226083"/>
                <a:gd name="connsiteY1" fmla="*/ -440 h 1138854"/>
                <a:gd name="connsiteX2" fmla="*/ -1254 w 1226083"/>
                <a:gd name="connsiteY2" fmla="*/ 26005 h 1138854"/>
                <a:gd name="connsiteX3" fmla="*/ 1200357 w 1226083"/>
                <a:gd name="connsiteY3" fmla="*/ 1138415 h 1138854"/>
                <a:gd name="connsiteX4" fmla="*/ 1224829 w 1226083"/>
                <a:gd name="connsiteY4" fmla="*/ 1111968 h 1138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83" h="1138854">
                  <a:moveTo>
                    <a:pt x="1224829" y="1111968"/>
                  </a:moveTo>
                  <a:lnTo>
                    <a:pt x="23207" y="-440"/>
                  </a:lnTo>
                  <a:lnTo>
                    <a:pt x="-1254" y="26005"/>
                  </a:lnTo>
                  <a:lnTo>
                    <a:pt x="1200357" y="1138415"/>
                  </a:lnTo>
                  <a:lnTo>
                    <a:pt x="1224829" y="1111968"/>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35" name="Freeform 34">
              <a:extLst>
                <a:ext uri="{FF2B5EF4-FFF2-40B4-BE49-F238E27FC236}">
                  <a16:creationId xmlns:a16="http://schemas.microsoft.com/office/drawing/2014/main" id="{BAE9A4E1-1896-BB50-80B1-18F095D2905C}"/>
                </a:ext>
              </a:extLst>
            </p:cNvPr>
            <p:cNvSpPr/>
            <p:nvPr/>
          </p:nvSpPr>
          <p:spPr>
            <a:xfrm flipV="1">
              <a:off x="5682086" y="3418405"/>
              <a:ext cx="1226083" cy="1138854"/>
            </a:xfrm>
            <a:custGeom>
              <a:avLst/>
              <a:gdLst>
                <a:gd name="connsiteX0" fmla="*/ 1224829 w 1226083"/>
                <a:gd name="connsiteY0" fmla="*/ 1111968 h 1138854"/>
                <a:gd name="connsiteX1" fmla="*/ 23207 w 1226083"/>
                <a:gd name="connsiteY1" fmla="*/ -440 h 1138854"/>
                <a:gd name="connsiteX2" fmla="*/ -1254 w 1226083"/>
                <a:gd name="connsiteY2" fmla="*/ 26005 h 1138854"/>
                <a:gd name="connsiteX3" fmla="*/ 1200357 w 1226083"/>
                <a:gd name="connsiteY3" fmla="*/ 1138415 h 1138854"/>
              </a:gdLst>
              <a:ahLst/>
              <a:cxnLst>
                <a:cxn ang="0">
                  <a:pos x="connsiteX0" y="connsiteY0"/>
                </a:cxn>
                <a:cxn ang="0">
                  <a:pos x="connsiteX1" y="connsiteY1"/>
                </a:cxn>
                <a:cxn ang="0">
                  <a:pos x="connsiteX2" y="connsiteY2"/>
                </a:cxn>
                <a:cxn ang="0">
                  <a:pos x="connsiteX3" y="connsiteY3"/>
                </a:cxn>
              </a:cxnLst>
              <a:rect l="l" t="t" r="r" b="b"/>
              <a:pathLst>
                <a:path w="1226083" h="1138854">
                  <a:moveTo>
                    <a:pt x="1224829" y="1111968"/>
                  </a:moveTo>
                  <a:lnTo>
                    <a:pt x="23207" y="-440"/>
                  </a:lnTo>
                  <a:lnTo>
                    <a:pt x="-1254" y="26005"/>
                  </a:lnTo>
                  <a:lnTo>
                    <a:pt x="1200357" y="1138415"/>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44" name="Freeform 43">
              <a:extLst>
                <a:ext uri="{FF2B5EF4-FFF2-40B4-BE49-F238E27FC236}">
                  <a16:creationId xmlns:a16="http://schemas.microsoft.com/office/drawing/2014/main" id="{41090D08-90BF-756B-79DE-ECA30264F2F5}"/>
                </a:ext>
              </a:extLst>
            </p:cNvPr>
            <p:cNvSpPr/>
            <p:nvPr/>
          </p:nvSpPr>
          <p:spPr>
            <a:xfrm flipV="1">
              <a:off x="5678091" y="3414075"/>
              <a:ext cx="1211906" cy="1123557"/>
            </a:xfrm>
            <a:custGeom>
              <a:avLst/>
              <a:gdLst>
                <a:gd name="connsiteX0" fmla="*/ 1210660 w 1211906"/>
                <a:gd name="connsiteY0" fmla="*/ 1111989 h 1123557"/>
                <a:gd name="connsiteX1" fmla="*/ 9037 w 1211906"/>
                <a:gd name="connsiteY1" fmla="*/ -453 h 1123557"/>
                <a:gd name="connsiteX2" fmla="*/ -1247 w 1211906"/>
                <a:gd name="connsiteY2" fmla="*/ 10663 h 1123557"/>
                <a:gd name="connsiteX3" fmla="*/ 1200364 w 1211906"/>
                <a:gd name="connsiteY3" fmla="*/ 1123105 h 1123557"/>
                <a:gd name="connsiteX4" fmla="*/ 1210660 w 1211906"/>
                <a:gd name="connsiteY4" fmla="*/ 1111989 h 1123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1906" h="1123557">
                  <a:moveTo>
                    <a:pt x="1210660" y="1111989"/>
                  </a:moveTo>
                  <a:lnTo>
                    <a:pt x="9037" y="-453"/>
                  </a:lnTo>
                  <a:lnTo>
                    <a:pt x="-1247" y="10663"/>
                  </a:lnTo>
                  <a:lnTo>
                    <a:pt x="1200364" y="1123105"/>
                  </a:lnTo>
                  <a:lnTo>
                    <a:pt x="1210660" y="1111989"/>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45" name="Freeform 44">
              <a:extLst>
                <a:ext uri="{FF2B5EF4-FFF2-40B4-BE49-F238E27FC236}">
                  <a16:creationId xmlns:a16="http://schemas.microsoft.com/office/drawing/2014/main" id="{0D3725FB-1A22-32EB-8E45-3A0310DADA54}"/>
                </a:ext>
              </a:extLst>
            </p:cNvPr>
            <p:cNvSpPr/>
            <p:nvPr/>
          </p:nvSpPr>
          <p:spPr>
            <a:xfrm flipV="1">
              <a:off x="5678091" y="3414075"/>
              <a:ext cx="1211906" cy="1123557"/>
            </a:xfrm>
            <a:custGeom>
              <a:avLst/>
              <a:gdLst>
                <a:gd name="connsiteX0" fmla="*/ 1210660 w 1211906"/>
                <a:gd name="connsiteY0" fmla="*/ 1111989 h 1123557"/>
                <a:gd name="connsiteX1" fmla="*/ 9037 w 1211906"/>
                <a:gd name="connsiteY1" fmla="*/ -453 h 1123557"/>
                <a:gd name="connsiteX2" fmla="*/ -1247 w 1211906"/>
                <a:gd name="connsiteY2" fmla="*/ 10663 h 1123557"/>
                <a:gd name="connsiteX3" fmla="*/ 1200364 w 1211906"/>
                <a:gd name="connsiteY3" fmla="*/ 1123105 h 1123557"/>
              </a:gdLst>
              <a:ahLst/>
              <a:cxnLst>
                <a:cxn ang="0">
                  <a:pos x="connsiteX0" y="connsiteY0"/>
                </a:cxn>
                <a:cxn ang="0">
                  <a:pos x="connsiteX1" y="connsiteY1"/>
                </a:cxn>
                <a:cxn ang="0">
                  <a:pos x="connsiteX2" y="connsiteY2"/>
                </a:cxn>
                <a:cxn ang="0">
                  <a:pos x="connsiteX3" y="connsiteY3"/>
                </a:cxn>
              </a:cxnLst>
              <a:rect l="l" t="t" r="r" b="b"/>
              <a:pathLst>
                <a:path w="1211906" h="1123557">
                  <a:moveTo>
                    <a:pt x="1210660" y="1111989"/>
                  </a:moveTo>
                  <a:lnTo>
                    <a:pt x="9037" y="-453"/>
                  </a:lnTo>
                  <a:lnTo>
                    <a:pt x="-1247" y="10663"/>
                  </a:lnTo>
                  <a:lnTo>
                    <a:pt x="1200364" y="1123105"/>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46" name="Freeform 45">
              <a:extLst>
                <a:ext uri="{FF2B5EF4-FFF2-40B4-BE49-F238E27FC236}">
                  <a16:creationId xmlns:a16="http://schemas.microsoft.com/office/drawing/2014/main" id="{7369C934-013C-23AF-C130-EAE8A3998C29}"/>
                </a:ext>
              </a:extLst>
            </p:cNvPr>
            <p:cNvSpPr/>
            <p:nvPr/>
          </p:nvSpPr>
          <p:spPr>
            <a:xfrm flipV="1">
              <a:off x="5699287" y="3995081"/>
              <a:ext cx="561716" cy="517580"/>
            </a:xfrm>
            <a:custGeom>
              <a:avLst/>
              <a:gdLst>
                <a:gd name="connsiteX0" fmla="*/ -1048 w 561716"/>
                <a:gd name="connsiteY0" fmla="*/ -148 h 517580"/>
                <a:gd name="connsiteX1" fmla="*/ 262455 w 561716"/>
                <a:gd name="connsiteY1" fmla="*/ 282489 h 517580"/>
                <a:gd name="connsiteX2" fmla="*/ 560669 w 561716"/>
                <a:gd name="connsiteY2" fmla="*/ 517432 h 517580"/>
              </a:gdLst>
              <a:ahLst/>
              <a:cxnLst>
                <a:cxn ang="0">
                  <a:pos x="connsiteX0" y="connsiteY0"/>
                </a:cxn>
                <a:cxn ang="0">
                  <a:pos x="connsiteX1" y="connsiteY1"/>
                </a:cxn>
                <a:cxn ang="0">
                  <a:pos x="connsiteX2" y="connsiteY2"/>
                </a:cxn>
              </a:cxnLst>
              <a:rect l="l" t="t" r="r" b="b"/>
              <a:pathLst>
                <a:path w="561716" h="517580">
                  <a:moveTo>
                    <a:pt x="-1048" y="-148"/>
                  </a:moveTo>
                  <a:lnTo>
                    <a:pt x="262455" y="282489"/>
                  </a:lnTo>
                  <a:lnTo>
                    <a:pt x="560669" y="517432"/>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47" name="Freeform 46">
              <a:extLst>
                <a:ext uri="{FF2B5EF4-FFF2-40B4-BE49-F238E27FC236}">
                  <a16:creationId xmlns:a16="http://schemas.microsoft.com/office/drawing/2014/main" id="{C0B873D3-421B-FB09-0EB4-8778241CC110}"/>
                </a:ext>
              </a:extLst>
            </p:cNvPr>
            <p:cNvSpPr/>
            <p:nvPr/>
          </p:nvSpPr>
          <p:spPr>
            <a:xfrm flipV="1">
              <a:off x="6309070" y="3430560"/>
              <a:ext cx="561671" cy="517637"/>
            </a:xfrm>
            <a:custGeom>
              <a:avLst/>
              <a:gdLst>
                <a:gd name="connsiteX0" fmla="*/ -1447 w 561671"/>
                <a:gd name="connsiteY0" fmla="*/ -767 h 517637"/>
                <a:gd name="connsiteX1" fmla="*/ 262055 w 561671"/>
                <a:gd name="connsiteY1" fmla="*/ 281973 h 517637"/>
                <a:gd name="connsiteX2" fmla="*/ 560224 w 561671"/>
                <a:gd name="connsiteY2" fmla="*/ 516871 h 517637"/>
              </a:gdLst>
              <a:ahLst/>
              <a:cxnLst>
                <a:cxn ang="0">
                  <a:pos x="connsiteX0" y="connsiteY0"/>
                </a:cxn>
                <a:cxn ang="0">
                  <a:pos x="connsiteX1" y="connsiteY1"/>
                </a:cxn>
                <a:cxn ang="0">
                  <a:pos x="connsiteX2" y="connsiteY2"/>
                </a:cxn>
              </a:cxnLst>
              <a:rect l="l" t="t" r="r" b="b"/>
              <a:pathLst>
                <a:path w="561671" h="517637">
                  <a:moveTo>
                    <a:pt x="-1447" y="-767"/>
                  </a:moveTo>
                  <a:lnTo>
                    <a:pt x="262055" y="281973"/>
                  </a:lnTo>
                  <a:lnTo>
                    <a:pt x="560224" y="516871"/>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48" name="Freeform 47">
              <a:extLst>
                <a:ext uri="{FF2B5EF4-FFF2-40B4-BE49-F238E27FC236}">
                  <a16:creationId xmlns:a16="http://schemas.microsoft.com/office/drawing/2014/main" id="{21B87D6D-DD3F-6170-52A1-66E5D93F086A}"/>
                </a:ext>
              </a:extLst>
            </p:cNvPr>
            <p:cNvSpPr/>
            <p:nvPr/>
          </p:nvSpPr>
          <p:spPr>
            <a:xfrm flipV="1">
              <a:off x="5963384" y="3665423"/>
              <a:ext cx="608150" cy="562382"/>
            </a:xfrm>
            <a:custGeom>
              <a:avLst/>
              <a:gdLst>
                <a:gd name="connsiteX0" fmla="*/ -1236 w 608150"/>
                <a:gd name="connsiteY0" fmla="*/ -485 h 562382"/>
                <a:gd name="connsiteX1" fmla="*/ 280735 w 608150"/>
                <a:gd name="connsiteY1" fmla="*/ 301056 h 562382"/>
                <a:gd name="connsiteX2" fmla="*/ 606915 w 608150"/>
                <a:gd name="connsiteY2" fmla="*/ 561898 h 562382"/>
              </a:gdLst>
              <a:ahLst/>
              <a:cxnLst>
                <a:cxn ang="0">
                  <a:pos x="connsiteX0" y="connsiteY0"/>
                </a:cxn>
                <a:cxn ang="0">
                  <a:pos x="connsiteX1" y="connsiteY1"/>
                </a:cxn>
                <a:cxn ang="0">
                  <a:pos x="connsiteX2" y="connsiteY2"/>
                </a:cxn>
              </a:cxnLst>
              <a:rect l="l" t="t" r="r" b="b"/>
              <a:pathLst>
                <a:path w="608150" h="562382">
                  <a:moveTo>
                    <a:pt x="-1236" y="-485"/>
                  </a:moveTo>
                  <a:lnTo>
                    <a:pt x="280735" y="301056"/>
                  </a:lnTo>
                  <a:lnTo>
                    <a:pt x="606915" y="561898"/>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49" name="Freeform 48">
              <a:extLst>
                <a:ext uri="{FF2B5EF4-FFF2-40B4-BE49-F238E27FC236}">
                  <a16:creationId xmlns:a16="http://schemas.microsoft.com/office/drawing/2014/main" id="{26B4C31C-4E8E-4972-5F50-5CF6A65DCFEA}"/>
                </a:ext>
              </a:extLst>
            </p:cNvPr>
            <p:cNvSpPr/>
            <p:nvPr/>
          </p:nvSpPr>
          <p:spPr>
            <a:xfrm flipV="1">
              <a:off x="6159902" y="3849620"/>
              <a:ext cx="171107" cy="160136"/>
            </a:xfrm>
            <a:custGeom>
              <a:avLst/>
              <a:gdLst>
                <a:gd name="connsiteX0" fmla="*/ 167043 w 171107"/>
                <a:gd name="connsiteY0" fmla="*/ 156078 h 160136"/>
                <a:gd name="connsiteX1" fmla="*/ 159338 w 171107"/>
                <a:gd name="connsiteY1" fmla="*/ 127783 h 160136"/>
                <a:gd name="connsiteX2" fmla="*/ 30458 w 171107"/>
                <a:gd name="connsiteY2" fmla="*/ 8470 h 160136"/>
                <a:gd name="connsiteX3" fmla="*/ 1602 w 171107"/>
                <a:gd name="connsiteY3" fmla="*/ 2990 h 160136"/>
                <a:gd name="connsiteX4" fmla="*/ 1602 w 171107"/>
                <a:gd name="connsiteY4" fmla="*/ 2990 h 160136"/>
                <a:gd name="connsiteX5" fmla="*/ 9341 w 171107"/>
                <a:gd name="connsiteY5" fmla="*/ 31354 h 160136"/>
                <a:gd name="connsiteX6" fmla="*/ 138222 w 171107"/>
                <a:gd name="connsiteY6" fmla="*/ 150607 h 160136"/>
                <a:gd name="connsiteX7" fmla="*/ 167043 w 171107"/>
                <a:gd name="connsiteY7" fmla="*/ 156078 h 160136"/>
                <a:gd name="connsiteX8" fmla="*/ 167043 w 171107"/>
                <a:gd name="connsiteY8" fmla="*/ 156078 h 160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107" h="160136">
                  <a:moveTo>
                    <a:pt x="167043" y="156078"/>
                  </a:moveTo>
                  <a:cubicBezTo>
                    <a:pt x="172899" y="149786"/>
                    <a:pt x="169406" y="137126"/>
                    <a:pt x="159338" y="127783"/>
                  </a:cubicBezTo>
                  <a:lnTo>
                    <a:pt x="30458" y="8470"/>
                  </a:lnTo>
                  <a:cubicBezTo>
                    <a:pt x="20333" y="-861"/>
                    <a:pt x="7458" y="-3306"/>
                    <a:pt x="1602" y="2990"/>
                  </a:cubicBezTo>
                  <a:lnTo>
                    <a:pt x="1602" y="2990"/>
                  </a:lnTo>
                  <a:cubicBezTo>
                    <a:pt x="-4208" y="9282"/>
                    <a:pt x="-772" y="21951"/>
                    <a:pt x="9341" y="31354"/>
                  </a:cubicBezTo>
                  <a:lnTo>
                    <a:pt x="138222" y="150607"/>
                  </a:lnTo>
                  <a:cubicBezTo>
                    <a:pt x="148312" y="160010"/>
                    <a:pt x="161187" y="162464"/>
                    <a:pt x="167043" y="156078"/>
                  </a:cubicBezTo>
                  <a:lnTo>
                    <a:pt x="167043" y="156078"/>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0" name="Freeform 49">
              <a:extLst>
                <a:ext uri="{FF2B5EF4-FFF2-40B4-BE49-F238E27FC236}">
                  <a16:creationId xmlns:a16="http://schemas.microsoft.com/office/drawing/2014/main" id="{3D885277-7EB2-AB74-D81F-F68CF02F7A16}"/>
                </a:ext>
              </a:extLst>
            </p:cNvPr>
            <p:cNvSpPr/>
            <p:nvPr/>
          </p:nvSpPr>
          <p:spPr>
            <a:xfrm flipV="1">
              <a:off x="6159902" y="3849620"/>
              <a:ext cx="171107" cy="160136"/>
            </a:xfrm>
            <a:custGeom>
              <a:avLst/>
              <a:gdLst>
                <a:gd name="connsiteX0" fmla="*/ 167043 w 171107"/>
                <a:gd name="connsiteY0" fmla="*/ 156078 h 160136"/>
                <a:gd name="connsiteX1" fmla="*/ 159338 w 171107"/>
                <a:gd name="connsiteY1" fmla="*/ 127783 h 160136"/>
                <a:gd name="connsiteX2" fmla="*/ 30458 w 171107"/>
                <a:gd name="connsiteY2" fmla="*/ 8470 h 160136"/>
                <a:gd name="connsiteX3" fmla="*/ 1602 w 171107"/>
                <a:gd name="connsiteY3" fmla="*/ 2990 h 160136"/>
                <a:gd name="connsiteX4" fmla="*/ 1602 w 171107"/>
                <a:gd name="connsiteY4" fmla="*/ 2990 h 160136"/>
                <a:gd name="connsiteX5" fmla="*/ 9341 w 171107"/>
                <a:gd name="connsiteY5" fmla="*/ 31354 h 160136"/>
                <a:gd name="connsiteX6" fmla="*/ 138222 w 171107"/>
                <a:gd name="connsiteY6" fmla="*/ 150607 h 160136"/>
                <a:gd name="connsiteX7" fmla="*/ 167043 w 171107"/>
                <a:gd name="connsiteY7" fmla="*/ 156078 h 160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107" h="160136">
                  <a:moveTo>
                    <a:pt x="167043" y="156078"/>
                  </a:moveTo>
                  <a:cubicBezTo>
                    <a:pt x="172899" y="149786"/>
                    <a:pt x="169406" y="137126"/>
                    <a:pt x="159338" y="127783"/>
                  </a:cubicBezTo>
                  <a:lnTo>
                    <a:pt x="30458" y="8470"/>
                  </a:lnTo>
                  <a:cubicBezTo>
                    <a:pt x="20333" y="-861"/>
                    <a:pt x="7458" y="-3306"/>
                    <a:pt x="1602" y="2990"/>
                  </a:cubicBezTo>
                  <a:lnTo>
                    <a:pt x="1602" y="2990"/>
                  </a:lnTo>
                  <a:cubicBezTo>
                    <a:pt x="-4208" y="9282"/>
                    <a:pt x="-772" y="21951"/>
                    <a:pt x="9341" y="31354"/>
                  </a:cubicBezTo>
                  <a:lnTo>
                    <a:pt x="138222" y="150607"/>
                  </a:lnTo>
                  <a:cubicBezTo>
                    <a:pt x="148312" y="160010"/>
                    <a:pt x="161187" y="162464"/>
                    <a:pt x="167043" y="156078"/>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1" name="Freeform 50">
              <a:extLst>
                <a:ext uri="{FF2B5EF4-FFF2-40B4-BE49-F238E27FC236}">
                  <a16:creationId xmlns:a16="http://schemas.microsoft.com/office/drawing/2014/main" id="{955B467F-E6AA-C198-B2AE-AE21CCFC9702}"/>
                </a:ext>
              </a:extLst>
            </p:cNvPr>
            <p:cNvSpPr/>
            <p:nvPr/>
          </p:nvSpPr>
          <p:spPr>
            <a:xfrm flipV="1">
              <a:off x="5673143" y="4417575"/>
              <a:ext cx="124726" cy="117401"/>
            </a:xfrm>
            <a:custGeom>
              <a:avLst/>
              <a:gdLst>
                <a:gd name="connsiteX0" fmla="*/ 120579 w 124726"/>
                <a:gd name="connsiteY0" fmla="*/ 113503 h 117401"/>
                <a:gd name="connsiteX1" fmla="*/ 117326 w 124726"/>
                <a:gd name="connsiteY1" fmla="*/ 90839 h 117401"/>
                <a:gd name="connsiteX2" fmla="*/ 25245 w 124726"/>
                <a:gd name="connsiteY2" fmla="*/ 5596 h 117401"/>
                <a:gd name="connsiteX3" fmla="*/ 2382 w 124726"/>
                <a:gd name="connsiteY3" fmla="*/ 4111 h 117401"/>
                <a:gd name="connsiteX4" fmla="*/ 2382 w 124726"/>
                <a:gd name="connsiteY4" fmla="*/ 4111 h 117401"/>
                <a:gd name="connsiteX5" fmla="*/ 5658 w 124726"/>
                <a:gd name="connsiteY5" fmla="*/ 26762 h 117401"/>
                <a:gd name="connsiteX6" fmla="*/ 97738 w 124726"/>
                <a:gd name="connsiteY6" fmla="*/ 112022 h 117401"/>
                <a:gd name="connsiteX7" fmla="*/ 120579 w 124726"/>
                <a:gd name="connsiteY7" fmla="*/ 113503 h 117401"/>
                <a:gd name="connsiteX8" fmla="*/ 120579 w 124726"/>
                <a:gd name="connsiteY8" fmla="*/ 113503 h 117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26" h="117401">
                  <a:moveTo>
                    <a:pt x="120579" y="113503"/>
                  </a:moveTo>
                  <a:cubicBezTo>
                    <a:pt x="125989" y="107657"/>
                    <a:pt x="124505" y="97509"/>
                    <a:pt x="117326" y="90839"/>
                  </a:cubicBezTo>
                  <a:lnTo>
                    <a:pt x="25245" y="5596"/>
                  </a:lnTo>
                  <a:cubicBezTo>
                    <a:pt x="18054" y="-1146"/>
                    <a:pt x="7815" y="-1748"/>
                    <a:pt x="2382" y="4111"/>
                  </a:cubicBezTo>
                  <a:lnTo>
                    <a:pt x="2382" y="4111"/>
                  </a:lnTo>
                  <a:cubicBezTo>
                    <a:pt x="-3029" y="9961"/>
                    <a:pt x="-1579" y="20105"/>
                    <a:pt x="5658" y="26762"/>
                  </a:cubicBezTo>
                  <a:lnTo>
                    <a:pt x="97738" y="112022"/>
                  </a:lnTo>
                  <a:cubicBezTo>
                    <a:pt x="104929" y="118692"/>
                    <a:pt x="115100" y="119366"/>
                    <a:pt x="120579" y="113503"/>
                  </a:cubicBezTo>
                  <a:lnTo>
                    <a:pt x="120579" y="113503"/>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2" name="Freeform 51">
              <a:extLst>
                <a:ext uri="{FF2B5EF4-FFF2-40B4-BE49-F238E27FC236}">
                  <a16:creationId xmlns:a16="http://schemas.microsoft.com/office/drawing/2014/main" id="{A7290744-67E6-FCD3-DFB1-5CC924E9B4BC}"/>
                </a:ext>
              </a:extLst>
            </p:cNvPr>
            <p:cNvSpPr/>
            <p:nvPr/>
          </p:nvSpPr>
          <p:spPr>
            <a:xfrm flipV="1">
              <a:off x="5673143" y="4417575"/>
              <a:ext cx="124726" cy="117401"/>
            </a:xfrm>
            <a:custGeom>
              <a:avLst/>
              <a:gdLst>
                <a:gd name="connsiteX0" fmla="*/ 120579 w 124726"/>
                <a:gd name="connsiteY0" fmla="*/ 113503 h 117401"/>
                <a:gd name="connsiteX1" fmla="*/ 117326 w 124726"/>
                <a:gd name="connsiteY1" fmla="*/ 90839 h 117401"/>
                <a:gd name="connsiteX2" fmla="*/ 25245 w 124726"/>
                <a:gd name="connsiteY2" fmla="*/ 5596 h 117401"/>
                <a:gd name="connsiteX3" fmla="*/ 2382 w 124726"/>
                <a:gd name="connsiteY3" fmla="*/ 4111 h 117401"/>
                <a:gd name="connsiteX4" fmla="*/ 2382 w 124726"/>
                <a:gd name="connsiteY4" fmla="*/ 4111 h 117401"/>
                <a:gd name="connsiteX5" fmla="*/ 5658 w 124726"/>
                <a:gd name="connsiteY5" fmla="*/ 26762 h 117401"/>
                <a:gd name="connsiteX6" fmla="*/ 97738 w 124726"/>
                <a:gd name="connsiteY6" fmla="*/ 112022 h 117401"/>
                <a:gd name="connsiteX7" fmla="*/ 120579 w 124726"/>
                <a:gd name="connsiteY7" fmla="*/ 113503 h 117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726" h="117401">
                  <a:moveTo>
                    <a:pt x="120579" y="113503"/>
                  </a:moveTo>
                  <a:cubicBezTo>
                    <a:pt x="125989" y="107657"/>
                    <a:pt x="124505" y="97509"/>
                    <a:pt x="117326" y="90839"/>
                  </a:cubicBezTo>
                  <a:lnTo>
                    <a:pt x="25245" y="5596"/>
                  </a:lnTo>
                  <a:cubicBezTo>
                    <a:pt x="18054" y="-1146"/>
                    <a:pt x="7815" y="-1748"/>
                    <a:pt x="2382" y="4111"/>
                  </a:cubicBezTo>
                  <a:lnTo>
                    <a:pt x="2382" y="4111"/>
                  </a:lnTo>
                  <a:cubicBezTo>
                    <a:pt x="-3029" y="9961"/>
                    <a:pt x="-1579" y="20105"/>
                    <a:pt x="5658" y="26762"/>
                  </a:cubicBezTo>
                  <a:lnTo>
                    <a:pt x="97738" y="112022"/>
                  </a:lnTo>
                  <a:cubicBezTo>
                    <a:pt x="104929" y="118692"/>
                    <a:pt x="115100" y="119366"/>
                    <a:pt x="120579" y="113503"/>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3" name="Freeform 52">
              <a:extLst>
                <a:ext uri="{FF2B5EF4-FFF2-40B4-BE49-F238E27FC236}">
                  <a16:creationId xmlns:a16="http://schemas.microsoft.com/office/drawing/2014/main" id="{E7283CE9-728A-9EB1-DF43-95B7445241E0}"/>
                </a:ext>
              </a:extLst>
            </p:cNvPr>
            <p:cNvSpPr/>
            <p:nvPr/>
          </p:nvSpPr>
          <p:spPr>
            <a:xfrm flipV="1">
              <a:off x="6220162" y="3911100"/>
              <a:ext cx="124762" cy="117447"/>
            </a:xfrm>
            <a:custGeom>
              <a:avLst/>
              <a:gdLst>
                <a:gd name="connsiteX0" fmla="*/ 120273 w 124762"/>
                <a:gd name="connsiteY0" fmla="*/ 112997 h 117447"/>
                <a:gd name="connsiteX1" fmla="*/ 117009 w 124762"/>
                <a:gd name="connsiteY1" fmla="*/ 90266 h 117447"/>
                <a:gd name="connsiteX2" fmla="*/ 24940 w 124762"/>
                <a:gd name="connsiteY2" fmla="*/ 5007 h 117447"/>
                <a:gd name="connsiteX3" fmla="*/ 2031 w 124762"/>
                <a:gd name="connsiteY3" fmla="*/ 3525 h 117447"/>
                <a:gd name="connsiteX4" fmla="*/ 2031 w 124762"/>
                <a:gd name="connsiteY4" fmla="*/ 3525 h 117447"/>
                <a:gd name="connsiteX5" fmla="*/ 5295 w 124762"/>
                <a:gd name="connsiteY5" fmla="*/ 26265 h 117447"/>
                <a:gd name="connsiteX6" fmla="*/ 97399 w 124762"/>
                <a:gd name="connsiteY6" fmla="*/ 111511 h 117447"/>
                <a:gd name="connsiteX7" fmla="*/ 120273 w 124762"/>
                <a:gd name="connsiteY7" fmla="*/ 112997 h 117447"/>
                <a:gd name="connsiteX8" fmla="*/ 120273 w 124762"/>
                <a:gd name="connsiteY8" fmla="*/ 112997 h 117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62" h="117447">
                  <a:moveTo>
                    <a:pt x="120273" y="112997"/>
                  </a:moveTo>
                  <a:cubicBezTo>
                    <a:pt x="125661" y="107080"/>
                    <a:pt x="124177" y="96924"/>
                    <a:pt x="117009" y="90266"/>
                  </a:cubicBezTo>
                  <a:lnTo>
                    <a:pt x="24940" y="5007"/>
                  </a:lnTo>
                  <a:cubicBezTo>
                    <a:pt x="17726" y="-1651"/>
                    <a:pt x="7475" y="-2325"/>
                    <a:pt x="2031" y="3525"/>
                  </a:cubicBezTo>
                  <a:lnTo>
                    <a:pt x="2031" y="3525"/>
                  </a:lnTo>
                  <a:cubicBezTo>
                    <a:pt x="-3403" y="9450"/>
                    <a:pt x="-1919" y="19594"/>
                    <a:pt x="5295" y="26265"/>
                  </a:cubicBezTo>
                  <a:lnTo>
                    <a:pt x="97399" y="111511"/>
                  </a:lnTo>
                  <a:cubicBezTo>
                    <a:pt x="104612" y="118183"/>
                    <a:pt x="114783" y="118857"/>
                    <a:pt x="120273" y="112997"/>
                  </a:cubicBezTo>
                  <a:lnTo>
                    <a:pt x="120273" y="112997"/>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4" name="Freeform 53">
              <a:extLst>
                <a:ext uri="{FF2B5EF4-FFF2-40B4-BE49-F238E27FC236}">
                  <a16:creationId xmlns:a16="http://schemas.microsoft.com/office/drawing/2014/main" id="{ABF5A77D-6C52-2784-2EB5-AFDC9C94D188}"/>
                </a:ext>
              </a:extLst>
            </p:cNvPr>
            <p:cNvSpPr/>
            <p:nvPr/>
          </p:nvSpPr>
          <p:spPr>
            <a:xfrm flipV="1">
              <a:off x="6220162" y="3911100"/>
              <a:ext cx="124762" cy="117447"/>
            </a:xfrm>
            <a:custGeom>
              <a:avLst/>
              <a:gdLst>
                <a:gd name="connsiteX0" fmla="*/ 120273 w 124762"/>
                <a:gd name="connsiteY0" fmla="*/ 112997 h 117447"/>
                <a:gd name="connsiteX1" fmla="*/ 117009 w 124762"/>
                <a:gd name="connsiteY1" fmla="*/ 90266 h 117447"/>
                <a:gd name="connsiteX2" fmla="*/ 24940 w 124762"/>
                <a:gd name="connsiteY2" fmla="*/ 5007 h 117447"/>
                <a:gd name="connsiteX3" fmla="*/ 2031 w 124762"/>
                <a:gd name="connsiteY3" fmla="*/ 3525 h 117447"/>
                <a:gd name="connsiteX4" fmla="*/ 2031 w 124762"/>
                <a:gd name="connsiteY4" fmla="*/ 3525 h 117447"/>
                <a:gd name="connsiteX5" fmla="*/ 5295 w 124762"/>
                <a:gd name="connsiteY5" fmla="*/ 26265 h 117447"/>
                <a:gd name="connsiteX6" fmla="*/ 97399 w 124762"/>
                <a:gd name="connsiteY6" fmla="*/ 111511 h 117447"/>
                <a:gd name="connsiteX7" fmla="*/ 120273 w 124762"/>
                <a:gd name="connsiteY7" fmla="*/ 112997 h 117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762" h="117447">
                  <a:moveTo>
                    <a:pt x="120273" y="112997"/>
                  </a:moveTo>
                  <a:cubicBezTo>
                    <a:pt x="125661" y="107080"/>
                    <a:pt x="124177" y="96924"/>
                    <a:pt x="117009" y="90266"/>
                  </a:cubicBezTo>
                  <a:lnTo>
                    <a:pt x="24940" y="5007"/>
                  </a:lnTo>
                  <a:cubicBezTo>
                    <a:pt x="17726" y="-1651"/>
                    <a:pt x="7475" y="-2325"/>
                    <a:pt x="2031" y="3525"/>
                  </a:cubicBezTo>
                  <a:lnTo>
                    <a:pt x="2031" y="3525"/>
                  </a:lnTo>
                  <a:cubicBezTo>
                    <a:pt x="-3403" y="9450"/>
                    <a:pt x="-1919" y="19594"/>
                    <a:pt x="5295" y="26265"/>
                  </a:cubicBezTo>
                  <a:lnTo>
                    <a:pt x="97399" y="111511"/>
                  </a:lnTo>
                  <a:cubicBezTo>
                    <a:pt x="104612" y="118183"/>
                    <a:pt x="114783" y="118857"/>
                    <a:pt x="120273" y="112997"/>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7" name="Freeform 56">
              <a:extLst>
                <a:ext uri="{FF2B5EF4-FFF2-40B4-BE49-F238E27FC236}">
                  <a16:creationId xmlns:a16="http://schemas.microsoft.com/office/drawing/2014/main" id="{3ED8EA35-EB23-82CF-9ABF-F7934C91C6C9}"/>
                </a:ext>
              </a:extLst>
            </p:cNvPr>
            <p:cNvSpPr/>
            <p:nvPr/>
          </p:nvSpPr>
          <p:spPr>
            <a:xfrm flipV="1">
              <a:off x="5200130" y="3916051"/>
              <a:ext cx="1052997" cy="888613"/>
            </a:xfrm>
            <a:custGeom>
              <a:avLst/>
              <a:gdLst>
                <a:gd name="connsiteX0" fmla="*/ 19939 w 1052997"/>
                <a:gd name="connsiteY0" fmla="*/ 89676 h 888613"/>
                <a:gd name="connsiteX1" fmla="*/ 20192 w 1052997"/>
                <a:gd name="connsiteY1" fmla="*/ 89381 h 888613"/>
                <a:gd name="connsiteX2" fmla="*/ 18324 w 1052997"/>
                <a:gd name="connsiteY2" fmla="*/ 88421 h 888613"/>
                <a:gd name="connsiteX3" fmla="*/ 9870 w 1052997"/>
                <a:gd name="connsiteY3" fmla="*/ 18063 h 888613"/>
                <a:gd name="connsiteX4" fmla="*/ 80346 w 1052997"/>
                <a:gd name="connsiteY4" fmla="*/ 11472 h 888613"/>
                <a:gd name="connsiteX5" fmla="*/ 81898 w 1052997"/>
                <a:gd name="connsiteY5" fmla="*/ 13399 h 888613"/>
                <a:gd name="connsiteX6" fmla="*/ 82214 w 1052997"/>
                <a:gd name="connsiteY6" fmla="*/ 13034 h 888613"/>
                <a:gd name="connsiteX7" fmla="*/ 768513 w 1052997"/>
                <a:gd name="connsiteY7" fmla="*/ 652600 h 888613"/>
                <a:gd name="connsiteX8" fmla="*/ 1052116 w 1052997"/>
                <a:gd name="connsiteY8" fmla="*/ 878427 h 888613"/>
                <a:gd name="connsiteX9" fmla="*/ 1048897 w 1052997"/>
                <a:gd name="connsiteY9" fmla="*/ 888583 h 888613"/>
                <a:gd name="connsiteX10" fmla="*/ 19939 w 1052997"/>
                <a:gd name="connsiteY10" fmla="*/ 89676 h 88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2997" h="888613">
                  <a:moveTo>
                    <a:pt x="19939" y="89676"/>
                  </a:moveTo>
                  <a:lnTo>
                    <a:pt x="20192" y="89381"/>
                  </a:lnTo>
                  <a:cubicBezTo>
                    <a:pt x="19645" y="88948"/>
                    <a:pt x="18887" y="88868"/>
                    <a:pt x="18324" y="88421"/>
                  </a:cubicBezTo>
                  <a:cubicBezTo>
                    <a:pt x="-3488" y="70795"/>
                    <a:pt x="-7300" y="39241"/>
                    <a:pt x="9870" y="18063"/>
                  </a:cubicBezTo>
                  <a:cubicBezTo>
                    <a:pt x="26966" y="-3187"/>
                    <a:pt x="58564" y="-6155"/>
                    <a:pt x="80346" y="11472"/>
                  </a:cubicBezTo>
                  <a:cubicBezTo>
                    <a:pt x="80997" y="11985"/>
                    <a:pt x="81251" y="12806"/>
                    <a:pt x="81898" y="13399"/>
                  </a:cubicBezTo>
                  <a:lnTo>
                    <a:pt x="82214" y="13034"/>
                  </a:lnTo>
                  <a:lnTo>
                    <a:pt x="768513" y="652600"/>
                  </a:lnTo>
                  <a:lnTo>
                    <a:pt x="1052116" y="878427"/>
                  </a:lnTo>
                  <a:lnTo>
                    <a:pt x="1048897" y="888583"/>
                  </a:lnTo>
                  <a:lnTo>
                    <a:pt x="19939" y="89676"/>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8" name="Freeform 57">
              <a:extLst>
                <a:ext uri="{FF2B5EF4-FFF2-40B4-BE49-F238E27FC236}">
                  <a16:creationId xmlns:a16="http://schemas.microsoft.com/office/drawing/2014/main" id="{D8AE6C02-F441-446B-165A-B8661260572D}"/>
                </a:ext>
              </a:extLst>
            </p:cNvPr>
            <p:cNvSpPr/>
            <p:nvPr/>
          </p:nvSpPr>
          <p:spPr>
            <a:xfrm flipV="1">
              <a:off x="5200130" y="3916051"/>
              <a:ext cx="1052997" cy="888613"/>
            </a:xfrm>
            <a:custGeom>
              <a:avLst/>
              <a:gdLst>
                <a:gd name="connsiteX0" fmla="*/ 19939 w 1052997"/>
                <a:gd name="connsiteY0" fmla="*/ 89676 h 888613"/>
                <a:gd name="connsiteX1" fmla="*/ 20192 w 1052997"/>
                <a:gd name="connsiteY1" fmla="*/ 89381 h 888613"/>
                <a:gd name="connsiteX2" fmla="*/ 18324 w 1052997"/>
                <a:gd name="connsiteY2" fmla="*/ 88421 h 888613"/>
                <a:gd name="connsiteX3" fmla="*/ 9870 w 1052997"/>
                <a:gd name="connsiteY3" fmla="*/ 18063 h 888613"/>
                <a:gd name="connsiteX4" fmla="*/ 80346 w 1052997"/>
                <a:gd name="connsiteY4" fmla="*/ 11472 h 888613"/>
                <a:gd name="connsiteX5" fmla="*/ 81898 w 1052997"/>
                <a:gd name="connsiteY5" fmla="*/ 13399 h 888613"/>
                <a:gd name="connsiteX6" fmla="*/ 82214 w 1052997"/>
                <a:gd name="connsiteY6" fmla="*/ 13034 h 888613"/>
                <a:gd name="connsiteX7" fmla="*/ 768513 w 1052997"/>
                <a:gd name="connsiteY7" fmla="*/ 652600 h 888613"/>
                <a:gd name="connsiteX8" fmla="*/ 1052116 w 1052997"/>
                <a:gd name="connsiteY8" fmla="*/ 878427 h 888613"/>
                <a:gd name="connsiteX9" fmla="*/ 1048897 w 1052997"/>
                <a:gd name="connsiteY9" fmla="*/ 888583 h 88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2997" h="888613">
                  <a:moveTo>
                    <a:pt x="19939" y="89676"/>
                  </a:moveTo>
                  <a:lnTo>
                    <a:pt x="20192" y="89381"/>
                  </a:lnTo>
                  <a:cubicBezTo>
                    <a:pt x="19645" y="88948"/>
                    <a:pt x="18887" y="88868"/>
                    <a:pt x="18324" y="88421"/>
                  </a:cubicBezTo>
                  <a:cubicBezTo>
                    <a:pt x="-3488" y="70795"/>
                    <a:pt x="-7300" y="39241"/>
                    <a:pt x="9870" y="18063"/>
                  </a:cubicBezTo>
                  <a:cubicBezTo>
                    <a:pt x="26966" y="-3187"/>
                    <a:pt x="58564" y="-6155"/>
                    <a:pt x="80346" y="11472"/>
                  </a:cubicBezTo>
                  <a:cubicBezTo>
                    <a:pt x="80997" y="11985"/>
                    <a:pt x="81251" y="12806"/>
                    <a:pt x="81898" y="13399"/>
                  </a:cubicBezTo>
                  <a:lnTo>
                    <a:pt x="82214" y="13034"/>
                  </a:lnTo>
                  <a:lnTo>
                    <a:pt x="768513" y="652600"/>
                  </a:lnTo>
                  <a:lnTo>
                    <a:pt x="1052116" y="878427"/>
                  </a:lnTo>
                  <a:lnTo>
                    <a:pt x="1048897" y="888583"/>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9" name="Freeform 58">
              <a:extLst>
                <a:ext uri="{FF2B5EF4-FFF2-40B4-BE49-F238E27FC236}">
                  <a16:creationId xmlns:a16="http://schemas.microsoft.com/office/drawing/2014/main" id="{B14E20DD-DD00-4FBC-6AE8-FDCB2FADC71F}"/>
                </a:ext>
              </a:extLst>
            </p:cNvPr>
            <p:cNvSpPr/>
            <p:nvPr/>
          </p:nvSpPr>
          <p:spPr>
            <a:xfrm flipV="1">
              <a:off x="5230887" y="4732600"/>
              <a:ext cx="37923" cy="37920"/>
            </a:xfrm>
            <a:custGeom>
              <a:avLst/>
              <a:gdLst>
                <a:gd name="connsiteX0" fmla="*/ 33114 w 37923"/>
                <a:gd name="connsiteY0" fmla="*/ 31298 h 37920"/>
                <a:gd name="connsiteX1" fmla="*/ 30305 w 37923"/>
                <a:gd name="connsiteY1" fmla="*/ 4554 h 37920"/>
                <a:gd name="connsiteX2" fmla="*/ 3628 w 37923"/>
                <a:gd name="connsiteY2" fmla="*/ 7446 h 37920"/>
                <a:gd name="connsiteX3" fmla="*/ 6474 w 37923"/>
                <a:gd name="connsiteY3" fmla="*/ 34109 h 37920"/>
                <a:gd name="connsiteX4" fmla="*/ 33114 w 37923"/>
                <a:gd name="connsiteY4" fmla="*/ 31298 h 37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23" h="37920">
                  <a:moveTo>
                    <a:pt x="33114" y="31298"/>
                  </a:moveTo>
                  <a:cubicBezTo>
                    <a:pt x="39745" y="23087"/>
                    <a:pt x="38442" y="11159"/>
                    <a:pt x="30305" y="4554"/>
                  </a:cubicBezTo>
                  <a:cubicBezTo>
                    <a:pt x="22092" y="-1957"/>
                    <a:pt x="10179" y="-689"/>
                    <a:pt x="3628" y="7446"/>
                  </a:cubicBezTo>
                  <a:cubicBezTo>
                    <a:pt x="-2921" y="15670"/>
                    <a:pt x="-1682" y="27598"/>
                    <a:pt x="6474" y="34109"/>
                  </a:cubicBezTo>
                  <a:cubicBezTo>
                    <a:pt x="14638" y="40713"/>
                    <a:pt x="26569" y="39375"/>
                    <a:pt x="33114" y="31298"/>
                  </a:cubicBez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60" name="Freeform 59">
              <a:extLst>
                <a:ext uri="{FF2B5EF4-FFF2-40B4-BE49-F238E27FC236}">
                  <a16:creationId xmlns:a16="http://schemas.microsoft.com/office/drawing/2014/main" id="{B7E3B214-DE98-3E55-C77D-367BC8508B4E}"/>
                </a:ext>
              </a:extLst>
            </p:cNvPr>
            <p:cNvSpPr/>
            <p:nvPr/>
          </p:nvSpPr>
          <p:spPr>
            <a:xfrm flipV="1">
              <a:off x="5230887" y="4732600"/>
              <a:ext cx="37923" cy="37920"/>
            </a:xfrm>
            <a:custGeom>
              <a:avLst/>
              <a:gdLst>
                <a:gd name="connsiteX0" fmla="*/ 33114 w 37923"/>
                <a:gd name="connsiteY0" fmla="*/ 31298 h 37920"/>
                <a:gd name="connsiteX1" fmla="*/ 30305 w 37923"/>
                <a:gd name="connsiteY1" fmla="*/ 4554 h 37920"/>
                <a:gd name="connsiteX2" fmla="*/ 3628 w 37923"/>
                <a:gd name="connsiteY2" fmla="*/ 7446 h 37920"/>
                <a:gd name="connsiteX3" fmla="*/ 6474 w 37923"/>
                <a:gd name="connsiteY3" fmla="*/ 34109 h 37920"/>
                <a:gd name="connsiteX4" fmla="*/ 33114 w 37923"/>
                <a:gd name="connsiteY4" fmla="*/ 31298 h 37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23" h="37920">
                  <a:moveTo>
                    <a:pt x="33114" y="31298"/>
                  </a:moveTo>
                  <a:cubicBezTo>
                    <a:pt x="39745" y="23087"/>
                    <a:pt x="38442" y="11159"/>
                    <a:pt x="30305" y="4554"/>
                  </a:cubicBezTo>
                  <a:cubicBezTo>
                    <a:pt x="22092" y="-1957"/>
                    <a:pt x="10179" y="-689"/>
                    <a:pt x="3628" y="7446"/>
                  </a:cubicBezTo>
                  <a:cubicBezTo>
                    <a:pt x="-2921" y="15670"/>
                    <a:pt x="-1682" y="27598"/>
                    <a:pt x="6474" y="34109"/>
                  </a:cubicBezTo>
                  <a:cubicBezTo>
                    <a:pt x="14638" y="40713"/>
                    <a:pt x="26569" y="39375"/>
                    <a:pt x="33114" y="31298"/>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61" name="Freeform 60">
              <a:extLst>
                <a:ext uri="{FF2B5EF4-FFF2-40B4-BE49-F238E27FC236}">
                  <a16:creationId xmlns:a16="http://schemas.microsoft.com/office/drawing/2014/main" id="{CC5306F4-6B8B-319F-4350-435F7943FADC}"/>
                </a:ext>
              </a:extLst>
            </p:cNvPr>
            <p:cNvSpPr/>
            <p:nvPr/>
          </p:nvSpPr>
          <p:spPr>
            <a:xfrm flipV="1">
              <a:off x="5682086" y="3418405"/>
              <a:ext cx="1226083" cy="1138854"/>
            </a:xfrm>
            <a:custGeom>
              <a:avLst/>
              <a:gdLst>
                <a:gd name="connsiteX0" fmla="*/ 1224829 w 1226083"/>
                <a:gd name="connsiteY0" fmla="*/ 1111968 h 1138854"/>
                <a:gd name="connsiteX1" fmla="*/ 23207 w 1226083"/>
                <a:gd name="connsiteY1" fmla="*/ -440 h 1138854"/>
                <a:gd name="connsiteX2" fmla="*/ -1254 w 1226083"/>
                <a:gd name="connsiteY2" fmla="*/ 26005 h 1138854"/>
                <a:gd name="connsiteX3" fmla="*/ 1200357 w 1226083"/>
                <a:gd name="connsiteY3" fmla="*/ 1138415 h 1138854"/>
                <a:gd name="connsiteX4" fmla="*/ 1224829 w 1226083"/>
                <a:gd name="connsiteY4" fmla="*/ 1111968 h 1138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83" h="1138854">
                  <a:moveTo>
                    <a:pt x="1224829" y="1111968"/>
                  </a:moveTo>
                  <a:lnTo>
                    <a:pt x="23207" y="-440"/>
                  </a:lnTo>
                  <a:lnTo>
                    <a:pt x="-1254" y="26005"/>
                  </a:lnTo>
                  <a:lnTo>
                    <a:pt x="1200357" y="1138415"/>
                  </a:lnTo>
                  <a:lnTo>
                    <a:pt x="1224829" y="1111968"/>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62" name="Freeform 61">
              <a:extLst>
                <a:ext uri="{FF2B5EF4-FFF2-40B4-BE49-F238E27FC236}">
                  <a16:creationId xmlns:a16="http://schemas.microsoft.com/office/drawing/2014/main" id="{8FBED653-5460-46CD-6376-3DEB4952E018}"/>
                </a:ext>
              </a:extLst>
            </p:cNvPr>
            <p:cNvSpPr/>
            <p:nvPr/>
          </p:nvSpPr>
          <p:spPr>
            <a:xfrm flipV="1">
              <a:off x="5678091" y="3414075"/>
              <a:ext cx="1211906" cy="1123557"/>
            </a:xfrm>
            <a:custGeom>
              <a:avLst/>
              <a:gdLst>
                <a:gd name="connsiteX0" fmla="*/ 1210660 w 1211906"/>
                <a:gd name="connsiteY0" fmla="*/ 1111989 h 1123557"/>
                <a:gd name="connsiteX1" fmla="*/ 9037 w 1211906"/>
                <a:gd name="connsiteY1" fmla="*/ -453 h 1123557"/>
                <a:gd name="connsiteX2" fmla="*/ -1247 w 1211906"/>
                <a:gd name="connsiteY2" fmla="*/ 10663 h 1123557"/>
                <a:gd name="connsiteX3" fmla="*/ 1200364 w 1211906"/>
                <a:gd name="connsiteY3" fmla="*/ 1123105 h 1123557"/>
                <a:gd name="connsiteX4" fmla="*/ 1210660 w 1211906"/>
                <a:gd name="connsiteY4" fmla="*/ 1111989 h 1123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1906" h="1123557">
                  <a:moveTo>
                    <a:pt x="1210660" y="1111989"/>
                  </a:moveTo>
                  <a:lnTo>
                    <a:pt x="9037" y="-453"/>
                  </a:lnTo>
                  <a:lnTo>
                    <a:pt x="-1247" y="10663"/>
                  </a:lnTo>
                  <a:lnTo>
                    <a:pt x="1200364" y="1123105"/>
                  </a:lnTo>
                  <a:lnTo>
                    <a:pt x="1210660" y="1111989"/>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63" name="Freeform 62">
              <a:extLst>
                <a:ext uri="{FF2B5EF4-FFF2-40B4-BE49-F238E27FC236}">
                  <a16:creationId xmlns:a16="http://schemas.microsoft.com/office/drawing/2014/main" id="{0975CE33-97CB-5F71-28D4-3E7F59B29958}"/>
                </a:ext>
              </a:extLst>
            </p:cNvPr>
            <p:cNvSpPr/>
            <p:nvPr/>
          </p:nvSpPr>
          <p:spPr>
            <a:xfrm flipV="1">
              <a:off x="5699287" y="3995081"/>
              <a:ext cx="561716" cy="517580"/>
            </a:xfrm>
            <a:custGeom>
              <a:avLst/>
              <a:gdLst>
                <a:gd name="connsiteX0" fmla="*/ -1048 w 561716"/>
                <a:gd name="connsiteY0" fmla="*/ -148 h 517580"/>
                <a:gd name="connsiteX1" fmla="*/ 262455 w 561716"/>
                <a:gd name="connsiteY1" fmla="*/ 282489 h 517580"/>
                <a:gd name="connsiteX2" fmla="*/ 560669 w 561716"/>
                <a:gd name="connsiteY2" fmla="*/ 517432 h 517580"/>
              </a:gdLst>
              <a:ahLst/>
              <a:cxnLst>
                <a:cxn ang="0">
                  <a:pos x="connsiteX0" y="connsiteY0"/>
                </a:cxn>
                <a:cxn ang="0">
                  <a:pos x="connsiteX1" y="connsiteY1"/>
                </a:cxn>
                <a:cxn ang="0">
                  <a:pos x="connsiteX2" y="connsiteY2"/>
                </a:cxn>
              </a:cxnLst>
              <a:rect l="l" t="t" r="r" b="b"/>
              <a:pathLst>
                <a:path w="561716" h="517580">
                  <a:moveTo>
                    <a:pt x="-1048" y="-148"/>
                  </a:moveTo>
                  <a:lnTo>
                    <a:pt x="262455" y="282489"/>
                  </a:lnTo>
                  <a:lnTo>
                    <a:pt x="560669" y="517432"/>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496" name="Freeform 2495">
              <a:extLst>
                <a:ext uri="{FF2B5EF4-FFF2-40B4-BE49-F238E27FC236}">
                  <a16:creationId xmlns:a16="http://schemas.microsoft.com/office/drawing/2014/main" id="{D01D004F-C830-094E-872C-187BA77A6B7E}"/>
                </a:ext>
              </a:extLst>
            </p:cNvPr>
            <p:cNvSpPr/>
            <p:nvPr/>
          </p:nvSpPr>
          <p:spPr>
            <a:xfrm flipV="1">
              <a:off x="6309070" y="3430560"/>
              <a:ext cx="561671" cy="517637"/>
            </a:xfrm>
            <a:custGeom>
              <a:avLst/>
              <a:gdLst>
                <a:gd name="connsiteX0" fmla="*/ -1447 w 561671"/>
                <a:gd name="connsiteY0" fmla="*/ -767 h 517637"/>
                <a:gd name="connsiteX1" fmla="*/ 262055 w 561671"/>
                <a:gd name="connsiteY1" fmla="*/ 281973 h 517637"/>
                <a:gd name="connsiteX2" fmla="*/ 560224 w 561671"/>
                <a:gd name="connsiteY2" fmla="*/ 516871 h 517637"/>
              </a:gdLst>
              <a:ahLst/>
              <a:cxnLst>
                <a:cxn ang="0">
                  <a:pos x="connsiteX0" y="connsiteY0"/>
                </a:cxn>
                <a:cxn ang="0">
                  <a:pos x="connsiteX1" y="connsiteY1"/>
                </a:cxn>
                <a:cxn ang="0">
                  <a:pos x="connsiteX2" y="connsiteY2"/>
                </a:cxn>
              </a:cxnLst>
              <a:rect l="l" t="t" r="r" b="b"/>
              <a:pathLst>
                <a:path w="561671" h="517637">
                  <a:moveTo>
                    <a:pt x="-1447" y="-767"/>
                  </a:moveTo>
                  <a:lnTo>
                    <a:pt x="262055" y="281973"/>
                  </a:lnTo>
                  <a:lnTo>
                    <a:pt x="560224" y="516871"/>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497" name="Freeform 2496">
              <a:extLst>
                <a:ext uri="{FF2B5EF4-FFF2-40B4-BE49-F238E27FC236}">
                  <a16:creationId xmlns:a16="http://schemas.microsoft.com/office/drawing/2014/main" id="{1F8D51DF-E7D4-E0F3-9A19-466C8F84B871}"/>
                </a:ext>
              </a:extLst>
            </p:cNvPr>
            <p:cNvSpPr/>
            <p:nvPr/>
          </p:nvSpPr>
          <p:spPr>
            <a:xfrm flipV="1">
              <a:off x="5963384" y="3665423"/>
              <a:ext cx="608150" cy="562382"/>
            </a:xfrm>
            <a:custGeom>
              <a:avLst/>
              <a:gdLst>
                <a:gd name="connsiteX0" fmla="*/ -1236 w 608150"/>
                <a:gd name="connsiteY0" fmla="*/ -485 h 562382"/>
                <a:gd name="connsiteX1" fmla="*/ 280735 w 608150"/>
                <a:gd name="connsiteY1" fmla="*/ 301056 h 562382"/>
                <a:gd name="connsiteX2" fmla="*/ 606915 w 608150"/>
                <a:gd name="connsiteY2" fmla="*/ 561898 h 562382"/>
              </a:gdLst>
              <a:ahLst/>
              <a:cxnLst>
                <a:cxn ang="0">
                  <a:pos x="connsiteX0" y="connsiteY0"/>
                </a:cxn>
                <a:cxn ang="0">
                  <a:pos x="connsiteX1" y="connsiteY1"/>
                </a:cxn>
                <a:cxn ang="0">
                  <a:pos x="connsiteX2" y="connsiteY2"/>
                </a:cxn>
              </a:cxnLst>
              <a:rect l="l" t="t" r="r" b="b"/>
              <a:pathLst>
                <a:path w="608150" h="562382">
                  <a:moveTo>
                    <a:pt x="-1236" y="-485"/>
                  </a:moveTo>
                  <a:lnTo>
                    <a:pt x="280735" y="301056"/>
                  </a:lnTo>
                  <a:lnTo>
                    <a:pt x="606915" y="561898"/>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498" name="Freeform 2497">
              <a:extLst>
                <a:ext uri="{FF2B5EF4-FFF2-40B4-BE49-F238E27FC236}">
                  <a16:creationId xmlns:a16="http://schemas.microsoft.com/office/drawing/2014/main" id="{2BA00B18-AA3D-A22E-3BAB-AEBF678758C1}"/>
                </a:ext>
              </a:extLst>
            </p:cNvPr>
            <p:cNvSpPr/>
            <p:nvPr/>
          </p:nvSpPr>
          <p:spPr>
            <a:xfrm flipV="1">
              <a:off x="6159902" y="3849620"/>
              <a:ext cx="171107" cy="160136"/>
            </a:xfrm>
            <a:custGeom>
              <a:avLst/>
              <a:gdLst>
                <a:gd name="connsiteX0" fmla="*/ 167043 w 171107"/>
                <a:gd name="connsiteY0" fmla="*/ 156078 h 160136"/>
                <a:gd name="connsiteX1" fmla="*/ 159338 w 171107"/>
                <a:gd name="connsiteY1" fmla="*/ 127783 h 160136"/>
                <a:gd name="connsiteX2" fmla="*/ 30458 w 171107"/>
                <a:gd name="connsiteY2" fmla="*/ 8470 h 160136"/>
                <a:gd name="connsiteX3" fmla="*/ 1602 w 171107"/>
                <a:gd name="connsiteY3" fmla="*/ 2990 h 160136"/>
                <a:gd name="connsiteX4" fmla="*/ 1602 w 171107"/>
                <a:gd name="connsiteY4" fmla="*/ 2990 h 160136"/>
                <a:gd name="connsiteX5" fmla="*/ 9341 w 171107"/>
                <a:gd name="connsiteY5" fmla="*/ 31354 h 160136"/>
                <a:gd name="connsiteX6" fmla="*/ 138222 w 171107"/>
                <a:gd name="connsiteY6" fmla="*/ 150607 h 160136"/>
                <a:gd name="connsiteX7" fmla="*/ 167043 w 171107"/>
                <a:gd name="connsiteY7" fmla="*/ 156078 h 160136"/>
                <a:gd name="connsiteX8" fmla="*/ 167043 w 171107"/>
                <a:gd name="connsiteY8" fmla="*/ 156078 h 160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107" h="160136">
                  <a:moveTo>
                    <a:pt x="167043" y="156078"/>
                  </a:moveTo>
                  <a:cubicBezTo>
                    <a:pt x="172899" y="149786"/>
                    <a:pt x="169406" y="137126"/>
                    <a:pt x="159338" y="127783"/>
                  </a:cubicBezTo>
                  <a:lnTo>
                    <a:pt x="30458" y="8470"/>
                  </a:lnTo>
                  <a:cubicBezTo>
                    <a:pt x="20333" y="-861"/>
                    <a:pt x="7458" y="-3306"/>
                    <a:pt x="1602" y="2990"/>
                  </a:cubicBezTo>
                  <a:lnTo>
                    <a:pt x="1602" y="2990"/>
                  </a:lnTo>
                  <a:cubicBezTo>
                    <a:pt x="-4208" y="9282"/>
                    <a:pt x="-772" y="21951"/>
                    <a:pt x="9341" y="31354"/>
                  </a:cubicBezTo>
                  <a:lnTo>
                    <a:pt x="138222" y="150607"/>
                  </a:lnTo>
                  <a:cubicBezTo>
                    <a:pt x="148312" y="160010"/>
                    <a:pt x="161187" y="162464"/>
                    <a:pt x="167043" y="156078"/>
                  </a:cubicBezTo>
                  <a:lnTo>
                    <a:pt x="167043" y="156078"/>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499" name="Freeform 2498">
              <a:extLst>
                <a:ext uri="{FF2B5EF4-FFF2-40B4-BE49-F238E27FC236}">
                  <a16:creationId xmlns:a16="http://schemas.microsoft.com/office/drawing/2014/main" id="{34C0CBDD-9929-6CF5-EC7B-56BC176FA797}"/>
                </a:ext>
              </a:extLst>
            </p:cNvPr>
            <p:cNvSpPr/>
            <p:nvPr/>
          </p:nvSpPr>
          <p:spPr>
            <a:xfrm flipV="1">
              <a:off x="5673143" y="4417575"/>
              <a:ext cx="124726" cy="117401"/>
            </a:xfrm>
            <a:custGeom>
              <a:avLst/>
              <a:gdLst>
                <a:gd name="connsiteX0" fmla="*/ 120579 w 124726"/>
                <a:gd name="connsiteY0" fmla="*/ 113503 h 117401"/>
                <a:gd name="connsiteX1" fmla="*/ 117326 w 124726"/>
                <a:gd name="connsiteY1" fmla="*/ 90839 h 117401"/>
                <a:gd name="connsiteX2" fmla="*/ 25245 w 124726"/>
                <a:gd name="connsiteY2" fmla="*/ 5596 h 117401"/>
                <a:gd name="connsiteX3" fmla="*/ 2382 w 124726"/>
                <a:gd name="connsiteY3" fmla="*/ 4111 h 117401"/>
                <a:gd name="connsiteX4" fmla="*/ 2382 w 124726"/>
                <a:gd name="connsiteY4" fmla="*/ 4111 h 117401"/>
                <a:gd name="connsiteX5" fmla="*/ 5658 w 124726"/>
                <a:gd name="connsiteY5" fmla="*/ 26762 h 117401"/>
                <a:gd name="connsiteX6" fmla="*/ 97738 w 124726"/>
                <a:gd name="connsiteY6" fmla="*/ 112022 h 117401"/>
                <a:gd name="connsiteX7" fmla="*/ 120579 w 124726"/>
                <a:gd name="connsiteY7" fmla="*/ 113503 h 117401"/>
                <a:gd name="connsiteX8" fmla="*/ 120579 w 124726"/>
                <a:gd name="connsiteY8" fmla="*/ 113503 h 117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26" h="117401">
                  <a:moveTo>
                    <a:pt x="120579" y="113503"/>
                  </a:moveTo>
                  <a:cubicBezTo>
                    <a:pt x="125989" y="107657"/>
                    <a:pt x="124505" y="97509"/>
                    <a:pt x="117326" y="90839"/>
                  </a:cubicBezTo>
                  <a:lnTo>
                    <a:pt x="25245" y="5596"/>
                  </a:lnTo>
                  <a:cubicBezTo>
                    <a:pt x="18054" y="-1146"/>
                    <a:pt x="7815" y="-1748"/>
                    <a:pt x="2382" y="4111"/>
                  </a:cubicBezTo>
                  <a:lnTo>
                    <a:pt x="2382" y="4111"/>
                  </a:lnTo>
                  <a:cubicBezTo>
                    <a:pt x="-3029" y="9961"/>
                    <a:pt x="-1579" y="20105"/>
                    <a:pt x="5658" y="26762"/>
                  </a:cubicBezTo>
                  <a:lnTo>
                    <a:pt x="97738" y="112022"/>
                  </a:lnTo>
                  <a:cubicBezTo>
                    <a:pt x="104929" y="118692"/>
                    <a:pt x="115100" y="119366"/>
                    <a:pt x="120579" y="113503"/>
                  </a:cubicBezTo>
                  <a:lnTo>
                    <a:pt x="120579" y="113503"/>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01" name="Freeform 2500">
              <a:extLst>
                <a:ext uri="{FF2B5EF4-FFF2-40B4-BE49-F238E27FC236}">
                  <a16:creationId xmlns:a16="http://schemas.microsoft.com/office/drawing/2014/main" id="{96CBF1E6-8F05-C7DF-D79E-1C0F7336B517}"/>
                </a:ext>
              </a:extLst>
            </p:cNvPr>
            <p:cNvSpPr/>
            <p:nvPr/>
          </p:nvSpPr>
          <p:spPr>
            <a:xfrm flipV="1">
              <a:off x="6220162" y="3911100"/>
              <a:ext cx="124762" cy="117447"/>
            </a:xfrm>
            <a:custGeom>
              <a:avLst/>
              <a:gdLst>
                <a:gd name="connsiteX0" fmla="*/ 120273 w 124762"/>
                <a:gd name="connsiteY0" fmla="*/ 112997 h 117447"/>
                <a:gd name="connsiteX1" fmla="*/ 117009 w 124762"/>
                <a:gd name="connsiteY1" fmla="*/ 90266 h 117447"/>
                <a:gd name="connsiteX2" fmla="*/ 24940 w 124762"/>
                <a:gd name="connsiteY2" fmla="*/ 5007 h 117447"/>
                <a:gd name="connsiteX3" fmla="*/ 2031 w 124762"/>
                <a:gd name="connsiteY3" fmla="*/ 3525 h 117447"/>
                <a:gd name="connsiteX4" fmla="*/ 2031 w 124762"/>
                <a:gd name="connsiteY4" fmla="*/ 3525 h 117447"/>
                <a:gd name="connsiteX5" fmla="*/ 5295 w 124762"/>
                <a:gd name="connsiteY5" fmla="*/ 26265 h 117447"/>
                <a:gd name="connsiteX6" fmla="*/ 97399 w 124762"/>
                <a:gd name="connsiteY6" fmla="*/ 111511 h 117447"/>
                <a:gd name="connsiteX7" fmla="*/ 120273 w 124762"/>
                <a:gd name="connsiteY7" fmla="*/ 112997 h 117447"/>
                <a:gd name="connsiteX8" fmla="*/ 120273 w 124762"/>
                <a:gd name="connsiteY8" fmla="*/ 112997 h 117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62" h="117447">
                  <a:moveTo>
                    <a:pt x="120273" y="112997"/>
                  </a:moveTo>
                  <a:cubicBezTo>
                    <a:pt x="125661" y="107080"/>
                    <a:pt x="124177" y="96924"/>
                    <a:pt x="117009" y="90266"/>
                  </a:cubicBezTo>
                  <a:lnTo>
                    <a:pt x="24940" y="5007"/>
                  </a:lnTo>
                  <a:cubicBezTo>
                    <a:pt x="17726" y="-1651"/>
                    <a:pt x="7475" y="-2325"/>
                    <a:pt x="2031" y="3525"/>
                  </a:cubicBezTo>
                  <a:lnTo>
                    <a:pt x="2031" y="3525"/>
                  </a:lnTo>
                  <a:cubicBezTo>
                    <a:pt x="-3403" y="9450"/>
                    <a:pt x="-1919" y="19594"/>
                    <a:pt x="5295" y="26265"/>
                  </a:cubicBezTo>
                  <a:lnTo>
                    <a:pt x="97399" y="111511"/>
                  </a:lnTo>
                  <a:cubicBezTo>
                    <a:pt x="104612" y="118183"/>
                    <a:pt x="114783" y="118857"/>
                    <a:pt x="120273" y="112997"/>
                  </a:cubicBezTo>
                  <a:lnTo>
                    <a:pt x="120273" y="112997"/>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05" name="Freeform 2504">
              <a:extLst>
                <a:ext uri="{FF2B5EF4-FFF2-40B4-BE49-F238E27FC236}">
                  <a16:creationId xmlns:a16="http://schemas.microsoft.com/office/drawing/2014/main" id="{B4887E1B-A17B-F3F9-1369-1EC0BEEB105B}"/>
                </a:ext>
              </a:extLst>
            </p:cNvPr>
            <p:cNvSpPr/>
            <p:nvPr/>
          </p:nvSpPr>
          <p:spPr>
            <a:xfrm flipV="1">
              <a:off x="5200130" y="3916051"/>
              <a:ext cx="1052997" cy="888613"/>
            </a:xfrm>
            <a:custGeom>
              <a:avLst/>
              <a:gdLst>
                <a:gd name="connsiteX0" fmla="*/ 19939 w 1052997"/>
                <a:gd name="connsiteY0" fmla="*/ 89676 h 888613"/>
                <a:gd name="connsiteX1" fmla="*/ 20192 w 1052997"/>
                <a:gd name="connsiteY1" fmla="*/ 89381 h 888613"/>
                <a:gd name="connsiteX2" fmla="*/ 18324 w 1052997"/>
                <a:gd name="connsiteY2" fmla="*/ 88421 h 888613"/>
                <a:gd name="connsiteX3" fmla="*/ 9870 w 1052997"/>
                <a:gd name="connsiteY3" fmla="*/ 18063 h 888613"/>
                <a:gd name="connsiteX4" fmla="*/ 80346 w 1052997"/>
                <a:gd name="connsiteY4" fmla="*/ 11472 h 888613"/>
                <a:gd name="connsiteX5" fmla="*/ 81898 w 1052997"/>
                <a:gd name="connsiteY5" fmla="*/ 13399 h 888613"/>
                <a:gd name="connsiteX6" fmla="*/ 82214 w 1052997"/>
                <a:gd name="connsiteY6" fmla="*/ 13034 h 888613"/>
                <a:gd name="connsiteX7" fmla="*/ 768513 w 1052997"/>
                <a:gd name="connsiteY7" fmla="*/ 652600 h 888613"/>
                <a:gd name="connsiteX8" fmla="*/ 1052116 w 1052997"/>
                <a:gd name="connsiteY8" fmla="*/ 878427 h 888613"/>
                <a:gd name="connsiteX9" fmla="*/ 1048897 w 1052997"/>
                <a:gd name="connsiteY9" fmla="*/ 888583 h 888613"/>
                <a:gd name="connsiteX10" fmla="*/ 19939 w 1052997"/>
                <a:gd name="connsiteY10" fmla="*/ 89676 h 88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2997" h="888613">
                  <a:moveTo>
                    <a:pt x="19939" y="89676"/>
                  </a:moveTo>
                  <a:lnTo>
                    <a:pt x="20192" y="89381"/>
                  </a:lnTo>
                  <a:cubicBezTo>
                    <a:pt x="19645" y="88948"/>
                    <a:pt x="18887" y="88868"/>
                    <a:pt x="18324" y="88421"/>
                  </a:cubicBezTo>
                  <a:cubicBezTo>
                    <a:pt x="-3488" y="70795"/>
                    <a:pt x="-7300" y="39241"/>
                    <a:pt x="9870" y="18063"/>
                  </a:cubicBezTo>
                  <a:cubicBezTo>
                    <a:pt x="26966" y="-3187"/>
                    <a:pt x="58564" y="-6155"/>
                    <a:pt x="80346" y="11472"/>
                  </a:cubicBezTo>
                  <a:cubicBezTo>
                    <a:pt x="80997" y="11985"/>
                    <a:pt x="81251" y="12806"/>
                    <a:pt x="81898" y="13399"/>
                  </a:cubicBezTo>
                  <a:lnTo>
                    <a:pt x="82214" y="13034"/>
                  </a:lnTo>
                  <a:lnTo>
                    <a:pt x="768513" y="652600"/>
                  </a:lnTo>
                  <a:lnTo>
                    <a:pt x="1052116" y="878427"/>
                  </a:lnTo>
                  <a:lnTo>
                    <a:pt x="1048897" y="888583"/>
                  </a:lnTo>
                  <a:lnTo>
                    <a:pt x="19939" y="89676"/>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07" name="Freeform 2506">
              <a:extLst>
                <a:ext uri="{FF2B5EF4-FFF2-40B4-BE49-F238E27FC236}">
                  <a16:creationId xmlns:a16="http://schemas.microsoft.com/office/drawing/2014/main" id="{0CA4B224-ADC5-63F8-6534-094BF159AA64}"/>
                </a:ext>
              </a:extLst>
            </p:cNvPr>
            <p:cNvSpPr/>
            <p:nvPr/>
          </p:nvSpPr>
          <p:spPr>
            <a:xfrm flipV="1">
              <a:off x="5230887" y="4732600"/>
              <a:ext cx="37923" cy="37920"/>
            </a:xfrm>
            <a:custGeom>
              <a:avLst/>
              <a:gdLst>
                <a:gd name="connsiteX0" fmla="*/ 33114 w 37923"/>
                <a:gd name="connsiteY0" fmla="*/ 31298 h 37920"/>
                <a:gd name="connsiteX1" fmla="*/ 30305 w 37923"/>
                <a:gd name="connsiteY1" fmla="*/ 4554 h 37920"/>
                <a:gd name="connsiteX2" fmla="*/ 3628 w 37923"/>
                <a:gd name="connsiteY2" fmla="*/ 7446 h 37920"/>
                <a:gd name="connsiteX3" fmla="*/ 6474 w 37923"/>
                <a:gd name="connsiteY3" fmla="*/ 34109 h 37920"/>
                <a:gd name="connsiteX4" fmla="*/ 33114 w 37923"/>
                <a:gd name="connsiteY4" fmla="*/ 31298 h 37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23" h="37920">
                  <a:moveTo>
                    <a:pt x="33114" y="31298"/>
                  </a:moveTo>
                  <a:cubicBezTo>
                    <a:pt x="39745" y="23087"/>
                    <a:pt x="38442" y="11159"/>
                    <a:pt x="30305" y="4554"/>
                  </a:cubicBezTo>
                  <a:cubicBezTo>
                    <a:pt x="22092" y="-1957"/>
                    <a:pt x="10179" y="-689"/>
                    <a:pt x="3628" y="7446"/>
                  </a:cubicBezTo>
                  <a:cubicBezTo>
                    <a:pt x="-2921" y="15670"/>
                    <a:pt x="-1682" y="27598"/>
                    <a:pt x="6474" y="34109"/>
                  </a:cubicBezTo>
                  <a:cubicBezTo>
                    <a:pt x="14638" y="40713"/>
                    <a:pt x="26569" y="39375"/>
                    <a:pt x="33114" y="31298"/>
                  </a:cubicBez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08" name="Freeform 2507">
              <a:extLst>
                <a:ext uri="{FF2B5EF4-FFF2-40B4-BE49-F238E27FC236}">
                  <a16:creationId xmlns:a16="http://schemas.microsoft.com/office/drawing/2014/main" id="{DAA15B3F-DAE7-20CC-0BF6-FFE800EC4B79}"/>
                </a:ext>
              </a:extLst>
            </p:cNvPr>
            <p:cNvSpPr/>
            <p:nvPr/>
          </p:nvSpPr>
          <p:spPr>
            <a:xfrm flipV="1">
              <a:off x="6511894" y="3428995"/>
              <a:ext cx="1226071" cy="1138853"/>
            </a:xfrm>
            <a:custGeom>
              <a:avLst/>
              <a:gdLst>
                <a:gd name="connsiteX0" fmla="*/ 1224274 w 1226071"/>
                <a:gd name="connsiteY0" fmla="*/ 1111979 h 1138853"/>
                <a:gd name="connsiteX1" fmla="*/ 22686 w 1226071"/>
                <a:gd name="connsiteY1" fmla="*/ -428 h 1138853"/>
                <a:gd name="connsiteX2" fmla="*/ -1798 w 1226071"/>
                <a:gd name="connsiteY2" fmla="*/ 26016 h 1138853"/>
                <a:gd name="connsiteX3" fmla="*/ 1199847 w 1226071"/>
                <a:gd name="connsiteY3" fmla="*/ 1138425 h 1138853"/>
                <a:gd name="connsiteX4" fmla="*/ 1224274 w 1226071"/>
                <a:gd name="connsiteY4" fmla="*/ 1111979 h 1138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71" h="1138853">
                  <a:moveTo>
                    <a:pt x="1224274" y="1111979"/>
                  </a:moveTo>
                  <a:lnTo>
                    <a:pt x="22686" y="-428"/>
                  </a:lnTo>
                  <a:lnTo>
                    <a:pt x="-1798" y="26016"/>
                  </a:lnTo>
                  <a:lnTo>
                    <a:pt x="1199847" y="1138425"/>
                  </a:lnTo>
                  <a:lnTo>
                    <a:pt x="1224274" y="1111979"/>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09" name="Freeform 2508">
              <a:extLst>
                <a:ext uri="{FF2B5EF4-FFF2-40B4-BE49-F238E27FC236}">
                  <a16:creationId xmlns:a16="http://schemas.microsoft.com/office/drawing/2014/main" id="{51FC538E-2E36-9DB4-1F29-81A5136D2E3C}"/>
                </a:ext>
              </a:extLst>
            </p:cNvPr>
            <p:cNvSpPr/>
            <p:nvPr/>
          </p:nvSpPr>
          <p:spPr>
            <a:xfrm flipV="1">
              <a:off x="6511894" y="3428995"/>
              <a:ext cx="1226071" cy="1138853"/>
            </a:xfrm>
            <a:custGeom>
              <a:avLst/>
              <a:gdLst>
                <a:gd name="connsiteX0" fmla="*/ 1224274 w 1226071"/>
                <a:gd name="connsiteY0" fmla="*/ 1111979 h 1138853"/>
                <a:gd name="connsiteX1" fmla="*/ 22686 w 1226071"/>
                <a:gd name="connsiteY1" fmla="*/ -428 h 1138853"/>
                <a:gd name="connsiteX2" fmla="*/ -1798 w 1226071"/>
                <a:gd name="connsiteY2" fmla="*/ 26016 h 1138853"/>
                <a:gd name="connsiteX3" fmla="*/ 1199847 w 1226071"/>
                <a:gd name="connsiteY3" fmla="*/ 1138425 h 1138853"/>
              </a:gdLst>
              <a:ahLst/>
              <a:cxnLst>
                <a:cxn ang="0">
                  <a:pos x="connsiteX0" y="connsiteY0"/>
                </a:cxn>
                <a:cxn ang="0">
                  <a:pos x="connsiteX1" y="connsiteY1"/>
                </a:cxn>
                <a:cxn ang="0">
                  <a:pos x="connsiteX2" y="connsiteY2"/>
                </a:cxn>
                <a:cxn ang="0">
                  <a:pos x="connsiteX3" y="connsiteY3"/>
                </a:cxn>
              </a:cxnLst>
              <a:rect l="l" t="t" r="r" b="b"/>
              <a:pathLst>
                <a:path w="1226071" h="1138853">
                  <a:moveTo>
                    <a:pt x="1224274" y="1111979"/>
                  </a:moveTo>
                  <a:lnTo>
                    <a:pt x="22686" y="-428"/>
                  </a:lnTo>
                  <a:lnTo>
                    <a:pt x="-1798" y="26016"/>
                  </a:lnTo>
                  <a:lnTo>
                    <a:pt x="1199847" y="1138425"/>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0" name="Freeform 2509">
              <a:extLst>
                <a:ext uri="{FF2B5EF4-FFF2-40B4-BE49-F238E27FC236}">
                  <a16:creationId xmlns:a16="http://schemas.microsoft.com/office/drawing/2014/main" id="{86CA07C7-7A73-077C-2423-CCB0608AD466}"/>
                </a:ext>
              </a:extLst>
            </p:cNvPr>
            <p:cNvSpPr/>
            <p:nvPr/>
          </p:nvSpPr>
          <p:spPr>
            <a:xfrm flipV="1">
              <a:off x="6507887" y="3424665"/>
              <a:ext cx="1211940" cy="1123557"/>
            </a:xfrm>
            <a:custGeom>
              <a:avLst/>
              <a:gdLst>
                <a:gd name="connsiteX0" fmla="*/ 1210150 w 1211940"/>
                <a:gd name="connsiteY0" fmla="*/ 1112001 h 1123557"/>
                <a:gd name="connsiteX1" fmla="*/ 8505 w 1211940"/>
                <a:gd name="connsiteY1" fmla="*/ -441 h 1123557"/>
                <a:gd name="connsiteX2" fmla="*/ -1790 w 1211940"/>
                <a:gd name="connsiteY2" fmla="*/ 10675 h 1123557"/>
                <a:gd name="connsiteX3" fmla="*/ 1199877 w 1211940"/>
                <a:gd name="connsiteY3" fmla="*/ 1123117 h 1123557"/>
                <a:gd name="connsiteX4" fmla="*/ 1210150 w 1211940"/>
                <a:gd name="connsiteY4" fmla="*/ 1112001 h 1123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1940" h="1123557">
                  <a:moveTo>
                    <a:pt x="1210150" y="1112001"/>
                  </a:moveTo>
                  <a:lnTo>
                    <a:pt x="8505" y="-441"/>
                  </a:lnTo>
                  <a:lnTo>
                    <a:pt x="-1790" y="10675"/>
                  </a:lnTo>
                  <a:lnTo>
                    <a:pt x="1199877" y="1123117"/>
                  </a:lnTo>
                  <a:lnTo>
                    <a:pt x="1210150" y="1112001"/>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1" name="Freeform 2510">
              <a:extLst>
                <a:ext uri="{FF2B5EF4-FFF2-40B4-BE49-F238E27FC236}">
                  <a16:creationId xmlns:a16="http://schemas.microsoft.com/office/drawing/2014/main" id="{5C918E91-7BDE-7FBB-351E-F8C18412A0CF}"/>
                </a:ext>
              </a:extLst>
            </p:cNvPr>
            <p:cNvSpPr/>
            <p:nvPr/>
          </p:nvSpPr>
          <p:spPr>
            <a:xfrm flipV="1">
              <a:off x="6507887" y="3424665"/>
              <a:ext cx="1211940" cy="1123557"/>
            </a:xfrm>
            <a:custGeom>
              <a:avLst/>
              <a:gdLst>
                <a:gd name="connsiteX0" fmla="*/ 1210150 w 1211940"/>
                <a:gd name="connsiteY0" fmla="*/ 1112001 h 1123557"/>
                <a:gd name="connsiteX1" fmla="*/ 8505 w 1211940"/>
                <a:gd name="connsiteY1" fmla="*/ -441 h 1123557"/>
                <a:gd name="connsiteX2" fmla="*/ -1790 w 1211940"/>
                <a:gd name="connsiteY2" fmla="*/ 10675 h 1123557"/>
                <a:gd name="connsiteX3" fmla="*/ 1199877 w 1211940"/>
                <a:gd name="connsiteY3" fmla="*/ 1123117 h 1123557"/>
              </a:gdLst>
              <a:ahLst/>
              <a:cxnLst>
                <a:cxn ang="0">
                  <a:pos x="connsiteX0" y="connsiteY0"/>
                </a:cxn>
                <a:cxn ang="0">
                  <a:pos x="connsiteX1" y="connsiteY1"/>
                </a:cxn>
                <a:cxn ang="0">
                  <a:pos x="connsiteX2" y="connsiteY2"/>
                </a:cxn>
                <a:cxn ang="0">
                  <a:pos x="connsiteX3" y="connsiteY3"/>
                </a:cxn>
              </a:cxnLst>
              <a:rect l="l" t="t" r="r" b="b"/>
              <a:pathLst>
                <a:path w="1211940" h="1123557">
                  <a:moveTo>
                    <a:pt x="1210150" y="1112001"/>
                  </a:moveTo>
                  <a:lnTo>
                    <a:pt x="8505" y="-441"/>
                  </a:lnTo>
                  <a:lnTo>
                    <a:pt x="-1790" y="10675"/>
                  </a:lnTo>
                  <a:lnTo>
                    <a:pt x="1199877" y="1123117"/>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2" name="Freeform 2511">
              <a:extLst>
                <a:ext uri="{FF2B5EF4-FFF2-40B4-BE49-F238E27FC236}">
                  <a16:creationId xmlns:a16="http://schemas.microsoft.com/office/drawing/2014/main" id="{AB425617-BC89-6EEE-738B-83D3BF3873BB}"/>
                </a:ext>
              </a:extLst>
            </p:cNvPr>
            <p:cNvSpPr/>
            <p:nvPr/>
          </p:nvSpPr>
          <p:spPr>
            <a:xfrm flipV="1">
              <a:off x="6529141" y="4005683"/>
              <a:ext cx="561716" cy="517580"/>
            </a:xfrm>
            <a:custGeom>
              <a:avLst/>
              <a:gdLst>
                <a:gd name="connsiteX0" fmla="*/ -1591 w 561716"/>
                <a:gd name="connsiteY0" fmla="*/ -137 h 517580"/>
                <a:gd name="connsiteX1" fmla="*/ 261877 w 561716"/>
                <a:gd name="connsiteY1" fmla="*/ 282515 h 517580"/>
                <a:gd name="connsiteX2" fmla="*/ 560125 w 561716"/>
                <a:gd name="connsiteY2" fmla="*/ 517444 h 517580"/>
              </a:gdLst>
              <a:ahLst/>
              <a:cxnLst>
                <a:cxn ang="0">
                  <a:pos x="connsiteX0" y="connsiteY0"/>
                </a:cxn>
                <a:cxn ang="0">
                  <a:pos x="connsiteX1" y="connsiteY1"/>
                </a:cxn>
                <a:cxn ang="0">
                  <a:pos x="connsiteX2" y="connsiteY2"/>
                </a:cxn>
              </a:cxnLst>
              <a:rect l="l" t="t" r="r" b="b"/>
              <a:pathLst>
                <a:path w="561716" h="517580">
                  <a:moveTo>
                    <a:pt x="-1591" y="-137"/>
                  </a:moveTo>
                  <a:lnTo>
                    <a:pt x="261877" y="282515"/>
                  </a:lnTo>
                  <a:lnTo>
                    <a:pt x="560125" y="517444"/>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3" name="Freeform 2512">
              <a:extLst>
                <a:ext uri="{FF2B5EF4-FFF2-40B4-BE49-F238E27FC236}">
                  <a16:creationId xmlns:a16="http://schemas.microsoft.com/office/drawing/2014/main" id="{86062449-E12E-6C2B-03AD-36BD2D405F39}"/>
                </a:ext>
              </a:extLst>
            </p:cNvPr>
            <p:cNvSpPr/>
            <p:nvPr/>
          </p:nvSpPr>
          <p:spPr>
            <a:xfrm flipV="1">
              <a:off x="7138878" y="3441138"/>
              <a:ext cx="561705" cy="517649"/>
            </a:xfrm>
            <a:custGeom>
              <a:avLst/>
              <a:gdLst>
                <a:gd name="connsiteX0" fmla="*/ -1991 w 561705"/>
                <a:gd name="connsiteY0" fmla="*/ -755 h 517649"/>
                <a:gd name="connsiteX1" fmla="*/ 261546 w 561705"/>
                <a:gd name="connsiteY1" fmla="*/ 281974 h 517649"/>
                <a:gd name="connsiteX2" fmla="*/ 559715 w 561705"/>
                <a:gd name="connsiteY2" fmla="*/ 516894 h 517649"/>
              </a:gdLst>
              <a:ahLst/>
              <a:cxnLst>
                <a:cxn ang="0">
                  <a:pos x="connsiteX0" y="connsiteY0"/>
                </a:cxn>
                <a:cxn ang="0">
                  <a:pos x="connsiteX1" y="connsiteY1"/>
                </a:cxn>
                <a:cxn ang="0">
                  <a:pos x="connsiteX2" y="connsiteY2"/>
                </a:cxn>
              </a:cxnLst>
              <a:rect l="l" t="t" r="r" b="b"/>
              <a:pathLst>
                <a:path w="561705" h="517649">
                  <a:moveTo>
                    <a:pt x="-1991" y="-755"/>
                  </a:moveTo>
                  <a:lnTo>
                    <a:pt x="261546" y="281974"/>
                  </a:lnTo>
                  <a:lnTo>
                    <a:pt x="559715" y="516894"/>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4" name="Freeform 2513">
              <a:extLst>
                <a:ext uri="{FF2B5EF4-FFF2-40B4-BE49-F238E27FC236}">
                  <a16:creationId xmlns:a16="http://schemas.microsoft.com/office/drawing/2014/main" id="{7184F067-93FD-61DA-0A54-9F5E6CFC8AF6}"/>
                </a:ext>
              </a:extLst>
            </p:cNvPr>
            <p:cNvSpPr/>
            <p:nvPr/>
          </p:nvSpPr>
          <p:spPr>
            <a:xfrm flipV="1">
              <a:off x="6793192" y="3676012"/>
              <a:ext cx="608196" cy="562387"/>
            </a:xfrm>
            <a:custGeom>
              <a:avLst/>
              <a:gdLst>
                <a:gd name="connsiteX0" fmla="*/ -1780 w 608196"/>
                <a:gd name="connsiteY0" fmla="*/ -473 h 562387"/>
                <a:gd name="connsiteX1" fmla="*/ 280191 w 608196"/>
                <a:gd name="connsiteY1" fmla="*/ 301063 h 562387"/>
                <a:gd name="connsiteX2" fmla="*/ 606417 w 608196"/>
                <a:gd name="connsiteY2" fmla="*/ 561914 h 562387"/>
              </a:gdLst>
              <a:ahLst/>
              <a:cxnLst>
                <a:cxn ang="0">
                  <a:pos x="connsiteX0" y="connsiteY0"/>
                </a:cxn>
                <a:cxn ang="0">
                  <a:pos x="connsiteX1" y="connsiteY1"/>
                </a:cxn>
                <a:cxn ang="0">
                  <a:pos x="connsiteX2" y="connsiteY2"/>
                </a:cxn>
              </a:cxnLst>
              <a:rect l="l" t="t" r="r" b="b"/>
              <a:pathLst>
                <a:path w="608196" h="562387">
                  <a:moveTo>
                    <a:pt x="-1780" y="-473"/>
                  </a:moveTo>
                  <a:lnTo>
                    <a:pt x="280191" y="301063"/>
                  </a:lnTo>
                  <a:lnTo>
                    <a:pt x="606417" y="561914"/>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5" name="Freeform 2514">
              <a:extLst>
                <a:ext uri="{FF2B5EF4-FFF2-40B4-BE49-F238E27FC236}">
                  <a16:creationId xmlns:a16="http://schemas.microsoft.com/office/drawing/2014/main" id="{2D004301-82FE-932B-BA93-C4003566F7FA}"/>
                </a:ext>
              </a:extLst>
            </p:cNvPr>
            <p:cNvSpPr/>
            <p:nvPr/>
          </p:nvSpPr>
          <p:spPr>
            <a:xfrm flipV="1">
              <a:off x="6989722" y="3860213"/>
              <a:ext cx="171086" cy="160133"/>
            </a:xfrm>
            <a:custGeom>
              <a:avLst/>
              <a:gdLst>
                <a:gd name="connsiteX0" fmla="*/ 166476 w 171086"/>
                <a:gd name="connsiteY0" fmla="*/ 156091 h 160133"/>
                <a:gd name="connsiteX1" fmla="*/ 158794 w 171086"/>
                <a:gd name="connsiteY1" fmla="*/ 127808 h 160133"/>
                <a:gd name="connsiteX2" fmla="*/ 29936 w 171086"/>
                <a:gd name="connsiteY2" fmla="*/ 8473 h 160133"/>
                <a:gd name="connsiteX3" fmla="*/ 1080 w 171086"/>
                <a:gd name="connsiteY3" fmla="*/ 3002 h 160133"/>
                <a:gd name="connsiteX4" fmla="*/ 1080 w 171086"/>
                <a:gd name="connsiteY4" fmla="*/ 3002 h 160133"/>
                <a:gd name="connsiteX5" fmla="*/ 8774 w 171086"/>
                <a:gd name="connsiteY5" fmla="*/ 31365 h 160133"/>
                <a:gd name="connsiteX6" fmla="*/ 137700 w 171086"/>
                <a:gd name="connsiteY6" fmla="*/ 150620 h 160133"/>
                <a:gd name="connsiteX7" fmla="*/ 166476 w 171086"/>
                <a:gd name="connsiteY7" fmla="*/ 156091 h 160133"/>
                <a:gd name="connsiteX8" fmla="*/ 166476 w 171086"/>
                <a:gd name="connsiteY8" fmla="*/ 156091 h 16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086" h="160133">
                  <a:moveTo>
                    <a:pt x="166476" y="156091"/>
                  </a:moveTo>
                  <a:cubicBezTo>
                    <a:pt x="172332" y="149799"/>
                    <a:pt x="168850" y="137139"/>
                    <a:pt x="158794" y="127808"/>
                  </a:cubicBezTo>
                  <a:lnTo>
                    <a:pt x="29936" y="8473"/>
                  </a:lnTo>
                  <a:cubicBezTo>
                    <a:pt x="19800" y="-849"/>
                    <a:pt x="6925" y="-3295"/>
                    <a:pt x="1080" y="3002"/>
                  </a:cubicBezTo>
                  <a:lnTo>
                    <a:pt x="1080" y="3002"/>
                  </a:lnTo>
                  <a:cubicBezTo>
                    <a:pt x="-4775" y="9294"/>
                    <a:pt x="-1294" y="21954"/>
                    <a:pt x="8774" y="31365"/>
                  </a:cubicBezTo>
                  <a:lnTo>
                    <a:pt x="137700" y="150620"/>
                  </a:lnTo>
                  <a:cubicBezTo>
                    <a:pt x="147768" y="160022"/>
                    <a:pt x="160643" y="162468"/>
                    <a:pt x="166476" y="156091"/>
                  </a:cubicBezTo>
                  <a:lnTo>
                    <a:pt x="166476" y="156091"/>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6" name="Freeform 2515">
              <a:extLst>
                <a:ext uri="{FF2B5EF4-FFF2-40B4-BE49-F238E27FC236}">
                  <a16:creationId xmlns:a16="http://schemas.microsoft.com/office/drawing/2014/main" id="{BFDBBE2A-DB4B-4425-8114-09C0994446EB}"/>
                </a:ext>
              </a:extLst>
            </p:cNvPr>
            <p:cNvSpPr/>
            <p:nvPr/>
          </p:nvSpPr>
          <p:spPr>
            <a:xfrm flipV="1">
              <a:off x="6989722" y="3860213"/>
              <a:ext cx="171086" cy="160133"/>
            </a:xfrm>
            <a:custGeom>
              <a:avLst/>
              <a:gdLst>
                <a:gd name="connsiteX0" fmla="*/ 166476 w 171086"/>
                <a:gd name="connsiteY0" fmla="*/ 156091 h 160133"/>
                <a:gd name="connsiteX1" fmla="*/ 158794 w 171086"/>
                <a:gd name="connsiteY1" fmla="*/ 127808 h 160133"/>
                <a:gd name="connsiteX2" fmla="*/ 29936 w 171086"/>
                <a:gd name="connsiteY2" fmla="*/ 8473 h 160133"/>
                <a:gd name="connsiteX3" fmla="*/ 1080 w 171086"/>
                <a:gd name="connsiteY3" fmla="*/ 3002 h 160133"/>
                <a:gd name="connsiteX4" fmla="*/ 1080 w 171086"/>
                <a:gd name="connsiteY4" fmla="*/ 3002 h 160133"/>
                <a:gd name="connsiteX5" fmla="*/ 8774 w 171086"/>
                <a:gd name="connsiteY5" fmla="*/ 31365 h 160133"/>
                <a:gd name="connsiteX6" fmla="*/ 137700 w 171086"/>
                <a:gd name="connsiteY6" fmla="*/ 150620 h 160133"/>
                <a:gd name="connsiteX7" fmla="*/ 166476 w 171086"/>
                <a:gd name="connsiteY7" fmla="*/ 156091 h 16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086" h="160133">
                  <a:moveTo>
                    <a:pt x="166476" y="156091"/>
                  </a:moveTo>
                  <a:cubicBezTo>
                    <a:pt x="172332" y="149799"/>
                    <a:pt x="168850" y="137139"/>
                    <a:pt x="158794" y="127808"/>
                  </a:cubicBezTo>
                  <a:lnTo>
                    <a:pt x="29936" y="8473"/>
                  </a:lnTo>
                  <a:cubicBezTo>
                    <a:pt x="19800" y="-849"/>
                    <a:pt x="6925" y="-3295"/>
                    <a:pt x="1080" y="3002"/>
                  </a:cubicBezTo>
                  <a:lnTo>
                    <a:pt x="1080" y="3002"/>
                  </a:lnTo>
                  <a:cubicBezTo>
                    <a:pt x="-4775" y="9294"/>
                    <a:pt x="-1294" y="21954"/>
                    <a:pt x="8774" y="31365"/>
                  </a:cubicBezTo>
                  <a:lnTo>
                    <a:pt x="137700" y="150620"/>
                  </a:lnTo>
                  <a:cubicBezTo>
                    <a:pt x="147768" y="160022"/>
                    <a:pt x="160643" y="162468"/>
                    <a:pt x="166476" y="15609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7" name="Freeform 2516">
              <a:extLst>
                <a:ext uri="{FF2B5EF4-FFF2-40B4-BE49-F238E27FC236}">
                  <a16:creationId xmlns:a16="http://schemas.microsoft.com/office/drawing/2014/main" id="{8EE82FF6-8B8C-8932-7A03-008DFF95B4B6}"/>
                </a:ext>
              </a:extLst>
            </p:cNvPr>
            <p:cNvSpPr/>
            <p:nvPr/>
          </p:nvSpPr>
          <p:spPr>
            <a:xfrm flipV="1">
              <a:off x="6502963" y="4428175"/>
              <a:ext cx="124748" cy="117392"/>
            </a:xfrm>
            <a:custGeom>
              <a:avLst/>
              <a:gdLst>
                <a:gd name="connsiteX0" fmla="*/ 120057 w 124748"/>
                <a:gd name="connsiteY0" fmla="*/ 113516 h 117392"/>
                <a:gd name="connsiteX1" fmla="*/ 116804 w 124748"/>
                <a:gd name="connsiteY1" fmla="*/ 90851 h 117392"/>
                <a:gd name="connsiteX2" fmla="*/ 24701 w 124748"/>
                <a:gd name="connsiteY2" fmla="*/ 5596 h 117392"/>
                <a:gd name="connsiteX3" fmla="*/ 1838 w 124748"/>
                <a:gd name="connsiteY3" fmla="*/ 4123 h 117392"/>
                <a:gd name="connsiteX4" fmla="*/ 1838 w 124748"/>
                <a:gd name="connsiteY4" fmla="*/ 4123 h 117392"/>
                <a:gd name="connsiteX5" fmla="*/ 5125 w 124748"/>
                <a:gd name="connsiteY5" fmla="*/ 26788 h 117392"/>
                <a:gd name="connsiteX6" fmla="*/ 97194 w 124748"/>
                <a:gd name="connsiteY6" fmla="*/ 112029 h 117392"/>
                <a:gd name="connsiteX7" fmla="*/ 120057 w 124748"/>
                <a:gd name="connsiteY7" fmla="*/ 113516 h 117392"/>
                <a:gd name="connsiteX8" fmla="*/ 120057 w 124748"/>
                <a:gd name="connsiteY8" fmla="*/ 113516 h 11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48" h="117392">
                  <a:moveTo>
                    <a:pt x="120057" y="113516"/>
                  </a:moveTo>
                  <a:cubicBezTo>
                    <a:pt x="125468" y="107670"/>
                    <a:pt x="123984" y="97522"/>
                    <a:pt x="116804" y="90851"/>
                  </a:cubicBezTo>
                  <a:lnTo>
                    <a:pt x="24701" y="5596"/>
                  </a:lnTo>
                  <a:cubicBezTo>
                    <a:pt x="17487" y="-1142"/>
                    <a:pt x="7271" y="-1727"/>
                    <a:pt x="1838" y="4123"/>
                  </a:cubicBezTo>
                  <a:lnTo>
                    <a:pt x="1838" y="4123"/>
                  </a:lnTo>
                  <a:cubicBezTo>
                    <a:pt x="-3573" y="9969"/>
                    <a:pt x="-2123" y="20126"/>
                    <a:pt x="5125" y="26788"/>
                  </a:cubicBezTo>
                  <a:lnTo>
                    <a:pt x="97194" y="112029"/>
                  </a:lnTo>
                  <a:cubicBezTo>
                    <a:pt x="104374" y="118692"/>
                    <a:pt x="114590" y="119366"/>
                    <a:pt x="120057" y="113516"/>
                  </a:cubicBezTo>
                  <a:lnTo>
                    <a:pt x="120057" y="113516"/>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8" name="Freeform 2517">
              <a:extLst>
                <a:ext uri="{FF2B5EF4-FFF2-40B4-BE49-F238E27FC236}">
                  <a16:creationId xmlns:a16="http://schemas.microsoft.com/office/drawing/2014/main" id="{AB20CFFA-352B-6338-DB31-3A447EE48C94}"/>
                </a:ext>
              </a:extLst>
            </p:cNvPr>
            <p:cNvSpPr/>
            <p:nvPr/>
          </p:nvSpPr>
          <p:spPr>
            <a:xfrm flipV="1">
              <a:off x="6502963" y="4428175"/>
              <a:ext cx="124748" cy="117392"/>
            </a:xfrm>
            <a:custGeom>
              <a:avLst/>
              <a:gdLst>
                <a:gd name="connsiteX0" fmla="*/ 120057 w 124748"/>
                <a:gd name="connsiteY0" fmla="*/ 113516 h 117392"/>
                <a:gd name="connsiteX1" fmla="*/ 116804 w 124748"/>
                <a:gd name="connsiteY1" fmla="*/ 90851 h 117392"/>
                <a:gd name="connsiteX2" fmla="*/ 24701 w 124748"/>
                <a:gd name="connsiteY2" fmla="*/ 5596 h 117392"/>
                <a:gd name="connsiteX3" fmla="*/ 1838 w 124748"/>
                <a:gd name="connsiteY3" fmla="*/ 4123 h 117392"/>
                <a:gd name="connsiteX4" fmla="*/ 1838 w 124748"/>
                <a:gd name="connsiteY4" fmla="*/ 4123 h 117392"/>
                <a:gd name="connsiteX5" fmla="*/ 5125 w 124748"/>
                <a:gd name="connsiteY5" fmla="*/ 26788 h 117392"/>
                <a:gd name="connsiteX6" fmla="*/ 97194 w 124748"/>
                <a:gd name="connsiteY6" fmla="*/ 112029 h 117392"/>
                <a:gd name="connsiteX7" fmla="*/ 120057 w 124748"/>
                <a:gd name="connsiteY7" fmla="*/ 113516 h 11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748" h="117392">
                  <a:moveTo>
                    <a:pt x="120057" y="113516"/>
                  </a:moveTo>
                  <a:cubicBezTo>
                    <a:pt x="125468" y="107670"/>
                    <a:pt x="123984" y="97522"/>
                    <a:pt x="116804" y="90851"/>
                  </a:cubicBezTo>
                  <a:lnTo>
                    <a:pt x="24701" y="5596"/>
                  </a:lnTo>
                  <a:cubicBezTo>
                    <a:pt x="17487" y="-1142"/>
                    <a:pt x="7271" y="-1727"/>
                    <a:pt x="1838" y="4123"/>
                  </a:cubicBezTo>
                  <a:lnTo>
                    <a:pt x="1838" y="4123"/>
                  </a:lnTo>
                  <a:cubicBezTo>
                    <a:pt x="-3573" y="9969"/>
                    <a:pt x="-2123" y="20126"/>
                    <a:pt x="5125" y="26788"/>
                  </a:cubicBezTo>
                  <a:lnTo>
                    <a:pt x="97194" y="112029"/>
                  </a:lnTo>
                  <a:cubicBezTo>
                    <a:pt x="104374" y="118692"/>
                    <a:pt x="114590" y="119366"/>
                    <a:pt x="120057" y="113516"/>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9" name="Freeform 2518">
              <a:extLst>
                <a:ext uri="{FF2B5EF4-FFF2-40B4-BE49-F238E27FC236}">
                  <a16:creationId xmlns:a16="http://schemas.microsoft.com/office/drawing/2014/main" id="{52B1703B-1289-D35C-A519-6C358AB58FFD}"/>
                </a:ext>
              </a:extLst>
            </p:cNvPr>
            <p:cNvSpPr/>
            <p:nvPr/>
          </p:nvSpPr>
          <p:spPr>
            <a:xfrm flipV="1">
              <a:off x="7049997" y="3921696"/>
              <a:ext cx="124775" cy="117447"/>
            </a:xfrm>
            <a:custGeom>
              <a:avLst/>
              <a:gdLst>
                <a:gd name="connsiteX0" fmla="*/ 119725 w 124775"/>
                <a:gd name="connsiteY0" fmla="*/ 113014 h 117447"/>
                <a:gd name="connsiteX1" fmla="*/ 116472 w 124775"/>
                <a:gd name="connsiteY1" fmla="*/ 90270 h 117447"/>
                <a:gd name="connsiteX2" fmla="*/ 24403 w 124775"/>
                <a:gd name="connsiteY2" fmla="*/ 5024 h 117447"/>
                <a:gd name="connsiteX3" fmla="*/ 1471 w 124775"/>
                <a:gd name="connsiteY3" fmla="*/ 3537 h 117447"/>
                <a:gd name="connsiteX4" fmla="*/ 1471 w 124775"/>
                <a:gd name="connsiteY4" fmla="*/ 3537 h 117447"/>
                <a:gd name="connsiteX5" fmla="*/ 4725 w 124775"/>
                <a:gd name="connsiteY5" fmla="*/ 26283 h 117447"/>
                <a:gd name="connsiteX6" fmla="*/ 96862 w 124775"/>
                <a:gd name="connsiteY6" fmla="*/ 111529 h 117447"/>
                <a:gd name="connsiteX7" fmla="*/ 119725 w 124775"/>
                <a:gd name="connsiteY7" fmla="*/ 113014 h 117447"/>
                <a:gd name="connsiteX8" fmla="*/ 119725 w 124775"/>
                <a:gd name="connsiteY8" fmla="*/ 113014 h 117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75" h="117447">
                  <a:moveTo>
                    <a:pt x="119725" y="113014"/>
                  </a:moveTo>
                  <a:cubicBezTo>
                    <a:pt x="125136" y="107098"/>
                    <a:pt x="123652" y="96941"/>
                    <a:pt x="116472" y="90270"/>
                  </a:cubicBezTo>
                  <a:lnTo>
                    <a:pt x="24403" y="5024"/>
                  </a:lnTo>
                  <a:cubicBezTo>
                    <a:pt x="17155" y="-1648"/>
                    <a:pt x="6939" y="-2308"/>
                    <a:pt x="1471" y="3537"/>
                  </a:cubicBezTo>
                  <a:lnTo>
                    <a:pt x="1471" y="3537"/>
                  </a:lnTo>
                  <a:cubicBezTo>
                    <a:pt x="-3939" y="9469"/>
                    <a:pt x="-2455" y="19624"/>
                    <a:pt x="4725" y="26283"/>
                  </a:cubicBezTo>
                  <a:lnTo>
                    <a:pt x="96862" y="111529"/>
                  </a:lnTo>
                  <a:cubicBezTo>
                    <a:pt x="104042" y="118192"/>
                    <a:pt x="114246" y="118866"/>
                    <a:pt x="119725" y="113014"/>
                  </a:cubicBezTo>
                  <a:lnTo>
                    <a:pt x="119725" y="113014"/>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0" name="Freeform 2519">
              <a:extLst>
                <a:ext uri="{FF2B5EF4-FFF2-40B4-BE49-F238E27FC236}">
                  <a16:creationId xmlns:a16="http://schemas.microsoft.com/office/drawing/2014/main" id="{4D9EDE6A-3B96-BEFC-A271-56E4254720A9}"/>
                </a:ext>
              </a:extLst>
            </p:cNvPr>
            <p:cNvSpPr/>
            <p:nvPr/>
          </p:nvSpPr>
          <p:spPr>
            <a:xfrm flipV="1">
              <a:off x="7049997" y="3921696"/>
              <a:ext cx="124775" cy="117447"/>
            </a:xfrm>
            <a:custGeom>
              <a:avLst/>
              <a:gdLst>
                <a:gd name="connsiteX0" fmla="*/ 119725 w 124775"/>
                <a:gd name="connsiteY0" fmla="*/ 113014 h 117447"/>
                <a:gd name="connsiteX1" fmla="*/ 116472 w 124775"/>
                <a:gd name="connsiteY1" fmla="*/ 90270 h 117447"/>
                <a:gd name="connsiteX2" fmla="*/ 24403 w 124775"/>
                <a:gd name="connsiteY2" fmla="*/ 5024 h 117447"/>
                <a:gd name="connsiteX3" fmla="*/ 1471 w 124775"/>
                <a:gd name="connsiteY3" fmla="*/ 3537 h 117447"/>
                <a:gd name="connsiteX4" fmla="*/ 1471 w 124775"/>
                <a:gd name="connsiteY4" fmla="*/ 3537 h 117447"/>
                <a:gd name="connsiteX5" fmla="*/ 4725 w 124775"/>
                <a:gd name="connsiteY5" fmla="*/ 26283 h 117447"/>
                <a:gd name="connsiteX6" fmla="*/ 96862 w 124775"/>
                <a:gd name="connsiteY6" fmla="*/ 111529 h 117447"/>
                <a:gd name="connsiteX7" fmla="*/ 119725 w 124775"/>
                <a:gd name="connsiteY7" fmla="*/ 113014 h 117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775" h="117447">
                  <a:moveTo>
                    <a:pt x="119725" y="113014"/>
                  </a:moveTo>
                  <a:cubicBezTo>
                    <a:pt x="125136" y="107098"/>
                    <a:pt x="123652" y="96941"/>
                    <a:pt x="116472" y="90270"/>
                  </a:cubicBezTo>
                  <a:lnTo>
                    <a:pt x="24403" y="5024"/>
                  </a:lnTo>
                  <a:cubicBezTo>
                    <a:pt x="17155" y="-1648"/>
                    <a:pt x="6939" y="-2308"/>
                    <a:pt x="1471" y="3537"/>
                  </a:cubicBezTo>
                  <a:lnTo>
                    <a:pt x="1471" y="3537"/>
                  </a:lnTo>
                  <a:cubicBezTo>
                    <a:pt x="-3939" y="9469"/>
                    <a:pt x="-2455" y="19624"/>
                    <a:pt x="4725" y="26283"/>
                  </a:cubicBezTo>
                  <a:lnTo>
                    <a:pt x="96862" y="111529"/>
                  </a:lnTo>
                  <a:cubicBezTo>
                    <a:pt x="104042" y="118192"/>
                    <a:pt x="114246" y="118866"/>
                    <a:pt x="119725" y="113014"/>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3" name="Freeform 2522">
              <a:extLst>
                <a:ext uri="{FF2B5EF4-FFF2-40B4-BE49-F238E27FC236}">
                  <a16:creationId xmlns:a16="http://schemas.microsoft.com/office/drawing/2014/main" id="{4B37F13D-4E70-34AA-9673-1D571E864871}"/>
                </a:ext>
              </a:extLst>
            </p:cNvPr>
            <p:cNvSpPr/>
            <p:nvPr/>
          </p:nvSpPr>
          <p:spPr>
            <a:xfrm flipV="1">
              <a:off x="6029951" y="3926653"/>
              <a:ext cx="1052973" cy="888609"/>
            </a:xfrm>
            <a:custGeom>
              <a:avLst/>
              <a:gdLst>
                <a:gd name="connsiteX0" fmla="*/ 19374 w 1052973"/>
                <a:gd name="connsiteY0" fmla="*/ 89709 h 888609"/>
                <a:gd name="connsiteX1" fmla="*/ 19670 w 1052973"/>
                <a:gd name="connsiteY1" fmla="*/ 89402 h 888609"/>
                <a:gd name="connsiteX2" fmla="*/ 17787 w 1052973"/>
                <a:gd name="connsiteY2" fmla="*/ 88442 h 888609"/>
                <a:gd name="connsiteX3" fmla="*/ 9317 w 1052973"/>
                <a:gd name="connsiteY3" fmla="*/ 18083 h 888609"/>
                <a:gd name="connsiteX4" fmla="*/ 79802 w 1052973"/>
                <a:gd name="connsiteY4" fmla="*/ 11492 h 888609"/>
                <a:gd name="connsiteX5" fmla="*/ 81354 w 1052973"/>
                <a:gd name="connsiteY5" fmla="*/ 13411 h 888609"/>
                <a:gd name="connsiteX6" fmla="*/ 81685 w 1052973"/>
                <a:gd name="connsiteY6" fmla="*/ 13045 h 888609"/>
                <a:gd name="connsiteX7" fmla="*/ 767956 w 1052973"/>
                <a:gd name="connsiteY7" fmla="*/ 652620 h 888609"/>
                <a:gd name="connsiteX8" fmla="*/ 1051548 w 1052973"/>
                <a:gd name="connsiteY8" fmla="*/ 878460 h 888609"/>
                <a:gd name="connsiteX9" fmla="*/ 1048375 w 1052973"/>
                <a:gd name="connsiteY9" fmla="*/ 888590 h 888609"/>
                <a:gd name="connsiteX10" fmla="*/ 19374 w 1052973"/>
                <a:gd name="connsiteY10" fmla="*/ 89709 h 888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2973" h="888609">
                  <a:moveTo>
                    <a:pt x="19374" y="89709"/>
                  </a:moveTo>
                  <a:lnTo>
                    <a:pt x="19670" y="89402"/>
                  </a:lnTo>
                  <a:cubicBezTo>
                    <a:pt x="19077" y="88955"/>
                    <a:pt x="18346" y="88889"/>
                    <a:pt x="17787" y="88442"/>
                  </a:cubicBezTo>
                  <a:cubicBezTo>
                    <a:pt x="-4003" y="70815"/>
                    <a:pt x="-7861" y="39262"/>
                    <a:pt x="9317" y="18083"/>
                  </a:cubicBezTo>
                  <a:cubicBezTo>
                    <a:pt x="26405" y="-3176"/>
                    <a:pt x="58011" y="-6148"/>
                    <a:pt x="79802" y="11492"/>
                  </a:cubicBezTo>
                  <a:cubicBezTo>
                    <a:pt x="80429" y="12005"/>
                    <a:pt x="80726" y="12817"/>
                    <a:pt x="81354" y="13411"/>
                  </a:cubicBezTo>
                  <a:lnTo>
                    <a:pt x="81685" y="13045"/>
                  </a:lnTo>
                  <a:lnTo>
                    <a:pt x="767956" y="652620"/>
                  </a:lnTo>
                  <a:lnTo>
                    <a:pt x="1051548" y="878460"/>
                  </a:lnTo>
                  <a:lnTo>
                    <a:pt x="1048375" y="888590"/>
                  </a:lnTo>
                  <a:lnTo>
                    <a:pt x="19374" y="89709"/>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4" name="Freeform 2523">
              <a:extLst>
                <a:ext uri="{FF2B5EF4-FFF2-40B4-BE49-F238E27FC236}">
                  <a16:creationId xmlns:a16="http://schemas.microsoft.com/office/drawing/2014/main" id="{670D2243-986F-693E-DB2C-8BF9A472CA16}"/>
                </a:ext>
              </a:extLst>
            </p:cNvPr>
            <p:cNvSpPr/>
            <p:nvPr/>
          </p:nvSpPr>
          <p:spPr>
            <a:xfrm flipV="1">
              <a:off x="6029951" y="3926653"/>
              <a:ext cx="1052973" cy="888609"/>
            </a:xfrm>
            <a:custGeom>
              <a:avLst/>
              <a:gdLst>
                <a:gd name="connsiteX0" fmla="*/ 19374 w 1052973"/>
                <a:gd name="connsiteY0" fmla="*/ 89709 h 888609"/>
                <a:gd name="connsiteX1" fmla="*/ 19670 w 1052973"/>
                <a:gd name="connsiteY1" fmla="*/ 89402 h 888609"/>
                <a:gd name="connsiteX2" fmla="*/ 17787 w 1052973"/>
                <a:gd name="connsiteY2" fmla="*/ 88442 h 888609"/>
                <a:gd name="connsiteX3" fmla="*/ 9317 w 1052973"/>
                <a:gd name="connsiteY3" fmla="*/ 18083 h 888609"/>
                <a:gd name="connsiteX4" fmla="*/ 79802 w 1052973"/>
                <a:gd name="connsiteY4" fmla="*/ 11492 h 888609"/>
                <a:gd name="connsiteX5" fmla="*/ 81354 w 1052973"/>
                <a:gd name="connsiteY5" fmla="*/ 13411 h 888609"/>
                <a:gd name="connsiteX6" fmla="*/ 81685 w 1052973"/>
                <a:gd name="connsiteY6" fmla="*/ 13045 h 888609"/>
                <a:gd name="connsiteX7" fmla="*/ 767956 w 1052973"/>
                <a:gd name="connsiteY7" fmla="*/ 652620 h 888609"/>
                <a:gd name="connsiteX8" fmla="*/ 1051548 w 1052973"/>
                <a:gd name="connsiteY8" fmla="*/ 878460 h 888609"/>
                <a:gd name="connsiteX9" fmla="*/ 1048375 w 1052973"/>
                <a:gd name="connsiteY9" fmla="*/ 888590 h 888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2973" h="888609">
                  <a:moveTo>
                    <a:pt x="19374" y="89709"/>
                  </a:moveTo>
                  <a:lnTo>
                    <a:pt x="19670" y="89402"/>
                  </a:lnTo>
                  <a:cubicBezTo>
                    <a:pt x="19077" y="88955"/>
                    <a:pt x="18346" y="88889"/>
                    <a:pt x="17787" y="88442"/>
                  </a:cubicBezTo>
                  <a:cubicBezTo>
                    <a:pt x="-4003" y="70815"/>
                    <a:pt x="-7861" y="39262"/>
                    <a:pt x="9317" y="18083"/>
                  </a:cubicBezTo>
                  <a:cubicBezTo>
                    <a:pt x="26405" y="-3176"/>
                    <a:pt x="58011" y="-6148"/>
                    <a:pt x="79802" y="11492"/>
                  </a:cubicBezTo>
                  <a:cubicBezTo>
                    <a:pt x="80429" y="12005"/>
                    <a:pt x="80726" y="12817"/>
                    <a:pt x="81354" y="13411"/>
                  </a:cubicBezTo>
                  <a:lnTo>
                    <a:pt x="81685" y="13045"/>
                  </a:lnTo>
                  <a:lnTo>
                    <a:pt x="767956" y="652620"/>
                  </a:lnTo>
                  <a:lnTo>
                    <a:pt x="1051548" y="878460"/>
                  </a:lnTo>
                  <a:lnTo>
                    <a:pt x="1048375" y="88859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5" name="Freeform 2524">
              <a:extLst>
                <a:ext uri="{FF2B5EF4-FFF2-40B4-BE49-F238E27FC236}">
                  <a16:creationId xmlns:a16="http://schemas.microsoft.com/office/drawing/2014/main" id="{6C1D4126-64DE-F30F-76A2-E046DBA51337}"/>
                </a:ext>
              </a:extLst>
            </p:cNvPr>
            <p:cNvSpPr/>
            <p:nvPr/>
          </p:nvSpPr>
          <p:spPr>
            <a:xfrm flipV="1">
              <a:off x="6060716" y="4743186"/>
              <a:ext cx="37924" cy="37920"/>
            </a:xfrm>
            <a:custGeom>
              <a:avLst/>
              <a:gdLst>
                <a:gd name="connsiteX0" fmla="*/ 32593 w 37924"/>
                <a:gd name="connsiteY0" fmla="*/ 31319 h 37920"/>
                <a:gd name="connsiteX1" fmla="*/ 29785 w 37924"/>
                <a:gd name="connsiteY1" fmla="*/ 4576 h 37920"/>
                <a:gd name="connsiteX2" fmla="*/ 3064 w 37924"/>
                <a:gd name="connsiteY2" fmla="*/ 7467 h 37920"/>
                <a:gd name="connsiteX3" fmla="*/ 5952 w 37924"/>
                <a:gd name="connsiteY3" fmla="*/ 34130 h 37920"/>
                <a:gd name="connsiteX4" fmla="*/ 32593 w 37924"/>
                <a:gd name="connsiteY4" fmla="*/ 31319 h 37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24" h="37920">
                  <a:moveTo>
                    <a:pt x="32593" y="31319"/>
                  </a:moveTo>
                  <a:cubicBezTo>
                    <a:pt x="39179" y="23095"/>
                    <a:pt x="37912" y="11167"/>
                    <a:pt x="29785" y="4576"/>
                  </a:cubicBezTo>
                  <a:cubicBezTo>
                    <a:pt x="21567" y="-1948"/>
                    <a:pt x="9650" y="-681"/>
                    <a:pt x="3064" y="7467"/>
                  </a:cubicBezTo>
                  <a:cubicBezTo>
                    <a:pt x="-3454" y="15678"/>
                    <a:pt x="-2233" y="27606"/>
                    <a:pt x="5952" y="34130"/>
                  </a:cubicBezTo>
                  <a:cubicBezTo>
                    <a:pt x="14090" y="40721"/>
                    <a:pt x="25995" y="39383"/>
                    <a:pt x="32593" y="31319"/>
                  </a:cubicBez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6" name="Freeform 2525">
              <a:extLst>
                <a:ext uri="{FF2B5EF4-FFF2-40B4-BE49-F238E27FC236}">
                  <a16:creationId xmlns:a16="http://schemas.microsoft.com/office/drawing/2014/main" id="{4009B906-13C7-D739-EFB5-F6E17095DB5C}"/>
                </a:ext>
              </a:extLst>
            </p:cNvPr>
            <p:cNvSpPr/>
            <p:nvPr/>
          </p:nvSpPr>
          <p:spPr>
            <a:xfrm flipV="1">
              <a:off x="6060716" y="4743186"/>
              <a:ext cx="37924" cy="37920"/>
            </a:xfrm>
            <a:custGeom>
              <a:avLst/>
              <a:gdLst>
                <a:gd name="connsiteX0" fmla="*/ 32593 w 37924"/>
                <a:gd name="connsiteY0" fmla="*/ 31319 h 37920"/>
                <a:gd name="connsiteX1" fmla="*/ 29785 w 37924"/>
                <a:gd name="connsiteY1" fmla="*/ 4576 h 37920"/>
                <a:gd name="connsiteX2" fmla="*/ 3064 w 37924"/>
                <a:gd name="connsiteY2" fmla="*/ 7467 h 37920"/>
                <a:gd name="connsiteX3" fmla="*/ 5952 w 37924"/>
                <a:gd name="connsiteY3" fmla="*/ 34130 h 37920"/>
                <a:gd name="connsiteX4" fmla="*/ 32593 w 37924"/>
                <a:gd name="connsiteY4" fmla="*/ 31319 h 37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24" h="37920">
                  <a:moveTo>
                    <a:pt x="32593" y="31319"/>
                  </a:moveTo>
                  <a:cubicBezTo>
                    <a:pt x="39179" y="23095"/>
                    <a:pt x="37912" y="11167"/>
                    <a:pt x="29785" y="4576"/>
                  </a:cubicBezTo>
                  <a:cubicBezTo>
                    <a:pt x="21567" y="-1948"/>
                    <a:pt x="9650" y="-681"/>
                    <a:pt x="3064" y="7467"/>
                  </a:cubicBezTo>
                  <a:cubicBezTo>
                    <a:pt x="-3454" y="15678"/>
                    <a:pt x="-2233" y="27606"/>
                    <a:pt x="5952" y="34130"/>
                  </a:cubicBezTo>
                  <a:cubicBezTo>
                    <a:pt x="14090" y="40721"/>
                    <a:pt x="25995" y="39383"/>
                    <a:pt x="32593" y="31319"/>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7" name="Freeform 2526">
              <a:extLst>
                <a:ext uri="{FF2B5EF4-FFF2-40B4-BE49-F238E27FC236}">
                  <a16:creationId xmlns:a16="http://schemas.microsoft.com/office/drawing/2014/main" id="{872AAEC5-9A9C-76C1-B35D-8755C691EFB5}"/>
                </a:ext>
              </a:extLst>
            </p:cNvPr>
            <p:cNvSpPr/>
            <p:nvPr/>
          </p:nvSpPr>
          <p:spPr>
            <a:xfrm flipV="1">
              <a:off x="6511894" y="3428995"/>
              <a:ext cx="1226071" cy="1138853"/>
            </a:xfrm>
            <a:custGeom>
              <a:avLst/>
              <a:gdLst>
                <a:gd name="connsiteX0" fmla="*/ 1224274 w 1226071"/>
                <a:gd name="connsiteY0" fmla="*/ 1111979 h 1138853"/>
                <a:gd name="connsiteX1" fmla="*/ 22686 w 1226071"/>
                <a:gd name="connsiteY1" fmla="*/ -428 h 1138853"/>
                <a:gd name="connsiteX2" fmla="*/ -1798 w 1226071"/>
                <a:gd name="connsiteY2" fmla="*/ 26016 h 1138853"/>
                <a:gd name="connsiteX3" fmla="*/ 1199847 w 1226071"/>
                <a:gd name="connsiteY3" fmla="*/ 1138425 h 1138853"/>
                <a:gd name="connsiteX4" fmla="*/ 1224274 w 1226071"/>
                <a:gd name="connsiteY4" fmla="*/ 1111979 h 1138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71" h="1138853">
                  <a:moveTo>
                    <a:pt x="1224274" y="1111979"/>
                  </a:moveTo>
                  <a:lnTo>
                    <a:pt x="22686" y="-428"/>
                  </a:lnTo>
                  <a:lnTo>
                    <a:pt x="-1798" y="26016"/>
                  </a:lnTo>
                  <a:lnTo>
                    <a:pt x="1199847" y="1138425"/>
                  </a:lnTo>
                  <a:lnTo>
                    <a:pt x="1224274" y="1111979"/>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8" name="Freeform 2527">
              <a:extLst>
                <a:ext uri="{FF2B5EF4-FFF2-40B4-BE49-F238E27FC236}">
                  <a16:creationId xmlns:a16="http://schemas.microsoft.com/office/drawing/2014/main" id="{9522A256-74BB-7D18-9293-997FE9D88219}"/>
                </a:ext>
              </a:extLst>
            </p:cNvPr>
            <p:cNvSpPr/>
            <p:nvPr/>
          </p:nvSpPr>
          <p:spPr>
            <a:xfrm flipV="1">
              <a:off x="6507887" y="3424665"/>
              <a:ext cx="1211940" cy="1123557"/>
            </a:xfrm>
            <a:custGeom>
              <a:avLst/>
              <a:gdLst>
                <a:gd name="connsiteX0" fmla="*/ 1210150 w 1211940"/>
                <a:gd name="connsiteY0" fmla="*/ 1112001 h 1123557"/>
                <a:gd name="connsiteX1" fmla="*/ 8505 w 1211940"/>
                <a:gd name="connsiteY1" fmla="*/ -441 h 1123557"/>
                <a:gd name="connsiteX2" fmla="*/ -1790 w 1211940"/>
                <a:gd name="connsiteY2" fmla="*/ 10675 h 1123557"/>
                <a:gd name="connsiteX3" fmla="*/ 1199877 w 1211940"/>
                <a:gd name="connsiteY3" fmla="*/ 1123117 h 1123557"/>
                <a:gd name="connsiteX4" fmla="*/ 1210150 w 1211940"/>
                <a:gd name="connsiteY4" fmla="*/ 1112001 h 1123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1940" h="1123557">
                  <a:moveTo>
                    <a:pt x="1210150" y="1112001"/>
                  </a:moveTo>
                  <a:lnTo>
                    <a:pt x="8505" y="-441"/>
                  </a:lnTo>
                  <a:lnTo>
                    <a:pt x="-1790" y="10675"/>
                  </a:lnTo>
                  <a:lnTo>
                    <a:pt x="1199877" y="1123117"/>
                  </a:lnTo>
                  <a:lnTo>
                    <a:pt x="1210150" y="1112001"/>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9" name="Freeform 2528">
              <a:extLst>
                <a:ext uri="{FF2B5EF4-FFF2-40B4-BE49-F238E27FC236}">
                  <a16:creationId xmlns:a16="http://schemas.microsoft.com/office/drawing/2014/main" id="{12A023E0-5844-9605-C685-962EEF1CC265}"/>
                </a:ext>
              </a:extLst>
            </p:cNvPr>
            <p:cNvSpPr/>
            <p:nvPr/>
          </p:nvSpPr>
          <p:spPr>
            <a:xfrm flipV="1">
              <a:off x="6529141" y="4005683"/>
              <a:ext cx="561716" cy="517580"/>
            </a:xfrm>
            <a:custGeom>
              <a:avLst/>
              <a:gdLst>
                <a:gd name="connsiteX0" fmla="*/ -1591 w 561716"/>
                <a:gd name="connsiteY0" fmla="*/ -137 h 517580"/>
                <a:gd name="connsiteX1" fmla="*/ 261877 w 561716"/>
                <a:gd name="connsiteY1" fmla="*/ 282515 h 517580"/>
                <a:gd name="connsiteX2" fmla="*/ 560125 w 561716"/>
                <a:gd name="connsiteY2" fmla="*/ 517444 h 517580"/>
              </a:gdLst>
              <a:ahLst/>
              <a:cxnLst>
                <a:cxn ang="0">
                  <a:pos x="connsiteX0" y="connsiteY0"/>
                </a:cxn>
                <a:cxn ang="0">
                  <a:pos x="connsiteX1" y="connsiteY1"/>
                </a:cxn>
                <a:cxn ang="0">
                  <a:pos x="connsiteX2" y="connsiteY2"/>
                </a:cxn>
              </a:cxnLst>
              <a:rect l="l" t="t" r="r" b="b"/>
              <a:pathLst>
                <a:path w="561716" h="517580">
                  <a:moveTo>
                    <a:pt x="-1591" y="-137"/>
                  </a:moveTo>
                  <a:lnTo>
                    <a:pt x="261877" y="282515"/>
                  </a:lnTo>
                  <a:lnTo>
                    <a:pt x="560125" y="517444"/>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0" name="Freeform 2529">
              <a:extLst>
                <a:ext uri="{FF2B5EF4-FFF2-40B4-BE49-F238E27FC236}">
                  <a16:creationId xmlns:a16="http://schemas.microsoft.com/office/drawing/2014/main" id="{51D6C64B-8B3C-CD6A-8A97-B23C13CAFE80}"/>
                </a:ext>
              </a:extLst>
            </p:cNvPr>
            <p:cNvSpPr/>
            <p:nvPr/>
          </p:nvSpPr>
          <p:spPr>
            <a:xfrm flipV="1">
              <a:off x="7138878" y="3441138"/>
              <a:ext cx="561705" cy="517649"/>
            </a:xfrm>
            <a:custGeom>
              <a:avLst/>
              <a:gdLst>
                <a:gd name="connsiteX0" fmla="*/ -1991 w 561705"/>
                <a:gd name="connsiteY0" fmla="*/ -755 h 517649"/>
                <a:gd name="connsiteX1" fmla="*/ 261546 w 561705"/>
                <a:gd name="connsiteY1" fmla="*/ 281974 h 517649"/>
                <a:gd name="connsiteX2" fmla="*/ 559715 w 561705"/>
                <a:gd name="connsiteY2" fmla="*/ 516894 h 517649"/>
              </a:gdLst>
              <a:ahLst/>
              <a:cxnLst>
                <a:cxn ang="0">
                  <a:pos x="connsiteX0" y="connsiteY0"/>
                </a:cxn>
                <a:cxn ang="0">
                  <a:pos x="connsiteX1" y="connsiteY1"/>
                </a:cxn>
                <a:cxn ang="0">
                  <a:pos x="connsiteX2" y="connsiteY2"/>
                </a:cxn>
              </a:cxnLst>
              <a:rect l="l" t="t" r="r" b="b"/>
              <a:pathLst>
                <a:path w="561705" h="517649">
                  <a:moveTo>
                    <a:pt x="-1991" y="-755"/>
                  </a:moveTo>
                  <a:lnTo>
                    <a:pt x="261546" y="281974"/>
                  </a:lnTo>
                  <a:lnTo>
                    <a:pt x="559715" y="516894"/>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1" name="Freeform 2530">
              <a:extLst>
                <a:ext uri="{FF2B5EF4-FFF2-40B4-BE49-F238E27FC236}">
                  <a16:creationId xmlns:a16="http://schemas.microsoft.com/office/drawing/2014/main" id="{6247C4B1-5DC1-9617-2E26-9B97318F5D01}"/>
                </a:ext>
              </a:extLst>
            </p:cNvPr>
            <p:cNvSpPr/>
            <p:nvPr/>
          </p:nvSpPr>
          <p:spPr>
            <a:xfrm flipV="1">
              <a:off x="6793192" y="3676012"/>
              <a:ext cx="608196" cy="562387"/>
            </a:xfrm>
            <a:custGeom>
              <a:avLst/>
              <a:gdLst>
                <a:gd name="connsiteX0" fmla="*/ -1780 w 608196"/>
                <a:gd name="connsiteY0" fmla="*/ -473 h 562387"/>
                <a:gd name="connsiteX1" fmla="*/ 280191 w 608196"/>
                <a:gd name="connsiteY1" fmla="*/ 301063 h 562387"/>
                <a:gd name="connsiteX2" fmla="*/ 606417 w 608196"/>
                <a:gd name="connsiteY2" fmla="*/ 561914 h 562387"/>
              </a:gdLst>
              <a:ahLst/>
              <a:cxnLst>
                <a:cxn ang="0">
                  <a:pos x="connsiteX0" y="connsiteY0"/>
                </a:cxn>
                <a:cxn ang="0">
                  <a:pos x="connsiteX1" y="connsiteY1"/>
                </a:cxn>
                <a:cxn ang="0">
                  <a:pos x="connsiteX2" y="connsiteY2"/>
                </a:cxn>
              </a:cxnLst>
              <a:rect l="l" t="t" r="r" b="b"/>
              <a:pathLst>
                <a:path w="608196" h="562387">
                  <a:moveTo>
                    <a:pt x="-1780" y="-473"/>
                  </a:moveTo>
                  <a:lnTo>
                    <a:pt x="280191" y="301063"/>
                  </a:lnTo>
                  <a:lnTo>
                    <a:pt x="606417" y="561914"/>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2" name="Freeform 2531">
              <a:extLst>
                <a:ext uri="{FF2B5EF4-FFF2-40B4-BE49-F238E27FC236}">
                  <a16:creationId xmlns:a16="http://schemas.microsoft.com/office/drawing/2014/main" id="{5C41B4E3-EC7A-4A55-B4BE-4955674DB5CB}"/>
                </a:ext>
              </a:extLst>
            </p:cNvPr>
            <p:cNvSpPr/>
            <p:nvPr/>
          </p:nvSpPr>
          <p:spPr>
            <a:xfrm flipV="1">
              <a:off x="6989722" y="3860213"/>
              <a:ext cx="171086" cy="160133"/>
            </a:xfrm>
            <a:custGeom>
              <a:avLst/>
              <a:gdLst>
                <a:gd name="connsiteX0" fmla="*/ 166476 w 171086"/>
                <a:gd name="connsiteY0" fmla="*/ 156091 h 160133"/>
                <a:gd name="connsiteX1" fmla="*/ 158794 w 171086"/>
                <a:gd name="connsiteY1" fmla="*/ 127808 h 160133"/>
                <a:gd name="connsiteX2" fmla="*/ 29936 w 171086"/>
                <a:gd name="connsiteY2" fmla="*/ 8473 h 160133"/>
                <a:gd name="connsiteX3" fmla="*/ 1080 w 171086"/>
                <a:gd name="connsiteY3" fmla="*/ 3002 h 160133"/>
                <a:gd name="connsiteX4" fmla="*/ 1080 w 171086"/>
                <a:gd name="connsiteY4" fmla="*/ 3002 h 160133"/>
                <a:gd name="connsiteX5" fmla="*/ 8774 w 171086"/>
                <a:gd name="connsiteY5" fmla="*/ 31365 h 160133"/>
                <a:gd name="connsiteX6" fmla="*/ 137700 w 171086"/>
                <a:gd name="connsiteY6" fmla="*/ 150620 h 160133"/>
                <a:gd name="connsiteX7" fmla="*/ 166476 w 171086"/>
                <a:gd name="connsiteY7" fmla="*/ 156091 h 160133"/>
                <a:gd name="connsiteX8" fmla="*/ 166476 w 171086"/>
                <a:gd name="connsiteY8" fmla="*/ 156091 h 16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086" h="160133">
                  <a:moveTo>
                    <a:pt x="166476" y="156091"/>
                  </a:moveTo>
                  <a:cubicBezTo>
                    <a:pt x="172332" y="149799"/>
                    <a:pt x="168850" y="137139"/>
                    <a:pt x="158794" y="127808"/>
                  </a:cubicBezTo>
                  <a:lnTo>
                    <a:pt x="29936" y="8473"/>
                  </a:lnTo>
                  <a:cubicBezTo>
                    <a:pt x="19800" y="-849"/>
                    <a:pt x="6925" y="-3295"/>
                    <a:pt x="1080" y="3002"/>
                  </a:cubicBezTo>
                  <a:lnTo>
                    <a:pt x="1080" y="3002"/>
                  </a:lnTo>
                  <a:cubicBezTo>
                    <a:pt x="-4775" y="9294"/>
                    <a:pt x="-1294" y="21954"/>
                    <a:pt x="8774" y="31365"/>
                  </a:cubicBezTo>
                  <a:lnTo>
                    <a:pt x="137700" y="150620"/>
                  </a:lnTo>
                  <a:cubicBezTo>
                    <a:pt x="147768" y="160022"/>
                    <a:pt x="160643" y="162468"/>
                    <a:pt x="166476" y="156091"/>
                  </a:cubicBezTo>
                  <a:lnTo>
                    <a:pt x="166476" y="156091"/>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3" name="Freeform 2532">
              <a:extLst>
                <a:ext uri="{FF2B5EF4-FFF2-40B4-BE49-F238E27FC236}">
                  <a16:creationId xmlns:a16="http://schemas.microsoft.com/office/drawing/2014/main" id="{FF67CEEE-A9B5-758D-CBE0-3EF529E5CC45}"/>
                </a:ext>
              </a:extLst>
            </p:cNvPr>
            <p:cNvSpPr/>
            <p:nvPr/>
          </p:nvSpPr>
          <p:spPr>
            <a:xfrm flipV="1">
              <a:off x="6502963" y="4428175"/>
              <a:ext cx="124748" cy="117392"/>
            </a:xfrm>
            <a:custGeom>
              <a:avLst/>
              <a:gdLst>
                <a:gd name="connsiteX0" fmla="*/ 120057 w 124748"/>
                <a:gd name="connsiteY0" fmla="*/ 113516 h 117392"/>
                <a:gd name="connsiteX1" fmla="*/ 116804 w 124748"/>
                <a:gd name="connsiteY1" fmla="*/ 90851 h 117392"/>
                <a:gd name="connsiteX2" fmla="*/ 24701 w 124748"/>
                <a:gd name="connsiteY2" fmla="*/ 5596 h 117392"/>
                <a:gd name="connsiteX3" fmla="*/ 1838 w 124748"/>
                <a:gd name="connsiteY3" fmla="*/ 4123 h 117392"/>
                <a:gd name="connsiteX4" fmla="*/ 1838 w 124748"/>
                <a:gd name="connsiteY4" fmla="*/ 4123 h 117392"/>
                <a:gd name="connsiteX5" fmla="*/ 5125 w 124748"/>
                <a:gd name="connsiteY5" fmla="*/ 26788 h 117392"/>
                <a:gd name="connsiteX6" fmla="*/ 97194 w 124748"/>
                <a:gd name="connsiteY6" fmla="*/ 112029 h 117392"/>
                <a:gd name="connsiteX7" fmla="*/ 120057 w 124748"/>
                <a:gd name="connsiteY7" fmla="*/ 113516 h 117392"/>
                <a:gd name="connsiteX8" fmla="*/ 120057 w 124748"/>
                <a:gd name="connsiteY8" fmla="*/ 113516 h 11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48" h="117392">
                  <a:moveTo>
                    <a:pt x="120057" y="113516"/>
                  </a:moveTo>
                  <a:cubicBezTo>
                    <a:pt x="125468" y="107670"/>
                    <a:pt x="123984" y="97522"/>
                    <a:pt x="116804" y="90851"/>
                  </a:cubicBezTo>
                  <a:lnTo>
                    <a:pt x="24701" y="5596"/>
                  </a:lnTo>
                  <a:cubicBezTo>
                    <a:pt x="17487" y="-1142"/>
                    <a:pt x="7271" y="-1727"/>
                    <a:pt x="1838" y="4123"/>
                  </a:cubicBezTo>
                  <a:lnTo>
                    <a:pt x="1838" y="4123"/>
                  </a:lnTo>
                  <a:cubicBezTo>
                    <a:pt x="-3573" y="9969"/>
                    <a:pt x="-2123" y="20126"/>
                    <a:pt x="5125" y="26788"/>
                  </a:cubicBezTo>
                  <a:lnTo>
                    <a:pt x="97194" y="112029"/>
                  </a:lnTo>
                  <a:cubicBezTo>
                    <a:pt x="104374" y="118692"/>
                    <a:pt x="114590" y="119366"/>
                    <a:pt x="120057" y="113516"/>
                  </a:cubicBezTo>
                  <a:lnTo>
                    <a:pt x="120057" y="113516"/>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4" name="Freeform 2533">
              <a:extLst>
                <a:ext uri="{FF2B5EF4-FFF2-40B4-BE49-F238E27FC236}">
                  <a16:creationId xmlns:a16="http://schemas.microsoft.com/office/drawing/2014/main" id="{A003600E-6495-DFEE-EB09-4F5E8B054011}"/>
                </a:ext>
              </a:extLst>
            </p:cNvPr>
            <p:cNvSpPr/>
            <p:nvPr/>
          </p:nvSpPr>
          <p:spPr>
            <a:xfrm flipV="1">
              <a:off x="7049997" y="3921696"/>
              <a:ext cx="124775" cy="117447"/>
            </a:xfrm>
            <a:custGeom>
              <a:avLst/>
              <a:gdLst>
                <a:gd name="connsiteX0" fmla="*/ 119725 w 124775"/>
                <a:gd name="connsiteY0" fmla="*/ 113014 h 117447"/>
                <a:gd name="connsiteX1" fmla="*/ 116472 w 124775"/>
                <a:gd name="connsiteY1" fmla="*/ 90270 h 117447"/>
                <a:gd name="connsiteX2" fmla="*/ 24403 w 124775"/>
                <a:gd name="connsiteY2" fmla="*/ 5024 h 117447"/>
                <a:gd name="connsiteX3" fmla="*/ 1471 w 124775"/>
                <a:gd name="connsiteY3" fmla="*/ 3537 h 117447"/>
                <a:gd name="connsiteX4" fmla="*/ 1471 w 124775"/>
                <a:gd name="connsiteY4" fmla="*/ 3537 h 117447"/>
                <a:gd name="connsiteX5" fmla="*/ 4725 w 124775"/>
                <a:gd name="connsiteY5" fmla="*/ 26283 h 117447"/>
                <a:gd name="connsiteX6" fmla="*/ 96862 w 124775"/>
                <a:gd name="connsiteY6" fmla="*/ 111529 h 117447"/>
                <a:gd name="connsiteX7" fmla="*/ 119725 w 124775"/>
                <a:gd name="connsiteY7" fmla="*/ 113014 h 117447"/>
                <a:gd name="connsiteX8" fmla="*/ 119725 w 124775"/>
                <a:gd name="connsiteY8" fmla="*/ 113014 h 117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75" h="117447">
                  <a:moveTo>
                    <a:pt x="119725" y="113014"/>
                  </a:moveTo>
                  <a:cubicBezTo>
                    <a:pt x="125136" y="107098"/>
                    <a:pt x="123652" y="96941"/>
                    <a:pt x="116472" y="90270"/>
                  </a:cubicBezTo>
                  <a:lnTo>
                    <a:pt x="24403" y="5024"/>
                  </a:lnTo>
                  <a:cubicBezTo>
                    <a:pt x="17155" y="-1648"/>
                    <a:pt x="6939" y="-2308"/>
                    <a:pt x="1471" y="3537"/>
                  </a:cubicBezTo>
                  <a:lnTo>
                    <a:pt x="1471" y="3537"/>
                  </a:lnTo>
                  <a:cubicBezTo>
                    <a:pt x="-3939" y="9469"/>
                    <a:pt x="-2455" y="19624"/>
                    <a:pt x="4725" y="26283"/>
                  </a:cubicBezTo>
                  <a:lnTo>
                    <a:pt x="96862" y="111529"/>
                  </a:lnTo>
                  <a:cubicBezTo>
                    <a:pt x="104042" y="118192"/>
                    <a:pt x="114246" y="118866"/>
                    <a:pt x="119725" y="113014"/>
                  </a:cubicBezTo>
                  <a:lnTo>
                    <a:pt x="119725" y="113014"/>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8" name="Freeform 2537">
              <a:extLst>
                <a:ext uri="{FF2B5EF4-FFF2-40B4-BE49-F238E27FC236}">
                  <a16:creationId xmlns:a16="http://schemas.microsoft.com/office/drawing/2014/main" id="{2B9FE999-B1C3-08A7-7569-1048973C4B88}"/>
                </a:ext>
              </a:extLst>
            </p:cNvPr>
            <p:cNvSpPr/>
            <p:nvPr/>
          </p:nvSpPr>
          <p:spPr>
            <a:xfrm flipV="1">
              <a:off x="6029951" y="3926653"/>
              <a:ext cx="1052973" cy="888609"/>
            </a:xfrm>
            <a:custGeom>
              <a:avLst/>
              <a:gdLst>
                <a:gd name="connsiteX0" fmla="*/ 19374 w 1052973"/>
                <a:gd name="connsiteY0" fmla="*/ 89709 h 888609"/>
                <a:gd name="connsiteX1" fmla="*/ 19670 w 1052973"/>
                <a:gd name="connsiteY1" fmla="*/ 89402 h 888609"/>
                <a:gd name="connsiteX2" fmla="*/ 17787 w 1052973"/>
                <a:gd name="connsiteY2" fmla="*/ 88442 h 888609"/>
                <a:gd name="connsiteX3" fmla="*/ 9317 w 1052973"/>
                <a:gd name="connsiteY3" fmla="*/ 18083 h 888609"/>
                <a:gd name="connsiteX4" fmla="*/ 79802 w 1052973"/>
                <a:gd name="connsiteY4" fmla="*/ 11492 h 888609"/>
                <a:gd name="connsiteX5" fmla="*/ 81354 w 1052973"/>
                <a:gd name="connsiteY5" fmla="*/ 13411 h 888609"/>
                <a:gd name="connsiteX6" fmla="*/ 81685 w 1052973"/>
                <a:gd name="connsiteY6" fmla="*/ 13045 h 888609"/>
                <a:gd name="connsiteX7" fmla="*/ 767956 w 1052973"/>
                <a:gd name="connsiteY7" fmla="*/ 652620 h 888609"/>
                <a:gd name="connsiteX8" fmla="*/ 1051548 w 1052973"/>
                <a:gd name="connsiteY8" fmla="*/ 878460 h 888609"/>
                <a:gd name="connsiteX9" fmla="*/ 1048375 w 1052973"/>
                <a:gd name="connsiteY9" fmla="*/ 888590 h 888609"/>
                <a:gd name="connsiteX10" fmla="*/ 19374 w 1052973"/>
                <a:gd name="connsiteY10" fmla="*/ 89709 h 888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2973" h="888609">
                  <a:moveTo>
                    <a:pt x="19374" y="89709"/>
                  </a:moveTo>
                  <a:lnTo>
                    <a:pt x="19670" y="89402"/>
                  </a:lnTo>
                  <a:cubicBezTo>
                    <a:pt x="19077" y="88955"/>
                    <a:pt x="18346" y="88889"/>
                    <a:pt x="17787" y="88442"/>
                  </a:cubicBezTo>
                  <a:cubicBezTo>
                    <a:pt x="-4003" y="70815"/>
                    <a:pt x="-7861" y="39262"/>
                    <a:pt x="9317" y="18083"/>
                  </a:cubicBezTo>
                  <a:cubicBezTo>
                    <a:pt x="26405" y="-3176"/>
                    <a:pt x="58011" y="-6148"/>
                    <a:pt x="79802" y="11492"/>
                  </a:cubicBezTo>
                  <a:cubicBezTo>
                    <a:pt x="80429" y="12005"/>
                    <a:pt x="80726" y="12817"/>
                    <a:pt x="81354" y="13411"/>
                  </a:cubicBezTo>
                  <a:lnTo>
                    <a:pt x="81685" y="13045"/>
                  </a:lnTo>
                  <a:lnTo>
                    <a:pt x="767956" y="652620"/>
                  </a:lnTo>
                  <a:lnTo>
                    <a:pt x="1051548" y="878460"/>
                  </a:lnTo>
                  <a:lnTo>
                    <a:pt x="1048375" y="888590"/>
                  </a:lnTo>
                  <a:lnTo>
                    <a:pt x="19374" y="89709"/>
                  </a:ln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9" name="Freeform 2538">
              <a:extLst>
                <a:ext uri="{FF2B5EF4-FFF2-40B4-BE49-F238E27FC236}">
                  <a16:creationId xmlns:a16="http://schemas.microsoft.com/office/drawing/2014/main" id="{D5E108B6-F0BB-B1AC-128C-B5380BBA6869}"/>
                </a:ext>
              </a:extLst>
            </p:cNvPr>
            <p:cNvSpPr/>
            <p:nvPr/>
          </p:nvSpPr>
          <p:spPr>
            <a:xfrm flipV="1">
              <a:off x="6060716" y="4743186"/>
              <a:ext cx="37924" cy="37920"/>
            </a:xfrm>
            <a:custGeom>
              <a:avLst/>
              <a:gdLst>
                <a:gd name="connsiteX0" fmla="*/ 32593 w 37924"/>
                <a:gd name="connsiteY0" fmla="*/ 31319 h 37920"/>
                <a:gd name="connsiteX1" fmla="*/ 29785 w 37924"/>
                <a:gd name="connsiteY1" fmla="*/ 4576 h 37920"/>
                <a:gd name="connsiteX2" fmla="*/ 3064 w 37924"/>
                <a:gd name="connsiteY2" fmla="*/ 7467 h 37920"/>
                <a:gd name="connsiteX3" fmla="*/ 5952 w 37924"/>
                <a:gd name="connsiteY3" fmla="*/ 34130 h 37920"/>
                <a:gd name="connsiteX4" fmla="*/ 32593 w 37924"/>
                <a:gd name="connsiteY4" fmla="*/ 31319 h 37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24" h="37920">
                  <a:moveTo>
                    <a:pt x="32593" y="31319"/>
                  </a:moveTo>
                  <a:cubicBezTo>
                    <a:pt x="39179" y="23095"/>
                    <a:pt x="37912" y="11167"/>
                    <a:pt x="29785" y="4576"/>
                  </a:cubicBezTo>
                  <a:cubicBezTo>
                    <a:pt x="21567" y="-1948"/>
                    <a:pt x="9650" y="-681"/>
                    <a:pt x="3064" y="7467"/>
                  </a:cubicBezTo>
                  <a:cubicBezTo>
                    <a:pt x="-3454" y="15678"/>
                    <a:pt x="-2233" y="27606"/>
                    <a:pt x="5952" y="34130"/>
                  </a:cubicBezTo>
                  <a:cubicBezTo>
                    <a:pt x="14090" y="40721"/>
                    <a:pt x="25995" y="39383"/>
                    <a:pt x="32593" y="31319"/>
                  </a:cubicBezTo>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grpSp>
      <p:grpSp>
        <p:nvGrpSpPr>
          <p:cNvPr id="2633" name="Group 2632">
            <a:extLst>
              <a:ext uri="{FF2B5EF4-FFF2-40B4-BE49-F238E27FC236}">
                <a16:creationId xmlns:a16="http://schemas.microsoft.com/office/drawing/2014/main" id="{E676871F-866B-B119-F38F-700FCEF56FFE}"/>
              </a:ext>
            </a:extLst>
          </p:cNvPr>
          <p:cNvGrpSpPr/>
          <p:nvPr/>
        </p:nvGrpSpPr>
        <p:grpSpPr>
          <a:xfrm>
            <a:off x="1279925" y="2741914"/>
            <a:ext cx="1342466" cy="1814263"/>
            <a:chOff x="1584267" y="3008029"/>
            <a:chExt cx="1147710" cy="1353409"/>
          </a:xfrm>
          <a:gradFill>
            <a:gsLst>
              <a:gs pos="9000">
                <a:srgbClr val="27FAEF">
                  <a:lumMod val="0"/>
                  <a:lumOff val="100000"/>
                  <a:alpha val="8000"/>
                </a:srgbClr>
              </a:gs>
              <a:gs pos="90000">
                <a:srgbClr val="FFA500">
                  <a:alpha val="18000"/>
                  <a:lumMod val="0"/>
                  <a:lumOff val="100000"/>
                </a:srgbClr>
              </a:gs>
            </a:gsLst>
            <a:path path="circle">
              <a:fillToRect l="100000" t="100000"/>
            </a:path>
          </a:gradFill>
        </p:grpSpPr>
        <p:sp>
          <p:nvSpPr>
            <p:cNvPr id="2619" name="Freeform 2618">
              <a:extLst>
                <a:ext uri="{FF2B5EF4-FFF2-40B4-BE49-F238E27FC236}">
                  <a16:creationId xmlns:a16="http://schemas.microsoft.com/office/drawing/2014/main" id="{2650D50A-B874-1A71-097A-84359303E89B}"/>
                </a:ext>
              </a:extLst>
            </p:cNvPr>
            <p:cNvSpPr/>
            <p:nvPr/>
          </p:nvSpPr>
          <p:spPr>
            <a:xfrm>
              <a:off x="1584688" y="3979566"/>
              <a:ext cx="1147289" cy="381872"/>
            </a:xfrm>
            <a:custGeom>
              <a:avLst/>
              <a:gdLst>
                <a:gd name="connsiteX0" fmla="*/ 1147097 w 1147289"/>
                <a:gd name="connsiteY0" fmla="*/ 190584 h 381872"/>
                <a:gd name="connsiteX1" fmla="*/ 573452 w 1147289"/>
                <a:gd name="connsiteY1" fmla="*/ 381519 h 381872"/>
                <a:gd name="connsiteX2" fmla="*/ -193 w 1147289"/>
                <a:gd name="connsiteY2" fmla="*/ 190584 h 381872"/>
                <a:gd name="connsiteX3" fmla="*/ 573452 w 1147289"/>
                <a:gd name="connsiteY3" fmla="*/ -354 h 381872"/>
                <a:gd name="connsiteX4" fmla="*/ 1147097 w 1147289"/>
                <a:gd name="connsiteY4" fmla="*/ 190584 h 381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89" h="381872">
                  <a:moveTo>
                    <a:pt x="1147097" y="190584"/>
                  </a:moveTo>
                  <a:cubicBezTo>
                    <a:pt x="1147097" y="296018"/>
                    <a:pt x="890286" y="381519"/>
                    <a:pt x="573452" y="381519"/>
                  </a:cubicBezTo>
                  <a:cubicBezTo>
                    <a:pt x="256653" y="381519"/>
                    <a:pt x="-193" y="296018"/>
                    <a:pt x="-193" y="190584"/>
                  </a:cubicBezTo>
                  <a:cubicBezTo>
                    <a:pt x="-193" y="85147"/>
                    <a:pt x="256619" y="-354"/>
                    <a:pt x="573452" y="-354"/>
                  </a:cubicBezTo>
                  <a:cubicBezTo>
                    <a:pt x="890251" y="-354"/>
                    <a:pt x="1147097" y="85147"/>
                    <a:pt x="1147097" y="190584"/>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solidFill>
                  <a:schemeClr val="lt1"/>
                </a:solidFill>
              </a:endParaRPr>
            </a:p>
          </p:txBody>
        </p:sp>
        <p:sp>
          <p:nvSpPr>
            <p:cNvPr id="2631" name="Freeform 2630">
              <a:extLst>
                <a:ext uri="{FF2B5EF4-FFF2-40B4-BE49-F238E27FC236}">
                  <a16:creationId xmlns:a16="http://schemas.microsoft.com/office/drawing/2014/main" id="{0CCAED02-0D33-9ADF-14DC-E757C6FEF929}"/>
                </a:ext>
              </a:extLst>
            </p:cNvPr>
            <p:cNvSpPr/>
            <p:nvPr/>
          </p:nvSpPr>
          <p:spPr>
            <a:xfrm>
              <a:off x="1584925" y="3205934"/>
              <a:ext cx="1146694" cy="1086777"/>
            </a:xfrm>
            <a:custGeom>
              <a:avLst/>
              <a:gdLst>
                <a:gd name="connsiteX0" fmla="*/ 0 w 1146694"/>
                <a:gd name="connsiteY0" fmla="*/ 0 h 1086777"/>
                <a:gd name="connsiteX1" fmla="*/ 30 w 1146694"/>
                <a:gd name="connsiteY1" fmla="*/ 0 h 1086777"/>
                <a:gd name="connsiteX2" fmla="*/ 1829 w 1146694"/>
                <a:gd name="connsiteY2" fmla="*/ 0 h 1086777"/>
                <a:gd name="connsiteX3" fmla="*/ 11224 w 1146694"/>
                <a:gd name="connsiteY3" fmla="*/ 31014 h 1086777"/>
                <a:gd name="connsiteX4" fmla="*/ 573214 w 1146694"/>
                <a:gd name="connsiteY4" fmla="*/ 183474 h 1086777"/>
                <a:gd name="connsiteX5" fmla="*/ 1135205 w 1146694"/>
                <a:gd name="connsiteY5" fmla="*/ 31014 h 1086777"/>
                <a:gd name="connsiteX6" fmla="*/ 1144599 w 1146694"/>
                <a:gd name="connsiteY6" fmla="*/ 0 h 1086777"/>
                <a:gd name="connsiteX7" fmla="*/ 1146694 w 1146694"/>
                <a:gd name="connsiteY7" fmla="*/ 0 h 1086777"/>
                <a:gd name="connsiteX8" fmla="*/ 1146694 w 1146694"/>
                <a:gd name="connsiteY8" fmla="*/ 875051 h 1086777"/>
                <a:gd name="connsiteX9" fmla="*/ 1143054 w 1146694"/>
                <a:gd name="connsiteY9" fmla="*/ 875051 h 1086777"/>
                <a:gd name="connsiteX10" fmla="*/ 1146694 w 1146694"/>
                <a:gd name="connsiteY10" fmla="*/ 895959 h 1086777"/>
                <a:gd name="connsiteX11" fmla="*/ 573347 w 1146694"/>
                <a:gd name="connsiteY11" fmla="*/ 1086777 h 1086777"/>
                <a:gd name="connsiteX12" fmla="*/ 0 w 1146694"/>
                <a:gd name="connsiteY12" fmla="*/ 895959 h 1086777"/>
                <a:gd name="connsiteX13" fmla="*/ 3640 w 1146694"/>
                <a:gd name="connsiteY13" fmla="*/ 875051 h 1086777"/>
                <a:gd name="connsiteX14" fmla="*/ 0 w 1146694"/>
                <a:gd name="connsiteY14" fmla="*/ 875051 h 108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6694" h="1086777">
                  <a:moveTo>
                    <a:pt x="0" y="0"/>
                  </a:moveTo>
                  <a:lnTo>
                    <a:pt x="30" y="0"/>
                  </a:lnTo>
                  <a:lnTo>
                    <a:pt x="1829" y="0"/>
                  </a:lnTo>
                  <a:lnTo>
                    <a:pt x="11224" y="31014"/>
                  </a:lnTo>
                  <a:cubicBezTo>
                    <a:pt x="64717" y="118012"/>
                    <a:pt x="296015" y="183474"/>
                    <a:pt x="573214" y="183474"/>
                  </a:cubicBezTo>
                  <a:cubicBezTo>
                    <a:pt x="850444" y="183474"/>
                    <a:pt x="1081719" y="118012"/>
                    <a:pt x="1135205" y="31014"/>
                  </a:cubicBezTo>
                  <a:lnTo>
                    <a:pt x="1144599" y="0"/>
                  </a:lnTo>
                  <a:lnTo>
                    <a:pt x="1146694" y="0"/>
                  </a:lnTo>
                  <a:lnTo>
                    <a:pt x="1146694" y="875051"/>
                  </a:lnTo>
                  <a:lnTo>
                    <a:pt x="1143054" y="875051"/>
                  </a:lnTo>
                  <a:cubicBezTo>
                    <a:pt x="1145412" y="882088"/>
                    <a:pt x="1146694" y="888719"/>
                    <a:pt x="1146694" y="895959"/>
                  </a:cubicBezTo>
                  <a:cubicBezTo>
                    <a:pt x="1146694" y="1001401"/>
                    <a:pt x="890161" y="1086777"/>
                    <a:pt x="573347" y="1086777"/>
                  </a:cubicBezTo>
                  <a:cubicBezTo>
                    <a:pt x="256532" y="1086777"/>
                    <a:pt x="0" y="1001401"/>
                    <a:pt x="0" y="895959"/>
                  </a:cubicBezTo>
                  <a:cubicBezTo>
                    <a:pt x="0" y="888719"/>
                    <a:pt x="1282" y="882060"/>
                    <a:pt x="3640" y="875051"/>
                  </a:cubicBezTo>
                  <a:lnTo>
                    <a:pt x="0" y="875051"/>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solidFill>
                  <a:schemeClr val="lt1"/>
                </a:solidFill>
              </a:endParaRPr>
            </a:p>
          </p:txBody>
        </p:sp>
        <p:sp>
          <p:nvSpPr>
            <p:cNvPr id="2621" name="Freeform 2620">
              <a:extLst>
                <a:ext uri="{FF2B5EF4-FFF2-40B4-BE49-F238E27FC236}">
                  <a16:creationId xmlns:a16="http://schemas.microsoft.com/office/drawing/2014/main" id="{FA4188BD-1DD9-FF79-DADE-A578E2C4F16B}"/>
                </a:ext>
              </a:extLst>
            </p:cNvPr>
            <p:cNvSpPr/>
            <p:nvPr/>
          </p:nvSpPr>
          <p:spPr>
            <a:xfrm>
              <a:off x="1584688" y="3008029"/>
              <a:ext cx="1147289" cy="381872"/>
            </a:xfrm>
            <a:custGeom>
              <a:avLst/>
              <a:gdLst>
                <a:gd name="connsiteX0" fmla="*/ 1147097 w 1147289"/>
                <a:gd name="connsiteY0" fmla="*/ 190443 h 381872"/>
                <a:gd name="connsiteX1" fmla="*/ 573452 w 1147289"/>
                <a:gd name="connsiteY1" fmla="*/ 381379 h 381872"/>
                <a:gd name="connsiteX2" fmla="*/ -193 w 1147289"/>
                <a:gd name="connsiteY2" fmla="*/ 190443 h 381872"/>
                <a:gd name="connsiteX3" fmla="*/ 573452 w 1147289"/>
                <a:gd name="connsiteY3" fmla="*/ -494 h 381872"/>
                <a:gd name="connsiteX4" fmla="*/ 1147097 w 1147289"/>
                <a:gd name="connsiteY4" fmla="*/ 190443 h 381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89" h="381872">
                  <a:moveTo>
                    <a:pt x="1147097" y="190443"/>
                  </a:moveTo>
                  <a:cubicBezTo>
                    <a:pt x="1147097" y="295877"/>
                    <a:pt x="890286" y="381379"/>
                    <a:pt x="573452" y="381379"/>
                  </a:cubicBezTo>
                  <a:cubicBezTo>
                    <a:pt x="256653" y="381379"/>
                    <a:pt x="-193" y="295877"/>
                    <a:pt x="-193" y="190443"/>
                  </a:cubicBezTo>
                  <a:cubicBezTo>
                    <a:pt x="-193" y="85007"/>
                    <a:pt x="256619" y="-494"/>
                    <a:pt x="573452" y="-494"/>
                  </a:cubicBezTo>
                  <a:cubicBezTo>
                    <a:pt x="890251" y="-494"/>
                    <a:pt x="1147097" y="85007"/>
                    <a:pt x="1147097" y="190443"/>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solidFill>
                  <a:schemeClr val="lt1"/>
                </a:solidFill>
              </a:endParaRPr>
            </a:p>
          </p:txBody>
        </p:sp>
        <p:sp>
          <p:nvSpPr>
            <p:cNvPr id="2622" name="Freeform 2621">
              <a:extLst>
                <a:ext uri="{FF2B5EF4-FFF2-40B4-BE49-F238E27FC236}">
                  <a16:creationId xmlns:a16="http://schemas.microsoft.com/office/drawing/2014/main" id="{90DD1561-E862-4BD0-D316-9AA8D607BC9A}"/>
                </a:ext>
              </a:extLst>
            </p:cNvPr>
            <p:cNvSpPr/>
            <p:nvPr/>
          </p:nvSpPr>
          <p:spPr>
            <a:xfrm>
              <a:off x="1584267" y="3834184"/>
              <a:ext cx="1147595" cy="188113"/>
            </a:xfrm>
            <a:custGeom>
              <a:avLst/>
              <a:gdLst>
                <a:gd name="connsiteX0" fmla="*/ -215 w 1147595"/>
                <a:gd name="connsiteY0" fmla="*/ -409 h 188113"/>
                <a:gd name="connsiteX1" fmla="*/ 574035 w 1147595"/>
                <a:gd name="connsiteY1" fmla="*/ 187704 h 188113"/>
                <a:gd name="connsiteX2" fmla="*/ 1147381 w 1147595"/>
                <a:gd name="connsiteY2" fmla="*/ 490 h 188113"/>
                <a:gd name="connsiteX3" fmla="*/ 574035 w 1147595"/>
                <a:gd name="connsiteY3" fmla="*/ 144987 h 188113"/>
                <a:gd name="connsiteX4" fmla="*/ -215 w 1147595"/>
                <a:gd name="connsiteY4" fmla="*/ -409 h 188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595" h="188113">
                  <a:moveTo>
                    <a:pt x="-215" y="-409"/>
                  </a:moveTo>
                  <a:cubicBezTo>
                    <a:pt x="4066" y="103810"/>
                    <a:pt x="259900" y="187704"/>
                    <a:pt x="574035" y="187704"/>
                  </a:cubicBezTo>
                  <a:cubicBezTo>
                    <a:pt x="887267" y="187704"/>
                    <a:pt x="1141674" y="104303"/>
                    <a:pt x="1147381" y="490"/>
                  </a:cubicBezTo>
                  <a:cubicBezTo>
                    <a:pt x="1046882" y="85868"/>
                    <a:pt x="828237" y="144987"/>
                    <a:pt x="574035" y="144987"/>
                  </a:cubicBezTo>
                  <a:cubicBezTo>
                    <a:pt x="319337" y="144987"/>
                    <a:pt x="100021" y="85257"/>
                    <a:pt x="-215" y="-409"/>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solidFill>
                  <a:schemeClr val="lt1"/>
                </a:solidFill>
              </a:endParaRPr>
            </a:p>
          </p:txBody>
        </p:sp>
        <p:sp>
          <p:nvSpPr>
            <p:cNvPr id="2623" name="Freeform 2622">
              <a:extLst>
                <a:ext uri="{FF2B5EF4-FFF2-40B4-BE49-F238E27FC236}">
                  <a16:creationId xmlns:a16="http://schemas.microsoft.com/office/drawing/2014/main" id="{281EA8FF-0F97-7DB9-39AF-118A2398A830}"/>
                </a:ext>
              </a:extLst>
            </p:cNvPr>
            <p:cNvSpPr/>
            <p:nvPr/>
          </p:nvSpPr>
          <p:spPr>
            <a:xfrm>
              <a:off x="1584267" y="3201711"/>
              <a:ext cx="1147595" cy="188113"/>
            </a:xfrm>
            <a:custGeom>
              <a:avLst/>
              <a:gdLst>
                <a:gd name="connsiteX0" fmla="*/ -215 w 1147595"/>
                <a:gd name="connsiteY0" fmla="*/ -479 h 188113"/>
                <a:gd name="connsiteX1" fmla="*/ 574035 w 1147595"/>
                <a:gd name="connsiteY1" fmla="*/ 187634 h 188113"/>
                <a:gd name="connsiteX2" fmla="*/ 1147381 w 1147595"/>
                <a:gd name="connsiteY2" fmla="*/ 421 h 188113"/>
                <a:gd name="connsiteX3" fmla="*/ 1127346 w 1147595"/>
                <a:gd name="connsiteY3" fmla="*/ 15892 h 188113"/>
                <a:gd name="connsiteX4" fmla="*/ 1126443 w 1147595"/>
                <a:gd name="connsiteY4" fmla="*/ 16794 h 188113"/>
                <a:gd name="connsiteX5" fmla="*/ 574035 w 1147595"/>
                <a:gd name="connsiteY5" fmla="*/ 156722 h 188113"/>
                <a:gd name="connsiteX6" fmla="*/ 19821 w 1147595"/>
                <a:gd name="connsiteY6" fmla="*/ 14960 h 188113"/>
                <a:gd name="connsiteX7" fmla="*/ 18016 w 1147595"/>
                <a:gd name="connsiteY7" fmla="*/ 13159 h 188113"/>
                <a:gd name="connsiteX8" fmla="*/ -185 w 1147595"/>
                <a:gd name="connsiteY8" fmla="*/ -479 h 18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7595" h="188113">
                  <a:moveTo>
                    <a:pt x="-215" y="-479"/>
                  </a:moveTo>
                  <a:cubicBezTo>
                    <a:pt x="4066" y="103740"/>
                    <a:pt x="259900" y="187634"/>
                    <a:pt x="574035" y="187634"/>
                  </a:cubicBezTo>
                  <a:cubicBezTo>
                    <a:pt x="887267" y="187634"/>
                    <a:pt x="1141674" y="104234"/>
                    <a:pt x="1147381" y="421"/>
                  </a:cubicBezTo>
                  <a:cubicBezTo>
                    <a:pt x="1141091" y="5772"/>
                    <a:pt x="1134539" y="10745"/>
                    <a:pt x="1127346" y="15892"/>
                  </a:cubicBezTo>
                  <a:cubicBezTo>
                    <a:pt x="1127113" y="16212"/>
                    <a:pt x="1126734" y="16444"/>
                    <a:pt x="1126443" y="16794"/>
                  </a:cubicBezTo>
                  <a:cubicBezTo>
                    <a:pt x="1059696" y="97546"/>
                    <a:pt x="838051" y="156722"/>
                    <a:pt x="574035" y="156722"/>
                  </a:cubicBezTo>
                  <a:cubicBezTo>
                    <a:pt x="308387" y="156722"/>
                    <a:pt x="85198" y="96529"/>
                    <a:pt x="19821" y="14960"/>
                  </a:cubicBezTo>
                  <a:cubicBezTo>
                    <a:pt x="19093" y="14439"/>
                    <a:pt x="18714" y="13682"/>
                    <a:pt x="18016" y="13159"/>
                  </a:cubicBezTo>
                  <a:cubicBezTo>
                    <a:pt x="11637" y="8505"/>
                    <a:pt x="5435" y="4318"/>
                    <a:pt x="-185" y="-479"/>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solidFill>
                  <a:schemeClr val="lt1"/>
                </a:solidFill>
              </a:endParaRPr>
            </a:p>
          </p:txBody>
        </p:sp>
        <p:grpSp>
          <p:nvGrpSpPr>
            <p:cNvPr id="2624" name="Graphic 2501">
              <a:extLst>
                <a:ext uri="{FF2B5EF4-FFF2-40B4-BE49-F238E27FC236}">
                  <a16:creationId xmlns:a16="http://schemas.microsoft.com/office/drawing/2014/main" id="{67056825-4083-9304-F701-7076C9504A98}"/>
                </a:ext>
              </a:extLst>
            </p:cNvPr>
            <p:cNvGrpSpPr/>
            <p:nvPr/>
          </p:nvGrpSpPr>
          <p:grpSpPr>
            <a:xfrm>
              <a:off x="1584267" y="3528179"/>
              <a:ext cx="1147595" cy="494118"/>
              <a:chOff x="1584267" y="3528179"/>
              <a:chExt cx="1147595" cy="494118"/>
            </a:xfrm>
            <a:grpFill/>
          </p:grpSpPr>
          <p:grpSp>
            <p:nvGrpSpPr>
              <p:cNvPr id="2625" name="Graphic 2501">
                <a:extLst>
                  <a:ext uri="{FF2B5EF4-FFF2-40B4-BE49-F238E27FC236}">
                    <a16:creationId xmlns:a16="http://schemas.microsoft.com/office/drawing/2014/main" id="{88244D73-3131-F6FF-B6FC-BB338A8849AF}"/>
                  </a:ext>
                </a:extLst>
              </p:cNvPr>
              <p:cNvGrpSpPr/>
              <p:nvPr/>
            </p:nvGrpSpPr>
            <p:grpSpPr>
              <a:xfrm>
                <a:off x="1584267" y="3528179"/>
                <a:ext cx="1147595" cy="188113"/>
                <a:chOff x="1584267" y="3528179"/>
                <a:chExt cx="1147595" cy="188113"/>
              </a:xfrm>
              <a:grpFill/>
            </p:grpSpPr>
            <p:sp>
              <p:nvSpPr>
                <p:cNvPr id="2626" name="Freeform 2625">
                  <a:extLst>
                    <a:ext uri="{FF2B5EF4-FFF2-40B4-BE49-F238E27FC236}">
                      <a16:creationId xmlns:a16="http://schemas.microsoft.com/office/drawing/2014/main" id="{7BBDAFE9-CBD9-7532-6215-7F949CAFE177}"/>
                    </a:ext>
                  </a:extLst>
                </p:cNvPr>
                <p:cNvSpPr/>
                <p:nvPr/>
              </p:nvSpPr>
              <p:spPr>
                <a:xfrm>
                  <a:off x="1584267" y="3528179"/>
                  <a:ext cx="1147595" cy="188113"/>
                </a:xfrm>
                <a:custGeom>
                  <a:avLst/>
                  <a:gdLst>
                    <a:gd name="connsiteX0" fmla="*/ -215 w 1147595"/>
                    <a:gd name="connsiteY0" fmla="*/ -444 h 188113"/>
                    <a:gd name="connsiteX1" fmla="*/ 574035 w 1147595"/>
                    <a:gd name="connsiteY1" fmla="*/ 187670 h 188113"/>
                    <a:gd name="connsiteX2" fmla="*/ 1147381 w 1147595"/>
                    <a:gd name="connsiteY2" fmla="*/ 456 h 188113"/>
                    <a:gd name="connsiteX3" fmla="*/ 574035 w 1147595"/>
                    <a:gd name="connsiteY3" fmla="*/ 144952 h 188113"/>
                    <a:gd name="connsiteX4" fmla="*/ -215 w 1147595"/>
                    <a:gd name="connsiteY4" fmla="*/ -444 h 188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595" h="188113">
                      <a:moveTo>
                        <a:pt x="-215" y="-444"/>
                      </a:moveTo>
                      <a:cubicBezTo>
                        <a:pt x="4066" y="103776"/>
                        <a:pt x="259900" y="187670"/>
                        <a:pt x="574035" y="187670"/>
                      </a:cubicBezTo>
                      <a:cubicBezTo>
                        <a:pt x="887267" y="187670"/>
                        <a:pt x="1141674" y="104269"/>
                        <a:pt x="1147381" y="456"/>
                      </a:cubicBezTo>
                      <a:cubicBezTo>
                        <a:pt x="1046882" y="85834"/>
                        <a:pt x="828237" y="144952"/>
                        <a:pt x="574035" y="144952"/>
                      </a:cubicBezTo>
                      <a:cubicBezTo>
                        <a:pt x="319337" y="144952"/>
                        <a:pt x="100021" y="85223"/>
                        <a:pt x="-215" y="-444"/>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solidFill>
                      <a:schemeClr val="lt1"/>
                    </a:solidFill>
                  </a:endParaRPr>
                </a:p>
              </p:txBody>
            </p:sp>
            <p:sp>
              <p:nvSpPr>
                <p:cNvPr id="2627" name="Freeform 2626">
                  <a:extLst>
                    <a:ext uri="{FF2B5EF4-FFF2-40B4-BE49-F238E27FC236}">
                      <a16:creationId xmlns:a16="http://schemas.microsoft.com/office/drawing/2014/main" id="{6F621FF1-D869-36C4-E817-B0FD1507DCD9}"/>
                    </a:ext>
                  </a:extLst>
                </p:cNvPr>
                <p:cNvSpPr/>
                <p:nvPr/>
              </p:nvSpPr>
              <p:spPr>
                <a:xfrm>
                  <a:off x="1584267" y="3528179"/>
                  <a:ext cx="1147595" cy="188113"/>
                </a:xfrm>
                <a:custGeom>
                  <a:avLst/>
                  <a:gdLst>
                    <a:gd name="connsiteX0" fmla="*/ -215 w 1147595"/>
                    <a:gd name="connsiteY0" fmla="*/ -444 h 188113"/>
                    <a:gd name="connsiteX1" fmla="*/ 574035 w 1147595"/>
                    <a:gd name="connsiteY1" fmla="*/ 187670 h 188113"/>
                    <a:gd name="connsiteX2" fmla="*/ 1147381 w 1147595"/>
                    <a:gd name="connsiteY2" fmla="*/ 456 h 188113"/>
                    <a:gd name="connsiteX3" fmla="*/ 1142839 w 1147595"/>
                    <a:gd name="connsiteY3" fmla="*/ 4091 h 188113"/>
                    <a:gd name="connsiteX4" fmla="*/ 574064 w 1147595"/>
                    <a:gd name="connsiteY4" fmla="*/ 170397 h 188113"/>
                    <a:gd name="connsiteX5" fmla="*/ 3455 w 1147595"/>
                    <a:gd name="connsiteY5" fmla="*/ 2290 h 188113"/>
                    <a:gd name="connsiteX6" fmla="*/ -185 w 1147595"/>
                    <a:gd name="connsiteY6" fmla="*/ -444 h 18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7595" h="188113">
                      <a:moveTo>
                        <a:pt x="-215" y="-444"/>
                      </a:moveTo>
                      <a:cubicBezTo>
                        <a:pt x="4066" y="103776"/>
                        <a:pt x="259900" y="187670"/>
                        <a:pt x="574035" y="187670"/>
                      </a:cubicBezTo>
                      <a:cubicBezTo>
                        <a:pt x="887267" y="187670"/>
                        <a:pt x="1141674" y="104269"/>
                        <a:pt x="1147381" y="456"/>
                      </a:cubicBezTo>
                      <a:cubicBezTo>
                        <a:pt x="1145925" y="1707"/>
                        <a:pt x="1144324" y="2900"/>
                        <a:pt x="1142839" y="4091"/>
                      </a:cubicBezTo>
                      <a:cubicBezTo>
                        <a:pt x="1106669" y="97931"/>
                        <a:pt x="865862" y="170397"/>
                        <a:pt x="574064" y="170397"/>
                      </a:cubicBezTo>
                      <a:cubicBezTo>
                        <a:pt x="279557" y="170397"/>
                        <a:pt x="36245" y="97377"/>
                        <a:pt x="3455" y="2290"/>
                      </a:cubicBezTo>
                      <a:cubicBezTo>
                        <a:pt x="2290" y="1358"/>
                        <a:pt x="921" y="515"/>
                        <a:pt x="-185" y="-444"/>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solidFill>
                      <a:schemeClr val="lt1"/>
                    </a:solidFill>
                  </a:endParaRPr>
                </a:p>
              </p:txBody>
            </p:sp>
          </p:grpSp>
          <p:sp>
            <p:nvSpPr>
              <p:cNvPr id="2628" name="Freeform 2627">
                <a:extLst>
                  <a:ext uri="{FF2B5EF4-FFF2-40B4-BE49-F238E27FC236}">
                    <a16:creationId xmlns:a16="http://schemas.microsoft.com/office/drawing/2014/main" id="{6D877DEF-510E-636C-30CA-5A8F59BF60B0}"/>
                  </a:ext>
                </a:extLst>
              </p:cNvPr>
              <p:cNvSpPr/>
              <p:nvPr/>
            </p:nvSpPr>
            <p:spPr>
              <a:xfrm>
                <a:off x="1584267" y="3834184"/>
                <a:ext cx="1147595" cy="188113"/>
              </a:xfrm>
              <a:custGeom>
                <a:avLst/>
                <a:gdLst>
                  <a:gd name="connsiteX0" fmla="*/ -215 w 1147595"/>
                  <a:gd name="connsiteY0" fmla="*/ -409 h 188113"/>
                  <a:gd name="connsiteX1" fmla="*/ 574035 w 1147595"/>
                  <a:gd name="connsiteY1" fmla="*/ 187704 h 188113"/>
                  <a:gd name="connsiteX2" fmla="*/ 1147381 w 1147595"/>
                  <a:gd name="connsiteY2" fmla="*/ 490 h 188113"/>
                  <a:gd name="connsiteX3" fmla="*/ 1142839 w 1147595"/>
                  <a:gd name="connsiteY3" fmla="*/ 4125 h 188113"/>
                  <a:gd name="connsiteX4" fmla="*/ 574064 w 1147595"/>
                  <a:gd name="connsiteY4" fmla="*/ 170431 h 188113"/>
                  <a:gd name="connsiteX5" fmla="*/ 3455 w 1147595"/>
                  <a:gd name="connsiteY5" fmla="*/ 2324 h 188113"/>
                  <a:gd name="connsiteX6" fmla="*/ -185 w 1147595"/>
                  <a:gd name="connsiteY6" fmla="*/ -409 h 18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7595" h="188113">
                    <a:moveTo>
                      <a:pt x="-215" y="-409"/>
                    </a:moveTo>
                    <a:cubicBezTo>
                      <a:pt x="4066" y="103810"/>
                      <a:pt x="259900" y="187704"/>
                      <a:pt x="574035" y="187704"/>
                    </a:cubicBezTo>
                    <a:cubicBezTo>
                      <a:pt x="887267" y="187704"/>
                      <a:pt x="1141674" y="104303"/>
                      <a:pt x="1147381" y="490"/>
                    </a:cubicBezTo>
                    <a:cubicBezTo>
                      <a:pt x="1145925" y="1742"/>
                      <a:pt x="1144324" y="2934"/>
                      <a:pt x="1142839" y="4125"/>
                    </a:cubicBezTo>
                    <a:cubicBezTo>
                      <a:pt x="1106669" y="97965"/>
                      <a:pt x="865862" y="170431"/>
                      <a:pt x="574064" y="170431"/>
                    </a:cubicBezTo>
                    <a:cubicBezTo>
                      <a:pt x="279557" y="170431"/>
                      <a:pt x="36245" y="97412"/>
                      <a:pt x="3455" y="2324"/>
                    </a:cubicBezTo>
                    <a:cubicBezTo>
                      <a:pt x="2290" y="1392"/>
                      <a:pt x="921" y="549"/>
                      <a:pt x="-185" y="-409"/>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solidFill>
                    <a:schemeClr val="lt1"/>
                  </a:solidFill>
                </a:endParaRPr>
              </a:p>
            </p:txBody>
          </p:sp>
        </p:grpSp>
        <p:sp>
          <p:nvSpPr>
            <p:cNvPr id="2629" name="Freeform 2628">
              <a:extLst>
                <a:ext uri="{FF2B5EF4-FFF2-40B4-BE49-F238E27FC236}">
                  <a16:creationId xmlns:a16="http://schemas.microsoft.com/office/drawing/2014/main" id="{94C5B998-6ADE-D7E7-CE2D-DD61EE218233}"/>
                </a:ext>
              </a:extLst>
            </p:cNvPr>
            <p:cNvSpPr/>
            <p:nvPr/>
          </p:nvSpPr>
          <p:spPr>
            <a:xfrm>
              <a:off x="1587762" y="4149693"/>
              <a:ext cx="1139383" cy="168107"/>
            </a:xfrm>
            <a:custGeom>
              <a:avLst/>
              <a:gdLst>
                <a:gd name="connsiteX0" fmla="*/ -215 w 1139383"/>
                <a:gd name="connsiteY0" fmla="*/ -376 h 168107"/>
                <a:gd name="connsiteX1" fmla="*/ 570394 w 1139383"/>
                <a:gd name="connsiteY1" fmla="*/ 167731 h 168107"/>
                <a:gd name="connsiteX2" fmla="*/ 1139169 w 1139383"/>
                <a:gd name="connsiteY2" fmla="*/ 1427 h 168107"/>
                <a:gd name="connsiteX3" fmla="*/ 570394 w 1139383"/>
                <a:gd name="connsiteY3" fmla="*/ 142287 h 168107"/>
                <a:gd name="connsiteX4" fmla="*/ -215 w 1139383"/>
                <a:gd name="connsiteY4" fmla="*/ -376 h 168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9383" h="168107">
                  <a:moveTo>
                    <a:pt x="-215" y="-376"/>
                  </a:moveTo>
                  <a:cubicBezTo>
                    <a:pt x="32576" y="94714"/>
                    <a:pt x="275887" y="167731"/>
                    <a:pt x="570394" y="167731"/>
                  </a:cubicBezTo>
                  <a:cubicBezTo>
                    <a:pt x="862222" y="167731"/>
                    <a:pt x="1103000" y="95266"/>
                    <a:pt x="1139169" y="1427"/>
                  </a:cubicBezTo>
                  <a:cubicBezTo>
                    <a:pt x="1036778" y="84826"/>
                    <a:pt x="820899" y="142287"/>
                    <a:pt x="570394" y="142287"/>
                  </a:cubicBezTo>
                  <a:cubicBezTo>
                    <a:pt x="318551" y="142287"/>
                    <a:pt x="101536" y="83750"/>
                    <a:pt x="-215" y="-376"/>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solidFill>
                  <a:schemeClr val="lt1"/>
                </a:solidFill>
              </a:endParaRPr>
            </a:p>
          </p:txBody>
        </p:sp>
        <p:sp>
          <p:nvSpPr>
            <p:cNvPr id="2632" name="Freeform 2631">
              <a:extLst>
                <a:ext uri="{FF2B5EF4-FFF2-40B4-BE49-F238E27FC236}">
                  <a16:creationId xmlns:a16="http://schemas.microsoft.com/office/drawing/2014/main" id="{94020FA4-DA44-05C5-4681-7D8AE510550F}"/>
                </a:ext>
              </a:extLst>
            </p:cNvPr>
            <p:cNvSpPr/>
            <p:nvPr/>
          </p:nvSpPr>
          <p:spPr>
            <a:xfrm>
              <a:off x="1584688" y="3008029"/>
              <a:ext cx="1147289" cy="381872"/>
            </a:xfrm>
            <a:custGeom>
              <a:avLst/>
              <a:gdLst>
                <a:gd name="connsiteX0" fmla="*/ 1147097 w 1147289"/>
                <a:gd name="connsiteY0" fmla="*/ 190443 h 381872"/>
                <a:gd name="connsiteX1" fmla="*/ 573452 w 1147289"/>
                <a:gd name="connsiteY1" fmla="*/ 381379 h 381872"/>
                <a:gd name="connsiteX2" fmla="*/ -193 w 1147289"/>
                <a:gd name="connsiteY2" fmla="*/ 190443 h 381872"/>
                <a:gd name="connsiteX3" fmla="*/ 573452 w 1147289"/>
                <a:gd name="connsiteY3" fmla="*/ -494 h 381872"/>
                <a:gd name="connsiteX4" fmla="*/ 1147097 w 1147289"/>
                <a:gd name="connsiteY4" fmla="*/ 190443 h 381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89" h="381872">
                  <a:moveTo>
                    <a:pt x="1147097" y="190443"/>
                  </a:moveTo>
                  <a:cubicBezTo>
                    <a:pt x="1147097" y="295877"/>
                    <a:pt x="890286" y="381379"/>
                    <a:pt x="573452" y="381379"/>
                  </a:cubicBezTo>
                  <a:cubicBezTo>
                    <a:pt x="256653" y="381379"/>
                    <a:pt x="-193" y="295877"/>
                    <a:pt x="-193" y="190443"/>
                  </a:cubicBezTo>
                  <a:cubicBezTo>
                    <a:pt x="-193" y="85007"/>
                    <a:pt x="256619" y="-494"/>
                    <a:pt x="573452" y="-494"/>
                  </a:cubicBezTo>
                  <a:cubicBezTo>
                    <a:pt x="890251" y="-494"/>
                    <a:pt x="1147097" y="85007"/>
                    <a:pt x="1147097" y="190443"/>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solidFill>
                  <a:schemeClr val="lt1"/>
                </a:solidFill>
              </a:endParaRPr>
            </a:p>
          </p:txBody>
        </p:sp>
      </p:grpSp>
    </p:spTree>
    <p:extLst>
      <p:ext uri="{BB962C8B-B14F-4D97-AF65-F5344CB8AC3E}">
        <p14:creationId xmlns:p14="http://schemas.microsoft.com/office/powerpoint/2010/main" val="1173806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A2187-BEE4-8B63-B68E-5E255326C6D3}"/>
              </a:ext>
            </a:extLst>
          </p:cNvPr>
          <p:cNvSpPr txBox="1"/>
          <p:nvPr/>
        </p:nvSpPr>
        <p:spPr>
          <a:xfrm>
            <a:off x="387458" y="517027"/>
            <a:ext cx="5253762" cy="2657105"/>
          </a:xfrm>
          <a:prstGeom prst="rect">
            <a:avLst/>
          </a:prstGeom>
          <a:noFill/>
        </p:spPr>
        <p:txBody>
          <a:bodyPr wrap="square" lIns="216000" tIns="0" rIns="0" bIns="0" anchor="ctr" anchorCtr="0">
            <a:noAutofit/>
          </a:bodyPr>
          <a:lstStyle/>
          <a:p>
            <a:r>
              <a:rPr lang="en-GB" sz="8000" dirty="0">
                <a:gradFill>
                  <a:gsLst>
                    <a:gs pos="14000">
                      <a:srgbClr val="FFA500"/>
                    </a:gs>
                    <a:gs pos="91000">
                      <a:srgbClr val="27FAEF"/>
                    </a:gs>
                  </a:gsLst>
                  <a:path path="circle">
                    <a:fillToRect l="100000" t="100000"/>
                  </a:path>
                </a:gradFill>
                <a:latin typeface="Gotham Medium" pitchFamily="2" charset="0"/>
                <a:cs typeface="Gotham Medium" pitchFamily="2" charset="0"/>
              </a:rPr>
              <a:t>Data Cleaning</a:t>
            </a:r>
            <a:endParaRPr lang="en-GB" sz="13800" dirty="0">
              <a:gradFill>
                <a:gsLst>
                  <a:gs pos="14000">
                    <a:srgbClr val="FFA500"/>
                  </a:gs>
                  <a:gs pos="91000">
                    <a:srgbClr val="27FAEF"/>
                  </a:gs>
                </a:gsLst>
                <a:path path="circle">
                  <a:fillToRect l="100000" t="100000"/>
                </a:path>
              </a:gradFill>
              <a:latin typeface="Gotham Medium" pitchFamily="2" charset="0"/>
              <a:cs typeface="Gotham Medium" pitchFamily="2" charset="0"/>
            </a:endParaRP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616" name="Group 2615">
            <a:extLst>
              <a:ext uri="{FF2B5EF4-FFF2-40B4-BE49-F238E27FC236}">
                <a16:creationId xmlns:a16="http://schemas.microsoft.com/office/drawing/2014/main" id="{47531CA7-E05B-16E8-F1B2-ADB46BC7C2C8}"/>
              </a:ext>
            </a:extLst>
          </p:cNvPr>
          <p:cNvGrpSpPr/>
          <p:nvPr/>
        </p:nvGrpSpPr>
        <p:grpSpPr>
          <a:xfrm>
            <a:off x="11074872" y="420296"/>
            <a:ext cx="655818" cy="399223"/>
            <a:chOff x="9432004" y="3036228"/>
            <a:chExt cx="1789622" cy="1135006"/>
          </a:xfrm>
          <a:gradFill>
            <a:gsLst>
              <a:gs pos="9000">
                <a:srgbClr val="27FAEF">
                  <a:lumMod val="0"/>
                  <a:lumOff val="100000"/>
                  <a:alpha val="8000"/>
                </a:srgbClr>
              </a:gs>
              <a:gs pos="90000">
                <a:srgbClr val="FFA500">
                  <a:alpha val="18000"/>
                  <a:lumMod val="0"/>
                  <a:lumOff val="100000"/>
                </a:srgbClr>
              </a:gs>
            </a:gsLst>
            <a:path path="circle">
              <a:fillToRect l="100000" t="100000"/>
            </a:path>
          </a:gradFill>
        </p:grpSpPr>
        <p:sp>
          <p:nvSpPr>
            <p:cNvPr id="2571" name="Freeform 2570">
              <a:extLst>
                <a:ext uri="{FF2B5EF4-FFF2-40B4-BE49-F238E27FC236}">
                  <a16:creationId xmlns:a16="http://schemas.microsoft.com/office/drawing/2014/main" id="{C799377F-7BAB-033C-2A09-1D7176262DA0}"/>
                </a:ext>
              </a:extLst>
            </p:cNvPr>
            <p:cNvSpPr/>
            <p:nvPr/>
          </p:nvSpPr>
          <p:spPr>
            <a:xfrm>
              <a:off x="9432004" y="3773856"/>
              <a:ext cx="1781567" cy="397378"/>
            </a:xfrm>
            <a:custGeom>
              <a:avLst/>
              <a:gdLst>
                <a:gd name="connsiteX0" fmla="*/ -568 w 1781567"/>
                <a:gd name="connsiteY0" fmla="*/ 144118 h 397378"/>
                <a:gd name="connsiteX1" fmla="*/ 113126 w 1781567"/>
                <a:gd name="connsiteY1" fmla="*/ 397556 h 397378"/>
                <a:gd name="connsiteX2" fmla="*/ 1780999 w 1781567"/>
                <a:gd name="connsiteY2" fmla="*/ 122033 h 397378"/>
                <a:gd name="connsiteX3" fmla="*/ 1333481 w 1781567"/>
                <a:gd name="connsiteY3" fmla="*/ 178 h 397378"/>
              </a:gdLst>
              <a:ahLst/>
              <a:cxnLst>
                <a:cxn ang="0">
                  <a:pos x="connsiteX0" y="connsiteY0"/>
                </a:cxn>
                <a:cxn ang="0">
                  <a:pos x="connsiteX1" y="connsiteY1"/>
                </a:cxn>
                <a:cxn ang="0">
                  <a:pos x="connsiteX2" y="connsiteY2"/>
                </a:cxn>
                <a:cxn ang="0">
                  <a:pos x="connsiteX3" y="connsiteY3"/>
                </a:cxn>
              </a:cxnLst>
              <a:rect l="l" t="t" r="r" b="b"/>
              <a:pathLst>
                <a:path w="1781567" h="397378">
                  <a:moveTo>
                    <a:pt x="-568" y="144118"/>
                  </a:moveTo>
                  <a:lnTo>
                    <a:pt x="113126" y="397556"/>
                  </a:lnTo>
                  <a:lnTo>
                    <a:pt x="1780999" y="122033"/>
                  </a:lnTo>
                  <a:lnTo>
                    <a:pt x="1333481"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65" name="Freeform 2564">
              <a:extLst>
                <a:ext uri="{FF2B5EF4-FFF2-40B4-BE49-F238E27FC236}">
                  <a16:creationId xmlns:a16="http://schemas.microsoft.com/office/drawing/2014/main" id="{3BCE71A4-B75C-B039-0FA4-A7FF672BCEBD}"/>
                </a:ext>
              </a:extLst>
            </p:cNvPr>
            <p:cNvSpPr/>
            <p:nvPr/>
          </p:nvSpPr>
          <p:spPr>
            <a:xfrm>
              <a:off x="10791184" y="3779884"/>
              <a:ext cx="430442" cy="115820"/>
            </a:xfrm>
            <a:custGeom>
              <a:avLst/>
              <a:gdLst>
                <a:gd name="connsiteX0" fmla="*/ -568 w 430442"/>
                <a:gd name="connsiteY0" fmla="*/ 991 h 115820"/>
                <a:gd name="connsiteX1" fmla="*/ 421798 w 430442"/>
                <a:gd name="connsiteY1" fmla="*/ 115998 h 115820"/>
                <a:gd name="connsiteX2" fmla="*/ 429874 w 430442"/>
                <a:gd name="connsiteY2" fmla="*/ 114665 h 115820"/>
                <a:gd name="connsiteX3" fmla="*/ 6752 w 430442"/>
                <a:gd name="connsiteY3" fmla="*/ 178 h 115820"/>
              </a:gdLst>
              <a:ahLst/>
              <a:cxnLst>
                <a:cxn ang="0">
                  <a:pos x="connsiteX0" y="connsiteY0"/>
                </a:cxn>
                <a:cxn ang="0">
                  <a:pos x="connsiteX1" y="connsiteY1"/>
                </a:cxn>
                <a:cxn ang="0">
                  <a:pos x="connsiteX2" y="connsiteY2"/>
                </a:cxn>
                <a:cxn ang="0">
                  <a:pos x="connsiteX3" y="connsiteY3"/>
                </a:cxn>
              </a:cxnLst>
              <a:rect l="l" t="t" r="r" b="b"/>
              <a:pathLst>
                <a:path w="430442" h="115820">
                  <a:moveTo>
                    <a:pt x="-568" y="991"/>
                  </a:moveTo>
                  <a:lnTo>
                    <a:pt x="421798" y="115998"/>
                  </a:lnTo>
                  <a:lnTo>
                    <a:pt x="429874" y="114665"/>
                  </a:lnTo>
                  <a:lnTo>
                    <a:pt x="6752"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79" name="Freeform 2578">
              <a:extLst>
                <a:ext uri="{FF2B5EF4-FFF2-40B4-BE49-F238E27FC236}">
                  <a16:creationId xmlns:a16="http://schemas.microsoft.com/office/drawing/2014/main" id="{E7171FE0-61FF-D8B0-4427-FE43CF1FD03C}"/>
                </a:ext>
              </a:extLst>
            </p:cNvPr>
            <p:cNvSpPr/>
            <p:nvPr/>
          </p:nvSpPr>
          <p:spPr>
            <a:xfrm>
              <a:off x="10567071" y="3840888"/>
              <a:ext cx="305002" cy="75446"/>
            </a:xfrm>
            <a:custGeom>
              <a:avLst/>
              <a:gdLst>
                <a:gd name="connsiteX0" fmla="*/ -568 w 305002"/>
                <a:gd name="connsiteY0" fmla="*/ 17930 h 75446"/>
                <a:gd name="connsiteX1" fmla="*/ 154535 w 305002"/>
                <a:gd name="connsiteY1" fmla="*/ 75624 h 75446"/>
                <a:gd name="connsiteX2" fmla="*/ 304434 w 305002"/>
                <a:gd name="connsiteY2" fmla="*/ 53483 h 75446"/>
                <a:gd name="connsiteX3" fmla="*/ 140976 w 305002"/>
                <a:gd name="connsiteY3" fmla="*/ 178 h 75446"/>
              </a:gdLst>
              <a:ahLst/>
              <a:cxnLst>
                <a:cxn ang="0">
                  <a:pos x="connsiteX0" y="connsiteY0"/>
                </a:cxn>
                <a:cxn ang="0">
                  <a:pos x="connsiteX1" y="connsiteY1"/>
                </a:cxn>
                <a:cxn ang="0">
                  <a:pos x="connsiteX2" y="connsiteY2"/>
                </a:cxn>
                <a:cxn ang="0">
                  <a:pos x="connsiteX3" y="connsiteY3"/>
                </a:cxn>
              </a:cxnLst>
              <a:rect l="l" t="t" r="r" b="b"/>
              <a:pathLst>
                <a:path w="305002" h="75446">
                  <a:moveTo>
                    <a:pt x="-568" y="17930"/>
                  </a:moveTo>
                  <a:lnTo>
                    <a:pt x="154535" y="75624"/>
                  </a:lnTo>
                  <a:lnTo>
                    <a:pt x="304434" y="53483"/>
                  </a:lnTo>
                  <a:lnTo>
                    <a:pt x="140976"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80" name="Freeform 2579">
              <a:extLst>
                <a:ext uri="{FF2B5EF4-FFF2-40B4-BE49-F238E27FC236}">
                  <a16:creationId xmlns:a16="http://schemas.microsoft.com/office/drawing/2014/main" id="{56836321-207D-8C04-9D05-0A1BFF9ADE07}"/>
                </a:ext>
              </a:extLst>
            </p:cNvPr>
            <p:cNvSpPr/>
            <p:nvPr/>
          </p:nvSpPr>
          <p:spPr>
            <a:xfrm>
              <a:off x="10567071" y="3066645"/>
              <a:ext cx="141558" cy="791995"/>
            </a:xfrm>
            <a:custGeom>
              <a:avLst/>
              <a:gdLst>
                <a:gd name="connsiteX0" fmla="*/ -568 w 141558"/>
                <a:gd name="connsiteY0" fmla="*/ 178 h 791995"/>
                <a:gd name="connsiteX1" fmla="*/ -568 w 141558"/>
                <a:gd name="connsiteY1" fmla="*/ 792173 h 791995"/>
                <a:gd name="connsiteX2" fmla="*/ 140990 w 141558"/>
                <a:gd name="connsiteY2" fmla="*/ 774421 h 791995"/>
                <a:gd name="connsiteX3" fmla="*/ 140990 w 141558"/>
                <a:gd name="connsiteY3" fmla="*/ 13439 h 791995"/>
              </a:gdLst>
              <a:ahLst/>
              <a:cxnLst>
                <a:cxn ang="0">
                  <a:pos x="connsiteX0" y="connsiteY0"/>
                </a:cxn>
                <a:cxn ang="0">
                  <a:pos x="connsiteX1" y="connsiteY1"/>
                </a:cxn>
                <a:cxn ang="0">
                  <a:pos x="connsiteX2" y="connsiteY2"/>
                </a:cxn>
                <a:cxn ang="0">
                  <a:pos x="connsiteX3" y="connsiteY3"/>
                </a:cxn>
              </a:cxnLst>
              <a:rect l="l" t="t" r="r" b="b"/>
              <a:pathLst>
                <a:path w="141558" h="791995">
                  <a:moveTo>
                    <a:pt x="-568" y="178"/>
                  </a:moveTo>
                  <a:lnTo>
                    <a:pt x="-568" y="792173"/>
                  </a:lnTo>
                  <a:lnTo>
                    <a:pt x="140990" y="774421"/>
                  </a:lnTo>
                  <a:lnTo>
                    <a:pt x="140990" y="13439"/>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81" name="Freeform 2580">
              <a:extLst>
                <a:ext uri="{FF2B5EF4-FFF2-40B4-BE49-F238E27FC236}">
                  <a16:creationId xmlns:a16="http://schemas.microsoft.com/office/drawing/2014/main" id="{9786BEE9-A68D-84D4-B7FD-32FF60285EF0}"/>
                </a:ext>
              </a:extLst>
            </p:cNvPr>
            <p:cNvSpPr/>
            <p:nvPr/>
          </p:nvSpPr>
          <p:spPr>
            <a:xfrm>
              <a:off x="10708685" y="3052213"/>
              <a:ext cx="163457" cy="841950"/>
            </a:xfrm>
            <a:custGeom>
              <a:avLst/>
              <a:gdLst>
                <a:gd name="connsiteX0" fmla="*/ -568 w 163457"/>
                <a:gd name="connsiteY0" fmla="*/ 27862 h 841950"/>
                <a:gd name="connsiteX1" fmla="*/ 162889 w 163457"/>
                <a:gd name="connsiteY1" fmla="*/ 178 h 841950"/>
                <a:gd name="connsiteX2" fmla="*/ 162889 w 163457"/>
                <a:gd name="connsiteY2" fmla="*/ 842129 h 841950"/>
                <a:gd name="connsiteX3" fmla="*/ -568 w 163457"/>
                <a:gd name="connsiteY3" fmla="*/ 788823 h 841950"/>
              </a:gdLst>
              <a:ahLst/>
              <a:cxnLst>
                <a:cxn ang="0">
                  <a:pos x="connsiteX0" y="connsiteY0"/>
                </a:cxn>
                <a:cxn ang="0">
                  <a:pos x="connsiteX1" y="connsiteY1"/>
                </a:cxn>
                <a:cxn ang="0">
                  <a:pos x="connsiteX2" y="connsiteY2"/>
                </a:cxn>
                <a:cxn ang="0">
                  <a:pos x="connsiteX3" y="connsiteY3"/>
                </a:cxn>
              </a:cxnLst>
              <a:rect l="l" t="t" r="r" b="b"/>
              <a:pathLst>
                <a:path w="163457" h="841950">
                  <a:moveTo>
                    <a:pt x="-568" y="27862"/>
                  </a:moveTo>
                  <a:lnTo>
                    <a:pt x="162889" y="178"/>
                  </a:lnTo>
                  <a:lnTo>
                    <a:pt x="162889" y="842129"/>
                  </a:lnTo>
                  <a:lnTo>
                    <a:pt x="-568" y="788823"/>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82" name="Freeform 2581">
              <a:extLst>
                <a:ext uri="{FF2B5EF4-FFF2-40B4-BE49-F238E27FC236}">
                  <a16:creationId xmlns:a16="http://schemas.microsoft.com/office/drawing/2014/main" id="{AE412B12-8E0B-6CBB-4406-F8E6F41A67F0}"/>
                </a:ext>
              </a:extLst>
            </p:cNvPr>
            <p:cNvSpPr/>
            <p:nvPr/>
          </p:nvSpPr>
          <p:spPr>
            <a:xfrm>
              <a:off x="10567071" y="3036234"/>
              <a:ext cx="305002" cy="43663"/>
            </a:xfrm>
            <a:custGeom>
              <a:avLst/>
              <a:gdLst>
                <a:gd name="connsiteX0" fmla="*/ -568 w 305002"/>
                <a:gd name="connsiteY0" fmla="*/ 30589 h 43663"/>
                <a:gd name="connsiteX1" fmla="*/ 154535 w 305002"/>
                <a:gd name="connsiteY1" fmla="*/ 178 h 43663"/>
                <a:gd name="connsiteX2" fmla="*/ 304434 w 305002"/>
                <a:gd name="connsiteY2" fmla="*/ 16157 h 43663"/>
                <a:gd name="connsiteX3" fmla="*/ 140976 w 305002"/>
                <a:gd name="connsiteY3" fmla="*/ 43841 h 43663"/>
              </a:gdLst>
              <a:ahLst/>
              <a:cxnLst>
                <a:cxn ang="0">
                  <a:pos x="connsiteX0" y="connsiteY0"/>
                </a:cxn>
                <a:cxn ang="0">
                  <a:pos x="connsiteX1" y="connsiteY1"/>
                </a:cxn>
                <a:cxn ang="0">
                  <a:pos x="connsiteX2" y="connsiteY2"/>
                </a:cxn>
                <a:cxn ang="0">
                  <a:pos x="connsiteX3" y="connsiteY3"/>
                </a:cxn>
              </a:cxnLst>
              <a:rect l="l" t="t" r="r" b="b"/>
              <a:pathLst>
                <a:path w="305002" h="43663">
                  <a:moveTo>
                    <a:pt x="-568" y="30589"/>
                  </a:moveTo>
                  <a:lnTo>
                    <a:pt x="154535" y="178"/>
                  </a:lnTo>
                  <a:lnTo>
                    <a:pt x="304434" y="16157"/>
                  </a:lnTo>
                  <a:lnTo>
                    <a:pt x="140976" y="43841"/>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83" name="Freeform 2582">
              <a:extLst>
                <a:ext uri="{FF2B5EF4-FFF2-40B4-BE49-F238E27FC236}">
                  <a16:creationId xmlns:a16="http://schemas.microsoft.com/office/drawing/2014/main" id="{E89AE3E6-AD97-8F7B-FF5B-5EC2DF148E75}"/>
                </a:ext>
              </a:extLst>
            </p:cNvPr>
            <p:cNvSpPr/>
            <p:nvPr/>
          </p:nvSpPr>
          <p:spPr>
            <a:xfrm>
              <a:off x="10722215" y="3036228"/>
              <a:ext cx="149899" cy="880111"/>
            </a:xfrm>
            <a:custGeom>
              <a:avLst/>
              <a:gdLst>
                <a:gd name="connsiteX0" fmla="*/ -568 w 149899"/>
                <a:gd name="connsiteY0" fmla="*/ 178 h 880111"/>
                <a:gd name="connsiteX1" fmla="*/ -568 w 149899"/>
                <a:gd name="connsiteY1" fmla="*/ 880289 h 880111"/>
                <a:gd name="connsiteX2" fmla="*/ 149331 w 149899"/>
                <a:gd name="connsiteY2" fmla="*/ 858147 h 880111"/>
                <a:gd name="connsiteX3" fmla="*/ 149331 w 149899"/>
                <a:gd name="connsiteY3" fmla="*/ 16197 h 880111"/>
              </a:gdLst>
              <a:ahLst/>
              <a:cxnLst>
                <a:cxn ang="0">
                  <a:pos x="connsiteX0" y="connsiteY0"/>
                </a:cxn>
                <a:cxn ang="0">
                  <a:pos x="connsiteX1" y="connsiteY1"/>
                </a:cxn>
                <a:cxn ang="0">
                  <a:pos x="connsiteX2" y="connsiteY2"/>
                </a:cxn>
                <a:cxn ang="0">
                  <a:pos x="connsiteX3" y="connsiteY3"/>
                </a:cxn>
              </a:cxnLst>
              <a:rect l="l" t="t" r="r" b="b"/>
              <a:pathLst>
                <a:path w="149899" h="880111">
                  <a:moveTo>
                    <a:pt x="-568" y="178"/>
                  </a:moveTo>
                  <a:lnTo>
                    <a:pt x="-568" y="880289"/>
                  </a:lnTo>
                  <a:lnTo>
                    <a:pt x="149331" y="858147"/>
                  </a:lnTo>
                  <a:lnTo>
                    <a:pt x="149331" y="16197"/>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84" name="Freeform 2583">
              <a:extLst>
                <a:ext uri="{FF2B5EF4-FFF2-40B4-BE49-F238E27FC236}">
                  <a16:creationId xmlns:a16="http://schemas.microsoft.com/office/drawing/2014/main" id="{1460F6AD-A4E5-C3C6-85E7-7C0F051A7783}"/>
                </a:ext>
              </a:extLst>
            </p:cNvPr>
            <p:cNvSpPr/>
            <p:nvPr/>
          </p:nvSpPr>
          <p:spPr>
            <a:xfrm>
              <a:off x="10567071" y="3036234"/>
              <a:ext cx="155102" cy="880111"/>
            </a:xfrm>
            <a:custGeom>
              <a:avLst/>
              <a:gdLst>
                <a:gd name="connsiteX0" fmla="*/ -568 w 155102"/>
                <a:gd name="connsiteY0" fmla="*/ 30589 h 880111"/>
                <a:gd name="connsiteX1" fmla="*/ 154535 w 155102"/>
                <a:gd name="connsiteY1" fmla="*/ 178 h 880111"/>
                <a:gd name="connsiteX2" fmla="*/ 154535 w 155102"/>
                <a:gd name="connsiteY2" fmla="*/ 880289 h 880111"/>
                <a:gd name="connsiteX3" fmla="*/ -568 w 155102"/>
                <a:gd name="connsiteY3" fmla="*/ 822595 h 880111"/>
              </a:gdLst>
              <a:ahLst/>
              <a:cxnLst>
                <a:cxn ang="0">
                  <a:pos x="connsiteX0" y="connsiteY0"/>
                </a:cxn>
                <a:cxn ang="0">
                  <a:pos x="connsiteX1" y="connsiteY1"/>
                </a:cxn>
                <a:cxn ang="0">
                  <a:pos x="connsiteX2" y="connsiteY2"/>
                </a:cxn>
                <a:cxn ang="0">
                  <a:pos x="connsiteX3" y="connsiteY3"/>
                </a:cxn>
              </a:cxnLst>
              <a:rect l="l" t="t" r="r" b="b"/>
              <a:pathLst>
                <a:path w="155102" h="880111">
                  <a:moveTo>
                    <a:pt x="-568" y="30589"/>
                  </a:moveTo>
                  <a:lnTo>
                    <a:pt x="154535" y="178"/>
                  </a:lnTo>
                  <a:lnTo>
                    <a:pt x="154535" y="880289"/>
                  </a:lnTo>
                  <a:lnTo>
                    <a:pt x="-568" y="822595"/>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85" name="Freeform 2584">
              <a:extLst>
                <a:ext uri="{FF2B5EF4-FFF2-40B4-BE49-F238E27FC236}">
                  <a16:creationId xmlns:a16="http://schemas.microsoft.com/office/drawing/2014/main" id="{51137B5D-A8F2-BF18-86C9-B782F2A8E10C}"/>
                </a:ext>
              </a:extLst>
            </p:cNvPr>
            <p:cNvSpPr/>
            <p:nvPr/>
          </p:nvSpPr>
          <p:spPr>
            <a:xfrm>
              <a:off x="10344762" y="3866571"/>
              <a:ext cx="310074" cy="84932"/>
            </a:xfrm>
            <a:custGeom>
              <a:avLst/>
              <a:gdLst>
                <a:gd name="connsiteX0" fmla="*/ -568 w 310074"/>
                <a:gd name="connsiteY0" fmla="*/ 20133 h 84932"/>
                <a:gd name="connsiteX1" fmla="*/ 138777 w 310074"/>
                <a:gd name="connsiteY1" fmla="*/ 85110 h 84932"/>
                <a:gd name="connsiteX2" fmla="*/ 309506 w 310074"/>
                <a:gd name="connsiteY2" fmla="*/ 59893 h 84932"/>
                <a:gd name="connsiteX3" fmla="*/ 158552 w 310074"/>
                <a:gd name="connsiteY3" fmla="*/ 178 h 84932"/>
              </a:gdLst>
              <a:ahLst/>
              <a:cxnLst>
                <a:cxn ang="0">
                  <a:pos x="connsiteX0" y="connsiteY0"/>
                </a:cxn>
                <a:cxn ang="0">
                  <a:pos x="connsiteX1" y="connsiteY1"/>
                </a:cxn>
                <a:cxn ang="0">
                  <a:pos x="connsiteX2" y="connsiteY2"/>
                </a:cxn>
                <a:cxn ang="0">
                  <a:pos x="connsiteX3" y="connsiteY3"/>
                </a:cxn>
              </a:cxnLst>
              <a:rect l="l" t="t" r="r" b="b"/>
              <a:pathLst>
                <a:path w="310074" h="84932">
                  <a:moveTo>
                    <a:pt x="-568" y="20133"/>
                  </a:moveTo>
                  <a:lnTo>
                    <a:pt x="138777" y="85110"/>
                  </a:lnTo>
                  <a:lnTo>
                    <a:pt x="309506" y="59893"/>
                  </a:lnTo>
                  <a:lnTo>
                    <a:pt x="158552"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86" name="Freeform 2585">
              <a:extLst>
                <a:ext uri="{FF2B5EF4-FFF2-40B4-BE49-F238E27FC236}">
                  <a16:creationId xmlns:a16="http://schemas.microsoft.com/office/drawing/2014/main" id="{030111DA-6CFE-74A5-432C-B84E799106A5}"/>
                </a:ext>
              </a:extLst>
            </p:cNvPr>
            <p:cNvSpPr/>
            <p:nvPr/>
          </p:nvSpPr>
          <p:spPr>
            <a:xfrm>
              <a:off x="10344762" y="3397452"/>
              <a:ext cx="159113" cy="489066"/>
            </a:xfrm>
            <a:custGeom>
              <a:avLst/>
              <a:gdLst>
                <a:gd name="connsiteX0" fmla="*/ -568 w 159113"/>
                <a:gd name="connsiteY0" fmla="*/ 178 h 489066"/>
                <a:gd name="connsiteX1" fmla="*/ -568 w 159113"/>
                <a:gd name="connsiteY1" fmla="*/ 489245 h 489066"/>
                <a:gd name="connsiteX2" fmla="*/ 158545 w 159113"/>
                <a:gd name="connsiteY2" fmla="*/ 469290 h 489066"/>
                <a:gd name="connsiteX3" fmla="*/ 158545 w 159113"/>
                <a:gd name="connsiteY3" fmla="*/ 496 h 489066"/>
              </a:gdLst>
              <a:ahLst/>
              <a:cxnLst>
                <a:cxn ang="0">
                  <a:pos x="connsiteX0" y="connsiteY0"/>
                </a:cxn>
                <a:cxn ang="0">
                  <a:pos x="connsiteX1" y="connsiteY1"/>
                </a:cxn>
                <a:cxn ang="0">
                  <a:pos x="connsiteX2" y="connsiteY2"/>
                </a:cxn>
                <a:cxn ang="0">
                  <a:pos x="connsiteX3" y="connsiteY3"/>
                </a:cxn>
              </a:cxnLst>
              <a:rect l="l" t="t" r="r" b="b"/>
              <a:pathLst>
                <a:path w="159113" h="489066">
                  <a:moveTo>
                    <a:pt x="-568" y="178"/>
                  </a:moveTo>
                  <a:lnTo>
                    <a:pt x="-568" y="489245"/>
                  </a:lnTo>
                  <a:lnTo>
                    <a:pt x="158545" y="469290"/>
                  </a:lnTo>
                  <a:lnTo>
                    <a:pt x="158545" y="496"/>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87" name="Freeform 2586">
              <a:extLst>
                <a:ext uri="{FF2B5EF4-FFF2-40B4-BE49-F238E27FC236}">
                  <a16:creationId xmlns:a16="http://schemas.microsoft.com/office/drawing/2014/main" id="{8AEB6289-019F-6570-DA28-97B19C7CF37A}"/>
                </a:ext>
              </a:extLst>
            </p:cNvPr>
            <p:cNvSpPr/>
            <p:nvPr/>
          </p:nvSpPr>
          <p:spPr>
            <a:xfrm>
              <a:off x="10503861" y="3397778"/>
              <a:ext cx="150953" cy="528511"/>
            </a:xfrm>
            <a:custGeom>
              <a:avLst/>
              <a:gdLst>
                <a:gd name="connsiteX0" fmla="*/ -568 w 150953"/>
                <a:gd name="connsiteY0" fmla="*/ 178 h 528511"/>
                <a:gd name="connsiteX1" fmla="*/ 150385 w 150953"/>
                <a:gd name="connsiteY1" fmla="*/ 6728 h 528511"/>
                <a:gd name="connsiteX2" fmla="*/ 150385 w 150953"/>
                <a:gd name="connsiteY2" fmla="*/ 528689 h 528511"/>
                <a:gd name="connsiteX3" fmla="*/ -568 w 150953"/>
                <a:gd name="connsiteY3" fmla="*/ 468973 h 528511"/>
              </a:gdLst>
              <a:ahLst/>
              <a:cxnLst>
                <a:cxn ang="0">
                  <a:pos x="connsiteX0" y="connsiteY0"/>
                </a:cxn>
                <a:cxn ang="0">
                  <a:pos x="connsiteX1" y="connsiteY1"/>
                </a:cxn>
                <a:cxn ang="0">
                  <a:pos x="connsiteX2" y="connsiteY2"/>
                </a:cxn>
                <a:cxn ang="0">
                  <a:pos x="connsiteX3" y="connsiteY3"/>
                </a:cxn>
              </a:cxnLst>
              <a:rect l="l" t="t" r="r" b="b"/>
              <a:pathLst>
                <a:path w="150953" h="528511">
                  <a:moveTo>
                    <a:pt x="-568" y="178"/>
                  </a:moveTo>
                  <a:lnTo>
                    <a:pt x="150385" y="6728"/>
                  </a:lnTo>
                  <a:lnTo>
                    <a:pt x="150385" y="528689"/>
                  </a:lnTo>
                  <a:lnTo>
                    <a:pt x="-568" y="468973"/>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88" name="Freeform 2587">
              <a:extLst>
                <a:ext uri="{FF2B5EF4-FFF2-40B4-BE49-F238E27FC236}">
                  <a16:creationId xmlns:a16="http://schemas.microsoft.com/office/drawing/2014/main" id="{9836D8A4-9090-2EE6-30AB-7BDBFADF03FA}"/>
                </a:ext>
              </a:extLst>
            </p:cNvPr>
            <p:cNvSpPr/>
            <p:nvPr/>
          </p:nvSpPr>
          <p:spPr>
            <a:xfrm>
              <a:off x="10344762" y="3397452"/>
              <a:ext cx="310074" cy="6870"/>
            </a:xfrm>
            <a:custGeom>
              <a:avLst/>
              <a:gdLst>
                <a:gd name="connsiteX0" fmla="*/ -568 w 310074"/>
                <a:gd name="connsiteY0" fmla="*/ 178 h 6870"/>
                <a:gd name="connsiteX1" fmla="*/ 138777 w 310074"/>
                <a:gd name="connsiteY1" fmla="*/ 7007 h 6870"/>
                <a:gd name="connsiteX2" fmla="*/ 309506 w 310074"/>
                <a:gd name="connsiteY2" fmla="*/ 7048 h 6870"/>
                <a:gd name="connsiteX3" fmla="*/ 158552 w 310074"/>
                <a:gd name="connsiteY3" fmla="*/ 498 h 6870"/>
              </a:gdLst>
              <a:ahLst/>
              <a:cxnLst>
                <a:cxn ang="0">
                  <a:pos x="connsiteX0" y="connsiteY0"/>
                </a:cxn>
                <a:cxn ang="0">
                  <a:pos x="connsiteX1" y="connsiteY1"/>
                </a:cxn>
                <a:cxn ang="0">
                  <a:pos x="connsiteX2" y="connsiteY2"/>
                </a:cxn>
                <a:cxn ang="0">
                  <a:pos x="connsiteX3" y="connsiteY3"/>
                </a:cxn>
              </a:cxnLst>
              <a:rect l="l" t="t" r="r" b="b"/>
              <a:pathLst>
                <a:path w="310074" h="6870">
                  <a:moveTo>
                    <a:pt x="-568" y="178"/>
                  </a:moveTo>
                  <a:lnTo>
                    <a:pt x="138777" y="7007"/>
                  </a:lnTo>
                  <a:lnTo>
                    <a:pt x="309506" y="7048"/>
                  </a:lnTo>
                  <a:lnTo>
                    <a:pt x="158552" y="49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89" name="Freeform 2588">
              <a:extLst>
                <a:ext uri="{FF2B5EF4-FFF2-40B4-BE49-F238E27FC236}">
                  <a16:creationId xmlns:a16="http://schemas.microsoft.com/office/drawing/2014/main" id="{760BDAF9-3D17-4641-07D9-4865D632169A}"/>
                </a:ext>
              </a:extLst>
            </p:cNvPr>
            <p:cNvSpPr/>
            <p:nvPr/>
          </p:nvSpPr>
          <p:spPr>
            <a:xfrm>
              <a:off x="10484086" y="3404286"/>
              <a:ext cx="170728" cy="547216"/>
            </a:xfrm>
            <a:custGeom>
              <a:avLst/>
              <a:gdLst>
                <a:gd name="connsiteX0" fmla="*/ -568 w 170728"/>
                <a:gd name="connsiteY0" fmla="*/ 178 h 547216"/>
                <a:gd name="connsiteX1" fmla="*/ -568 w 170728"/>
                <a:gd name="connsiteY1" fmla="*/ 547394 h 547216"/>
                <a:gd name="connsiteX2" fmla="*/ 170160 w 170728"/>
                <a:gd name="connsiteY2" fmla="*/ 522177 h 547216"/>
                <a:gd name="connsiteX3" fmla="*/ 170160 w 170728"/>
                <a:gd name="connsiteY3" fmla="*/ 216 h 547216"/>
              </a:gdLst>
              <a:ahLst/>
              <a:cxnLst>
                <a:cxn ang="0">
                  <a:pos x="connsiteX0" y="connsiteY0"/>
                </a:cxn>
                <a:cxn ang="0">
                  <a:pos x="connsiteX1" y="connsiteY1"/>
                </a:cxn>
                <a:cxn ang="0">
                  <a:pos x="connsiteX2" y="connsiteY2"/>
                </a:cxn>
                <a:cxn ang="0">
                  <a:pos x="connsiteX3" y="connsiteY3"/>
                </a:cxn>
              </a:cxnLst>
              <a:rect l="l" t="t" r="r" b="b"/>
              <a:pathLst>
                <a:path w="170728" h="547216">
                  <a:moveTo>
                    <a:pt x="-568" y="178"/>
                  </a:moveTo>
                  <a:lnTo>
                    <a:pt x="-568" y="547394"/>
                  </a:lnTo>
                  <a:lnTo>
                    <a:pt x="170160" y="522177"/>
                  </a:lnTo>
                  <a:lnTo>
                    <a:pt x="170160" y="216"/>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90" name="Freeform 2589">
              <a:extLst>
                <a:ext uri="{FF2B5EF4-FFF2-40B4-BE49-F238E27FC236}">
                  <a16:creationId xmlns:a16="http://schemas.microsoft.com/office/drawing/2014/main" id="{1F10C6F2-8C49-BBDA-DADB-319EE271672D}"/>
                </a:ext>
              </a:extLst>
            </p:cNvPr>
            <p:cNvSpPr/>
            <p:nvPr/>
          </p:nvSpPr>
          <p:spPr>
            <a:xfrm>
              <a:off x="10344762" y="3397452"/>
              <a:ext cx="139345" cy="554045"/>
            </a:xfrm>
            <a:custGeom>
              <a:avLst/>
              <a:gdLst>
                <a:gd name="connsiteX0" fmla="*/ -568 w 139345"/>
                <a:gd name="connsiteY0" fmla="*/ 178 h 554045"/>
                <a:gd name="connsiteX1" fmla="*/ 138777 w 139345"/>
                <a:gd name="connsiteY1" fmla="*/ 7007 h 554045"/>
                <a:gd name="connsiteX2" fmla="*/ 138777 w 139345"/>
                <a:gd name="connsiteY2" fmla="*/ 554223 h 554045"/>
                <a:gd name="connsiteX3" fmla="*/ -568 w 139345"/>
                <a:gd name="connsiteY3" fmla="*/ 489245 h 554045"/>
              </a:gdLst>
              <a:ahLst/>
              <a:cxnLst>
                <a:cxn ang="0">
                  <a:pos x="connsiteX0" y="connsiteY0"/>
                </a:cxn>
                <a:cxn ang="0">
                  <a:pos x="connsiteX1" y="connsiteY1"/>
                </a:cxn>
                <a:cxn ang="0">
                  <a:pos x="connsiteX2" y="connsiteY2"/>
                </a:cxn>
                <a:cxn ang="0">
                  <a:pos x="connsiteX3" y="connsiteY3"/>
                </a:cxn>
              </a:cxnLst>
              <a:rect l="l" t="t" r="r" b="b"/>
              <a:pathLst>
                <a:path w="139345" h="554045">
                  <a:moveTo>
                    <a:pt x="-568" y="178"/>
                  </a:moveTo>
                  <a:lnTo>
                    <a:pt x="138777" y="7007"/>
                  </a:lnTo>
                  <a:lnTo>
                    <a:pt x="138777" y="554223"/>
                  </a:lnTo>
                  <a:lnTo>
                    <a:pt x="-568" y="489245"/>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91" name="Freeform 2590">
              <a:extLst>
                <a:ext uri="{FF2B5EF4-FFF2-40B4-BE49-F238E27FC236}">
                  <a16:creationId xmlns:a16="http://schemas.microsoft.com/office/drawing/2014/main" id="{0CF0F2E1-70BF-864A-BC31-030652122003}"/>
                </a:ext>
              </a:extLst>
            </p:cNvPr>
            <p:cNvSpPr/>
            <p:nvPr/>
          </p:nvSpPr>
          <p:spPr>
            <a:xfrm>
              <a:off x="10107327" y="3893855"/>
              <a:ext cx="313605" cy="95738"/>
            </a:xfrm>
            <a:custGeom>
              <a:avLst/>
              <a:gdLst>
                <a:gd name="connsiteX0" fmla="*/ -568 w 313605"/>
                <a:gd name="connsiteY0" fmla="*/ 22621 h 95738"/>
                <a:gd name="connsiteX1" fmla="*/ 118295 w 313605"/>
                <a:gd name="connsiteY1" fmla="*/ 95916 h 95738"/>
                <a:gd name="connsiteX2" fmla="*/ 313037 w 313605"/>
                <a:gd name="connsiteY2" fmla="*/ 67152 h 95738"/>
                <a:gd name="connsiteX3" fmla="*/ 178389 w 313605"/>
                <a:gd name="connsiteY3" fmla="*/ 178 h 95738"/>
              </a:gdLst>
              <a:ahLst/>
              <a:cxnLst>
                <a:cxn ang="0">
                  <a:pos x="connsiteX0" y="connsiteY0"/>
                </a:cxn>
                <a:cxn ang="0">
                  <a:pos x="connsiteX1" y="connsiteY1"/>
                </a:cxn>
                <a:cxn ang="0">
                  <a:pos x="connsiteX2" y="connsiteY2"/>
                </a:cxn>
                <a:cxn ang="0">
                  <a:pos x="connsiteX3" y="connsiteY3"/>
                </a:cxn>
              </a:cxnLst>
              <a:rect l="l" t="t" r="r" b="b"/>
              <a:pathLst>
                <a:path w="313605" h="95738">
                  <a:moveTo>
                    <a:pt x="-568" y="22621"/>
                  </a:moveTo>
                  <a:lnTo>
                    <a:pt x="118295" y="95916"/>
                  </a:lnTo>
                  <a:lnTo>
                    <a:pt x="313037" y="67152"/>
                  </a:lnTo>
                  <a:lnTo>
                    <a:pt x="178389"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92" name="Freeform 2591">
              <a:extLst>
                <a:ext uri="{FF2B5EF4-FFF2-40B4-BE49-F238E27FC236}">
                  <a16:creationId xmlns:a16="http://schemas.microsoft.com/office/drawing/2014/main" id="{F8B09C6F-829D-AA11-193B-0527C076F239}"/>
                </a:ext>
              </a:extLst>
            </p:cNvPr>
            <p:cNvSpPr/>
            <p:nvPr/>
          </p:nvSpPr>
          <p:spPr>
            <a:xfrm>
              <a:off x="10107327" y="3164127"/>
              <a:ext cx="178950" cy="752170"/>
            </a:xfrm>
            <a:custGeom>
              <a:avLst/>
              <a:gdLst>
                <a:gd name="connsiteX0" fmla="*/ -568 w 178950"/>
                <a:gd name="connsiteY0" fmla="*/ 178 h 752170"/>
                <a:gd name="connsiteX1" fmla="*/ -568 w 178950"/>
                <a:gd name="connsiteY1" fmla="*/ 752348 h 752170"/>
                <a:gd name="connsiteX2" fmla="*/ 178382 w 178950"/>
                <a:gd name="connsiteY2" fmla="*/ 729906 h 752170"/>
                <a:gd name="connsiteX3" fmla="*/ 178382 w 178950"/>
                <a:gd name="connsiteY3" fmla="*/ 10761 h 752170"/>
              </a:gdLst>
              <a:ahLst/>
              <a:cxnLst>
                <a:cxn ang="0">
                  <a:pos x="connsiteX0" y="connsiteY0"/>
                </a:cxn>
                <a:cxn ang="0">
                  <a:pos x="connsiteX1" y="connsiteY1"/>
                </a:cxn>
                <a:cxn ang="0">
                  <a:pos x="connsiteX2" y="connsiteY2"/>
                </a:cxn>
                <a:cxn ang="0">
                  <a:pos x="connsiteX3" y="connsiteY3"/>
                </a:cxn>
              </a:cxnLst>
              <a:rect l="l" t="t" r="r" b="b"/>
              <a:pathLst>
                <a:path w="178950" h="752170">
                  <a:moveTo>
                    <a:pt x="-568" y="178"/>
                  </a:moveTo>
                  <a:lnTo>
                    <a:pt x="-568" y="752348"/>
                  </a:lnTo>
                  <a:lnTo>
                    <a:pt x="178382" y="729906"/>
                  </a:lnTo>
                  <a:lnTo>
                    <a:pt x="178382" y="10761"/>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93" name="Freeform 2592">
              <a:extLst>
                <a:ext uri="{FF2B5EF4-FFF2-40B4-BE49-F238E27FC236}">
                  <a16:creationId xmlns:a16="http://schemas.microsoft.com/office/drawing/2014/main" id="{ED87E231-3A42-7ACF-9D03-F437D9E5DACE}"/>
                </a:ext>
              </a:extLst>
            </p:cNvPr>
            <p:cNvSpPr/>
            <p:nvPr/>
          </p:nvSpPr>
          <p:spPr>
            <a:xfrm>
              <a:off x="10286270" y="3154717"/>
              <a:ext cx="134648" cy="806080"/>
            </a:xfrm>
            <a:custGeom>
              <a:avLst/>
              <a:gdLst>
                <a:gd name="connsiteX0" fmla="*/ -568 w 134648"/>
                <a:gd name="connsiteY0" fmla="*/ 20168 h 806080"/>
                <a:gd name="connsiteX1" fmla="*/ 134080 w 134648"/>
                <a:gd name="connsiteY1" fmla="*/ 178 h 806080"/>
                <a:gd name="connsiteX2" fmla="*/ 134080 w 134648"/>
                <a:gd name="connsiteY2" fmla="*/ 806258 h 806080"/>
                <a:gd name="connsiteX3" fmla="*/ -568 w 134648"/>
                <a:gd name="connsiteY3" fmla="*/ 739284 h 806080"/>
              </a:gdLst>
              <a:ahLst/>
              <a:cxnLst>
                <a:cxn ang="0">
                  <a:pos x="connsiteX0" y="connsiteY0"/>
                </a:cxn>
                <a:cxn ang="0">
                  <a:pos x="connsiteX1" y="connsiteY1"/>
                </a:cxn>
                <a:cxn ang="0">
                  <a:pos x="connsiteX2" y="connsiteY2"/>
                </a:cxn>
                <a:cxn ang="0">
                  <a:pos x="connsiteX3" y="connsiteY3"/>
                </a:cxn>
              </a:cxnLst>
              <a:rect l="l" t="t" r="r" b="b"/>
              <a:pathLst>
                <a:path w="134648" h="806080">
                  <a:moveTo>
                    <a:pt x="-568" y="20168"/>
                  </a:moveTo>
                  <a:lnTo>
                    <a:pt x="134080" y="178"/>
                  </a:lnTo>
                  <a:lnTo>
                    <a:pt x="134080" y="806258"/>
                  </a:lnTo>
                  <a:lnTo>
                    <a:pt x="-568" y="739284"/>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94" name="Freeform 2593">
              <a:extLst>
                <a:ext uri="{FF2B5EF4-FFF2-40B4-BE49-F238E27FC236}">
                  <a16:creationId xmlns:a16="http://schemas.microsoft.com/office/drawing/2014/main" id="{AD1DA9DF-0787-A89A-86E7-541DD020E65C}"/>
                </a:ext>
              </a:extLst>
            </p:cNvPr>
            <p:cNvSpPr/>
            <p:nvPr/>
          </p:nvSpPr>
          <p:spPr>
            <a:xfrm>
              <a:off x="10107327" y="3141756"/>
              <a:ext cx="313605" cy="32953"/>
            </a:xfrm>
            <a:custGeom>
              <a:avLst/>
              <a:gdLst>
                <a:gd name="connsiteX0" fmla="*/ -568 w 313605"/>
                <a:gd name="connsiteY0" fmla="*/ 22548 h 32953"/>
                <a:gd name="connsiteX1" fmla="*/ 118295 w 313605"/>
                <a:gd name="connsiteY1" fmla="*/ 178 h 32953"/>
                <a:gd name="connsiteX2" fmla="*/ 313037 w 313605"/>
                <a:gd name="connsiteY2" fmla="*/ 13141 h 32953"/>
                <a:gd name="connsiteX3" fmla="*/ 178389 w 313605"/>
                <a:gd name="connsiteY3" fmla="*/ 33131 h 32953"/>
              </a:gdLst>
              <a:ahLst/>
              <a:cxnLst>
                <a:cxn ang="0">
                  <a:pos x="connsiteX0" y="connsiteY0"/>
                </a:cxn>
                <a:cxn ang="0">
                  <a:pos x="connsiteX1" y="connsiteY1"/>
                </a:cxn>
                <a:cxn ang="0">
                  <a:pos x="connsiteX2" y="connsiteY2"/>
                </a:cxn>
                <a:cxn ang="0">
                  <a:pos x="connsiteX3" y="connsiteY3"/>
                </a:cxn>
              </a:cxnLst>
              <a:rect l="l" t="t" r="r" b="b"/>
              <a:pathLst>
                <a:path w="313605" h="32953">
                  <a:moveTo>
                    <a:pt x="-568" y="22548"/>
                  </a:moveTo>
                  <a:lnTo>
                    <a:pt x="118295" y="178"/>
                  </a:lnTo>
                  <a:lnTo>
                    <a:pt x="313037" y="13141"/>
                  </a:lnTo>
                  <a:lnTo>
                    <a:pt x="178389" y="33131"/>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95" name="Freeform 2594">
              <a:extLst>
                <a:ext uri="{FF2B5EF4-FFF2-40B4-BE49-F238E27FC236}">
                  <a16:creationId xmlns:a16="http://schemas.microsoft.com/office/drawing/2014/main" id="{E6A4775D-D1C4-6ED4-C90E-7B27452DAA32}"/>
                </a:ext>
              </a:extLst>
            </p:cNvPr>
            <p:cNvSpPr/>
            <p:nvPr/>
          </p:nvSpPr>
          <p:spPr>
            <a:xfrm>
              <a:off x="10226183" y="3141758"/>
              <a:ext cx="194742" cy="847848"/>
            </a:xfrm>
            <a:custGeom>
              <a:avLst/>
              <a:gdLst>
                <a:gd name="connsiteX0" fmla="*/ -568 w 194742"/>
                <a:gd name="connsiteY0" fmla="*/ 178 h 847848"/>
                <a:gd name="connsiteX1" fmla="*/ -568 w 194742"/>
                <a:gd name="connsiteY1" fmla="*/ 848026 h 847848"/>
                <a:gd name="connsiteX2" fmla="*/ 194174 w 194742"/>
                <a:gd name="connsiteY2" fmla="*/ 819262 h 847848"/>
                <a:gd name="connsiteX3" fmla="*/ 194174 w 194742"/>
                <a:gd name="connsiteY3" fmla="*/ 13182 h 847848"/>
              </a:gdLst>
              <a:ahLst/>
              <a:cxnLst>
                <a:cxn ang="0">
                  <a:pos x="connsiteX0" y="connsiteY0"/>
                </a:cxn>
                <a:cxn ang="0">
                  <a:pos x="connsiteX1" y="connsiteY1"/>
                </a:cxn>
                <a:cxn ang="0">
                  <a:pos x="connsiteX2" y="connsiteY2"/>
                </a:cxn>
                <a:cxn ang="0">
                  <a:pos x="connsiteX3" y="connsiteY3"/>
                </a:cxn>
              </a:cxnLst>
              <a:rect l="l" t="t" r="r" b="b"/>
              <a:pathLst>
                <a:path w="194742" h="847848">
                  <a:moveTo>
                    <a:pt x="-568" y="178"/>
                  </a:moveTo>
                  <a:lnTo>
                    <a:pt x="-568" y="848026"/>
                  </a:lnTo>
                  <a:lnTo>
                    <a:pt x="194174" y="819262"/>
                  </a:lnTo>
                  <a:lnTo>
                    <a:pt x="194174" y="13182"/>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96" name="Freeform 2595">
              <a:extLst>
                <a:ext uri="{FF2B5EF4-FFF2-40B4-BE49-F238E27FC236}">
                  <a16:creationId xmlns:a16="http://schemas.microsoft.com/office/drawing/2014/main" id="{7AFD9981-C66C-CEE3-805B-8653A03DCEE2}"/>
                </a:ext>
              </a:extLst>
            </p:cNvPr>
            <p:cNvSpPr/>
            <p:nvPr/>
          </p:nvSpPr>
          <p:spPr>
            <a:xfrm>
              <a:off x="10107327" y="3141756"/>
              <a:ext cx="118863" cy="847848"/>
            </a:xfrm>
            <a:custGeom>
              <a:avLst/>
              <a:gdLst>
                <a:gd name="connsiteX0" fmla="*/ -568 w 118863"/>
                <a:gd name="connsiteY0" fmla="*/ 22548 h 847848"/>
                <a:gd name="connsiteX1" fmla="*/ 118295 w 118863"/>
                <a:gd name="connsiteY1" fmla="*/ 178 h 847848"/>
                <a:gd name="connsiteX2" fmla="*/ 118295 w 118863"/>
                <a:gd name="connsiteY2" fmla="*/ 848026 h 847848"/>
                <a:gd name="connsiteX3" fmla="*/ -568 w 118863"/>
                <a:gd name="connsiteY3" fmla="*/ 774731 h 847848"/>
              </a:gdLst>
              <a:ahLst/>
              <a:cxnLst>
                <a:cxn ang="0">
                  <a:pos x="connsiteX0" y="connsiteY0"/>
                </a:cxn>
                <a:cxn ang="0">
                  <a:pos x="connsiteX1" y="connsiteY1"/>
                </a:cxn>
                <a:cxn ang="0">
                  <a:pos x="connsiteX2" y="connsiteY2"/>
                </a:cxn>
                <a:cxn ang="0">
                  <a:pos x="connsiteX3" y="connsiteY3"/>
                </a:cxn>
              </a:cxnLst>
              <a:rect l="l" t="t" r="r" b="b"/>
              <a:pathLst>
                <a:path w="118863" h="847848">
                  <a:moveTo>
                    <a:pt x="-568" y="22548"/>
                  </a:moveTo>
                  <a:lnTo>
                    <a:pt x="118295" y="178"/>
                  </a:lnTo>
                  <a:lnTo>
                    <a:pt x="118295" y="848026"/>
                  </a:lnTo>
                  <a:lnTo>
                    <a:pt x="-568" y="774731"/>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97" name="Freeform 2596">
              <a:extLst>
                <a:ext uri="{FF2B5EF4-FFF2-40B4-BE49-F238E27FC236}">
                  <a16:creationId xmlns:a16="http://schemas.microsoft.com/office/drawing/2014/main" id="{62069C40-18C0-E0D3-3569-868FB9855F89}"/>
                </a:ext>
              </a:extLst>
            </p:cNvPr>
            <p:cNvSpPr/>
            <p:nvPr/>
          </p:nvSpPr>
          <p:spPr>
            <a:xfrm>
              <a:off x="9845399" y="3923802"/>
              <a:ext cx="315215" cy="108481"/>
            </a:xfrm>
            <a:custGeom>
              <a:avLst/>
              <a:gdLst>
                <a:gd name="connsiteX0" fmla="*/ -568 w 315215"/>
                <a:gd name="connsiteY0" fmla="*/ 25526 h 108481"/>
                <a:gd name="connsiteX1" fmla="*/ 91221 w 315215"/>
                <a:gd name="connsiteY1" fmla="*/ 108659 h 108481"/>
                <a:gd name="connsiteX2" fmla="*/ 314647 w 315215"/>
                <a:gd name="connsiteY2" fmla="*/ 75658 h 108481"/>
                <a:gd name="connsiteX3" fmla="*/ 201550 w 315215"/>
                <a:gd name="connsiteY3" fmla="*/ 178 h 108481"/>
              </a:gdLst>
              <a:ahLst/>
              <a:cxnLst>
                <a:cxn ang="0">
                  <a:pos x="connsiteX0" y="connsiteY0"/>
                </a:cxn>
                <a:cxn ang="0">
                  <a:pos x="connsiteX1" y="connsiteY1"/>
                </a:cxn>
                <a:cxn ang="0">
                  <a:pos x="connsiteX2" y="connsiteY2"/>
                </a:cxn>
                <a:cxn ang="0">
                  <a:pos x="connsiteX3" y="connsiteY3"/>
                </a:cxn>
              </a:cxnLst>
              <a:rect l="l" t="t" r="r" b="b"/>
              <a:pathLst>
                <a:path w="315215" h="108481">
                  <a:moveTo>
                    <a:pt x="-568" y="25526"/>
                  </a:moveTo>
                  <a:lnTo>
                    <a:pt x="91221" y="108659"/>
                  </a:lnTo>
                  <a:lnTo>
                    <a:pt x="314647" y="75658"/>
                  </a:lnTo>
                  <a:lnTo>
                    <a:pt x="201550"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98" name="Freeform 2597">
              <a:extLst>
                <a:ext uri="{FF2B5EF4-FFF2-40B4-BE49-F238E27FC236}">
                  <a16:creationId xmlns:a16="http://schemas.microsoft.com/office/drawing/2014/main" id="{E2FAD884-CE43-7C68-E2EB-17CAC4997B2E}"/>
                </a:ext>
              </a:extLst>
            </p:cNvPr>
            <p:cNvSpPr/>
            <p:nvPr/>
          </p:nvSpPr>
          <p:spPr>
            <a:xfrm>
              <a:off x="9845399" y="3735394"/>
              <a:ext cx="202118" cy="213755"/>
            </a:xfrm>
            <a:custGeom>
              <a:avLst/>
              <a:gdLst>
                <a:gd name="connsiteX0" fmla="*/ -568 w 202118"/>
                <a:gd name="connsiteY0" fmla="*/ 16319 h 213755"/>
                <a:gd name="connsiteX1" fmla="*/ -568 w 202118"/>
                <a:gd name="connsiteY1" fmla="*/ 213933 h 213755"/>
                <a:gd name="connsiteX2" fmla="*/ 201550 w 202118"/>
                <a:gd name="connsiteY2" fmla="*/ 188585 h 213755"/>
                <a:gd name="connsiteX3" fmla="*/ 201550 w 202118"/>
                <a:gd name="connsiteY3" fmla="*/ 178 h 213755"/>
              </a:gdLst>
              <a:ahLst/>
              <a:cxnLst>
                <a:cxn ang="0">
                  <a:pos x="connsiteX0" y="connsiteY0"/>
                </a:cxn>
                <a:cxn ang="0">
                  <a:pos x="connsiteX1" y="connsiteY1"/>
                </a:cxn>
                <a:cxn ang="0">
                  <a:pos x="connsiteX2" y="connsiteY2"/>
                </a:cxn>
                <a:cxn ang="0">
                  <a:pos x="connsiteX3" y="connsiteY3"/>
                </a:cxn>
              </a:cxnLst>
              <a:rect l="l" t="t" r="r" b="b"/>
              <a:pathLst>
                <a:path w="202118" h="213755">
                  <a:moveTo>
                    <a:pt x="-568" y="16319"/>
                  </a:moveTo>
                  <a:lnTo>
                    <a:pt x="-568" y="213933"/>
                  </a:lnTo>
                  <a:lnTo>
                    <a:pt x="201550" y="188585"/>
                  </a:lnTo>
                  <a:lnTo>
                    <a:pt x="201550"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99" name="Freeform 2598">
              <a:extLst>
                <a:ext uri="{FF2B5EF4-FFF2-40B4-BE49-F238E27FC236}">
                  <a16:creationId xmlns:a16="http://schemas.microsoft.com/office/drawing/2014/main" id="{293EDE78-4D66-0F73-0D3A-A8FF041F149E}"/>
                </a:ext>
              </a:extLst>
            </p:cNvPr>
            <p:cNvSpPr/>
            <p:nvPr/>
          </p:nvSpPr>
          <p:spPr>
            <a:xfrm>
              <a:off x="10047517" y="3735398"/>
              <a:ext cx="113097" cy="263887"/>
            </a:xfrm>
            <a:custGeom>
              <a:avLst/>
              <a:gdLst>
                <a:gd name="connsiteX0" fmla="*/ -568 w 113097"/>
                <a:gd name="connsiteY0" fmla="*/ 178 h 263887"/>
                <a:gd name="connsiteX1" fmla="*/ 112529 w 113097"/>
                <a:gd name="connsiteY1" fmla="*/ 51298 h 263887"/>
                <a:gd name="connsiteX2" fmla="*/ 112529 w 113097"/>
                <a:gd name="connsiteY2" fmla="*/ 264065 h 263887"/>
                <a:gd name="connsiteX3" fmla="*/ -568 w 113097"/>
                <a:gd name="connsiteY3" fmla="*/ 188585 h 263887"/>
              </a:gdLst>
              <a:ahLst/>
              <a:cxnLst>
                <a:cxn ang="0">
                  <a:pos x="connsiteX0" y="connsiteY0"/>
                </a:cxn>
                <a:cxn ang="0">
                  <a:pos x="connsiteX1" y="connsiteY1"/>
                </a:cxn>
                <a:cxn ang="0">
                  <a:pos x="connsiteX2" y="connsiteY2"/>
                </a:cxn>
                <a:cxn ang="0">
                  <a:pos x="connsiteX3" y="connsiteY3"/>
                </a:cxn>
              </a:cxnLst>
              <a:rect l="l" t="t" r="r" b="b"/>
              <a:pathLst>
                <a:path w="113097" h="263887">
                  <a:moveTo>
                    <a:pt x="-568" y="178"/>
                  </a:moveTo>
                  <a:lnTo>
                    <a:pt x="112529" y="51298"/>
                  </a:lnTo>
                  <a:lnTo>
                    <a:pt x="112529" y="264065"/>
                  </a:lnTo>
                  <a:lnTo>
                    <a:pt x="-568" y="188585"/>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600" name="Freeform 2599">
              <a:extLst>
                <a:ext uri="{FF2B5EF4-FFF2-40B4-BE49-F238E27FC236}">
                  <a16:creationId xmlns:a16="http://schemas.microsoft.com/office/drawing/2014/main" id="{B58A81AE-FDC0-5531-BE7B-EC0194E67C78}"/>
                </a:ext>
              </a:extLst>
            </p:cNvPr>
            <p:cNvSpPr/>
            <p:nvPr/>
          </p:nvSpPr>
          <p:spPr>
            <a:xfrm>
              <a:off x="9845399" y="3735396"/>
              <a:ext cx="315215" cy="72303"/>
            </a:xfrm>
            <a:custGeom>
              <a:avLst/>
              <a:gdLst>
                <a:gd name="connsiteX0" fmla="*/ -568 w 315215"/>
                <a:gd name="connsiteY0" fmla="*/ 16317 h 72303"/>
                <a:gd name="connsiteX1" fmla="*/ 91221 w 315215"/>
                <a:gd name="connsiteY1" fmla="*/ 72481 h 72303"/>
                <a:gd name="connsiteX2" fmla="*/ 314647 w 315215"/>
                <a:gd name="connsiteY2" fmla="*/ 51298 h 72303"/>
                <a:gd name="connsiteX3" fmla="*/ 201550 w 315215"/>
                <a:gd name="connsiteY3" fmla="*/ 178 h 72303"/>
              </a:gdLst>
              <a:ahLst/>
              <a:cxnLst>
                <a:cxn ang="0">
                  <a:pos x="connsiteX0" y="connsiteY0"/>
                </a:cxn>
                <a:cxn ang="0">
                  <a:pos x="connsiteX1" y="connsiteY1"/>
                </a:cxn>
                <a:cxn ang="0">
                  <a:pos x="connsiteX2" y="connsiteY2"/>
                </a:cxn>
                <a:cxn ang="0">
                  <a:pos x="connsiteX3" y="connsiteY3"/>
                </a:cxn>
              </a:cxnLst>
              <a:rect l="l" t="t" r="r" b="b"/>
              <a:pathLst>
                <a:path w="315215" h="72303">
                  <a:moveTo>
                    <a:pt x="-568" y="16317"/>
                  </a:moveTo>
                  <a:lnTo>
                    <a:pt x="91221" y="72481"/>
                  </a:lnTo>
                  <a:lnTo>
                    <a:pt x="314647" y="51298"/>
                  </a:lnTo>
                  <a:lnTo>
                    <a:pt x="201550"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601" name="Freeform 2600">
              <a:extLst>
                <a:ext uri="{FF2B5EF4-FFF2-40B4-BE49-F238E27FC236}">
                  <a16:creationId xmlns:a16="http://schemas.microsoft.com/office/drawing/2014/main" id="{15545A94-E36C-61F0-6D90-F5B198BCD7FE}"/>
                </a:ext>
              </a:extLst>
            </p:cNvPr>
            <p:cNvSpPr/>
            <p:nvPr/>
          </p:nvSpPr>
          <p:spPr>
            <a:xfrm>
              <a:off x="9937195" y="3786523"/>
              <a:ext cx="223426" cy="245767"/>
            </a:xfrm>
            <a:custGeom>
              <a:avLst/>
              <a:gdLst>
                <a:gd name="connsiteX0" fmla="*/ -568 w 223426"/>
                <a:gd name="connsiteY0" fmla="*/ 21356 h 245767"/>
                <a:gd name="connsiteX1" fmla="*/ -568 w 223426"/>
                <a:gd name="connsiteY1" fmla="*/ 245945 h 245767"/>
                <a:gd name="connsiteX2" fmla="*/ 222858 w 223426"/>
                <a:gd name="connsiteY2" fmla="*/ 212945 h 245767"/>
                <a:gd name="connsiteX3" fmla="*/ 222858 w 223426"/>
                <a:gd name="connsiteY3" fmla="*/ 178 h 245767"/>
              </a:gdLst>
              <a:ahLst/>
              <a:cxnLst>
                <a:cxn ang="0">
                  <a:pos x="connsiteX0" y="connsiteY0"/>
                </a:cxn>
                <a:cxn ang="0">
                  <a:pos x="connsiteX1" y="connsiteY1"/>
                </a:cxn>
                <a:cxn ang="0">
                  <a:pos x="connsiteX2" y="connsiteY2"/>
                </a:cxn>
                <a:cxn ang="0">
                  <a:pos x="connsiteX3" y="connsiteY3"/>
                </a:cxn>
              </a:cxnLst>
              <a:rect l="l" t="t" r="r" b="b"/>
              <a:pathLst>
                <a:path w="223426" h="245767">
                  <a:moveTo>
                    <a:pt x="-568" y="21356"/>
                  </a:moveTo>
                  <a:lnTo>
                    <a:pt x="-568" y="245945"/>
                  </a:lnTo>
                  <a:lnTo>
                    <a:pt x="222858" y="212945"/>
                  </a:lnTo>
                  <a:lnTo>
                    <a:pt x="222858"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602" name="Freeform 2601">
              <a:extLst>
                <a:ext uri="{FF2B5EF4-FFF2-40B4-BE49-F238E27FC236}">
                  <a16:creationId xmlns:a16="http://schemas.microsoft.com/office/drawing/2014/main" id="{D7A3B228-D672-57D2-C167-BF1792D26F6C}"/>
                </a:ext>
              </a:extLst>
            </p:cNvPr>
            <p:cNvSpPr/>
            <p:nvPr/>
          </p:nvSpPr>
          <p:spPr>
            <a:xfrm>
              <a:off x="9845399" y="3751536"/>
              <a:ext cx="91789" cy="280752"/>
            </a:xfrm>
            <a:custGeom>
              <a:avLst/>
              <a:gdLst>
                <a:gd name="connsiteX0" fmla="*/ -568 w 91789"/>
                <a:gd name="connsiteY0" fmla="*/ 178 h 280752"/>
                <a:gd name="connsiteX1" fmla="*/ 91221 w 91789"/>
                <a:gd name="connsiteY1" fmla="*/ 56341 h 280752"/>
                <a:gd name="connsiteX2" fmla="*/ 91221 w 91789"/>
                <a:gd name="connsiteY2" fmla="*/ 280931 h 280752"/>
                <a:gd name="connsiteX3" fmla="*/ -568 w 91789"/>
                <a:gd name="connsiteY3" fmla="*/ 197797 h 280752"/>
              </a:gdLst>
              <a:ahLst/>
              <a:cxnLst>
                <a:cxn ang="0">
                  <a:pos x="connsiteX0" y="connsiteY0"/>
                </a:cxn>
                <a:cxn ang="0">
                  <a:pos x="connsiteX1" y="connsiteY1"/>
                </a:cxn>
                <a:cxn ang="0">
                  <a:pos x="connsiteX2" y="connsiteY2"/>
                </a:cxn>
                <a:cxn ang="0">
                  <a:pos x="connsiteX3" y="connsiteY3"/>
                </a:cxn>
              </a:cxnLst>
              <a:rect l="l" t="t" r="r" b="b"/>
              <a:pathLst>
                <a:path w="91789" h="280752">
                  <a:moveTo>
                    <a:pt x="-568" y="178"/>
                  </a:moveTo>
                  <a:lnTo>
                    <a:pt x="91221" y="56341"/>
                  </a:lnTo>
                  <a:lnTo>
                    <a:pt x="91221" y="280931"/>
                  </a:lnTo>
                  <a:lnTo>
                    <a:pt x="-568" y="197797"/>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603" name="Freeform 2602">
              <a:extLst>
                <a:ext uri="{FF2B5EF4-FFF2-40B4-BE49-F238E27FC236}">
                  <a16:creationId xmlns:a16="http://schemas.microsoft.com/office/drawing/2014/main" id="{34D9A732-531E-9A02-BFB9-44F1750816F5}"/>
                </a:ext>
              </a:extLst>
            </p:cNvPr>
            <p:cNvSpPr/>
            <p:nvPr/>
          </p:nvSpPr>
          <p:spPr>
            <a:xfrm>
              <a:off x="9555925" y="3956704"/>
              <a:ext cx="314181" cy="123584"/>
            </a:xfrm>
            <a:custGeom>
              <a:avLst/>
              <a:gdLst>
                <a:gd name="connsiteX0" fmla="*/ -568 w 314181"/>
                <a:gd name="connsiteY0" fmla="*/ 28931 h 123584"/>
                <a:gd name="connsiteX1" fmla="*/ 55717 w 314181"/>
                <a:gd name="connsiteY1" fmla="*/ 123762 h 123584"/>
                <a:gd name="connsiteX2" fmla="*/ 313613 w 314181"/>
                <a:gd name="connsiteY2" fmla="*/ 85670 h 123584"/>
                <a:gd name="connsiteX3" fmla="*/ 228714 w 314181"/>
                <a:gd name="connsiteY3" fmla="*/ 178 h 123584"/>
              </a:gdLst>
              <a:ahLst/>
              <a:cxnLst>
                <a:cxn ang="0">
                  <a:pos x="connsiteX0" y="connsiteY0"/>
                </a:cxn>
                <a:cxn ang="0">
                  <a:pos x="connsiteX1" y="connsiteY1"/>
                </a:cxn>
                <a:cxn ang="0">
                  <a:pos x="connsiteX2" y="connsiteY2"/>
                </a:cxn>
                <a:cxn ang="0">
                  <a:pos x="connsiteX3" y="connsiteY3"/>
                </a:cxn>
              </a:cxnLst>
              <a:rect l="l" t="t" r="r" b="b"/>
              <a:pathLst>
                <a:path w="314181" h="123584">
                  <a:moveTo>
                    <a:pt x="-568" y="28931"/>
                  </a:moveTo>
                  <a:lnTo>
                    <a:pt x="55717" y="123762"/>
                  </a:lnTo>
                  <a:lnTo>
                    <a:pt x="313613" y="85670"/>
                  </a:lnTo>
                  <a:lnTo>
                    <a:pt x="228714"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604" name="Freeform 2603">
              <a:extLst>
                <a:ext uri="{FF2B5EF4-FFF2-40B4-BE49-F238E27FC236}">
                  <a16:creationId xmlns:a16="http://schemas.microsoft.com/office/drawing/2014/main" id="{B1988B06-0CB5-042A-0CB7-64901B97CAEA}"/>
                </a:ext>
              </a:extLst>
            </p:cNvPr>
            <p:cNvSpPr/>
            <p:nvPr/>
          </p:nvSpPr>
          <p:spPr>
            <a:xfrm>
              <a:off x="9555925" y="3833112"/>
              <a:ext cx="229282" cy="152345"/>
            </a:xfrm>
            <a:custGeom>
              <a:avLst/>
              <a:gdLst>
                <a:gd name="connsiteX0" fmla="*/ -568 w 229282"/>
                <a:gd name="connsiteY0" fmla="*/ 22487 h 152345"/>
                <a:gd name="connsiteX1" fmla="*/ -568 w 229282"/>
                <a:gd name="connsiteY1" fmla="*/ 152523 h 152345"/>
                <a:gd name="connsiteX2" fmla="*/ 228714 w 229282"/>
                <a:gd name="connsiteY2" fmla="*/ 123768 h 152345"/>
                <a:gd name="connsiteX3" fmla="*/ 228714 w 229282"/>
                <a:gd name="connsiteY3" fmla="*/ 178 h 152345"/>
              </a:gdLst>
              <a:ahLst/>
              <a:cxnLst>
                <a:cxn ang="0">
                  <a:pos x="connsiteX0" y="connsiteY0"/>
                </a:cxn>
                <a:cxn ang="0">
                  <a:pos x="connsiteX1" y="connsiteY1"/>
                </a:cxn>
                <a:cxn ang="0">
                  <a:pos x="connsiteX2" y="connsiteY2"/>
                </a:cxn>
                <a:cxn ang="0">
                  <a:pos x="connsiteX3" y="connsiteY3"/>
                </a:cxn>
              </a:cxnLst>
              <a:rect l="l" t="t" r="r" b="b"/>
              <a:pathLst>
                <a:path w="229282" h="152345">
                  <a:moveTo>
                    <a:pt x="-568" y="22487"/>
                  </a:moveTo>
                  <a:lnTo>
                    <a:pt x="-568" y="152523"/>
                  </a:lnTo>
                  <a:lnTo>
                    <a:pt x="228714" y="123768"/>
                  </a:lnTo>
                  <a:lnTo>
                    <a:pt x="228714"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605" name="Freeform 2604">
              <a:extLst>
                <a:ext uri="{FF2B5EF4-FFF2-40B4-BE49-F238E27FC236}">
                  <a16:creationId xmlns:a16="http://schemas.microsoft.com/office/drawing/2014/main" id="{11285CBA-3136-6131-DA10-D328226E4787}"/>
                </a:ext>
              </a:extLst>
            </p:cNvPr>
            <p:cNvSpPr/>
            <p:nvPr/>
          </p:nvSpPr>
          <p:spPr>
            <a:xfrm>
              <a:off x="9785242" y="3833109"/>
              <a:ext cx="84899" cy="209079"/>
            </a:xfrm>
            <a:custGeom>
              <a:avLst/>
              <a:gdLst>
                <a:gd name="connsiteX0" fmla="*/ -568 w 84899"/>
                <a:gd name="connsiteY0" fmla="*/ 178 h 209079"/>
                <a:gd name="connsiteX1" fmla="*/ 84331 w 84899"/>
                <a:gd name="connsiteY1" fmla="*/ 68537 h 209079"/>
                <a:gd name="connsiteX2" fmla="*/ 84331 w 84899"/>
                <a:gd name="connsiteY2" fmla="*/ 209258 h 209079"/>
                <a:gd name="connsiteX3" fmla="*/ -568 w 84899"/>
                <a:gd name="connsiteY3" fmla="*/ 123765 h 209079"/>
              </a:gdLst>
              <a:ahLst/>
              <a:cxnLst>
                <a:cxn ang="0">
                  <a:pos x="connsiteX0" y="connsiteY0"/>
                </a:cxn>
                <a:cxn ang="0">
                  <a:pos x="connsiteX1" y="connsiteY1"/>
                </a:cxn>
                <a:cxn ang="0">
                  <a:pos x="connsiteX2" y="connsiteY2"/>
                </a:cxn>
                <a:cxn ang="0">
                  <a:pos x="connsiteX3" y="connsiteY3"/>
                </a:cxn>
              </a:cxnLst>
              <a:rect l="l" t="t" r="r" b="b"/>
              <a:pathLst>
                <a:path w="84899" h="209079">
                  <a:moveTo>
                    <a:pt x="-568" y="178"/>
                  </a:moveTo>
                  <a:lnTo>
                    <a:pt x="84331" y="68537"/>
                  </a:lnTo>
                  <a:lnTo>
                    <a:pt x="84331" y="209258"/>
                  </a:lnTo>
                  <a:lnTo>
                    <a:pt x="-568" y="123765"/>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606" name="Freeform 2605">
              <a:extLst>
                <a:ext uri="{FF2B5EF4-FFF2-40B4-BE49-F238E27FC236}">
                  <a16:creationId xmlns:a16="http://schemas.microsoft.com/office/drawing/2014/main" id="{EDE0F365-1171-66BF-0F39-F4D596DBD90E}"/>
                </a:ext>
              </a:extLst>
            </p:cNvPr>
            <p:cNvSpPr/>
            <p:nvPr/>
          </p:nvSpPr>
          <p:spPr>
            <a:xfrm>
              <a:off x="9555925" y="3833109"/>
              <a:ext cx="314181" cy="98036"/>
            </a:xfrm>
            <a:custGeom>
              <a:avLst/>
              <a:gdLst>
                <a:gd name="connsiteX0" fmla="*/ -568 w 314181"/>
                <a:gd name="connsiteY0" fmla="*/ 22491 h 98036"/>
                <a:gd name="connsiteX1" fmla="*/ 55717 w 314181"/>
                <a:gd name="connsiteY1" fmla="*/ 98214 h 98036"/>
                <a:gd name="connsiteX2" fmla="*/ 313613 w 314181"/>
                <a:gd name="connsiteY2" fmla="*/ 68537 h 98036"/>
                <a:gd name="connsiteX3" fmla="*/ 228714 w 314181"/>
                <a:gd name="connsiteY3" fmla="*/ 178 h 98036"/>
              </a:gdLst>
              <a:ahLst/>
              <a:cxnLst>
                <a:cxn ang="0">
                  <a:pos x="connsiteX0" y="connsiteY0"/>
                </a:cxn>
                <a:cxn ang="0">
                  <a:pos x="connsiteX1" y="connsiteY1"/>
                </a:cxn>
                <a:cxn ang="0">
                  <a:pos x="connsiteX2" y="connsiteY2"/>
                </a:cxn>
                <a:cxn ang="0">
                  <a:pos x="connsiteX3" y="connsiteY3"/>
                </a:cxn>
              </a:cxnLst>
              <a:rect l="l" t="t" r="r" b="b"/>
              <a:pathLst>
                <a:path w="314181" h="98036">
                  <a:moveTo>
                    <a:pt x="-568" y="22491"/>
                  </a:moveTo>
                  <a:lnTo>
                    <a:pt x="55717" y="98214"/>
                  </a:lnTo>
                  <a:lnTo>
                    <a:pt x="313613" y="68537"/>
                  </a:lnTo>
                  <a:lnTo>
                    <a:pt x="228714"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607" name="Freeform 2606">
              <a:extLst>
                <a:ext uri="{FF2B5EF4-FFF2-40B4-BE49-F238E27FC236}">
                  <a16:creationId xmlns:a16="http://schemas.microsoft.com/office/drawing/2014/main" id="{39566366-4EB1-B3DC-2A84-4D455ACAF4DA}"/>
                </a:ext>
              </a:extLst>
            </p:cNvPr>
            <p:cNvSpPr/>
            <p:nvPr/>
          </p:nvSpPr>
          <p:spPr>
            <a:xfrm>
              <a:off x="9612196" y="3901469"/>
              <a:ext cx="257896" cy="178812"/>
            </a:xfrm>
            <a:custGeom>
              <a:avLst/>
              <a:gdLst>
                <a:gd name="connsiteX0" fmla="*/ -568 w 257896"/>
                <a:gd name="connsiteY0" fmla="*/ 29854 h 178812"/>
                <a:gd name="connsiteX1" fmla="*/ -568 w 257896"/>
                <a:gd name="connsiteY1" fmla="*/ 178990 h 178812"/>
                <a:gd name="connsiteX2" fmla="*/ 257328 w 257896"/>
                <a:gd name="connsiteY2" fmla="*/ 140898 h 178812"/>
                <a:gd name="connsiteX3" fmla="*/ 257328 w 257896"/>
                <a:gd name="connsiteY3" fmla="*/ 178 h 178812"/>
              </a:gdLst>
              <a:ahLst/>
              <a:cxnLst>
                <a:cxn ang="0">
                  <a:pos x="connsiteX0" y="connsiteY0"/>
                </a:cxn>
                <a:cxn ang="0">
                  <a:pos x="connsiteX1" y="connsiteY1"/>
                </a:cxn>
                <a:cxn ang="0">
                  <a:pos x="connsiteX2" y="connsiteY2"/>
                </a:cxn>
                <a:cxn ang="0">
                  <a:pos x="connsiteX3" y="connsiteY3"/>
                </a:cxn>
              </a:cxnLst>
              <a:rect l="l" t="t" r="r" b="b"/>
              <a:pathLst>
                <a:path w="257896" h="178812">
                  <a:moveTo>
                    <a:pt x="-568" y="29854"/>
                  </a:moveTo>
                  <a:lnTo>
                    <a:pt x="-568" y="178990"/>
                  </a:lnTo>
                  <a:lnTo>
                    <a:pt x="257328" y="140898"/>
                  </a:lnTo>
                  <a:lnTo>
                    <a:pt x="257328"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608" name="Freeform 2607">
              <a:extLst>
                <a:ext uri="{FF2B5EF4-FFF2-40B4-BE49-F238E27FC236}">
                  <a16:creationId xmlns:a16="http://schemas.microsoft.com/office/drawing/2014/main" id="{B4AA3DFB-CF44-9E36-6689-44B5FC15425C}"/>
                </a:ext>
              </a:extLst>
            </p:cNvPr>
            <p:cNvSpPr/>
            <p:nvPr/>
          </p:nvSpPr>
          <p:spPr>
            <a:xfrm>
              <a:off x="9555925" y="3855422"/>
              <a:ext cx="56284" cy="224860"/>
            </a:xfrm>
            <a:custGeom>
              <a:avLst/>
              <a:gdLst>
                <a:gd name="connsiteX0" fmla="*/ -568 w 56284"/>
                <a:gd name="connsiteY0" fmla="*/ 178 h 224860"/>
                <a:gd name="connsiteX1" fmla="*/ 55717 w 56284"/>
                <a:gd name="connsiteY1" fmla="*/ 75901 h 224860"/>
                <a:gd name="connsiteX2" fmla="*/ 55717 w 56284"/>
                <a:gd name="connsiteY2" fmla="*/ 225038 h 224860"/>
                <a:gd name="connsiteX3" fmla="*/ -568 w 56284"/>
                <a:gd name="connsiteY3" fmla="*/ 130206 h 224860"/>
              </a:gdLst>
              <a:ahLst/>
              <a:cxnLst>
                <a:cxn ang="0">
                  <a:pos x="connsiteX0" y="connsiteY0"/>
                </a:cxn>
                <a:cxn ang="0">
                  <a:pos x="connsiteX1" y="connsiteY1"/>
                </a:cxn>
                <a:cxn ang="0">
                  <a:pos x="connsiteX2" y="connsiteY2"/>
                </a:cxn>
                <a:cxn ang="0">
                  <a:pos x="connsiteX3" y="connsiteY3"/>
                </a:cxn>
              </a:cxnLst>
              <a:rect l="l" t="t" r="r" b="b"/>
              <a:pathLst>
                <a:path w="56284" h="224860">
                  <a:moveTo>
                    <a:pt x="-568" y="178"/>
                  </a:moveTo>
                  <a:lnTo>
                    <a:pt x="55717" y="75901"/>
                  </a:lnTo>
                  <a:lnTo>
                    <a:pt x="55717" y="225038"/>
                  </a:lnTo>
                  <a:lnTo>
                    <a:pt x="-568" y="130206"/>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609" name="Freeform 2608">
              <a:extLst>
                <a:ext uri="{FF2B5EF4-FFF2-40B4-BE49-F238E27FC236}">
                  <a16:creationId xmlns:a16="http://schemas.microsoft.com/office/drawing/2014/main" id="{4F896579-96E0-0CB8-2436-B9D86A71D95C}"/>
                </a:ext>
              </a:extLst>
            </p:cNvPr>
            <p:cNvSpPr/>
            <p:nvPr/>
          </p:nvSpPr>
          <p:spPr>
            <a:xfrm>
              <a:off x="9612196" y="3901469"/>
              <a:ext cx="257896" cy="178812"/>
            </a:xfrm>
            <a:custGeom>
              <a:avLst/>
              <a:gdLst>
                <a:gd name="connsiteX0" fmla="*/ -568 w 257896"/>
                <a:gd name="connsiteY0" fmla="*/ 29854 h 178812"/>
                <a:gd name="connsiteX1" fmla="*/ -568 w 257896"/>
                <a:gd name="connsiteY1" fmla="*/ 178990 h 178812"/>
                <a:gd name="connsiteX2" fmla="*/ 257328 w 257896"/>
                <a:gd name="connsiteY2" fmla="*/ 140898 h 178812"/>
                <a:gd name="connsiteX3" fmla="*/ 257328 w 257896"/>
                <a:gd name="connsiteY3" fmla="*/ 178 h 178812"/>
              </a:gdLst>
              <a:ahLst/>
              <a:cxnLst>
                <a:cxn ang="0">
                  <a:pos x="connsiteX0" y="connsiteY0"/>
                </a:cxn>
                <a:cxn ang="0">
                  <a:pos x="connsiteX1" y="connsiteY1"/>
                </a:cxn>
                <a:cxn ang="0">
                  <a:pos x="connsiteX2" y="connsiteY2"/>
                </a:cxn>
                <a:cxn ang="0">
                  <a:pos x="connsiteX3" y="connsiteY3"/>
                </a:cxn>
              </a:cxnLst>
              <a:rect l="l" t="t" r="r" b="b"/>
              <a:pathLst>
                <a:path w="257896" h="178812">
                  <a:moveTo>
                    <a:pt x="-568" y="29854"/>
                  </a:moveTo>
                  <a:lnTo>
                    <a:pt x="-568" y="178990"/>
                  </a:lnTo>
                  <a:lnTo>
                    <a:pt x="257328" y="140898"/>
                  </a:lnTo>
                  <a:lnTo>
                    <a:pt x="257328" y="17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611" name="Freeform 2610">
              <a:extLst>
                <a:ext uri="{FF2B5EF4-FFF2-40B4-BE49-F238E27FC236}">
                  <a16:creationId xmlns:a16="http://schemas.microsoft.com/office/drawing/2014/main" id="{85380273-1952-103A-9F4E-70CEFEDDB20E}"/>
                </a:ext>
              </a:extLst>
            </p:cNvPr>
            <p:cNvSpPr/>
            <p:nvPr/>
          </p:nvSpPr>
          <p:spPr>
            <a:xfrm>
              <a:off x="10226183" y="3141758"/>
              <a:ext cx="194742" cy="847848"/>
            </a:xfrm>
            <a:custGeom>
              <a:avLst/>
              <a:gdLst>
                <a:gd name="connsiteX0" fmla="*/ -568 w 194742"/>
                <a:gd name="connsiteY0" fmla="*/ 178 h 847848"/>
                <a:gd name="connsiteX1" fmla="*/ -568 w 194742"/>
                <a:gd name="connsiteY1" fmla="*/ 848026 h 847848"/>
                <a:gd name="connsiteX2" fmla="*/ 194174 w 194742"/>
                <a:gd name="connsiteY2" fmla="*/ 819262 h 847848"/>
                <a:gd name="connsiteX3" fmla="*/ 194174 w 194742"/>
                <a:gd name="connsiteY3" fmla="*/ 13182 h 847848"/>
              </a:gdLst>
              <a:ahLst/>
              <a:cxnLst>
                <a:cxn ang="0">
                  <a:pos x="connsiteX0" y="connsiteY0"/>
                </a:cxn>
                <a:cxn ang="0">
                  <a:pos x="connsiteX1" y="connsiteY1"/>
                </a:cxn>
                <a:cxn ang="0">
                  <a:pos x="connsiteX2" y="connsiteY2"/>
                </a:cxn>
                <a:cxn ang="0">
                  <a:pos x="connsiteX3" y="connsiteY3"/>
                </a:cxn>
              </a:cxnLst>
              <a:rect l="l" t="t" r="r" b="b"/>
              <a:pathLst>
                <a:path w="194742" h="847848">
                  <a:moveTo>
                    <a:pt x="-568" y="178"/>
                  </a:moveTo>
                  <a:lnTo>
                    <a:pt x="-568" y="848026"/>
                  </a:lnTo>
                  <a:lnTo>
                    <a:pt x="194174" y="819262"/>
                  </a:lnTo>
                  <a:lnTo>
                    <a:pt x="194174" y="13182"/>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612" name="Freeform 2611">
              <a:extLst>
                <a:ext uri="{FF2B5EF4-FFF2-40B4-BE49-F238E27FC236}">
                  <a16:creationId xmlns:a16="http://schemas.microsoft.com/office/drawing/2014/main" id="{A7E60D4C-177C-3E73-D4B9-C1A415763DA9}"/>
                </a:ext>
              </a:extLst>
            </p:cNvPr>
            <p:cNvSpPr/>
            <p:nvPr/>
          </p:nvSpPr>
          <p:spPr>
            <a:xfrm>
              <a:off x="10484086" y="3404286"/>
              <a:ext cx="170728" cy="547216"/>
            </a:xfrm>
            <a:custGeom>
              <a:avLst/>
              <a:gdLst>
                <a:gd name="connsiteX0" fmla="*/ -568 w 170728"/>
                <a:gd name="connsiteY0" fmla="*/ 178 h 547216"/>
                <a:gd name="connsiteX1" fmla="*/ -568 w 170728"/>
                <a:gd name="connsiteY1" fmla="*/ 547394 h 547216"/>
                <a:gd name="connsiteX2" fmla="*/ 170160 w 170728"/>
                <a:gd name="connsiteY2" fmla="*/ 522177 h 547216"/>
                <a:gd name="connsiteX3" fmla="*/ 170160 w 170728"/>
                <a:gd name="connsiteY3" fmla="*/ 216 h 547216"/>
              </a:gdLst>
              <a:ahLst/>
              <a:cxnLst>
                <a:cxn ang="0">
                  <a:pos x="connsiteX0" y="connsiteY0"/>
                </a:cxn>
                <a:cxn ang="0">
                  <a:pos x="connsiteX1" y="connsiteY1"/>
                </a:cxn>
                <a:cxn ang="0">
                  <a:pos x="connsiteX2" y="connsiteY2"/>
                </a:cxn>
                <a:cxn ang="0">
                  <a:pos x="connsiteX3" y="connsiteY3"/>
                </a:cxn>
              </a:cxnLst>
              <a:rect l="l" t="t" r="r" b="b"/>
              <a:pathLst>
                <a:path w="170728" h="547216">
                  <a:moveTo>
                    <a:pt x="-568" y="178"/>
                  </a:moveTo>
                  <a:lnTo>
                    <a:pt x="-568" y="547394"/>
                  </a:lnTo>
                  <a:lnTo>
                    <a:pt x="170160" y="522177"/>
                  </a:lnTo>
                  <a:lnTo>
                    <a:pt x="170160" y="216"/>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grpSp>
      <p:grpSp>
        <p:nvGrpSpPr>
          <p:cNvPr id="2617" name="Group 2616">
            <a:extLst>
              <a:ext uri="{FF2B5EF4-FFF2-40B4-BE49-F238E27FC236}">
                <a16:creationId xmlns:a16="http://schemas.microsoft.com/office/drawing/2014/main" id="{A3DA34F4-63DA-F277-058A-7B9C01496DEA}"/>
              </a:ext>
            </a:extLst>
          </p:cNvPr>
          <p:cNvGrpSpPr/>
          <p:nvPr/>
        </p:nvGrpSpPr>
        <p:grpSpPr>
          <a:xfrm>
            <a:off x="9930255" y="403692"/>
            <a:ext cx="659253" cy="432430"/>
            <a:chOff x="4405718" y="2629518"/>
            <a:chExt cx="3332249" cy="2185766"/>
          </a:xfrm>
        </p:grpSpPr>
        <p:sp>
          <p:nvSpPr>
            <p:cNvPr id="4" name="Freeform 3">
              <a:extLst>
                <a:ext uri="{FF2B5EF4-FFF2-40B4-BE49-F238E27FC236}">
                  <a16:creationId xmlns:a16="http://schemas.microsoft.com/office/drawing/2014/main" id="{761133D7-AFD3-1DF6-EAC5-98719B3F7857}"/>
                </a:ext>
              </a:extLst>
            </p:cNvPr>
            <p:cNvSpPr/>
            <p:nvPr/>
          </p:nvSpPr>
          <p:spPr>
            <a:xfrm flipV="1">
              <a:off x="4405722" y="2629508"/>
              <a:ext cx="3322541" cy="2184672"/>
            </a:xfrm>
            <a:custGeom>
              <a:avLst/>
              <a:gdLst>
                <a:gd name="connsiteX0" fmla="*/ 3321437 w 3322541"/>
                <a:gd name="connsiteY0" fmla="*/ 1387058 h 2184672"/>
                <a:gd name="connsiteX1" fmla="*/ 2587145 w 3322541"/>
                <a:gd name="connsiteY1" fmla="*/ 1970417 h 2184672"/>
                <a:gd name="connsiteX2" fmla="*/ 1875157 w 3322541"/>
                <a:gd name="connsiteY2" fmla="*/ 2169695 h 2184672"/>
                <a:gd name="connsiteX3" fmla="*/ 1843162 w 3322541"/>
                <a:gd name="connsiteY3" fmla="*/ 2183941 h 2184672"/>
                <a:gd name="connsiteX4" fmla="*/ 1817171 w 3322541"/>
                <a:gd name="connsiteY4" fmla="*/ 2174516 h 2184672"/>
                <a:gd name="connsiteX5" fmla="*/ 1269004 w 3322541"/>
                <a:gd name="connsiteY5" fmla="*/ 2141261 h 2184672"/>
                <a:gd name="connsiteX6" fmla="*/ 135659 w 3322541"/>
                <a:gd name="connsiteY6" fmla="*/ 2058484 h 2184672"/>
                <a:gd name="connsiteX7" fmla="*/ 115626 w 3322541"/>
                <a:gd name="connsiteY7" fmla="*/ 2066949 h 2184672"/>
                <a:gd name="connsiteX8" fmla="*/ 87875 w 3322541"/>
                <a:gd name="connsiteY8" fmla="*/ 2040697 h 2184672"/>
                <a:gd name="connsiteX9" fmla="*/ -1105 w 3322541"/>
                <a:gd name="connsiteY9" fmla="*/ 2004323 h 2184672"/>
                <a:gd name="connsiteX10" fmla="*/ 719914 w 3322541"/>
                <a:gd name="connsiteY10" fmla="*/ 555276 h 2184672"/>
                <a:gd name="connsiteX11" fmla="*/ 1075661 w 3322541"/>
                <a:gd name="connsiteY11" fmla="*/ 520241 h 2184672"/>
                <a:gd name="connsiteX12" fmla="*/ 1220047 w 3322541"/>
                <a:gd name="connsiteY12" fmla="*/ 413656 h 2184672"/>
                <a:gd name="connsiteX13" fmla="*/ 814124 w 3322541"/>
                <a:gd name="connsiteY13" fmla="*/ 98491 h 2184672"/>
                <a:gd name="connsiteX14" fmla="*/ 814378 w 3322541"/>
                <a:gd name="connsiteY14" fmla="*/ 98196 h 2184672"/>
                <a:gd name="connsiteX15" fmla="*/ 812509 w 3322541"/>
                <a:gd name="connsiteY15" fmla="*/ 97237 h 2184672"/>
                <a:gd name="connsiteX16" fmla="*/ 804055 w 3322541"/>
                <a:gd name="connsiteY16" fmla="*/ 26878 h 2184672"/>
                <a:gd name="connsiteX17" fmla="*/ 874531 w 3322541"/>
                <a:gd name="connsiteY17" fmla="*/ 20287 h 2184672"/>
                <a:gd name="connsiteX18" fmla="*/ 876083 w 3322541"/>
                <a:gd name="connsiteY18" fmla="*/ 22215 h 2184672"/>
                <a:gd name="connsiteX19" fmla="*/ 876399 w 3322541"/>
                <a:gd name="connsiteY19" fmla="*/ 21849 h 2184672"/>
                <a:gd name="connsiteX20" fmla="*/ 1254097 w 3322541"/>
                <a:gd name="connsiteY20" fmla="*/ 373806 h 2184672"/>
                <a:gd name="connsiteX21" fmla="*/ 1289493 w 3322541"/>
                <a:gd name="connsiteY21" fmla="*/ 320560 h 2184672"/>
                <a:gd name="connsiteX22" fmla="*/ 1272862 w 3322541"/>
                <a:gd name="connsiteY22" fmla="*/ 305138 h 2184672"/>
                <a:gd name="connsiteX23" fmla="*/ 1269586 w 3322541"/>
                <a:gd name="connsiteY23" fmla="*/ 282487 h 2184672"/>
                <a:gd name="connsiteX24" fmla="*/ 1278866 w 3322541"/>
                <a:gd name="connsiteY24" fmla="*/ 278702 h 2184672"/>
                <a:gd name="connsiteX25" fmla="*/ 1281548 w 3322541"/>
                <a:gd name="connsiteY25" fmla="*/ 275815 h 2184672"/>
                <a:gd name="connsiteX26" fmla="*/ 1281571 w 3322541"/>
                <a:gd name="connsiteY26" fmla="*/ 275815 h 2184672"/>
                <a:gd name="connsiteX27" fmla="*/ 1299720 w 3322541"/>
                <a:gd name="connsiteY27" fmla="*/ 256189 h 2184672"/>
                <a:gd name="connsiteX28" fmla="*/ 1315312 w 3322541"/>
                <a:gd name="connsiteY28" fmla="*/ 270639 h 2184672"/>
                <a:gd name="connsiteX29" fmla="*/ 1319593 w 3322541"/>
                <a:gd name="connsiteY29" fmla="*/ 261674 h 2184672"/>
                <a:gd name="connsiteX30" fmla="*/ 1648957 w 3322541"/>
                <a:gd name="connsiteY30" fmla="*/ 568377 h 2184672"/>
                <a:gd name="connsiteX31" fmla="*/ 1889482 w 3322541"/>
                <a:gd name="connsiteY31" fmla="*/ 518983 h 2184672"/>
                <a:gd name="connsiteX32" fmla="*/ 2043486 w 3322541"/>
                <a:gd name="connsiteY32" fmla="*/ 404320 h 2184672"/>
                <a:gd name="connsiteX33" fmla="*/ 1644551 w 3322541"/>
                <a:gd name="connsiteY33" fmla="*/ 88794 h 2184672"/>
                <a:gd name="connsiteX34" fmla="*/ 1644813 w 3322541"/>
                <a:gd name="connsiteY34" fmla="*/ 88464 h 2184672"/>
                <a:gd name="connsiteX35" fmla="*/ 1642964 w 3322541"/>
                <a:gd name="connsiteY35" fmla="*/ 87425 h 2184672"/>
                <a:gd name="connsiteX36" fmla="*/ 1635122 w 3322541"/>
                <a:gd name="connsiteY36" fmla="*/ 16994 h 2184672"/>
                <a:gd name="connsiteX37" fmla="*/ 1705652 w 3322541"/>
                <a:gd name="connsiteY37" fmla="*/ 11054 h 2184672"/>
                <a:gd name="connsiteX38" fmla="*/ 1707193 w 3322541"/>
                <a:gd name="connsiteY38" fmla="*/ 12986 h 2184672"/>
                <a:gd name="connsiteX39" fmla="*/ 1707536 w 3322541"/>
                <a:gd name="connsiteY39" fmla="*/ 12656 h 2184672"/>
                <a:gd name="connsiteX40" fmla="*/ 2077090 w 3322541"/>
                <a:gd name="connsiteY40" fmla="*/ 363288 h 2184672"/>
                <a:gd name="connsiteX41" fmla="*/ 2112052 w 3322541"/>
                <a:gd name="connsiteY41" fmla="*/ 309596 h 2184672"/>
                <a:gd name="connsiteX42" fmla="*/ 2101403 w 3322541"/>
                <a:gd name="connsiteY42" fmla="*/ 299551 h 2184672"/>
                <a:gd name="connsiteX43" fmla="*/ 2098332 w 3322541"/>
                <a:gd name="connsiteY43" fmla="*/ 276820 h 2184672"/>
                <a:gd name="connsiteX44" fmla="*/ 2107681 w 3322541"/>
                <a:gd name="connsiteY44" fmla="*/ 273119 h 2184672"/>
                <a:gd name="connsiteX45" fmla="*/ 2110397 w 3322541"/>
                <a:gd name="connsiteY45" fmla="*/ 270263 h 2184672"/>
                <a:gd name="connsiteX46" fmla="*/ 2110397 w 3322541"/>
                <a:gd name="connsiteY46" fmla="*/ 270263 h 2184672"/>
                <a:gd name="connsiteX47" fmla="*/ 2128706 w 3322541"/>
                <a:gd name="connsiteY47" fmla="*/ 250821 h 2184672"/>
                <a:gd name="connsiteX48" fmla="*/ 3320261 w 3322541"/>
                <a:gd name="connsiteY48" fmla="*/ 1373989 h 2184672"/>
                <a:gd name="connsiteX49" fmla="*/ 3314303 w 3322541"/>
                <a:gd name="connsiteY49" fmla="*/ 1380307 h 2184672"/>
                <a:gd name="connsiteX50" fmla="*/ 3321437 w 3322541"/>
                <a:gd name="connsiteY50" fmla="*/ 1387058 h 218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22541" h="2184672">
                  <a:moveTo>
                    <a:pt x="3321437" y="1387058"/>
                  </a:moveTo>
                  <a:cubicBezTo>
                    <a:pt x="3129434" y="1626777"/>
                    <a:pt x="2882288" y="1828316"/>
                    <a:pt x="2587145" y="1970417"/>
                  </a:cubicBezTo>
                  <a:cubicBezTo>
                    <a:pt x="2356504" y="2081457"/>
                    <a:pt x="2115831" y="2146368"/>
                    <a:pt x="1875157" y="2169695"/>
                  </a:cubicBezTo>
                  <a:cubicBezTo>
                    <a:pt x="1867132" y="2178343"/>
                    <a:pt x="1855889" y="2183941"/>
                    <a:pt x="1843162" y="2183941"/>
                  </a:cubicBezTo>
                  <a:cubicBezTo>
                    <a:pt x="1833232" y="2183941"/>
                    <a:pt x="1824545" y="2180057"/>
                    <a:pt x="1817171" y="2174516"/>
                  </a:cubicBezTo>
                  <a:cubicBezTo>
                    <a:pt x="1632463" y="2187277"/>
                    <a:pt x="1448176" y="2175864"/>
                    <a:pt x="1269004" y="2141261"/>
                  </a:cubicBezTo>
                  <a:cubicBezTo>
                    <a:pt x="885133" y="2218841"/>
                    <a:pt x="493484" y="2186637"/>
                    <a:pt x="135659" y="2058484"/>
                  </a:cubicBezTo>
                  <a:cubicBezTo>
                    <a:pt x="130554" y="2063693"/>
                    <a:pt x="123487" y="2066949"/>
                    <a:pt x="115626" y="2066949"/>
                  </a:cubicBezTo>
                  <a:cubicBezTo>
                    <a:pt x="100769" y="2066949"/>
                    <a:pt x="88909" y="2055308"/>
                    <a:pt x="87875" y="2040697"/>
                  </a:cubicBezTo>
                  <a:cubicBezTo>
                    <a:pt x="57974" y="2029182"/>
                    <a:pt x="28261" y="2017198"/>
                    <a:pt x="-1105" y="2004323"/>
                  </a:cubicBezTo>
                  <a:lnTo>
                    <a:pt x="719914" y="555276"/>
                  </a:lnTo>
                  <a:cubicBezTo>
                    <a:pt x="834808" y="585798"/>
                    <a:pt x="960657" y="576900"/>
                    <a:pt x="1075661" y="520241"/>
                  </a:cubicBezTo>
                  <a:cubicBezTo>
                    <a:pt x="1131414" y="492766"/>
                    <a:pt x="1179697" y="456322"/>
                    <a:pt x="1220047" y="413656"/>
                  </a:cubicBezTo>
                  <a:lnTo>
                    <a:pt x="814124" y="98491"/>
                  </a:lnTo>
                  <a:lnTo>
                    <a:pt x="814378" y="98196"/>
                  </a:lnTo>
                  <a:cubicBezTo>
                    <a:pt x="813830" y="97763"/>
                    <a:pt x="813072" y="97683"/>
                    <a:pt x="812509" y="97237"/>
                  </a:cubicBezTo>
                  <a:cubicBezTo>
                    <a:pt x="790697" y="79611"/>
                    <a:pt x="786885" y="48057"/>
                    <a:pt x="804055" y="26878"/>
                  </a:cubicBezTo>
                  <a:cubicBezTo>
                    <a:pt x="821151" y="5628"/>
                    <a:pt x="852749" y="2660"/>
                    <a:pt x="874531" y="20287"/>
                  </a:cubicBezTo>
                  <a:cubicBezTo>
                    <a:pt x="875182" y="20800"/>
                    <a:pt x="875436" y="21621"/>
                    <a:pt x="876083" y="22215"/>
                  </a:cubicBezTo>
                  <a:lnTo>
                    <a:pt x="876399" y="21849"/>
                  </a:lnTo>
                  <a:lnTo>
                    <a:pt x="1254097" y="373806"/>
                  </a:lnTo>
                  <a:cubicBezTo>
                    <a:pt x="1267143" y="356808"/>
                    <a:pt x="1278740" y="338919"/>
                    <a:pt x="1289493" y="320560"/>
                  </a:cubicBezTo>
                  <a:lnTo>
                    <a:pt x="1272862" y="305138"/>
                  </a:lnTo>
                  <a:cubicBezTo>
                    <a:pt x="1265625" y="298480"/>
                    <a:pt x="1264175" y="288337"/>
                    <a:pt x="1269586" y="282487"/>
                  </a:cubicBezTo>
                  <a:cubicBezTo>
                    <a:pt x="1271960" y="279925"/>
                    <a:pt x="1275316" y="278819"/>
                    <a:pt x="1278866" y="278702"/>
                  </a:cubicBezTo>
                  <a:lnTo>
                    <a:pt x="1281548" y="275815"/>
                  </a:lnTo>
                  <a:lnTo>
                    <a:pt x="1281571" y="275815"/>
                  </a:lnTo>
                  <a:lnTo>
                    <a:pt x="1299720" y="256189"/>
                  </a:lnTo>
                  <a:lnTo>
                    <a:pt x="1315312" y="270639"/>
                  </a:lnTo>
                  <a:cubicBezTo>
                    <a:pt x="1316670" y="267591"/>
                    <a:pt x="1318291" y="264708"/>
                    <a:pt x="1319593" y="261674"/>
                  </a:cubicBezTo>
                  <a:lnTo>
                    <a:pt x="1648957" y="568377"/>
                  </a:lnTo>
                  <a:cubicBezTo>
                    <a:pt x="1729451" y="571680"/>
                    <a:pt x="1811772" y="556396"/>
                    <a:pt x="1889482" y="518983"/>
                  </a:cubicBezTo>
                  <a:cubicBezTo>
                    <a:pt x="1949579" y="490057"/>
                    <a:pt x="2001047" y="450703"/>
                    <a:pt x="2043486" y="404320"/>
                  </a:cubicBezTo>
                  <a:lnTo>
                    <a:pt x="1644551" y="88794"/>
                  </a:lnTo>
                  <a:lnTo>
                    <a:pt x="1644813" y="88464"/>
                  </a:lnTo>
                  <a:cubicBezTo>
                    <a:pt x="1644254" y="87982"/>
                    <a:pt x="1643512" y="87915"/>
                    <a:pt x="1642964" y="87425"/>
                  </a:cubicBezTo>
                  <a:cubicBezTo>
                    <a:pt x="1621311" y="69646"/>
                    <a:pt x="1617761" y="38096"/>
                    <a:pt x="1635122" y="16994"/>
                  </a:cubicBezTo>
                  <a:cubicBezTo>
                    <a:pt x="1652438" y="-4083"/>
                    <a:pt x="1684033" y="-6742"/>
                    <a:pt x="1705652" y="11054"/>
                  </a:cubicBezTo>
                  <a:cubicBezTo>
                    <a:pt x="1706314" y="11616"/>
                    <a:pt x="1706577" y="12473"/>
                    <a:pt x="1707193" y="12986"/>
                  </a:cubicBezTo>
                  <a:lnTo>
                    <a:pt x="1707536" y="12656"/>
                  </a:lnTo>
                  <a:lnTo>
                    <a:pt x="2077090" y="363288"/>
                  </a:lnTo>
                  <a:cubicBezTo>
                    <a:pt x="2089851" y="346072"/>
                    <a:pt x="2101620" y="328182"/>
                    <a:pt x="2112052" y="309596"/>
                  </a:cubicBezTo>
                  <a:lnTo>
                    <a:pt x="2101403" y="299551"/>
                  </a:lnTo>
                  <a:cubicBezTo>
                    <a:pt x="2094223" y="292813"/>
                    <a:pt x="2092888" y="282634"/>
                    <a:pt x="2098332" y="276820"/>
                  </a:cubicBezTo>
                  <a:cubicBezTo>
                    <a:pt x="2100729" y="274262"/>
                    <a:pt x="2104142" y="273187"/>
                    <a:pt x="2107681" y="273119"/>
                  </a:cubicBezTo>
                  <a:lnTo>
                    <a:pt x="2110397" y="270263"/>
                  </a:lnTo>
                  <a:lnTo>
                    <a:pt x="2110397" y="270263"/>
                  </a:lnTo>
                  <a:lnTo>
                    <a:pt x="2128706" y="250821"/>
                  </a:lnTo>
                  <a:lnTo>
                    <a:pt x="3320261" y="1373989"/>
                  </a:lnTo>
                  <a:lnTo>
                    <a:pt x="3314303" y="1380307"/>
                  </a:lnTo>
                  <a:lnTo>
                    <a:pt x="3321437" y="1387058"/>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algn="ctr" defTabSz="914400" rtl="0" eaLnBrk="1" latinLnBrk="0" hangingPunct="1"/>
              <a:endParaRPr lang="en-GB"/>
            </a:p>
          </p:txBody>
        </p:sp>
        <p:sp>
          <p:nvSpPr>
            <p:cNvPr id="20" name="Freeform 19">
              <a:extLst>
                <a:ext uri="{FF2B5EF4-FFF2-40B4-BE49-F238E27FC236}">
                  <a16:creationId xmlns:a16="http://schemas.microsoft.com/office/drawing/2014/main" id="{DA02F5E2-D76B-DA5B-AA44-F0163E6C4BA2}"/>
                </a:ext>
              </a:extLst>
            </p:cNvPr>
            <p:cNvSpPr/>
            <p:nvPr/>
          </p:nvSpPr>
          <p:spPr>
            <a:xfrm flipV="1">
              <a:off x="5206241" y="2672187"/>
              <a:ext cx="1715944" cy="1590394"/>
            </a:xfrm>
            <a:custGeom>
              <a:avLst/>
              <a:gdLst>
                <a:gd name="connsiteX0" fmla="*/ 985835 w 1715944"/>
                <a:gd name="connsiteY0" fmla="*/ 1413446 h 1590394"/>
                <a:gd name="connsiteX1" fmla="*/ 468487 w 1715944"/>
                <a:gd name="connsiteY1" fmla="*/ 1589384 h 1590394"/>
                <a:gd name="connsiteX2" fmla="*/ -1103 w 1715944"/>
                <a:gd name="connsiteY2" fmla="*/ 1441468 h 1590394"/>
                <a:gd name="connsiteX3" fmla="*/ 732914 w 1715944"/>
                <a:gd name="connsiteY3" fmla="*/ -1010 h 1590394"/>
                <a:gd name="connsiteX4" fmla="*/ 848439 w 1715944"/>
                <a:gd name="connsiteY4" fmla="*/ 16500 h 1590394"/>
                <a:gd name="connsiteX5" fmla="*/ 1714842 w 1715944"/>
                <a:gd name="connsiteY5" fmla="*/ 823461 h 1590394"/>
                <a:gd name="connsiteX6" fmla="*/ 985835 w 1715944"/>
                <a:gd name="connsiteY6" fmla="*/ 1413446 h 159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5944" h="1590394">
                  <a:moveTo>
                    <a:pt x="985835" y="1413446"/>
                  </a:moveTo>
                  <a:cubicBezTo>
                    <a:pt x="817723" y="1496269"/>
                    <a:pt x="643881" y="1553936"/>
                    <a:pt x="468487" y="1589384"/>
                  </a:cubicBezTo>
                  <a:cubicBezTo>
                    <a:pt x="306748" y="1558140"/>
                    <a:pt x="148979" y="1508881"/>
                    <a:pt x="-1103" y="1441468"/>
                  </a:cubicBezTo>
                  <a:lnTo>
                    <a:pt x="732914" y="-1010"/>
                  </a:lnTo>
                  <a:cubicBezTo>
                    <a:pt x="770433" y="9316"/>
                    <a:pt x="809254" y="14961"/>
                    <a:pt x="848439" y="16500"/>
                  </a:cubicBezTo>
                  <a:lnTo>
                    <a:pt x="1714842" y="823461"/>
                  </a:lnTo>
                  <a:cubicBezTo>
                    <a:pt x="1525008" y="1064881"/>
                    <a:pt x="1279643" y="1268728"/>
                    <a:pt x="985835" y="1413446"/>
                  </a:cubicBez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6" name="Freeform 25">
              <a:extLst>
                <a:ext uri="{FF2B5EF4-FFF2-40B4-BE49-F238E27FC236}">
                  <a16:creationId xmlns:a16="http://schemas.microsoft.com/office/drawing/2014/main" id="{7C9C698A-E6D2-9DC4-8138-26BD26AAA3FA}"/>
                </a:ext>
              </a:extLst>
            </p:cNvPr>
            <p:cNvSpPr/>
            <p:nvPr/>
          </p:nvSpPr>
          <p:spPr>
            <a:xfrm flipV="1">
              <a:off x="5682086" y="3418405"/>
              <a:ext cx="1226083" cy="1138854"/>
            </a:xfrm>
            <a:custGeom>
              <a:avLst/>
              <a:gdLst>
                <a:gd name="connsiteX0" fmla="*/ 1224829 w 1226083"/>
                <a:gd name="connsiteY0" fmla="*/ 1111968 h 1138854"/>
                <a:gd name="connsiteX1" fmla="*/ 23207 w 1226083"/>
                <a:gd name="connsiteY1" fmla="*/ -440 h 1138854"/>
                <a:gd name="connsiteX2" fmla="*/ -1254 w 1226083"/>
                <a:gd name="connsiteY2" fmla="*/ 26005 h 1138854"/>
                <a:gd name="connsiteX3" fmla="*/ 1200357 w 1226083"/>
                <a:gd name="connsiteY3" fmla="*/ 1138415 h 1138854"/>
                <a:gd name="connsiteX4" fmla="*/ 1224829 w 1226083"/>
                <a:gd name="connsiteY4" fmla="*/ 1111968 h 1138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83" h="1138854">
                  <a:moveTo>
                    <a:pt x="1224829" y="1111968"/>
                  </a:moveTo>
                  <a:lnTo>
                    <a:pt x="23207" y="-440"/>
                  </a:lnTo>
                  <a:lnTo>
                    <a:pt x="-1254" y="26005"/>
                  </a:lnTo>
                  <a:lnTo>
                    <a:pt x="1200357" y="1138415"/>
                  </a:lnTo>
                  <a:lnTo>
                    <a:pt x="1224829" y="1111968"/>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35" name="Freeform 34">
              <a:extLst>
                <a:ext uri="{FF2B5EF4-FFF2-40B4-BE49-F238E27FC236}">
                  <a16:creationId xmlns:a16="http://schemas.microsoft.com/office/drawing/2014/main" id="{BAE9A4E1-1896-BB50-80B1-18F095D2905C}"/>
                </a:ext>
              </a:extLst>
            </p:cNvPr>
            <p:cNvSpPr/>
            <p:nvPr/>
          </p:nvSpPr>
          <p:spPr>
            <a:xfrm flipV="1">
              <a:off x="5682086" y="3418405"/>
              <a:ext cx="1226083" cy="1138854"/>
            </a:xfrm>
            <a:custGeom>
              <a:avLst/>
              <a:gdLst>
                <a:gd name="connsiteX0" fmla="*/ 1224829 w 1226083"/>
                <a:gd name="connsiteY0" fmla="*/ 1111968 h 1138854"/>
                <a:gd name="connsiteX1" fmla="*/ 23207 w 1226083"/>
                <a:gd name="connsiteY1" fmla="*/ -440 h 1138854"/>
                <a:gd name="connsiteX2" fmla="*/ -1254 w 1226083"/>
                <a:gd name="connsiteY2" fmla="*/ 26005 h 1138854"/>
                <a:gd name="connsiteX3" fmla="*/ 1200357 w 1226083"/>
                <a:gd name="connsiteY3" fmla="*/ 1138415 h 1138854"/>
              </a:gdLst>
              <a:ahLst/>
              <a:cxnLst>
                <a:cxn ang="0">
                  <a:pos x="connsiteX0" y="connsiteY0"/>
                </a:cxn>
                <a:cxn ang="0">
                  <a:pos x="connsiteX1" y="connsiteY1"/>
                </a:cxn>
                <a:cxn ang="0">
                  <a:pos x="connsiteX2" y="connsiteY2"/>
                </a:cxn>
                <a:cxn ang="0">
                  <a:pos x="connsiteX3" y="connsiteY3"/>
                </a:cxn>
              </a:cxnLst>
              <a:rect l="l" t="t" r="r" b="b"/>
              <a:pathLst>
                <a:path w="1226083" h="1138854">
                  <a:moveTo>
                    <a:pt x="1224829" y="1111968"/>
                  </a:moveTo>
                  <a:lnTo>
                    <a:pt x="23207" y="-440"/>
                  </a:lnTo>
                  <a:lnTo>
                    <a:pt x="-1254" y="26005"/>
                  </a:lnTo>
                  <a:lnTo>
                    <a:pt x="1200357" y="113841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44" name="Freeform 43">
              <a:extLst>
                <a:ext uri="{FF2B5EF4-FFF2-40B4-BE49-F238E27FC236}">
                  <a16:creationId xmlns:a16="http://schemas.microsoft.com/office/drawing/2014/main" id="{41090D08-90BF-756B-79DE-ECA30264F2F5}"/>
                </a:ext>
              </a:extLst>
            </p:cNvPr>
            <p:cNvSpPr/>
            <p:nvPr/>
          </p:nvSpPr>
          <p:spPr>
            <a:xfrm flipV="1">
              <a:off x="5678091" y="3414075"/>
              <a:ext cx="1211906" cy="1123557"/>
            </a:xfrm>
            <a:custGeom>
              <a:avLst/>
              <a:gdLst>
                <a:gd name="connsiteX0" fmla="*/ 1210660 w 1211906"/>
                <a:gd name="connsiteY0" fmla="*/ 1111989 h 1123557"/>
                <a:gd name="connsiteX1" fmla="*/ 9037 w 1211906"/>
                <a:gd name="connsiteY1" fmla="*/ -453 h 1123557"/>
                <a:gd name="connsiteX2" fmla="*/ -1247 w 1211906"/>
                <a:gd name="connsiteY2" fmla="*/ 10663 h 1123557"/>
                <a:gd name="connsiteX3" fmla="*/ 1200364 w 1211906"/>
                <a:gd name="connsiteY3" fmla="*/ 1123105 h 1123557"/>
                <a:gd name="connsiteX4" fmla="*/ 1210660 w 1211906"/>
                <a:gd name="connsiteY4" fmla="*/ 1111989 h 1123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1906" h="1123557">
                  <a:moveTo>
                    <a:pt x="1210660" y="1111989"/>
                  </a:moveTo>
                  <a:lnTo>
                    <a:pt x="9037" y="-453"/>
                  </a:lnTo>
                  <a:lnTo>
                    <a:pt x="-1247" y="10663"/>
                  </a:lnTo>
                  <a:lnTo>
                    <a:pt x="1200364" y="1123105"/>
                  </a:lnTo>
                  <a:lnTo>
                    <a:pt x="1210660" y="1111989"/>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45" name="Freeform 44">
              <a:extLst>
                <a:ext uri="{FF2B5EF4-FFF2-40B4-BE49-F238E27FC236}">
                  <a16:creationId xmlns:a16="http://schemas.microsoft.com/office/drawing/2014/main" id="{0D3725FB-1A22-32EB-8E45-3A0310DADA54}"/>
                </a:ext>
              </a:extLst>
            </p:cNvPr>
            <p:cNvSpPr/>
            <p:nvPr/>
          </p:nvSpPr>
          <p:spPr>
            <a:xfrm flipV="1">
              <a:off x="5678091" y="3414075"/>
              <a:ext cx="1211906" cy="1123557"/>
            </a:xfrm>
            <a:custGeom>
              <a:avLst/>
              <a:gdLst>
                <a:gd name="connsiteX0" fmla="*/ 1210660 w 1211906"/>
                <a:gd name="connsiteY0" fmla="*/ 1111989 h 1123557"/>
                <a:gd name="connsiteX1" fmla="*/ 9037 w 1211906"/>
                <a:gd name="connsiteY1" fmla="*/ -453 h 1123557"/>
                <a:gd name="connsiteX2" fmla="*/ -1247 w 1211906"/>
                <a:gd name="connsiteY2" fmla="*/ 10663 h 1123557"/>
                <a:gd name="connsiteX3" fmla="*/ 1200364 w 1211906"/>
                <a:gd name="connsiteY3" fmla="*/ 1123105 h 1123557"/>
              </a:gdLst>
              <a:ahLst/>
              <a:cxnLst>
                <a:cxn ang="0">
                  <a:pos x="connsiteX0" y="connsiteY0"/>
                </a:cxn>
                <a:cxn ang="0">
                  <a:pos x="connsiteX1" y="connsiteY1"/>
                </a:cxn>
                <a:cxn ang="0">
                  <a:pos x="connsiteX2" y="connsiteY2"/>
                </a:cxn>
                <a:cxn ang="0">
                  <a:pos x="connsiteX3" y="connsiteY3"/>
                </a:cxn>
              </a:cxnLst>
              <a:rect l="l" t="t" r="r" b="b"/>
              <a:pathLst>
                <a:path w="1211906" h="1123557">
                  <a:moveTo>
                    <a:pt x="1210660" y="1111989"/>
                  </a:moveTo>
                  <a:lnTo>
                    <a:pt x="9037" y="-453"/>
                  </a:lnTo>
                  <a:lnTo>
                    <a:pt x="-1247" y="10663"/>
                  </a:lnTo>
                  <a:lnTo>
                    <a:pt x="1200364" y="112310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46" name="Freeform 45">
              <a:extLst>
                <a:ext uri="{FF2B5EF4-FFF2-40B4-BE49-F238E27FC236}">
                  <a16:creationId xmlns:a16="http://schemas.microsoft.com/office/drawing/2014/main" id="{7369C934-013C-23AF-C130-EAE8A3998C29}"/>
                </a:ext>
              </a:extLst>
            </p:cNvPr>
            <p:cNvSpPr/>
            <p:nvPr/>
          </p:nvSpPr>
          <p:spPr>
            <a:xfrm flipV="1">
              <a:off x="5699287" y="3995081"/>
              <a:ext cx="561716" cy="517580"/>
            </a:xfrm>
            <a:custGeom>
              <a:avLst/>
              <a:gdLst>
                <a:gd name="connsiteX0" fmla="*/ -1048 w 561716"/>
                <a:gd name="connsiteY0" fmla="*/ -148 h 517580"/>
                <a:gd name="connsiteX1" fmla="*/ 262455 w 561716"/>
                <a:gd name="connsiteY1" fmla="*/ 282489 h 517580"/>
                <a:gd name="connsiteX2" fmla="*/ 560669 w 561716"/>
                <a:gd name="connsiteY2" fmla="*/ 517432 h 517580"/>
              </a:gdLst>
              <a:ahLst/>
              <a:cxnLst>
                <a:cxn ang="0">
                  <a:pos x="connsiteX0" y="connsiteY0"/>
                </a:cxn>
                <a:cxn ang="0">
                  <a:pos x="connsiteX1" y="connsiteY1"/>
                </a:cxn>
                <a:cxn ang="0">
                  <a:pos x="connsiteX2" y="connsiteY2"/>
                </a:cxn>
              </a:cxnLst>
              <a:rect l="l" t="t" r="r" b="b"/>
              <a:pathLst>
                <a:path w="561716" h="517580">
                  <a:moveTo>
                    <a:pt x="-1048" y="-148"/>
                  </a:moveTo>
                  <a:lnTo>
                    <a:pt x="262455" y="282489"/>
                  </a:lnTo>
                  <a:lnTo>
                    <a:pt x="560669" y="517432"/>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47" name="Freeform 46">
              <a:extLst>
                <a:ext uri="{FF2B5EF4-FFF2-40B4-BE49-F238E27FC236}">
                  <a16:creationId xmlns:a16="http://schemas.microsoft.com/office/drawing/2014/main" id="{C0B873D3-421B-FB09-0EB4-8778241CC110}"/>
                </a:ext>
              </a:extLst>
            </p:cNvPr>
            <p:cNvSpPr/>
            <p:nvPr/>
          </p:nvSpPr>
          <p:spPr>
            <a:xfrm flipV="1">
              <a:off x="6309070" y="3430560"/>
              <a:ext cx="561671" cy="517637"/>
            </a:xfrm>
            <a:custGeom>
              <a:avLst/>
              <a:gdLst>
                <a:gd name="connsiteX0" fmla="*/ -1447 w 561671"/>
                <a:gd name="connsiteY0" fmla="*/ -767 h 517637"/>
                <a:gd name="connsiteX1" fmla="*/ 262055 w 561671"/>
                <a:gd name="connsiteY1" fmla="*/ 281973 h 517637"/>
                <a:gd name="connsiteX2" fmla="*/ 560224 w 561671"/>
                <a:gd name="connsiteY2" fmla="*/ 516871 h 517637"/>
              </a:gdLst>
              <a:ahLst/>
              <a:cxnLst>
                <a:cxn ang="0">
                  <a:pos x="connsiteX0" y="connsiteY0"/>
                </a:cxn>
                <a:cxn ang="0">
                  <a:pos x="connsiteX1" y="connsiteY1"/>
                </a:cxn>
                <a:cxn ang="0">
                  <a:pos x="connsiteX2" y="connsiteY2"/>
                </a:cxn>
              </a:cxnLst>
              <a:rect l="l" t="t" r="r" b="b"/>
              <a:pathLst>
                <a:path w="561671" h="517637">
                  <a:moveTo>
                    <a:pt x="-1447" y="-767"/>
                  </a:moveTo>
                  <a:lnTo>
                    <a:pt x="262055" y="281973"/>
                  </a:lnTo>
                  <a:lnTo>
                    <a:pt x="560224" y="516871"/>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48" name="Freeform 47">
              <a:extLst>
                <a:ext uri="{FF2B5EF4-FFF2-40B4-BE49-F238E27FC236}">
                  <a16:creationId xmlns:a16="http://schemas.microsoft.com/office/drawing/2014/main" id="{21B87D6D-DD3F-6170-52A1-66E5D93F086A}"/>
                </a:ext>
              </a:extLst>
            </p:cNvPr>
            <p:cNvSpPr/>
            <p:nvPr/>
          </p:nvSpPr>
          <p:spPr>
            <a:xfrm flipV="1">
              <a:off x="5963384" y="3665423"/>
              <a:ext cx="608150" cy="562382"/>
            </a:xfrm>
            <a:custGeom>
              <a:avLst/>
              <a:gdLst>
                <a:gd name="connsiteX0" fmla="*/ -1236 w 608150"/>
                <a:gd name="connsiteY0" fmla="*/ -485 h 562382"/>
                <a:gd name="connsiteX1" fmla="*/ 280735 w 608150"/>
                <a:gd name="connsiteY1" fmla="*/ 301056 h 562382"/>
                <a:gd name="connsiteX2" fmla="*/ 606915 w 608150"/>
                <a:gd name="connsiteY2" fmla="*/ 561898 h 562382"/>
              </a:gdLst>
              <a:ahLst/>
              <a:cxnLst>
                <a:cxn ang="0">
                  <a:pos x="connsiteX0" y="connsiteY0"/>
                </a:cxn>
                <a:cxn ang="0">
                  <a:pos x="connsiteX1" y="connsiteY1"/>
                </a:cxn>
                <a:cxn ang="0">
                  <a:pos x="connsiteX2" y="connsiteY2"/>
                </a:cxn>
              </a:cxnLst>
              <a:rect l="l" t="t" r="r" b="b"/>
              <a:pathLst>
                <a:path w="608150" h="562382">
                  <a:moveTo>
                    <a:pt x="-1236" y="-485"/>
                  </a:moveTo>
                  <a:lnTo>
                    <a:pt x="280735" y="301056"/>
                  </a:lnTo>
                  <a:lnTo>
                    <a:pt x="606915" y="561898"/>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49" name="Freeform 48">
              <a:extLst>
                <a:ext uri="{FF2B5EF4-FFF2-40B4-BE49-F238E27FC236}">
                  <a16:creationId xmlns:a16="http://schemas.microsoft.com/office/drawing/2014/main" id="{26B4C31C-4E8E-4972-5F50-5CF6A65DCFEA}"/>
                </a:ext>
              </a:extLst>
            </p:cNvPr>
            <p:cNvSpPr/>
            <p:nvPr/>
          </p:nvSpPr>
          <p:spPr>
            <a:xfrm flipV="1">
              <a:off x="6159902" y="3849620"/>
              <a:ext cx="171107" cy="160136"/>
            </a:xfrm>
            <a:custGeom>
              <a:avLst/>
              <a:gdLst>
                <a:gd name="connsiteX0" fmla="*/ 167043 w 171107"/>
                <a:gd name="connsiteY0" fmla="*/ 156078 h 160136"/>
                <a:gd name="connsiteX1" fmla="*/ 159338 w 171107"/>
                <a:gd name="connsiteY1" fmla="*/ 127783 h 160136"/>
                <a:gd name="connsiteX2" fmla="*/ 30458 w 171107"/>
                <a:gd name="connsiteY2" fmla="*/ 8470 h 160136"/>
                <a:gd name="connsiteX3" fmla="*/ 1602 w 171107"/>
                <a:gd name="connsiteY3" fmla="*/ 2990 h 160136"/>
                <a:gd name="connsiteX4" fmla="*/ 1602 w 171107"/>
                <a:gd name="connsiteY4" fmla="*/ 2990 h 160136"/>
                <a:gd name="connsiteX5" fmla="*/ 9341 w 171107"/>
                <a:gd name="connsiteY5" fmla="*/ 31354 h 160136"/>
                <a:gd name="connsiteX6" fmla="*/ 138222 w 171107"/>
                <a:gd name="connsiteY6" fmla="*/ 150607 h 160136"/>
                <a:gd name="connsiteX7" fmla="*/ 167043 w 171107"/>
                <a:gd name="connsiteY7" fmla="*/ 156078 h 160136"/>
                <a:gd name="connsiteX8" fmla="*/ 167043 w 171107"/>
                <a:gd name="connsiteY8" fmla="*/ 156078 h 160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107" h="160136">
                  <a:moveTo>
                    <a:pt x="167043" y="156078"/>
                  </a:moveTo>
                  <a:cubicBezTo>
                    <a:pt x="172899" y="149786"/>
                    <a:pt x="169406" y="137126"/>
                    <a:pt x="159338" y="127783"/>
                  </a:cubicBezTo>
                  <a:lnTo>
                    <a:pt x="30458" y="8470"/>
                  </a:lnTo>
                  <a:cubicBezTo>
                    <a:pt x="20333" y="-861"/>
                    <a:pt x="7458" y="-3306"/>
                    <a:pt x="1602" y="2990"/>
                  </a:cubicBezTo>
                  <a:lnTo>
                    <a:pt x="1602" y="2990"/>
                  </a:lnTo>
                  <a:cubicBezTo>
                    <a:pt x="-4208" y="9282"/>
                    <a:pt x="-772" y="21951"/>
                    <a:pt x="9341" y="31354"/>
                  </a:cubicBezTo>
                  <a:lnTo>
                    <a:pt x="138222" y="150607"/>
                  </a:lnTo>
                  <a:cubicBezTo>
                    <a:pt x="148312" y="160010"/>
                    <a:pt x="161187" y="162464"/>
                    <a:pt x="167043" y="156078"/>
                  </a:cubicBezTo>
                  <a:lnTo>
                    <a:pt x="167043" y="156078"/>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0" name="Freeform 49">
              <a:extLst>
                <a:ext uri="{FF2B5EF4-FFF2-40B4-BE49-F238E27FC236}">
                  <a16:creationId xmlns:a16="http://schemas.microsoft.com/office/drawing/2014/main" id="{3D885277-7EB2-AB74-D81F-F68CF02F7A16}"/>
                </a:ext>
              </a:extLst>
            </p:cNvPr>
            <p:cNvSpPr/>
            <p:nvPr/>
          </p:nvSpPr>
          <p:spPr>
            <a:xfrm flipV="1">
              <a:off x="6159902" y="3849620"/>
              <a:ext cx="171107" cy="160136"/>
            </a:xfrm>
            <a:custGeom>
              <a:avLst/>
              <a:gdLst>
                <a:gd name="connsiteX0" fmla="*/ 167043 w 171107"/>
                <a:gd name="connsiteY0" fmla="*/ 156078 h 160136"/>
                <a:gd name="connsiteX1" fmla="*/ 159338 w 171107"/>
                <a:gd name="connsiteY1" fmla="*/ 127783 h 160136"/>
                <a:gd name="connsiteX2" fmla="*/ 30458 w 171107"/>
                <a:gd name="connsiteY2" fmla="*/ 8470 h 160136"/>
                <a:gd name="connsiteX3" fmla="*/ 1602 w 171107"/>
                <a:gd name="connsiteY3" fmla="*/ 2990 h 160136"/>
                <a:gd name="connsiteX4" fmla="*/ 1602 w 171107"/>
                <a:gd name="connsiteY4" fmla="*/ 2990 h 160136"/>
                <a:gd name="connsiteX5" fmla="*/ 9341 w 171107"/>
                <a:gd name="connsiteY5" fmla="*/ 31354 h 160136"/>
                <a:gd name="connsiteX6" fmla="*/ 138222 w 171107"/>
                <a:gd name="connsiteY6" fmla="*/ 150607 h 160136"/>
                <a:gd name="connsiteX7" fmla="*/ 167043 w 171107"/>
                <a:gd name="connsiteY7" fmla="*/ 156078 h 160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107" h="160136">
                  <a:moveTo>
                    <a:pt x="167043" y="156078"/>
                  </a:moveTo>
                  <a:cubicBezTo>
                    <a:pt x="172899" y="149786"/>
                    <a:pt x="169406" y="137126"/>
                    <a:pt x="159338" y="127783"/>
                  </a:cubicBezTo>
                  <a:lnTo>
                    <a:pt x="30458" y="8470"/>
                  </a:lnTo>
                  <a:cubicBezTo>
                    <a:pt x="20333" y="-861"/>
                    <a:pt x="7458" y="-3306"/>
                    <a:pt x="1602" y="2990"/>
                  </a:cubicBezTo>
                  <a:lnTo>
                    <a:pt x="1602" y="2990"/>
                  </a:lnTo>
                  <a:cubicBezTo>
                    <a:pt x="-4208" y="9282"/>
                    <a:pt x="-772" y="21951"/>
                    <a:pt x="9341" y="31354"/>
                  </a:cubicBezTo>
                  <a:lnTo>
                    <a:pt x="138222" y="150607"/>
                  </a:lnTo>
                  <a:cubicBezTo>
                    <a:pt x="148312" y="160010"/>
                    <a:pt x="161187" y="162464"/>
                    <a:pt x="167043" y="156078"/>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1" name="Freeform 50">
              <a:extLst>
                <a:ext uri="{FF2B5EF4-FFF2-40B4-BE49-F238E27FC236}">
                  <a16:creationId xmlns:a16="http://schemas.microsoft.com/office/drawing/2014/main" id="{955B467F-E6AA-C198-B2AE-AE21CCFC9702}"/>
                </a:ext>
              </a:extLst>
            </p:cNvPr>
            <p:cNvSpPr/>
            <p:nvPr/>
          </p:nvSpPr>
          <p:spPr>
            <a:xfrm flipV="1">
              <a:off x="5673143" y="4417575"/>
              <a:ext cx="124726" cy="117401"/>
            </a:xfrm>
            <a:custGeom>
              <a:avLst/>
              <a:gdLst>
                <a:gd name="connsiteX0" fmla="*/ 120579 w 124726"/>
                <a:gd name="connsiteY0" fmla="*/ 113503 h 117401"/>
                <a:gd name="connsiteX1" fmla="*/ 117326 w 124726"/>
                <a:gd name="connsiteY1" fmla="*/ 90839 h 117401"/>
                <a:gd name="connsiteX2" fmla="*/ 25245 w 124726"/>
                <a:gd name="connsiteY2" fmla="*/ 5596 h 117401"/>
                <a:gd name="connsiteX3" fmla="*/ 2382 w 124726"/>
                <a:gd name="connsiteY3" fmla="*/ 4111 h 117401"/>
                <a:gd name="connsiteX4" fmla="*/ 2382 w 124726"/>
                <a:gd name="connsiteY4" fmla="*/ 4111 h 117401"/>
                <a:gd name="connsiteX5" fmla="*/ 5658 w 124726"/>
                <a:gd name="connsiteY5" fmla="*/ 26762 h 117401"/>
                <a:gd name="connsiteX6" fmla="*/ 97738 w 124726"/>
                <a:gd name="connsiteY6" fmla="*/ 112022 h 117401"/>
                <a:gd name="connsiteX7" fmla="*/ 120579 w 124726"/>
                <a:gd name="connsiteY7" fmla="*/ 113503 h 117401"/>
                <a:gd name="connsiteX8" fmla="*/ 120579 w 124726"/>
                <a:gd name="connsiteY8" fmla="*/ 113503 h 117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26" h="117401">
                  <a:moveTo>
                    <a:pt x="120579" y="113503"/>
                  </a:moveTo>
                  <a:cubicBezTo>
                    <a:pt x="125989" y="107657"/>
                    <a:pt x="124505" y="97509"/>
                    <a:pt x="117326" y="90839"/>
                  </a:cubicBezTo>
                  <a:lnTo>
                    <a:pt x="25245" y="5596"/>
                  </a:lnTo>
                  <a:cubicBezTo>
                    <a:pt x="18054" y="-1146"/>
                    <a:pt x="7815" y="-1748"/>
                    <a:pt x="2382" y="4111"/>
                  </a:cubicBezTo>
                  <a:lnTo>
                    <a:pt x="2382" y="4111"/>
                  </a:lnTo>
                  <a:cubicBezTo>
                    <a:pt x="-3029" y="9961"/>
                    <a:pt x="-1579" y="20105"/>
                    <a:pt x="5658" y="26762"/>
                  </a:cubicBezTo>
                  <a:lnTo>
                    <a:pt x="97738" y="112022"/>
                  </a:lnTo>
                  <a:cubicBezTo>
                    <a:pt x="104929" y="118692"/>
                    <a:pt x="115100" y="119366"/>
                    <a:pt x="120579" y="113503"/>
                  </a:cubicBezTo>
                  <a:lnTo>
                    <a:pt x="120579" y="113503"/>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2" name="Freeform 51">
              <a:extLst>
                <a:ext uri="{FF2B5EF4-FFF2-40B4-BE49-F238E27FC236}">
                  <a16:creationId xmlns:a16="http://schemas.microsoft.com/office/drawing/2014/main" id="{A7290744-67E6-FCD3-DFB1-5CC924E9B4BC}"/>
                </a:ext>
              </a:extLst>
            </p:cNvPr>
            <p:cNvSpPr/>
            <p:nvPr/>
          </p:nvSpPr>
          <p:spPr>
            <a:xfrm flipV="1">
              <a:off x="5673143" y="4417575"/>
              <a:ext cx="124726" cy="117401"/>
            </a:xfrm>
            <a:custGeom>
              <a:avLst/>
              <a:gdLst>
                <a:gd name="connsiteX0" fmla="*/ 120579 w 124726"/>
                <a:gd name="connsiteY0" fmla="*/ 113503 h 117401"/>
                <a:gd name="connsiteX1" fmla="*/ 117326 w 124726"/>
                <a:gd name="connsiteY1" fmla="*/ 90839 h 117401"/>
                <a:gd name="connsiteX2" fmla="*/ 25245 w 124726"/>
                <a:gd name="connsiteY2" fmla="*/ 5596 h 117401"/>
                <a:gd name="connsiteX3" fmla="*/ 2382 w 124726"/>
                <a:gd name="connsiteY3" fmla="*/ 4111 h 117401"/>
                <a:gd name="connsiteX4" fmla="*/ 2382 w 124726"/>
                <a:gd name="connsiteY4" fmla="*/ 4111 h 117401"/>
                <a:gd name="connsiteX5" fmla="*/ 5658 w 124726"/>
                <a:gd name="connsiteY5" fmla="*/ 26762 h 117401"/>
                <a:gd name="connsiteX6" fmla="*/ 97738 w 124726"/>
                <a:gd name="connsiteY6" fmla="*/ 112022 h 117401"/>
                <a:gd name="connsiteX7" fmla="*/ 120579 w 124726"/>
                <a:gd name="connsiteY7" fmla="*/ 113503 h 117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726" h="117401">
                  <a:moveTo>
                    <a:pt x="120579" y="113503"/>
                  </a:moveTo>
                  <a:cubicBezTo>
                    <a:pt x="125989" y="107657"/>
                    <a:pt x="124505" y="97509"/>
                    <a:pt x="117326" y="90839"/>
                  </a:cubicBezTo>
                  <a:lnTo>
                    <a:pt x="25245" y="5596"/>
                  </a:lnTo>
                  <a:cubicBezTo>
                    <a:pt x="18054" y="-1146"/>
                    <a:pt x="7815" y="-1748"/>
                    <a:pt x="2382" y="4111"/>
                  </a:cubicBezTo>
                  <a:lnTo>
                    <a:pt x="2382" y="4111"/>
                  </a:lnTo>
                  <a:cubicBezTo>
                    <a:pt x="-3029" y="9961"/>
                    <a:pt x="-1579" y="20105"/>
                    <a:pt x="5658" y="26762"/>
                  </a:cubicBezTo>
                  <a:lnTo>
                    <a:pt x="97738" y="112022"/>
                  </a:lnTo>
                  <a:cubicBezTo>
                    <a:pt x="104929" y="118692"/>
                    <a:pt x="115100" y="119366"/>
                    <a:pt x="120579" y="113503"/>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3" name="Freeform 52">
              <a:extLst>
                <a:ext uri="{FF2B5EF4-FFF2-40B4-BE49-F238E27FC236}">
                  <a16:creationId xmlns:a16="http://schemas.microsoft.com/office/drawing/2014/main" id="{E7283CE9-728A-9EB1-DF43-95B7445241E0}"/>
                </a:ext>
              </a:extLst>
            </p:cNvPr>
            <p:cNvSpPr/>
            <p:nvPr/>
          </p:nvSpPr>
          <p:spPr>
            <a:xfrm flipV="1">
              <a:off x="6220162" y="3911100"/>
              <a:ext cx="124762" cy="117447"/>
            </a:xfrm>
            <a:custGeom>
              <a:avLst/>
              <a:gdLst>
                <a:gd name="connsiteX0" fmla="*/ 120273 w 124762"/>
                <a:gd name="connsiteY0" fmla="*/ 112997 h 117447"/>
                <a:gd name="connsiteX1" fmla="*/ 117009 w 124762"/>
                <a:gd name="connsiteY1" fmla="*/ 90266 h 117447"/>
                <a:gd name="connsiteX2" fmla="*/ 24940 w 124762"/>
                <a:gd name="connsiteY2" fmla="*/ 5007 h 117447"/>
                <a:gd name="connsiteX3" fmla="*/ 2031 w 124762"/>
                <a:gd name="connsiteY3" fmla="*/ 3525 h 117447"/>
                <a:gd name="connsiteX4" fmla="*/ 2031 w 124762"/>
                <a:gd name="connsiteY4" fmla="*/ 3525 h 117447"/>
                <a:gd name="connsiteX5" fmla="*/ 5295 w 124762"/>
                <a:gd name="connsiteY5" fmla="*/ 26265 h 117447"/>
                <a:gd name="connsiteX6" fmla="*/ 97399 w 124762"/>
                <a:gd name="connsiteY6" fmla="*/ 111511 h 117447"/>
                <a:gd name="connsiteX7" fmla="*/ 120273 w 124762"/>
                <a:gd name="connsiteY7" fmla="*/ 112997 h 117447"/>
                <a:gd name="connsiteX8" fmla="*/ 120273 w 124762"/>
                <a:gd name="connsiteY8" fmla="*/ 112997 h 117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62" h="117447">
                  <a:moveTo>
                    <a:pt x="120273" y="112997"/>
                  </a:moveTo>
                  <a:cubicBezTo>
                    <a:pt x="125661" y="107080"/>
                    <a:pt x="124177" y="96924"/>
                    <a:pt x="117009" y="90266"/>
                  </a:cubicBezTo>
                  <a:lnTo>
                    <a:pt x="24940" y="5007"/>
                  </a:lnTo>
                  <a:cubicBezTo>
                    <a:pt x="17726" y="-1651"/>
                    <a:pt x="7475" y="-2325"/>
                    <a:pt x="2031" y="3525"/>
                  </a:cubicBezTo>
                  <a:lnTo>
                    <a:pt x="2031" y="3525"/>
                  </a:lnTo>
                  <a:cubicBezTo>
                    <a:pt x="-3403" y="9450"/>
                    <a:pt x="-1919" y="19594"/>
                    <a:pt x="5295" y="26265"/>
                  </a:cubicBezTo>
                  <a:lnTo>
                    <a:pt x="97399" y="111511"/>
                  </a:lnTo>
                  <a:cubicBezTo>
                    <a:pt x="104612" y="118183"/>
                    <a:pt x="114783" y="118857"/>
                    <a:pt x="120273" y="112997"/>
                  </a:cubicBezTo>
                  <a:lnTo>
                    <a:pt x="120273" y="112997"/>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4" name="Freeform 53">
              <a:extLst>
                <a:ext uri="{FF2B5EF4-FFF2-40B4-BE49-F238E27FC236}">
                  <a16:creationId xmlns:a16="http://schemas.microsoft.com/office/drawing/2014/main" id="{ABF5A77D-6C52-2784-2EB5-AFDC9C94D188}"/>
                </a:ext>
              </a:extLst>
            </p:cNvPr>
            <p:cNvSpPr/>
            <p:nvPr/>
          </p:nvSpPr>
          <p:spPr>
            <a:xfrm flipV="1">
              <a:off x="6220162" y="3911100"/>
              <a:ext cx="124762" cy="117447"/>
            </a:xfrm>
            <a:custGeom>
              <a:avLst/>
              <a:gdLst>
                <a:gd name="connsiteX0" fmla="*/ 120273 w 124762"/>
                <a:gd name="connsiteY0" fmla="*/ 112997 h 117447"/>
                <a:gd name="connsiteX1" fmla="*/ 117009 w 124762"/>
                <a:gd name="connsiteY1" fmla="*/ 90266 h 117447"/>
                <a:gd name="connsiteX2" fmla="*/ 24940 w 124762"/>
                <a:gd name="connsiteY2" fmla="*/ 5007 h 117447"/>
                <a:gd name="connsiteX3" fmla="*/ 2031 w 124762"/>
                <a:gd name="connsiteY3" fmla="*/ 3525 h 117447"/>
                <a:gd name="connsiteX4" fmla="*/ 2031 w 124762"/>
                <a:gd name="connsiteY4" fmla="*/ 3525 h 117447"/>
                <a:gd name="connsiteX5" fmla="*/ 5295 w 124762"/>
                <a:gd name="connsiteY5" fmla="*/ 26265 h 117447"/>
                <a:gd name="connsiteX6" fmla="*/ 97399 w 124762"/>
                <a:gd name="connsiteY6" fmla="*/ 111511 h 117447"/>
                <a:gd name="connsiteX7" fmla="*/ 120273 w 124762"/>
                <a:gd name="connsiteY7" fmla="*/ 112997 h 117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762" h="117447">
                  <a:moveTo>
                    <a:pt x="120273" y="112997"/>
                  </a:moveTo>
                  <a:cubicBezTo>
                    <a:pt x="125661" y="107080"/>
                    <a:pt x="124177" y="96924"/>
                    <a:pt x="117009" y="90266"/>
                  </a:cubicBezTo>
                  <a:lnTo>
                    <a:pt x="24940" y="5007"/>
                  </a:lnTo>
                  <a:cubicBezTo>
                    <a:pt x="17726" y="-1651"/>
                    <a:pt x="7475" y="-2325"/>
                    <a:pt x="2031" y="3525"/>
                  </a:cubicBezTo>
                  <a:lnTo>
                    <a:pt x="2031" y="3525"/>
                  </a:lnTo>
                  <a:cubicBezTo>
                    <a:pt x="-3403" y="9450"/>
                    <a:pt x="-1919" y="19594"/>
                    <a:pt x="5295" y="26265"/>
                  </a:cubicBezTo>
                  <a:lnTo>
                    <a:pt x="97399" y="111511"/>
                  </a:lnTo>
                  <a:cubicBezTo>
                    <a:pt x="104612" y="118183"/>
                    <a:pt x="114783" y="118857"/>
                    <a:pt x="120273" y="112997"/>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7" name="Freeform 56">
              <a:extLst>
                <a:ext uri="{FF2B5EF4-FFF2-40B4-BE49-F238E27FC236}">
                  <a16:creationId xmlns:a16="http://schemas.microsoft.com/office/drawing/2014/main" id="{3ED8EA35-EB23-82CF-9ABF-F7934C91C6C9}"/>
                </a:ext>
              </a:extLst>
            </p:cNvPr>
            <p:cNvSpPr/>
            <p:nvPr/>
          </p:nvSpPr>
          <p:spPr>
            <a:xfrm flipV="1">
              <a:off x="5200130" y="3916051"/>
              <a:ext cx="1052997" cy="888613"/>
            </a:xfrm>
            <a:custGeom>
              <a:avLst/>
              <a:gdLst>
                <a:gd name="connsiteX0" fmla="*/ 19939 w 1052997"/>
                <a:gd name="connsiteY0" fmla="*/ 89676 h 888613"/>
                <a:gd name="connsiteX1" fmla="*/ 20192 w 1052997"/>
                <a:gd name="connsiteY1" fmla="*/ 89381 h 888613"/>
                <a:gd name="connsiteX2" fmla="*/ 18324 w 1052997"/>
                <a:gd name="connsiteY2" fmla="*/ 88421 h 888613"/>
                <a:gd name="connsiteX3" fmla="*/ 9870 w 1052997"/>
                <a:gd name="connsiteY3" fmla="*/ 18063 h 888613"/>
                <a:gd name="connsiteX4" fmla="*/ 80346 w 1052997"/>
                <a:gd name="connsiteY4" fmla="*/ 11472 h 888613"/>
                <a:gd name="connsiteX5" fmla="*/ 81898 w 1052997"/>
                <a:gd name="connsiteY5" fmla="*/ 13399 h 888613"/>
                <a:gd name="connsiteX6" fmla="*/ 82214 w 1052997"/>
                <a:gd name="connsiteY6" fmla="*/ 13034 h 888613"/>
                <a:gd name="connsiteX7" fmla="*/ 768513 w 1052997"/>
                <a:gd name="connsiteY7" fmla="*/ 652600 h 888613"/>
                <a:gd name="connsiteX8" fmla="*/ 1052116 w 1052997"/>
                <a:gd name="connsiteY8" fmla="*/ 878427 h 888613"/>
                <a:gd name="connsiteX9" fmla="*/ 1048897 w 1052997"/>
                <a:gd name="connsiteY9" fmla="*/ 888583 h 888613"/>
                <a:gd name="connsiteX10" fmla="*/ 19939 w 1052997"/>
                <a:gd name="connsiteY10" fmla="*/ 89676 h 88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2997" h="888613">
                  <a:moveTo>
                    <a:pt x="19939" y="89676"/>
                  </a:moveTo>
                  <a:lnTo>
                    <a:pt x="20192" y="89381"/>
                  </a:lnTo>
                  <a:cubicBezTo>
                    <a:pt x="19645" y="88948"/>
                    <a:pt x="18887" y="88868"/>
                    <a:pt x="18324" y="88421"/>
                  </a:cubicBezTo>
                  <a:cubicBezTo>
                    <a:pt x="-3488" y="70795"/>
                    <a:pt x="-7300" y="39241"/>
                    <a:pt x="9870" y="18063"/>
                  </a:cubicBezTo>
                  <a:cubicBezTo>
                    <a:pt x="26966" y="-3187"/>
                    <a:pt x="58564" y="-6155"/>
                    <a:pt x="80346" y="11472"/>
                  </a:cubicBezTo>
                  <a:cubicBezTo>
                    <a:pt x="80997" y="11985"/>
                    <a:pt x="81251" y="12806"/>
                    <a:pt x="81898" y="13399"/>
                  </a:cubicBezTo>
                  <a:lnTo>
                    <a:pt x="82214" y="13034"/>
                  </a:lnTo>
                  <a:lnTo>
                    <a:pt x="768513" y="652600"/>
                  </a:lnTo>
                  <a:lnTo>
                    <a:pt x="1052116" y="878427"/>
                  </a:lnTo>
                  <a:lnTo>
                    <a:pt x="1048897" y="888583"/>
                  </a:lnTo>
                  <a:lnTo>
                    <a:pt x="19939" y="89676"/>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8" name="Freeform 57">
              <a:extLst>
                <a:ext uri="{FF2B5EF4-FFF2-40B4-BE49-F238E27FC236}">
                  <a16:creationId xmlns:a16="http://schemas.microsoft.com/office/drawing/2014/main" id="{D8AE6C02-F441-446B-165A-B8661260572D}"/>
                </a:ext>
              </a:extLst>
            </p:cNvPr>
            <p:cNvSpPr/>
            <p:nvPr/>
          </p:nvSpPr>
          <p:spPr>
            <a:xfrm flipV="1">
              <a:off x="5200130" y="3916051"/>
              <a:ext cx="1052997" cy="888613"/>
            </a:xfrm>
            <a:custGeom>
              <a:avLst/>
              <a:gdLst>
                <a:gd name="connsiteX0" fmla="*/ 19939 w 1052997"/>
                <a:gd name="connsiteY0" fmla="*/ 89676 h 888613"/>
                <a:gd name="connsiteX1" fmla="*/ 20192 w 1052997"/>
                <a:gd name="connsiteY1" fmla="*/ 89381 h 888613"/>
                <a:gd name="connsiteX2" fmla="*/ 18324 w 1052997"/>
                <a:gd name="connsiteY2" fmla="*/ 88421 h 888613"/>
                <a:gd name="connsiteX3" fmla="*/ 9870 w 1052997"/>
                <a:gd name="connsiteY3" fmla="*/ 18063 h 888613"/>
                <a:gd name="connsiteX4" fmla="*/ 80346 w 1052997"/>
                <a:gd name="connsiteY4" fmla="*/ 11472 h 888613"/>
                <a:gd name="connsiteX5" fmla="*/ 81898 w 1052997"/>
                <a:gd name="connsiteY5" fmla="*/ 13399 h 888613"/>
                <a:gd name="connsiteX6" fmla="*/ 82214 w 1052997"/>
                <a:gd name="connsiteY6" fmla="*/ 13034 h 888613"/>
                <a:gd name="connsiteX7" fmla="*/ 768513 w 1052997"/>
                <a:gd name="connsiteY7" fmla="*/ 652600 h 888613"/>
                <a:gd name="connsiteX8" fmla="*/ 1052116 w 1052997"/>
                <a:gd name="connsiteY8" fmla="*/ 878427 h 888613"/>
                <a:gd name="connsiteX9" fmla="*/ 1048897 w 1052997"/>
                <a:gd name="connsiteY9" fmla="*/ 888583 h 88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2997" h="888613">
                  <a:moveTo>
                    <a:pt x="19939" y="89676"/>
                  </a:moveTo>
                  <a:lnTo>
                    <a:pt x="20192" y="89381"/>
                  </a:lnTo>
                  <a:cubicBezTo>
                    <a:pt x="19645" y="88948"/>
                    <a:pt x="18887" y="88868"/>
                    <a:pt x="18324" y="88421"/>
                  </a:cubicBezTo>
                  <a:cubicBezTo>
                    <a:pt x="-3488" y="70795"/>
                    <a:pt x="-7300" y="39241"/>
                    <a:pt x="9870" y="18063"/>
                  </a:cubicBezTo>
                  <a:cubicBezTo>
                    <a:pt x="26966" y="-3187"/>
                    <a:pt x="58564" y="-6155"/>
                    <a:pt x="80346" y="11472"/>
                  </a:cubicBezTo>
                  <a:cubicBezTo>
                    <a:pt x="80997" y="11985"/>
                    <a:pt x="81251" y="12806"/>
                    <a:pt x="81898" y="13399"/>
                  </a:cubicBezTo>
                  <a:lnTo>
                    <a:pt x="82214" y="13034"/>
                  </a:lnTo>
                  <a:lnTo>
                    <a:pt x="768513" y="652600"/>
                  </a:lnTo>
                  <a:lnTo>
                    <a:pt x="1052116" y="878427"/>
                  </a:lnTo>
                  <a:lnTo>
                    <a:pt x="1048897" y="888583"/>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59" name="Freeform 58">
              <a:extLst>
                <a:ext uri="{FF2B5EF4-FFF2-40B4-BE49-F238E27FC236}">
                  <a16:creationId xmlns:a16="http://schemas.microsoft.com/office/drawing/2014/main" id="{B14E20DD-DD00-4FBC-6AE8-FDCB2FADC71F}"/>
                </a:ext>
              </a:extLst>
            </p:cNvPr>
            <p:cNvSpPr/>
            <p:nvPr/>
          </p:nvSpPr>
          <p:spPr>
            <a:xfrm flipV="1">
              <a:off x="5230887" y="4732600"/>
              <a:ext cx="37923" cy="37920"/>
            </a:xfrm>
            <a:custGeom>
              <a:avLst/>
              <a:gdLst>
                <a:gd name="connsiteX0" fmla="*/ 33114 w 37923"/>
                <a:gd name="connsiteY0" fmla="*/ 31298 h 37920"/>
                <a:gd name="connsiteX1" fmla="*/ 30305 w 37923"/>
                <a:gd name="connsiteY1" fmla="*/ 4554 h 37920"/>
                <a:gd name="connsiteX2" fmla="*/ 3628 w 37923"/>
                <a:gd name="connsiteY2" fmla="*/ 7446 h 37920"/>
                <a:gd name="connsiteX3" fmla="*/ 6474 w 37923"/>
                <a:gd name="connsiteY3" fmla="*/ 34109 h 37920"/>
                <a:gd name="connsiteX4" fmla="*/ 33114 w 37923"/>
                <a:gd name="connsiteY4" fmla="*/ 31298 h 37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23" h="37920">
                  <a:moveTo>
                    <a:pt x="33114" y="31298"/>
                  </a:moveTo>
                  <a:cubicBezTo>
                    <a:pt x="39745" y="23087"/>
                    <a:pt x="38442" y="11159"/>
                    <a:pt x="30305" y="4554"/>
                  </a:cubicBezTo>
                  <a:cubicBezTo>
                    <a:pt x="22092" y="-1957"/>
                    <a:pt x="10179" y="-689"/>
                    <a:pt x="3628" y="7446"/>
                  </a:cubicBezTo>
                  <a:cubicBezTo>
                    <a:pt x="-2921" y="15670"/>
                    <a:pt x="-1682" y="27598"/>
                    <a:pt x="6474" y="34109"/>
                  </a:cubicBezTo>
                  <a:cubicBezTo>
                    <a:pt x="14638" y="40713"/>
                    <a:pt x="26569" y="39375"/>
                    <a:pt x="33114" y="31298"/>
                  </a:cubicBez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60" name="Freeform 59">
              <a:extLst>
                <a:ext uri="{FF2B5EF4-FFF2-40B4-BE49-F238E27FC236}">
                  <a16:creationId xmlns:a16="http://schemas.microsoft.com/office/drawing/2014/main" id="{B7E3B214-DE98-3E55-C77D-367BC8508B4E}"/>
                </a:ext>
              </a:extLst>
            </p:cNvPr>
            <p:cNvSpPr/>
            <p:nvPr/>
          </p:nvSpPr>
          <p:spPr>
            <a:xfrm flipV="1">
              <a:off x="5230887" y="4732600"/>
              <a:ext cx="37923" cy="37920"/>
            </a:xfrm>
            <a:custGeom>
              <a:avLst/>
              <a:gdLst>
                <a:gd name="connsiteX0" fmla="*/ 33114 w 37923"/>
                <a:gd name="connsiteY0" fmla="*/ 31298 h 37920"/>
                <a:gd name="connsiteX1" fmla="*/ 30305 w 37923"/>
                <a:gd name="connsiteY1" fmla="*/ 4554 h 37920"/>
                <a:gd name="connsiteX2" fmla="*/ 3628 w 37923"/>
                <a:gd name="connsiteY2" fmla="*/ 7446 h 37920"/>
                <a:gd name="connsiteX3" fmla="*/ 6474 w 37923"/>
                <a:gd name="connsiteY3" fmla="*/ 34109 h 37920"/>
                <a:gd name="connsiteX4" fmla="*/ 33114 w 37923"/>
                <a:gd name="connsiteY4" fmla="*/ 31298 h 37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23" h="37920">
                  <a:moveTo>
                    <a:pt x="33114" y="31298"/>
                  </a:moveTo>
                  <a:cubicBezTo>
                    <a:pt x="39745" y="23087"/>
                    <a:pt x="38442" y="11159"/>
                    <a:pt x="30305" y="4554"/>
                  </a:cubicBezTo>
                  <a:cubicBezTo>
                    <a:pt x="22092" y="-1957"/>
                    <a:pt x="10179" y="-689"/>
                    <a:pt x="3628" y="7446"/>
                  </a:cubicBezTo>
                  <a:cubicBezTo>
                    <a:pt x="-2921" y="15670"/>
                    <a:pt x="-1682" y="27598"/>
                    <a:pt x="6474" y="34109"/>
                  </a:cubicBezTo>
                  <a:cubicBezTo>
                    <a:pt x="14638" y="40713"/>
                    <a:pt x="26569" y="39375"/>
                    <a:pt x="33114" y="31298"/>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61" name="Freeform 60">
              <a:extLst>
                <a:ext uri="{FF2B5EF4-FFF2-40B4-BE49-F238E27FC236}">
                  <a16:creationId xmlns:a16="http://schemas.microsoft.com/office/drawing/2014/main" id="{CC5306F4-6B8B-319F-4350-435F7943FADC}"/>
                </a:ext>
              </a:extLst>
            </p:cNvPr>
            <p:cNvSpPr/>
            <p:nvPr/>
          </p:nvSpPr>
          <p:spPr>
            <a:xfrm flipV="1">
              <a:off x="5682086" y="3418405"/>
              <a:ext cx="1226083" cy="1138854"/>
            </a:xfrm>
            <a:custGeom>
              <a:avLst/>
              <a:gdLst>
                <a:gd name="connsiteX0" fmla="*/ 1224829 w 1226083"/>
                <a:gd name="connsiteY0" fmla="*/ 1111968 h 1138854"/>
                <a:gd name="connsiteX1" fmla="*/ 23207 w 1226083"/>
                <a:gd name="connsiteY1" fmla="*/ -440 h 1138854"/>
                <a:gd name="connsiteX2" fmla="*/ -1254 w 1226083"/>
                <a:gd name="connsiteY2" fmla="*/ 26005 h 1138854"/>
                <a:gd name="connsiteX3" fmla="*/ 1200357 w 1226083"/>
                <a:gd name="connsiteY3" fmla="*/ 1138415 h 1138854"/>
                <a:gd name="connsiteX4" fmla="*/ 1224829 w 1226083"/>
                <a:gd name="connsiteY4" fmla="*/ 1111968 h 1138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83" h="1138854">
                  <a:moveTo>
                    <a:pt x="1224829" y="1111968"/>
                  </a:moveTo>
                  <a:lnTo>
                    <a:pt x="23207" y="-440"/>
                  </a:lnTo>
                  <a:lnTo>
                    <a:pt x="-1254" y="26005"/>
                  </a:lnTo>
                  <a:lnTo>
                    <a:pt x="1200357" y="1138415"/>
                  </a:lnTo>
                  <a:lnTo>
                    <a:pt x="1224829" y="1111968"/>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62" name="Freeform 61">
              <a:extLst>
                <a:ext uri="{FF2B5EF4-FFF2-40B4-BE49-F238E27FC236}">
                  <a16:creationId xmlns:a16="http://schemas.microsoft.com/office/drawing/2014/main" id="{8FBED653-5460-46CD-6376-3DEB4952E018}"/>
                </a:ext>
              </a:extLst>
            </p:cNvPr>
            <p:cNvSpPr/>
            <p:nvPr/>
          </p:nvSpPr>
          <p:spPr>
            <a:xfrm flipV="1">
              <a:off x="5678091" y="3414075"/>
              <a:ext cx="1211906" cy="1123557"/>
            </a:xfrm>
            <a:custGeom>
              <a:avLst/>
              <a:gdLst>
                <a:gd name="connsiteX0" fmla="*/ 1210660 w 1211906"/>
                <a:gd name="connsiteY0" fmla="*/ 1111989 h 1123557"/>
                <a:gd name="connsiteX1" fmla="*/ 9037 w 1211906"/>
                <a:gd name="connsiteY1" fmla="*/ -453 h 1123557"/>
                <a:gd name="connsiteX2" fmla="*/ -1247 w 1211906"/>
                <a:gd name="connsiteY2" fmla="*/ 10663 h 1123557"/>
                <a:gd name="connsiteX3" fmla="*/ 1200364 w 1211906"/>
                <a:gd name="connsiteY3" fmla="*/ 1123105 h 1123557"/>
                <a:gd name="connsiteX4" fmla="*/ 1210660 w 1211906"/>
                <a:gd name="connsiteY4" fmla="*/ 1111989 h 1123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1906" h="1123557">
                  <a:moveTo>
                    <a:pt x="1210660" y="1111989"/>
                  </a:moveTo>
                  <a:lnTo>
                    <a:pt x="9037" y="-453"/>
                  </a:lnTo>
                  <a:lnTo>
                    <a:pt x="-1247" y="10663"/>
                  </a:lnTo>
                  <a:lnTo>
                    <a:pt x="1200364" y="1123105"/>
                  </a:lnTo>
                  <a:lnTo>
                    <a:pt x="1210660" y="1111989"/>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63" name="Freeform 62">
              <a:extLst>
                <a:ext uri="{FF2B5EF4-FFF2-40B4-BE49-F238E27FC236}">
                  <a16:creationId xmlns:a16="http://schemas.microsoft.com/office/drawing/2014/main" id="{0975CE33-97CB-5F71-28D4-3E7F59B29958}"/>
                </a:ext>
              </a:extLst>
            </p:cNvPr>
            <p:cNvSpPr/>
            <p:nvPr/>
          </p:nvSpPr>
          <p:spPr>
            <a:xfrm flipV="1">
              <a:off x="5699287" y="3995081"/>
              <a:ext cx="561716" cy="517580"/>
            </a:xfrm>
            <a:custGeom>
              <a:avLst/>
              <a:gdLst>
                <a:gd name="connsiteX0" fmla="*/ -1048 w 561716"/>
                <a:gd name="connsiteY0" fmla="*/ -148 h 517580"/>
                <a:gd name="connsiteX1" fmla="*/ 262455 w 561716"/>
                <a:gd name="connsiteY1" fmla="*/ 282489 h 517580"/>
                <a:gd name="connsiteX2" fmla="*/ 560669 w 561716"/>
                <a:gd name="connsiteY2" fmla="*/ 517432 h 517580"/>
              </a:gdLst>
              <a:ahLst/>
              <a:cxnLst>
                <a:cxn ang="0">
                  <a:pos x="connsiteX0" y="connsiteY0"/>
                </a:cxn>
                <a:cxn ang="0">
                  <a:pos x="connsiteX1" y="connsiteY1"/>
                </a:cxn>
                <a:cxn ang="0">
                  <a:pos x="connsiteX2" y="connsiteY2"/>
                </a:cxn>
              </a:cxnLst>
              <a:rect l="l" t="t" r="r" b="b"/>
              <a:pathLst>
                <a:path w="561716" h="517580">
                  <a:moveTo>
                    <a:pt x="-1048" y="-148"/>
                  </a:moveTo>
                  <a:lnTo>
                    <a:pt x="262455" y="282489"/>
                  </a:lnTo>
                  <a:lnTo>
                    <a:pt x="560669" y="517432"/>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496" name="Freeform 2495">
              <a:extLst>
                <a:ext uri="{FF2B5EF4-FFF2-40B4-BE49-F238E27FC236}">
                  <a16:creationId xmlns:a16="http://schemas.microsoft.com/office/drawing/2014/main" id="{D01D004F-C830-094E-872C-187BA77A6B7E}"/>
                </a:ext>
              </a:extLst>
            </p:cNvPr>
            <p:cNvSpPr/>
            <p:nvPr/>
          </p:nvSpPr>
          <p:spPr>
            <a:xfrm flipV="1">
              <a:off x="6309070" y="3430560"/>
              <a:ext cx="561671" cy="517637"/>
            </a:xfrm>
            <a:custGeom>
              <a:avLst/>
              <a:gdLst>
                <a:gd name="connsiteX0" fmla="*/ -1447 w 561671"/>
                <a:gd name="connsiteY0" fmla="*/ -767 h 517637"/>
                <a:gd name="connsiteX1" fmla="*/ 262055 w 561671"/>
                <a:gd name="connsiteY1" fmla="*/ 281973 h 517637"/>
                <a:gd name="connsiteX2" fmla="*/ 560224 w 561671"/>
                <a:gd name="connsiteY2" fmla="*/ 516871 h 517637"/>
              </a:gdLst>
              <a:ahLst/>
              <a:cxnLst>
                <a:cxn ang="0">
                  <a:pos x="connsiteX0" y="connsiteY0"/>
                </a:cxn>
                <a:cxn ang="0">
                  <a:pos x="connsiteX1" y="connsiteY1"/>
                </a:cxn>
                <a:cxn ang="0">
                  <a:pos x="connsiteX2" y="connsiteY2"/>
                </a:cxn>
              </a:cxnLst>
              <a:rect l="l" t="t" r="r" b="b"/>
              <a:pathLst>
                <a:path w="561671" h="517637">
                  <a:moveTo>
                    <a:pt x="-1447" y="-767"/>
                  </a:moveTo>
                  <a:lnTo>
                    <a:pt x="262055" y="281973"/>
                  </a:lnTo>
                  <a:lnTo>
                    <a:pt x="560224" y="516871"/>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497" name="Freeform 2496">
              <a:extLst>
                <a:ext uri="{FF2B5EF4-FFF2-40B4-BE49-F238E27FC236}">
                  <a16:creationId xmlns:a16="http://schemas.microsoft.com/office/drawing/2014/main" id="{1F8D51DF-E7D4-E0F3-9A19-466C8F84B871}"/>
                </a:ext>
              </a:extLst>
            </p:cNvPr>
            <p:cNvSpPr/>
            <p:nvPr/>
          </p:nvSpPr>
          <p:spPr>
            <a:xfrm flipV="1">
              <a:off x="5963384" y="3665423"/>
              <a:ext cx="608150" cy="562382"/>
            </a:xfrm>
            <a:custGeom>
              <a:avLst/>
              <a:gdLst>
                <a:gd name="connsiteX0" fmla="*/ -1236 w 608150"/>
                <a:gd name="connsiteY0" fmla="*/ -485 h 562382"/>
                <a:gd name="connsiteX1" fmla="*/ 280735 w 608150"/>
                <a:gd name="connsiteY1" fmla="*/ 301056 h 562382"/>
                <a:gd name="connsiteX2" fmla="*/ 606915 w 608150"/>
                <a:gd name="connsiteY2" fmla="*/ 561898 h 562382"/>
              </a:gdLst>
              <a:ahLst/>
              <a:cxnLst>
                <a:cxn ang="0">
                  <a:pos x="connsiteX0" y="connsiteY0"/>
                </a:cxn>
                <a:cxn ang="0">
                  <a:pos x="connsiteX1" y="connsiteY1"/>
                </a:cxn>
                <a:cxn ang="0">
                  <a:pos x="connsiteX2" y="connsiteY2"/>
                </a:cxn>
              </a:cxnLst>
              <a:rect l="l" t="t" r="r" b="b"/>
              <a:pathLst>
                <a:path w="608150" h="562382">
                  <a:moveTo>
                    <a:pt x="-1236" y="-485"/>
                  </a:moveTo>
                  <a:lnTo>
                    <a:pt x="280735" y="301056"/>
                  </a:lnTo>
                  <a:lnTo>
                    <a:pt x="606915" y="561898"/>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498" name="Freeform 2497">
              <a:extLst>
                <a:ext uri="{FF2B5EF4-FFF2-40B4-BE49-F238E27FC236}">
                  <a16:creationId xmlns:a16="http://schemas.microsoft.com/office/drawing/2014/main" id="{2BA00B18-AA3D-A22E-3BAB-AEBF678758C1}"/>
                </a:ext>
              </a:extLst>
            </p:cNvPr>
            <p:cNvSpPr/>
            <p:nvPr/>
          </p:nvSpPr>
          <p:spPr>
            <a:xfrm flipV="1">
              <a:off x="6159902" y="3849620"/>
              <a:ext cx="171107" cy="160136"/>
            </a:xfrm>
            <a:custGeom>
              <a:avLst/>
              <a:gdLst>
                <a:gd name="connsiteX0" fmla="*/ 167043 w 171107"/>
                <a:gd name="connsiteY0" fmla="*/ 156078 h 160136"/>
                <a:gd name="connsiteX1" fmla="*/ 159338 w 171107"/>
                <a:gd name="connsiteY1" fmla="*/ 127783 h 160136"/>
                <a:gd name="connsiteX2" fmla="*/ 30458 w 171107"/>
                <a:gd name="connsiteY2" fmla="*/ 8470 h 160136"/>
                <a:gd name="connsiteX3" fmla="*/ 1602 w 171107"/>
                <a:gd name="connsiteY3" fmla="*/ 2990 h 160136"/>
                <a:gd name="connsiteX4" fmla="*/ 1602 w 171107"/>
                <a:gd name="connsiteY4" fmla="*/ 2990 h 160136"/>
                <a:gd name="connsiteX5" fmla="*/ 9341 w 171107"/>
                <a:gd name="connsiteY5" fmla="*/ 31354 h 160136"/>
                <a:gd name="connsiteX6" fmla="*/ 138222 w 171107"/>
                <a:gd name="connsiteY6" fmla="*/ 150607 h 160136"/>
                <a:gd name="connsiteX7" fmla="*/ 167043 w 171107"/>
                <a:gd name="connsiteY7" fmla="*/ 156078 h 160136"/>
                <a:gd name="connsiteX8" fmla="*/ 167043 w 171107"/>
                <a:gd name="connsiteY8" fmla="*/ 156078 h 160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107" h="160136">
                  <a:moveTo>
                    <a:pt x="167043" y="156078"/>
                  </a:moveTo>
                  <a:cubicBezTo>
                    <a:pt x="172899" y="149786"/>
                    <a:pt x="169406" y="137126"/>
                    <a:pt x="159338" y="127783"/>
                  </a:cubicBezTo>
                  <a:lnTo>
                    <a:pt x="30458" y="8470"/>
                  </a:lnTo>
                  <a:cubicBezTo>
                    <a:pt x="20333" y="-861"/>
                    <a:pt x="7458" y="-3306"/>
                    <a:pt x="1602" y="2990"/>
                  </a:cubicBezTo>
                  <a:lnTo>
                    <a:pt x="1602" y="2990"/>
                  </a:lnTo>
                  <a:cubicBezTo>
                    <a:pt x="-4208" y="9282"/>
                    <a:pt x="-772" y="21951"/>
                    <a:pt x="9341" y="31354"/>
                  </a:cubicBezTo>
                  <a:lnTo>
                    <a:pt x="138222" y="150607"/>
                  </a:lnTo>
                  <a:cubicBezTo>
                    <a:pt x="148312" y="160010"/>
                    <a:pt x="161187" y="162464"/>
                    <a:pt x="167043" y="156078"/>
                  </a:cubicBezTo>
                  <a:lnTo>
                    <a:pt x="167043" y="156078"/>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499" name="Freeform 2498">
              <a:extLst>
                <a:ext uri="{FF2B5EF4-FFF2-40B4-BE49-F238E27FC236}">
                  <a16:creationId xmlns:a16="http://schemas.microsoft.com/office/drawing/2014/main" id="{34C0CBDD-9929-6CF5-EC7B-56BC176FA797}"/>
                </a:ext>
              </a:extLst>
            </p:cNvPr>
            <p:cNvSpPr/>
            <p:nvPr/>
          </p:nvSpPr>
          <p:spPr>
            <a:xfrm flipV="1">
              <a:off x="5673143" y="4417575"/>
              <a:ext cx="124726" cy="117401"/>
            </a:xfrm>
            <a:custGeom>
              <a:avLst/>
              <a:gdLst>
                <a:gd name="connsiteX0" fmla="*/ 120579 w 124726"/>
                <a:gd name="connsiteY0" fmla="*/ 113503 h 117401"/>
                <a:gd name="connsiteX1" fmla="*/ 117326 w 124726"/>
                <a:gd name="connsiteY1" fmla="*/ 90839 h 117401"/>
                <a:gd name="connsiteX2" fmla="*/ 25245 w 124726"/>
                <a:gd name="connsiteY2" fmla="*/ 5596 h 117401"/>
                <a:gd name="connsiteX3" fmla="*/ 2382 w 124726"/>
                <a:gd name="connsiteY3" fmla="*/ 4111 h 117401"/>
                <a:gd name="connsiteX4" fmla="*/ 2382 w 124726"/>
                <a:gd name="connsiteY4" fmla="*/ 4111 h 117401"/>
                <a:gd name="connsiteX5" fmla="*/ 5658 w 124726"/>
                <a:gd name="connsiteY5" fmla="*/ 26762 h 117401"/>
                <a:gd name="connsiteX6" fmla="*/ 97738 w 124726"/>
                <a:gd name="connsiteY6" fmla="*/ 112022 h 117401"/>
                <a:gd name="connsiteX7" fmla="*/ 120579 w 124726"/>
                <a:gd name="connsiteY7" fmla="*/ 113503 h 117401"/>
                <a:gd name="connsiteX8" fmla="*/ 120579 w 124726"/>
                <a:gd name="connsiteY8" fmla="*/ 113503 h 117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26" h="117401">
                  <a:moveTo>
                    <a:pt x="120579" y="113503"/>
                  </a:moveTo>
                  <a:cubicBezTo>
                    <a:pt x="125989" y="107657"/>
                    <a:pt x="124505" y="97509"/>
                    <a:pt x="117326" y="90839"/>
                  </a:cubicBezTo>
                  <a:lnTo>
                    <a:pt x="25245" y="5596"/>
                  </a:lnTo>
                  <a:cubicBezTo>
                    <a:pt x="18054" y="-1146"/>
                    <a:pt x="7815" y="-1748"/>
                    <a:pt x="2382" y="4111"/>
                  </a:cubicBezTo>
                  <a:lnTo>
                    <a:pt x="2382" y="4111"/>
                  </a:lnTo>
                  <a:cubicBezTo>
                    <a:pt x="-3029" y="9961"/>
                    <a:pt x="-1579" y="20105"/>
                    <a:pt x="5658" y="26762"/>
                  </a:cubicBezTo>
                  <a:lnTo>
                    <a:pt x="97738" y="112022"/>
                  </a:lnTo>
                  <a:cubicBezTo>
                    <a:pt x="104929" y="118692"/>
                    <a:pt x="115100" y="119366"/>
                    <a:pt x="120579" y="113503"/>
                  </a:cubicBezTo>
                  <a:lnTo>
                    <a:pt x="120579" y="113503"/>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01" name="Freeform 2500">
              <a:extLst>
                <a:ext uri="{FF2B5EF4-FFF2-40B4-BE49-F238E27FC236}">
                  <a16:creationId xmlns:a16="http://schemas.microsoft.com/office/drawing/2014/main" id="{96CBF1E6-8F05-C7DF-D79E-1C0F7336B517}"/>
                </a:ext>
              </a:extLst>
            </p:cNvPr>
            <p:cNvSpPr/>
            <p:nvPr/>
          </p:nvSpPr>
          <p:spPr>
            <a:xfrm flipV="1">
              <a:off x="6220162" y="3911100"/>
              <a:ext cx="124762" cy="117447"/>
            </a:xfrm>
            <a:custGeom>
              <a:avLst/>
              <a:gdLst>
                <a:gd name="connsiteX0" fmla="*/ 120273 w 124762"/>
                <a:gd name="connsiteY0" fmla="*/ 112997 h 117447"/>
                <a:gd name="connsiteX1" fmla="*/ 117009 w 124762"/>
                <a:gd name="connsiteY1" fmla="*/ 90266 h 117447"/>
                <a:gd name="connsiteX2" fmla="*/ 24940 w 124762"/>
                <a:gd name="connsiteY2" fmla="*/ 5007 h 117447"/>
                <a:gd name="connsiteX3" fmla="*/ 2031 w 124762"/>
                <a:gd name="connsiteY3" fmla="*/ 3525 h 117447"/>
                <a:gd name="connsiteX4" fmla="*/ 2031 w 124762"/>
                <a:gd name="connsiteY4" fmla="*/ 3525 h 117447"/>
                <a:gd name="connsiteX5" fmla="*/ 5295 w 124762"/>
                <a:gd name="connsiteY5" fmla="*/ 26265 h 117447"/>
                <a:gd name="connsiteX6" fmla="*/ 97399 w 124762"/>
                <a:gd name="connsiteY6" fmla="*/ 111511 h 117447"/>
                <a:gd name="connsiteX7" fmla="*/ 120273 w 124762"/>
                <a:gd name="connsiteY7" fmla="*/ 112997 h 117447"/>
                <a:gd name="connsiteX8" fmla="*/ 120273 w 124762"/>
                <a:gd name="connsiteY8" fmla="*/ 112997 h 117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62" h="117447">
                  <a:moveTo>
                    <a:pt x="120273" y="112997"/>
                  </a:moveTo>
                  <a:cubicBezTo>
                    <a:pt x="125661" y="107080"/>
                    <a:pt x="124177" y="96924"/>
                    <a:pt x="117009" y="90266"/>
                  </a:cubicBezTo>
                  <a:lnTo>
                    <a:pt x="24940" y="5007"/>
                  </a:lnTo>
                  <a:cubicBezTo>
                    <a:pt x="17726" y="-1651"/>
                    <a:pt x="7475" y="-2325"/>
                    <a:pt x="2031" y="3525"/>
                  </a:cubicBezTo>
                  <a:lnTo>
                    <a:pt x="2031" y="3525"/>
                  </a:lnTo>
                  <a:cubicBezTo>
                    <a:pt x="-3403" y="9450"/>
                    <a:pt x="-1919" y="19594"/>
                    <a:pt x="5295" y="26265"/>
                  </a:cubicBezTo>
                  <a:lnTo>
                    <a:pt x="97399" y="111511"/>
                  </a:lnTo>
                  <a:cubicBezTo>
                    <a:pt x="104612" y="118183"/>
                    <a:pt x="114783" y="118857"/>
                    <a:pt x="120273" y="112997"/>
                  </a:cubicBezTo>
                  <a:lnTo>
                    <a:pt x="120273" y="112997"/>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05" name="Freeform 2504">
              <a:extLst>
                <a:ext uri="{FF2B5EF4-FFF2-40B4-BE49-F238E27FC236}">
                  <a16:creationId xmlns:a16="http://schemas.microsoft.com/office/drawing/2014/main" id="{B4887E1B-A17B-F3F9-1369-1EC0BEEB105B}"/>
                </a:ext>
              </a:extLst>
            </p:cNvPr>
            <p:cNvSpPr/>
            <p:nvPr/>
          </p:nvSpPr>
          <p:spPr>
            <a:xfrm flipV="1">
              <a:off x="5200130" y="3916051"/>
              <a:ext cx="1052997" cy="888613"/>
            </a:xfrm>
            <a:custGeom>
              <a:avLst/>
              <a:gdLst>
                <a:gd name="connsiteX0" fmla="*/ 19939 w 1052997"/>
                <a:gd name="connsiteY0" fmla="*/ 89676 h 888613"/>
                <a:gd name="connsiteX1" fmla="*/ 20192 w 1052997"/>
                <a:gd name="connsiteY1" fmla="*/ 89381 h 888613"/>
                <a:gd name="connsiteX2" fmla="*/ 18324 w 1052997"/>
                <a:gd name="connsiteY2" fmla="*/ 88421 h 888613"/>
                <a:gd name="connsiteX3" fmla="*/ 9870 w 1052997"/>
                <a:gd name="connsiteY3" fmla="*/ 18063 h 888613"/>
                <a:gd name="connsiteX4" fmla="*/ 80346 w 1052997"/>
                <a:gd name="connsiteY4" fmla="*/ 11472 h 888613"/>
                <a:gd name="connsiteX5" fmla="*/ 81898 w 1052997"/>
                <a:gd name="connsiteY5" fmla="*/ 13399 h 888613"/>
                <a:gd name="connsiteX6" fmla="*/ 82214 w 1052997"/>
                <a:gd name="connsiteY6" fmla="*/ 13034 h 888613"/>
                <a:gd name="connsiteX7" fmla="*/ 768513 w 1052997"/>
                <a:gd name="connsiteY7" fmla="*/ 652600 h 888613"/>
                <a:gd name="connsiteX8" fmla="*/ 1052116 w 1052997"/>
                <a:gd name="connsiteY8" fmla="*/ 878427 h 888613"/>
                <a:gd name="connsiteX9" fmla="*/ 1048897 w 1052997"/>
                <a:gd name="connsiteY9" fmla="*/ 888583 h 888613"/>
                <a:gd name="connsiteX10" fmla="*/ 19939 w 1052997"/>
                <a:gd name="connsiteY10" fmla="*/ 89676 h 88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2997" h="888613">
                  <a:moveTo>
                    <a:pt x="19939" y="89676"/>
                  </a:moveTo>
                  <a:lnTo>
                    <a:pt x="20192" y="89381"/>
                  </a:lnTo>
                  <a:cubicBezTo>
                    <a:pt x="19645" y="88948"/>
                    <a:pt x="18887" y="88868"/>
                    <a:pt x="18324" y="88421"/>
                  </a:cubicBezTo>
                  <a:cubicBezTo>
                    <a:pt x="-3488" y="70795"/>
                    <a:pt x="-7300" y="39241"/>
                    <a:pt x="9870" y="18063"/>
                  </a:cubicBezTo>
                  <a:cubicBezTo>
                    <a:pt x="26966" y="-3187"/>
                    <a:pt x="58564" y="-6155"/>
                    <a:pt x="80346" y="11472"/>
                  </a:cubicBezTo>
                  <a:cubicBezTo>
                    <a:pt x="80997" y="11985"/>
                    <a:pt x="81251" y="12806"/>
                    <a:pt x="81898" y="13399"/>
                  </a:cubicBezTo>
                  <a:lnTo>
                    <a:pt x="82214" y="13034"/>
                  </a:lnTo>
                  <a:lnTo>
                    <a:pt x="768513" y="652600"/>
                  </a:lnTo>
                  <a:lnTo>
                    <a:pt x="1052116" y="878427"/>
                  </a:lnTo>
                  <a:lnTo>
                    <a:pt x="1048897" y="888583"/>
                  </a:lnTo>
                  <a:lnTo>
                    <a:pt x="19939" y="89676"/>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07" name="Freeform 2506">
              <a:extLst>
                <a:ext uri="{FF2B5EF4-FFF2-40B4-BE49-F238E27FC236}">
                  <a16:creationId xmlns:a16="http://schemas.microsoft.com/office/drawing/2014/main" id="{0CA4B224-ADC5-63F8-6534-094BF159AA64}"/>
                </a:ext>
              </a:extLst>
            </p:cNvPr>
            <p:cNvSpPr/>
            <p:nvPr/>
          </p:nvSpPr>
          <p:spPr>
            <a:xfrm flipV="1">
              <a:off x="5230887" y="4732600"/>
              <a:ext cx="37923" cy="37920"/>
            </a:xfrm>
            <a:custGeom>
              <a:avLst/>
              <a:gdLst>
                <a:gd name="connsiteX0" fmla="*/ 33114 w 37923"/>
                <a:gd name="connsiteY0" fmla="*/ 31298 h 37920"/>
                <a:gd name="connsiteX1" fmla="*/ 30305 w 37923"/>
                <a:gd name="connsiteY1" fmla="*/ 4554 h 37920"/>
                <a:gd name="connsiteX2" fmla="*/ 3628 w 37923"/>
                <a:gd name="connsiteY2" fmla="*/ 7446 h 37920"/>
                <a:gd name="connsiteX3" fmla="*/ 6474 w 37923"/>
                <a:gd name="connsiteY3" fmla="*/ 34109 h 37920"/>
                <a:gd name="connsiteX4" fmla="*/ 33114 w 37923"/>
                <a:gd name="connsiteY4" fmla="*/ 31298 h 37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23" h="37920">
                  <a:moveTo>
                    <a:pt x="33114" y="31298"/>
                  </a:moveTo>
                  <a:cubicBezTo>
                    <a:pt x="39745" y="23087"/>
                    <a:pt x="38442" y="11159"/>
                    <a:pt x="30305" y="4554"/>
                  </a:cubicBezTo>
                  <a:cubicBezTo>
                    <a:pt x="22092" y="-1957"/>
                    <a:pt x="10179" y="-689"/>
                    <a:pt x="3628" y="7446"/>
                  </a:cubicBezTo>
                  <a:cubicBezTo>
                    <a:pt x="-2921" y="15670"/>
                    <a:pt x="-1682" y="27598"/>
                    <a:pt x="6474" y="34109"/>
                  </a:cubicBezTo>
                  <a:cubicBezTo>
                    <a:pt x="14638" y="40713"/>
                    <a:pt x="26569" y="39375"/>
                    <a:pt x="33114" y="31298"/>
                  </a:cubicBez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08" name="Freeform 2507">
              <a:extLst>
                <a:ext uri="{FF2B5EF4-FFF2-40B4-BE49-F238E27FC236}">
                  <a16:creationId xmlns:a16="http://schemas.microsoft.com/office/drawing/2014/main" id="{DAA15B3F-DAE7-20CC-0BF6-FFE800EC4B79}"/>
                </a:ext>
              </a:extLst>
            </p:cNvPr>
            <p:cNvSpPr/>
            <p:nvPr/>
          </p:nvSpPr>
          <p:spPr>
            <a:xfrm flipV="1">
              <a:off x="6511894" y="3428995"/>
              <a:ext cx="1226071" cy="1138853"/>
            </a:xfrm>
            <a:custGeom>
              <a:avLst/>
              <a:gdLst>
                <a:gd name="connsiteX0" fmla="*/ 1224274 w 1226071"/>
                <a:gd name="connsiteY0" fmla="*/ 1111979 h 1138853"/>
                <a:gd name="connsiteX1" fmla="*/ 22686 w 1226071"/>
                <a:gd name="connsiteY1" fmla="*/ -428 h 1138853"/>
                <a:gd name="connsiteX2" fmla="*/ -1798 w 1226071"/>
                <a:gd name="connsiteY2" fmla="*/ 26016 h 1138853"/>
                <a:gd name="connsiteX3" fmla="*/ 1199847 w 1226071"/>
                <a:gd name="connsiteY3" fmla="*/ 1138425 h 1138853"/>
                <a:gd name="connsiteX4" fmla="*/ 1224274 w 1226071"/>
                <a:gd name="connsiteY4" fmla="*/ 1111979 h 1138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71" h="1138853">
                  <a:moveTo>
                    <a:pt x="1224274" y="1111979"/>
                  </a:moveTo>
                  <a:lnTo>
                    <a:pt x="22686" y="-428"/>
                  </a:lnTo>
                  <a:lnTo>
                    <a:pt x="-1798" y="26016"/>
                  </a:lnTo>
                  <a:lnTo>
                    <a:pt x="1199847" y="1138425"/>
                  </a:lnTo>
                  <a:lnTo>
                    <a:pt x="1224274" y="1111979"/>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09" name="Freeform 2508">
              <a:extLst>
                <a:ext uri="{FF2B5EF4-FFF2-40B4-BE49-F238E27FC236}">
                  <a16:creationId xmlns:a16="http://schemas.microsoft.com/office/drawing/2014/main" id="{51FC538E-2E36-9DB4-1F29-81A5136D2E3C}"/>
                </a:ext>
              </a:extLst>
            </p:cNvPr>
            <p:cNvSpPr/>
            <p:nvPr/>
          </p:nvSpPr>
          <p:spPr>
            <a:xfrm flipV="1">
              <a:off x="6511894" y="3428995"/>
              <a:ext cx="1226071" cy="1138853"/>
            </a:xfrm>
            <a:custGeom>
              <a:avLst/>
              <a:gdLst>
                <a:gd name="connsiteX0" fmla="*/ 1224274 w 1226071"/>
                <a:gd name="connsiteY0" fmla="*/ 1111979 h 1138853"/>
                <a:gd name="connsiteX1" fmla="*/ 22686 w 1226071"/>
                <a:gd name="connsiteY1" fmla="*/ -428 h 1138853"/>
                <a:gd name="connsiteX2" fmla="*/ -1798 w 1226071"/>
                <a:gd name="connsiteY2" fmla="*/ 26016 h 1138853"/>
                <a:gd name="connsiteX3" fmla="*/ 1199847 w 1226071"/>
                <a:gd name="connsiteY3" fmla="*/ 1138425 h 1138853"/>
              </a:gdLst>
              <a:ahLst/>
              <a:cxnLst>
                <a:cxn ang="0">
                  <a:pos x="connsiteX0" y="connsiteY0"/>
                </a:cxn>
                <a:cxn ang="0">
                  <a:pos x="connsiteX1" y="connsiteY1"/>
                </a:cxn>
                <a:cxn ang="0">
                  <a:pos x="connsiteX2" y="connsiteY2"/>
                </a:cxn>
                <a:cxn ang="0">
                  <a:pos x="connsiteX3" y="connsiteY3"/>
                </a:cxn>
              </a:cxnLst>
              <a:rect l="l" t="t" r="r" b="b"/>
              <a:pathLst>
                <a:path w="1226071" h="1138853">
                  <a:moveTo>
                    <a:pt x="1224274" y="1111979"/>
                  </a:moveTo>
                  <a:lnTo>
                    <a:pt x="22686" y="-428"/>
                  </a:lnTo>
                  <a:lnTo>
                    <a:pt x="-1798" y="26016"/>
                  </a:lnTo>
                  <a:lnTo>
                    <a:pt x="1199847" y="1138425"/>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0" name="Freeform 2509">
              <a:extLst>
                <a:ext uri="{FF2B5EF4-FFF2-40B4-BE49-F238E27FC236}">
                  <a16:creationId xmlns:a16="http://schemas.microsoft.com/office/drawing/2014/main" id="{86CA07C7-7A73-077C-2423-CCB0608AD466}"/>
                </a:ext>
              </a:extLst>
            </p:cNvPr>
            <p:cNvSpPr/>
            <p:nvPr/>
          </p:nvSpPr>
          <p:spPr>
            <a:xfrm flipV="1">
              <a:off x="6507887" y="3424665"/>
              <a:ext cx="1211940" cy="1123557"/>
            </a:xfrm>
            <a:custGeom>
              <a:avLst/>
              <a:gdLst>
                <a:gd name="connsiteX0" fmla="*/ 1210150 w 1211940"/>
                <a:gd name="connsiteY0" fmla="*/ 1112001 h 1123557"/>
                <a:gd name="connsiteX1" fmla="*/ 8505 w 1211940"/>
                <a:gd name="connsiteY1" fmla="*/ -441 h 1123557"/>
                <a:gd name="connsiteX2" fmla="*/ -1790 w 1211940"/>
                <a:gd name="connsiteY2" fmla="*/ 10675 h 1123557"/>
                <a:gd name="connsiteX3" fmla="*/ 1199877 w 1211940"/>
                <a:gd name="connsiteY3" fmla="*/ 1123117 h 1123557"/>
                <a:gd name="connsiteX4" fmla="*/ 1210150 w 1211940"/>
                <a:gd name="connsiteY4" fmla="*/ 1112001 h 1123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1940" h="1123557">
                  <a:moveTo>
                    <a:pt x="1210150" y="1112001"/>
                  </a:moveTo>
                  <a:lnTo>
                    <a:pt x="8505" y="-441"/>
                  </a:lnTo>
                  <a:lnTo>
                    <a:pt x="-1790" y="10675"/>
                  </a:lnTo>
                  <a:lnTo>
                    <a:pt x="1199877" y="1123117"/>
                  </a:lnTo>
                  <a:lnTo>
                    <a:pt x="1210150" y="1112001"/>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1" name="Freeform 2510">
              <a:extLst>
                <a:ext uri="{FF2B5EF4-FFF2-40B4-BE49-F238E27FC236}">
                  <a16:creationId xmlns:a16="http://schemas.microsoft.com/office/drawing/2014/main" id="{5C918E91-7BDE-7FBB-351E-F8C18412A0CF}"/>
                </a:ext>
              </a:extLst>
            </p:cNvPr>
            <p:cNvSpPr/>
            <p:nvPr/>
          </p:nvSpPr>
          <p:spPr>
            <a:xfrm flipV="1">
              <a:off x="6507887" y="3424665"/>
              <a:ext cx="1211940" cy="1123557"/>
            </a:xfrm>
            <a:custGeom>
              <a:avLst/>
              <a:gdLst>
                <a:gd name="connsiteX0" fmla="*/ 1210150 w 1211940"/>
                <a:gd name="connsiteY0" fmla="*/ 1112001 h 1123557"/>
                <a:gd name="connsiteX1" fmla="*/ 8505 w 1211940"/>
                <a:gd name="connsiteY1" fmla="*/ -441 h 1123557"/>
                <a:gd name="connsiteX2" fmla="*/ -1790 w 1211940"/>
                <a:gd name="connsiteY2" fmla="*/ 10675 h 1123557"/>
                <a:gd name="connsiteX3" fmla="*/ 1199877 w 1211940"/>
                <a:gd name="connsiteY3" fmla="*/ 1123117 h 1123557"/>
              </a:gdLst>
              <a:ahLst/>
              <a:cxnLst>
                <a:cxn ang="0">
                  <a:pos x="connsiteX0" y="connsiteY0"/>
                </a:cxn>
                <a:cxn ang="0">
                  <a:pos x="connsiteX1" y="connsiteY1"/>
                </a:cxn>
                <a:cxn ang="0">
                  <a:pos x="connsiteX2" y="connsiteY2"/>
                </a:cxn>
                <a:cxn ang="0">
                  <a:pos x="connsiteX3" y="connsiteY3"/>
                </a:cxn>
              </a:cxnLst>
              <a:rect l="l" t="t" r="r" b="b"/>
              <a:pathLst>
                <a:path w="1211940" h="1123557">
                  <a:moveTo>
                    <a:pt x="1210150" y="1112001"/>
                  </a:moveTo>
                  <a:lnTo>
                    <a:pt x="8505" y="-441"/>
                  </a:lnTo>
                  <a:lnTo>
                    <a:pt x="-1790" y="10675"/>
                  </a:lnTo>
                  <a:lnTo>
                    <a:pt x="1199877" y="1123117"/>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2" name="Freeform 2511">
              <a:extLst>
                <a:ext uri="{FF2B5EF4-FFF2-40B4-BE49-F238E27FC236}">
                  <a16:creationId xmlns:a16="http://schemas.microsoft.com/office/drawing/2014/main" id="{AB425617-BC89-6EEE-738B-83D3BF3873BB}"/>
                </a:ext>
              </a:extLst>
            </p:cNvPr>
            <p:cNvSpPr/>
            <p:nvPr/>
          </p:nvSpPr>
          <p:spPr>
            <a:xfrm flipV="1">
              <a:off x="6529141" y="4005683"/>
              <a:ext cx="561716" cy="517580"/>
            </a:xfrm>
            <a:custGeom>
              <a:avLst/>
              <a:gdLst>
                <a:gd name="connsiteX0" fmla="*/ -1591 w 561716"/>
                <a:gd name="connsiteY0" fmla="*/ -137 h 517580"/>
                <a:gd name="connsiteX1" fmla="*/ 261877 w 561716"/>
                <a:gd name="connsiteY1" fmla="*/ 282515 h 517580"/>
                <a:gd name="connsiteX2" fmla="*/ 560125 w 561716"/>
                <a:gd name="connsiteY2" fmla="*/ 517444 h 517580"/>
              </a:gdLst>
              <a:ahLst/>
              <a:cxnLst>
                <a:cxn ang="0">
                  <a:pos x="connsiteX0" y="connsiteY0"/>
                </a:cxn>
                <a:cxn ang="0">
                  <a:pos x="connsiteX1" y="connsiteY1"/>
                </a:cxn>
                <a:cxn ang="0">
                  <a:pos x="connsiteX2" y="connsiteY2"/>
                </a:cxn>
              </a:cxnLst>
              <a:rect l="l" t="t" r="r" b="b"/>
              <a:pathLst>
                <a:path w="561716" h="517580">
                  <a:moveTo>
                    <a:pt x="-1591" y="-137"/>
                  </a:moveTo>
                  <a:lnTo>
                    <a:pt x="261877" y="282515"/>
                  </a:lnTo>
                  <a:lnTo>
                    <a:pt x="560125" y="517444"/>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3" name="Freeform 2512">
              <a:extLst>
                <a:ext uri="{FF2B5EF4-FFF2-40B4-BE49-F238E27FC236}">
                  <a16:creationId xmlns:a16="http://schemas.microsoft.com/office/drawing/2014/main" id="{86062449-E12E-6C2B-03AD-36BD2D405F39}"/>
                </a:ext>
              </a:extLst>
            </p:cNvPr>
            <p:cNvSpPr/>
            <p:nvPr/>
          </p:nvSpPr>
          <p:spPr>
            <a:xfrm flipV="1">
              <a:off x="7138878" y="3441138"/>
              <a:ext cx="561705" cy="517649"/>
            </a:xfrm>
            <a:custGeom>
              <a:avLst/>
              <a:gdLst>
                <a:gd name="connsiteX0" fmla="*/ -1991 w 561705"/>
                <a:gd name="connsiteY0" fmla="*/ -755 h 517649"/>
                <a:gd name="connsiteX1" fmla="*/ 261546 w 561705"/>
                <a:gd name="connsiteY1" fmla="*/ 281974 h 517649"/>
                <a:gd name="connsiteX2" fmla="*/ 559715 w 561705"/>
                <a:gd name="connsiteY2" fmla="*/ 516894 h 517649"/>
              </a:gdLst>
              <a:ahLst/>
              <a:cxnLst>
                <a:cxn ang="0">
                  <a:pos x="connsiteX0" y="connsiteY0"/>
                </a:cxn>
                <a:cxn ang="0">
                  <a:pos x="connsiteX1" y="connsiteY1"/>
                </a:cxn>
                <a:cxn ang="0">
                  <a:pos x="connsiteX2" y="connsiteY2"/>
                </a:cxn>
              </a:cxnLst>
              <a:rect l="l" t="t" r="r" b="b"/>
              <a:pathLst>
                <a:path w="561705" h="517649">
                  <a:moveTo>
                    <a:pt x="-1991" y="-755"/>
                  </a:moveTo>
                  <a:lnTo>
                    <a:pt x="261546" y="281974"/>
                  </a:lnTo>
                  <a:lnTo>
                    <a:pt x="559715" y="516894"/>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4" name="Freeform 2513">
              <a:extLst>
                <a:ext uri="{FF2B5EF4-FFF2-40B4-BE49-F238E27FC236}">
                  <a16:creationId xmlns:a16="http://schemas.microsoft.com/office/drawing/2014/main" id="{7184F067-93FD-61DA-0A54-9F5E6CFC8AF6}"/>
                </a:ext>
              </a:extLst>
            </p:cNvPr>
            <p:cNvSpPr/>
            <p:nvPr/>
          </p:nvSpPr>
          <p:spPr>
            <a:xfrm flipV="1">
              <a:off x="6793192" y="3676012"/>
              <a:ext cx="608196" cy="562387"/>
            </a:xfrm>
            <a:custGeom>
              <a:avLst/>
              <a:gdLst>
                <a:gd name="connsiteX0" fmla="*/ -1780 w 608196"/>
                <a:gd name="connsiteY0" fmla="*/ -473 h 562387"/>
                <a:gd name="connsiteX1" fmla="*/ 280191 w 608196"/>
                <a:gd name="connsiteY1" fmla="*/ 301063 h 562387"/>
                <a:gd name="connsiteX2" fmla="*/ 606417 w 608196"/>
                <a:gd name="connsiteY2" fmla="*/ 561914 h 562387"/>
              </a:gdLst>
              <a:ahLst/>
              <a:cxnLst>
                <a:cxn ang="0">
                  <a:pos x="connsiteX0" y="connsiteY0"/>
                </a:cxn>
                <a:cxn ang="0">
                  <a:pos x="connsiteX1" y="connsiteY1"/>
                </a:cxn>
                <a:cxn ang="0">
                  <a:pos x="connsiteX2" y="connsiteY2"/>
                </a:cxn>
              </a:cxnLst>
              <a:rect l="l" t="t" r="r" b="b"/>
              <a:pathLst>
                <a:path w="608196" h="562387">
                  <a:moveTo>
                    <a:pt x="-1780" y="-473"/>
                  </a:moveTo>
                  <a:lnTo>
                    <a:pt x="280191" y="301063"/>
                  </a:lnTo>
                  <a:lnTo>
                    <a:pt x="606417" y="561914"/>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5" name="Freeform 2514">
              <a:extLst>
                <a:ext uri="{FF2B5EF4-FFF2-40B4-BE49-F238E27FC236}">
                  <a16:creationId xmlns:a16="http://schemas.microsoft.com/office/drawing/2014/main" id="{2D004301-82FE-932B-BA93-C4003566F7FA}"/>
                </a:ext>
              </a:extLst>
            </p:cNvPr>
            <p:cNvSpPr/>
            <p:nvPr/>
          </p:nvSpPr>
          <p:spPr>
            <a:xfrm flipV="1">
              <a:off x="6989722" y="3860213"/>
              <a:ext cx="171086" cy="160133"/>
            </a:xfrm>
            <a:custGeom>
              <a:avLst/>
              <a:gdLst>
                <a:gd name="connsiteX0" fmla="*/ 166476 w 171086"/>
                <a:gd name="connsiteY0" fmla="*/ 156091 h 160133"/>
                <a:gd name="connsiteX1" fmla="*/ 158794 w 171086"/>
                <a:gd name="connsiteY1" fmla="*/ 127808 h 160133"/>
                <a:gd name="connsiteX2" fmla="*/ 29936 w 171086"/>
                <a:gd name="connsiteY2" fmla="*/ 8473 h 160133"/>
                <a:gd name="connsiteX3" fmla="*/ 1080 w 171086"/>
                <a:gd name="connsiteY3" fmla="*/ 3002 h 160133"/>
                <a:gd name="connsiteX4" fmla="*/ 1080 w 171086"/>
                <a:gd name="connsiteY4" fmla="*/ 3002 h 160133"/>
                <a:gd name="connsiteX5" fmla="*/ 8774 w 171086"/>
                <a:gd name="connsiteY5" fmla="*/ 31365 h 160133"/>
                <a:gd name="connsiteX6" fmla="*/ 137700 w 171086"/>
                <a:gd name="connsiteY6" fmla="*/ 150620 h 160133"/>
                <a:gd name="connsiteX7" fmla="*/ 166476 w 171086"/>
                <a:gd name="connsiteY7" fmla="*/ 156091 h 160133"/>
                <a:gd name="connsiteX8" fmla="*/ 166476 w 171086"/>
                <a:gd name="connsiteY8" fmla="*/ 156091 h 16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086" h="160133">
                  <a:moveTo>
                    <a:pt x="166476" y="156091"/>
                  </a:moveTo>
                  <a:cubicBezTo>
                    <a:pt x="172332" y="149799"/>
                    <a:pt x="168850" y="137139"/>
                    <a:pt x="158794" y="127808"/>
                  </a:cubicBezTo>
                  <a:lnTo>
                    <a:pt x="29936" y="8473"/>
                  </a:lnTo>
                  <a:cubicBezTo>
                    <a:pt x="19800" y="-849"/>
                    <a:pt x="6925" y="-3295"/>
                    <a:pt x="1080" y="3002"/>
                  </a:cubicBezTo>
                  <a:lnTo>
                    <a:pt x="1080" y="3002"/>
                  </a:lnTo>
                  <a:cubicBezTo>
                    <a:pt x="-4775" y="9294"/>
                    <a:pt x="-1294" y="21954"/>
                    <a:pt x="8774" y="31365"/>
                  </a:cubicBezTo>
                  <a:lnTo>
                    <a:pt x="137700" y="150620"/>
                  </a:lnTo>
                  <a:cubicBezTo>
                    <a:pt x="147768" y="160022"/>
                    <a:pt x="160643" y="162468"/>
                    <a:pt x="166476" y="156091"/>
                  </a:cubicBezTo>
                  <a:lnTo>
                    <a:pt x="166476" y="156091"/>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6" name="Freeform 2515">
              <a:extLst>
                <a:ext uri="{FF2B5EF4-FFF2-40B4-BE49-F238E27FC236}">
                  <a16:creationId xmlns:a16="http://schemas.microsoft.com/office/drawing/2014/main" id="{BFDBBE2A-DB4B-4425-8114-09C0994446EB}"/>
                </a:ext>
              </a:extLst>
            </p:cNvPr>
            <p:cNvSpPr/>
            <p:nvPr/>
          </p:nvSpPr>
          <p:spPr>
            <a:xfrm flipV="1">
              <a:off x="6989722" y="3860213"/>
              <a:ext cx="171086" cy="160133"/>
            </a:xfrm>
            <a:custGeom>
              <a:avLst/>
              <a:gdLst>
                <a:gd name="connsiteX0" fmla="*/ 166476 w 171086"/>
                <a:gd name="connsiteY0" fmla="*/ 156091 h 160133"/>
                <a:gd name="connsiteX1" fmla="*/ 158794 w 171086"/>
                <a:gd name="connsiteY1" fmla="*/ 127808 h 160133"/>
                <a:gd name="connsiteX2" fmla="*/ 29936 w 171086"/>
                <a:gd name="connsiteY2" fmla="*/ 8473 h 160133"/>
                <a:gd name="connsiteX3" fmla="*/ 1080 w 171086"/>
                <a:gd name="connsiteY3" fmla="*/ 3002 h 160133"/>
                <a:gd name="connsiteX4" fmla="*/ 1080 w 171086"/>
                <a:gd name="connsiteY4" fmla="*/ 3002 h 160133"/>
                <a:gd name="connsiteX5" fmla="*/ 8774 w 171086"/>
                <a:gd name="connsiteY5" fmla="*/ 31365 h 160133"/>
                <a:gd name="connsiteX6" fmla="*/ 137700 w 171086"/>
                <a:gd name="connsiteY6" fmla="*/ 150620 h 160133"/>
                <a:gd name="connsiteX7" fmla="*/ 166476 w 171086"/>
                <a:gd name="connsiteY7" fmla="*/ 156091 h 16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086" h="160133">
                  <a:moveTo>
                    <a:pt x="166476" y="156091"/>
                  </a:moveTo>
                  <a:cubicBezTo>
                    <a:pt x="172332" y="149799"/>
                    <a:pt x="168850" y="137139"/>
                    <a:pt x="158794" y="127808"/>
                  </a:cubicBezTo>
                  <a:lnTo>
                    <a:pt x="29936" y="8473"/>
                  </a:lnTo>
                  <a:cubicBezTo>
                    <a:pt x="19800" y="-849"/>
                    <a:pt x="6925" y="-3295"/>
                    <a:pt x="1080" y="3002"/>
                  </a:cubicBezTo>
                  <a:lnTo>
                    <a:pt x="1080" y="3002"/>
                  </a:lnTo>
                  <a:cubicBezTo>
                    <a:pt x="-4775" y="9294"/>
                    <a:pt x="-1294" y="21954"/>
                    <a:pt x="8774" y="31365"/>
                  </a:cubicBezTo>
                  <a:lnTo>
                    <a:pt x="137700" y="150620"/>
                  </a:lnTo>
                  <a:cubicBezTo>
                    <a:pt x="147768" y="160022"/>
                    <a:pt x="160643" y="162468"/>
                    <a:pt x="166476" y="156091"/>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7" name="Freeform 2516">
              <a:extLst>
                <a:ext uri="{FF2B5EF4-FFF2-40B4-BE49-F238E27FC236}">
                  <a16:creationId xmlns:a16="http://schemas.microsoft.com/office/drawing/2014/main" id="{8EE82FF6-8B8C-8932-7A03-008DFF95B4B6}"/>
                </a:ext>
              </a:extLst>
            </p:cNvPr>
            <p:cNvSpPr/>
            <p:nvPr/>
          </p:nvSpPr>
          <p:spPr>
            <a:xfrm flipV="1">
              <a:off x="6502963" y="4428175"/>
              <a:ext cx="124748" cy="117392"/>
            </a:xfrm>
            <a:custGeom>
              <a:avLst/>
              <a:gdLst>
                <a:gd name="connsiteX0" fmla="*/ 120057 w 124748"/>
                <a:gd name="connsiteY0" fmla="*/ 113516 h 117392"/>
                <a:gd name="connsiteX1" fmla="*/ 116804 w 124748"/>
                <a:gd name="connsiteY1" fmla="*/ 90851 h 117392"/>
                <a:gd name="connsiteX2" fmla="*/ 24701 w 124748"/>
                <a:gd name="connsiteY2" fmla="*/ 5596 h 117392"/>
                <a:gd name="connsiteX3" fmla="*/ 1838 w 124748"/>
                <a:gd name="connsiteY3" fmla="*/ 4123 h 117392"/>
                <a:gd name="connsiteX4" fmla="*/ 1838 w 124748"/>
                <a:gd name="connsiteY4" fmla="*/ 4123 h 117392"/>
                <a:gd name="connsiteX5" fmla="*/ 5125 w 124748"/>
                <a:gd name="connsiteY5" fmla="*/ 26788 h 117392"/>
                <a:gd name="connsiteX6" fmla="*/ 97194 w 124748"/>
                <a:gd name="connsiteY6" fmla="*/ 112029 h 117392"/>
                <a:gd name="connsiteX7" fmla="*/ 120057 w 124748"/>
                <a:gd name="connsiteY7" fmla="*/ 113516 h 117392"/>
                <a:gd name="connsiteX8" fmla="*/ 120057 w 124748"/>
                <a:gd name="connsiteY8" fmla="*/ 113516 h 11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48" h="117392">
                  <a:moveTo>
                    <a:pt x="120057" y="113516"/>
                  </a:moveTo>
                  <a:cubicBezTo>
                    <a:pt x="125468" y="107670"/>
                    <a:pt x="123984" y="97522"/>
                    <a:pt x="116804" y="90851"/>
                  </a:cubicBezTo>
                  <a:lnTo>
                    <a:pt x="24701" y="5596"/>
                  </a:lnTo>
                  <a:cubicBezTo>
                    <a:pt x="17487" y="-1142"/>
                    <a:pt x="7271" y="-1727"/>
                    <a:pt x="1838" y="4123"/>
                  </a:cubicBezTo>
                  <a:lnTo>
                    <a:pt x="1838" y="4123"/>
                  </a:lnTo>
                  <a:cubicBezTo>
                    <a:pt x="-3573" y="9969"/>
                    <a:pt x="-2123" y="20126"/>
                    <a:pt x="5125" y="26788"/>
                  </a:cubicBezTo>
                  <a:lnTo>
                    <a:pt x="97194" y="112029"/>
                  </a:lnTo>
                  <a:cubicBezTo>
                    <a:pt x="104374" y="118692"/>
                    <a:pt x="114590" y="119366"/>
                    <a:pt x="120057" y="113516"/>
                  </a:cubicBezTo>
                  <a:lnTo>
                    <a:pt x="120057" y="113516"/>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8" name="Freeform 2517">
              <a:extLst>
                <a:ext uri="{FF2B5EF4-FFF2-40B4-BE49-F238E27FC236}">
                  <a16:creationId xmlns:a16="http://schemas.microsoft.com/office/drawing/2014/main" id="{AB20CFFA-352B-6338-DB31-3A447EE48C94}"/>
                </a:ext>
              </a:extLst>
            </p:cNvPr>
            <p:cNvSpPr/>
            <p:nvPr/>
          </p:nvSpPr>
          <p:spPr>
            <a:xfrm flipV="1">
              <a:off x="6502963" y="4428175"/>
              <a:ext cx="124748" cy="117392"/>
            </a:xfrm>
            <a:custGeom>
              <a:avLst/>
              <a:gdLst>
                <a:gd name="connsiteX0" fmla="*/ 120057 w 124748"/>
                <a:gd name="connsiteY0" fmla="*/ 113516 h 117392"/>
                <a:gd name="connsiteX1" fmla="*/ 116804 w 124748"/>
                <a:gd name="connsiteY1" fmla="*/ 90851 h 117392"/>
                <a:gd name="connsiteX2" fmla="*/ 24701 w 124748"/>
                <a:gd name="connsiteY2" fmla="*/ 5596 h 117392"/>
                <a:gd name="connsiteX3" fmla="*/ 1838 w 124748"/>
                <a:gd name="connsiteY3" fmla="*/ 4123 h 117392"/>
                <a:gd name="connsiteX4" fmla="*/ 1838 w 124748"/>
                <a:gd name="connsiteY4" fmla="*/ 4123 h 117392"/>
                <a:gd name="connsiteX5" fmla="*/ 5125 w 124748"/>
                <a:gd name="connsiteY5" fmla="*/ 26788 h 117392"/>
                <a:gd name="connsiteX6" fmla="*/ 97194 w 124748"/>
                <a:gd name="connsiteY6" fmla="*/ 112029 h 117392"/>
                <a:gd name="connsiteX7" fmla="*/ 120057 w 124748"/>
                <a:gd name="connsiteY7" fmla="*/ 113516 h 11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748" h="117392">
                  <a:moveTo>
                    <a:pt x="120057" y="113516"/>
                  </a:moveTo>
                  <a:cubicBezTo>
                    <a:pt x="125468" y="107670"/>
                    <a:pt x="123984" y="97522"/>
                    <a:pt x="116804" y="90851"/>
                  </a:cubicBezTo>
                  <a:lnTo>
                    <a:pt x="24701" y="5596"/>
                  </a:lnTo>
                  <a:cubicBezTo>
                    <a:pt x="17487" y="-1142"/>
                    <a:pt x="7271" y="-1727"/>
                    <a:pt x="1838" y="4123"/>
                  </a:cubicBezTo>
                  <a:lnTo>
                    <a:pt x="1838" y="4123"/>
                  </a:lnTo>
                  <a:cubicBezTo>
                    <a:pt x="-3573" y="9969"/>
                    <a:pt x="-2123" y="20126"/>
                    <a:pt x="5125" y="26788"/>
                  </a:cubicBezTo>
                  <a:lnTo>
                    <a:pt x="97194" y="112029"/>
                  </a:lnTo>
                  <a:cubicBezTo>
                    <a:pt x="104374" y="118692"/>
                    <a:pt x="114590" y="119366"/>
                    <a:pt x="120057" y="113516"/>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19" name="Freeform 2518">
              <a:extLst>
                <a:ext uri="{FF2B5EF4-FFF2-40B4-BE49-F238E27FC236}">
                  <a16:creationId xmlns:a16="http://schemas.microsoft.com/office/drawing/2014/main" id="{52B1703B-1289-D35C-A519-6C358AB58FFD}"/>
                </a:ext>
              </a:extLst>
            </p:cNvPr>
            <p:cNvSpPr/>
            <p:nvPr/>
          </p:nvSpPr>
          <p:spPr>
            <a:xfrm flipV="1">
              <a:off x="7049997" y="3921696"/>
              <a:ext cx="124775" cy="117447"/>
            </a:xfrm>
            <a:custGeom>
              <a:avLst/>
              <a:gdLst>
                <a:gd name="connsiteX0" fmla="*/ 119725 w 124775"/>
                <a:gd name="connsiteY0" fmla="*/ 113014 h 117447"/>
                <a:gd name="connsiteX1" fmla="*/ 116472 w 124775"/>
                <a:gd name="connsiteY1" fmla="*/ 90270 h 117447"/>
                <a:gd name="connsiteX2" fmla="*/ 24403 w 124775"/>
                <a:gd name="connsiteY2" fmla="*/ 5024 h 117447"/>
                <a:gd name="connsiteX3" fmla="*/ 1471 w 124775"/>
                <a:gd name="connsiteY3" fmla="*/ 3537 h 117447"/>
                <a:gd name="connsiteX4" fmla="*/ 1471 w 124775"/>
                <a:gd name="connsiteY4" fmla="*/ 3537 h 117447"/>
                <a:gd name="connsiteX5" fmla="*/ 4725 w 124775"/>
                <a:gd name="connsiteY5" fmla="*/ 26283 h 117447"/>
                <a:gd name="connsiteX6" fmla="*/ 96862 w 124775"/>
                <a:gd name="connsiteY6" fmla="*/ 111529 h 117447"/>
                <a:gd name="connsiteX7" fmla="*/ 119725 w 124775"/>
                <a:gd name="connsiteY7" fmla="*/ 113014 h 117447"/>
                <a:gd name="connsiteX8" fmla="*/ 119725 w 124775"/>
                <a:gd name="connsiteY8" fmla="*/ 113014 h 117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75" h="117447">
                  <a:moveTo>
                    <a:pt x="119725" y="113014"/>
                  </a:moveTo>
                  <a:cubicBezTo>
                    <a:pt x="125136" y="107098"/>
                    <a:pt x="123652" y="96941"/>
                    <a:pt x="116472" y="90270"/>
                  </a:cubicBezTo>
                  <a:lnTo>
                    <a:pt x="24403" y="5024"/>
                  </a:lnTo>
                  <a:cubicBezTo>
                    <a:pt x="17155" y="-1648"/>
                    <a:pt x="6939" y="-2308"/>
                    <a:pt x="1471" y="3537"/>
                  </a:cubicBezTo>
                  <a:lnTo>
                    <a:pt x="1471" y="3537"/>
                  </a:lnTo>
                  <a:cubicBezTo>
                    <a:pt x="-3939" y="9469"/>
                    <a:pt x="-2455" y="19624"/>
                    <a:pt x="4725" y="26283"/>
                  </a:cubicBezTo>
                  <a:lnTo>
                    <a:pt x="96862" y="111529"/>
                  </a:lnTo>
                  <a:cubicBezTo>
                    <a:pt x="104042" y="118192"/>
                    <a:pt x="114246" y="118866"/>
                    <a:pt x="119725" y="113014"/>
                  </a:cubicBezTo>
                  <a:lnTo>
                    <a:pt x="119725" y="113014"/>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0" name="Freeform 2519">
              <a:extLst>
                <a:ext uri="{FF2B5EF4-FFF2-40B4-BE49-F238E27FC236}">
                  <a16:creationId xmlns:a16="http://schemas.microsoft.com/office/drawing/2014/main" id="{4D9EDE6A-3B96-BEFC-A271-56E4254720A9}"/>
                </a:ext>
              </a:extLst>
            </p:cNvPr>
            <p:cNvSpPr/>
            <p:nvPr/>
          </p:nvSpPr>
          <p:spPr>
            <a:xfrm flipV="1">
              <a:off x="7049997" y="3921696"/>
              <a:ext cx="124775" cy="117447"/>
            </a:xfrm>
            <a:custGeom>
              <a:avLst/>
              <a:gdLst>
                <a:gd name="connsiteX0" fmla="*/ 119725 w 124775"/>
                <a:gd name="connsiteY0" fmla="*/ 113014 h 117447"/>
                <a:gd name="connsiteX1" fmla="*/ 116472 w 124775"/>
                <a:gd name="connsiteY1" fmla="*/ 90270 h 117447"/>
                <a:gd name="connsiteX2" fmla="*/ 24403 w 124775"/>
                <a:gd name="connsiteY2" fmla="*/ 5024 h 117447"/>
                <a:gd name="connsiteX3" fmla="*/ 1471 w 124775"/>
                <a:gd name="connsiteY3" fmla="*/ 3537 h 117447"/>
                <a:gd name="connsiteX4" fmla="*/ 1471 w 124775"/>
                <a:gd name="connsiteY4" fmla="*/ 3537 h 117447"/>
                <a:gd name="connsiteX5" fmla="*/ 4725 w 124775"/>
                <a:gd name="connsiteY5" fmla="*/ 26283 h 117447"/>
                <a:gd name="connsiteX6" fmla="*/ 96862 w 124775"/>
                <a:gd name="connsiteY6" fmla="*/ 111529 h 117447"/>
                <a:gd name="connsiteX7" fmla="*/ 119725 w 124775"/>
                <a:gd name="connsiteY7" fmla="*/ 113014 h 117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775" h="117447">
                  <a:moveTo>
                    <a:pt x="119725" y="113014"/>
                  </a:moveTo>
                  <a:cubicBezTo>
                    <a:pt x="125136" y="107098"/>
                    <a:pt x="123652" y="96941"/>
                    <a:pt x="116472" y="90270"/>
                  </a:cubicBezTo>
                  <a:lnTo>
                    <a:pt x="24403" y="5024"/>
                  </a:lnTo>
                  <a:cubicBezTo>
                    <a:pt x="17155" y="-1648"/>
                    <a:pt x="6939" y="-2308"/>
                    <a:pt x="1471" y="3537"/>
                  </a:cubicBezTo>
                  <a:lnTo>
                    <a:pt x="1471" y="3537"/>
                  </a:lnTo>
                  <a:cubicBezTo>
                    <a:pt x="-3939" y="9469"/>
                    <a:pt x="-2455" y="19624"/>
                    <a:pt x="4725" y="26283"/>
                  </a:cubicBezTo>
                  <a:lnTo>
                    <a:pt x="96862" y="111529"/>
                  </a:lnTo>
                  <a:cubicBezTo>
                    <a:pt x="104042" y="118192"/>
                    <a:pt x="114246" y="118866"/>
                    <a:pt x="119725" y="113014"/>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3" name="Freeform 2522">
              <a:extLst>
                <a:ext uri="{FF2B5EF4-FFF2-40B4-BE49-F238E27FC236}">
                  <a16:creationId xmlns:a16="http://schemas.microsoft.com/office/drawing/2014/main" id="{4B37F13D-4E70-34AA-9673-1D571E864871}"/>
                </a:ext>
              </a:extLst>
            </p:cNvPr>
            <p:cNvSpPr/>
            <p:nvPr/>
          </p:nvSpPr>
          <p:spPr>
            <a:xfrm flipV="1">
              <a:off x="6029951" y="3926653"/>
              <a:ext cx="1052973" cy="888609"/>
            </a:xfrm>
            <a:custGeom>
              <a:avLst/>
              <a:gdLst>
                <a:gd name="connsiteX0" fmla="*/ 19374 w 1052973"/>
                <a:gd name="connsiteY0" fmla="*/ 89709 h 888609"/>
                <a:gd name="connsiteX1" fmla="*/ 19670 w 1052973"/>
                <a:gd name="connsiteY1" fmla="*/ 89402 h 888609"/>
                <a:gd name="connsiteX2" fmla="*/ 17787 w 1052973"/>
                <a:gd name="connsiteY2" fmla="*/ 88442 h 888609"/>
                <a:gd name="connsiteX3" fmla="*/ 9317 w 1052973"/>
                <a:gd name="connsiteY3" fmla="*/ 18083 h 888609"/>
                <a:gd name="connsiteX4" fmla="*/ 79802 w 1052973"/>
                <a:gd name="connsiteY4" fmla="*/ 11492 h 888609"/>
                <a:gd name="connsiteX5" fmla="*/ 81354 w 1052973"/>
                <a:gd name="connsiteY5" fmla="*/ 13411 h 888609"/>
                <a:gd name="connsiteX6" fmla="*/ 81685 w 1052973"/>
                <a:gd name="connsiteY6" fmla="*/ 13045 h 888609"/>
                <a:gd name="connsiteX7" fmla="*/ 767956 w 1052973"/>
                <a:gd name="connsiteY7" fmla="*/ 652620 h 888609"/>
                <a:gd name="connsiteX8" fmla="*/ 1051548 w 1052973"/>
                <a:gd name="connsiteY8" fmla="*/ 878460 h 888609"/>
                <a:gd name="connsiteX9" fmla="*/ 1048375 w 1052973"/>
                <a:gd name="connsiteY9" fmla="*/ 888590 h 888609"/>
                <a:gd name="connsiteX10" fmla="*/ 19374 w 1052973"/>
                <a:gd name="connsiteY10" fmla="*/ 89709 h 888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2973" h="888609">
                  <a:moveTo>
                    <a:pt x="19374" y="89709"/>
                  </a:moveTo>
                  <a:lnTo>
                    <a:pt x="19670" y="89402"/>
                  </a:lnTo>
                  <a:cubicBezTo>
                    <a:pt x="19077" y="88955"/>
                    <a:pt x="18346" y="88889"/>
                    <a:pt x="17787" y="88442"/>
                  </a:cubicBezTo>
                  <a:cubicBezTo>
                    <a:pt x="-4003" y="70815"/>
                    <a:pt x="-7861" y="39262"/>
                    <a:pt x="9317" y="18083"/>
                  </a:cubicBezTo>
                  <a:cubicBezTo>
                    <a:pt x="26405" y="-3176"/>
                    <a:pt x="58011" y="-6148"/>
                    <a:pt x="79802" y="11492"/>
                  </a:cubicBezTo>
                  <a:cubicBezTo>
                    <a:pt x="80429" y="12005"/>
                    <a:pt x="80726" y="12817"/>
                    <a:pt x="81354" y="13411"/>
                  </a:cubicBezTo>
                  <a:lnTo>
                    <a:pt x="81685" y="13045"/>
                  </a:lnTo>
                  <a:lnTo>
                    <a:pt x="767956" y="652620"/>
                  </a:lnTo>
                  <a:lnTo>
                    <a:pt x="1051548" y="878460"/>
                  </a:lnTo>
                  <a:lnTo>
                    <a:pt x="1048375" y="888590"/>
                  </a:lnTo>
                  <a:lnTo>
                    <a:pt x="19374" y="89709"/>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4" name="Freeform 2523">
              <a:extLst>
                <a:ext uri="{FF2B5EF4-FFF2-40B4-BE49-F238E27FC236}">
                  <a16:creationId xmlns:a16="http://schemas.microsoft.com/office/drawing/2014/main" id="{670D2243-986F-693E-DB2C-8BF9A472CA16}"/>
                </a:ext>
              </a:extLst>
            </p:cNvPr>
            <p:cNvSpPr/>
            <p:nvPr/>
          </p:nvSpPr>
          <p:spPr>
            <a:xfrm flipV="1">
              <a:off x="6029951" y="3926653"/>
              <a:ext cx="1052973" cy="888609"/>
            </a:xfrm>
            <a:custGeom>
              <a:avLst/>
              <a:gdLst>
                <a:gd name="connsiteX0" fmla="*/ 19374 w 1052973"/>
                <a:gd name="connsiteY0" fmla="*/ 89709 h 888609"/>
                <a:gd name="connsiteX1" fmla="*/ 19670 w 1052973"/>
                <a:gd name="connsiteY1" fmla="*/ 89402 h 888609"/>
                <a:gd name="connsiteX2" fmla="*/ 17787 w 1052973"/>
                <a:gd name="connsiteY2" fmla="*/ 88442 h 888609"/>
                <a:gd name="connsiteX3" fmla="*/ 9317 w 1052973"/>
                <a:gd name="connsiteY3" fmla="*/ 18083 h 888609"/>
                <a:gd name="connsiteX4" fmla="*/ 79802 w 1052973"/>
                <a:gd name="connsiteY4" fmla="*/ 11492 h 888609"/>
                <a:gd name="connsiteX5" fmla="*/ 81354 w 1052973"/>
                <a:gd name="connsiteY5" fmla="*/ 13411 h 888609"/>
                <a:gd name="connsiteX6" fmla="*/ 81685 w 1052973"/>
                <a:gd name="connsiteY6" fmla="*/ 13045 h 888609"/>
                <a:gd name="connsiteX7" fmla="*/ 767956 w 1052973"/>
                <a:gd name="connsiteY7" fmla="*/ 652620 h 888609"/>
                <a:gd name="connsiteX8" fmla="*/ 1051548 w 1052973"/>
                <a:gd name="connsiteY8" fmla="*/ 878460 h 888609"/>
                <a:gd name="connsiteX9" fmla="*/ 1048375 w 1052973"/>
                <a:gd name="connsiteY9" fmla="*/ 888590 h 888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2973" h="888609">
                  <a:moveTo>
                    <a:pt x="19374" y="89709"/>
                  </a:moveTo>
                  <a:lnTo>
                    <a:pt x="19670" y="89402"/>
                  </a:lnTo>
                  <a:cubicBezTo>
                    <a:pt x="19077" y="88955"/>
                    <a:pt x="18346" y="88889"/>
                    <a:pt x="17787" y="88442"/>
                  </a:cubicBezTo>
                  <a:cubicBezTo>
                    <a:pt x="-4003" y="70815"/>
                    <a:pt x="-7861" y="39262"/>
                    <a:pt x="9317" y="18083"/>
                  </a:cubicBezTo>
                  <a:cubicBezTo>
                    <a:pt x="26405" y="-3176"/>
                    <a:pt x="58011" y="-6148"/>
                    <a:pt x="79802" y="11492"/>
                  </a:cubicBezTo>
                  <a:cubicBezTo>
                    <a:pt x="80429" y="12005"/>
                    <a:pt x="80726" y="12817"/>
                    <a:pt x="81354" y="13411"/>
                  </a:cubicBezTo>
                  <a:lnTo>
                    <a:pt x="81685" y="13045"/>
                  </a:lnTo>
                  <a:lnTo>
                    <a:pt x="767956" y="652620"/>
                  </a:lnTo>
                  <a:lnTo>
                    <a:pt x="1051548" y="878460"/>
                  </a:lnTo>
                  <a:lnTo>
                    <a:pt x="1048375" y="888590"/>
                  </a:ln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5" name="Freeform 2524">
              <a:extLst>
                <a:ext uri="{FF2B5EF4-FFF2-40B4-BE49-F238E27FC236}">
                  <a16:creationId xmlns:a16="http://schemas.microsoft.com/office/drawing/2014/main" id="{6C1D4126-64DE-F30F-76A2-E046DBA51337}"/>
                </a:ext>
              </a:extLst>
            </p:cNvPr>
            <p:cNvSpPr/>
            <p:nvPr/>
          </p:nvSpPr>
          <p:spPr>
            <a:xfrm flipV="1">
              <a:off x="6060716" y="4743186"/>
              <a:ext cx="37924" cy="37920"/>
            </a:xfrm>
            <a:custGeom>
              <a:avLst/>
              <a:gdLst>
                <a:gd name="connsiteX0" fmla="*/ 32593 w 37924"/>
                <a:gd name="connsiteY0" fmla="*/ 31319 h 37920"/>
                <a:gd name="connsiteX1" fmla="*/ 29785 w 37924"/>
                <a:gd name="connsiteY1" fmla="*/ 4576 h 37920"/>
                <a:gd name="connsiteX2" fmla="*/ 3064 w 37924"/>
                <a:gd name="connsiteY2" fmla="*/ 7467 h 37920"/>
                <a:gd name="connsiteX3" fmla="*/ 5952 w 37924"/>
                <a:gd name="connsiteY3" fmla="*/ 34130 h 37920"/>
                <a:gd name="connsiteX4" fmla="*/ 32593 w 37924"/>
                <a:gd name="connsiteY4" fmla="*/ 31319 h 37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24" h="37920">
                  <a:moveTo>
                    <a:pt x="32593" y="31319"/>
                  </a:moveTo>
                  <a:cubicBezTo>
                    <a:pt x="39179" y="23095"/>
                    <a:pt x="37912" y="11167"/>
                    <a:pt x="29785" y="4576"/>
                  </a:cubicBezTo>
                  <a:cubicBezTo>
                    <a:pt x="21567" y="-1948"/>
                    <a:pt x="9650" y="-681"/>
                    <a:pt x="3064" y="7467"/>
                  </a:cubicBezTo>
                  <a:cubicBezTo>
                    <a:pt x="-3454" y="15678"/>
                    <a:pt x="-2233" y="27606"/>
                    <a:pt x="5952" y="34130"/>
                  </a:cubicBezTo>
                  <a:cubicBezTo>
                    <a:pt x="14090" y="40721"/>
                    <a:pt x="25995" y="39383"/>
                    <a:pt x="32593" y="31319"/>
                  </a:cubicBez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6" name="Freeform 2525">
              <a:extLst>
                <a:ext uri="{FF2B5EF4-FFF2-40B4-BE49-F238E27FC236}">
                  <a16:creationId xmlns:a16="http://schemas.microsoft.com/office/drawing/2014/main" id="{4009B906-13C7-D739-EFB5-F6E17095DB5C}"/>
                </a:ext>
              </a:extLst>
            </p:cNvPr>
            <p:cNvSpPr/>
            <p:nvPr/>
          </p:nvSpPr>
          <p:spPr>
            <a:xfrm flipV="1">
              <a:off x="6060716" y="4743186"/>
              <a:ext cx="37924" cy="37920"/>
            </a:xfrm>
            <a:custGeom>
              <a:avLst/>
              <a:gdLst>
                <a:gd name="connsiteX0" fmla="*/ 32593 w 37924"/>
                <a:gd name="connsiteY0" fmla="*/ 31319 h 37920"/>
                <a:gd name="connsiteX1" fmla="*/ 29785 w 37924"/>
                <a:gd name="connsiteY1" fmla="*/ 4576 h 37920"/>
                <a:gd name="connsiteX2" fmla="*/ 3064 w 37924"/>
                <a:gd name="connsiteY2" fmla="*/ 7467 h 37920"/>
                <a:gd name="connsiteX3" fmla="*/ 5952 w 37924"/>
                <a:gd name="connsiteY3" fmla="*/ 34130 h 37920"/>
                <a:gd name="connsiteX4" fmla="*/ 32593 w 37924"/>
                <a:gd name="connsiteY4" fmla="*/ 31319 h 37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24" h="37920">
                  <a:moveTo>
                    <a:pt x="32593" y="31319"/>
                  </a:moveTo>
                  <a:cubicBezTo>
                    <a:pt x="39179" y="23095"/>
                    <a:pt x="37912" y="11167"/>
                    <a:pt x="29785" y="4576"/>
                  </a:cubicBezTo>
                  <a:cubicBezTo>
                    <a:pt x="21567" y="-1948"/>
                    <a:pt x="9650" y="-681"/>
                    <a:pt x="3064" y="7467"/>
                  </a:cubicBezTo>
                  <a:cubicBezTo>
                    <a:pt x="-3454" y="15678"/>
                    <a:pt x="-2233" y="27606"/>
                    <a:pt x="5952" y="34130"/>
                  </a:cubicBezTo>
                  <a:cubicBezTo>
                    <a:pt x="14090" y="40721"/>
                    <a:pt x="25995" y="39383"/>
                    <a:pt x="32593" y="31319"/>
                  </a:cubicBezTo>
                  <a:close/>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7" name="Freeform 2526">
              <a:extLst>
                <a:ext uri="{FF2B5EF4-FFF2-40B4-BE49-F238E27FC236}">
                  <a16:creationId xmlns:a16="http://schemas.microsoft.com/office/drawing/2014/main" id="{872AAEC5-9A9C-76C1-B35D-8755C691EFB5}"/>
                </a:ext>
              </a:extLst>
            </p:cNvPr>
            <p:cNvSpPr/>
            <p:nvPr/>
          </p:nvSpPr>
          <p:spPr>
            <a:xfrm flipV="1">
              <a:off x="6511894" y="3428995"/>
              <a:ext cx="1226071" cy="1138853"/>
            </a:xfrm>
            <a:custGeom>
              <a:avLst/>
              <a:gdLst>
                <a:gd name="connsiteX0" fmla="*/ 1224274 w 1226071"/>
                <a:gd name="connsiteY0" fmla="*/ 1111979 h 1138853"/>
                <a:gd name="connsiteX1" fmla="*/ 22686 w 1226071"/>
                <a:gd name="connsiteY1" fmla="*/ -428 h 1138853"/>
                <a:gd name="connsiteX2" fmla="*/ -1798 w 1226071"/>
                <a:gd name="connsiteY2" fmla="*/ 26016 h 1138853"/>
                <a:gd name="connsiteX3" fmla="*/ 1199847 w 1226071"/>
                <a:gd name="connsiteY3" fmla="*/ 1138425 h 1138853"/>
                <a:gd name="connsiteX4" fmla="*/ 1224274 w 1226071"/>
                <a:gd name="connsiteY4" fmla="*/ 1111979 h 1138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71" h="1138853">
                  <a:moveTo>
                    <a:pt x="1224274" y="1111979"/>
                  </a:moveTo>
                  <a:lnTo>
                    <a:pt x="22686" y="-428"/>
                  </a:lnTo>
                  <a:lnTo>
                    <a:pt x="-1798" y="26016"/>
                  </a:lnTo>
                  <a:lnTo>
                    <a:pt x="1199847" y="1138425"/>
                  </a:lnTo>
                  <a:lnTo>
                    <a:pt x="1224274" y="1111979"/>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8" name="Freeform 2527">
              <a:extLst>
                <a:ext uri="{FF2B5EF4-FFF2-40B4-BE49-F238E27FC236}">
                  <a16:creationId xmlns:a16="http://schemas.microsoft.com/office/drawing/2014/main" id="{9522A256-74BB-7D18-9293-997FE9D88219}"/>
                </a:ext>
              </a:extLst>
            </p:cNvPr>
            <p:cNvSpPr/>
            <p:nvPr/>
          </p:nvSpPr>
          <p:spPr>
            <a:xfrm flipV="1">
              <a:off x="6507887" y="3424665"/>
              <a:ext cx="1211940" cy="1123557"/>
            </a:xfrm>
            <a:custGeom>
              <a:avLst/>
              <a:gdLst>
                <a:gd name="connsiteX0" fmla="*/ 1210150 w 1211940"/>
                <a:gd name="connsiteY0" fmla="*/ 1112001 h 1123557"/>
                <a:gd name="connsiteX1" fmla="*/ 8505 w 1211940"/>
                <a:gd name="connsiteY1" fmla="*/ -441 h 1123557"/>
                <a:gd name="connsiteX2" fmla="*/ -1790 w 1211940"/>
                <a:gd name="connsiteY2" fmla="*/ 10675 h 1123557"/>
                <a:gd name="connsiteX3" fmla="*/ 1199877 w 1211940"/>
                <a:gd name="connsiteY3" fmla="*/ 1123117 h 1123557"/>
                <a:gd name="connsiteX4" fmla="*/ 1210150 w 1211940"/>
                <a:gd name="connsiteY4" fmla="*/ 1112001 h 1123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1940" h="1123557">
                  <a:moveTo>
                    <a:pt x="1210150" y="1112001"/>
                  </a:moveTo>
                  <a:lnTo>
                    <a:pt x="8505" y="-441"/>
                  </a:lnTo>
                  <a:lnTo>
                    <a:pt x="-1790" y="10675"/>
                  </a:lnTo>
                  <a:lnTo>
                    <a:pt x="1199877" y="1123117"/>
                  </a:lnTo>
                  <a:lnTo>
                    <a:pt x="1210150" y="1112001"/>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29" name="Freeform 2528">
              <a:extLst>
                <a:ext uri="{FF2B5EF4-FFF2-40B4-BE49-F238E27FC236}">
                  <a16:creationId xmlns:a16="http://schemas.microsoft.com/office/drawing/2014/main" id="{12A023E0-5844-9605-C685-962EEF1CC265}"/>
                </a:ext>
              </a:extLst>
            </p:cNvPr>
            <p:cNvSpPr/>
            <p:nvPr/>
          </p:nvSpPr>
          <p:spPr>
            <a:xfrm flipV="1">
              <a:off x="6529141" y="4005683"/>
              <a:ext cx="561716" cy="517580"/>
            </a:xfrm>
            <a:custGeom>
              <a:avLst/>
              <a:gdLst>
                <a:gd name="connsiteX0" fmla="*/ -1591 w 561716"/>
                <a:gd name="connsiteY0" fmla="*/ -137 h 517580"/>
                <a:gd name="connsiteX1" fmla="*/ 261877 w 561716"/>
                <a:gd name="connsiteY1" fmla="*/ 282515 h 517580"/>
                <a:gd name="connsiteX2" fmla="*/ 560125 w 561716"/>
                <a:gd name="connsiteY2" fmla="*/ 517444 h 517580"/>
              </a:gdLst>
              <a:ahLst/>
              <a:cxnLst>
                <a:cxn ang="0">
                  <a:pos x="connsiteX0" y="connsiteY0"/>
                </a:cxn>
                <a:cxn ang="0">
                  <a:pos x="connsiteX1" y="connsiteY1"/>
                </a:cxn>
                <a:cxn ang="0">
                  <a:pos x="connsiteX2" y="connsiteY2"/>
                </a:cxn>
              </a:cxnLst>
              <a:rect l="l" t="t" r="r" b="b"/>
              <a:pathLst>
                <a:path w="561716" h="517580">
                  <a:moveTo>
                    <a:pt x="-1591" y="-137"/>
                  </a:moveTo>
                  <a:lnTo>
                    <a:pt x="261877" y="282515"/>
                  </a:lnTo>
                  <a:lnTo>
                    <a:pt x="560125" y="517444"/>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0" name="Freeform 2529">
              <a:extLst>
                <a:ext uri="{FF2B5EF4-FFF2-40B4-BE49-F238E27FC236}">
                  <a16:creationId xmlns:a16="http://schemas.microsoft.com/office/drawing/2014/main" id="{51D6C64B-8B3C-CD6A-8A97-B23C13CAFE80}"/>
                </a:ext>
              </a:extLst>
            </p:cNvPr>
            <p:cNvSpPr/>
            <p:nvPr/>
          </p:nvSpPr>
          <p:spPr>
            <a:xfrm flipV="1">
              <a:off x="7138878" y="3441138"/>
              <a:ext cx="561705" cy="517649"/>
            </a:xfrm>
            <a:custGeom>
              <a:avLst/>
              <a:gdLst>
                <a:gd name="connsiteX0" fmla="*/ -1991 w 561705"/>
                <a:gd name="connsiteY0" fmla="*/ -755 h 517649"/>
                <a:gd name="connsiteX1" fmla="*/ 261546 w 561705"/>
                <a:gd name="connsiteY1" fmla="*/ 281974 h 517649"/>
                <a:gd name="connsiteX2" fmla="*/ 559715 w 561705"/>
                <a:gd name="connsiteY2" fmla="*/ 516894 h 517649"/>
              </a:gdLst>
              <a:ahLst/>
              <a:cxnLst>
                <a:cxn ang="0">
                  <a:pos x="connsiteX0" y="connsiteY0"/>
                </a:cxn>
                <a:cxn ang="0">
                  <a:pos x="connsiteX1" y="connsiteY1"/>
                </a:cxn>
                <a:cxn ang="0">
                  <a:pos x="connsiteX2" y="connsiteY2"/>
                </a:cxn>
              </a:cxnLst>
              <a:rect l="l" t="t" r="r" b="b"/>
              <a:pathLst>
                <a:path w="561705" h="517649">
                  <a:moveTo>
                    <a:pt x="-1991" y="-755"/>
                  </a:moveTo>
                  <a:lnTo>
                    <a:pt x="261546" y="281974"/>
                  </a:lnTo>
                  <a:lnTo>
                    <a:pt x="559715" y="516894"/>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1" name="Freeform 2530">
              <a:extLst>
                <a:ext uri="{FF2B5EF4-FFF2-40B4-BE49-F238E27FC236}">
                  <a16:creationId xmlns:a16="http://schemas.microsoft.com/office/drawing/2014/main" id="{6247C4B1-5DC1-9617-2E26-9B97318F5D01}"/>
                </a:ext>
              </a:extLst>
            </p:cNvPr>
            <p:cNvSpPr/>
            <p:nvPr/>
          </p:nvSpPr>
          <p:spPr>
            <a:xfrm flipV="1">
              <a:off x="6793192" y="3676012"/>
              <a:ext cx="608196" cy="562387"/>
            </a:xfrm>
            <a:custGeom>
              <a:avLst/>
              <a:gdLst>
                <a:gd name="connsiteX0" fmla="*/ -1780 w 608196"/>
                <a:gd name="connsiteY0" fmla="*/ -473 h 562387"/>
                <a:gd name="connsiteX1" fmla="*/ 280191 w 608196"/>
                <a:gd name="connsiteY1" fmla="*/ 301063 h 562387"/>
                <a:gd name="connsiteX2" fmla="*/ 606417 w 608196"/>
                <a:gd name="connsiteY2" fmla="*/ 561914 h 562387"/>
              </a:gdLst>
              <a:ahLst/>
              <a:cxnLst>
                <a:cxn ang="0">
                  <a:pos x="connsiteX0" y="connsiteY0"/>
                </a:cxn>
                <a:cxn ang="0">
                  <a:pos x="connsiteX1" y="connsiteY1"/>
                </a:cxn>
                <a:cxn ang="0">
                  <a:pos x="connsiteX2" y="connsiteY2"/>
                </a:cxn>
              </a:cxnLst>
              <a:rect l="l" t="t" r="r" b="b"/>
              <a:pathLst>
                <a:path w="608196" h="562387">
                  <a:moveTo>
                    <a:pt x="-1780" y="-473"/>
                  </a:moveTo>
                  <a:lnTo>
                    <a:pt x="280191" y="301063"/>
                  </a:lnTo>
                  <a:lnTo>
                    <a:pt x="606417" y="561914"/>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2" name="Freeform 2531">
              <a:extLst>
                <a:ext uri="{FF2B5EF4-FFF2-40B4-BE49-F238E27FC236}">
                  <a16:creationId xmlns:a16="http://schemas.microsoft.com/office/drawing/2014/main" id="{5C41B4E3-EC7A-4A55-B4BE-4955674DB5CB}"/>
                </a:ext>
              </a:extLst>
            </p:cNvPr>
            <p:cNvSpPr/>
            <p:nvPr/>
          </p:nvSpPr>
          <p:spPr>
            <a:xfrm flipV="1">
              <a:off x="6989722" y="3860213"/>
              <a:ext cx="171086" cy="160133"/>
            </a:xfrm>
            <a:custGeom>
              <a:avLst/>
              <a:gdLst>
                <a:gd name="connsiteX0" fmla="*/ 166476 w 171086"/>
                <a:gd name="connsiteY0" fmla="*/ 156091 h 160133"/>
                <a:gd name="connsiteX1" fmla="*/ 158794 w 171086"/>
                <a:gd name="connsiteY1" fmla="*/ 127808 h 160133"/>
                <a:gd name="connsiteX2" fmla="*/ 29936 w 171086"/>
                <a:gd name="connsiteY2" fmla="*/ 8473 h 160133"/>
                <a:gd name="connsiteX3" fmla="*/ 1080 w 171086"/>
                <a:gd name="connsiteY3" fmla="*/ 3002 h 160133"/>
                <a:gd name="connsiteX4" fmla="*/ 1080 w 171086"/>
                <a:gd name="connsiteY4" fmla="*/ 3002 h 160133"/>
                <a:gd name="connsiteX5" fmla="*/ 8774 w 171086"/>
                <a:gd name="connsiteY5" fmla="*/ 31365 h 160133"/>
                <a:gd name="connsiteX6" fmla="*/ 137700 w 171086"/>
                <a:gd name="connsiteY6" fmla="*/ 150620 h 160133"/>
                <a:gd name="connsiteX7" fmla="*/ 166476 w 171086"/>
                <a:gd name="connsiteY7" fmla="*/ 156091 h 160133"/>
                <a:gd name="connsiteX8" fmla="*/ 166476 w 171086"/>
                <a:gd name="connsiteY8" fmla="*/ 156091 h 16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086" h="160133">
                  <a:moveTo>
                    <a:pt x="166476" y="156091"/>
                  </a:moveTo>
                  <a:cubicBezTo>
                    <a:pt x="172332" y="149799"/>
                    <a:pt x="168850" y="137139"/>
                    <a:pt x="158794" y="127808"/>
                  </a:cubicBezTo>
                  <a:lnTo>
                    <a:pt x="29936" y="8473"/>
                  </a:lnTo>
                  <a:cubicBezTo>
                    <a:pt x="19800" y="-849"/>
                    <a:pt x="6925" y="-3295"/>
                    <a:pt x="1080" y="3002"/>
                  </a:cubicBezTo>
                  <a:lnTo>
                    <a:pt x="1080" y="3002"/>
                  </a:lnTo>
                  <a:cubicBezTo>
                    <a:pt x="-4775" y="9294"/>
                    <a:pt x="-1294" y="21954"/>
                    <a:pt x="8774" y="31365"/>
                  </a:cubicBezTo>
                  <a:lnTo>
                    <a:pt x="137700" y="150620"/>
                  </a:lnTo>
                  <a:cubicBezTo>
                    <a:pt x="147768" y="160022"/>
                    <a:pt x="160643" y="162468"/>
                    <a:pt x="166476" y="156091"/>
                  </a:cubicBezTo>
                  <a:lnTo>
                    <a:pt x="166476" y="156091"/>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3" name="Freeform 2532">
              <a:extLst>
                <a:ext uri="{FF2B5EF4-FFF2-40B4-BE49-F238E27FC236}">
                  <a16:creationId xmlns:a16="http://schemas.microsoft.com/office/drawing/2014/main" id="{FF67CEEE-A9B5-758D-CBE0-3EF529E5CC45}"/>
                </a:ext>
              </a:extLst>
            </p:cNvPr>
            <p:cNvSpPr/>
            <p:nvPr/>
          </p:nvSpPr>
          <p:spPr>
            <a:xfrm flipV="1">
              <a:off x="6502963" y="4428175"/>
              <a:ext cx="124748" cy="117392"/>
            </a:xfrm>
            <a:custGeom>
              <a:avLst/>
              <a:gdLst>
                <a:gd name="connsiteX0" fmla="*/ 120057 w 124748"/>
                <a:gd name="connsiteY0" fmla="*/ 113516 h 117392"/>
                <a:gd name="connsiteX1" fmla="*/ 116804 w 124748"/>
                <a:gd name="connsiteY1" fmla="*/ 90851 h 117392"/>
                <a:gd name="connsiteX2" fmla="*/ 24701 w 124748"/>
                <a:gd name="connsiteY2" fmla="*/ 5596 h 117392"/>
                <a:gd name="connsiteX3" fmla="*/ 1838 w 124748"/>
                <a:gd name="connsiteY3" fmla="*/ 4123 h 117392"/>
                <a:gd name="connsiteX4" fmla="*/ 1838 w 124748"/>
                <a:gd name="connsiteY4" fmla="*/ 4123 h 117392"/>
                <a:gd name="connsiteX5" fmla="*/ 5125 w 124748"/>
                <a:gd name="connsiteY5" fmla="*/ 26788 h 117392"/>
                <a:gd name="connsiteX6" fmla="*/ 97194 w 124748"/>
                <a:gd name="connsiteY6" fmla="*/ 112029 h 117392"/>
                <a:gd name="connsiteX7" fmla="*/ 120057 w 124748"/>
                <a:gd name="connsiteY7" fmla="*/ 113516 h 117392"/>
                <a:gd name="connsiteX8" fmla="*/ 120057 w 124748"/>
                <a:gd name="connsiteY8" fmla="*/ 113516 h 11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48" h="117392">
                  <a:moveTo>
                    <a:pt x="120057" y="113516"/>
                  </a:moveTo>
                  <a:cubicBezTo>
                    <a:pt x="125468" y="107670"/>
                    <a:pt x="123984" y="97522"/>
                    <a:pt x="116804" y="90851"/>
                  </a:cubicBezTo>
                  <a:lnTo>
                    <a:pt x="24701" y="5596"/>
                  </a:lnTo>
                  <a:cubicBezTo>
                    <a:pt x="17487" y="-1142"/>
                    <a:pt x="7271" y="-1727"/>
                    <a:pt x="1838" y="4123"/>
                  </a:cubicBezTo>
                  <a:lnTo>
                    <a:pt x="1838" y="4123"/>
                  </a:lnTo>
                  <a:cubicBezTo>
                    <a:pt x="-3573" y="9969"/>
                    <a:pt x="-2123" y="20126"/>
                    <a:pt x="5125" y="26788"/>
                  </a:cubicBezTo>
                  <a:lnTo>
                    <a:pt x="97194" y="112029"/>
                  </a:lnTo>
                  <a:cubicBezTo>
                    <a:pt x="104374" y="118692"/>
                    <a:pt x="114590" y="119366"/>
                    <a:pt x="120057" y="113516"/>
                  </a:cubicBezTo>
                  <a:lnTo>
                    <a:pt x="120057" y="113516"/>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4" name="Freeform 2533">
              <a:extLst>
                <a:ext uri="{FF2B5EF4-FFF2-40B4-BE49-F238E27FC236}">
                  <a16:creationId xmlns:a16="http://schemas.microsoft.com/office/drawing/2014/main" id="{A003600E-6495-DFEE-EB09-4F5E8B054011}"/>
                </a:ext>
              </a:extLst>
            </p:cNvPr>
            <p:cNvSpPr/>
            <p:nvPr/>
          </p:nvSpPr>
          <p:spPr>
            <a:xfrm flipV="1">
              <a:off x="7049997" y="3921696"/>
              <a:ext cx="124775" cy="117447"/>
            </a:xfrm>
            <a:custGeom>
              <a:avLst/>
              <a:gdLst>
                <a:gd name="connsiteX0" fmla="*/ 119725 w 124775"/>
                <a:gd name="connsiteY0" fmla="*/ 113014 h 117447"/>
                <a:gd name="connsiteX1" fmla="*/ 116472 w 124775"/>
                <a:gd name="connsiteY1" fmla="*/ 90270 h 117447"/>
                <a:gd name="connsiteX2" fmla="*/ 24403 w 124775"/>
                <a:gd name="connsiteY2" fmla="*/ 5024 h 117447"/>
                <a:gd name="connsiteX3" fmla="*/ 1471 w 124775"/>
                <a:gd name="connsiteY3" fmla="*/ 3537 h 117447"/>
                <a:gd name="connsiteX4" fmla="*/ 1471 w 124775"/>
                <a:gd name="connsiteY4" fmla="*/ 3537 h 117447"/>
                <a:gd name="connsiteX5" fmla="*/ 4725 w 124775"/>
                <a:gd name="connsiteY5" fmla="*/ 26283 h 117447"/>
                <a:gd name="connsiteX6" fmla="*/ 96862 w 124775"/>
                <a:gd name="connsiteY6" fmla="*/ 111529 h 117447"/>
                <a:gd name="connsiteX7" fmla="*/ 119725 w 124775"/>
                <a:gd name="connsiteY7" fmla="*/ 113014 h 117447"/>
                <a:gd name="connsiteX8" fmla="*/ 119725 w 124775"/>
                <a:gd name="connsiteY8" fmla="*/ 113014 h 117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775" h="117447">
                  <a:moveTo>
                    <a:pt x="119725" y="113014"/>
                  </a:moveTo>
                  <a:cubicBezTo>
                    <a:pt x="125136" y="107098"/>
                    <a:pt x="123652" y="96941"/>
                    <a:pt x="116472" y="90270"/>
                  </a:cubicBezTo>
                  <a:lnTo>
                    <a:pt x="24403" y="5024"/>
                  </a:lnTo>
                  <a:cubicBezTo>
                    <a:pt x="17155" y="-1648"/>
                    <a:pt x="6939" y="-2308"/>
                    <a:pt x="1471" y="3537"/>
                  </a:cubicBezTo>
                  <a:lnTo>
                    <a:pt x="1471" y="3537"/>
                  </a:lnTo>
                  <a:cubicBezTo>
                    <a:pt x="-3939" y="9469"/>
                    <a:pt x="-2455" y="19624"/>
                    <a:pt x="4725" y="26283"/>
                  </a:cubicBezTo>
                  <a:lnTo>
                    <a:pt x="96862" y="111529"/>
                  </a:lnTo>
                  <a:cubicBezTo>
                    <a:pt x="104042" y="118192"/>
                    <a:pt x="114246" y="118866"/>
                    <a:pt x="119725" y="113014"/>
                  </a:cubicBezTo>
                  <a:lnTo>
                    <a:pt x="119725" y="113014"/>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8" name="Freeform 2537">
              <a:extLst>
                <a:ext uri="{FF2B5EF4-FFF2-40B4-BE49-F238E27FC236}">
                  <a16:creationId xmlns:a16="http://schemas.microsoft.com/office/drawing/2014/main" id="{2B9FE999-B1C3-08A7-7569-1048973C4B88}"/>
                </a:ext>
              </a:extLst>
            </p:cNvPr>
            <p:cNvSpPr/>
            <p:nvPr/>
          </p:nvSpPr>
          <p:spPr>
            <a:xfrm flipV="1">
              <a:off x="6029951" y="3926653"/>
              <a:ext cx="1052973" cy="888609"/>
            </a:xfrm>
            <a:custGeom>
              <a:avLst/>
              <a:gdLst>
                <a:gd name="connsiteX0" fmla="*/ 19374 w 1052973"/>
                <a:gd name="connsiteY0" fmla="*/ 89709 h 888609"/>
                <a:gd name="connsiteX1" fmla="*/ 19670 w 1052973"/>
                <a:gd name="connsiteY1" fmla="*/ 89402 h 888609"/>
                <a:gd name="connsiteX2" fmla="*/ 17787 w 1052973"/>
                <a:gd name="connsiteY2" fmla="*/ 88442 h 888609"/>
                <a:gd name="connsiteX3" fmla="*/ 9317 w 1052973"/>
                <a:gd name="connsiteY3" fmla="*/ 18083 h 888609"/>
                <a:gd name="connsiteX4" fmla="*/ 79802 w 1052973"/>
                <a:gd name="connsiteY4" fmla="*/ 11492 h 888609"/>
                <a:gd name="connsiteX5" fmla="*/ 81354 w 1052973"/>
                <a:gd name="connsiteY5" fmla="*/ 13411 h 888609"/>
                <a:gd name="connsiteX6" fmla="*/ 81685 w 1052973"/>
                <a:gd name="connsiteY6" fmla="*/ 13045 h 888609"/>
                <a:gd name="connsiteX7" fmla="*/ 767956 w 1052973"/>
                <a:gd name="connsiteY7" fmla="*/ 652620 h 888609"/>
                <a:gd name="connsiteX8" fmla="*/ 1051548 w 1052973"/>
                <a:gd name="connsiteY8" fmla="*/ 878460 h 888609"/>
                <a:gd name="connsiteX9" fmla="*/ 1048375 w 1052973"/>
                <a:gd name="connsiteY9" fmla="*/ 888590 h 888609"/>
                <a:gd name="connsiteX10" fmla="*/ 19374 w 1052973"/>
                <a:gd name="connsiteY10" fmla="*/ 89709 h 888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2973" h="888609">
                  <a:moveTo>
                    <a:pt x="19374" y="89709"/>
                  </a:moveTo>
                  <a:lnTo>
                    <a:pt x="19670" y="89402"/>
                  </a:lnTo>
                  <a:cubicBezTo>
                    <a:pt x="19077" y="88955"/>
                    <a:pt x="18346" y="88889"/>
                    <a:pt x="17787" y="88442"/>
                  </a:cubicBezTo>
                  <a:cubicBezTo>
                    <a:pt x="-4003" y="70815"/>
                    <a:pt x="-7861" y="39262"/>
                    <a:pt x="9317" y="18083"/>
                  </a:cubicBezTo>
                  <a:cubicBezTo>
                    <a:pt x="26405" y="-3176"/>
                    <a:pt x="58011" y="-6148"/>
                    <a:pt x="79802" y="11492"/>
                  </a:cubicBezTo>
                  <a:cubicBezTo>
                    <a:pt x="80429" y="12005"/>
                    <a:pt x="80726" y="12817"/>
                    <a:pt x="81354" y="13411"/>
                  </a:cubicBezTo>
                  <a:lnTo>
                    <a:pt x="81685" y="13045"/>
                  </a:lnTo>
                  <a:lnTo>
                    <a:pt x="767956" y="652620"/>
                  </a:lnTo>
                  <a:lnTo>
                    <a:pt x="1051548" y="878460"/>
                  </a:lnTo>
                  <a:lnTo>
                    <a:pt x="1048375" y="888590"/>
                  </a:lnTo>
                  <a:lnTo>
                    <a:pt x="19374" y="89709"/>
                  </a:ln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sp>
          <p:nvSpPr>
            <p:cNvPr id="2539" name="Freeform 2538">
              <a:extLst>
                <a:ext uri="{FF2B5EF4-FFF2-40B4-BE49-F238E27FC236}">
                  <a16:creationId xmlns:a16="http://schemas.microsoft.com/office/drawing/2014/main" id="{D5E108B6-F0BB-B1AC-128C-B5380BBA6869}"/>
                </a:ext>
              </a:extLst>
            </p:cNvPr>
            <p:cNvSpPr/>
            <p:nvPr/>
          </p:nvSpPr>
          <p:spPr>
            <a:xfrm flipV="1">
              <a:off x="6060716" y="4743186"/>
              <a:ext cx="37924" cy="37920"/>
            </a:xfrm>
            <a:custGeom>
              <a:avLst/>
              <a:gdLst>
                <a:gd name="connsiteX0" fmla="*/ 32593 w 37924"/>
                <a:gd name="connsiteY0" fmla="*/ 31319 h 37920"/>
                <a:gd name="connsiteX1" fmla="*/ 29785 w 37924"/>
                <a:gd name="connsiteY1" fmla="*/ 4576 h 37920"/>
                <a:gd name="connsiteX2" fmla="*/ 3064 w 37924"/>
                <a:gd name="connsiteY2" fmla="*/ 7467 h 37920"/>
                <a:gd name="connsiteX3" fmla="*/ 5952 w 37924"/>
                <a:gd name="connsiteY3" fmla="*/ 34130 h 37920"/>
                <a:gd name="connsiteX4" fmla="*/ 32593 w 37924"/>
                <a:gd name="connsiteY4" fmla="*/ 31319 h 37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24" h="37920">
                  <a:moveTo>
                    <a:pt x="32593" y="31319"/>
                  </a:moveTo>
                  <a:cubicBezTo>
                    <a:pt x="39179" y="23095"/>
                    <a:pt x="37912" y="11167"/>
                    <a:pt x="29785" y="4576"/>
                  </a:cubicBezTo>
                  <a:cubicBezTo>
                    <a:pt x="21567" y="-1948"/>
                    <a:pt x="9650" y="-681"/>
                    <a:pt x="3064" y="7467"/>
                  </a:cubicBezTo>
                  <a:cubicBezTo>
                    <a:pt x="-3454" y="15678"/>
                    <a:pt x="-2233" y="27606"/>
                    <a:pt x="5952" y="34130"/>
                  </a:cubicBezTo>
                  <a:cubicBezTo>
                    <a:pt x="14090" y="40721"/>
                    <a:pt x="25995" y="39383"/>
                    <a:pt x="32593" y="31319"/>
                  </a:cubicBezTo>
                </a:path>
              </a:pathLst>
            </a:custGeom>
            <a:gradFill flip="none" rotWithShape="1">
              <a:gsLst>
                <a:gs pos="9000">
                  <a:srgbClr val="27FAEF">
                    <a:alpha val="54902"/>
                  </a:srgbClr>
                </a:gs>
                <a:gs pos="90000">
                  <a:srgbClr val="FFA500">
                    <a:alpha val="3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1"/>
              <a:endParaRPr lang="en-GB"/>
            </a:p>
          </p:txBody>
        </p:sp>
      </p:grpSp>
      <p:grpSp>
        <p:nvGrpSpPr>
          <p:cNvPr id="2633" name="Group 2632">
            <a:extLst>
              <a:ext uri="{FF2B5EF4-FFF2-40B4-BE49-F238E27FC236}">
                <a16:creationId xmlns:a16="http://schemas.microsoft.com/office/drawing/2014/main" id="{E676871F-866B-B119-F38F-700FCEF56FFE}"/>
              </a:ext>
            </a:extLst>
          </p:cNvPr>
          <p:cNvGrpSpPr/>
          <p:nvPr/>
        </p:nvGrpSpPr>
        <p:grpSpPr>
          <a:xfrm>
            <a:off x="9074718" y="369775"/>
            <a:ext cx="370172" cy="500265"/>
            <a:chOff x="1584267" y="3008029"/>
            <a:chExt cx="1147710" cy="1353409"/>
          </a:xfrm>
          <a:gradFill>
            <a:gsLst>
              <a:gs pos="9000">
                <a:srgbClr val="27FAEF">
                  <a:lumMod val="0"/>
                  <a:lumOff val="100000"/>
                  <a:alpha val="8000"/>
                </a:srgbClr>
              </a:gs>
              <a:gs pos="90000">
                <a:srgbClr val="FFA500">
                  <a:alpha val="18000"/>
                  <a:lumMod val="0"/>
                  <a:lumOff val="100000"/>
                </a:srgbClr>
              </a:gs>
            </a:gsLst>
            <a:path path="circle">
              <a:fillToRect l="100000" t="100000"/>
            </a:path>
          </a:gradFill>
        </p:grpSpPr>
        <p:sp>
          <p:nvSpPr>
            <p:cNvPr id="2619" name="Freeform 2618">
              <a:extLst>
                <a:ext uri="{FF2B5EF4-FFF2-40B4-BE49-F238E27FC236}">
                  <a16:creationId xmlns:a16="http://schemas.microsoft.com/office/drawing/2014/main" id="{2650D50A-B874-1A71-097A-84359303E89B}"/>
                </a:ext>
              </a:extLst>
            </p:cNvPr>
            <p:cNvSpPr/>
            <p:nvPr/>
          </p:nvSpPr>
          <p:spPr>
            <a:xfrm>
              <a:off x="1584688" y="3979566"/>
              <a:ext cx="1147289" cy="381872"/>
            </a:xfrm>
            <a:custGeom>
              <a:avLst/>
              <a:gdLst>
                <a:gd name="connsiteX0" fmla="*/ 1147097 w 1147289"/>
                <a:gd name="connsiteY0" fmla="*/ 190584 h 381872"/>
                <a:gd name="connsiteX1" fmla="*/ 573452 w 1147289"/>
                <a:gd name="connsiteY1" fmla="*/ 381519 h 381872"/>
                <a:gd name="connsiteX2" fmla="*/ -193 w 1147289"/>
                <a:gd name="connsiteY2" fmla="*/ 190584 h 381872"/>
                <a:gd name="connsiteX3" fmla="*/ 573452 w 1147289"/>
                <a:gd name="connsiteY3" fmla="*/ -354 h 381872"/>
                <a:gd name="connsiteX4" fmla="*/ 1147097 w 1147289"/>
                <a:gd name="connsiteY4" fmla="*/ 190584 h 381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89" h="381872">
                  <a:moveTo>
                    <a:pt x="1147097" y="190584"/>
                  </a:moveTo>
                  <a:cubicBezTo>
                    <a:pt x="1147097" y="296018"/>
                    <a:pt x="890286" y="381519"/>
                    <a:pt x="573452" y="381519"/>
                  </a:cubicBezTo>
                  <a:cubicBezTo>
                    <a:pt x="256653" y="381519"/>
                    <a:pt x="-193" y="296018"/>
                    <a:pt x="-193" y="190584"/>
                  </a:cubicBezTo>
                  <a:cubicBezTo>
                    <a:pt x="-193" y="85147"/>
                    <a:pt x="256619" y="-354"/>
                    <a:pt x="573452" y="-354"/>
                  </a:cubicBezTo>
                  <a:cubicBezTo>
                    <a:pt x="890251" y="-354"/>
                    <a:pt x="1147097" y="85147"/>
                    <a:pt x="1147097" y="190584"/>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631" name="Freeform 2630">
              <a:extLst>
                <a:ext uri="{FF2B5EF4-FFF2-40B4-BE49-F238E27FC236}">
                  <a16:creationId xmlns:a16="http://schemas.microsoft.com/office/drawing/2014/main" id="{0CCAED02-0D33-9ADF-14DC-E757C6FEF929}"/>
                </a:ext>
              </a:extLst>
            </p:cNvPr>
            <p:cNvSpPr/>
            <p:nvPr/>
          </p:nvSpPr>
          <p:spPr>
            <a:xfrm>
              <a:off x="1584925" y="3205934"/>
              <a:ext cx="1146694" cy="1086777"/>
            </a:xfrm>
            <a:custGeom>
              <a:avLst/>
              <a:gdLst>
                <a:gd name="connsiteX0" fmla="*/ 0 w 1146694"/>
                <a:gd name="connsiteY0" fmla="*/ 0 h 1086777"/>
                <a:gd name="connsiteX1" fmla="*/ 30 w 1146694"/>
                <a:gd name="connsiteY1" fmla="*/ 0 h 1086777"/>
                <a:gd name="connsiteX2" fmla="*/ 1829 w 1146694"/>
                <a:gd name="connsiteY2" fmla="*/ 0 h 1086777"/>
                <a:gd name="connsiteX3" fmla="*/ 11224 w 1146694"/>
                <a:gd name="connsiteY3" fmla="*/ 31014 h 1086777"/>
                <a:gd name="connsiteX4" fmla="*/ 573214 w 1146694"/>
                <a:gd name="connsiteY4" fmla="*/ 183474 h 1086777"/>
                <a:gd name="connsiteX5" fmla="*/ 1135205 w 1146694"/>
                <a:gd name="connsiteY5" fmla="*/ 31014 h 1086777"/>
                <a:gd name="connsiteX6" fmla="*/ 1144599 w 1146694"/>
                <a:gd name="connsiteY6" fmla="*/ 0 h 1086777"/>
                <a:gd name="connsiteX7" fmla="*/ 1146694 w 1146694"/>
                <a:gd name="connsiteY7" fmla="*/ 0 h 1086777"/>
                <a:gd name="connsiteX8" fmla="*/ 1146694 w 1146694"/>
                <a:gd name="connsiteY8" fmla="*/ 875051 h 1086777"/>
                <a:gd name="connsiteX9" fmla="*/ 1143054 w 1146694"/>
                <a:gd name="connsiteY9" fmla="*/ 875051 h 1086777"/>
                <a:gd name="connsiteX10" fmla="*/ 1146694 w 1146694"/>
                <a:gd name="connsiteY10" fmla="*/ 895959 h 1086777"/>
                <a:gd name="connsiteX11" fmla="*/ 573347 w 1146694"/>
                <a:gd name="connsiteY11" fmla="*/ 1086777 h 1086777"/>
                <a:gd name="connsiteX12" fmla="*/ 0 w 1146694"/>
                <a:gd name="connsiteY12" fmla="*/ 895959 h 1086777"/>
                <a:gd name="connsiteX13" fmla="*/ 3640 w 1146694"/>
                <a:gd name="connsiteY13" fmla="*/ 875051 h 1086777"/>
                <a:gd name="connsiteX14" fmla="*/ 0 w 1146694"/>
                <a:gd name="connsiteY14" fmla="*/ 875051 h 108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6694" h="1086777">
                  <a:moveTo>
                    <a:pt x="0" y="0"/>
                  </a:moveTo>
                  <a:lnTo>
                    <a:pt x="30" y="0"/>
                  </a:lnTo>
                  <a:lnTo>
                    <a:pt x="1829" y="0"/>
                  </a:lnTo>
                  <a:lnTo>
                    <a:pt x="11224" y="31014"/>
                  </a:lnTo>
                  <a:cubicBezTo>
                    <a:pt x="64717" y="118012"/>
                    <a:pt x="296015" y="183474"/>
                    <a:pt x="573214" y="183474"/>
                  </a:cubicBezTo>
                  <a:cubicBezTo>
                    <a:pt x="850444" y="183474"/>
                    <a:pt x="1081719" y="118012"/>
                    <a:pt x="1135205" y="31014"/>
                  </a:cubicBezTo>
                  <a:lnTo>
                    <a:pt x="1144599" y="0"/>
                  </a:lnTo>
                  <a:lnTo>
                    <a:pt x="1146694" y="0"/>
                  </a:lnTo>
                  <a:lnTo>
                    <a:pt x="1146694" y="875051"/>
                  </a:lnTo>
                  <a:lnTo>
                    <a:pt x="1143054" y="875051"/>
                  </a:lnTo>
                  <a:cubicBezTo>
                    <a:pt x="1145412" y="882088"/>
                    <a:pt x="1146694" y="888719"/>
                    <a:pt x="1146694" y="895959"/>
                  </a:cubicBezTo>
                  <a:cubicBezTo>
                    <a:pt x="1146694" y="1001401"/>
                    <a:pt x="890161" y="1086777"/>
                    <a:pt x="573347" y="1086777"/>
                  </a:cubicBezTo>
                  <a:cubicBezTo>
                    <a:pt x="256532" y="1086777"/>
                    <a:pt x="0" y="1001401"/>
                    <a:pt x="0" y="895959"/>
                  </a:cubicBezTo>
                  <a:cubicBezTo>
                    <a:pt x="0" y="888719"/>
                    <a:pt x="1282" y="882060"/>
                    <a:pt x="3640" y="875051"/>
                  </a:cubicBezTo>
                  <a:lnTo>
                    <a:pt x="0" y="875051"/>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621" name="Freeform 2620">
              <a:extLst>
                <a:ext uri="{FF2B5EF4-FFF2-40B4-BE49-F238E27FC236}">
                  <a16:creationId xmlns:a16="http://schemas.microsoft.com/office/drawing/2014/main" id="{FA4188BD-1DD9-FF79-DADE-A578E2C4F16B}"/>
                </a:ext>
              </a:extLst>
            </p:cNvPr>
            <p:cNvSpPr/>
            <p:nvPr/>
          </p:nvSpPr>
          <p:spPr>
            <a:xfrm>
              <a:off x="1584688" y="3008029"/>
              <a:ext cx="1147289" cy="381872"/>
            </a:xfrm>
            <a:custGeom>
              <a:avLst/>
              <a:gdLst>
                <a:gd name="connsiteX0" fmla="*/ 1147097 w 1147289"/>
                <a:gd name="connsiteY0" fmla="*/ 190443 h 381872"/>
                <a:gd name="connsiteX1" fmla="*/ 573452 w 1147289"/>
                <a:gd name="connsiteY1" fmla="*/ 381379 h 381872"/>
                <a:gd name="connsiteX2" fmla="*/ -193 w 1147289"/>
                <a:gd name="connsiteY2" fmla="*/ 190443 h 381872"/>
                <a:gd name="connsiteX3" fmla="*/ 573452 w 1147289"/>
                <a:gd name="connsiteY3" fmla="*/ -494 h 381872"/>
                <a:gd name="connsiteX4" fmla="*/ 1147097 w 1147289"/>
                <a:gd name="connsiteY4" fmla="*/ 190443 h 381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89" h="381872">
                  <a:moveTo>
                    <a:pt x="1147097" y="190443"/>
                  </a:moveTo>
                  <a:cubicBezTo>
                    <a:pt x="1147097" y="295877"/>
                    <a:pt x="890286" y="381379"/>
                    <a:pt x="573452" y="381379"/>
                  </a:cubicBezTo>
                  <a:cubicBezTo>
                    <a:pt x="256653" y="381379"/>
                    <a:pt x="-193" y="295877"/>
                    <a:pt x="-193" y="190443"/>
                  </a:cubicBezTo>
                  <a:cubicBezTo>
                    <a:pt x="-193" y="85007"/>
                    <a:pt x="256619" y="-494"/>
                    <a:pt x="573452" y="-494"/>
                  </a:cubicBezTo>
                  <a:cubicBezTo>
                    <a:pt x="890251" y="-494"/>
                    <a:pt x="1147097" y="85007"/>
                    <a:pt x="1147097" y="190443"/>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622" name="Freeform 2621">
              <a:extLst>
                <a:ext uri="{FF2B5EF4-FFF2-40B4-BE49-F238E27FC236}">
                  <a16:creationId xmlns:a16="http://schemas.microsoft.com/office/drawing/2014/main" id="{90DD1561-E862-4BD0-D316-9AA8D607BC9A}"/>
                </a:ext>
              </a:extLst>
            </p:cNvPr>
            <p:cNvSpPr/>
            <p:nvPr/>
          </p:nvSpPr>
          <p:spPr>
            <a:xfrm>
              <a:off x="1584267" y="3834184"/>
              <a:ext cx="1147595" cy="188113"/>
            </a:xfrm>
            <a:custGeom>
              <a:avLst/>
              <a:gdLst>
                <a:gd name="connsiteX0" fmla="*/ -215 w 1147595"/>
                <a:gd name="connsiteY0" fmla="*/ -409 h 188113"/>
                <a:gd name="connsiteX1" fmla="*/ 574035 w 1147595"/>
                <a:gd name="connsiteY1" fmla="*/ 187704 h 188113"/>
                <a:gd name="connsiteX2" fmla="*/ 1147381 w 1147595"/>
                <a:gd name="connsiteY2" fmla="*/ 490 h 188113"/>
                <a:gd name="connsiteX3" fmla="*/ 574035 w 1147595"/>
                <a:gd name="connsiteY3" fmla="*/ 144987 h 188113"/>
                <a:gd name="connsiteX4" fmla="*/ -215 w 1147595"/>
                <a:gd name="connsiteY4" fmla="*/ -409 h 188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595" h="188113">
                  <a:moveTo>
                    <a:pt x="-215" y="-409"/>
                  </a:moveTo>
                  <a:cubicBezTo>
                    <a:pt x="4066" y="103810"/>
                    <a:pt x="259900" y="187704"/>
                    <a:pt x="574035" y="187704"/>
                  </a:cubicBezTo>
                  <a:cubicBezTo>
                    <a:pt x="887267" y="187704"/>
                    <a:pt x="1141674" y="104303"/>
                    <a:pt x="1147381" y="490"/>
                  </a:cubicBezTo>
                  <a:cubicBezTo>
                    <a:pt x="1046882" y="85868"/>
                    <a:pt x="828237" y="144987"/>
                    <a:pt x="574035" y="144987"/>
                  </a:cubicBezTo>
                  <a:cubicBezTo>
                    <a:pt x="319337" y="144987"/>
                    <a:pt x="100021" y="85257"/>
                    <a:pt x="-215" y="-409"/>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623" name="Freeform 2622">
              <a:extLst>
                <a:ext uri="{FF2B5EF4-FFF2-40B4-BE49-F238E27FC236}">
                  <a16:creationId xmlns:a16="http://schemas.microsoft.com/office/drawing/2014/main" id="{281EA8FF-0F97-7DB9-39AF-118A2398A830}"/>
                </a:ext>
              </a:extLst>
            </p:cNvPr>
            <p:cNvSpPr/>
            <p:nvPr/>
          </p:nvSpPr>
          <p:spPr>
            <a:xfrm>
              <a:off x="1584267" y="3201711"/>
              <a:ext cx="1147595" cy="188113"/>
            </a:xfrm>
            <a:custGeom>
              <a:avLst/>
              <a:gdLst>
                <a:gd name="connsiteX0" fmla="*/ -215 w 1147595"/>
                <a:gd name="connsiteY0" fmla="*/ -479 h 188113"/>
                <a:gd name="connsiteX1" fmla="*/ 574035 w 1147595"/>
                <a:gd name="connsiteY1" fmla="*/ 187634 h 188113"/>
                <a:gd name="connsiteX2" fmla="*/ 1147381 w 1147595"/>
                <a:gd name="connsiteY2" fmla="*/ 421 h 188113"/>
                <a:gd name="connsiteX3" fmla="*/ 1127346 w 1147595"/>
                <a:gd name="connsiteY3" fmla="*/ 15892 h 188113"/>
                <a:gd name="connsiteX4" fmla="*/ 1126443 w 1147595"/>
                <a:gd name="connsiteY4" fmla="*/ 16794 h 188113"/>
                <a:gd name="connsiteX5" fmla="*/ 574035 w 1147595"/>
                <a:gd name="connsiteY5" fmla="*/ 156722 h 188113"/>
                <a:gd name="connsiteX6" fmla="*/ 19821 w 1147595"/>
                <a:gd name="connsiteY6" fmla="*/ 14960 h 188113"/>
                <a:gd name="connsiteX7" fmla="*/ 18016 w 1147595"/>
                <a:gd name="connsiteY7" fmla="*/ 13159 h 188113"/>
                <a:gd name="connsiteX8" fmla="*/ -185 w 1147595"/>
                <a:gd name="connsiteY8" fmla="*/ -479 h 18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7595" h="188113">
                  <a:moveTo>
                    <a:pt x="-215" y="-479"/>
                  </a:moveTo>
                  <a:cubicBezTo>
                    <a:pt x="4066" y="103740"/>
                    <a:pt x="259900" y="187634"/>
                    <a:pt x="574035" y="187634"/>
                  </a:cubicBezTo>
                  <a:cubicBezTo>
                    <a:pt x="887267" y="187634"/>
                    <a:pt x="1141674" y="104234"/>
                    <a:pt x="1147381" y="421"/>
                  </a:cubicBezTo>
                  <a:cubicBezTo>
                    <a:pt x="1141091" y="5772"/>
                    <a:pt x="1134539" y="10745"/>
                    <a:pt x="1127346" y="15892"/>
                  </a:cubicBezTo>
                  <a:cubicBezTo>
                    <a:pt x="1127113" y="16212"/>
                    <a:pt x="1126734" y="16444"/>
                    <a:pt x="1126443" y="16794"/>
                  </a:cubicBezTo>
                  <a:cubicBezTo>
                    <a:pt x="1059696" y="97546"/>
                    <a:pt x="838051" y="156722"/>
                    <a:pt x="574035" y="156722"/>
                  </a:cubicBezTo>
                  <a:cubicBezTo>
                    <a:pt x="308387" y="156722"/>
                    <a:pt x="85198" y="96529"/>
                    <a:pt x="19821" y="14960"/>
                  </a:cubicBezTo>
                  <a:cubicBezTo>
                    <a:pt x="19093" y="14439"/>
                    <a:pt x="18714" y="13682"/>
                    <a:pt x="18016" y="13159"/>
                  </a:cubicBezTo>
                  <a:cubicBezTo>
                    <a:pt x="11637" y="8505"/>
                    <a:pt x="5435" y="4318"/>
                    <a:pt x="-185" y="-479"/>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grpSp>
          <p:nvGrpSpPr>
            <p:cNvPr id="2624" name="Graphic 2501">
              <a:extLst>
                <a:ext uri="{FF2B5EF4-FFF2-40B4-BE49-F238E27FC236}">
                  <a16:creationId xmlns:a16="http://schemas.microsoft.com/office/drawing/2014/main" id="{67056825-4083-9304-F701-7076C9504A98}"/>
                </a:ext>
              </a:extLst>
            </p:cNvPr>
            <p:cNvGrpSpPr/>
            <p:nvPr/>
          </p:nvGrpSpPr>
          <p:grpSpPr>
            <a:xfrm>
              <a:off x="1584267" y="3528179"/>
              <a:ext cx="1147595" cy="494118"/>
              <a:chOff x="1584267" y="3528179"/>
              <a:chExt cx="1147595" cy="494118"/>
            </a:xfrm>
            <a:grpFill/>
          </p:grpSpPr>
          <p:grpSp>
            <p:nvGrpSpPr>
              <p:cNvPr id="2625" name="Graphic 2501">
                <a:extLst>
                  <a:ext uri="{FF2B5EF4-FFF2-40B4-BE49-F238E27FC236}">
                    <a16:creationId xmlns:a16="http://schemas.microsoft.com/office/drawing/2014/main" id="{88244D73-3131-F6FF-B6FC-BB338A8849AF}"/>
                  </a:ext>
                </a:extLst>
              </p:cNvPr>
              <p:cNvGrpSpPr/>
              <p:nvPr/>
            </p:nvGrpSpPr>
            <p:grpSpPr>
              <a:xfrm>
                <a:off x="1584267" y="3528179"/>
                <a:ext cx="1147595" cy="188113"/>
                <a:chOff x="1584267" y="3528179"/>
                <a:chExt cx="1147595" cy="188113"/>
              </a:xfrm>
              <a:grpFill/>
            </p:grpSpPr>
            <p:sp>
              <p:nvSpPr>
                <p:cNvPr id="2626" name="Freeform 2625">
                  <a:extLst>
                    <a:ext uri="{FF2B5EF4-FFF2-40B4-BE49-F238E27FC236}">
                      <a16:creationId xmlns:a16="http://schemas.microsoft.com/office/drawing/2014/main" id="{7BBDAFE9-CBD9-7532-6215-7F949CAFE177}"/>
                    </a:ext>
                  </a:extLst>
                </p:cNvPr>
                <p:cNvSpPr/>
                <p:nvPr/>
              </p:nvSpPr>
              <p:spPr>
                <a:xfrm>
                  <a:off x="1584267" y="3528179"/>
                  <a:ext cx="1147595" cy="188113"/>
                </a:xfrm>
                <a:custGeom>
                  <a:avLst/>
                  <a:gdLst>
                    <a:gd name="connsiteX0" fmla="*/ -215 w 1147595"/>
                    <a:gd name="connsiteY0" fmla="*/ -444 h 188113"/>
                    <a:gd name="connsiteX1" fmla="*/ 574035 w 1147595"/>
                    <a:gd name="connsiteY1" fmla="*/ 187670 h 188113"/>
                    <a:gd name="connsiteX2" fmla="*/ 1147381 w 1147595"/>
                    <a:gd name="connsiteY2" fmla="*/ 456 h 188113"/>
                    <a:gd name="connsiteX3" fmla="*/ 574035 w 1147595"/>
                    <a:gd name="connsiteY3" fmla="*/ 144952 h 188113"/>
                    <a:gd name="connsiteX4" fmla="*/ -215 w 1147595"/>
                    <a:gd name="connsiteY4" fmla="*/ -444 h 188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595" h="188113">
                      <a:moveTo>
                        <a:pt x="-215" y="-444"/>
                      </a:moveTo>
                      <a:cubicBezTo>
                        <a:pt x="4066" y="103776"/>
                        <a:pt x="259900" y="187670"/>
                        <a:pt x="574035" y="187670"/>
                      </a:cubicBezTo>
                      <a:cubicBezTo>
                        <a:pt x="887267" y="187670"/>
                        <a:pt x="1141674" y="104269"/>
                        <a:pt x="1147381" y="456"/>
                      </a:cubicBezTo>
                      <a:cubicBezTo>
                        <a:pt x="1046882" y="85834"/>
                        <a:pt x="828237" y="144952"/>
                        <a:pt x="574035" y="144952"/>
                      </a:cubicBezTo>
                      <a:cubicBezTo>
                        <a:pt x="319337" y="144952"/>
                        <a:pt x="100021" y="85223"/>
                        <a:pt x="-215" y="-444"/>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627" name="Freeform 2626">
                  <a:extLst>
                    <a:ext uri="{FF2B5EF4-FFF2-40B4-BE49-F238E27FC236}">
                      <a16:creationId xmlns:a16="http://schemas.microsoft.com/office/drawing/2014/main" id="{6F621FF1-D869-36C4-E817-B0FD1507DCD9}"/>
                    </a:ext>
                  </a:extLst>
                </p:cNvPr>
                <p:cNvSpPr/>
                <p:nvPr/>
              </p:nvSpPr>
              <p:spPr>
                <a:xfrm>
                  <a:off x="1584267" y="3528179"/>
                  <a:ext cx="1147595" cy="188113"/>
                </a:xfrm>
                <a:custGeom>
                  <a:avLst/>
                  <a:gdLst>
                    <a:gd name="connsiteX0" fmla="*/ -215 w 1147595"/>
                    <a:gd name="connsiteY0" fmla="*/ -444 h 188113"/>
                    <a:gd name="connsiteX1" fmla="*/ 574035 w 1147595"/>
                    <a:gd name="connsiteY1" fmla="*/ 187670 h 188113"/>
                    <a:gd name="connsiteX2" fmla="*/ 1147381 w 1147595"/>
                    <a:gd name="connsiteY2" fmla="*/ 456 h 188113"/>
                    <a:gd name="connsiteX3" fmla="*/ 1142839 w 1147595"/>
                    <a:gd name="connsiteY3" fmla="*/ 4091 h 188113"/>
                    <a:gd name="connsiteX4" fmla="*/ 574064 w 1147595"/>
                    <a:gd name="connsiteY4" fmla="*/ 170397 h 188113"/>
                    <a:gd name="connsiteX5" fmla="*/ 3455 w 1147595"/>
                    <a:gd name="connsiteY5" fmla="*/ 2290 h 188113"/>
                    <a:gd name="connsiteX6" fmla="*/ -185 w 1147595"/>
                    <a:gd name="connsiteY6" fmla="*/ -444 h 18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7595" h="188113">
                      <a:moveTo>
                        <a:pt x="-215" y="-444"/>
                      </a:moveTo>
                      <a:cubicBezTo>
                        <a:pt x="4066" y="103776"/>
                        <a:pt x="259900" y="187670"/>
                        <a:pt x="574035" y="187670"/>
                      </a:cubicBezTo>
                      <a:cubicBezTo>
                        <a:pt x="887267" y="187670"/>
                        <a:pt x="1141674" y="104269"/>
                        <a:pt x="1147381" y="456"/>
                      </a:cubicBezTo>
                      <a:cubicBezTo>
                        <a:pt x="1145925" y="1707"/>
                        <a:pt x="1144324" y="2900"/>
                        <a:pt x="1142839" y="4091"/>
                      </a:cubicBezTo>
                      <a:cubicBezTo>
                        <a:pt x="1106669" y="97931"/>
                        <a:pt x="865862" y="170397"/>
                        <a:pt x="574064" y="170397"/>
                      </a:cubicBezTo>
                      <a:cubicBezTo>
                        <a:pt x="279557" y="170397"/>
                        <a:pt x="36245" y="97377"/>
                        <a:pt x="3455" y="2290"/>
                      </a:cubicBezTo>
                      <a:cubicBezTo>
                        <a:pt x="2290" y="1358"/>
                        <a:pt x="921" y="515"/>
                        <a:pt x="-185" y="-444"/>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grpSp>
          <p:sp>
            <p:nvSpPr>
              <p:cNvPr id="2628" name="Freeform 2627">
                <a:extLst>
                  <a:ext uri="{FF2B5EF4-FFF2-40B4-BE49-F238E27FC236}">
                    <a16:creationId xmlns:a16="http://schemas.microsoft.com/office/drawing/2014/main" id="{6D877DEF-510E-636C-30CA-5A8F59BF60B0}"/>
                  </a:ext>
                </a:extLst>
              </p:cNvPr>
              <p:cNvSpPr/>
              <p:nvPr/>
            </p:nvSpPr>
            <p:spPr>
              <a:xfrm>
                <a:off x="1584267" y="3834184"/>
                <a:ext cx="1147595" cy="188113"/>
              </a:xfrm>
              <a:custGeom>
                <a:avLst/>
                <a:gdLst>
                  <a:gd name="connsiteX0" fmla="*/ -215 w 1147595"/>
                  <a:gd name="connsiteY0" fmla="*/ -409 h 188113"/>
                  <a:gd name="connsiteX1" fmla="*/ 574035 w 1147595"/>
                  <a:gd name="connsiteY1" fmla="*/ 187704 h 188113"/>
                  <a:gd name="connsiteX2" fmla="*/ 1147381 w 1147595"/>
                  <a:gd name="connsiteY2" fmla="*/ 490 h 188113"/>
                  <a:gd name="connsiteX3" fmla="*/ 1142839 w 1147595"/>
                  <a:gd name="connsiteY3" fmla="*/ 4125 h 188113"/>
                  <a:gd name="connsiteX4" fmla="*/ 574064 w 1147595"/>
                  <a:gd name="connsiteY4" fmla="*/ 170431 h 188113"/>
                  <a:gd name="connsiteX5" fmla="*/ 3455 w 1147595"/>
                  <a:gd name="connsiteY5" fmla="*/ 2324 h 188113"/>
                  <a:gd name="connsiteX6" fmla="*/ -185 w 1147595"/>
                  <a:gd name="connsiteY6" fmla="*/ -409 h 18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7595" h="188113">
                    <a:moveTo>
                      <a:pt x="-215" y="-409"/>
                    </a:moveTo>
                    <a:cubicBezTo>
                      <a:pt x="4066" y="103810"/>
                      <a:pt x="259900" y="187704"/>
                      <a:pt x="574035" y="187704"/>
                    </a:cubicBezTo>
                    <a:cubicBezTo>
                      <a:pt x="887267" y="187704"/>
                      <a:pt x="1141674" y="104303"/>
                      <a:pt x="1147381" y="490"/>
                    </a:cubicBezTo>
                    <a:cubicBezTo>
                      <a:pt x="1145925" y="1742"/>
                      <a:pt x="1144324" y="2934"/>
                      <a:pt x="1142839" y="4125"/>
                    </a:cubicBezTo>
                    <a:cubicBezTo>
                      <a:pt x="1106669" y="97965"/>
                      <a:pt x="865862" y="170431"/>
                      <a:pt x="574064" y="170431"/>
                    </a:cubicBezTo>
                    <a:cubicBezTo>
                      <a:pt x="279557" y="170431"/>
                      <a:pt x="36245" y="97412"/>
                      <a:pt x="3455" y="2324"/>
                    </a:cubicBezTo>
                    <a:cubicBezTo>
                      <a:pt x="2290" y="1392"/>
                      <a:pt x="921" y="549"/>
                      <a:pt x="-185" y="-409"/>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grpSp>
        <p:sp>
          <p:nvSpPr>
            <p:cNvPr id="2629" name="Freeform 2628">
              <a:extLst>
                <a:ext uri="{FF2B5EF4-FFF2-40B4-BE49-F238E27FC236}">
                  <a16:creationId xmlns:a16="http://schemas.microsoft.com/office/drawing/2014/main" id="{94C5B998-6ADE-D7E7-CE2D-DD61EE218233}"/>
                </a:ext>
              </a:extLst>
            </p:cNvPr>
            <p:cNvSpPr/>
            <p:nvPr/>
          </p:nvSpPr>
          <p:spPr>
            <a:xfrm>
              <a:off x="1587762" y="4149693"/>
              <a:ext cx="1139383" cy="168107"/>
            </a:xfrm>
            <a:custGeom>
              <a:avLst/>
              <a:gdLst>
                <a:gd name="connsiteX0" fmla="*/ -215 w 1139383"/>
                <a:gd name="connsiteY0" fmla="*/ -376 h 168107"/>
                <a:gd name="connsiteX1" fmla="*/ 570394 w 1139383"/>
                <a:gd name="connsiteY1" fmla="*/ 167731 h 168107"/>
                <a:gd name="connsiteX2" fmla="*/ 1139169 w 1139383"/>
                <a:gd name="connsiteY2" fmla="*/ 1427 h 168107"/>
                <a:gd name="connsiteX3" fmla="*/ 570394 w 1139383"/>
                <a:gd name="connsiteY3" fmla="*/ 142287 h 168107"/>
                <a:gd name="connsiteX4" fmla="*/ -215 w 1139383"/>
                <a:gd name="connsiteY4" fmla="*/ -376 h 168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9383" h="168107">
                  <a:moveTo>
                    <a:pt x="-215" y="-376"/>
                  </a:moveTo>
                  <a:cubicBezTo>
                    <a:pt x="32576" y="94714"/>
                    <a:pt x="275887" y="167731"/>
                    <a:pt x="570394" y="167731"/>
                  </a:cubicBezTo>
                  <a:cubicBezTo>
                    <a:pt x="862222" y="167731"/>
                    <a:pt x="1103000" y="95266"/>
                    <a:pt x="1139169" y="1427"/>
                  </a:cubicBezTo>
                  <a:cubicBezTo>
                    <a:pt x="1036778" y="84826"/>
                    <a:pt x="820899" y="142287"/>
                    <a:pt x="570394" y="142287"/>
                  </a:cubicBezTo>
                  <a:cubicBezTo>
                    <a:pt x="318551" y="142287"/>
                    <a:pt x="101536" y="83750"/>
                    <a:pt x="-215" y="-376"/>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632" name="Freeform 2631">
              <a:extLst>
                <a:ext uri="{FF2B5EF4-FFF2-40B4-BE49-F238E27FC236}">
                  <a16:creationId xmlns:a16="http://schemas.microsoft.com/office/drawing/2014/main" id="{94020FA4-DA44-05C5-4681-7D8AE510550F}"/>
                </a:ext>
              </a:extLst>
            </p:cNvPr>
            <p:cNvSpPr/>
            <p:nvPr/>
          </p:nvSpPr>
          <p:spPr>
            <a:xfrm>
              <a:off x="1584688" y="3008029"/>
              <a:ext cx="1147289" cy="381872"/>
            </a:xfrm>
            <a:custGeom>
              <a:avLst/>
              <a:gdLst>
                <a:gd name="connsiteX0" fmla="*/ 1147097 w 1147289"/>
                <a:gd name="connsiteY0" fmla="*/ 190443 h 381872"/>
                <a:gd name="connsiteX1" fmla="*/ 573452 w 1147289"/>
                <a:gd name="connsiteY1" fmla="*/ 381379 h 381872"/>
                <a:gd name="connsiteX2" fmla="*/ -193 w 1147289"/>
                <a:gd name="connsiteY2" fmla="*/ 190443 h 381872"/>
                <a:gd name="connsiteX3" fmla="*/ 573452 w 1147289"/>
                <a:gd name="connsiteY3" fmla="*/ -494 h 381872"/>
                <a:gd name="connsiteX4" fmla="*/ 1147097 w 1147289"/>
                <a:gd name="connsiteY4" fmla="*/ 190443 h 381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289" h="381872">
                  <a:moveTo>
                    <a:pt x="1147097" y="190443"/>
                  </a:moveTo>
                  <a:cubicBezTo>
                    <a:pt x="1147097" y="295877"/>
                    <a:pt x="890286" y="381379"/>
                    <a:pt x="573452" y="381379"/>
                  </a:cubicBezTo>
                  <a:cubicBezTo>
                    <a:pt x="256653" y="381379"/>
                    <a:pt x="-193" y="295877"/>
                    <a:pt x="-193" y="190443"/>
                  </a:cubicBezTo>
                  <a:cubicBezTo>
                    <a:pt x="-193" y="85007"/>
                    <a:pt x="256619" y="-494"/>
                    <a:pt x="573452" y="-494"/>
                  </a:cubicBezTo>
                  <a:cubicBezTo>
                    <a:pt x="890251" y="-494"/>
                    <a:pt x="1147097" y="85007"/>
                    <a:pt x="1147097" y="190443"/>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grpSp>
    </p:spTree>
    <p:extLst>
      <p:ext uri="{BB962C8B-B14F-4D97-AF65-F5344CB8AC3E}">
        <p14:creationId xmlns:p14="http://schemas.microsoft.com/office/powerpoint/2010/main" val="3428873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A2187-BEE4-8B63-B68E-5E255326C6D3}"/>
              </a:ext>
            </a:extLst>
          </p:cNvPr>
          <p:cNvSpPr txBox="1"/>
          <p:nvPr/>
        </p:nvSpPr>
        <p:spPr>
          <a:xfrm>
            <a:off x="432256" y="453875"/>
            <a:ext cx="4946181" cy="2346359"/>
          </a:xfrm>
          <a:prstGeom prst="rect">
            <a:avLst/>
          </a:prstGeom>
          <a:noFill/>
        </p:spPr>
        <p:txBody>
          <a:bodyPr wrap="square" lIns="216000" tIns="0" rIns="0" bIns="0" anchor="ctr" anchorCtr="0">
            <a:noAutofit/>
          </a:bodyPr>
          <a:lstStyle/>
          <a:p>
            <a:r>
              <a:rPr lang="en-GB" sz="8000" dirty="0">
                <a:solidFill>
                  <a:srgbClr val="98D3D3"/>
                </a:solidFill>
                <a:latin typeface="Gotham Medium" pitchFamily="2" charset="0"/>
                <a:cs typeface="Gotham Medium" pitchFamily="2" charset="0"/>
              </a:rPr>
              <a:t>Data</a:t>
            </a:r>
          </a:p>
          <a:p>
            <a:r>
              <a:rPr lang="en-GB" sz="8000" dirty="0">
                <a:solidFill>
                  <a:srgbClr val="98D3D3"/>
                </a:solidFill>
                <a:latin typeface="Gotham Medium" pitchFamily="2" charset="0"/>
                <a:cs typeface="Gotham Medium" pitchFamily="2" charset="0"/>
              </a:rPr>
              <a:t>Cleaning</a:t>
            </a: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a:extLst>
              <a:ext uri="{FF2B5EF4-FFF2-40B4-BE49-F238E27FC236}">
                <a16:creationId xmlns:a16="http://schemas.microsoft.com/office/drawing/2014/main" id="{97B7A50A-C4A1-2D1B-D977-6B8FB60649F4}"/>
              </a:ext>
            </a:extLst>
          </p:cNvPr>
          <p:cNvSpPr/>
          <p:nvPr/>
        </p:nvSpPr>
        <p:spPr>
          <a:xfrm>
            <a:off x="6680300" y="1697988"/>
            <a:ext cx="3928980" cy="3594942"/>
          </a:xfrm>
          <a:prstGeom prst="rect">
            <a:avLst/>
          </a:prstGeom>
          <a:gradFill flip="none" rotWithShape="1">
            <a:gsLst>
              <a:gs pos="9000">
                <a:srgbClr val="33EEE0"/>
              </a:gs>
              <a:gs pos="90000">
                <a:srgbClr val="BE9B29"/>
              </a:gs>
            </a:gsLst>
            <a:lin ang="13500000" scaled="1"/>
            <a:tileRect/>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2" name="Rectangle 61">
            <a:extLst>
              <a:ext uri="{FF2B5EF4-FFF2-40B4-BE49-F238E27FC236}">
                <a16:creationId xmlns:a16="http://schemas.microsoft.com/office/drawing/2014/main" id="{9D03DEC2-6021-D521-4AA1-4D64C1FF2763}"/>
              </a:ext>
            </a:extLst>
          </p:cNvPr>
          <p:cNvSpPr/>
          <p:nvPr/>
        </p:nvSpPr>
        <p:spPr>
          <a:xfrm>
            <a:off x="6680299" y="1542042"/>
            <a:ext cx="3928980" cy="3594942"/>
          </a:xfrm>
          <a:prstGeom prst="rect">
            <a:avLst/>
          </a:prstGeom>
          <a:gradFill flip="none" rotWithShape="1">
            <a:gsLst>
              <a:gs pos="9000">
                <a:srgbClr val="33EEE0"/>
              </a:gs>
              <a:gs pos="90000">
                <a:srgbClr val="BE9B29"/>
              </a:gs>
            </a:gsLst>
            <a:lin ang="13500000" scaled="1"/>
            <a:tileRect/>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3" name="Rectangle 62">
            <a:extLst>
              <a:ext uri="{FF2B5EF4-FFF2-40B4-BE49-F238E27FC236}">
                <a16:creationId xmlns:a16="http://schemas.microsoft.com/office/drawing/2014/main" id="{E68915C4-B312-250D-78F3-F04EE63D576B}"/>
              </a:ext>
            </a:extLst>
          </p:cNvPr>
          <p:cNvSpPr/>
          <p:nvPr/>
        </p:nvSpPr>
        <p:spPr>
          <a:xfrm>
            <a:off x="6680298" y="1386096"/>
            <a:ext cx="3928980" cy="3594942"/>
          </a:xfrm>
          <a:prstGeom prst="rect">
            <a:avLst/>
          </a:prstGeom>
          <a:gradFill flip="none" rotWithShape="1">
            <a:gsLst>
              <a:gs pos="9000">
                <a:srgbClr val="33EEE0"/>
              </a:gs>
              <a:gs pos="90000">
                <a:srgbClr val="BE9B29"/>
              </a:gs>
            </a:gsLst>
            <a:lin ang="13500000" scaled="1"/>
            <a:tileRect/>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496" name="Rectangle 2495">
            <a:extLst>
              <a:ext uri="{FF2B5EF4-FFF2-40B4-BE49-F238E27FC236}">
                <a16:creationId xmlns:a16="http://schemas.microsoft.com/office/drawing/2014/main" id="{94978D3D-BC34-81E4-E08D-C874A580EF98}"/>
              </a:ext>
            </a:extLst>
          </p:cNvPr>
          <p:cNvSpPr/>
          <p:nvPr/>
        </p:nvSpPr>
        <p:spPr>
          <a:xfrm>
            <a:off x="6680297" y="1230150"/>
            <a:ext cx="3928980" cy="3594942"/>
          </a:xfrm>
          <a:prstGeom prst="rect">
            <a:avLst/>
          </a:prstGeom>
          <a:gradFill flip="none" rotWithShape="1">
            <a:gsLst>
              <a:gs pos="9000">
                <a:srgbClr val="33EEE0"/>
              </a:gs>
              <a:gs pos="90000">
                <a:srgbClr val="BE9B29"/>
              </a:gs>
            </a:gsLst>
            <a:lin ang="13500000" scaled="1"/>
            <a:tileRect/>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497" name="Rectangle 2496">
            <a:extLst>
              <a:ext uri="{FF2B5EF4-FFF2-40B4-BE49-F238E27FC236}">
                <a16:creationId xmlns:a16="http://schemas.microsoft.com/office/drawing/2014/main" id="{8BD76E75-52BB-504B-D450-74B574BD6A24}"/>
              </a:ext>
            </a:extLst>
          </p:cNvPr>
          <p:cNvSpPr/>
          <p:nvPr/>
        </p:nvSpPr>
        <p:spPr>
          <a:xfrm>
            <a:off x="6680296" y="1074204"/>
            <a:ext cx="3928980" cy="3594942"/>
          </a:xfrm>
          <a:prstGeom prst="rect">
            <a:avLst/>
          </a:prstGeom>
          <a:gradFill flip="none" rotWithShape="1">
            <a:gsLst>
              <a:gs pos="9000">
                <a:srgbClr val="33EEE0"/>
              </a:gs>
              <a:gs pos="90000">
                <a:srgbClr val="BE9B29"/>
              </a:gs>
            </a:gsLst>
            <a:lin ang="13500000" scaled="1"/>
            <a:tileRect/>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498" name="Rectangle 2497">
            <a:extLst>
              <a:ext uri="{FF2B5EF4-FFF2-40B4-BE49-F238E27FC236}">
                <a16:creationId xmlns:a16="http://schemas.microsoft.com/office/drawing/2014/main" id="{F9A59DD0-FCCA-526B-F883-98AC62C89C39}"/>
              </a:ext>
            </a:extLst>
          </p:cNvPr>
          <p:cNvSpPr/>
          <p:nvPr/>
        </p:nvSpPr>
        <p:spPr>
          <a:xfrm>
            <a:off x="6680295" y="918258"/>
            <a:ext cx="3928980" cy="3594942"/>
          </a:xfrm>
          <a:prstGeom prst="rect">
            <a:avLst/>
          </a:prstGeom>
          <a:gradFill flip="none" rotWithShape="1">
            <a:gsLst>
              <a:gs pos="9000">
                <a:srgbClr val="33EEE0"/>
              </a:gs>
              <a:gs pos="90000">
                <a:srgbClr val="BE9B29"/>
              </a:gs>
            </a:gsLst>
            <a:lin ang="13500000" scaled="1"/>
            <a:tileRect/>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Tree>
    <p:extLst>
      <p:ext uri="{BB962C8B-B14F-4D97-AF65-F5344CB8AC3E}">
        <p14:creationId xmlns:p14="http://schemas.microsoft.com/office/powerpoint/2010/main" val="3208047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A2187-BEE4-8B63-B68E-5E255326C6D3}"/>
              </a:ext>
            </a:extLst>
          </p:cNvPr>
          <p:cNvSpPr txBox="1"/>
          <p:nvPr/>
        </p:nvSpPr>
        <p:spPr>
          <a:xfrm>
            <a:off x="432256" y="453875"/>
            <a:ext cx="4946181" cy="2346359"/>
          </a:xfrm>
          <a:prstGeom prst="rect">
            <a:avLst/>
          </a:prstGeom>
          <a:noFill/>
        </p:spPr>
        <p:txBody>
          <a:bodyPr wrap="square" lIns="216000" tIns="0" rIns="0" bIns="0" anchor="ctr" anchorCtr="0">
            <a:noAutofit/>
          </a:bodyPr>
          <a:lstStyle/>
          <a:p>
            <a:r>
              <a:rPr lang="en-GB" sz="3600" dirty="0">
                <a:solidFill>
                  <a:srgbClr val="98D3D3"/>
                </a:solidFill>
                <a:latin typeface="Gotham Medium" pitchFamily="2" charset="0"/>
                <a:cs typeface="Gotham Medium" pitchFamily="2" charset="0"/>
              </a:rPr>
              <a:t>Data</a:t>
            </a:r>
          </a:p>
          <a:p>
            <a:r>
              <a:rPr lang="en-GB" sz="3600" dirty="0">
                <a:solidFill>
                  <a:srgbClr val="98D3D3"/>
                </a:solidFill>
                <a:latin typeface="Gotham Medium" pitchFamily="2" charset="0"/>
                <a:cs typeface="Gotham Medium" pitchFamily="2" charset="0"/>
              </a:rPr>
              <a:t>Cleaning</a:t>
            </a: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a:extLst>
              <a:ext uri="{FF2B5EF4-FFF2-40B4-BE49-F238E27FC236}">
                <a16:creationId xmlns:a16="http://schemas.microsoft.com/office/drawing/2014/main" id="{97B7A50A-C4A1-2D1B-D977-6B8FB60649F4}"/>
              </a:ext>
            </a:extLst>
          </p:cNvPr>
          <p:cNvSpPr/>
          <p:nvPr/>
        </p:nvSpPr>
        <p:spPr>
          <a:xfrm>
            <a:off x="6680300" y="2753064"/>
            <a:ext cx="3928980" cy="3594942"/>
          </a:xfrm>
          <a:prstGeom prst="rect">
            <a:avLst/>
          </a:prstGeom>
          <a:gradFill flip="none" rotWithShape="1">
            <a:gsLst>
              <a:gs pos="0">
                <a:srgbClr val="27FAEF">
                  <a:alpha val="54902"/>
                </a:srgbClr>
              </a:gs>
              <a:gs pos="82000">
                <a:srgbClr val="FFA500">
                  <a:alpha val="36000"/>
                </a:srgbClr>
              </a:gs>
            </a:gsLst>
            <a:lin ang="13500000" scaled="1"/>
            <a:tileRect/>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2" name="Rectangle 61">
            <a:extLst>
              <a:ext uri="{FF2B5EF4-FFF2-40B4-BE49-F238E27FC236}">
                <a16:creationId xmlns:a16="http://schemas.microsoft.com/office/drawing/2014/main" id="{9D03DEC2-6021-D521-4AA1-4D64C1FF2763}"/>
              </a:ext>
            </a:extLst>
          </p:cNvPr>
          <p:cNvSpPr/>
          <p:nvPr/>
        </p:nvSpPr>
        <p:spPr>
          <a:xfrm>
            <a:off x="6680299" y="2222030"/>
            <a:ext cx="3928980" cy="3594942"/>
          </a:xfrm>
          <a:prstGeom prst="rect">
            <a:avLst/>
          </a:prstGeom>
          <a:gradFill flip="none" rotWithShape="1">
            <a:gsLst>
              <a:gs pos="0">
                <a:srgbClr val="27FAEF">
                  <a:alpha val="54902"/>
                </a:srgbClr>
              </a:gs>
              <a:gs pos="82000">
                <a:srgbClr val="FFA500">
                  <a:alpha val="36000"/>
                </a:srgbClr>
              </a:gs>
            </a:gsLst>
            <a:lin ang="13500000" scaled="1"/>
            <a:tileRect/>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3" name="Rectangle 62">
            <a:extLst>
              <a:ext uri="{FF2B5EF4-FFF2-40B4-BE49-F238E27FC236}">
                <a16:creationId xmlns:a16="http://schemas.microsoft.com/office/drawing/2014/main" id="{E68915C4-B312-250D-78F3-F04EE63D576B}"/>
              </a:ext>
            </a:extLst>
          </p:cNvPr>
          <p:cNvSpPr/>
          <p:nvPr/>
        </p:nvSpPr>
        <p:spPr>
          <a:xfrm>
            <a:off x="6680298" y="1690995"/>
            <a:ext cx="3928980" cy="3594942"/>
          </a:xfrm>
          <a:prstGeom prst="rect">
            <a:avLst/>
          </a:prstGeom>
          <a:gradFill flip="none" rotWithShape="1">
            <a:gsLst>
              <a:gs pos="0">
                <a:srgbClr val="27FAEF">
                  <a:alpha val="54902"/>
                </a:srgbClr>
              </a:gs>
              <a:gs pos="82000">
                <a:srgbClr val="FFA500">
                  <a:alpha val="36000"/>
                </a:srgbClr>
              </a:gs>
            </a:gsLst>
            <a:lin ang="13500000" scaled="1"/>
            <a:tileRect/>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496" name="Rectangle 2495">
            <a:extLst>
              <a:ext uri="{FF2B5EF4-FFF2-40B4-BE49-F238E27FC236}">
                <a16:creationId xmlns:a16="http://schemas.microsoft.com/office/drawing/2014/main" id="{94978D3D-BC34-81E4-E08D-C874A580EF98}"/>
              </a:ext>
            </a:extLst>
          </p:cNvPr>
          <p:cNvSpPr/>
          <p:nvPr/>
        </p:nvSpPr>
        <p:spPr>
          <a:xfrm>
            <a:off x="6680297" y="1159960"/>
            <a:ext cx="3928980" cy="3594942"/>
          </a:xfrm>
          <a:prstGeom prst="rect">
            <a:avLst/>
          </a:prstGeom>
          <a:gradFill flip="none" rotWithShape="1">
            <a:gsLst>
              <a:gs pos="0">
                <a:srgbClr val="27FAEF">
                  <a:alpha val="54902"/>
                </a:srgbClr>
              </a:gs>
              <a:gs pos="82000">
                <a:srgbClr val="FFA500">
                  <a:alpha val="36000"/>
                </a:srgbClr>
              </a:gs>
            </a:gsLst>
            <a:lin ang="13500000" scaled="1"/>
            <a:tileRect/>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497" name="Rectangle 2496">
            <a:extLst>
              <a:ext uri="{FF2B5EF4-FFF2-40B4-BE49-F238E27FC236}">
                <a16:creationId xmlns:a16="http://schemas.microsoft.com/office/drawing/2014/main" id="{8BD76E75-52BB-504B-D450-74B574BD6A24}"/>
              </a:ext>
            </a:extLst>
          </p:cNvPr>
          <p:cNvSpPr/>
          <p:nvPr/>
        </p:nvSpPr>
        <p:spPr>
          <a:xfrm>
            <a:off x="6680296" y="628925"/>
            <a:ext cx="3928980" cy="3594942"/>
          </a:xfrm>
          <a:prstGeom prst="rect">
            <a:avLst/>
          </a:prstGeom>
          <a:gradFill flip="none" rotWithShape="1">
            <a:gsLst>
              <a:gs pos="0">
                <a:srgbClr val="27FAEF">
                  <a:alpha val="54902"/>
                </a:srgbClr>
              </a:gs>
              <a:gs pos="82000">
                <a:srgbClr val="FFA500">
                  <a:alpha val="36000"/>
                </a:srgbClr>
              </a:gs>
            </a:gsLst>
            <a:lin ang="13500000" scaled="1"/>
            <a:tileRect/>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498" name="Rectangle 2497">
            <a:extLst>
              <a:ext uri="{FF2B5EF4-FFF2-40B4-BE49-F238E27FC236}">
                <a16:creationId xmlns:a16="http://schemas.microsoft.com/office/drawing/2014/main" id="{F9A59DD0-FCCA-526B-F883-98AC62C89C39}"/>
              </a:ext>
            </a:extLst>
          </p:cNvPr>
          <p:cNvSpPr/>
          <p:nvPr/>
        </p:nvSpPr>
        <p:spPr>
          <a:xfrm>
            <a:off x="6680295" y="97890"/>
            <a:ext cx="3928980" cy="3594942"/>
          </a:xfrm>
          <a:prstGeom prst="rect">
            <a:avLst/>
          </a:prstGeom>
          <a:gradFill flip="none" rotWithShape="1">
            <a:gsLst>
              <a:gs pos="9000">
                <a:srgbClr val="27FAEF">
                  <a:alpha val="54902"/>
                </a:srgbClr>
              </a:gs>
              <a:gs pos="90000">
                <a:srgbClr val="FFA500">
                  <a:alpha val="36000"/>
                </a:srgbClr>
              </a:gs>
            </a:gsLst>
            <a:lin ang="13500000" scaled="1"/>
            <a:tileRect/>
          </a:gradFill>
          <a:ln>
            <a:noFill/>
          </a:ln>
          <a:scene3d>
            <a:camera prst="isometricOffAxis2Top"/>
            <a:lightRig rig="threePt" dir="t">
              <a:rot lat="0" lon="0" rev="3000000"/>
            </a:lightRig>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8" name="Rounded Rectangle 17">
            <a:extLst>
              <a:ext uri="{FF2B5EF4-FFF2-40B4-BE49-F238E27FC236}">
                <a16:creationId xmlns:a16="http://schemas.microsoft.com/office/drawing/2014/main" id="{81AF754A-F674-6CBB-D9EC-C7D6695E39D1}"/>
              </a:ext>
            </a:extLst>
          </p:cNvPr>
          <p:cNvSpPr/>
          <p:nvPr/>
        </p:nvSpPr>
        <p:spPr>
          <a:xfrm>
            <a:off x="1105585" y="3075982"/>
            <a:ext cx="1095004" cy="389513"/>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GB" dirty="0"/>
              <a:t>Age ends</a:t>
            </a:r>
          </a:p>
        </p:txBody>
      </p:sp>
      <p:sp>
        <p:nvSpPr>
          <p:cNvPr id="19" name="Rounded Rectangle 18">
            <a:extLst>
              <a:ext uri="{FF2B5EF4-FFF2-40B4-BE49-F238E27FC236}">
                <a16:creationId xmlns:a16="http://schemas.microsoft.com/office/drawing/2014/main" id="{7E2FC50B-DCFE-708E-5888-33DF82460061}"/>
              </a:ext>
            </a:extLst>
          </p:cNvPr>
          <p:cNvSpPr/>
          <p:nvPr/>
        </p:nvSpPr>
        <p:spPr>
          <a:xfrm>
            <a:off x="2429910" y="3075982"/>
            <a:ext cx="1790397" cy="389513"/>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GB" dirty="0"/>
              <a:t>Duplicate Values</a:t>
            </a:r>
          </a:p>
        </p:txBody>
      </p:sp>
      <p:sp>
        <p:nvSpPr>
          <p:cNvPr id="20" name="Rounded Rectangle 19">
            <a:extLst>
              <a:ext uri="{FF2B5EF4-FFF2-40B4-BE49-F238E27FC236}">
                <a16:creationId xmlns:a16="http://schemas.microsoft.com/office/drawing/2014/main" id="{9031B565-A181-6A73-3E20-BA917A31EB76}"/>
              </a:ext>
            </a:extLst>
          </p:cNvPr>
          <p:cNvSpPr/>
          <p:nvPr/>
        </p:nvSpPr>
        <p:spPr>
          <a:xfrm>
            <a:off x="1105586" y="3741243"/>
            <a:ext cx="1790396" cy="389513"/>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GB" dirty="0"/>
              <a:t>Unknown Cities</a:t>
            </a:r>
          </a:p>
        </p:txBody>
      </p:sp>
    </p:spTree>
    <p:extLst>
      <p:ext uri="{BB962C8B-B14F-4D97-AF65-F5344CB8AC3E}">
        <p14:creationId xmlns:p14="http://schemas.microsoft.com/office/powerpoint/2010/main" val="3560893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B2C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A2187-BEE4-8B63-B68E-5E255326C6D3}"/>
              </a:ext>
            </a:extLst>
          </p:cNvPr>
          <p:cNvSpPr txBox="1"/>
          <p:nvPr/>
        </p:nvSpPr>
        <p:spPr>
          <a:xfrm>
            <a:off x="432256" y="453875"/>
            <a:ext cx="4946181" cy="2346359"/>
          </a:xfrm>
          <a:prstGeom prst="rect">
            <a:avLst/>
          </a:prstGeom>
          <a:noFill/>
        </p:spPr>
        <p:txBody>
          <a:bodyPr wrap="square" lIns="216000" tIns="0" rIns="0" bIns="0" anchor="ctr" anchorCtr="0">
            <a:noAutofit/>
          </a:bodyPr>
          <a:lstStyle/>
          <a:p>
            <a:r>
              <a:rPr lang="en-GB" sz="4400" dirty="0">
                <a:solidFill>
                  <a:srgbClr val="98D3D3"/>
                </a:solidFill>
                <a:latin typeface="Gotham Medium" pitchFamily="2" charset="0"/>
                <a:cs typeface="Gotham Medium" pitchFamily="2" charset="0"/>
              </a:rPr>
              <a:t>Organizational Chart</a:t>
            </a:r>
          </a:p>
        </p:txBody>
      </p:sp>
      <p:sp>
        <p:nvSpPr>
          <p:cNvPr id="2536" name="Octagon 2535">
            <a:extLst>
              <a:ext uri="{FF2B5EF4-FFF2-40B4-BE49-F238E27FC236}">
                <a16:creationId xmlns:a16="http://schemas.microsoft.com/office/drawing/2014/main" id="{6F740AB7-4ABA-713C-3970-1F03FDC5E9CB}"/>
              </a:ext>
            </a:extLst>
          </p:cNvPr>
          <p:cNvSpPr/>
          <p:nvPr/>
        </p:nvSpPr>
        <p:spPr>
          <a:xfrm rot="16200000">
            <a:off x="-91440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7" name="Octagon 2536">
            <a:extLst>
              <a:ext uri="{FF2B5EF4-FFF2-40B4-BE49-F238E27FC236}">
                <a16:creationId xmlns:a16="http://schemas.microsoft.com/office/drawing/2014/main" id="{28D27D76-BB7A-606D-B9C4-A6F8CC9A016C}"/>
              </a:ext>
            </a:extLst>
          </p:cNvPr>
          <p:cNvSpPr/>
          <p:nvPr/>
        </p:nvSpPr>
        <p:spPr>
          <a:xfrm rot="16200000">
            <a:off x="-726321"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9" name="Octagon 2548">
            <a:extLst>
              <a:ext uri="{FF2B5EF4-FFF2-40B4-BE49-F238E27FC236}">
                <a16:creationId xmlns:a16="http://schemas.microsoft.com/office/drawing/2014/main" id="{10786156-FF9F-EAFD-AC2A-A0DC43B4667F}"/>
              </a:ext>
            </a:extLst>
          </p:cNvPr>
          <p:cNvSpPr/>
          <p:nvPr/>
        </p:nvSpPr>
        <p:spPr>
          <a:xfrm rot="16200000">
            <a:off x="-24107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0" name="Octagon 2549">
            <a:extLst>
              <a:ext uri="{FF2B5EF4-FFF2-40B4-BE49-F238E27FC236}">
                <a16:creationId xmlns:a16="http://schemas.microsoft.com/office/drawing/2014/main" id="{500B378C-CEFE-3452-A82B-082E6B2A588B}"/>
              </a:ext>
            </a:extLst>
          </p:cNvPr>
          <p:cNvSpPr/>
          <p:nvPr/>
        </p:nvSpPr>
        <p:spPr>
          <a:xfrm rot="16200000">
            <a:off x="-5299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2" name="Octagon 2561">
            <a:extLst>
              <a:ext uri="{FF2B5EF4-FFF2-40B4-BE49-F238E27FC236}">
                <a16:creationId xmlns:a16="http://schemas.microsoft.com/office/drawing/2014/main" id="{B8B8D107-CEB7-C172-8D8B-0813BBA17479}"/>
              </a:ext>
            </a:extLst>
          </p:cNvPr>
          <p:cNvSpPr/>
          <p:nvPr/>
        </p:nvSpPr>
        <p:spPr>
          <a:xfrm rot="16200000">
            <a:off x="432257"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5" name="Octagon 2574">
            <a:extLst>
              <a:ext uri="{FF2B5EF4-FFF2-40B4-BE49-F238E27FC236}">
                <a16:creationId xmlns:a16="http://schemas.microsoft.com/office/drawing/2014/main" id="{51296798-9F9E-0EA7-EC78-231F89E1DB91}"/>
              </a:ext>
            </a:extLst>
          </p:cNvPr>
          <p:cNvSpPr/>
          <p:nvPr/>
        </p:nvSpPr>
        <p:spPr>
          <a:xfrm rot="16200000">
            <a:off x="1105586"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6" name="Octagon 2575">
            <a:extLst>
              <a:ext uri="{FF2B5EF4-FFF2-40B4-BE49-F238E27FC236}">
                <a16:creationId xmlns:a16="http://schemas.microsoft.com/office/drawing/2014/main" id="{11C86686-3C71-8C55-267C-2FDE716DD585}"/>
              </a:ext>
            </a:extLst>
          </p:cNvPr>
          <p:cNvSpPr/>
          <p:nvPr/>
        </p:nvSpPr>
        <p:spPr>
          <a:xfrm rot="16200000">
            <a:off x="1293666"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ctagon 7">
            <a:extLst>
              <a:ext uri="{FF2B5EF4-FFF2-40B4-BE49-F238E27FC236}">
                <a16:creationId xmlns:a16="http://schemas.microsoft.com/office/drawing/2014/main" id="{CA4C29A5-FDF5-E5D6-6325-FFE43B85D605}"/>
              </a:ext>
            </a:extLst>
          </p:cNvPr>
          <p:cNvSpPr/>
          <p:nvPr/>
        </p:nvSpPr>
        <p:spPr>
          <a:xfrm rot="16200000">
            <a:off x="620337" y="610243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ctagon 4">
            <a:extLst>
              <a:ext uri="{FF2B5EF4-FFF2-40B4-BE49-F238E27FC236}">
                <a16:creationId xmlns:a16="http://schemas.microsoft.com/office/drawing/2014/main" id="{9BEED87D-B96E-1B02-B716-EEB716358883}"/>
              </a:ext>
            </a:extLst>
          </p:cNvPr>
          <p:cNvSpPr/>
          <p:nvPr/>
        </p:nvSpPr>
        <p:spPr>
          <a:xfrm rot="16200000">
            <a:off x="1778915"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ctagon 5">
            <a:extLst>
              <a:ext uri="{FF2B5EF4-FFF2-40B4-BE49-F238E27FC236}">
                <a16:creationId xmlns:a16="http://schemas.microsoft.com/office/drawing/2014/main" id="{2F86EEA9-B5C4-E148-696E-91D2A37C6FA3}"/>
              </a:ext>
            </a:extLst>
          </p:cNvPr>
          <p:cNvSpPr/>
          <p:nvPr/>
        </p:nvSpPr>
        <p:spPr>
          <a:xfrm rot="16200000">
            <a:off x="1966995"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ctagon 6">
            <a:extLst>
              <a:ext uri="{FF2B5EF4-FFF2-40B4-BE49-F238E27FC236}">
                <a16:creationId xmlns:a16="http://schemas.microsoft.com/office/drawing/2014/main" id="{5DDAD4A4-A367-42A1-B7C5-ABF78B5D6079}"/>
              </a:ext>
            </a:extLst>
          </p:cNvPr>
          <p:cNvSpPr/>
          <p:nvPr/>
        </p:nvSpPr>
        <p:spPr>
          <a:xfrm rot="16200000">
            <a:off x="2452244"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ctagon 8">
            <a:extLst>
              <a:ext uri="{FF2B5EF4-FFF2-40B4-BE49-F238E27FC236}">
                <a16:creationId xmlns:a16="http://schemas.microsoft.com/office/drawing/2014/main" id="{C57DEFB3-E3D9-5449-4C0E-BBDC2C3A96D0}"/>
              </a:ext>
            </a:extLst>
          </p:cNvPr>
          <p:cNvSpPr/>
          <p:nvPr/>
        </p:nvSpPr>
        <p:spPr>
          <a:xfrm rot="16200000">
            <a:off x="2640324"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ctagon 9">
            <a:extLst>
              <a:ext uri="{FF2B5EF4-FFF2-40B4-BE49-F238E27FC236}">
                <a16:creationId xmlns:a16="http://schemas.microsoft.com/office/drawing/2014/main" id="{38DC3926-BA3F-9727-06C8-E9A224BB7C19}"/>
              </a:ext>
            </a:extLst>
          </p:cNvPr>
          <p:cNvSpPr/>
          <p:nvPr/>
        </p:nvSpPr>
        <p:spPr>
          <a:xfrm rot="16200000">
            <a:off x="3125573"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ctagon 10">
            <a:extLst>
              <a:ext uri="{FF2B5EF4-FFF2-40B4-BE49-F238E27FC236}">
                <a16:creationId xmlns:a16="http://schemas.microsoft.com/office/drawing/2014/main" id="{DFDD593F-37B5-8FF7-E30C-786CF08CAF28}"/>
              </a:ext>
            </a:extLst>
          </p:cNvPr>
          <p:cNvSpPr/>
          <p:nvPr/>
        </p:nvSpPr>
        <p:spPr>
          <a:xfrm rot="16200000">
            <a:off x="3798902"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ctagon 11">
            <a:extLst>
              <a:ext uri="{FF2B5EF4-FFF2-40B4-BE49-F238E27FC236}">
                <a16:creationId xmlns:a16="http://schemas.microsoft.com/office/drawing/2014/main" id="{1050CFC1-D9AA-068D-661E-5906D72B4674}"/>
              </a:ext>
            </a:extLst>
          </p:cNvPr>
          <p:cNvSpPr/>
          <p:nvPr/>
        </p:nvSpPr>
        <p:spPr>
          <a:xfrm rot="16200000">
            <a:off x="3986982" y="6110707"/>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ctagon 12">
            <a:extLst>
              <a:ext uri="{FF2B5EF4-FFF2-40B4-BE49-F238E27FC236}">
                <a16:creationId xmlns:a16="http://schemas.microsoft.com/office/drawing/2014/main" id="{20B3BF6D-100B-4B54-F855-5A09CC7A80BB}"/>
              </a:ext>
            </a:extLst>
          </p:cNvPr>
          <p:cNvSpPr/>
          <p:nvPr/>
        </p:nvSpPr>
        <p:spPr>
          <a:xfrm rot="16200000">
            <a:off x="3313653"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ctagon 14">
            <a:extLst>
              <a:ext uri="{FF2B5EF4-FFF2-40B4-BE49-F238E27FC236}">
                <a16:creationId xmlns:a16="http://schemas.microsoft.com/office/drawing/2014/main" id="{8D5FF755-DB21-A452-E7C5-E0854E5EE40B}"/>
              </a:ext>
            </a:extLst>
          </p:cNvPr>
          <p:cNvSpPr/>
          <p:nvPr/>
        </p:nvSpPr>
        <p:spPr>
          <a:xfrm rot="16200000">
            <a:off x="4472231"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ctagon 15">
            <a:extLst>
              <a:ext uri="{FF2B5EF4-FFF2-40B4-BE49-F238E27FC236}">
                <a16:creationId xmlns:a16="http://schemas.microsoft.com/office/drawing/2014/main" id="{8B2B4646-24FC-FB6C-9135-7D16D213F730}"/>
              </a:ext>
            </a:extLst>
          </p:cNvPr>
          <p:cNvSpPr/>
          <p:nvPr/>
        </p:nvSpPr>
        <p:spPr>
          <a:xfrm rot="16200000">
            <a:off x="4660311"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ctagon 16">
            <a:extLst>
              <a:ext uri="{FF2B5EF4-FFF2-40B4-BE49-F238E27FC236}">
                <a16:creationId xmlns:a16="http://schemas.microsoft.com/office/drawing/2014/main" id="{0E74CC93-FD8C-3F83-3BE6-36B5B9A51089}"/>
              </a:ext>
            </a:extLst>
          </p:cNvPr>
          <p:cNvSpPr/>
          <p:nvPr/>
        </p:nvSpPr>
        <p:spPr>
          <a:xfrm rot="16200000">
            <a:off x="5145560"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ctagon 20">
            <a:extLst>
              <a:ext uri="{FF2B5EF4-FFF2-40B4-BE49-F238E27FC236}">
                <a16:creationId xmlns:a16="http://schemas.microsoft.com/office/drawing/2014/main" id="{C48C43F9-BCF7-B6A8-3C6C-98A37700F802}"/>
              </a:ext>
            </a:extLst>
          </p:cNvPr>
          <p:cNvSpPr/>
          <p:nvPr/>
        </p:nvSpPr>
        <p:spPr>
          <a:xfrm rot="16200000">
            <a:off x="5333640"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ctagon 21">
            <a:extLst>
              <a:ext uri="{FF2B5EF4-FFF2-40B4-BE49-F238E27FC236}">
                <a16:creationId xmlns:a16="http://schemas.microsoft.com/office/drawing/2014/main" id="{4312BC67-B9DD-A8C5-A27B-30F138F68CE3}"/>
              </a:ext>
            </a:extLst>
          </p:cNvPr>
          <p:cNvSpPr/>
          <p:nvPr/>
        </p:nvSpPr>
        <p:spPr>
          <a:xfrm rot="16200000">
            <a:off x="5818889"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ctagon 22">
            <a:extLst>
              <a:ext uri="{FF2B5EF4-FFF2-40B4-BE49-F238E27FC236}">
                <a16:creationId xmlns:a16="http://schemas.microsoft.com/office/drawing/2014/main" id="{05755DC1-85A6-3816-B49C-1C1E327F0016}"/>
              </a:ext>
            </a:extLst>
          </p:cNvPr>
          <p:cNvSpPr/>
          <p:nvPr/>
        </p:nvSpPr>
        <p:spPr>
          <a:xfrm rot="16200000">
            <a:off x="6492218" y="6544738"/>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ctagon 23">
            <a:extLst>
              <a:ext uri="{FF2B5EF4-FFF2-40B4-BE49-F238E27FC236}">
                <a16:creationId xmlns:a16="http://schemas.microsoft.com/office/drawing/2014/main" id="{EF86DD90-5766-8A75-6192-BADDC43518D7}"/>
              </a:ext>
            </a:extLst>
          </p:cNvPr>
          <p:cNvSpPr/>
          <p:nvPr/>
        </p:nvSpPr>
        <p:spPr>
          <a:xfrm rot="16200000">
            <a:off x="6680298"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ctagon 24">
            <a:extLst>
              <a:ext uri="{FF2B5EF4-FFF2-40B4-BE49-F238E27FC236}">
                <a16:creationId xmlns:a16="http://schemas.microsoft.com/office/drawing/2014/main" id="{99409F2B-35CB-5E2D-6416-279BAE4C5B6A}"/>
              </a:ext>
            </a:extLst>
          </p:cNvPr>
          <p:cNvSpPr/>
          <p:nvPr/>
        </p:nvSpPr>
        <p:spPr>
          <a:xfrm rot="16200000">
            <a:off x="6006969" y="6102434"/>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ctagon 26">
            <a:extLst>
              <a:ext uri="{FF2B5EF4-FFF2-40B4-BE49-F238E27FC236}">
                <a16:creationId xmlns:a16="http://schemas.microsoft.com/office/drawing/2014/main" id="{20181F0D-2300-D0AE-B433-3DD424A6DED3}"/>
              </a:ext>
            </a:extLst>
          </p:cNvPr>
          <p:cNvSpPr/>
          <p:nvPr/>
        </p:nvSpPr>
        <p:spPr>
          <a:xfrm rot="16200000">
            <a:off x="7165547"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ctagon 27">
            <a:extLst>
              <a:ext uri="{FF2B5EF4-FFF2-40B4-BE49-F238E27FC236}">
                <a16:creationId xmlns:a16="http://schemas.microsoft.com/office/drawing/2014/main" id="{81E56161-4319-EF5F-469E-FE182B375D9F}"/>
              </a:ext>
            </a:extLst>
          </p:cNvPr>
          <p:cNvSpPr/>
          <p:nvPr/>
        </p:nvSpPr>
        <p:spPr>
          <a:xfrm rot="16200000">
            <a:off x="7353627"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ctagon 28">
            <a:extLst>
              <a:ext uri="{FF2B5EF4-FFF2-40B4-BE49-F238E27FC236}">
                <a16:creationId xmlns:a16="http://schemas.microsoft.com/office/drawing/2014/main" id="{CA3282B5-69C9-EAF7-CE20-B835EB390902}"/>
              </a:ext>
            </a:extLst>
          </p:cNvPr>
          <p:cNvSpPr/>
          <p:nvPr/>
        </p:nvSpPr>
        <p:spPr>
          <a:xfrm rot="16200000">
            <a:off x="7838876"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ctagon 29">
            <a:extLst>
              <a:ext uri="{FF2B5EF4-FFF2-40B4-BE49-F238E27FC236}">
                <a16:creationId xmlns:a16="http://schemas.microsoft.com/office/drawing/2014/main" id="{D74D16B3-B652-9C7F-C806-3082867AD195}"/>
              </a:ext>
            </a:extLst>
          </p:cNvPr>
          <p:cNvSpPr/>
          <p:nvPr/>
        </p:nvSpPr>
        <p:spPr>
          <a:xfrm rot="16200000">
            <a:off x="8026956"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ctagon 30">
            <a:extLst>
              <a:ext uri="{FF2B5EF4-FFF2-40B4-BE49-F238E27FC236}">
                <a16:creationId xmlns:a16="http://schemas.microsoft.com/office/drawing/2014/main" id="{6A84F6FA-439D-C18B-C4C2-424B792EDB98}"/>
              </a:ext>
            </a:extLst>
          </p:cNvPr>
          <p:cNvSpPr/>
          <p:nvPr/>
        </p:nvSpPr>
        <p:spPr>
          <a:xfrm rot="16200000">
            <a:off x="8512205"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ctagon 31">
            <a:extLst>
              <a:ext uri="{FF2B5EF4-FFF2-40B4-BE49-F238E27FC236}">
                <a16:creationId xmlns:a16="http://schemas.microsoft.com/office/drawing/2014/main" id="{D573256E-9EB1-B6C5-8EB4-48E21DB25FDC}"/>
              </a:ext>
            </a:extLst>
          </p:cNvPr>
          <p:cNvSpPr/>
          <p:nvPr/>
        </p:nvSpPr>
        <p:spPr>
          <a:xfrm rot="16200000">
            <a:off x="9185534"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ctagon 32">
            <a:extLst>
              <a:ext uri="{FF2B5EF4-FFF2-40B4-BE49-F238E27FC236}">
                <a16:creationId xmlns:a16="http://schemas.microsoft.com/office/drawing/2014/main" id="{64F0D637-922E-7283-CB1E-6BCDE9F6CBBD}"/>
              </a:ext>
            </a:extLst>
          </p:cNvPr>
          <p:cNvSpPr/>
          <p:nvPr/>
        </p:nvSpPr>
        <p:spPr>
          <a:xfrm rot="16200000">
            <a:off x="9373614" y="6110706"/>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ctagon 33">
            <a:extLst>
              <a:ext uri="{FF2B5EF4-FFF2-40B4-BE49-F238E27FC236}">
                <a16:creationId xmlns:a16="http://schemas.microsoft.com/office/drawing/2014/main" id="{702C1A8D-22FA-2607-5C9D-18E5AE89CC74}"/>
              </a:ext>
            </a:extLst>
          </p:cNvPr>
          <p:cNvSpPr/>
          <p:nvPr/>
        </p:nvSpPr>
        <p:spPr>
          <a:xfrm rot="16200000">
            <a:off x="8700285"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ctagon 35">
            <a:extLst>
              <a:ext uri="{FF2B5EF4-FFF2-40B4-BE49-F238E27FC236}">
                <a16:creationId xmlns:a16="http://schemas.microsoft.com/office/drawing/2014/main" id="{15CCAD9C-3EE3-A6CA-6D48-DDBC8307FCB1}"/>
              </a:ext>
            </a:extLst>
          </p:cNvPr>
          <p:cNvSpPr/>
          <p:nvPr/>
        </p:nvSpPr>
        <p:spPr>
          <a:xfrm rot="16200000">
            <a:off x="9858863"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ctagon 36">
            <a:extLst>
              <a:ext uri="{FF2B5EF4-FFF2-40B4-BE49-F238E27FC236}">
                <a16:creationId xmlns:a16="http://schemas.microsoft.com/office/drawing/2014/main" id="{61B9DF2A-55E3-7595-55B9-5D7B5C26C238}"/>
              </a:ext>
            </a:extLst>
          </p:cNvPr>
          <p:cNvSpPr/>
          <p:nvPr/>
        </p:nvSpPr>
        <p:spPr>
          <a:xfrm rot="16200000">
            <a:off x="10046943"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ctagon 37">
            <a:extLst>
              <a:ext uri="{FF2B5EF4-FFF2-40B4-BE49-F238E27FC236}">
                <a16:creationId xmlns:a16="http://schemas.microsoft.com/office/drawing/2014/main" id="{D22F8C0E-CC3B-444B-4572-3275F63B1352}"/>
              </a:ext>
            </a:extLst>
          </p:cNvPr>
          <p:cNvSpPr/>
          <p:nvPr/>
        </p:nvSpPr>
        <p:spPr>
          <a:xfrm rot="16200000">
            <a:off x="10532192"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ctagon 38">
            <a:extLst>
              <a:ext uri="{FF2B5EF4-FFF2-40B4-BE49-F238E27FC236}">
                <a16:creationId xmlns:a16="http://schemas.microsoft.com/office/drawing/2014/main" id="{FB5A6C16-B065-1DDD-6D82-C6A5AA17C8F9}"/>
              </a:ext>
            </a:extLst>
          </p:cNvPr>
          <p:cNvSpPr/>
          <p:nvPr/>
        </p:nvSpPr>
        <p:spPr>
          <a:xfrm rot="16200000">
            <a:off x="10720272"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ctagon 39">
            <a:extLst>
              <a:ext uri="{FF2B5EF4-FFF2-40B4-BE49-F238E27FC236}">
                <a16:creationId xmlns:a16="http://schemas.microsoft.com/office/drawing/2014/main" id="{5716A7A4-611D-9612-EDF9-095A0F57E868}"/>
              </a:ext>
            </a:extLst>
          </p:cNvPr>
          <p:cNvSpPr/>
          <p:nvPr/>
        </p:nvSpPr>
        <p:spPr>
          <a:xfrm rot="16200000">
            <a:off x="11205521"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ctagon 40">
            <a:extLst>
              <a:ext uri="{FF2B5EF4-FFF2-40B4-BE49-F238E27FC236}">
                <a16:creationId xmlns:a16="http://schemas.microsoft.com/office/drawing/2014/main" id="{1D581566-6FFE-D675-02E9-D39FABCA5C66}"/>
              </a:ext>
            </a:extLst>
          </p:cNvPr>
          <p:cNvSpPr/>
          <p:nvPr/>
        </p:nvSpPr>
        <p:spPr>
          <a:xfrm rot="16200000">
            <a:off x="11878848" y="6544737"/>
            <a:ext cx="1198497" cy="1198498"/>
          </a:xfrm>
          <a:prstGeom prst="octagon">
            <a:avLst/>
          </a:prstGeom>
          <a:gradFill flip="none" rotWithShape="1">
            <a:gsLst>
              <a:gs pos="0">
                <a:srgbClr val="27FAEF">
                  <a:alpha val="28000"/>
                </a:srgbClr>
              </a:gs>
              <a:gs pos="53000">
                <a:srgbClr val="FFA500">
                  <a:alpha val="24000"/>
                </a:srgbClr>
              </a:gs>
              <a:gs pos="100000">
                <a:srgbClr val="27FAEF">
                  <a:alpha val="26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ctagon 41">
            <a:extLst>
              <a:ext uri="{FF2B5EF4-FFF2-40B4-BE49-F238E27FC236}">
                <a16:creationId xmlns:a16="http://schemas.microsoft.com/office/drawing/2014/main" id="{B70F0E31-24B5-DEF0-AB40-43B631C89DF5}"/>
              </a:ext>
            </a:extLst>
          </p:cNvPr>
          <p:cNvSpPr/>
          <p:nvPr/>
        </p:nvSpPr>
        <p:spPr>
          <a:xfrm rot="16200000">
            <a:off x="12066928" y="6110705"/>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ctagon 42">
            <a:extLst>
              <a:ext uri="{FF2B5EF4-FFF2-40B4-BE49-F238E27FC236}">
                <a16:creationId xmlns:a16="http://schemas.microsoft.com/office/drawing/2014/main" id="{AE744BF7-5DCF-0DAC-9755-C5FC84247203}"/>
              </a:ext>
            </a:extLst>
          </p:cNvPr>
          <p:cNvSpPr/>
          <p:nvPr/>
        </p:nvSpPr>
        <p:spPr>
          <a:xfrm rot="16200000">
            <a:off x="11393601" y="6102433"/>
            <a:ext cx="1198497" cy="1198498"/>
          </a:xfrm>
          <a:prstGeom prst="octagon">
            <a:avLst/>
          </a:prstGeom>
          <a:gradFill flip="none" rotWithShape="1">
            <a:gsLst>
              <a:gs pos="0">
                <a:srgbClr val="27FAEF">
                  <a:alpha val="7000"/>
                </a:srgbClr>
              </a:gs>
              <a:gs pos="53000">
                <a:srgbClr val="FFA500">
                  <a:alpha val="8000"/>
                </a:srgbClr>
              </a:gs>
              <a:gs pos="100000">
                <a:srgbClr val="27FAEF">
                  <a:alpha val="3000"/>
                </a:srgbClr>
              </a:gs>
            </a:gsLst>
            <a:path path="circle">
              <a:fillToRect l="100000" t="100000"/>
            </a:path>
            <a:tileRect r="-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3" name="Diagram 2">
            <a:extLst>
              <a:ext uri="{FF2B5EF4-FFF2-40B4-BE49-F238E27FC236}">
                <a16:creationId xmlns:a16="http://schemas.microsoft.com/office/drawing/2014/main" id="{D6D27EF5-3CCC-D6F3-D247-97756F0FDBEA}"/>
              </a:ext>
            </a:extLst>
          </p:cNvPr>
          <p:cNvGraphicFramePr/>
          <p:nvPr>
            <p:extLst>
              <p:ext uri="{D42A27DB-BD31-4B8C-83A1-F6EECF244321}">
                <p14:modId xmlns:p14="http://schemas.microsoft.com/office/powerpoint/2010/main" val="1616595032"/>
              </p:ext>
            </p:extLst>
          </p:nvPr>
        </p:nvGraphicFramePr>
        <p:xfrm>
          <a:off x="302942" y="1425999"/>
          <a:ext cx="11586116" cy="4685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5953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933</TotalTime>
  <Words>570</Words>
  <Application>Microsoft Macintosh PowerPoint</Application>
  <PresentationFormat>Widescreen</PresentationFormat>
  <Paragraphs>167</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Aharoni</vt:lpstr>
      <vt:lpstr>Arial</vt:lpstr>
      <vt:lpstr>Calibri</vt:lpstr>
      <vt:lpstr>Calibri Light</vt:lpstr>
      <vt:lpstr>Gotham Light</vt:lpstr>
      <vt:lpstr>Gotham Medium</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ALWALEED AHMED ALJAALI</dc:creator>
  <cp:lastModifiedBy>MUHAMMAD ALWALEED AHMED ALJAALI</cp:lastModifiedBy>
  <cp:revision>31</cp:revision>
  <dcterms:created xsi:type="dcterms:W3CDTF">2022-10-27T13:18:24Z</dcterms:created>
  <dcterms:modified xsi:type="dcterms:W3CDTF">2022-12-06T19:17:17Z</dcterms:modified>
</cp:coreProperties>
</file>