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6" r:id="rId3"/>
    <p:sldId id="278" r:id="rId4"/>
    <p:sldId id="280" r:id="rId5"/>
    <p:sldId id="272" r:id="rId6"/>
    <p:sldId id="275" r:id="rId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38456B-81D0-CA44-A8C8-7B2FEB5AC765}">
          <p14:sldIdLst>
            <p14:sldId id="274"/>
            <p14:sldId id="276"/>
            <p14:sldId id="278"/>
            <p14:sldId id="280"/>
            <p14:sldId id="272"/>
          </p14:sldIdLst>
        </p14:section>
        <p14:section name="mls" id="{981F7C4C-0DD7-8543-B056-0DA4F469E1CF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C"/>
    <a:srgbClr val="7D6F61"/>
    <a:srgbClr val="736F6E"/>
    <a:srgbClr val="9C9487"/>
    <a:srgbClr val="736F70"/>
    <a:srgbClr val="0B2C2B"/>
    <a:srgbClr val="B4ECF0"/>
    <a:srgbClr val="64A6A7"/>
    <a:srgbClr val="0B2D2B"/>
    <a:srgbClr val="075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5"/>
    <p:restoredTop sz="94679"/>
  </p:normalViewPr>
  <p:slideViewPr>
    <p:cSldViewPr snapToGrid="0">
      <p:cViewPr>
        <p:scale>
          <a:sx n="105" d="100"/>
          <a:sy n="105" d="100"/>
        </p:scale>
        <p:origin x="133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A12-8E0D-5EB8-F61E-09EAA36B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F820-F98E-553A-F169-4A0AAA36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0558-3893-88DF-2AA6-287C65B7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DCD2-A447-D0EC-D781-46E57D05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476E-9F00-E241-55E1-D727E377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5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496-9DAD-975D-375C-E4BDEAC8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3C50A-C227-6FD6-6AE6-6BDBF6E1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01A1-D942-3235-6D84-999DE2D8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9159-7B66-1AB3-532B-9C27589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89FE-7789-993B-AB85-E5C09E65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347E5-89B5-BA8B-4128-0F851635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6E707-A7A9-4242-9514-3AE6559A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2D28-590D-C9B6-E8ED-766E3384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DA76-082B-D354-705A-ABDA7EF8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D768-828F-3C2D-B08A-800F59F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C70-AA08-6130-5B1F-EF2F35BB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633F-C20F-51ED-3616-8839ACDA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5318-58A5-4060-EFC6-861EE5A4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0CEC-11BD-F8CC-BF9C-8CA992CF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95A5-E8DB-D3F5-7B9E-2FD4E606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7F80-D459-7884-A05E-74B1FF96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372-FB91-754D-8F58-18AEB363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DDEA-0EA2-DDE6-7065-2A612B2E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6245-A84D-BD46-4854-400A0D7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D678-8508-F50A-8BC2-F0A2A86B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4251-D820-F1DD-3637-6B863332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9497-F51C-E57D-3457-D958CD5D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CDD1-3D19-E332-693C-35ADC1E7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6637-5A09-93C8-698D-0D5C4E28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E37A2-AEA9-FADE-E7F2-50089052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7891-8996-66DA-B79C-8C09A052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146B-5D6F-F99E-1B01-572C8F4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98D7-DB39-CDA9-C056-16F95D74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8629-2F7E-1328-1499-97BD8A00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61DA-EBE3-5BBD-AD2F-53B5EB822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D5A6D-F70A-B7C8-C7AB-D6700E837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E084F-D255-F87D-571C-DC6F6572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F87A4-16FC-D3DA-68D9-CA13C458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E4636-C2B1-3BF4-96DA-C2396C33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2B2-0FF2-D770-B884-37372C42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3B7C-60E4-63BC-703A-1ECC098B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456F-A669-9D9A-2042-DC1D8795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C1C2-B5AB-A5FD-67D8-FDF59291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4C63-FD00-2EA3-C851-3EB4419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47C25-5F2B-46AF-292B-C65809F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1D7E-2A88-5CBB-E186-F8E973F2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20D-8391-3046-5931-71D745C6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8736-ED9D-1519-FCF6-64715D66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6BAE-48F2-8D52-0A34-D833B365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E03D-397C-CDC2-E198-03640535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B6D7-B0C5-633D-EE67-1370D0A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9679F-FEC8-8D69-4961-0EC04B31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73DE-E890-6583-AEC4-AA9AF07C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BAF50-F314-43B2-AA1D-59CF40F23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CA736-CB6A-03BF-ED78-8425A14A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4AD50-56A8-5975-124B-04D75A78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FE76-C6DF-AF0D-D96D-D884F497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1C14-AE85-C9BF-31FF-607247FF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84912-73A8-EEA0-2BEA-27BB333D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26D0-E6A8-81CC-D14A-C101DE90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8CF2-75A7-4EE7-AFED-35503071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9472-CCE7-68ED-6B9B-809E640A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CFEE-334D-C0D3-8F07-E128101E2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12192000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13157311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13270864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13429097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90730" y="-19209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1007787" y="-144489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2106296" y="-96887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4484799" y="-207032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3386282" y="-159429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2287765" y="-11182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1189247" y="-6422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90730" y="-1662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1007787" y="30980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2106296" y="78581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7780351" y="-174370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6681834" y="-12676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5583317" y="-79165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4484799" y="-3156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3386282" y="16039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2287765" y="63642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1189247" y="111244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90730" y="158846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1007787" y="206449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2106296" y="254051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9977386" y="-94105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8878869" y="-46503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7780351" y="1099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6681834" y="4870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5583317" y="96303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4484799" y="143906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3386282" y="191508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2287765" y="239111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1189247" y="286713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90730" y="334316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1007787" y="381918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2106296" y="429520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9977386" y="81363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8878869" y="128965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7780351" y="176568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6681834" y="224170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5583317" y="271773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4484799" y="319375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3386282" y="366978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2287765" y="414580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1189247" y="46218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90730" y="509785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1007787" y="55738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9977386" y="256832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8878869" y="304435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7780351" y="352037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6681834" y="399639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5583317" y="44724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4484799" y="49484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3386282" y="54244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9977386" y="432301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8878869" y="479904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7780351" y="527506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4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501159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723096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836649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994882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1769473" y="-155465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-670956" y="-107863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427553" y="-6026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6163542" y="-17040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5065025" y="-122803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3966508" y="-7520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2867990" y="-27598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1769473" y="20003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-670956" y="67606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427553" y="115207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9459094" y="-137744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8360577" y="-90141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7262060" y="-42539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6163542" y="5063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5065025" y="52665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3966508" y="100267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2867990" y="147870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1769473" y="195472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-670956" y="243075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427553" y="290677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11656129" y="-57480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10557612" y="-9877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9459094" y="37724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8360577" y="85327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7262060" y="132929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6163542" y="180532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5065025" y="228134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3966508" y="275737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2867990" y="323339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1769473" y="370942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-670956" y="418544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427553" y="46614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11656129" y="117989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10557612" y="165591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9459094" y="213194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8360577" y="260796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7262060" y="308399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6163542" y="35600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5065025" y="403603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3966508" y="451206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2867990" y="498808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1769473" y="54641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-670956" y="594013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11656129" y="293458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10557612" y="341060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9459094" y="388663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8360577" y="436265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7262060" y="483868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6163542" y="531470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5065025" y="579073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11656129" y="468927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10557612" y="516530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9459094" y="564132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21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66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2D9821-47F7-06BA-F087-F880759CA45E}"/>
              </a:ext>
            </a:extLst>
          </p:cNvPr>
          <p:cNvSpPr/>
          <p:nvPr/>
        </p:nvSpPr>
        <p:spPr>
          <a:xfrm>
            <a:off x="7690725" y="3402802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2B6DFF-3C98-7FEE-3E29-03ADD03BD866}"/>
              </a:ext>
            </a:extLst>
          </p:cNvPr>
          <p:cNvSpPr/>
          <p:nvPr/>
        </p:nvSpPr>
        <p:spPr>
          <a:xfrm>
            <a:off x="7690724" y="3246856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9962E6-0E14-1396-21F0-C8523DAFB103}"/>
              </a:ext>
            </a:extLst>
          </p:cNvPr>
          <p:cNvSpPr/>
          <p:nvPr/>
        </p:nvSpPr>
        <p:spPr>
          <a:xfrm>
            <a:off x="7690723" y="3090910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F1676F-1C78-655A-9920-08695E8A3D87}"/>
              </a:ext>
            </a:extLst>
          </p:cNvPr>
          <p:cNvSpPr/>
          <p:nvPr/>
        </p:nvSpPr>
        <p:spPr>
          <a:xfrm>
            <a:off x="7690722" y="2934964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1ACF4B-1BDF-BD1E-194D-A78E434FA4CB}"/>
              </a:ext>
            </a:extLst>
          </p:cNvPr>
          <p:cNvSpPr/>
          <p:nvPr/>
        </p:nvSpPr>
        <p:spPr>
          <a:xfrm>
            <a:off x="7690721" y="2779018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7690720" y="2623072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7690719" y="2467126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7690718" y="2311180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7690717" y="2155234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7690716" y="1999288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7690715" y="1843342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66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2D9821-47F7-06BA-F087-F880759CA45E}"/>
              </a:ext>
            </a:extLst>
          </p:cNvPr>
          <p:cNvSpPr/>
          <p:nvPr/>
        </p:nvSpPr>
        <p:spPr>
          <a:xfrm>
            <a:off x="7690725" y="4492872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2B6DFF-3C98-7FEE-3E29-03ADD03BD866}"/>
              </a:ext>
            </a:extLst>
          </p:cNvPr>
          <p:cNvSpPr/>
          <p:nvPr/>
        </p:nvSpPr>
        <p:spPr>
          <a:xfrm>
            <a:off x="7690724" y="4147104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9962E6-0E14-1396-21F0-C8523DAFB103}"/>
              </a:ext>
            </a:extLst>
          </p:cNvPr>
          <p:cNvSpPr/>
          <p:nvPr/>
        </p:nvSpPr>
        <p:spPr>
          <a:xfrm>
            <a:off x="7690723" y="3801337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F1676F-1C78-655A-9920-08695E8A3D87}"/>
              </a:ext>
            </a:extLst>
          </p:cNvPr>
          <p:cNvSpPr/>
          <p:nvPr/>
        </p:nvSpPr>
        <p:spPr>
          <a:xfrm>
            <a:off x="7690722" y="3455570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1ACF4B-1BDF-BD1E-194D-A78E434FA4CB}"/>
              </a:ext>
            </a:extLst>
          </p:cNvPr>
          <p:cNvSpPr/>
          <p:nvPr/>
        </p:nvSpPr>
        <p:spPr>
          <a:xfrm>
            <a:off x="7690721" y="3109803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7690720" y="2764036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7690719" y="2418269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7690718" y="2072502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7690717" y="1726735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7690716" y="1380968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7690715" y="1035201"/>
            <a:ext cx="2896019" cy="666217"/>
          </a:xfrm>
          <a:prstGeom prst="rect">
            <a:avLst/>
          </a:prstGeom>
          <a:solidFill>
            <a:srgbClr val="00FFFC"/>
          </a:soli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0F87A4-CF6D-6041-0C82-F9E0545AD116}"/>
              </a:ext>
            </a:extLst>
          </p:cNvPr>
          <p:cNvSpPr txBox="1"/>
          <p:nvPr/>
        </p:nvSpPr>
        <p:spPr>
          <a:xfrm>
            <a:off x="3986981" y="1310949"/>
            <a:ext cx="183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Age Ends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8271BB-D6B8-5783-E1EC-036548D8E480}"/>
              </a:ext>
            </a:extLst>
          </p:cNvPr>
          <p:cNvSpPr txBox="1"/>
          <p:nvPr/>
        </p:nvSpPr>
        <p:spPr>
          <a:xfrm>
            <a:off x="3986981" y="1753253"/>
            <a:ext cx="183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Duplicate Values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B05EFE-C64F-E173-E631-D3701BD27F18}"/>
              </a:ext>
            </a:extLst>
          </p:cNvPr>
          <p:cNvSpPr txBox="1"/>
          <p:nvPr/>
        </p:nvSpPr>
        <p:spPr>
          <a:xfrm>
            <a:off x="3986981" y="2195557"/>
            <a:ext cx="183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Unknown Cities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937E72-4ED4-99DA-E585-CAEE53CD98D1}"/>
              </a:ext>
            </a:extLst>
          </p:cNvPr>
          <p:cNvSpPr txBox="1"/>
          <p:nvPr/>
        </p:nvSpPr>
        <p:spPr>
          <a:xfrm>
            <a:off x="3986981" y="2637861"/>
            <a:ext cx="183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Unknown </a:t>
            </a:r>
            <a:r>
              <a:rPr lang="en-GB" dirty="0" err="1">
                <a:solidFill>
                  <a:schemeClr val="bg1"/>
                </a:solidFill>
              </a:rPr>
              <a:t>Citites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3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rgbClr val="736F6E"/>
            </a:gs>
            <a:gs pos="100000">
              <a:srgbClr val="7D6F6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B90A9E-404B-E90B-518F-71F3B35B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45" y="-222739"/>
            <a:ext cx="8192110" cy="74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0DC77-E232-7660-A908-E87E393409DE}"/>
              </a:ext>
            </a:extLst>
          </p:cNvPr>
          <p:cNvSpPr txBox="1"/>
          <p:nvPr/>
        </p:nvSpPr>
        <p:spPr>
          <a:xfrm>
            <a:off x="6268334" y="3214429"/>
            <a:ext cx="33645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 Fictitious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49619-FF57-6136-7538-3D7662BBC323}"/>
              </a:ext>
            </a:extLst>
          </p:cNvPr>
          <p:cNvSpPr txBox="1"/>
          <p:nvPr/>
        </p:nvSpPr>
        <p:spPr>
          <a:xfrm>
            <a:off x="2801814" y="2491154"/>
            <a:ext cx="290732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Gender Equality</a:t>
            </a:r>
          </a:p>
        </p:txBody>
      </p:sp>
    </p:spTree>
    <p:extLst>
      <p:ext uri="{BB962C8B-B14F-4D97-AF65-F5344CB8AC3E}">
        <p14:creationId xmlns:p14="http://schemas.microsoft.com/office/powerpoint/2010/main" val="139202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82972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471754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585307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787260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>
            <a:off x="-1380158" y="-316421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>
            <a:off x="-392288" y="111656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>
            <a:off x="-1380158" y="126153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>
            <a:off x="-392288" y="1689608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>
            <a:off x="-1380158" y="2839482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>
            <a:off x="-1380158" y="441743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>
            <a:off x="-392288" y="484551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>
            <a:off x="-373460" y="326755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Gotham Light</vt:lpstr>
      <vt:lpstr>Gotham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ALWALEED AHMED ALJAALI</dc:creator>
  <cp:lastModifiedBy>MUHAMMAD ALWALEED AHMED ALJAALI</cp:lastModifiedBy>
  <cp:revision>9</cp:revision>
  <dcterms:created xsi:type="dcterms:W3CDTF">2022-10-27T13:18:24Z</dcterms:created>
  <dcterms:modified xsi:type="dcterms:W3CDTF">2022-10-29T19:03:42Z</dcterms:modified>
</cp:coreProperties>
</file>